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96" r:id="rId2"/>
    <p:sldId id="294" r:id="rId3"/>
    <p:sldId id="314" r:id="rId4"/>
    <p:sldId id="313" r:id="rId5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E182A5F-ECD2-4A5D-A94C-612B6650FF5B}">
          <p14:sldIdLst>
            <p14:sldId id="296"/>
            <p14:sldId id="294"/>
            <p14:sldId id="314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5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712" autoAdjust="0"/>
  </p:normalViewPr>
  <p:slideViewPr>
    <p:cSldViewPr snapToGrid="0">
      <p:cViewPr varScale="1">
        <p:scale>
          <a:sx n="151" d="100"/>
          <a:sy n="151" d="100"/>
        </p:scale>
        <p:origin x="576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50" d="100"/>
          <a:sy n="150" d="100"/>
        </p:scale>
        <p:origin x="2388" y="-18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05B457-EC9F-BFFA-ED2B-B98B86BE0E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-1" y="8685213"/>
            <a:ext cx="1073150" cy="458788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r">
              <a:defRPr sz="1200"/>
            </a:lvl1pPr>
          </a:lstStyle>
          <a:p>
            <a:fld id="{DF9ECEA8-D3D9-4924-BE6D-C3934029C695}" type="datetime3">
              <a:rPr lang="en-US" sz="1100" smtClean="0">
                <a:solidFill>
                  <a:srgbClr val="898989"/>
                </a:solidFill>
              </a:rPr>
              <a:t>14 July 2023</a:t>
            </a:fld>
            <a:endParaRPr lang="en-US" sz="1100" dirty="0">
              <a:solidFill>
                <a:srgbClr val="898989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63BDA3-C4EB-647F-284C-D0F6417916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073150" y="8685213"/>
            <a:ext cx="4704851" cy="458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endParaRPr lang="en-US" sz="1100" dirty="0">
              <a:solidFill>
                <a:srgbClr val="898989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DFB9C9-E958-D836-444D-4AB64CCFD3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78000" y="8685213"/>
            <a:ext cx="1080000" cy="458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48FCDEC7-A475-4CDB-BCDB-C26F0DF09F0A}" type="slidenum">
              <a:rPr lang="en-US" sz="1100" smtClean="0">
                <a:solidFill>
                  <a:srgbClr val="898989"/>
                </a:solidFill>
              </a:rPr>
              <a:t>‹Nr.›</a:t>
            </a:fld>
            <a:endParaRPr lang="en-US" sz="1100" dirty="0">
              <a:solidFill>
                <a:srgbClr val="898989"/>
              </a:solidFill>
            </a:endParaRPr>
          </a:p>
        </p:txBody>
      </p:sp>
      <p:grpSp>
        <p:nvGrpSpPr>
          <p:cNvPr id="26" name="Identitiätsleiste">
            <a:extLst>
              <a:ext uri="{FF2B5EF4-FFF2-40B4-BE49-F238E27FC236}">
                <a16:creationId xmlns:a16="http://schemas.microsoft.com/office/drawing/2014/main" id="{657709AA-002E-4F2D-5915-28F71947255A}"/>
              </a:ext>
            </a:extLst>
          </p:cNvPr>
          <p:cNvGrpSpPr/>
          <p:nvPr/>
        </p:nvGrpSpPr>
        <p:grpSpPr>
          <a:xfrm>
            <a:off x="-1" y="0"/>
            <a:ext cx="6858000" cy="144000"/>
            <a:chOff x="-1" y="0"/>
            <a:chExt cx="12193201" cy="183487"/>
          </a:xfrm>
        </p:grpSpPr>
        <p:sp>
          <p:nvSpPr>
            <p:cNvPr id="27" name="Rectangle 8">
              <a:extLst>
                <a:ext uri="{FF2B5EF4-FFF2-40B4-BE49-F238E27FC236}">
                  <a16:creationId xmlns:a16="http://schemas.microsoft.com/office/drawing/2014/main" id="{65F61F60-444F-5BF4-2118-A5BD380EA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193200" cy="144463"/>
            </a:xfrm>
            <a:prstGeom prst="rect">
              <a:avLst/>
            </a:prstGeom>
            <a:solidFill>
              <a:srgbClr val="CC4C03"/>
            </a:solidFill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de-DE" dirty="0">
                <a:latin typeface="+mn-lt"/>
                <a:cs typeface="Tahoma" pitchFamily="34" charset="0"/>
              </a:endParaRPr>
            </a:p>
          </p:txBody>
        </p:sp>
        <p:sp>
          <p:nvSpPr>
            <p:cNvPr id="28" name="Rectangle 16">
              <a:extLst>
                <a:ext uri="{FF2B5EF4-FFF2-40B4-BE49-F238E27FC236}">
                  <a16:creationId xmlns:a16="http://schemas.microsoft.com/office/drawing/2014/main" id="{5C700228-FEC2-E479-216E-252992C0E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" y="169200"/>
              <a:ext cx="12193200" cy="142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dirty="0">
                <a:latin typeface="+mn-lt"/>
                <a:cs typeface="Tahoma" pitchFamily="34" charset="0"/>
              </a:endParaRPr>
            </a:p>
          </p:txBody>
        </p:sp>
      </p:grpSp>
      <p:grpSp>
        <p:nvGrpSpPr>
          <p:cNvPr id="43" name="Logo Group">
            <a:extLst>
              <a:ext uri="{FF2B5EF4-FFF2-40B4-BE49-F238E27FC236}">
                <a16:creationId xmlns:a16="http://schemas.microsoft.com/office/drawing/2014/main" id="{CB9CAA24-26DF-FA2F-4E7A-D7105503371A}"/>
              </a:ext>
            </a:extLst>
          </p:cNvPr>
          <p:cNvGrpSpPr/>
          <p:nvPr/>
        </p:nvGrpSpPr>
        <p:grpSpPr>
          <a:xfrm>
            <a:off x="5185703" y="144001"/>
            <a:ext cx="1381216" cy="845811"/>
            <a:chOff x="9911086" y="411406"/>
            <a:chExt cx="2280913" cy="1396756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C0BD9E24-C6BF-AC67-6E13-FF06DD570179}"/>
                </a:ext>
              </a:extLst>
            </p:cNvPr>
            <p:cNvSpPr/>
            <p:nvPr userDrawn="1"/>
          </p:nvSpPr>
          <p:spPr>
            <a:xfrm>
              <a:off x="9935998" y="411406"/>
              <a:ext cx="2256001" cy="1396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5" name="TU Da Logo">
              <a:extLst>
                <a:ext uri="{FF2B5EF4-FFF2-40B4-BE49-F238E27FC236}">
                  <a16:creationId xmlns:a16="http://schemas.microsoft.com/office/drawing/2014/main" id="{0F74163D-125B-1F25-75D2-AAC663FAAE61}"/>
                </a:ext>
              </a:extLst>
            </p:cNvPr>
            <p:cNvGrpSpPr/>
            <p:nvPr userDrawn="1"/>
          </p:nvGrpSpPr>
          <p:grpSpPr>
            <a:xfrm>
              <a:off x="9911086" y="412750"/>
              <a:ext cx="2272815" cy="910165"/>
              <a:chOff x="7454903" y="306388"/>
              <a:chExt cx="1704611" cy="682624"/>
            </a:xfrm>
          </p:grpSpPr>
          <p:sp>
            <p:nvSpPr>
              <p:cNvPr id="52" name="AutoShape 3">
                <a:extLst>
                  <a:ext uri="{FF2B5EF4-FFF2-40B4-BE49-F238E27FC236}">
                    <a16:creationId xmlns:a16="http://schemas.microsoft.com/office/drawing/2014/main" id="{814D770A-360D-2403-B5CD-5C47AA441EE0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7454903" y="309563"/>
                <a:ext cx="1689101" cy="677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53" name="Freeform 5">
                <a:extLst>
                  <a:ext uri="{FF2B5EF4-FFF2-40B4-BE49-F238E27FC236}">
                    <a16:creationId xmlns:a16="http://schemas.microsoft.com/office/drawing/2014/main" id="{024E08A7-016F-E623-CA23-D978B27B6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3588" y="306388"/>
                <a:ext cx="1685926" cy="682624"/>
              </a:xfrm>
              <a:custGeom>
                <a:avLst/>
                <a:gdLst>
                  <a:gd name="T0" fmla="*/ 0 w 2079"/>
                  <a:gd name="T1" fmla="*/ 0 h 831"/>
                  <a:gd name="T2" fmla="*/ 0 w 2079"/>
                  <a:gd name="T3" fmla="*/ 0 h 831"/>
                  <a:gd name="T4" fmla="*/ 2079 w 2079"/>
                  <a:gd name="T5" fmla="*/ 0 h 831"/>
                  <a:gd name="T6" fmla="*/ 2079 w 2079"/>
                  <a:gd name="T7" fmla="*/ 831 h 831"/>
                  <a:gd name="T8" fmla="*/ 0 w 2079"/>
                  <a:gd name="T9" fmla="*/ 831 h 831"/>
                  <a:gd name="T10" fmla="*/ 0 w 2079"/>
                  <a:gd name="T11" fmla="*/ 0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79" h="831">
                    <a:moveTo>
                      <a:pt x="0" y="0"/>
                    </a:moveTo>
                    <a:lnTo>
                      <a:pt x="0" y="0"/>
                    </a:lnTo>
                    <a:lnTo>
                      <a:pt x="2079" y="0"/>
                    </a:lnTo>
                    <a:lnTo>
                      <a:pt x="2079" y="831"/>
                    </a:lnTo>
                    <a:lnTo>
                      <a:pt x="0" y="8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54" name="Freeform 6">
                <a:extLst>
                  <a:ext uri="{FF2B5EF4-FFF2-40B4-BE49-F238E27FC236}">
                    <a16:creationId xmlns:a16="http://schemas.microsoft.com/office/drawing/2014/main" id="{81C537EB-1281-8FF8-45B7-787D42C48F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99354" y="325438"/>
                <a:ext cx="525463" cy="576262"/>
              </a:xfrm>
              <a:custGeom>
                <a:avLst/>
                <a:gdLst>
                  <a:gd name="T0" fmla="*/ 563 w 647"/>
                  <a:gd name="T1" fmla="*/ 676 h 701"/>
                  <a:gd name="T2" fmla="*/ 548 w 647"/>
                  <a:gd name="T3" fmla="*/ 108 h 701"/>
                  <a:gd name="T4" fmla="*/ 625 w 647"/>
                  <a:gd name="T5" fmla="*/ 468 h 701"/>
                  <a:gd name="T6" fmla="*/ 306 w 647"/>
                  <a:gd name="T7" fmla="*/ 570 h 701"/>
                  <a:gd name="T8" fmla="*/ 286 w 647"/>
                  <a:gd name="T9" fmla="*/ 617 h 701"/>
                  <a:gd name="T10" fmla="*/ 352 w 647"/>
                  <a:gd name="T11" fmla="*/ 524 h 701"/>
                  <a:gd name="T12" fmla="*/ 528 w 647"/>
                  <a:gd name="T13" fmla="*/ 313 h 701"/>
                  <a:gd name="T14" fmla="*/ 399 w 647"/>
                  <a:gd name="T15" fmla="*/ 500 h 701"/>
                  <a:gd name="T16" fmla="*/ 231 w 647"/>
                  <a:gd name="T17" fmla="*/ 349 h 701"/>
                  <a:gd name="T18" fmla="*/ 269 w 647"/>
                  <a:gd name="T19" fmla="*/ 246 h 701"/>
                  <a:gd name="T20" fmla="*/ 262 w 647"/>
                  <a:gd name="T21" fmla="*/ 490 h 701"/>
                  <a:gd name="T22" fmla="*/ 283 w 647"/>
                  <a:gd name="T23" fmla="*/ 530 h 701"/>
                  <a:gd name="T24" fmla="*/ 274 w 647"/>
                  <a:gd name="T25" fmla="*/ 517 h 701"/>
                  <a:gd name="T26" fmla="*/ 346 w 647"/>
                  <a:gd name="T27" fmla="*/ 445 h 701"/>
                  <a:gd name="T28" fmla="*/ 323 w 647"/>
                  <a:gd name="T29" fmla="*/ 464 h 701"/>
                  <a:gd name="T30" fmla="*/ 335 w 647"/>
                  <a:gd name="T31" fmla="*/ 381 h 701"/>
                  <a:gd name="T32" fmla="*/ 377 w 647"/>
                  <a:gd name="T33" fmla="*/ 394 h 701"/>
                  <a:gd name="T34" fmla="*/ 407 w 647"/>
                  <a:gd name="T35" fmla="*/ 348 h 701"/>
                  <a:gd name="T36" fmla="*/ 419 w 647"/>
                  <a:gd name="T37" fmla="*/ 329 h 701"/>
                  <a:gd name="T38" fmla="*/ 498 w 647"/>
                  <a:gd name="T39" fmla="*/ 216 h 701"/>
                  <a:gd name="T40" fmla="*/ 229 w 647"/>
                  <a:gd name="T41" fmla="*/ 494 h 701"/>
                  <a:gd name="T42" fmla="*/ 163 w 647"/>
                  <a:gd name="T43" fmla="*/ 505 h 701"/>
                  <a:gd name="T44" fmla="*/ 156 w 647"/>
                  <a:gd name="T45" fmla="*/ 425 h 701"/>
                  <a:gd name="T46" fmla="*/ 140 w 647"/>
                  <a:gd name="T47" fmla="*/ 399 h 701"/>
                  <a:gd name="T48" fmla="*/ 177 w 647"/>
                  <a:gd name="T49" fmla="*/ 283 h 701"/>
                  <a:gd name="T50" fmla="*/ 180 w 647"/>
                  <a:gd name="T51" fmla="*/ 246 h 701"/>
                  <a:gd name="T52" fmla="*/ 290 w 647"/>
                  <a:gd name="T53" fmla="*/ 218 h 701"/>
                  <a:gd name="T54" fmla="*/ 331 w 647"/>
                  <a:gd name="T55" fmla="*/ 113 h 701"/>
                  <a:gd name="T56" fmla="*/ 383 w 647"/>
                  <a:gd name="T57" fmla="*/ 173 h 701"/>
                  <a:gd name="T58" fmla="*/ 457 w 647"/>
                  <a:gd name="T59" fmla="*/ 171 h 701"/>
                  <a:gd name="T60" fmla="*/ 393 w 647"/>
                  <a:gd name="T61" fmla="*/ 265 h 701"/>
                  <a:gd name="T62" fmla="*/ 384 w 647"/>
                  <a:gd name="T63" fmla="*/ 229 h 701"/>
                  <a:gd name="T64" fmla="*/ 384 w 647"/>
                  <a:gd name="T65" fmla="*/ 222 h 701"/>
                  <a:gd name="T66" fmla="*/ 291 w 647"/>
                  <a:gd name="T67" fmla="*/ 250 h 701"/>
                  <a:gd name="T68" fmla="*/ 305 w 647"/>
                  <a:gd name="T69" fmla="*/ 259 h 701"/>
                  <a:gd name="T70" fmla="*/ 257 w 647"/>
                  <a:gd name="T71" fmla="*/ 403 h 701"/>
                  <a:gd name="T72" fmla="*/ 272 w 647"/>
                  <a:gd name="T73" fmla="*/ 361 h 701"/>
                  <a:gd name="T74" fmla="*/ 263 w 647"/>
                  <a:gd name="T75" fmla="*/ 356 h 701"/>
                  <a:gd name="T76" fmla="*/ 236 w 647"/>
                  <a:gd name="T77" fmla="*/ 352 h 701"/>
                  <a:gd name="T78" fmla="*/ 299 w 647"/>
                  <a:gd name="T79" fmla="*/ 337 h 701"/>
                  <a:gd name="T80" fmla="*/ 445 w 647"/>
                  <a:gd name="T81" fmla="*/ 236 h 701"/>
                  <a:gd name="T82" fmla="*/ 412 w 647"/>
                  <a:gd name="T83" fmla="*/ 231 h 701"/>
                  <a:gd name="T84" fmla="*/ 494 w 647"/>
                  <a:gd name="T85" fmla="*/ 221 h 701"/>
                  <a:gd name="T86" fmla="*/ 431 w 647"/>
                  <a:gd name="T87" fmla="*/ 430 h 701"/>
                  <a:gd name="T88" fmla="*/ 572 w 647"/>
                  <a:gd name="T89" fmla="*/ 254 h 701"/>
                  <a:gd name="T90" fmla="*/ 420 w 647"/>
                  <a:gd name="T91" fmla="*/ 452 h 701"/>
                  <a:gd name="T92" fmla="*/ 407 w 647"/>
                  <a:gd name="T93" fmla="*/ 454 h 701"/>
                  <a:gd name="T94" fmla="*/ 573 w 647"/>
                  <a:gd name="T95" fmla="*/ 247 h 701"/>
                  <a:gd name="T96" fmla="*/ 437 w 647"/>
                  <a:gd name="T97" fmla="*/ 534 h 701"/>
                  <a:gd name="T98" fmla="*/ 365 w 647"/>
                  <a:gd name="T99" fmla="*/ 643 h 701"/>
                  <a:gd name="T100" fmla="*/ 331 w 647"/>
                  <a:gd name="T101" fmla="*/ 672 h 701"/>
                  <a:gd name="T102" fmla="*/ 528 w 647"/>
                  <a:gd name="T103" fmla="*/ 594 h 701"/>
                  <a:gd name="T104" fmla="*/ 432 w 647"/>
                  <a:gd name="T105" fmla="*/ 558 h 701"/>
                  <a:gd name="T106" fmla="*/ 586 w 647"/>
                  <a:gd name="T107" fmla="*/ 443 h 701"/>
                  <a:gd name="T108" fmla="*/ 416 w 647"/>
                  <a:gd name="T109" fmla="*/ 463 h 701"/>
                  <a:gd name="T110" fmla="*/ 514 w 647"/>
                  <a:gd name="T111" fmla="*/ 262 h 701"/>
                  <a:gd name="T112" fmla="*/ 339 w 647"/>
                  <a:gd name="T113" fmla="*/ 230 h 701"/>
                  <a:gd name="T114" fmla="*/ 392 w 647"/>
                  <a:gd name="T115" fmla="*/ 534 h 701"/>
                  <a:gd name="T116" fmla="*/ 541 w 647"/>
                  <a:gd name="T117" fmla="*/ 399 h 701"/>
                  <a:gd name="T118" fmla="*/ 567 w 647"/>
                  <a:gd name="T119" fmla="*/ 404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47" h="701">
                    <a:moveTo>
                      <a:pt x="555" y="673"/>
                    </a:moveTo>
                    <a:lnTo>
                      <a:pt x="555" y="673"/>
                    </a:lnTo>
                    <a:cubicBezTo>
                      <a:pt x="549" y="670"/>
                      <a:pt x="537" y="667"/>
                      <a:pt x="524" y="663"/>
                    </a:cubicBezTo>
                    <a:cubicBezTo>
                      <a:pt x="525" y="670"/>
                      <a:pt x="526" y="677"/>
                      <a:pt x="527" y="682"/>
                    </a:cubicBezTo>
                    <a:cubicBezTo>
                      <a:pt x="536" y="680"/>
                      <a:pt x="546" y="677"/>
                      <a:pt x="555" y="673"/>
                    </a:cubicBezTo>
                    <a:lnTo>
                      <a:pt x="555" y="673"/>
                    </a:lnTo>
                    <a:close/>
                    <a:moveTo>
                      <a:pt x="524" y="657"/>
                    </a:moveTo>
                    <a:lnTo>
                      <a:pt x="524" y="657"/>
                    </a:lnTo>
                    <a:cubicBezTo>
                      <a:pt x="539" y="662"/>
                      <a:pt x="556" y="666"/>
                      <a:pt x="563" y="670"/>
                    </a:cubicBezTo>
                    <a:cubicBezTo>
                      <a:pt x="568" y="668"/>
                      <a:pt x="574" y="666"/>
                      <a:pt x="579" y="663"/>
                    </a:cubicBezTo>
                    <a:cubicBezTo>
                      <a:pt x="569" y="658"/>
                      <a:pt x="546" y="651"/>
                      <a:pt x="524" y="645"/>
                    </a:cubicBezTo>
                    <a:cubicBezTo>
                      <a:pt x="524" y="649"/>
                      <a:pt x="524" y="653"/>
                      <a:pt x="524" y="657"/>
                    </a:cubicBezTo>
                    <a:lnTo>
                      <a:pt x="524" y="657"/>
                    </a:lnTo>
                    <a:close/>
                    <a:moveTo>
                      <a:pt x="564" y="676"/>
                    </a:moveTo>
                    <a:lnTo>
                      <a:pt x="564" y="676"/>
                    </a:lnTo>
                    <a:cubicBezTo>
                      <a:pt x="563" y="676"/>
                      <a:pt x="563" y="676"/>
                      <a:pt x="563" y="676"/>
                    </a:cubicBezTo>
                    <a:cubicBezTo>
                      <a:pt x="546" y="683"/>
                      <a:pt x="528" y="688"/>
                      <a:pt x="511" y="692"/>
                    </a:cubicBezTo>
                    <a:cubicBezTo>
                      <a:pt x="511" y="692"/>
                      <a:pt x="510" y="692"/>
                      <a:pt x="510" y="692"/>
                    </a:cubicBezTo>
                    <a:cubicBezTo>
                      <a:pt x="494" y="695"/>
                      <a:pt x="478" y="697"/>
                      <a:pt x="463" y="698"/>
                    </a:cubicBezTo>
                    <a:cubicBezTo>
                      <a:pt x="462" y="698"/>
                      <a:pt x="462" y="698"/>
                      <a:pt x="462" y="698"/>
                    </a:cubicBezTo>
                    <a:cubicBezTo>
                      <a:pt x="410" y="701"/>
                      <a:pt x="361" y="691"/>
                      <a:pt x="324" y="675"/>
                    </a:cubicBezTo>
                    <a:lnTo>
                      <a:pt x="323" y="674"/>
                    </a:lnTo>
                    <a:cubicBezTo>
                      <a:pt x="323" y="674"/>
                      <a:pt x="322" y="674"/>
                      <a:pt x="322" y="674"/>
                    </a:cubicBezTo>
                    <a:cubicBezTo>
                      <a:pt x="260" y="645"/>
                      <a:pt x="232" y="594"/>
                      <a:pt x="293" y="552"/>
                    </a:cubicBezTo>
                    <a:cubicBezTo>
                      <a:pt x="286" y="542"/>
                      <a:pt x="278" y="532"/>
                      <a:pt x="270" y="522"/>
                    </a:cubicBezTo>
                    <a:cubicBezTo>
                      <a:pt x="267" y="518"/>
                      <a:pt x="265" y="515"/>
                      <a:pt x="262" y="511"/>
                    </a:cubicBezTo>
                    <a:cubicBezTo>
                      <a:pt x="257" y="524"/>
                      <a:pt x="257" y="532"/>
                      <a:pt x="265" y="544"/>
                    </a:cubicBezTo>
                    <a:cubicBezTo>
                      <a:pt x="266" y="545"/>
                      <a:pt x="265" y="546"/>
                      <a:pt x="265" y="547"/>
                    </a:cubicBezTo>
                    <a:lnTo>
                      <a:pt x="221" y="599"/>
                    </a:lnTo>
                    <a:cubicBezTo>
                      <a:pt x="220" y="601"/>
                      <a:pt x="218" y="601"/>
                      <a:pt x="217" y="599"/>
                    </a:cubicBezTo>
                    <a:cubicBezTo>
                      <a:pt x="0" y="361"/>
                      <a:pt x="247" y="0"/>
                      <a:pt x="546" y="104"/>
                    </a:cubicBezTo>
                    <a:cubicBezTo>
                      <a:pt x="548" y="105"/>
                      <a:pt x="549" y="106"/>
                      <a:pt x="548" y="108"/>
                    </a:cubicBezTo>
                    <a:lnTo>
                      <a:pt x="501" y="186"/>
                    </a:lnTo>
                    <a:cubicBezTo>
                      <a:pt x="500" y="187"/>
                      <a:pt x="499" y="188"/>
                      <a:pt x="498" y="187"/>
                    </a:cubicBezTo>
                    <a:cubicBezTo>
                      <a:pt x="483" y="185"/>
                      <a:pt x="474" y="186"/>
                      <a:pt x="468" y="192"/>
                    </a:cubicBezTo>
                    <a:cubicBezTo>
                      <a:pt x="482" y="194"/>
                      <a:pt x="496" y="197"/>
                      <a:pt x="510" y="202"/>
                    </a:cubicBezTo>
                    <a:cubicBezTo>
                      <a:pt x="523" y="188"/>
                      <a:pt x="536" y="175"/>
                      <a:pt x="551" y="163"/>
                    </a:cubicBezTo>
                    <a:cubicBezTo>
                      <a:pt x="551" y="163"/>
                      <a:pt x="551" y="163"/>
                      <a:pt x="552" y="163"/>
                    </a:cubicBezTo>
                    <a:cubicBezTo>
                      <a:pt x="552" y="162"/>
                      <a:pt x="553" y="162"/>
                      <a:pt x="554" y="163"/>
                    </a:cubicBezTo>
                    <a:cubicBezTo>
                      <a:pt x="555" y="163"/>
                      <a:pt x="555" y="163"/>
                      <a:pt x="556" y="164"/>
                    </a:cubicBezTo>
                    <a:cubicBezTo>
                      <a:pt x="556" y="164"/>
                      <a:pt x="556" y="165"/>
                      <a:pt x="556" y="165"/>
                    </a:cubicBezTo>
                    <a:lnTo>
                      <a:pt x="583" y="244"/>
                    </a:lnTo>
                    <a:cubicBezTo>
                      <a:pt x="583" y="245"/>
                      <a:pt x="583" y="245"/>
                      <a:pt x="583" y="246"/>
                    </a:cubicBezTo>
                    <a:cubicBezTo>
                      <a:pt x="583" y="247"/>
                      <a:pt x="582" y="247"/>
                      <a:pt x="582" y="247"/>
                    </a:cubicBezTo>
                    <a:cubicBezTo>
                      <a:pt x="581" y="248"/>
                      <a:pt x="580" y="249"/>
                      <a:pt x="579" y="249"/>
                    </a:cubicBezTo>
                    <a:cubicBezTo>
                      <a:pt x="585" y="266"/>
                      <a:pt x="623" y="382"/>
                      <a:pt x="635" y="413"/>
                    </a:cubicBezTo>
                    <a:cubicBezTo>
                      <a:pt x="639" y="423"/>
                      <a:pt x="647" y="441"/>
                      <a:pt x="647" y="452"/>
                    </a:cubicBezTo>
                    <a:cubicBezTo>
                      <a:pt x="647" y="462"/>
                      <a:pt x="640" y="467"/>
                      <a:pt x="625" y="468"/>
                    </a:cubicBezTo>
                    <a:cubicBezTo>
                      <a:pt x="617" y="475"/>
                      <a:pt x="616" y="478"/>
                      <a:pt x="620" y="483"/>
                    </a:cubicBezTo>
                    <a:cubicBezTo>
                      <a:pt x="628" y="494"/>
                      <a:pt x="624" y="499"/>
                      <a:pt x="615" y="506"/>
                    </a:cubicBezTo>
                    <a:cubicBezTo>
                      <a:pt x="624" y="513"/>
                      <a:pt x="622" y="526"/>
                      <a:pt x="617" y="526"/>
                    </a:cubicBezTo>
                    <a:cubicBezTo>
                      <a:pt x="611" y="526"/>
                      <a:pt x="609" y="528"/>
                      <a:pt x="605" y="533"/>
                    </a:cubicBezTo>
                    <a:cubicBezTo>
                      <a:pt x="633" y="560"/>
                      <a:pt x="610" y="583"/>
                      <a:pt x="573" y="591"/>
                    </a:cubicBezTo>
                    <a:cubicBezTo>
                      <a:pt x="562" y="594"/>
                      <a:pt x="548" y="595"/>
                      <a:pt x="534" y="594"/>
                    </a:cubicBezTo>
                    <a:cubicBezTo>
                      <a:pt x="534" y="594"/>
                      <a:pt x="534" y="594"/>
                      <a:pt x="534" y="595"/>
                    </a:cubicBezTo>
                    <a:cubicBezTo>
                      <a:pt x="529" y="610"/>
                      <a:pt x="526" y="625"/>
                      <a:pt x="525" y="639"/>
                    </a:cubicBezTo>
                    <a:cubicBezTo>
                      <a:pt x="549" y="646"/>
                      <a:pt x="578" y="655"/>
                      <a:pt x="586" y="661"/>
                    </a:cubicBezTo>
                    <a:cubicBezTo>
                      <a:pt x="586" y="661"/>
                      <a:pt x="587" y="662"/>
                      <a:pt x="587" y="662"/>
                    </a:cubicBezTo>
                    <a:cubicBezTo>
                      <a:pt x="587" y="663"/>
                      <a:pt x="588" y="663"/>
                      <a:pt x="587" y="664"/>
                    </a:cubicBezTo>
                    <a:cubicBezTo>
                      <a:pt x="587" y="665"/>
                      <a:pt x="587" y="665"/>
                      <a:pt x="586" y="666"/>
                    </a:cubicBezTo>
                    <a:cubicBezTo>
                      <a:pt x="586" y="666"/>
                      <a:pt x="586" y="666"/>
                      <a:pt x="585" y="666"/>
                    </a:cubicBezTo>
                    <a:cubicBezTo>
                      <a:pt x="578" y="670"/>
                      <a:pt x="571" y="673"/>
                      <a:pt x="564" y="676"/>
                    </a:cubicBezTo>
                    <a:lnTo>
                      <a:pt x="564" y="676"/>
                    </a:lnTo>
                    <a:close/>
                    <a:moveTo>
                      <a:pt x="306" y="570"/>
                    </a:moveTo>
                    <a:lnTo>
                      <a:pt x="306" y="570"/>
                    </a:lnTo>
                    <a:cubicBezTo>
                      <a:pt x="306" y="570"/>
                      <a:pt x="306" y="570"/>
                      <a:pt x="306" y="571"/>
                    </a:cubicBezTo>
                    <a:cubicBezTo>
                      <a:pt x="308" y="577"/>
                      <a:pt x="309" y="584"/>
                      <a:pt x="309" y="592"/>
                    </a:cubicBezTo>
                    <a:cubicBezTo>
                      <a:pt x="326" y="581"/>
                      <a:pt x="321" y="561"/>
                      <a:pt x="316" y="552"/>
                    </a:cubicBezTo>
                    <a:cubicBezTo>
                      <a:pt x="312" y="555"/>
                      <a:pt x="307" y="558"/>
                      <a:pt x="303" y="560"/>
                    </a:cubicBezTo>
                    <a:cubicBezTo>
                      <a:pt x="304" y="563"/>
                      <a:pt x="305" y="566"/>
                      <a:pt x="306" y="570"/>
                    </a:cubicBezTo>
                    <a:lnTo>
                      <a:pt x="306" y="570"/>
                    </a:lnTo>
                    <a:close/>
                    <a:moveTo>
                      <a:pt x="302" y="575"/>
                    </a:moveTo>
                    <a:lnTo>
                      <a:pt x="302" y="575"/>
                    </a:lnTo>
                    <a:cubicBezTo>
                      <a:pt x="289" y="583"/>
                      <a:pt x="284" y="592"/>
                      <a:pt x="283" y="601"/>
                    </a:cubicBezTo>
                    <a:cubicBezTo>
                      <a:pt x="291" y="600"/>
                      <a:pt x="297" y="598"/>
                      <a:pt x="303" y="596"/>
                    </a:cubicBezTo>
                    <a:cubicBezTo>
                      <a:pt x="303" y="588"/>
                      <a:pt x="303" y="581"/>
                      <a:pt x="302" y="575"/>
                    </a:cubicBezTo>
                    <a:lnTo>
                      <a:pt x="302" y="575"/>
                    </a:lnTo>
                    <a:close/>
                    <a:moveTo>
                      <a:pt x="283" y="607"/>
                    </a:moveTo>
                    <a:lnTo>
                      <a:pt x="283" y="607"/>
                    </a:lnTo>
                    <a:cubicBezTo>
                      <a:pt x="283" y="610"/>
                      <a:pt x="284" y="614"/>
                      <a:pt x="286" y="617"/>
                    </a:cubicBezTo>
                    <a:cubicBezTo>
                      <a:pt x="325" y="617"/>
                      <a:pt x="354" y="578"/>
                      <a:pt x="333" y="540"/>
                    </a:cubicBezTo>
                    <a:cubicBezTo>
                      <a:pt x="329" y="543"/>
                      <a:pt x="325" y="546"/>
                      <a:pt x="321" y="549"/>
                    </a:cubicBezTo>
                    <a:cubicBezTo>
                      <a:pt x="329" y="563"/>
                      <a:pt x="335" y="601"/>
                      <a:pt x="283" y="607"/>
                    </a:cubicBezTo>
                    <a:lnTo>
                      <a:pt x="283" y="607"/>
                    </a:lnTo>
                    <a:close/>
                    <a:moveTo>
                      <a:pt x="289" y="623"/>
                    </a:moveTo>
                    <a:lnTo>
                      <a:pt x="289" y="623"/>
                    </a:lnTo>
                    <a:cubicBezTo>
                      <a:pt x="292" y="627"/>
                      <a:pt x="296" y="631"/>
                      <a:pt x="301" y="635"/>
                    </a:cubicBezTo>
                    <a:cubicBezTo>
                      <a:pt x="358" y="619"/>
                      <a:pt x="370" y="571"/>
                      <a:pt x="348" y="528"/>
                    </a:cubicBezTo>
                    <a:cubicBezTo>
                      <a:pt x="344" y="531"/>
                      <a:pt x="341" y="533"/>
                      <a:pt x="338" y="536"/>
                    </a:cubicBezTo>
                    <a:cubicBezTo>
                      <a:pt x="362" y="578"/>
                      <a:pt x="330" y="620"/>
                      <a:pt x="289" y="623"/>
                    </a:cubicBezTo>
                    <a:lnTo>
                      <a:pt x="289" y="623"/>
                    </a:lnTo>
                    <a:close/>
                    <a:moveTo>
                      <a:pt x="307" y="639"/>
                    </a:moveTo>
                    <a:lnTo>
                      <a:pt x="307" y="639"/>
                    </a:lnTo>
                    <a:cubicBezTo>
                      <a:pt x="312" y="643"/>
                      <a:pt x="318" y="645"/>
                      <a:pt x="325" y="647"/>
                    </a:cubicBezTo>
                    <a:cubicBezTo>
                      <a:pt x="395" y="612"/>
                      <a:pt x="378" y="539"/>
                      <a:pt x="362" y="514"/>
                    </a:cubicBezTo>
                    <a:cubicBezTo>
                      <a:pt x="359" y="517"/>
                      <a:pt x="355" y="521"/>
                      <a:pt x="352" y="524"/>
                    </a:cubicBezTo>
                    <a:cubicBezTo>
                      <a:pt x="376" y="569"/>
                      <a:pt x="365" y="620"/>
                      <a:pt x="307" y="639"/>
                    </a:cubicBezTo>
                    <a:lnTo>
                      <a:pt x="307" y="639"/>
                    </a:lnTo>
                    <a:close/>
                    <a:moveTo>
                      <a:pt x="527" y="353"/>
                    </a:moveTo>
                    <a:lnTo>
                      <a:pt x="527" y="353"/>
                    </a:lnTo>
                    <a:cubicBezTo>
                      <a:pt x="552" y="343"/>
                      <a:pt x="582" y="339"/>
                      <a:pt x="606" y="346"/>
                    </a:cubicBezTo>
                    <a:cubicBezTo>
                      <a:pt x="595" y="315"/>
                      <a:pt x="584" y="282"/>
                      <a:pt x="578" y="264"/>
                    </a:cubicBezTo>
                    <a:cubicBezTo>
                      <a:pt x="578" y="295"/>
                      <a:pt x="563" y="325"/>
                      <a:pt x="532" y="338"/>
                    </a:cubicBezTo>
                    <a:cubicBezTo>
                      <a:pt x="531" y="343"/>
                      <a:pt x="529" y="348"/>
                      <a:pt x="527" y="353"/>
                    </a:cubicBezTo>
                    <a:lnTo>
                      <a:pt x="527" y="353"/>
                    </a:lnTo>
                    <a:close/>
                    <a:moveTo>
                      <a:pt x="518" y="357"/>
                    </a:moveTo>
                    <a:lnTo>
                      <a:pt x="518" y="357"/>
                    </a:lnTo>
                    <a:cubicBezTo>
                      <a:pt x="518" y="357"/>
                      <a:pt x="518" y="357"/>
                      <a:pt x="519" y="356"/>
                    </a:cubicBezTo>
                    <a:cubicBezTo>
                      <a:pt x="523" y="350"/>
                      <a:pt x="525" y="343"/>
                      <a:pt x="527" y="336"/>
                    </a:cubicBezTo>
                    <a:cubicBezTo>
                      <a:pt x="527" y="335"/>
                      <a:pt x="527" y="335"/>
                      <a:pt x="527" y="335"/>
                    </a:cubicBezTo>
                    <a:cubicBezTo>
                      <a:pt x="528" y="328"/>
                      <a:pt x="529" y="321"/>
                      <a:pt x="528" y="314"/>
                    </a:cubicBezTo>
                    <a:cubicBezTo>
                      <a:pt x="528" y="314"/>
                      <a:pt x="528" y="314"/>
                      <a:pt x="528" y="313"/>
                    </a:cubicBezTo>
                    <a:cubicBezTo>
                      <a:pt x="528" y="308"/>
                      <a:pt x="527" y="303"/>
                      <a:pt x="526" y="298"/>
                    </a:cubicBezTo>
                    <a:cubicBezTo>
                      <a:pt x="523" y="302"/>
                      <a:pt x="519" y="306"/>
                      <a:pt x="516" y="310"/>
                    </a:cubicBezTo>
                    <a:cubicBezTo>
                      <a:pt x="517" y="328"/>
                      <a:pt x="513" y="348"/>
                      <a:pt x="494" y="365"/>
                    </a:cubicBezTo>
                    <a:cubicBezTo>
                      <a:pt x="495" y="371"/>
                      <a:pt x="495" y="377"/>
                      <a:pt x="494" y="382"/>
                    </a:cubicBezTo>
                    <a:cubicBezTo>
                      <a:pt x="505" y="374"/>
                      <a:pt x="513" y="366"/>
                      <a:pt x="518" y="357"/>
                    </a:cubicBezTo>
                    <a:lnTo>
                      <a:pt x="518" y="357"/>
                    </a:lnTo>
                    <a:close/>
                    <a:moveTo>
                      <a:pt x="374" y="525"/>
                    </a:moveTo>
                    <a:lnTo>
                      <a:pt x="374" y="525"/>
                    </a:lnTo>
                    <a:cubicBezTo>
                      <a:pt x="375" y="519"/>
                      <a:pt x="378" y="513"/>
                      <a:pt x="383" y="509"/>
                    </a:cubicBezTo>
                    <a:cubicBezTo>
                      <a:pt x="381" y="505"/>
                      <a:pt x="379" y="501"/>
                      <a:pt x="379" y="497"/>
                    </a:cubicBezTo>
                    <a:cubicBezTo>
                      <a:pt x="375" y="501"/>
                      <a:pt x="370" y="506"/>
                      <a:pt x="366" y="510"/>
                    </a:cubicBezTo>
                    <a:cubicBezTo>
                      <a:pt x="369" y="514"/>
                      <a:pt x="371" y="519"/>
                      <a:pt x="374" y="525"/>
                    </a:cubicBezTo>
                    <a:lnTo>
                      <a:pt x="374" y="525"/>
                    </a:lnTo>
                    <a:close/>
                    <a:moveTo>
                      <a:pt x="387" y="505"/>
                    </a:moveTo>
                    <a:lnTo>
                      <a:pt x="387" y="505"/>
                    </a:lnTo>
                    <a:cubicBezTo>
                      <a:pt x="391" y="503"/>
                      <a:pt x="394" y="501"/>
                      <a:pt x="399" y="500"/>
                    </a:cubicBezTo>
                    <a:cubicBezTo>
                      <a:pt x="396" y="494"/>
                      <a:pt x="394" y="487"/>
                      <a:pt x="394" y="479"/>
                    </a:cubicBezTo>
                    <a:cubicBezTo>
                      <a:pt x="390" y="483"/>
                      <a:pt x="387" y="487"/>
                      <a:pt x="383" y="491"/>
                    </a:cubicBezTo>
                    <a:cubicBezTo>
                      <a:pt x="384" y="496"/>
                      <a:pt x="385" y="501"/>
                      <a:pt x="387" y="505"/>
                    </a:cubicBezTo>
                    <a:lnTo>
                      <a:pt x="387" y="505"/>
                    </a:lnTo>
                    <a:close/>
                    <a:moveTo>
                      <a:pt x="253" y="527"/>
                    </a:moveTo>
                    <a:lnTo>
                      <a:pt x="253" y="527"/>
                    </a:lnTo>
                    <a:cubicBezTo>
                      <a:pt x="253" y="520"/>
                      <a:pt x="255" y="513"/>
                      <a:pt x="258" y="506"/>
                    </a:cubicBezTo>
                    <a:cubicBezTo>
                      <a:pt x="244" y="485"/>
                      <a:pt x="232" y="458"/>
                      <a:pt x="227" y="419"/>
                    </a:cubicBezTo>
                    <a:cubicBezTo>
                      <a:pt x="227" y="418"/>
                      <a:pt x="227" y="418"/>
                      <a:pt x="227" y="418"/>
                    </a:cubicBezTo>
                    <a:cubicBezTo>
                      <a:pt x="227" y="414"/>
                      <a:pt x="227" y="410"/>
                      <a:pt x="226" y="406"/>
                    </a:cubicBezTo>
                    <a:cubicBezTo>
                      <a:pt x="226" y="406"/>
                      <a:pt x="226" y="406"/>
                      <a:pt x="226" y="405"/>
                    </a:cubicBezTo>
                    <a:cubicBezTo>
                      <a:pt x="226" y="404"/>
                      <a:pt x="226" y="403"/>
                      <a:pt x="226" y="401"/>
                    </a:cubicBezTo>
                    <a:cubicBezTo>
                      <a:pt x="226" y="388"/>
                      <a:pt x="226" y="375"/>
                      <a:pt x="228" y="363"/>
                    </a:cubicBezTo>
                    <a:cubicBezTo>
                      <a:pt x="228" y="362"/>
                      <a:pt x="229" y="362"/>
                      <a:pt x="229" y="362"/>
                    </a:cubicBezTo>
                    <a:cubicBezTo>
                      <a:pt x="229" y="358"/>
                      <a:pt x="230" y="354"/>
                      <a:pt x="231" y="350"/>
                    </a:cubicBezTo>
                    <a:cubicBezTo>
                      <a:pt x="231" y="350"/>
                      <a:pt x="231" y="349"/>
                      <a:pt x="231" y="349"/>
                    </a:cubicBezTo>
                    <a:cubicBezTo>
                      <a:pt x="239" y="313"/>
                      <a:pt x="258" y="278"/>
                      <a:pt x="284" y="250"/>
                    </a:cubicBezTo>
                    <a:cubicBezTo>
                      <a:pt x="284" y="250"/>
                      <a:pt x="284" y="249"/>
                      <a:pt x="284" y="249"/>
                    </a:cubicBezTo>
                    <a:cubicBezTo>
                      <a:pt x="292" y="241"/>
                      <a:pt x="301" y="234"/>
                      <a:pt x="310" y="227"/>
                    </a:cubicBezTo>
                    <a:lnTo>
                      <a:pt x="310" y="227"/>
                    </a:lnTo>
                    <a:cubicBezTo>
                      <a:pt x="324" y="216"/>
                      <a:pt x="340" y="207"/>
                      <a:pt x="358" y="201"/>
                    </a:cubicBezTo>
                    <a:cubicBezTo>
                      <a:pt x="358" y="200"/>
                      <a:pt x="358" y="200"/>
                      <a:pt x="358" y="200"/>
                    </a:cubicBezTo>
                    <a:cubicBezTo>
                      <a:pt x="379" y="192"/>
                      <a:pt x="403" y="188"/>
                      <a:pt x="428" y="188"/>
                    </a:cubicBezTo>
                    <a:cubicBezTo>
                      <a:pt x="430" y="188"/>
                      <a:pt x="431" y="188"/>
                      <a:pt x="433" y="188"/>
                    </a:cubicBezTo>
                    <a:cubicBezTo>
                      <a:pt x="442" y="188"/>
                      <a:pt x="452" y="189"/>
                      <a:pt x="462" y="190"/>
                    </a:cubicBezTo>
                    <a:cubicBezTo>
                      <a:pt x="466" y="185"/>
                      <a:pt x="471" y="182"/>
                      <a:pt x="478" y="181"/>
                    </a:cubicBezTo>
                    <a:cubicBezTo>
                      <a:pt x="477" y="181"/>
                      <a:pt x="477" y="180"/>
                      <a:pt x="476" y="180"/>
                    </a:cubicBezTo>
                    <a:cubicBezTo>
                      <a:pt x="476" y="180"/>
                      <a:pt x="476" y="180"/>
                      <a:pt x="476" y="180"/>
                    </a:cubicBezTo>
                    <a:cubicBezTo>
                      <a:pt x="464" y="177"/>
                      <a:pt x="451" y="175"/>
                      <a:pt x="439" y="174"/>
                    </a:cubicBezTo>
                    <a:lnTo>
                      <a:pt x="439" y="174"/>
                    </a:lnTo>
                    <a:cubicBezTo>
                      <a:pt x="374" y="170"/>
                      <a:pt x="312" y="198"/>
                      <a:pt x="269" y="246"/>
                    </a:cubicBezTo>
                    <a:lnTo>
                      <a:pt x="269" y="246"/>
                    </a:lnTo>
                    <a:cubicBezTo>
                      <a:pt x="260" y="256"/>
                      <a:pt x="252" y="266"/>
                      <a:pt x="245" y="277"/>
                    </a:cubicBezTo>
                    <a:cubicBezTo>
                      <a:pt x="245" y="277"/>
                      <a:pt x="245" y="277"/>
                      <a:pt x="245" y="277"/>
                    </a:cubicBezTo>
                    <a:cubicBezTo>
                      <a:pt x="238" y="288"/>
                      <a:pt x="233" y="298"/>
                      <a:pt x="228" y="310"/>
                    </a:cubicBezTo>
                    <a:cubicBezTo>
                      <a:pt x="228" y="310"/>
                      <a:pt x="228" y="310"/>
                      <a:pt x="228" y="310"/>
                    </a:cubicBezTo>
                    <a:cubicBezTo>
                      <a:pt x="223" y="321"/>
                      <a:pt x="219" y="333"/>
                      <a:pt x="217" y="345"/>
                    </a:cubicBezTo>
                    <a:cubicBezTo>
                      <a:pt x="206" y="391"/>
                      <a:pt x="210" y="442"/>
                      <a:pt x="235" y="494"/>
                    </a:cubicBezTo>
                    <a:lnTo>
                      <a:pt x="235" y="494"/>
                    </a:lnTo>
                    <a:cubicBezTo>
                      <a:pt x="240" y="505"/>
                      <a:pt x="246" y="516"/>
                      <a:pt x="253" y="527"/>
                    </a:cubicBezTo>
                    <a:lnTo>
                      <a:pt x="253" y="527"/>
                    </a:lnTo>
                    <a:close/>
                    <a:moveTo>
                      <a:pt x="264" y="503"/>
                    </a:moveTo>
                    <a:lnTo>
                      <a:pt x="264" y="503"/>
                    </a:lnTo>
                    <a:cubicBezTo>
                      <a:pt x="264" y="504"/>
                      <a:pt x="264" y="504"/>
                      <a:pt x="264" y="504"/>
                    </a:cubicBezTo>
                    <a:cubicBezTo>
                      <a:pt x="266" y="507"/>
                      <a:pt x="268" y="510"/>
                      <a:pt x="270" y="513"/>
                    </a:cubicBezTo>
                    <a:cubicBezTo>
                      <a:pt x="281" y="504"/>
                      <a:pt x="292" y="495"/>
                      <a:pt x="301" y="486"/>
                    </a:cubicBezTo>
                    <a:cubicBezTo>
                      <a:pt x="297" y="483"/>
                      <a:pt x="292" y="481"/>
                      <a:pt x="288" y="479"/>
                    </a:cubicBezTo>
                    <a:cubicBezTo>
                      <a:pt x="281" y="486"/>
                      <a:pt x="275" y="490"/>
                      <a:pt x="262" y="490"/>
                    </a:cubicBezTo>
                    <a:cubicBezTo>
                      <a:pt x="260" y="490"/>
                      <a:pt x="259" y="488"/>
                      <a:pt x="260" y="486"/>
                    </a:cubicBezTo>
                    <a:cubicBezTo>
                      <a:pt x="262" y="479"/>
                      <a:pt x="260" y="461"/>
                      <a:pt x="260" y="452"/>
                    </a:cubicBezTo>
                    <a:cubicBezTo>
                      <a:pt x="259" y="450"/>
                      <a:pt x="258" y="448"/>
                      <a:pt x="257" y="446"/>
                    </a:cubicBezTo>
                    <a:cubicBezTo>
                      <a:pt x="253" y="447"/>
                      <a:pt x="249" y="447"/>
                      <a:pt x="243" y="447"/>
                    </a:cubicBezTo>
                    <a:cubicBezTo>
                      <a:pt x="240" y="447"/>
                      <a:pt x="239" y="444"/>
                      <a:pt x="241" y="442"/>
                    </a:cubicBezTo>
                    <a:cubicBezTo>
                      <a:pt x="250" y="434"/>
                      <a:pt x="249" y="423"/>
                      <a:pt x="250" y="408"/>
                    </a:cubicBezTo>
                    <a:cubicBezTo>
                      <a:pt x="245" y="411"/>
                      <a:pt x="237" y="417"/>
                      <a:pt x="233" y="419"/>
                    </a:cubicBezTo>
                    <a:cubicBezTo>
                      <a:pt x="237" y="458"/>
                      <a:pt x="250" y="483"/>
                      <a:pt x="264" y="503"/>
                    </a:cubicBezTo>
                    <a:lnTo>
                      <a:pt x="264" y="503"/>
                    </a:lnTo>
                    <a:close/>
                    <a:moveTo>
                      <a:pt x="291" y="540"/>
                    </a:moveTo>
                    <a:lnTo>
                      <a:pt x="291" y="540"/>
                    </a:lnTo>
                    <a:cubicBezTo>
                      <a:pt x="406" y="463"/>
                      <a:pt x="451" y="323"/>
                      <a:pt x="554" y="235"/>
                    </a:cubicBezTo>
                    <a:lnTo>
                      <a:pt x="539" y="232"/>
                    </a:lnTo>
                    <a:cubicBezTo>
                      <a:pt x="536" y="231"/>
                      <a:pt x="536" y="231"/>
                      <a:pt x="536" y="228"/>
                    </a:cubicBezTo>
                    <a:lnTo>
                      <a:pt x="539" y="207"/>
                    </a:lnTo>
                    <a:cubicBezTo>
                      <a:pt x="444" y="303"/>
                      <a:pt x="391" y="462"/>
                      <a:pt x="283" y="530"/>
                    </a:cubicBezTo>
                    <a:cubicBezTo>
                      <a:pt x="286" y="533"/>
                      <a:pt x="288" y="536"/>
                      <a:pt x="291" y="540"/>
                    </a:cubicBezTo>
                    <a:lnTo>
                      <a:pt x="291" y="540"/>
                    </a:lnTo>
                    <a:close/>
                    <a:moveTo>
                      <a:pt x="558" y="188"/>
                    </a:moveTo>
                    <a:lnTo>
                      <a:pt x="558" y="188"/>
                    </a:lnTo>
                    <a:cubicBezTo>
                      <a:pt x="554" y="192"/>
                      <a:pt x="549" y="196"/>
                      <a:pt x="545" y="200"/>
                    </a:cubicBezTo>
                    <a:lnTo>
                      <a:pt x="542" y="227"/>
                    </a:lnTo>
                    <a:lnTo>
                      <a:pt x="560" y="230"/>
                    </a:lnTo>
                    <a:cubicBezTo>
                      <a:pt x="563" y="228"/>
                      <a:pt x="566" y="225"/>
                      <a:pt x="570" y="222"/>
                    </a:cubicBezTo>
                    <a:lnTo>
                      <a:pt x="567" y="216"/>
                    </a:lnTo>
                    <a:cubicBezTo>
                      <a:pt x="562" y="217"/>
                      <a:pt x="557" y="215"/>
                      <a:pt x="555" y="210"/>
                    </a:cubicBezTo>
                    <a:cubicBezTo>
                      <a:pt x="553" y="204"/>
                      <a:pt x="556" y="199"/>
                      <a:pt x="561" y="197"/>
                    </a:cubicBezTo>
                    <a:lnTo>
                      <a:pt x="558" y="188"/>
                    </a:lnTo>
                    <a:lnTo>
                      <a:pt x="558" y="188"/>
                    </a:lnTo>
                    <a:close/>
                    <a:moveTo>
                      <a:pt x="308" y="487"/>
                    </a:moveTo>
                    <a:lnTo>
                      <a:pt x="308" y="487"/>
                    </a:lnTo>
                    <a:cubicBezTo>
                      <a:pt x="297" y="498"/>
                      <a:pt x="286" y="508"/>
                      <a:pt x="274" y="517"/>
                    </a:cubicBezTo>
                    <a:lnTo>
                      <a:pt x="274" y="518"/>
                    </a:lnTo>
                    <a:cubicBezTo>
                      <a:pt x="276" y="521"/>
                      <a:pt x="278" y="523"/>
                      <a:pt x="280" y="525"/>
                    </a:cubicBezTo>
                    <a:cubicBezTo>
                      <a:pt x="336" y="490"/>
                      <a:pt x="378" y="429"/>
                      <a:pt x="419" y="364"/>
                    </a:cubicBezTo>
                    <a:cubicBezTo>
                      <a:pt x="454" y="308"/>
                      <a:pt x="492" y="245"/>
                      <a:pt x="540" y="197"/>
                    </a:cubicBezTo>
                    <a:cubicBezTo>
                      <a:pt x="540" y="197"/>
                      <a:pt x="541" y="197"/>
                      <a:pt x="541" y="196"/>
                    </a:cubicBezTo>
                    <a:cubicBezTo>
                      <a:pt x="546" y="192"/>
                      <a:pt x="551" y="187"/>
                      <a:pt x="556" y="183"/>
                    </a:cubicBezTo>
                    <a:lnTo>
                      <a:pt x="552" y="170"/>
                    </a:lnTo>
                    <a:cubicBezTo>
                      <a:pt x="533" y="185"/>
                      <a:pt x="516" y="203"/>
                      <a:pt x="500" y="222"/>
                    </a:cubicBezTo>
                    <a:cubicBezTo>
                      <a:pt x="500" y="222"/>
                      <a:pt x="500" y="223"/>
                      <a:pt x="500" y="223"/>
                    </a:cubicBezTo>
                    <a:cubicBezTo>
                      <a:pt x="469" y="260"/>
                      <a:pt x="443" y="302"/>
                      <a:pt x="418" y="341"/>
                    </a:cubicBezTo>
                    <a:cubicBezTo>
                      <a:pt x="405" y="361"/>
                      <a:pt x="392" y="382"/>
                      <a:pt x="378" y="402"/>
                    </a:cubicBezTo>
                    <a:cubicBezTo>
                      <a:pt x="378" y="402"/>
                      <a:pt x="378" y="402"/>
                      <a:pt x="378" y="402"/>
                    </a:cubicBezTo>
                    <a:cubicBezTo>
                      <a:pt x="372" y="411"/>
                      <a:pt x="366" y="419"/>
                      <a:pt x="360" y="426"/>
                    </a:cubicBezTo>
                    <a:cubicBezTo>
                      <a:pt x="360" y="427"/>
                      <a:pt x="360" y="427"/>
                      <a:pt x="360" y="427"/>
                    </a:cubicBezTo>
                    <a:cubicBezTo>
                      <a:pt x="355" y="433"/>
                      <a:pt x="351" y="439"/>
                      <a:pt x="347" y="444"/>
                    </a:cubicBezTo>
                    <a:cubicBezTo>
                      <a:pt x="346" y="444"/>
                      <a:pt x="346" y="445"/>
                      <a:pt x="346" y="445"/>
                    </a:cubicBezTo>
                    <a:cubicBezTo>
                      <a:pt x="340" y="453"/>
                      <a:pt x="333" y="461"/>
                      <a:pt x="326" y="468"/>
                    </a:cubicBezTo>
                    <a:cubicBezTo>
                      <a:pt x="326" y="469"/>
                      <a:pt x="326" y="469"/>
                      <a:pt x="325" y="469"/>
                    </a:cubicBezTo>
                    <a:cubicBezTo>
                      <a:pt x="320" y="475"/>
                      <a:pt x="314" y="481"/>
                      <a:pt x="308" y="487"/>
                    </a:cubicBezTo>
                    <a:lnTo>
                      <a:pt x="308" y="487"/>
                    </a:lnTo>
                    <a:lnTo>
                      <a:pt x="308" y="487"/>
                    </a:lnTo>
                    <a:close/>
                    <a:moveTo>
                      <a:pt x="306" y="482"/>
                    </a:moveTo>
                    <a:lnTo>
                      <a:pt x="306" y="482"/>
                    </a:lnTo>
                    <a:cubicBezTo>
                      <a:pt x="310" y="477"/>
                      <a:pt x="314" y="473"/>
                      <a:pt x="318" y="469"/>
                    </a:cubicBezTo>
                    <a:cubicBezTo>
                      <a:pt x="292" y="465"/>
                      <a:pt x="277" y="452"/>
                      <a:pt x="272" y="437"/>
                    </a:cubicBezTo>
                    <a:cubicBezTo>
                      <a:pt x="268" y="440"/>
                      <a:pt x="265" y="443"/>
                      <a:pt x="262" y="444"/>
                    </a:cubicBezTo>
                    <a:cubicBezTo>
                      <a:pt x="263" y="446"/>
                      <a:pt x="264" y="447"/>
                      <a:pt x="264" y="449"/>
                    </a:cubicBezTo>
                    <a:cubicBezTo>
                      <a:pt x="265" y="449"/>
                      <a:pt x="265" y="449"/>
                      <a:pt x="265" y="450"/>
                    </a:cubicBezTo>
                    <a:cubicBezTo>
                      <a:pt x="276" y="467"/>
                      <a:pt x="288" y="472"/>
                      <a:pt x="306" y="482"/>
                    </a:cubicBezTo>
                    <a:lnTo>
                      <a:pt x="306" y="482"/>
                    </a:lnTo>
                    <a:close/>
                    <a:moveTo>
                      <a:pt x="323" y="464"/>
                    </a:moveTo>
                    <a:lnTo>
                      <a:pt x="323" y="464"/>
                    </a:lnTo>
                    <a:cubicBezTo>
                      <a:pt x="327" y="459"/>
                      <a:pt x="331" y="454"/>
                      <a:pt x="335" y="449"/>
                    </a:cubicBezTo>
                    <a:cubicBezTo>
                      <a:pt x="287" y="463"/>
                      <a:pt x="257" y="387"/>
                      <a:pt x="339" y="356"/>
                    </a:cubicBezTo>
                    <a:cubicBezTo>
                      <a:pt x="333" y="354"/>
                      <a:pt x="327" y="352"/>
                      <a:pt x="321" y="349"/>
                    </a:cubicBezTo>
                    <a:cubicBezTo>
                      <a:pt x="268" y="373"/>
                      <a:pt x="250" y="454"/>
                      <a:pt x="323" y="464"/>
                    </a:cubicBezTo>
                    <a:lnTo>
                      <a:pt x="323" y="464"/>
                    </a:lnTo>
                    <a:close/>
                    <a:moveTo>
                      <a:pt x="343" y="440"/>
                    </a:moveTo>
                    <a:lnTo>
                      <a:pt x="343" y="440"/>
                    </a:lnTo>
                    <a:cubicBezTo>
                      <a:pt x="347" y="435"/>
                      <a:pt x="351" y="430"/>
                      <a:pt x="355" y="424"/>
                    </a:cubicBezTo>
                    <a:cubicBezTo>
                      <a:pt x="357" y="410"/>
                      <a:pt x="353" y="394"/>
                      <a:pt x="336" y="386"/>
                    </a:cubicBezTo>
                    <a:cubicBezTo>
                      <a:pt x="331" y="389"/>
                      <a:pt x="326" y="392"/>
                      <a:pt x="322" y="396"/>
                    </a:cubicBezTo>
                    <a:cubicBezTo>
                      <a:pt x="348" y="400"/>
                      <a:pt x="348" y="433"/>
                      <a:pt x="324" y="433"/>
                    </a:cubicBezTo>
                    <a:cubicBezTo>
                      <a:pt x="305" y="433"/>
                      <a:pt x="306" y="409"/>
                      <a:pt x="314" y="397"/>
                    </a:cubicBezTo>
                    <a:cubicBezTo>
                      <a:pt x="314" y="397"/>
                      <a:pt x="315" y="396"/>
                      <a:pt x="315" y="396"/>
                    </a:cubicBezTo>
                    <a:lnTo>
                      <a:pt x="315" y="396"/>
                    </a:lnTo>
                    <a:cubicBezTo>
                      <a:pt x="319" y="391"/>
                      <a:pt x="325" y="386"/>
                      <a:pt x="334" y="381"/>
                    </a:cubicBezTo>
                    <a:cubicBezTo>
                      <a:pt x="334" y="381"/>
                      <a:pt x="334" y="381"/>
                      <a:pt x="335" y="381"/>
                    </a:cubicBezTo>
                    <a:cubicBezTo>
                      <a:pt x="341" y="378"/>
                      <a:pt x="349" y="375"/>
                      <a:pt x="358" y="373"/>
                    </a:cubicBezTo>
                    <a:cubicBezTo>
                      <a:pt x="358" y="372"/>
                      <a:pt x="359" y="372"/>
                      <a:pt x="359" y="372"/>
                    </a:cubicBezTo>
                    <a:cubicBezTo>
                      <a:pt x="364" y="371"/>
                      <a:pt x="370" y="370"/>
                      <a:pt x="377" y="369"/>
                    </a:cubicBezTo>
                    <a:cubicBezTo>
                      <a:pt x="372" y="367"/>
                      <a:pt x="366" y="365"/>
                      <a:pt x="360" y="363"/>
                    </a:cubicBezTo>
                    <a:cubicBezTo>
                      <a:pt x="356" y="362"/>
                      <a:pt x="352" y="360"/>
                      <a:pt x="348" y="359"/>
                    </a:cubicBezTo>
                    <a:cubicBezTo>
                      <a:pt x="259" y="388"/>
                      <a:pt x="295" y="466"/>
                      <a:pt x="343" y="440"/>
                    </a:cubicBezTo>
                    <a:lnTo>
                      <a:pt x="343" y="440"/>
                    </a:lnTo>
                    <a:close/>
                    <a:moveTo>
                      <a:pt x="361" y="416"/>
                    </a:moveTo>
                    <a:lnTo>
                      <a:pt x="361" y="416"/>
                    </a:lnTo>
                    <a:cubicBezTo>
                      <a:pt x="365" y="411"/>
                      <a:pt x="369" y="405"/>
                      <a:pt x="373" y="400"/>
                    </a:cubicBezTo>
                    <a:cubicBezTo>
                      <a:pt x="372" y="395"/>
                      <a:pt x="366" y="385"/>
                      <a:pt x="358" y="378"/>
                    </a:cubicBezTo>
                    <a:cubicBezTo>
                      <a:pt x="353" y="380"/>
                      <a:pt x="347" y="381"/>
                      <a:pt x="342" y="384"/>
                    </a:cubicBezTo>
                    <a:cubicBezTo>
                      <a:pt x="356" y="391"/>
                      <a:pt x="361" y="404"/>
                      <a:pt x="361" y="416"/>
                    </a:cubicBezTo>
                    <a:lnTo>
                      <a:pt x="361" y="416"/>
                    </a:lnTo>
                    <a:close/>
                    <a:moveTo>
                      <a:pt x="377" y="394"/>
                    </a:moveTo>
                    <a:lnTo>
                      <a:pt x="377" y="394"/>
                    </a:lnTo>
                    <a:cubicBezTo>
                      <a:pt x="381" y="388"/>
                      <a:pt x="385" y="382"/>
                      <a:pt x="389" y="376"/>
                    </a:cubicBezTo>
                    <a:cubicBezTo>
                      <a:pt x="388" y="375"/>
                      <a:pt x="387" y="375"/>
                      <a:pt x="386" y="374"/>
                    </a:cubicBezTo>
                    <a:cubicBezTo>
                      <a:pt x="380" y="375"/>
                      <a:pt x="373" y="375"/>
                      <a:pt x="365" y="377"/>
                    </a:cubicBezTo>
                    <a:cubicBezTo>
                      <a:pt x="370" y="382"/>
                      <a:pt x="374" y="389"/>
                      <a:pt x="377" y="394"/>
                    </a:cubicBezTo>
                    <a:lnTo>
                      <a:pt x="377" y="394"/>
                    </a:lnTo>
                    <a:close/>
                    <a:moveTo>
                      <a:pt x="392" y="372"/>
                    </a:moveTo>
                    <a:lnTo>
                      <a:pt x="392" y="372"/>
                    </a:lnTo>
                    <a:cubicBezTo>
                      <a:pt x="396" y="365"/>
                      <a:pt x="400" y="359"/>
                      <a:pt x="404" y="353"/>
                    </a:cubicBezTo>
                    <a:cubicBezTo>
                      <a:pt x="389" y="349"/>
                      <a:pt x="360" y="351"/>
                      <a:pt x="343" y="351"/>
                    </a:cubicBezTo>
                    <a:cubicBezTo>
                      <a:pt x="349" y="354"/>
                      <a:pt x="355" y="356"/>
                      <a:pt x="362" y="358"/>
                    </a:cubicBezTo>
                    <a:cubicBezTo>
                      <a:pt x="371" y="361"/>
                      <a:pt x="380" y="364"/>
                      <a:pt x="387" y="369"/>
                    </a:cubicBezTo>
                    <a:cubicBezTo>
                      <a:pt x="388" y="369"/>
                      <a:pt x="388" y="369"/>
                      <a:pt x="388" y="369"/>
                    </a:cubicBezTo>
                    <a:cubicBezTo>
                      <a:pt x="389" y="370"/>
                      <a:pt x="391" y="371"/>
                      <a:pt x="392" y="372"/>
                    </a:cubicBezTo>
                    <a:lnTo>
                      <a:pt x="392" y="372"/>
                    </a:lnTo>
                    <a:close/>
                    <a:moveTo>
                      <a:pt x="407" y="348"/>
                    </a:moveTo>
                    <a:lnTo>
                      <a:pt x="407" y="348"/>
                    </a:lnTo>
                    <a:cubicBezTo>
                      <a:pt x="410" y="343"/>
                      <a:pt x="413" y="339"/>
                      <a:pt x="416" y="334"/>
                    </a:cubicBezTo>
                    <a:cubicBezTo>
                      <a:pt x="399" y="329"/>
                      <a:pt x="371" y="330"/>
                      <a:pt x="354" y="330"/>
                    </a:cubicBezTo>
                    <a:cubicBezTo>
                      <a:pt x="333" y="331"/>
                      <a:pt x="312" y="331"/>
                      <a:pt x="295" y="327"/>
                    </a:cubicBezTo>
                    <a:cubicBezTo>
                      <a:pt x="304" y="335"/>
                      <a:pt x="315" y="340"/>
                      <a:pt x="327" y="345"/>
                    </a:cubicBezTo>
                    <a:cubicBezTo>
                      <a:pt x="335" y="347"/>
                      <a:pt x="356" y="345"/>
                      <a:pt x="363" y="345"/>
                    </a:cubicBezTo>
                    <a:cubicBezTo>
                      <a:pt x="379" y="345"/>
                      <a:pt x="396" y="345"/>
                      <a:pt x="407" y="348"/>
                    </a:cubicBezTo>
                    <a:lnTo>
                      <a:pt x="407" y="348"/>
                    </a:lnTo>
                    <a:close/>
                    <a:moveTo>
                      <a:pt x="419" y="329"/>
                    </a:moveTo>
                    <a:lnTo>
                      <a:pt x="419" y="329"/>
                    </a:lnTo>
                    <a:cubicBezTo>
                      <a:pt x="421" y="325"/>
                      <a:pt x="424" y="322"/>
                      <a:pt x="426" y="318"/>
                    </a:cubicBezTo>
                    <a:cubicBezTo>
                      <a:pt x="404" y="309"/>
                      <a:pt x="369" y="312"/>
                      <a:pt x="346" y="312"/>
                    </a:cubicBezTo>
                    <a:cubicBezTo>
                      <a:pt x="320" y="312"/>
                      <a:pt x="293" y="311"/>
                      <a:pt x="276" y="296"/>
                    </a:cubicBezTo>
                    <a:cubicBezTo>
                      <a:pt x="279" y="305"/>
                      <a:pt x="283" y="312"/>
                      <a:pt x="287" y="318"/>
                    </a:cubicBezTo>
                    <a:cubicBezTo>
                      <a:pt x="313" y="329"/>
                      <a:pt x="361" y="323"/>
                      <a:pt x="391" y="325"/>
                    </a:cubicBezTo>
                    <a:cubicBezTo>
                      <a:pt x="401" y="325"/>
                      <a:pt x="411" y="326"/>
                      <a:pt x="419" y="329"/>
                    </a:cubicBezTo>
                    <a:lnTo>
                      <a:pt x="419" y="329"/>
                    </a:lnTo>
                    <a:close/>
                    <a:moveTo>
                      <a:pt x="429" y="313"/>
                    </a:moveTo>
                    <a:lnTo>
                      <a:pt x="429" y="313"/>
                    </a:lnTo>
                    <a:cubicBezTo>
                      <a:pt x="432" y="309"/>
                      <a:pt x="434" y="305"/>
                      <a:pt x="437" y="301"/>
                    </a:cubicBezTo>
                    <a:cubicBezTo>
                      <a:pt x="428" y="298"/>
                      <a:pt x="420" y="296"/>
                      <a:pt x="411" y="295"/>
                    </a:cubicBezTo>
                    <a:cubicBezTo>
                      <a:pt x="411" y="295"/>
                      <a:pt x="411" y="295"/>
                      <a:pt x="410" y="295"/>
                    </a:cubicBezTo>
                    <a:cubicBezTo>
                      <a:pt x="388" y="291"/>
                      <a:pt x="366" y="292"/>
                      <a:pt x="343" y="293"/>
                    </a:cubicBezTo>
                    <a:cubicBezTo>
                      <a:pt x="328" y="293"/>
                      <a:pt x="314" y="292"/>
                      <a:pt x="302" y="288"/>
                    </a:cubicBezTo>
                    <a:cubicBezTo>
                      <a:pt x="301" y="288"/>
                      <a:pt x="301" y="288"/>
                      <a:pt x="301" y="288"/>
                    </a:cubicBezTo>
                    <a:cubicBezTo>
                      <a:pt x="291" y="285"/>
                      <a:pt x="282" y="279"/>
                      <a:pt x="275" y="269"/>
                    </a:cubicBezTo>
                    <a:cubicBezTo>
                      <a:pt x="274" y="270"/>
                      <a:pt x="273" y="271"/>
                      <a:pt x="272" y="272"/>
                    </a:cubicBezTo>
                    <a:cubicBezTo>
                      <a:pt x="273" y="277"/>
                      <a:pt x="273" y="281"/>
                      <a:pt x="274" y="285"/>
                    </a:cubicBezTo>
                    <a:cubicBezTo>
                      <a:pt x="288" y="304"/>
                      <a:pt x="316" y="307"/>
                      <a:pt x="346" y="307"/>
                    </a:cubicBezTo>
                    <a:cubicBezTo>
                      <a:pt x="371" y="307"/>
                      <a:pt x="406" y="303"/>
                      <a:pt x="429" y="313"/>
                    </a:cubicBezTo>
                    <a:lnTo>
                      <a:pt x="429" y="313"/>
                    </a:lnTo>
                    <a:close/>
                    <a:moveTo>
                      <a:pt x="498" y="216"/>
                    </a:moveTo>
                    <a:lnTo>
                      <a:pt x="498" y="216"/>
                    </a:lnTo>
                    <a:cubicBezTo>
                      <a:pt x="500" y="213"/>
                      <a:pt x="503" y="210"/>
                      <a:pt x="506" y="207"/>
                    </a:cubicBezTo>
                    <a:cubicBezTo>
                      <a:pt x="491" y="202"/>
                      <a:pt x="477" y="199"/>
                      <a:pt x="463" y="196"/>
                    </a:cubicBezTo>
                    <a:cubicBezTo>
                      <a:pt x="463" y="196"/>
                      <a:pt x="462" y="196"/>
                      <a:pt x="462" y="196"/>
                    </a:cubicBezTo>
                    <a:cubicBezTo>
                      <a:pt x="456" y="195"/>
                      <a:pt x="449" y="195"/>
                      <a:pt x="443" y="194"/>
                    </a:cubicBezTo>
                    <a:cubicBezTo>
                      <a:pt x="445" y="198"/>
                      <a:pt x="447" y="203"/>
                      <a:pt x="447" y="209"/>
                    </a:cubicBezTo>
                    <a:cubicBezTo>
                      <a:pt x="450" y="212"/>
                      <a:pt x="452" y="216"/>
                      <a:pt x="452" y="220"/>
                    </a:cubicBezTo>
                    <a:cubicBezTo>
                      <a:pt x="456" y="218"/>
                      <a:pt x="462" y="217"/>
                      <a:pt x="468" y="219"/>
                    </a:cubicBezTo>
                    <a:cubicBezTo>
                      <a:pt x="473" y="208"/>
                      <a:pt x="488" y="206"/>
                      <a:pt x="498" y="216"/>
                    </a:cubicBezTo>
                    <a:lnTo>
                      <a:pt x="498" y="216"/>
                    </a:lnTo>
                    <a:close/>
                    <a:moveTo>
                      <a:pt x="187" y="551"/>
                    </a:moveTo>
                    <a:lnTo>
                      <a:pt x="187" y="551"/>
                    </a:lnTo>
                    <a:lnTo>
                      <a:pt x="238" y="513"/>
                    </a:lnTo>
                    <a:cubicBezTo>
                      <a:pt x="236" y="508"/>
                      <a:pt x="233" y="504"/>
                      <a:pt x="231" y="499"/>
                    </a:cubicBezTo>
                    <a:lnTo>
                      <a:pt x="188" y="526"/>
                    </a:lnTo>
                    <a:cubicBezTo>
                      <a:pt x="185" y="528"/>
                      <a:pt x="182" y="523"/>
                      <a:pt x="185" y="521"/>
                    </a:cubicBezTo>
                    <a:lnTo>
                      <a:pt x="229" y="494"/>
                    </a:lnTo>
                    <a:cubicBezTo>
                      <a:pt x="227" y="491"/>
                      <a:pt x="225" y="487"/>
                      <a:pt x="224" y="483"/>
                    </a:cubicBezTo>
                    <a:lnTo>
                      <a:pt x="165" y="511"/>
                    </a:lnTo>
                    <a:cubicBezTo>
                      <a:pt x="171" y="524"/>
                      <a:pt x="178" y="538"/>
                      <a:pt x="187" y="551"/>
                    </a:cubicBezTo>
                    <a:lnTo>
                      <a:pt x="187" y="551"/>
                    </a:lnTo>
                    <a:close/>
                    <a:moveTo>
                      <a:pt x="241" y="518"/>
                    </a:moveTo>
                    <a:lnTo>
                      <a:pt x="241" y="518"/>
                    </a:lnTo>
                    <a:lnTo>
                      <a:pt x="190" y="556"/>
                    </a:lnTo>
                    <a:cubicBezTo>
                      <a:pt x="198" y="569"/>
                      <a:pt x="208" y="581"/>
                      <a:pt x="219" y="593"/>
                    </a:cubicBezTo>
                    <a:lnTo>
                      <a:pt x="259" y="545"/>
                    </a:lnTo>
                    <a:cubicBezTo>
                      <a:pt x="256" y="542"/>
                      <a:pt x="254" y="538"/>
                      <a:pt x="251" y="534"/>
                    </a:cubicBezTo>
                    <a:lnTo>
                      <a:pt x="213" y="572"/>
                    </a:lnTo>
                    <a:cubicBezTo>
                      <a:pt x="210" y="575"/>
                      <a:pt x="207" y="571"/>
                      <a:pt x="209" y="568"/>
                    </a:cubicBezTo>
                    <a:lnTo>
                      <a:pt x="248" y="530"/>
                    </a:lnTo>
                    <a:cubicBezTo>
                      <a:pt x="246" y="526"/>
                      <a:pt x="243" y="522"/>
                      <a:pt x="241" y="518"/>
                    </a:cubicBezTo>
                    <a:lnTo>
                      <a:pt x="241" y="518"/>
                    </a:lnTo>
                    <a:close/>
                    <a:moveTo>
                      <a:pt x="163" y="505"/>
                    </a:moveTo>
                    <a:lnTo>
                      <a:pt x="163" y="505"/>
                    </a:lnTo>
                    <a:lnTo>
                      <a:pt x="222" y="478"/>
                    </a:lnTo>
                    <a:cubicBezTo>
                      <a:pt x="220" y="474"/>
                      <a:pt x="219" y="470"/>
                      <a:pt x="218" y="466"/>
                    </a:cubicBezTo>
                    <a:lnTo>
                      <a:pt x="169" y="481"/>
                    </a:lnTo>
                    <a:cubicBezTo>
                      <a:pt x="166" y="482"/>
                      <a:pt x="164" y="476"/>
                      <a:pt x="168" y="475"/>
                    </a:cubicBezTo>
                    <a:lnTo>
                      <a:pt x="216" y="461"/>
                    </a:lnTo>
                    <a:cubicBezTo>
                      <a:pt x="214" y="456"/>
                      <a:pt x="213" y="451"/>
                      <a:pt x="212" y="445"/>
                    </a:cubicBezTo>
                    <a:lnTo>
                      <a:pt x="147" y="459"/>
                    </a:lnTo>
                    <a:cubicBezTo>
                      <a:pt x="151" y="475"/>
                      <a:pt x="156" y="490"/>
                      <a:pt x="163" y="505"/>
                    </a:cubicBezTo>
                    <a:lnTo>
                      <a:pt x="163" y="505"/>
                    </a:lnTo>
                    <a:close/>
                    <a:moveTo>
                      <a:pt x="146" y="454"/>
                    </a:moveTo>
                    <a:lnTo>
                      <a:pt x="146" y="454"/>
                    </a:lnTo>
                    <a:lnTo>
                      <a:pt x="210" y="440"/>
                    </a:lnTo>
                    <a:cubicBezTo>
                      <a:pt x="209" y="435"/>
                      <a:pt x="209" y="431"/>
                      <a:pt x="208" y="426"/>
                    </a:cubicBezTo>
                    <a:lnTo>
                      <a:pt x="157" y="431"/>
                    </a:lnTo>
                    <a:cubicBezTo>
                      <a:pt x="153" y="431"/>
                      <a:pt x="153" y="426"/>
                      <a:pt x="156" y="425"/>
                    </a:cubicBezTo>
                    <a:lnTo>
                      <a:pt x="207" y="421"/>
                    </a:lnTo>
                    <a:cubicBezTo>
                      <a:pt x="206" y="416"/>
                      <a:pt x="206" y="411"/>
                      <a:pt x="206" y="405"/>
                    </a:cubicBezTo>
                    <a:lnTo>
                      <a:pt x="140" y="404"/>
                    </a:lnTo>
                    <a:cubicBezTo>
                      <a:pt x="141" y="421"/>
                      <a:pt x="143" y="437"/>
                      <a:pt x="146" y="454"/>
                    </a:cubicBezTo>
                    <a:lnTo>
                      <a:pt x="146" y="454"/>
                    </a:lnTo>
                    <a:close/>
                    <a:moveTo>
                      <a:pt x="140" y="399"/>
                    </a:moveTo>
                    <a:lnTo>
                      <a:pt x="140" y="399"/>
                    </a:lnTo>
                    <a:lnTo>
                      <a:pt x="206" y="400"/>
                    </a:lnTo>
                    <a:cubicBezTo>
                      <a:pt x="205" y="395"/>
                      <a:pt x="205" y="391"/>
                      <a:pt x="206" y="387"/>
                    </a:cubicBezTo>
                    <a:lnTo>
                      <a:pt x="155" y="381"/>
                    </a:lnTo>
                    <a:cubicBezTo>
                      <a:pt x="151" y="381"/>
                      <a:pt x="152" y="375"/>
                      <a:pt x="156" y="375"/>
                    </a:cubicBezTo>
                    <a:lnTo>
                      <a:pt x="206" y="381"/>
                    </a:lnTo>
                    <a:cubicBezTo>
                      <a:pt x="206" y="375"/>
                      <a:pt x="207" y="370"/>
                      <a:pt x="207" y="364"/>
                    </a:cubicBezTo>
                    <a:lnTo>
                      <a:pt x="144" y="351"/>
                    </a:lnTo>
                    <a:cubicBezTo>
                      <a:pt x="141" y="367"/>
                      <a:pt x="140" y="383"/>
                      <a:pt x="140" y="399"/>
                    </a:cubicBezTo>
                    <a:lnTo>
                      <a:pt x="140" y="399"/>
                    </a:lnTo>
                    <a:close/>
                    <a:moveTo>
                      <a:pt x="144" y="346"/>
                    </a:moveTo>
                    <a:lnTo>
                      <a:pt x="144" y="346"/>
                    </a:lnTo>
                    <a:lnTo>
                      <a:pt x="208" y="359"/>
                    </a:lnTo>
                    <a:cubicBezTo>
                      <a:pt x="209" y="354"/>
                      <a:pt x="210" y="350"/>
                      <a:pt x="211" y="346"/>
                    </a:cubicBezTo>
                    <a:lnTo>
                      <a:pt x="162" y="330"/>
                    </a:lnTo>
                    <a:cubicBezTo>
                      <a:pt x="158" y="329"/>
                      <a:pt x="160" y="324"/>
                      <a:pt x="163" y="325"/>
                    </a:cubicBezTo>
                    <a:lnTo>
                      <a:pt x="212" y="340"/>
                    </a:lnTo>
                    <a:cubicBezTo>
                      <a:pt x="213" y="336"/>
                      <a:pt x="214" y="332"/>
                      <a:pt x="215" y="328"/>
                    </a:cubicBezTo>
                    <a:lnTo>
                      <a:pt x="157" y="299"/>
                    </a:lnTo>
                    <a:cubicBezTo>
                      <a:pt x="151" y="314"/>
                      <a:pt x="147" y="330"/>
                      <a:pt x="144" y="346"/>
                    </a:cubicBezTo>
                    <a:lnTo>
                      <a:pt x="144" y="346"/>
                    </a:lnTo>
                    <a:close/>
                    <a:moveTo>
                      <a:pt x="159" y="293"/>
                    </a:moveTo>
                    <a:lnTo>
                      <a:pt x="159" y="293"/>
                    </a:lnTo>
                    <a:lnTo>
                      <a:pt x="217" y="322"/>
                    </a:lnTo>
                    <a:cubicBezTo>
                      <a:pt x="219" y="318"/>
                      <a:pt x="220" y="314"/>
                      <a:pt x="222" y="310"/>
                    </a:cubicBezTo>
                    <a:lnTo>
                      <a:pt x="177" y="283"/>
                    </a:lnTo>
                    <a:cubicBezTo>
                      <a:pt x="174" y="281"/>
                      <a:pt x="177" y="276"/>
                      <a:pt x="180" y="278"/>
                    </a:cubicBezTo>
                    <a:lnTo>
                      <a:pt x="224" y="305"/>
                    </a:lnTo>
                    <a:cubicBezTo>
                      <a:pt x="226" y="300"/>
                      <a:pt x="228" y="296"/>
                      <a:pt x="230" y="292"/>
                    </a:cubicBezTo>
                    <a:lnTo>
                      <a:pt x="178" y="251"/>
                    </a:lnTo>
                    <a:cubicBezTo>
                      <a:pt x="170" y="265"/>
                      <a:pt x="164" y="279"/>
                      <a:pt x="159" y="293"/>
                    </a:cubicBezTo>
                    <a:lnTo>
                      <a:pt x="159" y="293"/>
                    </a:lnTo>
                    <a:close/>
                    <a:moveTo>
                      <a:pt x="180" y="246"/>
                    </a:moveTo>
                    <a:lnTo>
                      <a:pt x="180" y="246"/>
                    </a:lnTo>
                    <a:lnTo>
                      <a:pt x="233" y="287"/>
                    </a:lnTo>
                    <a:cubicBezTo>
                      <a:pt x="235" y="283"/>
                      <a:pt x="237" y="280"/>
                      <a:pt x="239" y="276"/>
                    </a:cubicBezTo>
                    <a:lnTo>
                      <a:pt x="200" y="239"/>
                    </a:lnTo>
                    <a:cubicBezTo>
                      <a:pt x="198" y="237"/>
                      <a:pt x="202" y="233"/>
                      <a:pt x="204" y="235"/>
                    </a:cubicBezTo>
                    <a:lnTo>
                      <a:pt x="242" y="271"/>
                    </a:lnTo>
                    <a:cubicBezTo>
                      <a:pt x="245" y="267"/>
                      <a:pt x="248" y="263"/>
                      <a:pt x="251" y="259"/>
                    </a:cubicBezTo>
                    <a:lnTo>
                      <a:pt x="207" y="208"/>
                    </a:lnTo>
                    <a:cubicBezTo>
                      <a:pt x="197" y="220"/>
                      <a:pt x="188" y="233"/>
                      <a:pt x="180" y="246"/>
                    </a:cubicBezTo>
                    <a:lnTo>
                      <a:pt x="180" y="246"/>
                    </a:lnTo>
                    <a:close/>
                    <a:moveTo>
                      <a:pt x="210" y="203"/>
                    </a:moveTo>
                    <a:lnTo>
                      <a:pt x="210" y="203"/>
                    </a:lnTo>
                    <a:lnTo>
                      <a:pt x="254" y="254"/>
                    </a:lnTo>
                    <a:cubicBezTo>
                      <a:pt x="257" y="251"/>
                      <a:pt x="260" y="247"/>
                      <a:pt x="263" y="244"/>
                    </a:cubicBezTo>
                    <a:lnTo>
                      <a:pt x="230" y="199"/>
                    </a:lnTo>
                    <a:cubicBezTo>
                      <a:pt x="228" y="196"/>
                      <a:pt x="233" y="193"/>
                      <a:pt x="235" y="196"/>
                    </a:cubicBezTo>
                    <a:lnTo>
                      <a:pt x="267" y="240"/>
                    </a:lnTo>
                    <a:cubicBezTo>
                      <a:pt x="270" y="236"/>
                      <a:pt x="273" y="233"/>
                      <a:pt x="277" y="230"/>
                    </a:cubicBezTo>
                    <a:lnTo>
                      <a:pt x="242" y="169"/>
                    </a:lnTo>
                    <a:cubicBezTo>
                      <a:pt x="231" y="180"/>
                      <a:pt x="220" y="191"/>
                      <a:pt x="210" y="203"/>
                    </a:cubicBezTo>
                    <a:lnTo>
                      <a:pt x="210" y="203"/>
                    </a:lnTo>
                    <a:close/>
                    <a:moveTo>
                      <a:pt x="246" y="166"/>
                    </a:moveTo>
                    <a:lnTo>
                      <a:pt x="246" y="166"/>
                    </a:lnTo>
                    <a:lnTo>
                      <a:pt x="281" y="226"/>
                    </a:lnTo>
                    <a:cubicBezTo>
                      <a:pt x="284" y="223"/>
                      <a:pt x="287" y="220"/>
                      <a:pt x="290" y="218"/>
                    </a:cubicBezTo>
                    <a:lnTo>
                      <a:pt x="267" y="165"/>
                    </a:lnTo>
                    <a:cubicBezTo>
                      <a:pt x="266" y="161"/>
                      <a:pt x="271" y="159"/>
                      <a:pt x="273" y="163"/>
                    </a:cubicBezTo>
                    <a:lnTo>
                      <a:pt x="295" y="214"/>
                    </a:lnTo>
                    <a:cubicBezTo>
                      <a:pt x="299" y="211"/>
                      <a:pt x="303" y="208"/>
                      <a:pt x="307" y="205"/>
                    </a:cubicBezTo>
                    <a:lnTo>
                      <a:pt x="284" y="137"/>
                    </a:lnTo>
                    <a:cubicBezTo>
                      <a:pt x="271" y="146"/>
                      <a:pt x="258" y="155"/>
                      <a:pt x="246" y="166"/>
                    </a:cubicBezTo>
                    <a:lnTo>
                      <a:pt x="246" y="166"/>
                    </a:lnTo>
                    <a:close/>
                    <a:moveTo>
                      <a:pt x="289" y="134"/>
                    </a:moveTo>
                    <a:lnTo>
                      <a:pt x="289" y="134"/>
                    </a:lnTo>
                    <a:lnTo>
                      <a:pt x="312" y="202"/>
                    </a:lnTo>
                    <a:cubicBezTo>
                      <a:pt x="316" y="200"/>
                      <a:pt x="319" y="198"/>
                      <a:pt x="323" y="196"/>
                    </a:cubicBezTo>
                    <a:lnTo>
                      <a:pt x="310" y="139"/>
                    </a:lnTo>
                    <a:cubicBezTo>
                      <a:pt x="309" y="135"/>
                      <a:pt x="314" y="134"/>
                      <a:pt x="315" y="137"/>
                    </a:cubicBezTo>
                    <a:lnTo>
                      <a:pt x="328" y="193"/>
                    </a:lnTo>
                    <a:cubicBezTo>
                      <a:pt x="332" y="191"/>
                      <a:pt x="336" y="189"/>
                      <a:pt x="340" y="187"/>
                    </a:cubicBezTo>
                    <a:lnTo>
                      <a:pt x="331" y="113"/>
                    </a:lnTo>
                    <a:cubicBezTo>
                      <a:pt x="316" y="119"/>
                      <a:pt x="302" y="126"/>
                      <a:pt x="289" y="134"/>
                    </a:cubicBezTo>
                    <a:lnTo>
                      <a:pt x="289" y="134"/>
                    </a:lnTo>
                    <a:close/>
                    <a:moveTo>
                      <a:pt x="336" y="111"/>
                    </a:moveTo>
                    <a:lnTo>
                      <a:pt x="336" y="111"/>
                    </a:lnTo>
                    <a:lnTo>
                      <a:pt x="346" y="185"/>
                    </a:lnTo>
                    <a:cubicBezTo>
                      <a:pt x="350" y="183"/>
                      <a:pt x="354" y="181"/>
                      <a:pt x="359" y="180"/>
                    </a:cubicBezTo>
                    <a:lnTo>
                      <a:pt x="357" y="118"/>
                    </a:lnTo>
                    <a:cubicBezTo>
                      <a:pt x="357" y="114"/>
                      <a:pt x="362" y="114"/>
                      <a:pt x="362" y="118"/>
                    </a:cubicBezTo>
                    <a:lnTo>
                      <a:pt x="364" y="178"/>
                    </a:lnTo>
                    <a:cubicBezTo>
                      <a:pt x="369" y="176"/>
                      <a:pt x="373" y="175"/>
                      <a:pt x="377" y="174"/>
                    </a:cubicBezTo>
                    <a:lnTo>
                      <a:pt x="383" y="97"/>
                    </a:lnTo>
                    <a:cubicBezTo>
                      <a:pt x="367" y="100"/>
                      <a:pt x="351" y="105"/>
                      <a:pt x="336" y="111"/>
                    </a:cubicBezTo>
                    <a:lnTo>
                      <a:pt x="336" y="111"/>
                    </a:lnTo>
                    <a:close/>
                    <a:moveTo>
                      <a:pt x="388" y="96"/>
                    </a:moveTo>
                    <a:lnTo>
                      <a:pt x="388" y="96"/>
                    </a:lnTo>
                    <a:lnTo>
                      <a:pt x="383" y="173"/>
                    </a:lnTo>
                    <a:cubicBezTo>
                      <a:pt x="388" y="172"/>
                      <a:pt x="393" y="171"/>
                      <a:pt x="398" y="170"/>
                    </a:cubicBezTo>
                    <a:lnTo>
                      <a:pt x="408" y="109"/>
                    </a:lnTo>
                    <a:cubicBezTo>
                      <a:pt x="408" y="106"/>
                      <a:pt x="414" y="107"/>
                      <a:pt x="413" y="110"/>
                    </a:cubicBezTo>
                    <a:lnTo>
                      <a:pt x="404" y="169"/>
                    </a:lnTo>
                    <a:cubicBezTo>
                      <a:pt x="408" y="169"/>
                      <a:pt x="412" y="169"/>
                      <a:pt x="416" y="168"/>
                    </a:cubicBezTo>
                    <a:lnTo>
                      <a:pt x="436" y="91"/>
                    </a:lnTo>
                    <a:cubicBezTo>
                      <a:pt x="420" y="92"/>
                      <a:pt x="404" y="93"/>
                      <a:pt x="388" y="96"/>
                    </a:cubicBezTo>
                    <a:lnTo>
                      <a:pt x="388" y="96"/>
                    </a:lnTo>
                    <a:close/>
                    <a:moveTo>
                      <a:pt x="442" y="91"/>
                    </a:moveTo>
                    <a:lnTo>
                      <a:pt x="442" y="91"/>
                    </a:lnTo>
                    <a:lnTo>
                      <a:pt x="422" y="168"/>
                    </a:lnTo>
                    <a:cubicBezTo>
                      <a:pt x="427" y="168"/>
                      <a:pt x="432" y="168"/>
                      <a:pt x="437" y="168"/>
                    </a:cubicBezTo>
                    <a:lnTo>
                      <a:pt x="456" y="108"/>
                    </a:lnTo>
                    <a:cubicBezTo>
                      <a:pt x="457" y="104"/>
                      <a:pt x="463" y="106"/>
                      <a:pt x="462" y="109"/>
                    </a:cubicBezTo>
                    <a:lnTo>
                      <a:pt x="443" y="169"/>
                    </a:lnTo>
                    <a:cubicBezTo>
                      <a:pt x="448" y="169"/>
                      <a:pt x="452" y="170"/>
                      <a:pt x="457" y="171"/>
                    </a:cubicBezTo>
                    <a:lnTo>
                      <a:pt x="489" y="95"/>
                    </a:lnTo>
                    <a:cubicBezTo>
                      <a:pt x="473" y="93"/>
                      <a:pt x="457" y="91"/>
                      <a:pt x="442" y="91"/>
                    </a:cubicBezTo>
                    <a:lnTo>
                      <a:pt x="442" y="91"/>
                    </a:lnTo>
                    <a:close/>
                    <a:moveTo>
                      <a:pt x="495" y="96"/>
                    </a:moveTo>
                    <a:lnTo>
                      <a:pt x="495" y="96"/>
                    </a:lnTo>
                    <a:lnTo>
                      <a:pt x="463" y="172"/>
                    </a:lnTo>
                    <a:cubicBezTo>
                      <a:pt x="467" y="172"/>
                      <a:pt x="471" y="173"/>
                      <a:pt x="475" y="174"/>
                    </a:cubicBezTo>
                    <a:lnTo>
                      <a:pt x="507" y="113"/>
                    </a:lnTo>
                    <a:cubicBezTo>
                      <a:pt x="509" y="110"/>
                      <a:pt x="514" y="112"/>
                      <a:pt x="512" y="116"/>
                    </a:cubicBezTo>
                    <a:lnTo>
                      <a:pt x="481" y="176"/>
                    </a:lnTo>
                    <a:cubicBezTo>
                      <a:pt x="486" y="177"/>
                      <a:pt x="492" y="179"/>
                      <a:pt x="497" y="181"/>
                    </a:cubicBezTo>
                    <a:lnTo>
                      <a:pt x="541" y="108"/>
                    </a:lnTo>
                    <a:cubicBezTo>
                      <a:pt x="526" y="103"/>
                      <a:pt x="510" y="99"/>
                      <a:pt x="495" y="96"/>
                    </a:cubicBezTo>
                    <a:lnTo>
                      <a:pt x="495" y="96"/>
                    </a:lnTo>
                    <a:close/>
                    <a:moveTo>
                      <a:pt x="393" y="265"/>
                    </a:moveTo>
                    <a:lnTo>
                      <a:pt x="393" y="265"/>
                    </a:lnTo>
                    <a:cubicBezTo>
                      <a:pt x="393" y="266"/>
                      <a:pt x="393" y="266"/>
                      <a:pt x="393" y="267"/>
                    </a:cubicBezTo>
                    <a:cubicBezTo>
                      <a:pt x="392" y="267"/>
                      <a:pt x="392" y="267"/>
                      <a:pt x="391" y="268"/>
                    </a:cubicBezTo>
                    <a:cubicBezTo>
                      <a:pt x="391" y="268"/>
                      <a:pt x="391" y="268"/>
                      <a:pt x="391" y="268"/>
                    </a:cubicBezTo>
                    <a:cubicBezTo>
                      <a:pt x="386" y="269"/>
                      <a:pt x="381" y="268"/>
                      <a:pt x="377" y="268"/>
                    </a:cubicBezTo>
                    <a:cubicBezTo>
                      <a:pt x="376" y="268"/>
                      <a:pt x="376" y="268"/>
                      <a:pt x="375" y="269"/>
                    </a:cubicBezTo>
                    <a:cubicBezTo>
                      <a:pt x="376" y="274"/>
                      <a:pt x="379" y="281"/>
                      <a:pt x="385" y="287"/>
                    </a:cubicBezTo>
                    <a:cubicBezTo>
                      <a:pt x="389" y="287"/>
                      <a:pt x="393" y="287"/>
                      <a:pt x="398" y="288"/>
                    </a:cubicBezTo>
                    <a:lnTo>
                      <a:pt x="410" y="236"/>
                    </a:lnTo>
                    <a:cubicBezTo>
                      <a:pt x="396" y="232"/>
                      <a:pt x="393" y="208"/>
                      <a:pt x="411" y="204"/>
                    </a:cubicBezTo>
                    <a:cubicBezTo>
                      <a:pt x="411" y="200"/>
                      <a:pt x="413" y="197"/>
                      <a:pt x="416" y="194"/>
                    </a:cubicBezTo>
                    <a:cubicBezTo>
                      <a:pt x="406" y="195"/>
                      <a:pt x="396" y="196"/>
                      <a:pt x="387" y="198"/>
                    </a:cubicBezTo>
                    <a:lnTo>
                      <a:pt x="390" y="227"/>
                    </a:lnTo>
                    <a:cubicBezTo>
                      <a:pt x="390" y="227"/>
                      <a:pt x="390" y="227"/>
                      <a:pt x="390" y="228"/>
                    </a:cubicBezTo>
                    <a:lnTo>
                      <a:pt x="390" y="231"/>
                    </a:lnTo>
                    <a:cubicBezTo>
                      <a:pt x="390" y="234"/>
                      <a:pt x="385" y="235"/>
                      <a:pt x="384" y="231"/>
                    </a:cubicBezTo>
                    <a:lnTo>
                      <a:pt x="384" y="229"/>
                    </a:lnTo>
                    <a:lnTo>
                      <a:pt x="373" y="221"/>
                    </a:lnTo>
                    <a:cubicBezTo>
                      <a:pt x="370" y="223"/>
                      <a:pt x="368" y="227"/>
                      <a:pt x="368" y="231"/>
                    </a:cubicBezTo>
                    <a:cubicBezTo>
                      <a:pt x="368" y="239"/>
                      <a:pt x="374" y="245"/>
                      <a:pt x="382" y="245"/>
                    </a:cubicBezTo>
                    <a:cubicBezTo>
                      <a:pt x="383" y="245"/>
                      <a:pt x="384" y="245"/>
                      <a:pt x="386" y="245"/>
                    </a:cubicBezTo>
                    <a:lnTo>
                      <a:pt x="386" y="244"/>
                    </a:lnTo>
                    <a:cubicBezTo>
                      <a:pt x="385" y="240"/>
                      <a:pt x="391" y="239"/>
                      <a:pt x="391" y="243"/>
                    </a:cubicBezTo>
                    <a:lnTo>
                      <a:pt x="391" y="246"/>
                    </a:lnTo>
                    <a:cubicBezTo>
                      <a:pt x="392" y="246"/>
                      <a:pt x="392" y="246"/>
                      <a:pt x="392" y="247"/>
                    </a:cubicBezTo>
                    <a:lnTo>
                      <a:pt x="393" y="265"/>
                    </a:lnTo>
                    <a:cubicBezTo>
                      <a:pt x="393" y="265"/>
                      <a:pt x="393" y="265"/>
                      <a:pt x="393" y="265"/>
                    </a:cubicBezTo>
                    <a:lnTo>
                      <a:pt x="393" y="265"/>
                    </a:lnTo>
                    <a:close/>
                    <a:moveTo>
                      <a:pt x="372" y="214"/>
                    </a:moveTo>
                    <a:lnTo>
                      <a:pt x="372" y="214"/>
                    </a:lnTo>
                    <a:lnTo>
                      <a:pt x="374" y="215"/>
                    </a:lnTo>
                    <a:cubicBezTo>
                      <a:pt x="374" y="215"/>
                      <a:pt x="374" y="215"/>
                      <a:pt x="375" y="215"/>
                    </a:cubicBezTo>
                    <a:lnTo>
                      <a:pt x="384" y="222"/>
                    </a:lnTo>
                    <a:lnTo>
                      <a:pt x="382" y="199"/>
                    </a:lnTo>
                    <a:cubicBezTo>
                      <a:pt x="374" y="201"/>
                      <a:pt x="367" y="203"/>
                      <a:pt x="360" y="206"/>
                    </a:cubicBezTo>
                    <a:cubicBezTo>
                      <a:pt x="346" y="221"/>
                      <a:pt x="347" y="238"/>
                      <a:pt x="356" y="250"/>
                    </a:cubicBezTo>
                    <a:cubicBezTo>
                      <a:pt x="357" y="250"/>
                      <a:pt x="357" y="250"/>
                      <a:pt x="357" y="250"/>
                    </a:cubicBezTo>
                    <a:cubicBezTo>
                      <a:pt x="364" y="259"/>
                      <a:pt x="376" y="264"/>
                      <a:pt x="387" y="263"/>
                    </a:cubicBezTo>
                    <a:lnTo>
                      <a:pt x="386" y="250"/>
                    </a:lnTo>
                    <a:cubicBezTo>
                      <a:pt x="385" y="251"/>
                      <a:pt x="383" y="251"/>
                      <a:pt x="382" y="251"/>
                    </a:cubicBezTo>
                    <a:cubicBezTo>
                      <a:pt x="371" y="251"/>
                      <a:pt x="362" y="242"/>
                      <a:pt x="362" y="231"/>
                    </a:cubicBezTo>
                    <a:cubicBezTo>
                      <a:pt x="362" y="226"/>
                      <a:pt x="365" y="221"/>
                      <a:pt x="368" y="217"/>
                    </a:cubicBezTo>
                    <a:cubicBezTo>
                      <a:pt x="367" y="215"/>
                      <a:pt x="370" y="212"/>
                      <a:pt x="372" y="214"/>
                    </a:cubicBezTo>
                    <a:lnTo>
                      <a:pt x="372" y="214"/>
                    </a:lnTo>
                    <a:close/>
                    <a:moveTo>
                      <a:pt x="370" y="266"/>
                    </a:moveTo>
                    <a:lnTo>
                      <a:pt x="370" y="266"/>
                    </a:lnTo>
                    <a:cubicBezTo>
                      <a:pt x="364" y="263"/>
                      <a:pt x="358" y="260"/>
                      <a:pt x="354" y="255"/>
                    </a:cubicBezTo>
                    <a:cubicBezTo>
                      <a:pt x="334" y="260"/>
                      <a:pt x="317" y="245"/>
                      <a:pt x="311" y="233"/>
                    </a:cubicBezTo>
                    <a:cubicBezTo>
                      <a:pt x="304" y="238"/>
                      <a:pt x="297" y="244"/>
                      <a:pt x="291" y="250"/>
                    </a:cubicBezTo>
                    <a:lnTo>
                      <a:pt x="303" y="253"/>
                    </a:lnTo>
                    <a:cubicBezTo>
                      <a:pt x="304" y="253"/>
                      <a:pt x="304" y="253"/>
                      <a:pt x="304" y="253"/>
                    </a:cubicBezTo>
                    <a:lnTo>
                      <a:pt x="307" y="254"/>
                    </a:lnTo>
                    <a:cubicBezTo>
                      <a:pt x="307" y="254"/>
                      <a:pt x="308" y="254"/>
                      <a:pt x="308" y="255"/>
                    </a:cubicBezTo>
                    <a:cubicBezTo>
                      <a:pt x="309" y="255"/>
                      <a:pt x="309" y="255"/>
                      <a:pt x="309" y="256"/>
                    </a:cubicBezTo>
                    <a:cubicBezTo>
                      <a:pt x="323" y="272"/>
                      <a:pt x="357" y="272"/>
                      <a:pt x="370" y="266"/>
                    </a:cubicBezTo>
                    <a:lnTo>
                      <a:pt x="370" y="266"/>
                    </a:lnTo>
                    <a:close/>
                    <a:moveTo>
                      <a:pt x="350" y="250"/>
                    </a:moveTo>
                    <a:lnTo>
                      <a:pt x="350" y="250"/>
                    </a:lnTo>
                    <a:cubicBezTo>
                      <a:pt x="342" y="239"/>
                      <a:pt x="341" y="225"/>
                      <a:pt x="350" y="210"/>
                    </a:cubicBezTo>
                    <a:cubicBezTo>
                      <a:pt x="338" y="215"/>
                      <a:pt x="326" y="222"/>
                      <a:pt x="315" y="230"/>
                    </a:cubicBezTo>
                    <a:cubicBezTo>
                      <a:pt x="320" y="240"/>
                      <a:pt x="334" y="252"/>
                      <a:pt x="350" y="250"/>
                    </a:cubicBezTo>
                    <a:lnTo>
                      <a:pt x="350" y="250"/>
                    </a:lnTo>
                    <a:close/>
                    <a:moveTo>
                      <a:pt x="305" y="260"/>
                    </a:moveTo>
                    <a:lnTo>
                      <a:pt x="305" y="260"/>
                    </a:lnTo>
                    <a:lnTo>
                      <a:pt x="305" y="259"/>
                    </a:lnTo>
                    <a:cubicBezTo>
                      <a:pt x="303" y="265"/>
                      <a:pt x="303" y="277"/>
                      <a:pt x="304" y="283"/>
                    </a:cubicBezTo>
                    <a:cubicBezTo>
                      <a:pt x="315" y="287"/>
                      <a:pt x="328" y="287"/>
                      <a:pt x="343" y="287"/>
                    </a:cubicBezTo>
                    <a:cubicBezTo>
                      <a:pt x="355" y="287"/>
                      <a:pt x="366" y="287"/>
                      <a:pt x="377" y="287"/>
                    </a:cubicBezTo>
                    <a:cubicBezTo>
                      <a:pt x="373" y="282"/>
                      <a:pt x="371" y="276"/>
                      <a:pt x="370" y="272"/>
                    </a:cubicBezTo>
                    <a:cubicBezTo>
                      <a:pt x="353" y="278"/>
                      <a:pt x="320" y="276"/>
                      <a:pt x="305" y="260"/>
                    </a:cubicBezTo>
                    <a:lnTo>
                      <a:pt x="305" y="260"/>
                    </a:lnTo>
                    <a:close/>
                    <a:moveTo>
                      <a:pt x="315" y="346"/>
                    </a:moveTo>
                    <a:lnTo>
                      <a:pt x="315" y="346"/>
                    </a:lnTo>
                    <a:cubicBezTo>
                      <a:pt x="311" y="345"/>
                      <a:pt x="308" y="343"/>
                      <a:pt x="304" y="341"/>
                    </a:cubicBezTo>
                    <a:cubicBezTo>
                      <a:pt x="300" y="344"/>
                      <a:pt x="296" y="346"/>
                      <a:pt x="293" y="349"/>
                    </a:cubicBezTo>
                    <a:cubicBezTo>
                      <a:pt x="293" y="349"/>
                      <a:pt x="292" y="350"/>
                      <a:pt x="292" y="350"/>
                    </a:cubicBezTo>
                    <a:cubicBezTo>
                      <a:pt x="285" y="356"/>
                      <a:pt x="279" y="362"/>
                      <a:pt x="274" y="367"/>
                    </a:cubicBezTo>
                    <a:cubicBezTo>
                      <a:pt x="274" y="367"/>
                      <a:pt x="274" y="368"/>
                      <a:pt x="274" y="368"/>
                    </a:cubicBezTo>
                    <a:cubicBezTo>
                      <a:pt x="272" y="370"/>
                      <a:pt x="270" y="373"/>
                      <a:pt x="268" y="375"/>
                    </a:cubicBezTo>
                    <a:cubicBezTo>
                      <a:pt x="268" y="376"/>
                      <a:pt x="268" y="376"/>
                      <a:pt x="268" y="376"/>
                    </a:cubicBezTo>
                    <a:cubicBezTo>
                      <a:pt x="261" y="386"/>
                      <a:pt x="258" y="395"/>
                      <a:pt x="257" y="403"/>
                    </a:cubicBezTo>
                    <a:cubicBezTo>
                      <a:pt x="255" y="415"/>
                      <a:pt x="256" y="431"/>
                      <a:pt x="249" y="441"/>
                    </a:cubicBezTo>
                    <a:cubicBezTo>
                      <a:pt x="260" y="440"/>
                      <a:pt x="263" y="437"/>
                      <a:pt x="270" y="431"/>
                    </a:cubicBezTo>
                    <a:cubicBezTo>
                      <a:pt x="263" y="401"/>
                      <a:pt x="285" y="362"/>
                      <a:pt x="315" y="346"/>
                    </a:cubicBezTo>
                    <a:lnTo>
                      <a:pt x="315" y="346"/>
                    </a:lnTo>
                    <a:close/>
                    <a:moveTo>
                      <a:pt x="318" y="401"/>
                    </a:moveTo>
                    <a:lnTo>
                      <a:pt x="318" y="401"/>
                    </a:lnTo>
                    <a:cubicBezTo>
                      <a:pt x="317" y="402"/>
                      <a:pt x="317" y="403"/>
                      <a:pt x="316" y="405"/>
                    </a:cubicBezTo>
                    <a:cubicBezTo>
                      <a:pt x="310" y="417"/>
                      <a:pt x="317" y="427"/>
                      <a:pt x="324" y="427"/>
                    </a:cubicBezTo>
                    <a:cubicBezTo>
                      <a:pt x="342" y="427"/>
                      <a:pt x="341" y="402"/>
                      <a:pt x="318" y="401"/>
                    </a:cubicBezTo>
                    <a:lnTo>
                      <a:pt x="318" y="401"/>
                    </a:lnTo>
                    <a:close/>
                    <a:moveTo>
                      <a:pt x="286" y="347"/>
                    </a:moveTo>
                    <a:lnTo>
                      <a:pt x="286" y="347"/>
                    </a:lnTo>
                    <a:cubicBezTo>
                      <a:pt x="277" y="340"/>
                      <a:pt x="266" y="331"/>
                      <a:pt x="261" y="320"/>
                    </a:cubicBezTo>
                    <a:cubicBezTo>
                      <a:pt x="260" y="326"/>
                      <a:pt x="260" y="332"/>
                      <a:pt x="262" y="338"/>
                    </a:cubicBezTo>
                    <a:lnTo>
                      <a:pt x="262" y="338"/>
                    </a:lnTo>
                    <a:cubicBezTo>
                      <a:pt x="264" y="347"/>
                      <a:pt x="268" y="355"/>
                      <a:pt x="272" y="361"/>
                    </a:cubicBezTo>
                    <a:cubicBezTo>
                      <a:pt x="276" y="357"/>
                      <a:pt x="281" y="352"/>
                      <a:pt x="286" y="347"/>
                    </a:cubicBezTo>
                    <a:lnTo>
                      <a:pt x="286" y="347"/>
                    </a:lnTo>
                    <a:close/>
                    <a:moveTo>
                      <a:pt x="266" y="460"/>
                    </a:moveTo>
                    <a:lnTo>
                      <a:pt x="266" y="460"/>
                    </a:lnTo>
                    <a:cubicBezTo>
                      <a:pt x="266" y="468"/>
                      <a:pt x="267" y="476"/>
                      <a:pt x="266" y="484"/>
                    </a:cubicBezTo>
                    <a:cubicBezTo>
                      <a:pt x="275" y="483"/>
                      <a:pt x="278" y="481"/>
                      <a:pt x="283" y="476"/>
                    </a:cubicBezTo>
                    <a:cubicBezTo>
                      <a:pt x="277" y="472"/>
                      <a:pt x="271" y="467"/>
                      <a:pt x="266" y="460"/>
                    </a:cubicBezTo>
                    <a:lnTo>
                      <a:pt x="266" y="460"/>
                    </a:lnTo>
                    <a:close/>
                    <a:moveTo>
                      <a:pt x="263" y="356"/>
                    </a:moveTo>
                    <a:lnTo>
                      <a:pt x="263" y="356"/>
                    </a:lnTo>
                    <a:lnTo>
                      <a:pt x="252" y="362"/>
                    </a:lnTo>
                    <a:lnTo>
                      <a:pt x="258" y="374"/>
                    </a:lnTo>
                    <a:cubicBezTo>
                      <a:pt x="260" y="373"/>
                      <a:pt x="262" y="372"/>
                      <a:pt x="264" y="372"/>
                    </a:cubicBezTo>
                    <a:cubicBezTo>
                      <a:pt x="265" y="370"/>
                      <a:pt x="267" y="368"/>
                      <a:pt x="269" y="366"/>
                    </a:cubicBezTo>
                    <a:cubicBezTo>
                      <a:pt x="267" y="363"/>
                      <a:pt x="265" y="359"/>
                      <a:pt x="263" y="356"/>
                    </a:cubicBezTo>
                    <a:lnTo>
                      <a:pt x="263" y="356"/>
                    </a:lnTo>
                    <a:close/>
                    <a:moveTo>
                      <a:pt x="232" y="406"/>
                    </a:moveTo>
                    <a:lnTo>
                      <a:pt x="232" y="406"/>
                    </a:lnTo>
                    <a:cubicBezTo>
                      <a:pt x="232" y="408"/>
                      <a:pt x="232" y="411"/>
                      <a:pt x="232" y="413"/>
                    </a:cubicBezTo>
                    <a:cubicBezTo>
                      <a:pt x="238" y="409"/>
                      <a:pt x="246" y="403"/>
                      <a:pt x="251" y="402"/>
                    </a:cubicBezTo>
                    <a:cubicBezTo>
                      <a:pt x="253" y="395"/>
                      <a:pt x="255" y="388"/>
                      <a:pt x="259" y="379"/>
                    </a:cubicBezTo>
                    <a:cubicBezTo>
                      <a:pt x="259" y="380"/>
                      <a:pt x="258" y="380"/>
                      <a:pt x="258" y="380"/>
                    </a:cubicBezTo>
                    <a:cubicBezTo>
                      <a:pt x="258" y="380"/>
                      <a:pt x="258" y="380"/>
                      <a:pt x="258" y="380"/>
                    </a:cubicBezTo>
                    <a:cubicBezTo>
                      <a:pt x="246" y="387"/>
                      <a:pt x="234" y="401"/>
                      <a:pt x="232" y="406"/>
                    </a:cubicBezTo>
                    <a:lnTo>
                      <a:pt x="232" y="406"/>
                    </a:lnTo>
                    <a:close/>
                    <a:moveTo>
                      <a:pt x="233" y="371"/>
                    </a:moveTo>
                    <a:lnTo>
                      <a:pt x="233" y="371"/>
                    </a:lnTo>
                    <a:cubicBezTo>
                      <a:pt x="232" y="379"/>
                      <a:pt x="231" y="388"/>
                      <a:pt x="232" y="397"/>
                    </a:cubicBezTo>
                    <a:cubicBezTo>
                      <a:pt x="234" y="393"/>
                      <a:pt x="238" y="389"/>
                      <a:pt x="242" y="385"/>
                    </a:cubicBezTo>
                    <a:lnTo>
                      <a:pt x="233" y="371"/>
                    </a:lnTo>
                    <a:lnTo>
                      <a:pt x="233" y="371"/>
                    </a:lnTo>
                    <a:close/>
                    <a:moveTo>
                      <a:pt x="236" y="352"/>
                    </a:moveTo>
                    <a:lnTo>
                      <a:pt x="236" y="352"/>
                    </a:lnTo>
                    <a:cubicBezTo>
                      <a:pt x="235" y="355"/>
                      <a:pt x="235" y="359"/>
                      <a:pt x="234" y="362"/>
                    </a:cubicBezTo>
                    <a:lnTo>
                      <a:pt x="246" y="381"/>
                    </a:lnTo>
                    <a:cubicBezTo>
                      <a:pt x="248" y="380"/>
                      <a:pt x="251" y="378"/>
                      <a:pt x="253" y="377"/>
                    </a:cubicBezTo>
                    <a:cubicBezTo>
                      <a:pt x="243" y="357"/>
                      <a:pt x="241" y="361"/>
                      <a:pt x="260" y="351"/>
                    </a:cubicBezTo>
                    <a:cubicBezTo>
                      <a:pt x="259" y="348"/>
                      <a:pt x="258" y="345"/>
                      <a:pt x="257" y="342"/>
                    </a:cubicBezTo>
                    <a:cubicBezTo>
                      <a:pt x="252" y="343"/>
                      <a:pt x="243" y="347"/>
                      <a:pt x="236" y="352"/>
                    </a:cubicBezTo>
                    <a:lnTo>
                      <a:pt x="236" y="352"/>
                    </a:lnTo>
                    <a:close/>
                    <a:moveTo>
                      <a:pt x="267" y="279"/>
                    </a:moveTo>
                    <a:lnTo>
                      <a:pt x="267" y="279"/>
                    </a:lnTo>
                    <a:cubicBezTo>
                      <a:pt x="254" y="299"/>
                      <a:pt x="244" y="321"/>
                      <a:pt x="238" y="344"/>
                    </a:cubicBezTo>
                    <a:cubicBezTo>
                      <a:pt x="244" y="340"/>
                      <a:pt x="251" y="338"/>
                      <a:pt x="255" y="336"/>
                    </a:cubicBezTo>
                    <a:cubicBezTo>
                      <a:pt x="254" y="328"/>
                      <a:pt x="254" y="319"/>
                      <a:pt x="258" y="309"/>
                    </a:cubicBezTo>
                    <a:cubicBezTo>
                      <a:pt x="259" y="306"/>
                      <a:pt x="263" y="306"/>
                      <a:pt x="263" y="310"/>
                    </a:cubicBezTo>
                    <a:cubicBezTo>
                      <a:pt x="265" y="324"/>
                      <a:pt x="280" y="335"/>
                      <a:pt x="291" y="344"/>
                    </a:cubicBezTo>
                    <a:cubicBezTo>
                      <a:pt x="293" y="342"/>
                      <a:pt x="296" y="339"/>
                      <a:pt x="299" y="337"/>
                    </a:cubicBezTo>
                    <a:cubicBezTo>
                      <a:pt x="283" y="325"/>
                      <a:pt x="271" y="308"/>
                      <a:pt x="267" y="279"/>
                    </a:cubicBezTo>
                    <a:lnTo>
                      <a:pt x="267" y="279"/>
                    </a:lnTo>
                    <a:close/>
                    <a:moveTo>
                      <a:pt x="287" y="255"/>
                    </a:moveTo>
                    <a:lnTo>
                      <a:pt x="287" y="255"/>
                    </a:lnTo>
                    <a:cubicBezTo>
                      <a:pt x="284" y="258"/>
                      <a:pt x="281" y="261"/>
                      <a:pt x="278" y="265"/>
                    </a:cubicBezTo>
                    <a:cubicBezTo>
                      <a:pt x="284" y="273"/>
                      <a:pt x="290" y="278"/>
                      <a:pt x="298" y="281"/>
                    </a:cubicBezTo>
                    <a:cubicBezTo>
                      <a:pt x="297" y="274"/>
                      <a:pt x="297" y="264"/>
                      <a:pt x="299" y="258"/>
                    </a:cubicBezTo>
                    <a:lnTo>
                      <a:pt x="287" y="255"/>
                    </a:lnTo>
                    <a:lnTo>
                      <a:pt x="287" y="255"/>
                    </a:lnTo>
                    <a:close/>
                    <a:moveTo>
                      <a:pt x="445" y="236"/>
                    </a:moveTo>
                    <a:lnTo>
                      <a:pt x="445" y="236"/>
                    </a:lnTo>
                    <a:cubicBezTo>
                      <a:pt x="442" y="238"/>
                      <a:pt x="439" y="239"/>
                      <a:pt x="435" y="239"/>
                    </a:cubicBezTo>
                    <a:cubicBezTo>
                      <a:pt x="434" y="247"/>
                      <a:pt x="433" y="255"/>
                      <a:pt x="434" y="263"/>
                    </a:cubicBezTo>
                    <a:lnTo>
                      <a:pt x="449" y="247"/>
                    </a:lnTo>
                    <a:cubicBezTo>
                      <a:pt x="446" y="243"/>
                      <a:pt x="445" y="240"/>
                      <a:pt x="445" y="236"/>
                    </a:cubicBezTo>
                    <a:lnTo>
                      <a:pt x="445" y="236"/>
                    </a:lnTo>
                    <a:close/>
                    <a:moveTo>
                      <a:pt x="428" y="253"/>
                    </a:moveTo>
                    <a:lnTo>
                      <a:pt x="428" y="253"/>
                    </a:lnTo>
                    <a:cubicBezTo>
                      <a:pt x="424" y="252"/>
                      <a:pt x="420" y="251"/>
                      <a:pt x="418" y="247"/>
                    </a:cubicBezTo>
                    <a:cubicBezTo>
                      <a:pt x="417" y="245"/>
                      <a:pt x="423" y="246"/>
                      <a:pt x="424" y="246"/>
                    </a:cubicBezTo>
                    <a:cubicBezTo>
                      <a:pt x="426" y="246"/>
                      <a:pt x="427" y="245"/>
                      <a:pt x="429" y="245"/>
                    </a:cubicBezTo>
                    <a:cubicBezTo>
                      <a:pt x="429" y="242"/>
                      <a:pt x="429" y="239"/>
                      <a:pt x="430" y="236"/>
                    </a:cubicBezTo>
                    <a:cubicBezTo>
                      <a:pt x="430" y="236"/>
                      <a:pt x="430" y="235"/>
                      <a:pt x="430" y="235"/>
                    </a:cubicBezTo>
                    <a:cubicBezTo>
                      <a:pt x="430" y="234"/>
                      <a:pt x="430" y="233"/>
                      <a:pt x="430" y="232"/>
                    </a:cubicBezTo>
                    <a:cubicBezTo>
                      <a:pt x="431" y="229"/>
                      <a:pt x="436" y="229"/>
                      <a:pt x="436" y="233"/>
                    </a:cubicBezTo>
                    <a:cubicBezTo>
                      <a:pt x="452" y="232"/>
                      <a:pt x="449" y="208"/>
                      <a:pt x="432" y="212"/>
                    </a:cubicBezTo>
                    <a:cubicBezTo>
                      <a:pt x="428" y="212"/>
                      <a:pt x="427" y="207"/>
                      <a:pt x="431" y="206"/>
                    </a:cubicBezTo>
                    <a:cubicBezTo>
                      <a:pt x="435" y="205"/>
                      <a:pt x="438" y="205"/>
                      <a:pt x="441" y="206"/>
                    </a:cubicBezTo>
                    <a:cubicBezTo>
                      <a:pt x="439" y="183"/>
                      <a:pt x="403" y="197"/>
                      <a:pt x="423" y="215"/>
                    </a:cubicBezTo>
                    <a:cubicBezTo>
                      <a:pt x="426" y="217"/>
                      <a:pt x="423" y="222"/>
                      <a:pt x="420" y="219"/>
                    </a:cubicBezTo>
                    <a:cubicBezTo>
                      <a:pt x="416" y="216"/>
                      <a:pt x="414" y="213"/>
                      <a:pt x="413" y="210"/>
                    </a:cubicBezTo>
                    <a:cubicBezTo>
                      <a:pt x="400" y="212"/>
                      <a:pt x="403" y="228"/>
                      <a:pt x="412" y="231"/>
                    </a:cubicBezTo>
                    <a:lnTo>
                      <a:pt x="412" y="230"/>
                    </a:lnTo>
                    <a:cubicBezTo>
                      <a:pt x="413" y="227"/>
                      <a:pt x="418" y="228"/>
                      <a:pt x="417" y="232"/>
                    </a:cubicBezTo>
                    <a:lnTo>
                      <a:pt x="416" y="234"/>
                    </a:lnTo>
                    <a:cubicBezTo>
                      <a:pt x="416" y="235"/>
                      <a:pt x="416" y="235"/>
                      <a:pt x="416" y="235"/>
                    </a:cubicBezTo>
                    <a:lnTo>
                      <a:pt x="403" y="288"/>
                    </a:lnTo>
                    <a:cubicBezTo>
                      <a:pt x="406" y="288"/>
                      <a:pt x="408" y="289"/>
                      <a:pt x="410" y="289"/>
                    </a:cubicBezTo>
                    <a:lnTo>
                      <a:pt x="430" y="268"/>
                    </a:lnTo>
                    <a:cubicBezTo>
                      <a:pt x="428" y="263"/>
                      <a:pt x="428" y="258"/>
                      <a:pt x="428" y="253"/>
                    </a:cubicBezTo>
                    <a:lnTo>
                      <a:pt x="428" y="253"/>
                    </a:lnTo>
                    <a:close/>
                    <a:moveTo>
                      <a:pt x="456" y="273"/>
                    </a:moveTo>
                    <a:lnTo>
                      <a:pt x="456" y="273"/>
                    </a:lnTo>
                    <a:cubicBezTo>
                      <a:pt x="453" y="268"/>
                      <a:pt x="452" y="262"/>
                      <a:pt x="453" y="257"/>
                    </a:cubicBezTo>
                    <a:cubicBezTo>
                      <a:pt x="453" y="254"/>
                      <a:pt x="456" y="259"/>
                      <a:pt x="456" y="259"/>
                    </a:cubicBezTo>
                    <a:cubicBezTo>
                      <a:pt x="458" y="261"/>
                      <a:pt x="460" y="262"/>
                      <a:pt x="463" y="263"/>
                    </a:cubicBezTo>
                    <a:cubicBezTo>
                      <a:pt x="467" y="256"/>
                      <a:pt x="472" y="249"/>
                      <a:pt x="477" y="243"/>
                    </a:cubicBezTo>
                    <a:cubicBezTo>
                      <a:pt x="483" y="235"/>
                      <a:pt x="488" y="228"/>
                      <a:pt x="494" y="221"/>
                    </a:cubicBezTo>
                    <a:cubicBezTo>
                      <a:pt x="484" y="209"/>
                      <a:pt x="468" y="216"/>
                      <a:pt x="473" y="234"/>
                    </a:cubicBezTo>
                    <a:cubicBezTo>
                      <a:pt x="474" y="238"/>
                      <a:pt x="468" y="239"/>
                      <a:pt x="467" y="235"/>
                    </a:cubicBezTo>
                    <a:cubicBezTo>
                      <a:pt x="466" y="231"/>
                      <a:pt x="466" y="228"/>
                      <a:pt x="466" y="225"/>
                    </a:cubicBezTo>
                    <a:cubicBezTo>
                      <a:pt x="454" y="221"/>
                      <a:pt x="445" y="232"/>
                      <a:pt x="453" y="243"/>
                    </a:cubicBezTo>
                    <a:cubicBezTo>
                      <a:pt x="456" y="240"/>
                      <a:pt x="459" y="244"/>
                      <a:pt x="457" y="247"/>
                    </a:cubicBezTo>
                    <a:lnTo>
                      <a:pt x="435" y="270"/>
                    </a:lnTo>
                    <a:cubicBezTo>
                      <a:pt x="435" y="271"/>
                      <a:pt x="435" y="271"/>
                      <a:pt x="434" y="271"/>
                    </a:cubicBezTo>
                    <a:lnTo>
                      <a:pt x="417" y="290"/>
                    </a:lnTo>
                    <a:cubicBezTo>
                      <a:pt x="424" y="292"/>
                      <a:pt x="432" y="293"/>
                      <a:pt x="440" y="296"/>
                    </a:cubicBezTo>
                    <a:cubicBezTo>
                      <a:pt x="445" y="288"/>
                      <a:pt x="451" y="280"/>
                      <a:pt x="456" y="273"/>
                    </a:cubicBezTo>
                    <a:lnTo>
                      <a:pt x="456" y="273"/>
                    </a:lnTo>
                    <a:close/>
                    <a:moveTo>
                      <a:pt x="431" y="430"/>
                    </a:moveTo>
                    <a:lnTo>
                      <a:pt x="431" y="430"/>
                    </a:lnTo>
                    <a:cubicBezTo>
                      <a:pt x="462" y="417"/>
                      <a:pt x="472" y="392"/>
                      <a:pt x="471" y="372"/>
                    </a:cubicBezTo>
                    <a:cubicBezTo>
                      <a:pt x="464" y="382"/>
                      <a:pt x="457" y="393"/>
                      <a:pt x="450" y="402"/>
                    </a:cubicBezTo>
                    <a:cubicBezTo>
                      <a:pt x="444" y="412"/>
                      <a:pt x="437" y="421"/>
                      <a:pt x="431" y="430"/>
                    </a:cubicBezTo>
                    <a:lnTo>
                      <a:pt x="431" y="430"/>
                    </a:lnTo>
                    <a:close/>
                    <a:moveTo>
                      <a:pt x="493" y="359"/>
                    </a:moveTo>
                    <a:lnTo>
                      <a:pt x="493" y="359"/>
                    </a:lnTo>
                    <a:cubicBezTo>
                      <a:pt x="506" y="345"/>
                      <a:pt x="511" y="331"/>
                      <a:pt x="511" y="317"/>
                    </a:cubicBezTo>
                    <a:cubicBezTo>
                      <a:pt x="503" y="326"/>
                      <a:pt x="496" y="335"/>
                      <a:pt x="490" y="345"/>
                    </a:cubicBezTo>
                    <a:cubicBezTo>
                      <a:pt x="491" y="349"/>
                      <a:pt x="492" y="354"/>
                      <a:pt x="493" y="359"/>
                    </a:cubicBezTo>
                    <a:lnTo>
                      <a:pt x="493" y="359"/>
                    </a:lnTo>
                    <a:close/>
                    <a:moveTo>
                      <a:pt x="534" y="308"/>
                    </a:moveTo>
                    <a:lnTo>
                      <a:pt x="534" y="308"/>
                    </a:lnTo>
                    <a:cubicBezTo>
                      <a:pt x="548" y="297"/>
                      <a:pt x="553" y="285"/>
                      <a:pt x="553" y="270"/>
                    </a:cubicBezTo>
                    <a:cubicBezTo>
                      <a:pt x="545" y="277"/>
                      <a:pt x="538" y="284"/>
                      <a:pt x="531" y="292"/>
                    </a:cubicBezTo>
                    <a:cubicBezTo>
                      <a:pt x="532" y="298"/>
                      <a:pt x="533" y="303"/>
                      <a:pt x="534" y="308"/>
                    </a:cubicBezTo>
                    <a:lnTo>
                      <a:pt x="534" y="308"/>
                    </a:lnTo>
                    <a:close/>
                    <a:moveTo>
                      <a:pt x="533" y="331"/>
                    </a:moveTo>
                    <a:lnTo>
                      <a:pt x="533" y="331"/>
                    </a:lnTo>
                    <a:cubicBezTo>
                      <a:pt x="562" y="318"/>
                      <a:pt x="575" y="287"/>
                      <a:pt x="572" y="254"/>
                    </a:cubicBezTo>
                    <a:cubicBezTo>
                      <a:pt x="567" y="258"/>
                      <a:pt x="563" y="261"/>
                      <a:pt x="558" y="265"/>
                    </a:cubicBezTo>
                    <a:cubicBezTo>
                      <a:pt x="560" y="285"/>
                      <a:pt x="553" y="301"/>
                      <a:pt x="534" y="315"/>
                    </a:cubicBezTo>
                    <a:cubicBezTo>
                      <a:pt x="534" y="321"/>
                      <a:pt x="534" y="326"/>
                      <a:pt x="533" y="331"/>
                    </a:cubicBezTo>
                    <a:lnTo>
                      <a:pt x="533" y="331"/>
                    </a:lnTo>
                    <a:close/>
                    <a:moveTo>
                      <a:pt x="420" y="452"/>
                    </a:moveTo>
                    <a:lnTo>
                      <a:pt x="420" y="452"/>
                    </a:lnTo>
                    <a:cubicBezTo>
                      <a:pt x="420" y="452"/>
                      <a:pt x="420" y="452"/>
                      <a:pt x="420" y="452"/>
                    </a:cubicBezTo>
                    <a:cubicBezTo>
                      <a:pt x="453" y="449"/>
                      <a:pt x="482" y="423"/>
                      <a:pt x="488" y="388"/>
                    </a:cubicBezTo>
                    <a:cubicBezTo>
                      <a:pt x="488" y="387"/>
                      <a:pt x="488" y="387"/>
                      <a:pt x="488" y="387"/>
                    </a:cubicBezTo>
                    <a:cubicBezTo>
                      <a:pt x="489" y="380"/>
                      <a:pt x="489" y="373"/>
                      <a:pt x="488" y="365"/>
                    </a:cubicBezTo>
                    <a:cubicBezTo>
                      <a:pt x="488" y="365"/>
                      <a:pt x="488" y="364"/>
                      <a:pt x="488" y="364"/>
                    </a:cubicBezTo>
                    <a:cubicBezTo>
                      <a:pt x="488" y="360"/>
                      <a:pt x="487" y="355"/>
                      <a:pt x="485" y="351"/>
                    </a:cubicBezTo>
                    <a:cubicBezTo>
                      <a:pt x="482" y="355"/>
                      <a:pt x="479" y="360"/>
                      <a:pt x="475" y="365"/>
                    </a:cubicBezTo>
                    <a:cubicBezTo>
                      <a:pt x="480" y="390"/>
                      <a:pt x="469" y="425"/>
                      <a:pt x="425" y="438"/>
                    </a:cubicBezTo>
                    <a:cubicBezTo>
                      <a:pt x="422" y="443"/>
                      <a:pt x="418" y="447"/>
                      <a:pt x="415" y="452"/>
                    </a:cubicBezTo>
                    <a:cubicBezTo>
                      <a:pt x="416" y="452"/>
                      <a:pt x="418" y="452"/>
                      <a:pt x="420" y="452"/>
                    </a:cubicBezTo>
                    <a:lnTo>
                      <a:pt x="420" y="452"/>
                    </a:lnTo>
                    <a:close/>
                    <a:moveTo>
                      <a:pt x="299" y="552"/>
                    </a:moveTo>
                    <a:lnTo>
                      <a:pt x="299" y="552"/>
                    </a:lnTo>
                    <a:cubicBezTo>
                      <a:pt x="299" y="552"/>
                      <a:pt x="299" y="552"/>
                      <a:pt x="299" y="552"/>
                    </a:cubicBezTo>
                    <a:cubicBezTo>
                      <a:pt x="299" y="553"/>
                      <a:pt x="300" y="554"/>
                      <a:pt x="301" y="555"/>
                    </a:cubicBezTo>
                    <a:cubicBezTo>
                      <a:pt x="312" y="549"/>
                      <a:pt x="322" y="541"/>
                      <a:pt x="332" y="533"/>
                    </a:cubicBezTo>
                    <a:cubicBezTo>
                      <a:pt x="332" y="533"/>
                      <a:pt x="332" y="533"/>
                      <a:pt x="332" y="533"/>
                    </a:cubicBezTo>
                    <a:cubicBezTo>
                      <a:pt x="337" y="529"/>
                      <a:pt x="342" y="525"/>
                      <a:pt x="346" y="521"/>
                    </a:cubicBezTo>
                    <a:cubicBezTo>
                      <a:pt x="346" y="521"/>
                      <a:pt x="347" y="521"/>
                      <a:pt x="347" y="521"/>
                    </a:cubicBezTo>
                    <a:cubicBezTo>
                      <a:pt x="351" y="517"/>
                      <a:pt x="356" y="512"/>
                      <a:pt x="360" y="508"/>
                    </a:cubicBezTo>
                    <a:cubicBezTo>
                      <a:pt x="360" y="508"/>
                      <a:pt x="361" y="508"/>
                      <a:pt x="361" y="507"/>
                    </a:cubicBezTo>
                    <a:cubicBezTo>
                      <a:pt x="367" y="502"/>
                      <a:pt x="372" y="495"/>
                      <a:pt x="378" y="489"/>
                    </a:cubicBezTo>
                    <a:cubicBezTo>
                      <a:pt x="378" y="489"/>
                      <a:pt x="378" y="488"/>
                      <a:pt x="379" y="488"/>
                    </a:cubicBezTo>
                    <a:cubicBezTo>
                      <a:pt x="384" y="483"/>
                      <a:pt x="389" y="477"/>
                      <a:pt x="393" y="471"/>
                    </a:cubicBezTo>
                    <a:cubicBezTo>
                      <a:pt x="394" y="470"/>
                      <a:pt x="394" y="470"/>
                      <a:pt x="394" y="470"/>
                    </a:cubicBezTo>
                    <a:cubicBezTo>
                      <a:pt x="398" y="465"/>
                      <a:pt x="403" y="459"/>
                      <a:pt x="407" y="454"/>
                    </a:cubicBezTo>
                    <a:cubicBezTo>
                      <a:pt x="407" y="453"/>
                      <a:pt x="407" y="453"/>
                      <a:pt x="407" y="453"/>
                    </a:cubicBezTo>
                    <a:cubicBezTo>
                      <a:pt x="412" y="447"/>
                      <a:pt x="417" y="440"/>
                      <a:pt x="421" y="434"/>
                    </a:cubicBezTo>
                    <a:cubicBezTo>
                      <a:pt x="421" y="434"/>
                      <a:pt x="421" y="434"/>
                      <a:pt x="422" y="433"/>
                    </a:cubicBezTo>
                    <a:cubicBezTo>
                      <a:pt x="438" y="410"/>
                      <a:pt x="454" y="386"/>
                      <a:pt x="470" y="363"/>
                    </a:cubicBezTo>
                    <a:cubicBezTo>
                      <a:pt x="470" y="363"/>
                      <a:pt x="470" y="363"/>
                      <a:pt x="470" y="363"/>
                    </a:cubicBezTo>
                    <a:cubicBezTo>
                      <a:pt x="475" y="356"/>
                      <a:pt x="479" y="350"/>
                      <a:pt x="484" y="343"/>
                    </a:cubicBezTo>
                    <a:cubicBezTo>
                      <a:pt x="484" y="343"/>
                      <a:pt x="484" y="343"/>
                      <a:pt x="484" y="343"/>
                    </a:cubicBezTo>
                    <a:cubicBezTo>
                      <a:pt x="492" y="332"/>
                      <a:pt x="500" y="321"/>
                      <a:pt x="508" y="311"/>
                    </a:cubicBezTo>
                    <a:cubicBezTo>
                      <a:pt x="509" y="310"/>
                      <a:pt x="510" y="309"/>
                      <a:pt x="510" y="308"/>
                    </a:cubicBezTo>
                    <a:cubicBezTo>
                      <a:pt x="511" y="308"/>
                      <a:pt x="511" y="307"/>
                      <a:pt x="511" y="307"/>
                    </a:cubicBezTo>
                    <a:cubicBezTo>
                      <a:pt x="516" y="301"/>
                      <a:pt x="521" y="296"/>
                      <a:pt x="526" y="290"/>
                    </a:cubicBezTo>
                    <a:cubicBezTo>
                      <a:pt x="526" y="290"/>
                      <a:pt x="526" y="290"/>
                      <a:pt x="526" y="289"/>
                    </a:cubicBezTo>
                    <a:cubicBezTo>
                      <a:pt x="535" y="280"/>
                      <a:pt x="544" y="270"/>
                      <a:pt x="553" y="262"/>
                    </a:cubicBezTo>
                    <a:cubicBezTo>
                      <a:pt x="553" y="262"/>
                      <a:pt x="554" y="262"/>
                      <a:pt x="554" y="262"/>
                    </a:cubicBezTo>
                    <a:cubicBezTo>
                      <a:pt x="560" y="256"/>
                      <a:pt x="566" y="252"/>
                      <a:pt x="572" y="247"/>
                    </a:cubicBezTo>
                    <a:cubicBezTo>
                      <a:pt x="572" y="247"/>
                      <a:pt x="573" y="247"/>
                      <a:pt x="573" y="247"/>
                    </a:cubicBezTo>
                    <a:lnTo>
                      <a:pt x="574" y="246"/>
                    </a:lnTo>
                    <a:cubicBezTo>
                      <a:pt x="574" y="246"/>
                      <a:pt x="574" y="246"/>
                      <a:pt x="574" y="246"/>
                    </a:cubicBezTo>
                    <a:cubicBezTo>
                      <a:pt x="575" y="245"/>
                      <a:pt x="576" y="244"/>
                      <a:pt x="577" y="244"/>
                    </a:cubicBezTo>
                    <a:lnTo>
                      <a:pt x="571" y="228"/>
                    </a:lnTo>
                    <a:cubicBezTo>
                      <a:pt x="568" y="230"/>
                      <a:pt x="565" y="233"/>
                      <a:pt x="562" y="235"/>
                    </a:cubicBezTo>
                    <a:cubicBezTo>
                      <a:pt x="562" y="235"/>
                      <a:pt x="562" y="236"/>
                      <a:pt x="562" y="236"/>
                    </a:cubicBezTo>
                    <a:cubicBezTo>
                      <a:pt x="456" y="323"/>
                      <a:pt x="411" y="466"/>
                      <a:pt x="294" y="544"/>
                    </a:cubicBezTo>
                    <a:cubicBezTo>
                      <a:pt x="296" y="547"/>
                      <a:pt x="297" y="549"/>
                      <a:pt x="299" y="552"/>
                    </a:cubicBezTo>
                    <a:lnTo>
                      <a:pt x="299" y="552"/>
                    </a:lnTo>
                    <a:close/>
                    <a:moveTo>
                      <a:pt x="400" y="562"/>
                    </a:moveTo>
                    <a:lnTo>
                      <a:pt x="400" y="562"/>
                    </a:lnTo>
                    <a:cubicBezTo>
                      <a:pt x="400" y="562"/>
                      <a:pt x="400" y="562"/>
                      <a:pt x="400" y="562"/>
                    </a:cubicBezTo>
                    <a:cubicBezTo>
                      <a:pt x="402" y="563"/>
                      <a:pt x="405" y="563"/>
                      <a:pt x="407" y="563"/>
                    </a:cubicBezTo>
                    <a:cubicBezTo>
                      <a:pt x="414" y="563"/>
                      <a:pt x="421" y="561"/>
                      <a:pt x="426" y="556"/>
                    </a:cubicBezTo>
                    <a:cubicBezTo>
                      <a:pt x="426" y="556"/>
                      <a:pt x="426" y="556"/>
                      <a:pt x="426" y="556"/>
                    </a:cubicBezTo>
                    <a:cubicBezTo>
                      <a:pt x="433" y="551"/>
                      <a:pt x="437" y="543"/>
                      <a:pt x="437" y="534"/>
                    </a:cubicBezTo>
                    <a:cubicBezTo>
                      <a:pt x="437" y="529"/>
                      <a:pt x="436" y="525"/>
                      <a:pt x="434" y="522"/>
                    </a:cubicBezTo>
                    <a:cubicBezTo>
                      <a:pt x="434" y="521"/>
                      <a:pt x="434" y="521"/>
                      <a:pt x="434" y="521"/>
                    </a:cubicBezTo>
                    <a:cubicBezTo>
                      <a:pt x="429" y="511"/>
                      <a:pt x="419" y="505"/>
                      <a:pt x="407" y="505"/>
                    </a:cubicBezTo>
                    <a:cubicBezTo>
                      <a:pt x="406" y="505"/>
                      <a:pt x="404" y="505"/>
                      <a:pt x="403" y="505"/>
                    </a:cubicBezTo>
                    <a:lnTo>
                      <a:pt x="402" y="505"/>
                    </a:lnTo>
                    <a:cubicBezTo>
                      <a:pt x="397" y="506"/>
                      <a:pt x="392" y="508"/>
                      <a:pt x="388" y="512"/>
                    </a:cubicBezTo>
                    <a:lnTo>
                      <a:pt x="388" y="512"/>
                    </a:lnTo>
                    <a:cubicBezTo>
                      <a:pt x="382" y="517"/>
                      <a:pt x="378" y="525"/>
                      <a:pt x="378" y="534"/>
                    </a:cubicBezTo>
                    <a:cubicBezTo>
                      <a:pt x="378" y="547"/>
                      <a:pt x="387" y="559"/>
                      <a:pt x="400" y="562"/>
                    </a:cubicBezTo>
                    <a:lnTo>
                      <a:pt x="400" y="562"/>
                    </a:lnTo>
                    <a:close/>
                    <a:moveTo>
                      <a:pt x="324" y="668"/>
                    </a:moveTo>
                    <a:lnTo>
                      <a:pt x="324" y="668"/>
                    </a:lnTo>
                    <a:cubicBezTo>
                      <a:pt x="332" y="665"/>
                      <a:pt x="340" y="662"/>
                      <a:pt x="347" y="657"/>
                    </a:cubicBezTo>
                    <a:cubicBezTo>
                      <a:pt x="347" y="657"/>
                      <a:pt x="347" y="657"/>
                      <a:pt x="348" y="657"/>
                    </a:cubicBezTo>
                    <a:cubicBezTo>
                      <a:pt x="354" y="653"/>
                      <a:pt x="360" y="648"/>
                      <a:pt x="365" y="643"/>
                    </a:cubicBezTo>
                    <a:cubicBezTo>
                      <a:pt x="365" y="643"/>
                      <a:pt x="365" y="643"/>
                      <a:pt x="365" y="643"/>
                    </a:cubicBezTo>
                    <a:cubicBezTo>
                      <a:pt x="390" y="618"/>
                      <a:pt x="397" y="585"/>
                      <a:pt x="396" y="567"/>
                    </a:cubicBezTo>
                    <a:cubicBezTo>
                      <a:pt x="391" y="565"/>
                      <a:pt x="385" y="562"/>
                      <a:pt x="381" y="557"/>
                    </a:cubicBezTo>
                    <a:cubicBezTo>
                      <a:pt x="384" y="590"/>
                      <a:pt x="374" y="629"/>
                      <a:pt x="327" y="653"/>
                    </a:cubicBezTo>
                    <a:cubicBezTo>
                      <a:pt x="326" y="653"/>
                      <a:pt x="326" y="653"/>
                      <a:pt x="325" y="653"/>
                    </a:cubicBezTo>
                    <a:cubicBezTo>
                      <a:pt x="325" y="653"/>
                      <a:pt x="324" y="653"/>
                      <a:pt x="324" y="653"/>
                    </a:cubicBezTo>
                    <a:cubicBezTo>
                      <a:pt x="316" y="650"/>
                      <a:pt x="307" y="646"/>
                      <a:pt x="300" y="641"/>
                    </a:cubicBezTo>
                    <a:cubicBezTo>
                      <a:pt x="299" y="640"/>
                      <a:pt x="299" y="640"/>
                      <a:pt x="298" y="640"/>
                    </a:cubicBezTo>
                    <a:cubicBezTo>
                      <a:pt x="292" y="635"/>
                      <a:pt x="286" y="629"/>
                      <a:pt x="282" y="622"/>
                    </a:cubicBezTo>
                    <a:cubicBezTo>
                      <a:pt x="282" y="621"/>
                      <a:pt x="282" y="621"/>
                      <a:pt x="281" y="621"/>
                    </a:cubicBezTo>
                    <a:cubicBezTo>
                      <a:pt x="272" y="605"/>
                      <a:pt x="274" y="585"/>
                      <a:pt x="300" y="569"/>
                    </a:cubicBezTo>
                    <a:cubicBezTo>
                      <a:pt x="299" y="565"/>
                      <a:pt x="297" y="561"/>
                      <a:pt x="295" y="557"/>
                    </a:cubicBezTo>
                    <a:cubicBezTo>
                      <a:pt x="241" y="594"/>
                      <a:pt x="263" y="640"/>
                      <a:pt x="324" y="668"/>
                    </a:cubicBezTo>
                    <a:lnTo>
                      <a:pt x="324" y="668"/>
                    </a:lnTo>
                    <a:close/>
                    <a:moveTo>
                      <a:pt x="349" y="662"/>
                    </a:moveTo>
                    <a:lnTo>
                      <a:pt x="349" y="662"/>
                    </a:lnTo>
                    <a:cubicBezTo>
                      <a:pt x="344" y="666"/>
                      <a:pt x="338" y="669"/>
                      <a:pt x="331" y="672"/>
                    </a:cubicBezTo>
                    <a:cubicBezTo>
                      <a:pt x="363" y="685"/>
                      <a:pt x="405" y="694"/>
                      <a:pt x="449" y="693"/>
                    </a:cubicBezTo>
                    <a:cubicBezTo>
                      <a:pt x="423" y="683"/>
                      <a:pt x="374" y="667"/>
                      <a:pt x="349" y="662"/>
                    </a:cubicBezTo>
                    <a:lnTo>
                      <a:pt x="349" y="662"/>
                    </a:lnTo>
                    <a:close/>
                    <a:moveTo>
                      <a:pt x="368" y="648"/>
                    </a:moveTo>
                    <a:lnTo>
                      <a:pt x="368" y="648"/>
                    </a:lnTo>
                    <a:cubicBezTo>
                      <a:pt x="364" y="652"/>
                      <a:pt x="360" y="655"/>
                      <a:pt x="356" y="658"/>
                    </a:cubicBezTo>
                    <a:cubicBezTo>
                      <a:pt x="387" y="665"/>
                      <a:pt x="443" y="683"/>
                      <a:pt x="463" y="692"/>
                    </a:cubicBezTo>
                    <a:cubicBezTo>
                      <a:pt x="475" y="692"/>
                      <a:pt x="487" y="690"/>
                      <a:pt x="499" y="688"/>
                    </a:cubicBezTo>
                    <a:cubicBezTo>
                      <a:pt x="465" y="677"/>
                      <a:pt x="398" y="656"/>
                      <a:pt x="368" y="648"/>
                    </a:cubicBezTo>
                    <a:lnTo>
                      <a:pt x="368" y="648"/>
                    </a:lnTo>
                    <a:close/>
                    <a:moveTo>
                      <a:pt x="402" y="568"/>
                    </a:moveTo>
                    <a:lnTo>
                      <a:pt x="402" y="568"/>
                    </a:lnTo>
                    <a:cubicBezTo>
                      <a:pt x="402" y="587"/>
                      <a:pt x="395" y="619"/>
                      <a:pt x="372" y="644"/>
                    </a:cubicBezTo>
                    <a:cubicBezTo>
                      <a:pt x="407" y="652"/>
                      <a:pt x="482" y="676"/>
                      <a:pt x="510" y="686"/>
                    </a:cubicBezTo>
                    <a:cubicBezTo>
                      <a:pt x="514" y="685"/>
                      <a:pt x="518" y="684"/>
                      <a:pt x="521" y="683"/>
                    </a:cubicBezTo>
                    <a:cubicBezTo>
                      <a:pt x="517" y="661"/>
                      <a:pt x="517" y="629"/>
                      <a:pt x="528" y="594"/>
                    </a:cubicBezTo>
                    <a:cubicBezTo>
                      <a:pt x="497" y="592"/>
                      <a:pt x="461" y="582"/>
                      <a:pt x="428" y="562"/>
                    </a:cubicBezTo>
                    <a:cubicBezTo>
                      <a:pt x="422" y="566"/>
                      <a:pt x="415" y="569"/>
                      <a:pt x="407" y="569"/>
                    </a:cubicBezTo>
                    <a:cubicBezTo>
                      <a:pt x="405" y="569"/>
                      <a:pt x="404" y="569"/>
                      <a:pt x="402" y="568"/>
                    </a:cubicBezTo>
                    <a:lnTo>
                      <a:pt x="402" y="568"/>
                    </a:lnTo>
                    <a:close/>
                    <a:moveTo>
                      <a:pt x="402" y="492"/>
                    </a:moveTo>
                    <a:lnTo>
                      <a:pt x="402" y="492"/>
                    </a:lnTo>
                    <a:cubicBezTo>
                      <a:pt x="402" y="495"/>
                      <a:pt x="403" y="497"/>
                      <a:pt x="404" y="499"/>
                    </a:cubicBezTo>
                    <a:cubicBezTo>
                      <a:pt x="405" y="499"/>
                      <a:pt x="406" y="499"/>
                      <a:pt x="407" y="499"/>
                    </a:cubicBezTo>
                    <a:cubicBezTo>
                      <a:pt x="413" y="499"/>
                      <a:pt x="418" y="500"/>
                      <a:pt x="423" y="503"/>
                    </a:cubicBezTo>
                    <a:cubicBezTo>
                      <a:pt x="426" y="487"/>
                      <a:pt x="411" y="481"/>
                      <a:pt x="402" y="492"/>
                    </a:cubicBezTo>
                    <a:lnTo>
                      <a:pt x="402" y="492"/>
                    </a:lnTo>
                    <a:close/>
                    <a:moveTo>
                      <a:pt x="422" y="464"/>
                    </a:moveTo>
                    <a:lnTo>
                      <a:pt x="422" y="464"/>
                    </a:lnTo>
                    <a:cubicBezTo>
                      <a:pt x="447" y="470"/>
                      <a:pt x="455" y="502"/>
                      <a:pt x="440" y="521"/>
                    </a:cubicBezTo>
                    <a:cubicBezTo>
                      <a:pt x="441" y="525"/>
                      <a:pt x="442" y="529"/>
                      <a:pt x="442" y="534"/>
                    </a:cubicBezTo>
                    <a:cubicBezTo>
                      <a:pt x="442" y="543"/>
                      <a:pt x="438" y="552"/>
                      <a:pt x="432" y="558"/>
                    </a:cubicBezTo>
                    <a:cubicBezTo>
                      <a:pt x="481" y="588"/>
                      <a:pt x="536" y="593"/>
                      <a:pt x="572" y="586"/>
                    </a:cubicBezTo>
                    <a:cubicBezTo>
                      <a:pt x="610" y="578"/>
                      <a:pt x="623" y="557"/>
                      <a:pt x="600" y="536"/>
                    </a:cubicBezTo>
                    <a:cubicBezTo>
                      <a:pt x="595" y="532"/>
                      <a:pt x="607" y="521"/>
                      <a:pt x="615" y="520"/>
                    </a:cubicBezTo>
                    <a:cubicBezTo>
                      <a:pt x="616" y="515"/>
                      <a:pt x="614" y="511"/>
                      <a:pt x="609" y="509"/>
                    </a:cubicBezTo>
                    <a:cubicBezTo>
                      <a:pt x="598" y="508"/>
                      <a:pt x="579" y="514"/>
                      <a:pt x="566" y="517"/>
                    </a:cubicBezTo>
                    <a:cubicBezTo>
                      <a:pt x="566" y="519"/>
                      <a:pt x="562" y="520"/>
                      <a:pt x="561" y="517"/>
                    </a:cubicBezTo>
                    <a:cubicBezTo>
                      <a:pt x="560" y="513"/>
                      <a:pt x="563" y="507"/>
                      <a:pt x="564" y="505"/>
                    </a:cubicBezTo>
                    <a:cubicBezTo>
                      <a:pt x="566" y="501"/>
                      <a:pt x="570" y="504"/>
                      <a:pt x="569" y="507"/>
                    </a:cubicBezTo>
                    <a:cubicBezTo>
                      <a:pt x="568" y="508"/>
                      <a:pt x="568" y="509"/>
                      <a:pt x="567" y="511"/>
                    </a:cubicBezTo>
                    <a:cubicBezTo>
                      <a:pt x="580" y="508"/>
                      <a:pt x="597" y="502"/>
                      <a:pt x="609" y="503"/>
                    </a:cubicBezTo>
                    <a:cubicBezTo>
                      <a:pt x="612" y="501"/>
                      <a:pt x="620" y="495"/>
                      <a:pt x="619" y="491"/>
                    </a:cubicBezTo>
                    <a:cubicBezTo>
                      <a:pt x="618" y="490"/>
                      <a:pt x="617" y="489"/>
                      <a:pt x="616" y="487"/>
                    </a:cubicBezTo>
                    <a:cubicBezTo>
                      <a:pt x="610" y="479"/>
                      <a:pt x="612" y="473"/>
                      <a:pt x="618" y="467"/>
                    </a:cubicBezTo>
                    <a:cubicBezTo>
                      <a:pt x="608" y="466"/>
                      <a:pt x="596" y="467"/>
                      <a:pt x="590" y="474"/>
                    </a:cubicBezTo>
                    <a:cubicBezTo>
                      <a:pt x="586" y="479"/>
                      <a:pt x="579" y="467"/>
                      <a:pt x="579" y="466"/>
                    </a:cubicBezTo>
                    <a:cubicBezTo>
                      <a:pt x="576" y="460"/>
                      <a:pt x="576" y="452"/>
                      <a:pt x="586" y="443"/>
                    </a:cubicBezTo>
                    <a:cubicBezTo>
                      <a:pt x="588" y="440"/>
                      <a:pt x="592" y="445"/>
                      <a:pt x="590" y="447"/>
                    </a:cubicBezTo>
                    <a:cubicBezTo>
                      <a:pt x="582" y="454"/>
                      <a:pt x="580" y="461"/>
                      <a:pt x="587" y="468"/>
                    </a:cubicBezTo>
                    <a:lnTo>
                      <a:pt x="588" y="469"/>
                    </a:lnTo>
                    <a:cubicBezTo>
                      <a:pt x="598" y="461"/>
                      <a:pt x="612" y="460"/>
                      <a:pt x="624" y="463"/>
                    </a:cubicBezTo>
                    <a:lnTo>
                      <a:pt x="624" y="463"/>
                    </a:lnTo>
                    <a:lnTo>
                      <a:pt x="624" y="463"/>
                    </a:lnTo>
                    <a:cubicBezTo>
                      <a:pt x="645" y="461"/>
                      <a:pt x="644" y="453"/>
                      <a:pt x="638" y="437"/>
                    </a:cubicBezTo>
                    <a:cubicBezTo>
                      <a:pt x="636" y="431"/>
                      <a:pt x="633" y="424"/>
                      <a:pt x="630" y="415"/>
                    </a:cubicBezTo>
                    <a:cubicBezTo>
                      <a:pt x="625" y="404"/>
                      <a:pt x="617" y="379"/>
                      <a:pt x="608" y="353"/>
                    </a:cubicBezTo>
                    <a:cubicBezTo>
                      <a:pt x="584" y="343"/>
                      <a:pt x="549" y="349"/>
                      <a:pt x="523" y="361"/>
                    </a:cubicBezTo>
                    <a:cubicBezTo>
                      <a:pt x="516" y="371"/>
                      <a:pt x="507" y="380"/>
                      <a:pt x="493" y="389"/>
                    </a:cubicBezTo>
                    <a:cubicBezTo>
                      <a:pt x="487" y="426"/>
                      <a:pt x="457" y="453"/>
                      <a:pt x="423" y="457"/>
                    </a:cubicBezTo>
                    <a:lnTo>
                      <a:pt x="422" y="464"/>
                    </a:lnTo>
                    <a:lnTo>
                      <a:pt x="422" y="464"/>
                    </a:lnTo>
                    <a:close/>
                    <a:moveTo>
                      <a:pt x="416" y="463"/>
                    </a:moveTo>
                    <a:lnTo>
                      <a:pt x="416" y="463"/>
                    </a:lnTo>
                    <a:lnTo>
                      <a:pt x="417" y="458"/>
                    </a:lnTo>
                    <a:cubicBezTo>
                      <a:pt x="415" y="458"/>
                      <a:pt x="413" y="458"/>
                      <a:pt x="411" y="458"/>
                    </a:cubicBezTo>
                    <a:cubicBezTo>
                      <a:pt x="407" y="463"/>
                      <a:pt x="403" y="468"/>
                      <a:pt x="399" y="473"/>
                    </a:cubicBezTo>
                    <a:cubicBezTo>
                      <a:pt x="399" y="477"/>
                      <a:pt x="399" y="482"/>
                      <a:pt x="400" y="485"/>
                    </a:cubicBezTo>
                    <a:cubicBezTo>
                      <a:pt x="412" y="476"/>
                      <a:pt x="435" y="482"/>
                      <a:pt x="428" y="506"/>
                    </a:cubicBezTo>
                    <a:cubicBezTo>
                      <a:pt x="431" y="508"/>
                      <a:pt x="434" y="511"/>
                      <a:pt x="437" y="515"/>
                    </a:cubicBezTo>
                    <a:cubicBezTo>
                      <a:pt x="449" y="498"/>
                      <a:pt x="439" y="469"/>
                      <a:pt x="414" y="469"/>
                    </a:cubicBezTo>
                    <a:cubicBezTo>
                      <a:pt x="411" y="468"/>
                      <a:pt x="411" y="463"/>
                      <a:pt x="415" y="463"/>
                    </a:cubicBezTo>
                    <a:cubicBezTo>
                      <a:pt x="415" y="463"/>
                      <a:pt x="416" y="463"/>
                      <a:pt x="416" y="463"/>
                    </a:cubicBezTo>
                    <a:lnTo>
                      <a:pt x="416" y="463"/>
                    </a:lnTo>
                    <a:close/>
                    <a:moveTo>
                      <a:pt x="514" y="262"/>
                    </a:moveTo>
                    <a:lnTo>
                      <a:pt x="514" y="262"/>
                    </a:lnTo>
                    <a:cubicBezTo>
                      <a:pt x="514" y="265"/>
                      <a:pt x="511" y="267"/>
                      <a:pt x="509" y="267"/>
                    </a:cubicBezTo>
                    <a:cubicBezTo>
                      <a:pt x="506" y="267"/>
                      <a:pt x="503" y="265"/>
                      <a:pt x="503" y="262"/>
                    </a:cubicBezTo>
                    <a:cubicBezTo>
                      <a:pt x="503" y="259"/>
                      <a:pt x="506" y="257"/>
                      <a:pt x="509" y="257"/>
                    </a:cubicBezTo>
                    <a:cubicBezTo>
                      <a:pt x="511" y="257"/>
                      <a:pt x="514" y="259"/>
                      <a:pt x="514" y="262"/>
                    </a:cubicBezTo>
                    <a:lnTo>
                      <a:pt x="514" y="262"/>
                    </a:lnTo>
                    <a:close/>
                    <a:moveTo>
                      <a:pt x="529" y="244"/>
                    </a:moveTo>
                    <a:lnTo>
                      <a:pt x="529" y="244"/>
                    </a:lnTo>
                    <a:cubicBezTo>
                      <a:pt x="529" y="248"/>
                      <a:pt x="526" y="250"/>
                      <a:pt x="523" y="250"/>
                    </a:cubicBezTo>
                    <a:cubicBezTo>
                      <a:pt x="520" y="250"/>
                      <a:pt x="517" y="248"/>
                      <a:pt x="517" y="244"/>
                    </a:cubicBezTo>
                    <a:cubicBezTo>
                      <a:pt x="517" y="241"/>
                      <a:pt x="520" y="239"/>
                      <a:pt x="523" y="239"/>
                    </a:cubicBezTo>
                    <a:cubicBezTo>
                      <a:pt x="526" y="239"/>
                      <a:pt x="529" y="241"/>
                      <a:pt x="529" y="244"/>
                    </a:cubicBezTo>
                    <a:lnTo>
                      <a:pt x="529" y="244"/>
                    </a:lnTo>
                    <a:close/>
                    <a:moveTo>
                      <a:pt x="499" y="280"/>
                    </a:moveTo>
                    <a:lnTo>
                      <a:pt x="499" y="280"/>
                    </a:lnTo>
                    <a:cubicBezTo>
                      <a:pt x="499" y="283"/>
                      <a:pt x="497" y="285"/>
                      <a:pt x="495" y="285"/>
                    </a:cubicBezTo>
                    <a:cubicBezTo>
                      <a:pt x="492" y="285"/>
                      <a:pt x="490" y="283"/>
                      <a:pt x="490" y="280"/>
                    </a:cubicBezTo>
                    <a:cubicBezTo>
                      <a:pt x="490" y="278"/>
                      <a:pt x="492" y="276"/>
                      <a:pt x="495" y="276"/>
                    </a:cubicBezTo>
                    <a:cubicBezTo>
                      <a:pt x="497" y="276"/>
                      <a:pt x="499" y="278"/>
                      <a:pt x="499" y="280"/>
                    </a:cubicBezTo>
                    <a:lnTo>
                      <a:pt x="499" y="280"/>
                    </a:lnTo>
                    <a:close/>
                    <a:moveTo>
                      <a:pt x="339" y="230"/>
                    </a:moveTo>
                    <a:lnTo>
                      <a:pt x="339" y="230"/>
                    </a:lnTo>
                    <a:cubicBezTo>
                      <a:pt x="339" y="233"/>
                      <a:pt x="336" y="236"/>
                      <a:pt x="333" y="236"/>
                    </a:cubicBezTo>
                    <a:cubicBezTo>
                      <a:pt x="330" y="236"/>
                      <a:pt x="328" y="233"/>
                      <a:pt x="328" y="230"/>
                    </a:cubicBezTo>
                    <a:cubicBezTo>
                      <a:pt x="328" y="227"/>
                      <a:pt x="330" y="224"/>
                      <a:pt x="333" y="224"/>
                    </a:cubicBezTo>
                    <a:cubicBezTo>
                      <a:pt x="336" y="224"/>
                      <a:pt x="339" y="227"/>
                      <a:pt x="339" y="230"/>
                    </a:cubicBezTo>
                    <a:lnTo>
                      <a:pt x="339" y="230"/>
                    </a:lnTo>
                    <a:close/>
                    <a:moveTo>
                      <a:pt x="407" y="544"/>
                    </a:moveTo>
                    <a:lnTo>
                      <a:pt x="407" y="544"/>
                    </a:lnTo>
                    <a:cubicBezTo>
                      <a:pt x="413" y="544"/>
                      <a:pt x="417" y="539"/>
                      <a:pt x="417" y="534"/>
                    </a:cubicBezTo>
                    <a:cubicBezTo>
                      <a:pt x="417" y="528"/>
                      <a:pt x="413" y="524"/>
                      <a:pt x="407" y="524"/>
                    </a:cubicBezTo>
                    <a:cubicBezTo>
                      <a:pt x="402" y="524"/>
                      <a:pt x="397" y="528"/>
                      <a:pt x="397" y="534"/>
                    </a:cubicBezTo>
                    <a:cubicBezTo>
                      <a:pt x="397" y="539"/>
                      <a:pt x="402" y="544"/>
                      <a:pt x="407" y="544"/>
                    </a:cubicBezTo>
                    <a:lnTo>
                      <a:pt x="407" y="544"/>
                    </a:lnTo>
                    <a:close/>
                    <a:moveTo>
                      <a:pt x="407" y="550"/>
                    </a:moveTo>
                    <a:lnTo>
                      <a:pt x="407" y="550"/>
                    </a:lnTo>
                    <a:cubicBezTo>
                      <a:pt x="399" y="550"/>
                      <a:pt x="392" y="542"/>
                      <a:pt x="392" y="534"/>
                    </a:cubicBezTo>
                    <a:cubicBezTo>
                      <a:pt x="392" y="525"/>
                      <a:pt x="399" y="518"/>
                      <a:pt x="407" y="518"/>
                    </a:cubicBezTo>
                    <a:cubicBezTo>
                      <a:pt x="416" y="518"/>
                      <a:pt x="423" y="525"/>
                      <a:pt x="423" y="534"/>
                    </a:cubicBezTo>
                    <a:cubicBezTo>
                      <a:pt x="423" y="542"/>
                      <a:pt x="416" y="550"/>
                      <a:pt x="407" y="550"/>
                    </a:cubicBezTo>
                    <a:lnTo>
                      <a:pt x="407" y="550"/>
                    </a:lnTo>
                    <a:close/>
                    <a:moveTo>
                      <a:pt x="624" y="463"/>
                    </a:moveTo>
                    <a:lnTo>
                      <a:pt x="624" y="463"/>
                    </a:lnTo>
                    <a:cubicBezTo>
                      <a:pt x="624" y="463"/>
                      <a:pt x="624" y="463"/>
                      <a:pt x="624" y="463"/>
                    </a:cubicBezTo>
                    <a:lnTo>
                      <a:pt x="624" y="463"/>
                    </a:lnTo>
                    <a:lnTo>
                      <a:pt x="624" y="463"/>
                    </a:lnTo>
                    <a:lnTo>
                      <a:pt x="624" y="463"/>
                    </a:lnTo>
                    <a:close/>
                    <a:moveTo>
                      <a:pt x="541" y="399"/>
                    </a:moveTo>
                    <a:lnTo>
                      <a:pt x="541" y="399"/>
                    </a:lnTo>
                    <a:cubicBezTo>
                      <a:pt x="539" y="395"/>
                      <a:pt x="539" y="389"/>
                      <a:pt x="539" y="383"/>
                    </a:cubicBezTo>
                    <a:cubicBezTo>
                      <a:pt x="531" y="385"/>
                      <a:pt x="523" y="389"/>
                      <a:pt x="516" y="395"/>
                    </a:cubicBezTo>
                    <a:cubicBezTo>
                      <a:pt x="518" y="395"/>
                      <a:pt x="522" y="397"/>
                      <a:pt x="527" y="398"/>
                    </a:cubicBezTo>
                    <a:cubicBezTo>
                      <a:pt x="531" y="398"/>
                      <a:pt x="536" y="399"/>
                      <a:pt x="541" y="399"/>
                    </a:cubicBezTo>
                    <a:lnTo>
                      <a:pt x="541" y="399"/>
                    </a:lnTo>
                    <a:close/>
                    <a:moveTo>
                      <a:pt x="545" y="381"/>
                    </a:moveTo>
                    <a:lnTo>
                      <a:pt x="545" y="381"/>
                    </a:lnTo>
                    <a:cubicBezTo>
                      <a:pt x="544" y="389"/>
                      <a:pt x="545" y="395"/>
                      <a:pt x="547" y="400"/>
                    </a:cubicBezTo>
                    <a:cubicBezTo>
                      <a:pt x="551" y="400"/>
                      <a:pt x="554" y="399"/>
                      <a:pt x="558" y="399"/>
                    </a:cubicBezTo>
                    <a:cubicBezTo>
                      <a:pt x="556" y="397"/>
                      <a:pt x="555" y="393"/>
                      <a:pt x="555" y="389"/>
                    </a:cubicBezTo>
                    <a:cubicBezTo>
                      <a:pt x="555" y="386"/>
                      <a:pt x="555" y="382"/>
                      <a:pt x="556" y="379"/>
                    </a:cubicBezTo>
                    <a:cubicBezTo>
                      <a:pt x="553" y="380"/>
                      <a:pt x="549" y="380"/>
                      <a:pt x="545" y="381"/>
                    </a:cubicBezTo>
                    <a:lnTo>
                      <a:pt x="545" y="381"/>
                    </a:lnTo>
                    <a:close/>
                    <a:moveTo>
                      <a:pt x="569" y="373"/>
                    </a:moveTo>
                    <a:lnTo>
                      <a:pt x="569" y="373"/>
                    </a:lnTo>
                    <a:cubicBezTo>
                      <a:pt x="572" y="373"/>
                      <a:pt x="576" y="372"/>
                      <a:pt x="579" y="373"/>
                    </a:cubicBezTo>
                    <a:cubicBezTo>
                      <a:pt x="581" y="373"/>
                      <a:pt x="582" y="375"/>
                      <a:pt x="582" y="376"/>
                    </a:cubicBezTo>
                    <a:cubicBezTo>
                      <a:pt x="582" y="379"/>
                      <a:pt x="577" y="381"/>
                      <a:pt x="574" y="382"/>
                    </a:cubicBezTo>
                    <a:cubicBezTo>
                      <a:pt x="574" y="384"/>
                      <a:pt x="575" y="386"/>
                      <a:pt x="575" y="387"/>
                    </a:cubicBezTo>
                    <a:cubicBezTo>
                      <a:pt x="576" y="395"/>
                      <a:pt x="572" y="402"/>
                      <a:pt x="567" y="404"/>
                    </a:cubicBezTo>
                    <a:cubicBezTo>
                      <a:pt x="567" y="404"/>
                      <a:pt x="567" y="404"/>
                      <a:pt x="567" y="404"/>
                    </a:cubicBezTo>
                    <a:cubicBezTo>
                      <a:pt x="560" y="405"/>
                      <a:pt x="553" y="405"/>
                      <a:pt x="546" y="405"/>
                    </a:cubicBezTo>
                    <a:cubicBezTo>
                      <a:pt x="545" y="405"/>
                      <a:pt x="545" y="405"/>
                      <a:pt x="544" y="405"/>
                    </a:cubicBezTo>
                    <a:cubicBezTo>
                      <a:pt x="533" y="405"/>
                      <a:pt x="521" y="403"/>
                      <a:pt x="511" y="399"/>
                    </a:cubicBezTo>
                    <a:cubicBezTo>
                      <a:pt x="511" y="399"/>
                      <a:pt x="511" y="399"/>
                      <a:pt x="511" y="399"/>
                    </a:cubicBezTo>
                    <a:cubicBezTo>
                      <a:pt x="508" y="402"/>
                      <a:pt x="504" y="399"/>
                      <a:pt x="506" y="396"/>
                    </a:cubicBezTo>
                    <a:cubicBezTo>
                      <a:pt x="506" y="396"/>
                      <a:pt x="507" y="395"/>
                      <a:pt x="508" y="394"/>
                    </a:cubicBezTo>
                    <a:cubicBezTo>
                      <a:pt x="508" y="394"/>
                      <a:pt x="509" y="393"/>
                      <a:pt x="509" y="393"/>
                    </a:cubicBezTo>
                    <a:cubicBezTo>
                      <a:pt x="515" y="387"/>
                      <a:pt x="534" y="373"/>
                      <a:pt x="569" y="3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55" name="Freeform 7">
                <a:extLst>
                  <a:ext uri="{FF2B5EF4-FFF2-40B4-BE49-F238E27FC236}">
                    <a16:creationId xmlns:a16="http://schemas.microsoft.com/office/drawing/2014/main" id="{A76FDE45-8C9B-CA88-A817-8F6B015326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99353" y="325438"/>
                <a:ext cx="525463" cy="576261"/>
              </a:xfrm>
              <a:custGeom>
                <a:avLst/>
                <a:gdLst>
                  <a:gd name="T0" fmla="*/ 524 w 647"/>
                  <a:gd name="T1" fmla="*/ 663 h 701"/>
                  <a:gd name="T2" fmla="*/ 555 w 647"/>
                  <a:gd name="T3" fmla="*/ 673 h 701"/>
                  <a:gd name="T4" fmla="*/ 563 w 647"/>
                  <a:gd name="T5" fmla="*/ 670 h 701"/>
                  <a:gd name="T6" fmla="*/ 524 w 647"/>
                  <a:gd name="T7" fmla="*/ 657 h 701"/>
                  <a:gd name="T8" fmla="*/ 564 w 647"/>
                  <a:gd name="T9" fmla="*/ 676 h 701"/>
                  <a:gd name="T10" fmla="*/ 510 w 647"/>
                  <a:gd name="T11" fmla="*/ 692 h 701"/>
                  <a:gd name="T12" fmla="*/ 324 w 647"/>
                  <a:gd name="T13" fmla="*/ 675 h 701"/>
                  <a:gd name="T14" fmla="*/ 293 w 647"/>
                  <a:gd name="T15" fmla="*/ 552 h 701"/>
                  <a:gd name="T16" fmla="*/ 265 w 647"/>
                  <a:gd name="T17" fmla="*/ 544 h 701"/>
                  <a:gd name="T18" fmla="*/ 217 w 647"/>
                  <a:gd name="T19" fmla="*/ 599 h 701"/>
                  <a:gd name="T20" fmla="*/ 501 w 647"/>
                  <a:gd name="T21" fmla="*/ 186 h 701"/>
                  <a:gd name="T22" fmla="*/ 510 w 647"/>
                  <a:gd name="T23" fmla="*/ 202 h 701"/>
                  <a:gd name="T24" fmla="*/ 554 w 647"/>
                  <a:gd name="T25" fmla="*/ 163 h 701"/>
                  <a:gd name="T26" fmla="*/ 583 w 647"/>
                  <a:gd name="T27" fmla="*/ 244 h 701"/>
                  <a:gd name="T28" fmla="*/ 579 w 647"/>
                  <a:gd name="T29" fmla="*/ 249 h 701"/>
                  <a:gd name="T30" fmla="*/ 625 w 647"/>
                  <a:gd name="T31" fmla="*/ 468 h 701"/>
                  <a:gd name="T32" fmla="*/ 617 w 647"/>
                  <a:gd name="T33" fmla="*/ 526 h 701"/>
                  <a:gd name="T34" fmla="*/ 534 w 647"/>
                  <a:gd name="T35" fmla="*/ 594 h 701"/>
                  <a:gd name="T36" fmla="*/ 586 w 647"/>
                  <a:gd name="T37" fmla="*/ 661 h 701"/>
                  <a:gd name="T38" fmla="*/ 586 w 647"/>
                  <a:gd name="T39" fmla="*/ 666 h 701"/>
                  <a:gd name="T40" fmla="*/ 564 w 647"/>
                  <a:gd name="T41" fmla="*/ 676 h 701"/>
                  <a:gd name="T42" fmla="*/ 306 w 647"/>
                  <a:gd name="T43" fmla="*/ 571 h 701"/>
                  <a:gd name="T44" fmla="*/ 303 w 647"/>
                  <a:gd name="T45" fmla="*/ 560 h 701"/>
                  <a:gd name="T46" fmla="*/ 302 w 647"/>
                  <a:gd name="T47" fmla="*/ 575 h 701"/>
                  <a:gd name="T48" fmla="*/ 303 w 647"/>
                  <a:gd name="T49" fmla="*/ 596 h 701"/>
                  <a:gd name="T50" fmla="*/ 283 w 647"/>
                  <a:gd name="T51" fmla="*/ 607 h 701"/>
                  <a:gd name="T52" fmla="*/ 333 w 647"/>
                  <a:gd name="T53" fmla="*/ 540 h 701"/>
                  <a:gd name="T54" fmla="*/ 283 w 647"/>
                  <a:gd name="T55" fmla="*/ 607 h 701"/>
                  <a:gd name="T56" fmla="*/ 301 w 647"/>
                  <a:gd name="T57" fmla="*/ 635 h 701"/>
                  <a:gd name="T58" fmla="*/ 289 w 647"/>
                  <a:gd name="T59" fmla="*/ 623 h 701"/>
                  <a:gd name="T60" fmla="*/ 307 w 647"/>
                  <a:gd name="T61" fmla="*/ 639 h 701"/>
                  <a:gd name="T62" fmla="*/ 352 w 647"/>
                  <a:gd name="T63" fmla="*/ 524 h 701"/>
                  <a:gd name="T64" fmla="*/ 527 w 647"/>
                  <a:gd name="T65" fmla="*/ 353 h 701"/>
                  <a:gd name="T66" fmla="*/ 578 w 647"/>
                  <a:gd name="T67" fmla="*/ 264 h 701"/>
                  <a:gd name="T68" fmla="*/ 527 w 647"/>
                  <a:gd name="T69" fmla="*/ 353 h 701"/>
                  <a:gd name="T70" fmla="*/ 519 w 647"/>
                  <a:gd name="T71" fmla="*/ 356 h 701"/>
                  <a:gd name="T72" fmla="*/ 528 w 647"/>
                  <a:gd name="T73" fmla="*/ 314 h 701"/>
                  <a:gd name="T74" fmla="*/ 516 w 647"/>
                  <a:gd name="T75" fmla="*/ 310 h 701"/>
                  <a:gd name="T76" fmla="*/ 518 w 647"/>
                  <a:gd name="T77" fmla="*/ 357 h 701"/>
                  <a:gd name="T78" fmla="*/ 374 w 647"/>
                  <a:gd name="T79" fmla="*/ 525 h 701"/>
                  <a:gd name="T80" fmla="*/ 366 w 647"/>
                  <a:gd name="T81" fmla="*/ 510 h 701"/>
                  <a:gd name="T82" fmla="*/ 387 w 647"/>
                  <a:gd name="T83" fmla="*/ 505 h 701"/>
                  <a:gd name="T84" fmla="*/ 394 w 647"/>
                  <a:gd name="T85" fmla="*/ 479 h 701"/>
                  <a:gd name="T86" fmla="*/ 387 w 647"/>
                  <a:gd name="T87" fmla="*/ 505 h 701"/>
                  <a:gd name="T88" fmla="*/ 258 w 647"/>
                  <a:gd name="T89" fmla="*/ 506 h 701"/>
                  <a:gd name="T90" fmla="*/ 226 w 647"/>
                  <a:gd name="T91" fmla="*/ 406 h 701"/>
                  <a:gd name="T92" fmla="*/ 228 w 647"/>
                  <a:gd name="T93" fmla="*/ 363 h 701"/>
                  <a:gd name="T94" fmla="*/ 231 w 647"/>
                  <a:gd name="T95" fmla="*/ 349 h 701"/>
                  <a:gd name="T96" fmla="*/ 310 w 647"/>
                  <a:gd name="T97" fmla="*/ 227 h 701"/>
                  <a:gd name="T98" fmla="*/ 358 w 647"/>
                  <a:gd name="T99" fmla="*/ 200 h 701"/>
                  <a:gd name="T100" fmla="*/ 462 w 647"/>
                  <a:gd name="T101" fmla="*/ 190 h 701"/>
                  <a:gd name="T102" fmla="*/ 476 w 647"/>
                  <a:gd name="T103" fmla="*/ 180 h 701"/>
                  <a:gd name="T104" fmla="*/ 269 w 647"/>
                  <a:gd name="T105" fmla="*/ 246 h 701"/>
                  <a:gd name="T106" fmla="*/ 245 w 647"/>
                  <a:gd name="T107" fmla="*/ 277 h 701"/>
                  <a:gd name="T108" fmla="*/ 217 w 647"/>
                  <a:gd name="T109" fmla="*/ 345 h 701"/>
                  <a:gd name="T110" fmla="*/ 253 w 647"/>
                  <a:gd name="T111" fmla="*/ 527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47" h="701">
                    <a:moveTo>
                      <a:pt x="555" y="673"/>
                    </a:moveTo>
                    <a:lnTo>
                      <a:pt x="555" y="673"/>
                    </a:lnTo>
                    <a:cubicBezTo>
                      <a:pt x="549" y="670"/>
                      <a:pt x="537" y="667"/>
                      <a:pt x="524" y="663"/>
                    </a:cubicBezTo>
                    <a:cubicBezTo>
                      <a:pt x="525" y="670"/>
                      <a:pt x="526" y="677"/>
                      <a:pt x="527" y="682"/>
                    </a:cubicBezTo>
                    <a:cubicBezTo>
                      <a:pt x="536" y="680"/>
                      <a:pt x="546" y="677"/>
                      <a:pt x="555" y="673"/>
                    </a:cubicBezTo>
                    <a:lnTo>
                      <a:pt x="555" y="673"/>
                    </a:lnTo>
                    <a:close/>
                    <a:moveTo>
                      <a:pt x="524" y="657"/>
                    </a:moveTo>
                    <a:lnTo>
                      <a:pt x="524" y="657"/>
                    </a:lnTo>
                    <a:cubicBezTo>
                      <a:pt x="539" y="662"/>
                      <a:pt x="556" y="666"/>
                      <a:pt x="563" y="670"/>
                    </a:cubicBezTo>
                    <a:cubicBezTo>
                      <a:pt x="568" y="668"/>
                      <a:pt x="574" y="666"/>
                      <a:pt x="579" y="663"/>
                    </a:cubicBezTo>
                    <a:cubicBezTo>
                      <a:pt x="569" y="658"/>
                      <a:pt x="546" y="651"/>
                      <a:pt x="524" y="645"/>
                    </a:cubicBezTo>
                    <a:cubicBezTo>
                      <a:pt x="524" y="649"/>
                      <a:pt x="524" y="653"/>
                      <a:pt x="524" y="657"/>
                    </a:cubicBezTo>
                    <a:lnTo>
                      <a:pt x="524" y="657"/>
                    </a:lnTo>
                    <a:close/>
                    <a:moveTo>
                      <a:pt x="564" y="676"/>
                    </a:moveTo>
                    <a:lnTo>
                      <a:pt x="564" y="676"/>
                    </a:lnTo>
                    <a:cubicBezTo>
                      <a:pt x="563" y="676"/>
                      <a:pt x="563" y="676"/>
                      <a:pt x="563" y="676"/>
                    </a:cubicBezTo>
                    <a:cubicBezTo>
                      <a:pt x="546" y="683"/>
                      <a:pt x="528" y="688"/>
                      <a:pt x="511" y="692"/>
                    </a:cubicBezTo>
                    <a:cubicBezTo>
                      <a:pt x="511" y="692"/>
                      <a:pt x="510" y="692"/>
                      <a:pt x="510" y="692"/>
                    </a:cubicBezTo>
                    <a:cubicBezTo>
                      <a:pt x="494" y="695"/>
                      <a:pt x="478" y="697"/>
                      <a:pt x="463" y="698"/>
                    </a:cubicBezTo>
                    <a:cubicBezTo>
                      <a:pt x="462" y="698"/>
                      <a:pt x="462" y="698"/>
                      <a:pt x="462" y="698"/>
                    </a:cubicBezTo>
                    <a:cubicBezTo>
                      <a:pt x="410" y="701"/>
                      <a:pt x="361" y="691"/>
                      <a:pt x="324" y="675"/>
                    </a:cubicBezTo>
                    <a:lnTo>
                      <a:pt x="323" y="674"/>
                    </a:lnTo>
                    <a:cubicBezTo>
                      <a:pt x="323" y="674"/>
                      <a:pt x="322" y="674"/>
                      <a:pt x="322" y="674"/>
                    </a:cubicBezTo>
                    <a:cubicBezTo>
                      <a:pt x="260" y="645"/>
                      <a:pt x="232" y="594"/>
                      <a:pt x="293" y="552"/>
                    </a:cubicBezTo>
                    <a:cubicBezTo>
                      <a:pt x="286" y="542"/>
                      <a:pt x="278" y="532"/>
                      <a:pt x="270" y="522"/>
                    </a:cubicBezTo>
                    <a:cubicBezTo>
                      <a:pt x="267" y="518"/>
                      <a:pt x="265" y="515"/>
                      <a:pt x="262" y="511"/>
                    </a:cubicBezTo>
                    <a:cubicBezTo>
                      <a:pt x="257" y="524"/>
                      <a:pt x="257" y="532"/>
                      <a:pt x="265" y="544"/>
                    </a:cubicBezTo>
                    <a:cubicBezTo>
                      <a:pt x="266" y="545"/>
                      <a:pt x="265" y="546"/>
                      <a:pt x="265" y="547"/>
                    </a:cubicBezTo>
                    <a:lnTo>
                      <a:pt x="221" y="599"/>
                    </a:lnTo>
                    <a:cubicBezTo>
                      <a:pt x="220" y="601"/>
                      <a:pt x="218" y="601"/>
                      <a:pt x="217" y="599"/>
                    </a:cubicBezTo>
                    <a:cubicBezTo>
                      <a:pt x="0" y="361"/>
                      <a:pt x="247" y="0"/>
                      <a:pt x="546" y="104"/>
                    </a:cubicBezTo>
                    <a:cubicBezTo>
                      <a:pt x="548" y="105"/>
                      <a:pt x="549" y="106"/>
                      <a:pt x="548" y="108"/>
                    </a:cubicBezTo>
                    <a:lnTo>
                      <a:pt x="501" y="186"/>
                    </a:lnTo>
                    <a:cubicBezTo>
                      <a:pt x="500" y="187"/>
                      <a:pt x="499" y="188"/>
                      <a:pt x="498" y="187"/>
                    </a:cubicBezTo>
                    <a:cubicBezTo>
                      <a:pt x="483" y="185"/>
                      <a:pt x="474" y="186"/>
                      <a:pt x="468" y="192"/>
                    </a:cubicBezTo>
                    <a:cubicBezTo>
                      <a:pt x="482" y="194"/>
                      <a:pt x="496" y="197"/>
                      <a:pt x="510" y="202"/>
                    </a:cubicBezTo>
                    <a:cubicBezTo>
                      <a:pt x="523" y="188"/>
                      <a:pt x="536" y="175"/>
                      <a:pt x="551" y="163"/>
                    </a:cubicBezTo>
                    <a:cubicBezTo>
                      <a:pt x="551" y="163"/>
                      <a:pt x="551" y="163"/>
                      <a:pt x="552" y="163"/>
                    </a:cubicBezTo>
                    <a:cubicBezTo>
                      <a:pt x="552" y="162"/>
                      <a:pt x="553" y="162"/>
                      <a:pt x="554" y="163"/>
                    </a:cubicBezTo>
                    <a:cubicBezTo>
                      <a:pt x="555" y="163"/>
                      <a:pt x="555" y="163"/>
                      <a:pt x="556" y="164"/>
                    </a:cubicBezTo>
                    <a:cubicBezTo>
                      <a:pt x="556" y="164"/>
                      <a:pt x="556" y="165"/>
                      <a:pt x="556" y="165"/>
                    </a:cubicBezTo>
                    <a:lnTo>
                      <a:pt x="583" y="244"/>
                    </a:lnTo>
                    <a:cubicBezTo>
                      <a:pt x="583" y="245"/>
                      <a:pt x="583" y="245"/>
                      <a:pt x="583" y="246"/>
                    </a:cubicBezTo>
                    <a:cubicBezTo>
                      <a:pt x="583" y="247"/>
                      <a:pt x="582" y="247"/>
                      <a:pt x="582" y="247"/>
                    </a:cubicBezTo>
                    <a:cubicBezTo>
                      <a:pt x="581" y="248"/>
                      <a:pt x="580" y="249"/>
                      <a:pt x="579" y="249"/>
                    </a:cubicBezTo>
                    <a:cubicBezTo>
                      <a:pt x="585" y="266"/>
                      <a:pt x="623" y="382"/>
                      <a:pt x="635" y="413"/>
                    </a:cubicBezTo>
                    <a:cubicBezTo>
                      <a:pt x="639" y="423"/>
                      <a:pt x="647" y="441"/>
                      <a:pt x="647" y="452"/>
                    </a:cubicBezTo>
                    <a:cubicBezTo>
                      <a:pt x="647" y="462"/>
                      <a:pt x="640" y="467"/>
                      <a:pt x="625" y="468"/>
                    </a:cubicBezTo>
                    <a:cubicBezTo>
                      <a:pt x="617" y="475"/>
                      <a:pt x="616" y="478"/>
                      <a:pt x="620" y="483"/>
                    </a:cubicBezTo>
                    <a:cubicBezTo>
                      <a:pt x="628" y="494"/>
                      <a:pt x="624" y="499"/>
                      <a:pt x="615" y="506"/>
                    </a:cubicBezTo>
                    <a:cubicBezTo>
                      <a:pt x="624" y="513"/>
                      <a:pt x="622" y="526"/>
                      <a:pt x="617" y="526"/>
                    </a:cubicBezTo>
                    <a:cubicBezTo>
                      <a:pt x="611" y="526"/>
                      <a:pt x="609" y="528"/>
                      <a:pt x="605" y="533"/>
                    </a:cubicBezTo>
                    <a:cubicBezTo>
                      <a:pt x="633" y="560"/>
                      <a:pt x="610" y="583"/>
                      <a:pt x="573" y="591"/>
                    </a:cubicBezTo>
                    <a:cubicBezTo>
                      <a:pt x="562" y="594"/>
                      <a:pt x="548" y="595"/>
                      <a:pt x="534" y="594"/>
                    </a:cubicBezTo>
                    <a:cubicBezTo>
                      <a:pt x="534" y="594"/>
                      <a:pt x="534" y="594"/>
                      <a:pt x="534" y="595"/>
                    </a:cubicBezTo>
                    <a:cubicBezTo>
                      <a:pt x="529" y="610"/>
                      <a:pt x="526" y="625"/>
                      <a:pt x="525" y="639"/>
                    </a:cubicBezTo>
                    <a:cubicBezTo>
                      <a:pt x="549" y="646"/>
                      <a:pt x="578" y="655"/>
                      <a:pt x="586" y="661"/>
                    </a:cubicBezTo>
                    <a:cubicBezTo>
                      <a:pt x="586" y="661"/>
                      <a:pt x="587" y="662"/>
                      <a:pt x="587" y="662"/>
                    </a:cubicBezTo>
                    <a:cubicBezTo>
                      <a:pt x="587" y="663"/>
                      <a:pt x="588" y="663"/>
                      <a:pt x="587" y="664"/>
                    </a:cubicBezTo>
                    <a:cubicBezTo>
                      <a:pt x="587" y="665"/>
                      <a:pt x="587" y="665"/>
                      <a:pt x="586" y="666"/>
                    </a:cubicBezTo>
                    <a:cubicBezTo>
                      <a:pt x="586" y="666"/>
                      <a:pt x="586" y="666"/>
                      <a:pt x="585" y="666"/>
                    </a:cubicBezTo>
                    <a:cubicBezTo>
                      <a:pt x="578" y="670"/>
                      <a:pt x="571" y="673"/>
                      <a:pt x="564" y="676"/>
                    </a:cubicBezTo>
                    <a:lnTo>
                      <a:pt x="564" y="676"/>
                    </a:lnTo>
                    <a:close/>
                    <a:moveTo>
                      <a:pt x="306" y="570"/>
                    </a:moveTo>
                    <a:lnTo>
                      <a:pt x="306" y="570"/>
                    </a:lnTo>
                    <a:cubicBezTo>
                      <a:pt x="306" y="570"/>
                      <a:pt x="306" y="570"/>
                      <a:pt x="306" y="571"/>
                    </a:cubicBezTo>
                    <a:cubicBezTo>
                      <a:pt x="308" y="577"/>
                      <a:pt x="309" y="584"/>
                      <a:pt x="309" y="592"/>
                    </a:cubicBezTo>
                    <a:cubicBezTo>
                      <a:pt x="326" y="581"/>
                      <a:pt x="321" y="561"/>
                      <a:pt x="316" y="552"/>
                    </a:cubicBezTo>
                    <a:cubicBezTo>
                      <a:pt x="312" y="555"/>
                      <a:pt x="307" y="558"/>
                      <a:pt x="303" y="560"/>
                    </a:cubicBezTo>
                    <a:cubicBezTo>
                      <a:pt x="304" y="563"/>
                      <a:pt x="305" y="566"/>
                      <a:pt x="306" y="570"/>
                    </a:cubicBezTo>
                    <a:lnTo>
                      <a:pt x="306" y="570"/>
                    </a:lnTo>
                    <a:close/>
                    <a:moveTo>
                      <a:pt x="302" y="575"/>
                    </a:moveTo>
                    <a:lnTo>
                      <a:pt x="302" y="575"/>
                    </a:lnTo>
                    <a:cubicBezTo>
                      <a:pt x="289" y="583"/>
                      <a:pt x="284" y="592"/>
                      <a:pt x="283" y="601"/>
                    </a:cubicBezTo>
                    <a:cubicBezTo>
                      <a:pt x="291" y="600"/>
                      <a:pt x="297" y="598"/>
                      <a:pt x="303" y="596"/>
                    </a:cubicBezTo>
                    <a:cubicBezTo>
                      <a:pt x="303" y="588"/>
                      <a:pt x="303" y="581"/>
                      <a:pt x="302" y="575"/>
                    </a:cubicBezTo>
                    <a:lnTo>
                      <a:pt x="302" y="575"/>
                    </a:lnTo>
                    <a:close/>
                    <a:moveTo>
                      <a:pt x="283" y="607"/>
                    </a:moveTo>
                    <a:lnTo>
                      <a:pt x="283" y="607"/>
                    </a:lnTo>
                    <a:cubicBezTo>
                      <a:pt x="283" y="610"/>
                      <a:pt x="284" y="614"/>
                      <a:pt x="286" y="617"/>
                    </a:cubicBezTo>
                    <a:cubicBezTo>
                      <a:pt x="325" y="617"/>
                      <a:pt x="354" y="578"/>
                      <a:pt x="333" y="540"/>
                    </a:cubicBezTo>
                    <a:cubicBezTo>
                      <a:pt x="329" y="543"/>
                      <a:pt x="325" y="546"/>
                      <a:pt x="321" y="549"/>
                    </a:cubicBezTo>
                    <a:cubicBezTo>
                      <a:pt x="329" y="563"/>
                      <a:pt x="335" y="601"/>
                      <a:pt x="283" y="607"/>
                    </a:cubicBezTo>
                    <a:lnTo>
                      <a:pt x="283" y="607"/>
                    </a:lnTo>
                    <a:close/>
                    <a:moveTo>
                      <a:pt x="289" y="623"/>
                    </a:moveTo>
                    <a:lnTo>
                      <a:pt x="289" y="623"/>
                    </a:lnTo>
                    <a:cubicBezTo>
                      <a:pt x="292" y="627"/>
                      <a:pt x="296" y="631"/>
                      <a:pt x="301" y="635"/>
                    </a:cubicBezTo>
                    <a:cubicBezTo>
                      <a:pt x="358" y="619"/>
                      <a:pt x="370" y="571"/>
                      <a:pt x="348" y="528"/>
                    </a:cubicBezTo>
                    <a:cubicBezTo>
                      <a:pt x="344" y="531"/>
                      <a:pt x="341" y="533"/>
                      <a:pt x="338" y="536"/>
                    </a:cubicBezTo>
                    <a:cubicBezTo>
                      <a:pt x="362" y="578"/>
                      <a:pt x="330" y="620"/>
                      <a:pt x="289" y="623"/>
                    </a:cubicBezTo>
                    <a:lnTo>
                      <a:pt x="289" y="623"/>
                    </a:lnTo>
                    <a:close/>
                    <a:moveTo>
                      <a:pt x="307" y="639"/>
                    </a:moveTo>
                    <a:lnTo>
                      <a:pt x="307" y="639"/>
                    </a:lnTo>
                    <a:cubicBezTo>
                      <a:pt x="312" y="643"/>
                      <a:pt x="318" y="645"/>
                      <a:pt x="325" y="647"/>
                    </a:cubicBezTo>
                    <a:cubicBezTo>
                      <a:pt x="395" y="612"/>
                      <a:pt x="378" y="539"/>
                      <a:pt x="362" y="514"/>
                    </a:cubicBezTo>
                    <a:cubicBezTo>
                      <a:pt x="359" y="517"/>
                      <a:pt x="355" y="521"/>
                      <a:pt x="352" y="524"/>
                    </a:cubicBezTo>
                    <a:cubicBezTo>
                      <a:pt x="376" y="569"/>
                      <a:pt x="365" y="620"/>
                      <a:pt x="307" y="639"/>
                    </a:cubicBezTo>
                    <a:lnTo>
                      <a:pt x="307" y="639"/>
                    </a:lnTo>
                    <a:close/>
                    <a:moveTo>
                      <a:pt x="527" y="353"/>
                    </a:moveTo>
                    <a:lnTo>
                      <a:pt x="527" y="353"/>
                    </a:lnTo>
                    <a:cubicBezTo>
                      <a:pt x="552" y="343"/>
                      <a:pt x="582" y="339"/>
                      <a:pt x="606" y="346"/>
                    </a:cubicBezTo>
                    <a:cubicBezTo>
                      <a:pt x="595" y="315"/>
                      <a:pt x="584" y="282"/>
                      <a:pt x="578" y="264"/>
                    </a:cubicBezTo>
                    <a:cubicBezTo>
                      <a:pt x="578" y="295"/>
                      <a:pt x="563" y="325"/>
                      <a:pt x="532" y="338"/>
                    </a:cubicBezTo>
                    <a:cubicBezTo>
                      <a:pt x="531" y="343"/>
                      <a:pt x="529" y="348"/>
                      <a:pt x="527" y="353"/>
                    </a:cubicBezTo>
                    <a:lnTo>
                      <a:pt x="527" y="353"/>
                    </a:lnTo>
                    <a:close/>
                    <a:moveTo>
                      <a:pt x="518" y="357"/>
                    </a:moveTo>
                    <a:lnTo>
                      <a:pt x="518" y="357"/>
                    </a:lnTo>
                    <a:cubicBezTo>
                      <a:pt x="518" y="357"/>
                      <a:pt x="518" y="357"/>
                      <a:pt x="519" y="356"/>
                    </a:cubicBezTo>
                    <a:cubicBezTo>
                      <a:pt x="523" y="350"/>
                      <a:pt x="525" y="343"/>
                      <a:pt x="527" y="336"/>
                    </a:cubicBezTo>
                    <a:cubicBezTo>
                      <a:pt x="527" y="335"/>
                      <a:pt x="527" y="335"/>
                      <a:pt x="527" y="335"/>
                    </a:cubicBezTo>
                    <a:cubicBezTo>
                      <a:pt x="528" y="328"/>
                      <a:pt x="529" y="321"/>
                      <a:pt x="528" y="314"/>
                    </a:cubicBezTo>
                    <a:cubicBezTo>
                      <a:pt x="528" y="314"/>
                      <a:pt x="528" y="314"/>
                      <a:pt x="528" y="313"/>
                    </a:cubicBezTo>
                    <a:cubicBezTo>
                      <a:pt x="528" y="308"/>
                      <a:pt x="527" y="303"/>
                      <a:pt x="526" y="298"/>
                    </a:cubicBezTo>
                    <a:cubicBezTo>
                      <a:pt x="523" y="302"/>
                      <a:pt x="519" y="306"/>
                      <a:pt x="516" y="310"/>
                    </a:cubicBezTo>
                    <a:cubicBezTo>
                      <a:pt x="517" y="328"/>
                      <a:pt x="513" y="348"/>
                      <a:pt x="494" y="365"/>
                    </a:cubicBezTo>
                    <a:cubicBezTo>
                      <a:pt x="495" y="371"/>
                      <a:pt x="495" y="377"/>
                      <a:pt x="494" y="382"/>
                    </a:cubicBezTo>
                    <a:cubicBezTo>
                      <a:pt x="505" y="374"/>
                      <a:pt x="513" y="366"/>
                      <a:pt x="518" y="357"/>
                    </a:cubicBezTo>
                    <a:lnTo>
                      <a:pt x="518" y="357"/>
                    </a:lnTo>
                    <a:close/>
                    <a:moveTo>
                      <a:pt x="374" y="525"/>
                    </a:moveTo>
                    <a:lnTo>
                      <a:pt x="374" y="525"/>
                    </a:lnTo>
                    <a:cubicBezTo>
                      <a:pt x="375" y="519"/>
                      <a:pt x="378" y="513"/>
                      <a:pt x="383" y="509"/>
                    </a:cubicBezTo>
                    <a:cubicBezTo>
                      <a:pt x="381" y="505"/>
                      <a:pt x="379" y="501"/>
                      <a:pt x="379" y="497"/>
                    </a:cubicBezTo>
                    <a:cubicBezTo>
                      <a:pt x="375" y="501"/>
                      <a:pt x="370" y="506"/>
                      <a:pt x="366" y="510"/>
                    </a:cubicBezTo>
                    <a:cubicBezTo>
                      <a:pt x="369" y="514"/>
                      <a:pt x="371" y="519"/>
                      <a:pt x="374" y="525"/>
                    </a:cubicBezTo>
                    <a:lnTo>
                      <a:pt x="374" y="525"/>
                    </a:lnTo>
                    <a:close/>
                    <a:moveTo>
                      <a:pt x="387" y="505"/>
                    </a:moveTo>
                    <a:lnTo>
                      <a:pt x="387" y="505"/>
                    </a:lnTo>
                    <a:cubicBezTo>
                      <a:pt x="391" y="503"/>
                      <a:pt x="394" y="501"/>
                      <a:pt x="399" y="500"/>
                    </a:cubicBezTo>
                    <a:cubicBezTo>
                      <a:pt x="396" y="494"/>
                      <a:pt x="394" y="487"/>
                      <a:pt x="394" y="479"/>
                    </a:cubicBezTo>
                    <a:cubicBezTo>
                      <a:pt x="390" y="483"/>
                      <a:pt x="387" y="487"/>
                      <a:pt x="383" y="491"/>
                    </a:cubicBezTo>
                    <a:cubicBezTo>
                      <a:pt x="384" y="496"/>
                      <a:pt x="385" y="501"/>
                      <a:pt x="387" y="505"/>
                    </a:cubicBezTo>
                    <a:lnTo>
                      <a:pt x="387" y="505"/>
                    </a:lnTo>
                    <a:close/>
                    <a:moveTo>
                      <a:pt x="253" y="527"/>
                    </a:moveTo>
                    <a:lnTo>
                      <a:pt x="253" y="527"/>
                    </a:lnTo>
                    <a:cubicBezTo>
                      <a:pt x="253" y="520"/>
                      <a:pt x="255" y="513"/>
                      <a:pt x="258" y="506"/>
                    </a:cubicBezTo>
                    <a:cubicBezTo>
                      <a:pt x="244" y="485"/>
                      <a:pt x="232" y="458"/>
                      <a:pt x="227" y="419"/>
                    </a:cubicBezTo>
                    <a:cubicBezTo>
                      <a:pt x="227" y="418"/>
                      <a:pt x="227" y="418"/>
                      <a:pt x="227" y="418"/>
                    </a:cubicBezTo>
                    <a:cubicBezTo>
                      <a:pt x="227" y="414"/>
                      <a:pt x="227" y="410"/>
                      <a:pt x="226" y="406"/>
                    </a:cubicBezTo>
                    <a:cubicBezTo>
                      <a:pt x="226" y="406"/>
                      <a:pt x="226" y="406"/>
                      <a:pt x="226" y="405"/>
                    </a:cubicBezTo>
                    <a:cubicBezTo>
                      <a:pt x="226" y="404"/>
                      <a:pt x="226" y="403"/>
                      <a:pt x="226" y="401"/>
                    </a:cubicBezTo>
                    <a:cubicBezTo>
                      <a:pt x="226" y="388"/>
                      <a:pt x="226" y="375"/>
                      <a:pt x="228" y="363"/>
                    </a:cubicBezTo>
                    <a:cubicBezTo>
                      <a:pt x="228" y="362"/>
                      <a:pt x="229" y="362"/>
                      <a:pt x="229" y="362"/>
                    </a:cubicBezTo>
                    <a:cubicBezTo>
                      <a:pt x="229" y="358"/>
                      <a:pt x="230" y="354"/>
                      <a:pt x="231" y="350"/>
                    </a:cubicBezTo>
                    <a:cubicBezTo>
                      <a:pt x="231" y="350"/>
                      <a:pt x="231" y="349"/>
                      <a:pt x="231" y="349"/>
                    </a:cubicBezTo>
                    <a:cubicBezTo>
                      <a:pt x="239" y="313"/>
                      <a:pt x="258" y="278"/>
                      <a:pt x="284" y="250"/>
                    </a:cubicBezTo>
                    <a:cubicBezTo>
                      <a:pt x="284" y="250"/>
                      <a:pt x="284" y="249"/>
                      <a:pt x="284" y="249"/>
                    </a:cubicBezTo>
                    <a:cubicBezTo>
                      <a:pt x="292" y="241"/>
                      <a:pt x="301" y="234"/>
                      <a:pt x="310" y="227"/>
                    </a:cubicBezTo>
                    <a:lnTo>
                      <a:pt x="310" y="227"/>
                    </a:lnTo>
                    <a:cubicBezTo>
                      <a:pt x="324" y="216"/>
                      <a:pt x="340" y="207"/>
                      <a:pt x="358" y="201"/>
                    </a:cubicBezTo>
                    <a:cubicBezTo>
                      <a:pt x="358" y="200"/>
                      <a:pt x="358" y="200"/>
                      <a:pt x="358" y="200"/>
                    </a:cubicBezTo>
                    <a:cubicBezTo>
                      <a:pt x="379" y="192"/>
                      <a:pt x="403" y="188"/>
                      <a:pt x="428" y="188"/>
                    </a:cubicBezTo>
                    <a:cubicBezTo>
                      <a:pt x="430" y="188"/>
                      <a:pt x="431" y="188"/>
                      <a:pt x="433" y="188"/>
                    </a:cubicBezTo>
                    <a:cubicBezTo>
                      <a:pt x="442" y="188"/>
                      <a:pt x="452" y="189"/>
                      <a:pt x="462" y="190"/>
                    </a:cubicBezTo>
                    <a:cubicBezTo>
                      <a:pt x="466" y="185"/>
                      <a:pt x="471" y="182"/>
                      <a:pt x="478" y="181"/>
                    </a:cubicBezTo>
                    <a:cubicBezTo>
                      <a:pt x="477" y="181"/>
                      <a:pt x="477" y="180"/>
                      <a:pt x="476" y="180"/>
                    </a:cubicBezTo>
                    <a:cubicBezTo>
                      <a:pt x="476" y="180"/>
                      <a:pt x="476" y="180"/>
                      <a:pt x="476" y="180"/>
                    </a:cubicBezTo>
                    <a:cubicBezTo>
                      <a:pt x="464" y="177"/>
                      <a:pt x="451" y="175"/>
                      <a:pt x="439" y="174"/>
                    </a:cubicBezTo>
                    <a:lnTo>
                      <a:pt x="439" y="174"/>
                    </a:lnTo>
                    <a:cubicBezTo>
                      <a:pt x="374" y="170"/>
                      <a:pt x="312" y="198"/>
                      <a:pt x="269" y="246"/>
                    </a:cubicBezTo>
                    <a:lnTo>
                      <a:pt x="269" y="246"/>
                    </a:lnTo>
                    <a:cubicBezTo>
                      <a:pt x="260" y="256"/>
                      <a:pt x="252" y="266"/>
                      <a:pt x="245" y="277"/>
                    </a:cubicBezTo>
                    <a:cubicBezTo>
                      <a:pt x="245" y="277"/>
                      <a:pt x="245" y="277"/>
                      <a:pt x="245" y="277"/>
                    </a:cubicBezTo>
                    <a:cubicBezTo>
                      <a:pt x="238" y="288"/>
                      <a:pt x="233" y="298"/>
                      <a:pt x="228" y="310"/>
                    </a:cubicBezTo>
                    <a:cubicBezTo>
                      <a:pt x="228" y="310"/>
                      <a:pt x="228" y="310"/>
                      <a:pt x="228" y="310"/>
                    </a:cubicBezTo>
                    <a:cubicBezTo>
                      <a:pt x="223" y="321"/>
                      <a:pt x="219" y="333"/>
                      <a:pt x="217" y="345"/>
                    </a:cubicBezTo>
                    <a:cubicBezTo>
                      <a:pt x="206" y="391"/>
                      <a:pt x="210" y="442"/>
                      <a:pt x="235" y="494"/>
                    </a:cubicBezTo>
                    <a:lnTo>
                      <a:pt x="235" y="494"/>
                    </a:lnTo>
                    <a:cubicBezTo>
                      <a:pt x="240" y="505"/>
                      <a:pt x="246" y="516"/>
                      <a:pt x="253" y="527"/>
                    </a:cubicBezTo>
                    <a:lnTo>
                      <a:pt x="253" y="527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56" name="Freeform 8">
                <a:extLst>
                  <a:ext uri="{FF2B5EF4-FFF2-40B4-BE49-F238E27FC236}">
                    <a16:creationId xmlns:a16="http://schemas.microsoft.com/office/drawing/2014/main" id="{A445AA90-2B24-026D-AC73-F417F05F58D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88265" y="465138"/>
                <a:ext cx="273050" cy="304800"/>
              </a:xfrm>
              <a:custGeom>
                <a:avLst/>
                <a:gdLst>
                  <a:gd name="T0" fmla="*/ 31 w 337"/>
                  <a:gd name="T1" fmla="*/ 334 h 370"/>
                  <a:gd name="T2" fmla="*/ 55 w 337"/>
                  <a:gd name="T3" fmla="*/ 309 h 370"/>
                  <a:gd name="T4" fmla="*/ 27 w 337"/>
                  <a:gd name="T5" fmla="*/ 282 h 370"/>
                  <a:gd name="T6" fmla="*/ 8 w 337"/>
                  <a:gd name="T7" fmla="*/ 272 h 370"/>
                  <a:gd name="T8" fmla="*/ 31 w 337"/>
                  <a:gd name="T9" fmla="*/ 333 h 370"/>
                  <a:gd name="T10" fmla="*/ 58 w 337"/>
                  <a:gd name="T11" fmla="*/ 370 h 370"/>
                  <a:gd name="T12" fmla="*/ 303 w 337"/>
                  <a:gd name="T13" fmla="*/ 58 h 370"/>
                  <a:gd name="T14" fmla="*/ 58 w 337"/>
                  <a:gd name="T15" fmla="*/ 370 h 370"/>
                  <a:gd name="T16" fmla="*/ 325 w 337"/>
                  <a:gd name="T17" fmla="*/ 18 h 370"/>
                  <a:gd name="T18" fmla="*/ 327 w 337"/>
                  <a:gd name="T19" fmla="*/ 60 h 370"/>
                  <a:gd name="T20" fmla="*/ 322 w 337"/>
                  <a:gd name="T21" fmla="*/ 40 h 370"/>
                  <a:gd name="T22" fmla="*/ 325 w 337"/>
                  <a:gd name="T23" fmla="*/ 18 h 370"/>
                  <a:gd name="T24" fmla="*/ 41 w 337"/>
                  <a:gd name="T25" fmla="*/ 347 h 370"/>
                  <a:gd name="T26" fmla="*/ 186 w 337"/>
                  <a:gd name="T27" fmla="*/ 194 h 370"/>
                  <a:gd name="T28" fmla="*/ 323 w 337"/>
                  <a:gd name="T29" fmla="*/ 13 h 370"/>
                  <a:gd name="T30" fmla="*/ 267 w 337"/>
                  <a:gd name="T31" fmla="*/ 53 h 370"/>
                  <a:gd name="T32" fmla="*/ 145 w 337"/>
                  <a:gd name="T33" fmla="*/ 232 h 370"/>
                  <a:gd name="T34" fmla="*/ 114 w 337"/>
                  <a:gd name="T35" fmla="*/ 274 h 370"/>
                  <a:gd name="T36" fmla="*/ 92 w 337"/>
                  <a:gd name="T37" fmla="*/ 299 h 370"/>
                  <a:gd name="T38" fmla="*/ 75 w 337"/>
                  <a:gd name="T39" fmla="*/ 317 h 370"/>
                  <a:gd name="T40" fmla="*/ 85 w 337"/>
                  <a:gd name="T41" fmla="*/ 299 h 370"/>
                  <a:gd name="T42" fmla="*/ 31 w 337"/>
                  <a:gd name="T43" fmla="*/ 279 h 370"/>
                  <a:gd name="T44" fmla="*/ 73 w 337"/>
                  <a:gd name="T45" fmla="*/ 312 h 370"/>
                  <a:gd name="T46" fmla="*/ 102 w 337"/>
                  <a:gd name="T47" fmla="*/ 279 h 370"/>
                  <a:gd name="T48" fmla="*/ 90 w 337"/>
                  <a:gd name="T49" fmla="*/ 294 h 370"/>
                  <a:gd name="T50" fmla="*/ 110 w 337"/>
                  <a:gd name="T51" fmla="*/ 270 h 370"/>
                  <a:gd name="T52" fmla="*/ 89 w 337"/>
                  <a:gd name="T53" fmla="*/ 226 h 370"/>
                  <a:gd name="T54" fmla="*/ 82 w 337"/>
                  <a:gd name="T55" fmla="*/ 226 h 370"/>
                  <a:gd name="T56" fmla="*/ 102 w 337"/>
                  <a:gd name="T57" fmla="*/ 211 h 370"/>
                  <a:gd name="T58" fmla="*/ 144 w 337"/>
                  <a:gd name="T59" fmla="*/ 199 h 370"/>
                  <a:gd name="T60" fmla="*/ 110 w 337"/>
                  <a:gd name="T61" fmla="*/ 270 h 370"/>
                  <a:gd name="T62" fmla="*/ 128 w 337"/>
                  <a:gd name="T63" fmla="*/ 246 h 370"/>
                  <a:gd name="T64" fmla="*/ 109 w 337"/>
                  <a:gd name="T65" fmla="*/ 214 h 370"/>
                  <a:gd name="T66" fmla="*/ 144 w 337"/>
                  <a:gd name="T67" fmla="*/ 224 h 370"/>
                  <a:gd name="T68" fmla="*/ 153 w 337"/>
                  <a:gd name="T69" fmla="*/ 204 h 370"/>
                  <a:gd name="T70" fmla="*/ 144 w 337"/>
                  <a:gd name="T71" fmla="*/ 224 h 370"/>
                  <a:gd name="T72" fmla="*/ 171 w 337"/>
                  <a:gd name="T73" fmla="*/ 183 h 370"/>
                  <a:gd name="T74" fmla="*/ 154 w 337"/>
                  <a:gd name="T75" fmla="*/ 199 h 370"/>
                  <a:gd name="T76" fmla="*/ 159 w 337"/>
                  <a:gd name="T77" fmla="*/ 202 h 370"/>
                  <a:gd name="T78" fmla="*/ 183 w 337"/>
                  <a:gd name="T79" fmla="*/ 164 h 370"/>
                  <a:gd name="T80" fmla="*/ 94 w 337"/>
                  <a:gd name="T81" fmla="*/ 175 h 370"/>
                  <a:gd name="T82" fmla="*/ 174 w 337"/>
                  <a:gd name="T83" fmla="*/ 178 h 370"/>
                  <a:gd name="T84" fmla="*/ 193 w 337"/>
                  <a:gd name="T85" fmla="*/ 148 h 370"/>
                  <a:gd name="T86" fmla="*/ 54 w 337"/>
                  <a:gd name="T87" fmla="*/ 148 h 370"/>
                  <a:gd name="T88" fmla="*/ 186 w 337"/>
                  <a:gd name="T89" fmla="*/ 159 h 370"/>
                  <a:gd name="T90" fmla="*/ 204 w 337"/>
                  <a:gd name="T91" fmla="*/ 131 h 370"/>
                  <a:gd name="T92" fmla="*/ 110 w 337"/>
                  <a:gd name="T93" fmla="*/ 123 h 370"/>
                  <a:gd name="T94" fmla="*/ 42 w 337"/>
                  <a:gd name="T95" fmla="*/ 99 h 370"/>
                  <a:gd name="T96" fmla="*/ 113 w 337"/>
                  <a:gd name="T97" fmla="*/ 137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7" h="370">
                    <a:moveTo>
                      <a:pt x="31" y="333"/>
                    </a:moveTo>
                    <a:lnTo>
                      <a:pt x="31" y="333"/>
                    </a:lnTo>
                    <a:cubicBezTo>
                      <a:pt x="31" y="334"/>
                      <a:pt x="31" y="334"/>
                      <a:pt x="31" y="334"/>
                    </a:cubicBezTo>
                    <a:cubicBezTo>
                      <a:pt x="33" y="337"/>
                      <a:pt x="35" y="340"/>
                      <a:pt x="37" y="343"/>
                    </a:cubicBezTo>
                    <a:cubicBezTo>
                      <a:pt x="48" y="334"/>
                      <a:pt x="59" y="325"/>
                      <a:pt x="68" y="316"/>
                    </a:cubicBezTo>
                    <a:cubicBezTo>
                      <a:pt x="64" y="313"/>
                      <a:pt x="59" y="311"/>
                      <a:pt x="55" y="309"/>
                    </a:cubicBezTo>
                    <a:cubicBezTo>
                      <a:pt x="48" y="316"/>
                      <a:pt x="42" y="320"/>
                      <a:pt x="29" y="320"/>
                    </a:cubicBezTo>
                    <a:cubicBezTo>
                      <a:pt x="27" y="320"/>
                      <a:pt x="26" y="318"/>
                      <a:pt x="27" y="316"/>
                    </a:cubicBezTo>
                    <a:cubicBezTo>
                      <a:pt x="29" y="309"/>
                      <a:pt x="27" y="291"/>
                      <a:pt x="27" y="282"/>
                    </a:cubicBezTo>
                    <a:cubicBezTo>
                      <a:pt x="26" y="280"/>
                      <a:pt x="25" y="278"/>
                      <a:pt x="24" y="276"/>
                    </a:cubicBezTo>
                    <a:cubicBezTo>
                      <a:pt x="20" y="277"/>
                      <a:pt x="16" y="277"/>
                      <a:pt x="10" y="277"/>
                    </a:cubicBezTo>
                    <a:cubicBezTo>
                      <a:pt x="7" y="277"/>
                      <a:pt x="6" y="274"/>
                      <a:pt x="8" y="272"/>
                    </a:cubicBezTo>
                    <a:cubicBezTo>
                      <a:pt x="17" y="264"/>
                      <a:pt x="16" y="253"/>
                      <a:pt x="17" y="238"/>
                    </a:cubicBezTo>
                    <a:cubicBezTo>
                      <a:pt x="12" y="241"/>
                      <a:pt x="4" y="247"/>
                      <a:pt x="0" y="249"/>
                    </a:cubicBezTo>
                    <a:cubicBezTo>
                      <a:pt x="4" y="288"/>
                      <a:pt x="17" y="313"/>
                      <a:pt x="31" y="333"/>
                    </a:cubicBezTo>
                    <a:lnTo>
                      <a:pt x="31" y="333"/>
                    </a:lnTo>
                    <a:close/>
                    <a:moveTo>
                      <a:pt x="58" y="370"/>
                    </a:moveTo>
                    <a:lnTo>
                      <a:pt x="58" y="370"/>
                    </a:lnTo>
                    <a:cubicBezTo>
                      <a:pt x="173" y="293"/>
                      <a:pt x="218" y="153"/>
                      <a:pt x="321" y="65"/>
                    </a:cubicBezTo>
                    <a:lnTo>
                      <a:pt x="306" y="62"/>
                    </a:lnTo>
                    <a:cubicBezTo>
                      <a:pt x="303" y="61"/>
                      <a:pt x="303" y="61"/>
                      <a:pt x="303" y="58"/>
                    </a:cubicBezTo>
                    <a:lnTo>
                      <a:pt x="306" y="37"/>
                    </a:lnTo>
                    <a:cubicBezTo>
                      <a:pt x="211" y="133"/>
                      <a:pt x="158" y="292"/>
                      <a:pt x="50" y="360"/>
                    </a:cubicBezTo>
                    <a:cubicBezTo>
                      <a:pt x="53" y="363"/>
                      <a:pt x="55" y="366"/>
                      <a:pt x="58" y="370"/>
                    </a:cubicBezTo>
                    <a:lnTo>
                      <a:pt x="58" y="370"/>
                    </a:lnTo>
                    <a:close/>
                    <a:moveTo>
                      <a:pt x="325" y="18"/>
                    </a:moveTo>
                    <a:lnTo>
                      <a:pt x="325" y="18"/>
                    </a:lnTo>
                    <a:cubicBezTo>
                      <a:pt x="321" y="22"/>
                      <a:pt x="316" y="26"/>
                      <a:pt x="312" y="30"/>
                    </a:cubicBezTo>
                    <a:lnTo>
                      <a:pt x="309" y="57"/>
                    </a:lnTo>
                    <a:lnTo>
                      <a:pt x="327" y="60"/>
                    </a:lnTo>
                    <a:cubicBezTo>
                      <a:pt x="330" y="58"/>
                      <a:pt x="333" y="55"/>
                      <a:pt x="337" y="52"/>
                    </a:cubicBezTo>
                    <a:lnTo>
                      <a:pt x="334" y="46"/>
                    </a:lnTo>
                    <a:cubicBezTo>
                      <a:pt x="329" y="47"/>
                      <a:pt x="324" y="45"/>
                      <a:pt x="322" y="40"/>
                    </a:cubicBezTo>
                    <a:cubicBezTo>
                      <a:pt x="320" y="34"/>
                      <a:pt x="323" y="29"/>
                      <a:pt x="328" y="27"/>
                    </a:cubicBezTo>
                    <a:lnTo>
                      <a:pt x="325" y="18"/>
                    </a:lnTo>
                    <a:lnTo>
                      <a:pt x="325" y="18"/>
                    </a:lnTo>
                    <a:close/>
                    <a:moveTo>
                      <a:pt x="75" y="317"/>
                    </a:moveTo>
                    <a:lnTo>
                      <a:pt x="75" y="317"/>
                    </a:lnTo>
                    <a:cubicBezTo>
                      <a:pt x="64" y="328"/>
                      <a:pt x="53" y="338"/>
                      <a:pt x="41" y="347"/>
                    </a:cubicBezTo>
                    <a:lnTo>
                      <a:pt x="41" y="348"/>
                    </a:lnTo>
                    <a:cubicBezTo>
                      <a:pt x="43" y="351"/>
                      <a:pt x="45" y="353"/>
                      <a:pt x="47" y="355"/>
                    </a:cubicBezTo>
                    <a:cubicBezTo>
                      <a:pt x="103" y="320"/>
                      <a:pt x="145" y="259"/>
                      <a:pt x="186" y="194"/>
                    </a:cubicBezTo>
                    <a:cubicBezTo>
                      <a:pt x="221" y="138"/>
                      <a:pt x="259" y="75"/>
                      <a:pt x="307" y="27"/>
                    </a:cubicBezTo>
                    <a:cubicBezTo>
                      <a:pt x="307" y="27"/>
                      <a:pt x="308" y="27"/>
                      <a:pt x="308" y="26"/>
                    </a:cubicBezTo>
                    <a:cubicBezTo>
                      <a:pt x="313" y="22"/>
                      <a:pt x="318" y="17"/>
                      <a:pt x="323" y="13"/>
                    </a:cubicBezTo>
                    <a:lnTo>
                      <a:pt x="319" y="0"/>
                    </a:lnTo>
                    <a:cubicBezTo>
                      <a:pt x="300" y="15"/>
                      <a:pt x="283" y="33"/>
                      <a:pt x="267" y="52"/>
                    </a:cubicBezTo>
                    <a:cubicBezTo>
                      <a:pt x="267" y="52"/>
                      <a:pt x="267" y="53"/>
                      <a:pt x="267" y="53"/>
                    </a:cubicBezTo>
                    <a:cubicBezTo>
                      <a:pt x="236" y="90"/>
                      <a:pt x="210" y="132"/>
                      <a:pt x="185" y="171"/>
                    </a:cubicBezTo>
                    <a:cubicBezTo>
                      <a:pt x="172" y="191"/>
                      <a:pt x="159" y="212"/>
                      <a:pt x="145" y="232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39" y="241"/>
                      <a:pt x="133" y="249"/>
                      <a:pt x="127" y="256"/>
                    </a:cubicBezTo>
                    <a:cubicBezTo>
                      <a:pt x="127" y="257"/>
                      <a:pt x="127" y="257"/>
                      <a:pt x="127" y="257"/>
                    </a:cubicBezTo>
                    <a:cubicBezTo>
                      <a:pt x="122" y="263"/>
                      <a:pt x="118" y="269"/>
                      <a:pt x="114" y="274"/>
                    </a:cubicBezTo>
                    <a:cubicBezTo>
                      <a:pt x="113" y="274"/>
                      <a:pt x="113" y="275"/>
                      <a:pt x="113" y="275"/>
                    </a:cubicBezTo>
                    <a:cubicBezTo>
                      <a:pt x="107" y="283"/>
                      <a:pt x="100" y="291"/>
                      <a:pt x="93" y="298"/>
                    </a:cubicBezTo>
                    <a:cubicBezTo>
                      <a:pt x="93" y="299"/>
                      <a:pt x="93" y="299"/>
                      <a:pt x="92" y="299"/>
                    </a:cubicBezTo>
                    <a:cubicBezTo>
                      <a:pt x="87" y="305"/>
                      <a:pt x="81" y="311"/>
                      <a:pt x="75" y="317"/>
                    </a:cubicBezTo>
                    <a:lnTo>
                      <a:pt x="75" y="317"/>
                    </a:lnTo>
                    <a:lnTo>
                      <a:pt x="75" y="317"/>
                    </a:lnTo>
                    <a:close/>
                    <a:moveTo>
                      <a:pt x="73" y="312"/>
                    </a:moveTo>
                    <a:lnTo>
                      <a:pt x="73" y="312"/>
                    </a:lnTo>
                    <a:cubicBezTo>
                      <a:pt x="77" y="307"/>
                      <a:pt x="81" y="303"/>
                      <a:pt x="85" y="299"/>
                    </a:cubicBezTo>
                    <a:cubicBezTo>
                      <a:pt x="59" y="295"/>
                      <a:pt x="44" y="282"/>
                      <a:pt x="39" y="267"/>
                    </a:cubicBezTo>
                    <a:cubicBezTo>
                      <a:pt x="35" y="270"/>
                      <a:pt x="32" y="273"/>
                      <a:pt x="29" y="274"/>
                    </a:cubicBezTo>
                    <a:cubicBezTo>
                      <a:pt x="30" y="276"/>
                      <a:pt x="31" y="277"/>
                      <a:pt x="31" y="279"/>
                    </a:cubicBezTo>
                    <a:cubicBezTo>
                      <a:pt x="32" y="279"/>
                      <a:pt x="32" y="279"/>
                      <a:pt x="32" y="280"/>
                    </a:cubicBezTo>
                    <a:cubicBezTo>
                      <a:pt x="43" y="297"/>
                      <a:pt x="55" y="302"/>
                      <a:pt x="73" y="312"/>
                    </a:cubicBezTo>
                    <a:lnTo>
                      <a:pt x="73" y="312"/>
                    </a:lnTo>
                    <a:close/>
                    <a:moveTo>
                      <a:pt x="90" y="294"/>
                    </a:moveTo>
                    <a:lnTo>
                      <a:pt x="90" y="294"/>
                    </a:lnTo>
                    <a:cubicBezTo>
                      <a:pt x="94" y="289"/>
                      <a:pt x="98" y="284"/>
                      <a:pt x="102" y="279"/>
                    </a:cubicBezTo>
                    <a:cubicBezTo>
                      <a:pt x="54" y="293"/>
                      <a:pt x="24" y="217"/>
                      <a:pt x="106" y="186"/>
                    </a:cubicBezTo>
                    <a:cubicBezTo>
                      <a:pt x="100" y="184"/>
                      <a:pt x="94" y="182"/>
                      <a:pt x="88" y="179"/>
                    </a:cubicBezTo>
                    <a:cubicBezTo>
                      <a:pt x="35" y="203"/>
                      <a:pt x="17" y="284"/>
                      <a:pt x="90" y="294"/>
                    </a:cubicBezTo>
                    <a:lnTo>
                      <a:pt x="90" y="294"/>
                    </a:lnTo>
                    <a:close/>
                    <a:moveTo>
                      <a:pt x="110" y="270"/>
                    </a:moveTo>
                    <a:lnTo>
                      <a:pt x="110" y="270"/>
                    </a:lnTo>
                    <a:cubicBezTo>
                      <a:pt x="114" y="265"/>
                      <a:pt x="118" y="260"/>
                      <a:pt x="122" y="254"/>
                    </a:cubicBezTo>
                    <a:cubicBezTo>
                      <a:pt x="124" y="240"/>
                      <a:pt x="120" y="224"/>
                      <a:pt x="103" y="216"/>
                    </a:cubicBezTo>
                    <a:cubicBezTo>
                      <a:pt x="98" y="219"/>
                      <a:pt x="93" y="222"/>
                      <a:pt x="89" y="226"/>
                    </a:cubicBezTo>
                    <a:cubicBezTo>
                      <a:pt x="115" y="230"/>
                      <a:pt x="115" y="263"/>
                      <a:pt x="91" y="263"/>
                    </a:cubicBezTo>
                    <a:cubicBezTo>
                      <a:pt x="72" y="263"/>
                      <a:pt x="73" y="239"/>
                      <a:pt x="81" y="227"/>
                    </a:cubicBezTo>
                    <a:cubicBezTo>
                      <a:pt x="81" y="227"/>
                      <a:pt x="82" y="226"/>
                      <a:pt x="82" y="226"/>
                    </a:cubicBezTo>
                    <a:lnTo>
                      <a:pt x="82" y="226"/>
                    </a:lnTo>
                    <a:cubicBezTo>
                      <a:pt x="86" y="221"/>
                      <a:pt x="92" y="216"/>
                      <a:pt x="101" y="211"/>
                    </a:cubicBezTo>
                    <a:cubicBezTo>
                      <a:pt x="101" y="211"/>
                      <a:pt x="101" y="211"/>
                      <a:pt x="102" y="211"/>
                    </a:cubicBezTo>
                    <a:cubicBezTo>
                      <a:pt x="108" y="208"/>
                      <a:pt x="116" y="205"/>
                      <a:pt x="125" y="203"/>
                    </a:cubicBezTo>
                    <a:cubicBezTo>
                      <a:pt x="125" y="202"/>
                      <a:pt x="126" y="202"/>
                      <a:pt x="126" y="202"/>
                    </a:cubicBezTo>
                    <a:cubicBezTo>
                      <a:pt x="131" y="201"/>
                      <a:pt x="137" y="200"/>
                      <a:pt x="144" y="199"/>
                    </a:cubicBezTo>
                    <a:cubicBezTo>
                      <a:pt x="139" y="197"/>
                      <a:pt x="133" y="195"/>
                      <a:pt x="127" y="193"/>
                    </a:cubicBezTo>
                    <a:cubicBezTo>
                      <a:pt x="123" y="192"/>
                      <a:pt x="119" y="190"/>
                      <a:pt x="115" y="189"/>
                    </a:cubicBezTo>
                    <a:cubicBezTo>
                      <a:pt x="26" y="218"/>
                      <a:pt x="62" y="296"/>
                      <a:pt x="110" y="270"/>
                    </a:cubicBezTo>
                    <a:lnTo>
                      <a:pt x="110" y="270"/>
                    </a:lnTo>
                    <a:close/>
                    <a:moveTo>
                      <a:pt x="128" y="246"/>
                    </a:moveTo>
                    <a:lnTo>
                      <a:pt x="128" y="246"/>
                    </a:lnTo>
                    <a:cubicBezTo>
                      <a:pt x="132" y="241"/>
                      <a:pt x="136" y="235"/>
                      <a:pt x="140" y="230"/>
                    </a:cubicBezTo>
                    <a:cubicBezTo>
                      <a:pt x="139" y="225"/>
                      <a:pt x="133" y="215"/>
                      <a:pt x="125" y="208"/>
                    </a:cubicBezTo>
                    <a:cubicBezTo>
                      <a:pt x="120" y="210"/>
                      <a:pt x="114" y="211"/>
                      <a:pt x="109" y="214"/>
                    </a:cubicBezTo>
                    <a:cubicBezTo>
                      <a:pt x="123" y="221"/>
                      <a:pt x="128" y="234"/>
                      <a:pt x="128" y="246"/>
                    </a:cubicBezTo>
                    <a:lnTo>
                      <a:pt x="128" y="246"/>
                    </a:lnTo>
                    <a:close/>
                    <a:moveTo>
                      <a:pt x="144" y="224"/>
                    </a:moveTo>
                    <a:lnTo>
                      <a:pt x="144" y="224"/>
                    </a:lnTo>
                    <a:cubicBezTo>
                      <a:pt x="148" y="218"/>
                      <a:pt x="152" y="212"/>
                      <a:pt x="156" y="206"/>
                    </a:cubicBezTo>
                    <a:cubicBezTo>
                      <a:pt x="155" y="205"/>
                      <a:pt x="154" y="205"/>
                      <a:pt x="153" y="204"/>
                    </a:cubicBezTo>
                    <a:cubicBezTo>
                      <a:pt x="147" y="205"/>
                      <a:pt x="140" y="205"/>
                      <a:pt x="132" y="207"/>
                    </a:cubicBezTo>
                    <a:cubicBezTo>
                      <a:pt x="137" y="212"/>
                      <a:pt x="141" y="219"/>
                      <a:pt x="144" y="224"/>
                    </a:cubicBezTo>
                    <a:lnTo>
                      <a:pt x="144" y="224"/>
                    </a:lnTo>
                    <a:close/>
                    <a:moveTo>
                      <a:pt x="159" y="202"/>
                    </a:moveTo>
                    <a:lnTo>
                      <a:pt x="159" y="202"/>
                    </a:lnTo>
                    <a:cubicBezTo>
                      <a:pt x="163" y="195"/>
                      <a:pt x="167" y="189"/>
                      <a:pt x="171" y="183"/>
                    </a:cubicBezTo>
                    <a:cubicBezTo>
                      <a:pt x="156" y="179"/>
                      <a:pt x="127" y="181"/>
                      <a:pt x="110" y="181"/>
                    </a:cubicBezTo>
                    <a:cubicBezTo>
                      <a:pt x="116" y="184"/>
                      <a:pt x="122" y="186"/>
                      <a:pt x="129" y="188"/>
                    </a:cubicBezTo>
                    <a:cubicBezTo>
                      <a:pt x="138" y="191"/>
                      <a:pt x="147" y="194"/>
                      <a:pt x="154" y="199"/>
                    </a:cubicBezTo>
                    <a:cubicBezTo>
                      <a:pt x="155" y="199"/>
                      <a:pt x="155" y="199"/>
                      <a:pt x="155" y="199"/>
                    </a:cubicBezTo>
                    <a:cubicBezTo>
                      <a:pt x="156" y="200"/>
                      <a:pt x="158" y="201"/>
                      <a:pt x="159" y="202"/>
                    </a:cubicBezTo>
                    <a:lnTo>
                      <a:pt x="159" y="202"/>
                    </a:lnTo>
                    <a:close/>
                    <a:moveTo>
                      <a:pt x="174" y="178"/>
                    </a:moveTo>
                    <a:lnTo>
                      <a:pt x="174" y="178"/>
                    </a:lnTo>
                    <a:cubicBezTo>
                      <a:pt x="177" y="173"/>
                      <a:pt x="180" y="169"/>
                      <a:pt x="183" y="164"/>
                    </a:cubicBezTo>
                    <a:cubicBezTo>
                      <a:pt x="166" y="159"/>
                      <a:pt x="138" y="160"/>
                      <a:pt x="121" y="160"/>
                    </a:cubicBezTo>
                    <a:cubicBezTo>
                      <a:pt x="100" y="161"/>
                      <a:pt x="79" y="161"/>
                      <a:pt x="62" y="157"/>
                    </a:cubicBezTo>
                    <a:cubicBezTo>
                      <a:pt x="71" y="165"/>
                      <a:pt x="82" y="170"/>
                      <a:pt x="94" y="175"/>
                    </a:cubicBezTo>
                    <a:cubicBezTo>
                      <a:pt x="102" y="177"/>
                      <a:pt x="123" y="175"/>
                      <a:pt x="130" y="175"/>
                    </a:cubicBezTo>
                    <a:cubicBezTo>
                      <a:pt x="146" y="175"/>
                      <a:pt x="163" y="175"/>
                      <a:pt x="174" y="178"/>
                    </a:cubicBezTo>
                    <a:lnTo>
                      <a:pt x="174" y="178"/>
                    </a:lnTo>
                    <a:close/>
                    <a:moveTo>
                      <a:pt x="186" y="159"/>
                    </a:moveTo>
                    <a:lnTo>
                      <a:pt x="186" y="159"/>
                    </a:lnTo>
                    <a:cubicBezTo>
                      <a:pt x="188" y="155"/>
                      <a:pt x="191" y="152"/>
                      <a:pt x="193" y="148"/>
                    </a:cubicBezTo>
                    <a:cubicBezTo>
                      <a:pt x="171" y="139"/>
                      <a:pt x="136" y="142"/>
                      <a:pt x="113" y="142"/>
                    </a:cubicBezTo>
                    <a:cubicBezTo>
                      <a:pt x="87" y="142"/>
                      <a:pt x="60" y="141"/>
                      <a:pt x="43" y="126"/>
                    </a:cubicBezTo>
                    <a:cubicBezTo>
                      <a:pt x="46" y="135"/>
                      <a:pt x="50" y="142"/>
                      <a:pt x="54" y="148"/>
                    </a:cubicBezTo>
                    <a:cubicBezTo>
                      <a:pt x="80" y="159"/>
                      <a:pt x="128" y="153"/>
                      <a:pt x="158" y="155"/>
                    </a:cubicBezTo>
                    <a:cubicBezTo>
                      <a:pt x="168" y="155"/>
                      <a:pt x="178" y="156"/>
                      <a:pt x="186" y="159"/>
                    </a:cubicBezTo>
                    <a:lnTo>
                      <a:pt x="186" y="159"/>
                    </a:lnTo>
                    <a:close/>
                    <a:moveTo>
                      <a:pt x="196" y="143"/>
                    </a:moveTo>
                    <a:lnTo>
                      <a:pt x="196" y="143"/>
                    </a:lnTo>
                    <a:cubicBezTo>
                      <a:pt x="199" y="139"/>
                      <a:pt x="201" y="135"/>
                      <a:pt x="204" y="131"/>
                    </a:cubicBezTo>
                    <a:cubicBezTo>
                      <a:pt x="195" y="128"/>
                      <a:pt x="187" y="126"/>
                      <a:pt x="178" y="125"/>
                    </a:cubicBezTo>
                    <a:cubicBezTo>
                      <a:pt x="178" y="125"/>
                      <a:pt x="178" y="125"/>
                      <a:pt x="177" y="125"/>
                    </a:cubicBezTo>
                    <a:cubicBezTo>
                      <a:pt x="155" y="121"/>
                      <a:pt x="133" y="122"/>
                      <a:pt x="110" y="123"/>
                    </a:cubicBezTo>
                    <a:cubicBezTo>
                      <a:pt x="95" y="123"/>
                      <a:pt x="81" y="122"/>
                      <a:pt x="69" y="118"/>
                    </a:cubicBezTo>
                    <a:cubicBezTo>
                      <a:pt x="68" y="118"/>
                      <a:pt x="68" y="118"/>
                      <a:pt x="68" y="118"/>
                    </a:cubicBezTo>
                    <a:cubicBezTo>
                      <a:pt x="58" y="115"/>
                      <a:pt x="49" y="109"/>
                      <a:pt x="42" y="99"/>
                    </a:cubicBezTo>
                    <a:cubicBezTo>
                      <a:pt x="41" y="100"/>
                      <a:pt x="40" y="101"/>
                      <a:pt x="39" y="102"/>
                    </a:cubicBezTo>
                    <a:cubicBezTo>
                      <a:pt x="40" y="107"/>
                      <a:pt x="40" y="111"/>
                      <a:pt x="41" y="115"/>
                    </a:cubicBezTo>
                    <a:cubicBezTo>
                      <a:pt x="55" y="134"/>
                      <a:pt x="83" y="137"/>
                      <a:pt x="113" y="137"/>
                    </a:cubicBezTo>
                    <a:cubicBezTo>
                      <a:pt x="138" y="137"/>
                      <a:pt x="173" y="133"/>
                      <a:pt x="196" y="143"/>
                    </a:cubicBezTo>
                    <a:lnTo>
                      <a:pt x="196" y="143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57" name="Freeform 9">
                <a:extLst>
                  <a:ext uri="{FF2B5EF4-FFF2-40B4-BE49-F238E27FC236}">
                    <a16:creationId xmlns:a16="http://schemas.microsoft.com/office/drawing/2014/main" id="{A294A50F-F9C6-5B8D-9621-4A31CC8CBB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13651" y="406400"/>
                <a:ext cx="296863" cy="406399"/>
              </a:xfrm>
              <a:custGeom>
                <a:avLst/>
                <a:gdLst>
                  <a:gd name="T0" fmla="*/ 366 w 366"/>
                  <a:gd name="T1" fmla="*/ 110 h 496"/>
                  <a:gd name="T2" fmla="*/ 303 w 366"/>
                  <a:gd name="T3" fmla="*/ 97 h 496"/>
                  <a:gd name="T4" fmla="*/ 328 w 366"/>
                  <a:gd name="T5" fmla="*/ 122 h 496"/>
                  <a:gd name="T6" fmla="*/ 47 w 366"/>
                  <a:gd name="T7" fmla="*/ 454 h 496"/>
                  <a:gd name="T8" fmla="*/ 91 w 366"/>
                  <a:gd name="T9" fmla="*/ 402 h 496"/>
                  <a:gd name="T10" fmla="*/ 89 w 366"/>
                  <a:gd name="T11" fmla="*/ 397 h 496"/>
                  <a:gd name="T12" fmla="*/ 47 w 366"/>
                  <a:gd name="T13" fmla="*/ 454 h 496"/>
                  <a:gd name="T14" fmla="*/ 101 w 366"/>
                  <a:gd name="T15" fmla="*/ 421 h 496"/>
                  <a:gd name="T16" fmla="*/ 119 w 366"/>
                  <a:gd name="T17" fmla="*/ 448 h 496"/>
                  <a:gd name="T18" fmla="*/ 69 w 366"/>
                  <a:gd name="T19" fmla="*/ 471 h 496"/>
                  <a:gd name="T20" fmla="*/ 101 w 366"/>
                  <a:gd name="T21" fmla="*/ 421 h 496"/>
                  <a:gd name="T22" fmla="*/ 82 w 366"/>
                  <a:gd name="T23" fmla="*/ 381 h 496"/>
                  <a:gd name="T24" fmla="*/ 28 w 366"/>
                  <a:gd name="T25" fmla="*/ 378 h 496"/>
                  <a:gd name="T26" fmla="*/ 7 w 366"/>
                  <a:gd name="T27" fmla="*/ 362 h 496"/>
                  <a:gd name="T28" fmla="*/ 6 w 366"/>
                  <a:gd name="T29" fmla="*/ 357 h 496"/>
                  <a:gd name="T30" fmla="*/ 68 w 366"/>
                  <a:gd name="T31" fmla="*/ 329 h 496"/>
                  <a:gd name="T32" fmla="*/ 67 w 366"/>
                  <a:gd name="T33" fmla="*/ 324 h 496"/>
                  <a:gd name="T34" fmla="*/ 6 w 366"/>
                  <a:gd name="T35" fmla="*/ 357 h 496"/>
                  <a:gd name="T36" fmla="*/ 0 w 366"/>
                  <a:gd name="T37" fmla="*/ 302 h 496"/>
                  <a:gd name="T38" fmla="*/ 15 w 366"/>
                  <a:gd name="T39" fmla="*/ 284 h 496"/>
                  <a:gd name="T40" fmla="*/ 67 w 366"/>
                  <a:gd name="T41" fmla="*/ 267 h 496"/>
                  <a:gd name="T42" fmla="*/ 0 w 366"/>
                  <a:gd name="T43" fmla="*/ 302 h 496"/>
                  <a:gd name="T44" fmla="*/ 68 w 366"/>
                  <a:gd name="T45" fmla="*/ 262 h 496"/>
                  <a:gd name="T46" fmla="*/ 23 w 366"/>
                  <a:gd name="T47" fmla="*/ 228 h 496"/>
                  <a:gd name="T48" fmla="*/ 17 w 366"/>
                  <a:gd name="T49" fmla="*/ 202 h 496"/>
                  <a:gd name="T50" fmla="*/ 19 w 366"/>
                  <a:gd name="T51" fmla="*/ 196 h 496"/>
                  <a:gd name="T52" fmla="*/ 82 w 366"/>
                  <a:gd name="T53" fmla="*/ 213 h 496"/>
                  <a:gd name="T54" fmla="*/ 84 w 366"/>
                  <a:gd name="T55" fmla="*/ 208 h 496"/>
                  <a:gd name="T56" fmla="*/ 19 w 366"/>
                  <a:gd name="T57" fmla="*/ 196 h 496"/>
                  <a:gd name="T58" fmla="*/ 40 w 366"/>
                  <a:gd name="T59" fmla="*/ 149 h 496"/>
                  <a:gd name="T60" fmla="*/ 60 w 366"/>
                  <a:gd name="T61" fmla="*/ 142 h 496"/>
                  <a:gd name="T62" fmla="*/ 111 w 366"/>
                  <a:gd name="T63" fmla="*/ 162 h 496"/>
                  <a:gd name="T64" fmla="*/ 40 w 366"/>
                  <a:gd name="T65" fmla="*/ 149 h 496"/>
                  <a:gd name="T66" fmla="*/ 114 w 366"/>
                  <a:gd name="T67" fmla="*/ 157 h 496"/>
                  <a:gd name="T68" fmla="*/ 95 w 366"/>
                  <a:gd name="T69" fmla="*/ 99 h 496"/>
                  <a:gd name="T70" fmla="*/ 102 w 366"/>
                  <a:gd name="T71" fmla="*/ 72 h 496"/>
                  <a:gd name="T72" fmla="*/ 106 w 366"/>
                  <a:gd name="T73" fmla="*/ 69 h 496"/>
                  <a:gd name="T74" fmla="*/ 150 w 366"/>
                  <a:gd name="T75" fmla="*/ 121 h 496"/>
                  <a:gd name="T76" fmla="*/ 155 w 366"/>
                  <a:gd name="T77" fmla="*/ 117 h 496"/>
                  <a:gd name="T78" fmla="*/ 106 w 366"/>
                  <a:gd name="T79" fmla="*/ 69 h 496"/>
                  <a:gd name="T80" fmla="*/ 149 w 366"/>
                  <a:gd name="T81" fmla="*/ 37 h 496"/>
                  <a:gd name="T82" fmla="*/ 170 w 366"/>
                  <a:gd name="T83" fmla="*/ 42 h 496"/>
                  <a:gd name="T84" fmla="*/ 200 w 366"/>
                  <a:gd name="T85" fmla="*/ 90 h 496"/>
                  <a:gd name="T86" fmla="*/ 149 w 366"/>
                  <a:gd name="T87" fmla="*/ 37 h 496"/>
                  <a:gd name="T88" fmla="*/ 206 w 366"/>
                  <a:gd name="T89" fmla="*/ 88 h 496"/>
                  <a:gd name="T90" fmla="*/ 222 w 366"/>
                  <a:gd name="T91" fmla="*/ 21 h 496"/>
                  <a:gd name="T92" fmla="*/ 243 w 366"/>
                  <a:gd name="T93" fmla="*/ 0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66" h="496">
                    <a:moveTo>
                      <a:pt x="358" y="119"/>
                    </a:moveTo>
                    <a:lnTo>
                      <a:pt x="358" y="119"/>
                    </a:lnTo>
                    <a:cubicBezTo>
                      <a:pt x="360" y="116"/>
                      <a:pt x="363" y="113"/>
                      <a:pt x="366" y="110"/>
                    </a:cubicBezTo>
                    <a:cubicBezTo>
                      <a:pt x="351" y="105"/>
                      <a:pt x="337" y="102"/>
                      <a:pt x="323" y="99"/>
                    </a:cubicBezTo>
                    <a:cubicBezTo>
                      <a:pt x="323" y="99"/>
                      <a:pt x="322" y="99"/>
                      <a:pt x="322" y="99"/>
                    </a:cubicBezTo>
                    <a:cubicBezTo>
                      <a:pt x="316" y="98"/>
                      <a:pt x="309" y="98"/>
                      <a:pt x="303" y="97"/>
                    </a:cubicBezTo>
                    <a:cubicBezTo>
                      <a:pt x="305" y="101"/>
                      <a:pt x="307" y="106"/>
                      <a:pt x="307" y="112"/>
                    </a:cubicBezTo>
                    <a:cubicBezTo>
                      <a:pt x="310" y="115"/>
                      <a:pt x="312" y="119"/>
                      <a:pt x="312" y="123"/>
                    </a:cubicBezTo>
                    <a:cubicBezTo>
                      <a:pt x="316" y="121"/>
                      <a:pt x="322" y="120"/>
                      <a:pt x="328" y="122"/>
                    </a:cubicBezTo>
                    <a:cubicBezTo>
                      <a:pt x="333" y="111"/>
                      <a:pt x="348" y="109"/>
                      <a:pt x="358" y="119"/>
                    </a:cubicBezTo>
                    <a:lnTo>
                      <a:pt x="358" y="119"/>
                    </a:lnTo>
                    <a:close/>
                    <a:moveTo>
                      <a:pt x="47" y="454"/>
                    </a:moveTo>
                    <a:lnTo>
                      <a:pt x="47" y="454"/>
                    </a:lnTo>
                    <a:lnTo>
                      <a:pt x="98" y="416"/>
                    </a:lnTo>
                    <a:cubicBezTo>
                      <a:pt x="96" y="411"/>
                      <a:pt x="93" y="407"/>
                      <a:pt x="91" y="402"/>
                    </a:cubicBezTo>
                    <a:lnTo>
                      <a:pt x="48" y="429"/>
                    </a:lnTo>
                    <a:cubicBezTo>
                      <a:pt x="45" y="431"/>
                      <a:pt x="42" y="426"/>
                      <a:pt x="45" y="424"/>
                    </a:cubicBezTo>
                    <a:lnTo>
                      <a:pt x="89" y="397"/>
                    </a:lnTo>
                    <a:cubicBezTo>
                      <a:pt x="87" y="394"/>
                      <a:pt x="85" y="390"/>
                      <a:pt x="84" y="386"/>
                    </a:cubicBezTo>
                    <a:lnTo>
                      <a:pt x="25" y="414"/>
                    </a:lnTo>
                    <a:cubicBezTo>
                      <a:pt x="31" y="427"/>
                      <a:pt x="38" y="441"/>
                      <a:pt x="47" y="454"/>
                    </a:cubicBezTo>
                    <a:lnTo>
                      <a:pt x="47" y="454"/>
                    </a:lnTo>
                    <a:close/>
                    <a:moveTo>
                      <a:pt x="101" y="421"/>
                    </a:moveTo>
                    <a:lnTo>
                      <a:pt x="101" y="421"/>
                    </a:lnTo>
                    <a:lnTo>
                      <a:pt x="50" y="459"/>
                    </a:lnTo>
                    <a:cubicBezTo>
                      <a:pt x="58" y="472"/>
                      <a:pt x="68" y="484"/>
                      <a:pt x="79" y="496"/>
                    </a:cubicBezTo>
                    <a:lnTo>
                      <a:pt x="119" y="448"/>
                    </a:lnTo>
                    <a:cubicBezTo>
                      <a:pt x="116" y="445"/>
                      <a:pt x="114" y="441"/>
                      <a:pt x="111" y="437"/>
                    </a:cubicBezTo>
                    <a:lnTo>
                      <a:pt x="73" y="475"/>
                    </a:lnTo>
                    <a:cubicBezTo>
                      <a:pt x="70" y="478"/>
                      <a:pt x="67" y="474"/>
                      <a:pt x="69" y="471"/>
                    </a:cubicBezTo>
                    <a:lnTo>
                      <a:pt x="108" y="433"/>
                    </a:lnTo>
                    <a:cubicBezTo>
                      <a:pt x="106" y="429"/>
                      <a:pt x="103" y="425"/>
                      <a:pt x="101" y="421"/>
                    </a:cubicBezTo>
                    <a:lnTo>
                      <a:pt x="101" y="421"/>
                    </a:lnTo>
                    <a:close/>
                    <a:moveTo>
                      <a:pt x="23" y="408"/>
                    </a:moveTo>
                    <a:lnTo>
                      <a:pt x="23" y="408"/>
                    </a:lnTo>
                    <a:lnTo>
                      <a:pt x="82" y="381"/>
                    </a:lnTo>
                    <a:cubicBezTo>
                      <a:pt x="80" y="377"/>
                      <a:pt x="79" y="373"/>
                      <a:pt x="78" y="369"/>
                    </a:cubicBezTo>
                    <a:lnTo>
                      <a:pt x="29" y="384"/>
                    </a:lnTo>
                    <a:cubicBezTo>
                      <a:pt x="26" y="385"/>
                      <a:pt x="24" y="379"/>
                      <a:pt x="28" y="378"/>
                    </a:cubicBezTo>
                    <a:lnTo>
                      <a:pt x="76" y="364"/>
                    </a:lnTo>
                    <a:cubicBezTo>
                      <a:pt x="74" y="359"/>
                      <a:pt x="73" y="354"/>
                      <a:pt x="72" y="348"/>
                    </a:cubicBezTo>
                    <a:lnTo>
                      <a:pt x="7" y="362"/>
                    </a:lnTo>
                    <a:cubicBezTo>
                      <a:pt x="11" y="378"/>
                      <a:pt x="16" y="393"/>
                      <a:pt x="23" y="408"/>
                    </a:cubicBezTo>
                    <a:lnTo>
                      <a:pt x="23" y="408"/>
                    </a:lnTo>
                    <a:close/>
                    <a:moveTo>
                      <a:pt x="6" y="357"/>
                    </a:moveTo>
                    <a:lnTo>
                      <a:pt x="6" y="357"/>
                    </a:lnTo>
                    <a:lnTo>
                      <a:pt x="70" y="343"/>
                    </a:lnTo>
                    <a:cubicBezTo>
                      <a:pt x="69" y="338"/>
                      <a:pt x="69" y="334"/>
                      <a:pt x="68" y="329"/>
                    </a:cubicBezTo>
                    <a:lnTo>
                      <a:pt x="17" y="334"/>
                    </a:lnTo>
                    <a:cubicBezTo>
                      <a:pt x="13" y="334"/>
                      <a:pt x="13" y="329"/>
                      <a:pt x="16" y="328"/>
                    </a:cubicBezTo>
                    <a:lnTo>
                      <a:pt x="67" y="324"/>
                    </a:lnTo>
                    <a:cubicBezTo>
                      <a:pt x="66" y="319"/>
                      <a:pt x="66" y="314"/>
                      <a:pt x="66" y="308"/>
                    </a:cubicBezTo>
                    <a:lnTo>
                      <a:pt x="0" y="307"/>
                    </a:lnTo>
                    <a:cubicBezTo>
                      <a:pt x="1" y="324"/>
                      <a:pt x="3" y="340"/>
                      <a:pt x="6" y="357"/>
                    </a:cubicBezTo>
                    <a:lnTo>
                      <a:pt x="6" y="357"/>
                    </a:lnTo>
                    <a:close/>
                    <a:moveTo>
                      <a:pt x="0" y="302"/>
                    </a:moveTo>
                    <a:lnTo>
                      <a:pt x="0" y="302"/>
                    </a:lnTo>
                    <a:lnTo>
                      <a:pt x="66" y="303"/>
                    </a:lnTo>
                    <a:cubicBezTo>
                      <a:pt x="65" y="298"/>
                      <a:pt x="65" y="294"/>
                      <a:pt x="66" y="290"/>
                    </a:cubicBezTo>
                    <a:lnTo>
                      <a:pt x="15" y="284"/>
                    </a:lnTo>
                    <a:cubicBezTo>
                      <a:pt x="11" y="284"/>
                      <a:pt x="12" y="278"/>
                      <a:pt x="16" y="278"/>
                    </a:cubicBezTo>
                    <a:lnTo>
                      <a:pt x="66" y="284"/>
                    </a:lnTo>
                    <a:cubicBezTo>
                      <a:pt x="66" y="278"/>
                      <a:pt x="67" y="273"/>
                      <a:pt x="67" y="267"/>
                    </a:cubicBezTo>
                    <a:lnTo>
                      <a:pt x="4" y="254"/>
                    </a:lnTo>
                    <a:cubicBezTo>
                      <a:pt x="1" y="270"/>
                      <a:pt x="0" y="286"/>
                      <a:pt x="0" y="302"/>
                    </a:cubicBezTo>
                    <a:lnTo>
                      <a:pt x="0" y="302"/>
                    </a:lnTo>
                    <a:close/>
                    <a:moveTo>
                      <a:pt x="4" y="249"/>
                    </a:moveTo>
                    <a:lnTo>
                      <a:pt x="4" y="249"/>
                    </a:lnTo>
                    <a:lnTo>
                      <a:pt x="68" y="262"/>
                    </a:lnTo>
                    <a:cubicBezTo>
                      <a:pt x="69" y="257"/>
                      <a:pt x="70" y="253"/>
                      <a:pt x="71" y="249"/>
                    </a:cubicBezTo>
                    <a:lnTo>
                      <a:pt x="22" y="233"/>
                    </a:lnTo>
                    <a:cubicBezTo>
                      <a:pt x="18" y="232"/>
                      <a:pt x="20" y="227"/>
                      <a:pt x="23" y="228"/>
                    </a:cubicBezTo>
                    <a:lnTo>
                      <a:pt x="72" y="243"/>
                    </a:lnTo>
                    <a:cubicBezTo>
                      <a:pt x="73" y="239"/>
                      <a:pt x="74" y="235"/>
                      <a:pt x="75" y="231"/>
                    </a:cubicBezTo>
                    <a:lnTo>
                      <a:pt x="17" y="202"/>
                    </a:lnTo>
                    <a:cubicBezTo>
                      <a:pt x="11" y="217"/>
                      <a:pt x="7" y="233"/>
                      <a:pt x="4" y="249"/>
                    </a:cubicBezTo>
                    <a:lnTo>
                      <a:pt x="4" y="249"/>
                    </a:lnTo>
                    <a:close/>
                    <a:moveTo>
                      <a:pt x="19" y="196"/>
                    </a:moveTo>
                    <a:lnTo>
                      <a:pt x="19" y="196"/>
                    </a:lnTo>
                    <a:lnTo>
                      <a:pt x="77" y="225"/>
                    </a:lnTo>
                    <a:cubicBezTo>
                      <a:pt x="79" y="221"/>
                      <a:pt x="80" y="217"/>
                      <a:pt x="82" y="213"/>
                    </a:cubicBezTo>
                    <a:lnTo>
                      <a:pt x="37" y="186"/>
                    </a:lnTo>
                    <a:cubicBezTo>
                      <a:pt x="34" y="184"/>
                      <a:pt x="37" y="179"/>
                      <a:pt x="40" y="181"/>
                    </a:cubicBezTo>
                    <a:lnTo>
                      <a:pt x="84" y="208"/>
                    </a:lnTo>
                    <a:cubicBezTo>
                      <a:pt x="86" y="203"/>
                      <a:pt x="88" y="199"/>
                      <a:pt x="90" y="195"/>
                    </a:cubicBezTo>
                    <a:lnTo>
                      <a:pt x="38" y="154"/>
                    </a:lnTo>
                    <a:cubicBezTo>
                      <a:pt x="30" y="168"/>
                      <a:pt x="24" y="182"/>
                      <a:pt x="19" y="196"/>
                    </a:cubicBezTo>
                    <a:lnTo>
                      <a:pt x="19" y="196"/>
                    </a:lnTo>
                    <a:close/>
                    <a:moveTo>
                      <a:pt x="40" y="149"/>
                    </a:moveTo>
                    <a:lnTo>
                      <a:pt x="40" y="149"/>
                    </a:lnTo>
                    <a:lnTo>
                      <a:pt x="93" y="190"/>
                    </a:lnTo>
                    <a:cubicBezTo>
                      <a:pt x="95" y="186"/>
                      <a:pt x="97" y="183"/>
                      <a:pt x="99" y="179"/>
                    </a:cubicBezTo>
                    <a:lnTo>
                      <a:pt x="60" y="142"/>
                    </a:lnTo>
                    <a:cubicBezTo>
                      <a:pt x="58" y="140"/>
                      <a:pt x="62" y="136"/>
                      <a:pt x="64" y="138"/>
                    </a:cubicBezTo>
                    <a:lnTo>
                      <a:pt x="102" y="174"/>
                    </a:lnTo>
                    <a:cubicBezTo>
                      <a:pt x="105" y="170"/>
                      <a:pt x="108" y="166"/>
                      <a:pt x="111" y="162"/>
                    </a:cubicBezTo>
                    <a:lnTo>
                      <a:pt x="67" y="111"/>
                    </a:lnTo>
                    <a:cubicBezTo>
                      <a:pt x="57" y="123"/>
                      <a:pt x="48" y="136"/>
                      <a:pt x="40" y="149"/>
                    </a:cubicBezTo>
                    <a:lnTo>
                      <a:pt x="40" y="149"/>
                    </a:lnTo>
                    <a:close/>
                    <a:moveTo>
                      <a:pt x="70" y="106"/>
                    </a:moveTo>
                    <a:lnTo>
                      <a:pt x="70" y="106"/>
                    </a:lnTo>
                    <a:lnTo>
                      <a:pt x="114" y="157"/>
                    </a:lnTo>
                    <a:cubicBezTo>
                      <a:pt x="117" y="154"/>
                      <a:pt x="120" y="150"/>
                      <a:pt x="123" y="147"/>
                    </a:cubicBezTo>
                    <a:lnTo>
                      <a:pt x="90" y="102"/>
                    </a:lnTo>
                    <a:cubicBezTo>
                      <a:pt x="88" y="99"/>
                      <a:pt x="93" y="96"/>
                      <a:pt x="95" y="99"/>
                    </a:cubicBezTo>
                    <a:lnTo>
                      <a:pt x="127" y="143"/>
                    </a:lnTo>
                    <a:cubicBezTo>
                      <a:pt x="130" y="139"/>
                      <a:pt x="133" y="136"/>
                      <a:pt x="137" y="133"/>
                    </a:cubicBezTo>
                    <a:lnTo>
                      <a:pt x="102" y="72"/>
                    </a:lnTo>
                    <a:cubicBezTo>
                      <a:pt x="91" y="83"/>
                      <a:pt x="80" y="94"/>
                      <a:pt x="70" y="106"/>
                    </a:cubicBezTo>
                    <a:lnTo>
                      <a:pt x="70" y="106"/>
                    </a:lnTo>
                    <a:close/>
                    <a:moveTo>
                      <a:pt x="106" y="69"/>
                    </a:moveTo>
                    <a:lnTo>
                      <a:pt x="106" y="69"/>
                    </a:lnTo>
                    <a:lnTo>
                      <a:pt x="141" y="129"/>
                    </a:lnTo>
                    <a:cubicBezTo>
                      <a:pt x="144" y="126"/>
                      <a:pt x="147" y="123"/>
                      <a:pt x="150" y="121"/>
                    </a:cubicBezTo>
                    <a:lnTo>
                      <a:pt x="127" y="68"/>
                    </a:lnTo>
                    <a:cubicBezTo>
                      <a:pt x="126" y="64"/>
                      <a:pt x="131" y="62"/>
                      <a:pt x="133" y="66"/>
                    </a:cubicBezTo>
                    <a:lnTo>
                      <a:pt x="155" y="117"/>
                    </a:lnTo>
                    <a:cubicBezTo>
                      <a:pt x="159" y="114"/>
                      <a:pt x="163" y="111"/>
                      <a:pt x="167" y="108"/>
                    </a:cubicBezTo>
                    <a:lnTo>
                      <a:pt x="144" y="40"/>
                    </a:lnTo>
                    <a:cubicBezTo>
                      <a:pt x="131" y="49"/>
                      <a:pt x="118" y="58"/>
                      <a:pt x="106" y="69"/>
                    </a:cubicBezTo>
                    <a:lnTo>
                      <a:pt x="106" y="69"/>
                    </a:lnTo>
                    <a:close/>
                    <a:moveTo>
                      <a:pt x="149" y="37"/>
                    </a:moveTo>
                    <a:lnTo>
                      <a:pt x="149" y="37"/>
                    </a:lnTo>
                    <a:lnTo>
                      <a:pt x="172" y="105"/>
                    </a:lnTo>
                    <a:cubicBezTo>
                      <a:pt x="176" y="103"/>
                      <a:pt x="179" y="101"/>
                      <a:pt x="183" y="99"/>
                    </a:cubicBezTo>
                    <a:lnTo>
                      <a:pt x="170" y="42"/>
                    </a:lnTo>
                    <a:cubicBezTo>
                      <a:pt x="169" y="38"/>
                      <a:pt x="174" y="37"/>
                      <a:pt x="175" y="40"/>
                    </a:cubicBezTo>
                    <a:lnTo>
                      <a:pt x="188" y="96"/>
                    </a:lnTo>
                    <a:cubicBezTo>
                      <a:pt x="192" y="94"/>
                      <a:pt x="196" y="92"/>
                      <a:pt x="200" y="90"/>
                    </a:cubicBezTo>
                    <a:lnTo>
                      <a:pt x="191" y="16"/>
                    </a:lnTo>
                    <a:cubicBezTo>
                      <a:pt x="176" y="22"/>
                      <a:pt x="162" y="29"/>
                      <a:pt x="149" y="37"/>
                    </a:cubicBezTo>
                    <a:lnTo>
                      <a:pt x="149" y="37"/>
                    </a:lnTo>
                    <a:close/>
                    <a:moveTo>
                      <a:pt x="196" y="14"/>
                    </a:moveTo>
                    <a:lnTo>
                      <a:pt x="196" y="14"/>
                    </a:lnTo>
                    <a:lnTo>
                      <a:pt x="206" y="88"/>
                    </a:lnTo>
                    <a:cubicBezTo>
                      <a:pt x="210" y="86"/>
                      <a:pt x="214" y="84"/>
                      <a:pt x="219" y="83"/>
                    </a:cubicBezTo>
                    <a:lnTo>
                      <a:pt x="217" y="21"/>
                    </a:lnTo>
                    <a:cubicBezTo>
                      <a:pt x="217" y="17"/>
                      <a:pt x="222" y="17"/>
                      <a:pt x="222" y="21"/>
                    </a:cubicBezTo>
                    <a:lnTo>
                      <a:pt x="224" y="81"/>
                    </a:lnTo>
                    <a:cubicBezTo>
                      <a:pt x="229" y="79"/>
                      <a:pt x="233" y="78"/>
                      <a:pt x="237" y="77"/>
                    </a:cubicBezTo>
                    <a:lnTo>
                      <a:pt x="243" y="0"/>
                    </a:lnTo>
                    <a:cubicBezTo>
                      <a:pt x="227" y="3"/>
                      <a:pt x="211" y="8"/>
                      <a:pt x="196" y="14"/>
                    </a:cubicBezTo>
                    <a:lnTo>
                      <a:pt x="196" y="14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58" name="Freeform 10">
                <a:extLst>
                  <a:ext uri="{FF2B5EF4-FFF2-40B4-BE49-F238E27FC236}">
                    <a16:creationId xmlns:a16="http://schemas.microsoft.com/office/drawing/2014/main" id="{7332C4A6-FEE9-9C2A-16CE-E4B73FD2B9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00963" y="400051"/>
                <a:ext cx="238125" cy="323850"/>
              </a:xfrm>
              <a:custGeom>
                <a:avLst/>
                <a:gdLst>
                  <a:gd name="T0" fmla="*/ 134 w 292"/>
                  <a:gd name="T1" fmla="*/ 82 h 393"/>
                  <a:gd name="T2" fmla="*/ 164 w 292"/>
                  <a:gd name="T3" fmla="*/ 19 h 393"/>
                  <a:gd name="T4" fmla="*/ 187 w 292"/>
                  <a:gd name="T5" fmla="*/ 0 h 393"/>
                  <a:gd name="T6" fmla="*/ 193 w 292"/>
                  <a:gd name="T7" fmla="*/ 0 h 393"/>
                  <a:gd name="T8" fmla="*/ 188 w 292"/>
                  <a:gd name="T9" fmla="*/ 77 h 393"/>
                  <a:gd name="T10" fmla="*/ 194 w 292"/>
                  <a:gd name="T11" fmla="*/ 78 h 393"/>
                  <a:gd name="T12" fmla="*/ 193 w 292"/>
                  <a:gd name="T13" fmla="*/ 0 h 393"/>
                  <a:gd name="T14" fmla="*/ 246 w 292"/>
                  <a:gd name="T15" fmla="*/ 5 h 393"/>
                  <a:gd name="T16" fmla="*/ 258 w 292"/>
                  <a:gd name="T17" fmla="*/ 22 h 393"/>
                  <a:gd name="T18" fmla="*/ 248 w 292"/>
                  <a:gd name="T19" fmla="*/ 90 h 393"/>
                  <a:gd name="T20" fmla="*/ 246 w 292"/>
                  <a:gd name="T21" fmla="*/ 5 h 393"/>
                  <a:gd name="T22" fmla="*/ 144 w 292"/>
                  <a:gd name="T23" fmla="*/ 176 h 393"/>
                  <a:gd name="T24" fmla="*/ 128 w 292"/>
                  <a:gd name="T25" fmla="*/ 177 h 393"/>
                  <a:gd name="T26" fmla="*/ 149 w 292"/>
                  <a:gd name="T27" fmla="*/ 197 h 393"/>
                  <a:gd name="T28" fmla="*/ 167 w 292"/>
                  <a:gd name="T29" fmla="*/ 103 h 393"/>
                  <a:gd name="T30" fmla="*/ 141 w 292"/>
                  <a:gd name="T31" fmla="*/ 137 h 393"/>
                  <a:gd name="T32" fmla="*/ 135 w 292"/>
                  <a:gd name="T33" fmla="*/ 138 h 393"/>
                  <a:gd name="T34" fmla="*/ 133 w 292"/>
                  <a:gd name="T35" fmla="*/ 154 h 393"/>
                  <a:gd name="T36" fmla="*/ 142 w 292"/>
                  <a:gd name="T37" fmla="*/ 152 h 393"/>
                  <a:gd name="T38" fmla="*/ 144 w 292"/>
                  <a:gd name="T39" fmla="*/ 174 h 393"/>
                  <a:gd name="T40" fmla="*/ 123 w 292"/>
                  <a:gd name="T41" fmla="*/ 123 h 393"/>
                  <a:gd name="T42" fmla="*/ 126 w 292"/>
                  <a:gd name="T43" fmla="*/ 124 h 393"/>
                  <a:gd name="T44" fmla="*/ 111 w 292"/>
                  <a:gd name="T45" fmla="*/ 115 h 393"/>
                  <a:gd name="T46" fmla="*/ 138 w 292"/>
                  <a:gd name="T47" fmla="*/ 172 h 393"/>
                  <a:gd name="T48" fmla="*/ 113 w 292"/>
                  <a:gd name="T49" fmla="*/ 140 h 393"/>
                  <a:gd name="T50" fmla="*/ 123 w 292"/>
                  <a:gd name="T51" fmla="*/ 123 h 393"/>
                  <a:gd name="T52" fmla="*/ 105 w 292"/>
                  <a:gd name="T53" fmla="*/ 164 h 393"/>
                  <a:gd name="T54" fmla="*/ 54 w 292"/>
                  <a:gd name="T55" fmla="*/ 162 h 393"/>
                  <a:gd name="T56" fmla="*/ 59 w 292"/>
                  <a:gd name="T57" fmla="*/ 164 h 393"/>
                  <a:gd name="T58" fmla="*/ 121 w 292"/>
                  <a:gd name="T59" fmla="*/ 175 h 393"/>
                  <a:gd name="T60" fmla="*/ 101 w 292"/>
                  <a:gd name="T61" fmla="*/ 119 h 393"/>
                  <a:gd name="T62" fmla="*/ 101 w 292"/>
                  <a:gd name="T63" fmla="*/ 159 h 393"/>
                  <a:gd name="T64" fmla="*/ 56 w 292"/>
                  <a:gd name="T65" fmla="*/ 168 h 393"/>
                  <a:gd name="T66" fmla="*/ 128 w 292"/>
                  <a:gd name="T67" fmla="*/ 196 h 393"/>
                  <a:gd name="T68" fmla="*/ 56 w 292"/>
                  <a:gd name="T69" fmla="*/ 169 h 393"/>
                  <a:gd name="T70" fmla="*/ 55 w 292"/>
                  <a:gd name="T71" fmla="*/ 250 h 393"/>
                  <a:gd name="T72" fmla="*/ 25 w 292"/>
                  <a:gd name="T73" fmla="*/ 276 h 393"/>
                  <a:gd name="T74" fmla="*/ 19 w 292"/>
                  <a:gd name="T75" fmla="*/ 285 h 393"/>
                  <a:gd name="T76" fmla="*/ 21 w 292"/>
                  <a:gd name="T77" fmla="*/ 340 h 393"/>
                  <a:gd name="T78" fmla="*/ 69 w 292"/>
                  <a:gd name="T79" fmla="*/ 310 h 393"/>
                  <a:gd name="T80" fmla="*/ 75 w 292"/>
                  <a:gd name="T81" fmla="*/ 336 h 393"/>
                  <a:gd name="T82" fmla="*/ 37 w 292"/>
                  <a:gd name="T83" fmla="*/ 256 h 393"/>
                  <a:gd name="T84" fmla="*/ 13 w 292"/>
                  <a:gd name="T85" fmla="*/ 247 h 393"/>
                  <a:gd name="T86" fmla="*/ 37 w 292"/>
                  <a:gd name="T87" fmla="*/ 256 h 393"/>
                  <a:gd name="T88" fmla="*/ 17 w 292"/>
                  <a:gd name="T89" fmla="*/ 369 h 393"/>
                  <a:gd name="T90" fmla="*/ 17 w 292"/>
                  <a:gd name="T91" fmla="*/ 369 h 393"/>
                  <a:gd name="T92" fmla="*/ 14 w 292"/>
                  <a:gd name="T93" fmla="*/ 265 h 393"/>
                  <a:gd name="T94" fmla="*/ 15 w 292"/>
                  <a:gd name="T95" fmla="*/ 281 h 393"/>
                  <a:gd name="T96" fmla="*/ 14 w 292"/>
                  <a:gd name="T97" fmla="*/ 265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92" h="393">
                    <a:moveTo>
                      <a:pt x="139" y="5"/>
                    </a:moveTo>
                    <a:lnTo>
                      <a:pt x="139" y="5"/>
                    </a:lnTo>
                    <a:lnTo>
                      <a:pt x="134" y="82"/>
                    </a:lnTo>
                    <a:cubicBezTo>
                      <a:pt x="139" y="81"/>
                      <a:pt x="144" y="80"/>
                      <a:pt x="149" y="79"/>
                    </a:cubicBezTo>
                    <a:lnTo>
                      <a:pt x="159" y="18"/>
                    </a:lnTo>
                    <a:cubicBezTo>
                      <a:pt x="159" y="15"/>
                      <a:pt x="165" y="16"/>
                      <a:pt x="164" y="19"/>
                    </a:cubicBezTo>
                    <a:lnTo>
                      <a:pt x="155" y="78"/>
                    </a:lnTo>
                    <a:cubicBezTo>
                      <a:pt x="159" y="78"/>
                      <a:pt x="163" y="78"/>
                      <a:pt x="167" y="77"/>
                    </a:cubicBezTo>
                    <a:lnTo>
                      <a:pt x="187" y="0"/>
                    </a:lnTo>
                    <a:cubicBezTo>
                      <a:pt x="171" y="1"/>
                      <a:pt x="155" y="2"/>
                      <a:pt x="139" y="5"/>
                    </a:cubicBezTo>
                    <a:lnTo>
                      <a:pt x="139" y="5"/>
                    </a:lnTo>
                    <a:close/>
                    <a:moveTo>
                      <a:pt x="193" y="0"/>
                    </a:moveTo>
                    <a:lnTo>
                      <a:pt x="193" y="0"/>
                    </a:lnTo>
                    <a:lnTo>
                      <a:pt x="173" y="77"/>
                    </a:lnTo>
                    <a:cubicBezTo>
                      <a:pt x="178" y="77"/>
                      <a:pt x="183" y="77"/>
                      <a:pt x="188" y="77"/>
                    </a:cubicBezTo>
                    <a:lnTo>
                      <a:pt x="207" y="17"/>
                    </a:lnTo>
                    <a:cubicBezTo>
                      <a:pt x="208" y="13"/>
                      <a:pt x="214" y="15"/>
                      <a:pt x="213" y="18"/>
                    </a:cubicBezTo>
                    <a:lnTo>
                      <a:pt x="194" y="78"/>
                    </a:lnTo>
                    <a:cubicBezTo>
                      <a:pt x="199" y="78"/>
                      <a:pt x="203" y="79"/>
                      <a:pt x="208" y="80"/>
                    </a:cubicBezTo>
                    <a:lnTo>
                      <a:pt x="240" y="4"/>
                    </a:lnTo>
                    <a:cubicBezTo>
                      <a:pt x="224" y="2"/>
                      <a:pt x="208" y="0"/>
                      <a:pt x="193" y="0"/>
                    </a:cubicBezTo>
                    <a:lnTo>
                      <a:pt x="193" y="0"/>
                    </a:lnTo>
                    <a:close/>
                    <a:moveTo>
                      <a:pt x="246" y="5"/>
                    </a:moveTo>
                    <a:lnTo>
                      <a:pt x="246" y="5"/>
                    </a:lnTo>
                    <a:lnTo>
                      <a:pt x="214" y="81"/>
                    </a:lnTo>
                    <a:cubicBezTo>
                      <a:pt x="218" y="81"/>
                      <a:pt x="222" y="82"/>
                      <a:pt x="226" y="83"/>
                    </a:cubicBezTo>
                    <a:lnTo>
                      <a:pt x="258" y="22"/>
                    </a:lnTo>
                    <a:cubicBezTo>
                      <a:pt x="260" y="19"/>
                      <a:pt x="265" y="21"/>
                      <a:pt x="263" y="25"/>
                    </a:cubicBezTo>
                    <a:lnTo>
                      <a:pt x="232" y="85"/>
                    </a:lnTo>
                    <a:cubicBezTo>
                      <a:pt x="237" y="86"/>
                      <a:pt x="243" y="88"/>
                      <a:pt x="248" y="90"/>
                    </a:cubicBezTo>
                    <a:lnTo>
                      <a:pt x="292" y="17"/>
                    </a:lnTo>
                    <a:cubicBezTo>
                      <a:pt x="277" y="12"/>
                      <a:pt x="261" y="8"/>
                      <a:pt x="246" y="5"/>
                    </a:cubicBezTo>
                    <a:lnTo>
                      <a:pt x="246" y="5"/>
                    </a:lnTo>
                    <a:close/>
                    <a:moveTo>
                      <a:pt x="144" y="174"/>
                    </a:moveTo>
                    <a:lnTo>
                      <a:pt x="144" y="174"/>
                    </a:lnTo>
                    <a:cubicBezTo>
                      <a:pt x="144" y="175"/>
                      <a:pt x="144" y="175"/>
                      <a:pt x="144" y="176"/>
                    </a:cubicBezTo>
                    <a:cubicBezTo>
                      <a:pt x="143" y="176"/>
                      <a:pt x="143" y="176"/>
                      <a:pt x="142" y="177"/>
                    </a:cubicBezTo>
                    <a:cubicBezTo>
                      <a:pt x="142" y="177"/>
                      <a:pt x="142" y="177"/>
                      <a:pt x="142" y="177"/>
                    </a:cubicBezTo>
                    <a:cubicBezTo>
                      <a:pt x="137" y="178"/>
                      <a:pt x="132" y="177"/>
                      <a:pt x="128" y="177"/>
                    </a:cubicBezTo>
                    <a:cubicBezTo>
                      <a:pt x="127" y="177"/>
                      <a:pt x="127" y="177"/>
                      <a:pt x="126" y="178"/>
                    </a:cubicBezTo>
                    <a:cubicBezTo>
                      <a:pt x="127" y="183"/>
                      <a:pt x="130" y="190"/>
                      <a:pt x="136" y="196"/>
                    </a:cubicBezTo>
                    <a:cubicBezTo>
                      <a:pt x="140" y="196"/>
                      <a:pt x="144" y="196"/>
                      <a:pt x="149" y="197"/>
                    </a:cubicBezTo>
                    <a:lnTo>
                      <a:pt x="161" y="145"/>
                    </a:lnTo>
                    <a:cubicBezTo>
                      <a:pt x="147" y="141"/>
                      <a:pt x="144" y="117"/>
                      <a:pt x="162" y="113"/>
                    </a:cubicBezTo>
                    <a:cubicBezTo>
                      <a:pt x="162" y="109"/>
                      <a:pt x="164" y="106"/>
                      <a:pt x="167" y="103"/>
                    </a:cubicBezTo>
                    <a:cubicBezTo>
                      <a:pt x="157" y="104"/>
                      <a:pt x="147" y="105"/>
                      <a:pt x="138" y="107"/>
                    </a:cubicBezTo>
                    <a:lnTo>
                      <a:pt x="141" y="136"/>
                    </a:lnTo>
                    <a:cubicBezTo>
                      <a:pt x="141" y="136"/>
                      <a:pt x="141" y="136"/>
                      <a:pt x="141" y="137"/>
                    </a:cubicBezTo>
                    <a:lnTo>
                      <a:pt x="141" y="140"/>
                    </a:lnTo>
                    <a:cubicBezTo>
                      <a:pt x="141" y="143"/>
                      <a:pt x="136" y="144"/>
                      <a:pt x="135" y="140"/>
                    </a:cubicBezTo>
                    <a:lnTo>
                      <a:pt x="135" y="138"/>
                    </a:lnTo>
                    <a:lnTo>
                      <a:pt x="124" y="130"/>
                    </a:lnTo>
                    <a:cubicBezTo>
                      <a:pt x="121" y="132"/>
                      <a:pt x="119" y="136"/>
                      <a:pt x="119" y="140"/>
                    </a:cubicBezTo>
                    <a:cubicBezTo>
                      <a:pt x="119" y="148"/>
                      <a:pt x="125" y="154"/>
                      <a:pt x="133" y="154"/>
                    </a:cubicBezTo>
                    <a:cubicBezTo>
                      <a:pt x="134" y="154"/>
                      <a:pt x="135" y="154"/>
                      <a:pt x="137" y="154"/>
                    </a:cubicBezTo>
                    <a:lnTo>
                      <a:pt x="137" y="153"/>
                    </a:lnTo>
                    <a:cubicBezTo>
                      <a:pt x="136" y="149"/>
                      <a:pt x="142" y="148"/>
                      <a:pt x="142" y="152"/>
                    </a:cubicBezTo>
                    <a:lnTo>
                      <a:pt x="142" y="155"/>
                    </a:lnTo>
                    <a:cubicBezTo>
                      <a:pt x="143" y="155"/>
                      <a:pt x="143" y="155"/>
                      <a:pt x="143" y="156"/>
                    </a:cubicBezTo>
                    <a:lnTo>
                      <a:pt x="144" y="174"/>
                    </a:lnTo>
                    <a:cubicBezTo>
                      <a:pt x="144" y="174"/>
                      <a:pt x="144" y="174"/>
                      <a:pt x="144" y="174"/>
                    </a:cubicBezTo>
                    <a:lnTo>
                      <a:pt x="144" y="174"/>
                    </a:lnTo>
                    <a:close/>
                    <a:moveTo>
                      <a:pt x="123" y="123"/>
                    </a:moveTo>
                    <a:lnTo>
                      <a:pt x="123" y="123"/>
                    </a:lnTo>
                    <a:lnTo>
                      <a:pt x="125" y="124"/>
                    </a:lnTo>
                    <a:cubicBezTo>
                      <a:pt x="125" y="124"/>
                      <a:pt x="125" y="124"/>
                      <a:pt x="126" y="124"/>
                    </a:cubicBezTo>
                    <a:lnTo>
                      <a:pt x="135" y="131"/>
                    </a:lnTo>
                    <a:lnTo>
                      <a:pt x="133" y="108"/>
                    </a:lnTo>
                    <a:cubicBezTo>
                      <a:pt x="125" y="110"/>
                      <a:pt x="118" y="112"/>
                      <a:pt x="111" y="115"/>
                    </a:cubicBezTo>
                    <a:cubicBezTo>
                      <a:pt x="97" y="130"/>
                      <a:pt x="98" y="147"/>
                      <a:pt x="107" y="159"/>
                    </a:cubicBezTo>
                    <a:cubicBezTo>
                      <a:pt x="108" y="159"/>
                      <a:pt x="108" y="159"/>
                      <a:pt x="108" y="159"/>
                    </a:cubicBezTo>
                    <a:cubicBezTo>
                      <a:pt x="115" y="168"/>
                      <a:pt x="127" y="173"/>
                      <a:pt x="138" y="172"/>
                    </a:cubicBezTo>
                    <a:lnTo>
                      <a:pt x="137" y="159"/>
                    </a:lnTo>
                    <a:cubicBezTo>
                      <a:pt x="136" y="160"/>
                      <a:pt x="134" y="160"/>
                      <a:pt x="133" y="160"/>
                    </a:cubicBezTo>
                    <a:cubicBezTo>
                      <a:pt x="122" y="160"/>
                      <a:pt x="113" y="151"/>
                      <a:pt x="113" y="140"/>
                    </a:cubicBezTo>
                    <a:cubicBezTo>
                      <a:pt x="113" y="135"/>
                      <a:pt x="116" y="130"/>
                      <a:pt x="119" y="126"/>
                    </a:cubicBezTo>
                    <a:cubicBezTo>
                      <a:pt x="118" y="124"/>
                      <a:pt x="121" y="121"/>
                      <a:pt x="123" y="123"/>
                    </a:cubicBezTo>
                    <a:lnTo>
                      <a:pt x="123" y="123"/>
                    </a:lnTo>
                    <a:close/>
                    <a:moveTo>
                      <a:pt x="121" y="175"/>
                    </a:moveTo>
                    <a:lnTo>
                      <a:pt x="121" y="175"/>
                    </a:lnTo>
                    <a:cubicBezTo>
                      <a:pt x="115" y="172"/>
                      <a:pt x="109" y="169"/>
                      <a:pt x="105" y="164"/>
                    </a:cubicBezTo>
                    <a:cubicBezTo>
                      <a:pt x="85" y="169"/>
                      <a:pt x="68" y="154"/>
                      <a:pt x="62" y="142"/>
                    </a:cubicBezTo>
                    <a:cubicBezTo>
                      <a:pt x="55" y="147"/>
                      <a:pt x="48" y="153"/>
                      <a:pt x="42" y="159"/>
                    </a:cubicBezTo>
                    <a:lnTo>
                      <a:pt x="54" y="162"/>
                    </a:lnTo>
                    <a:cubicBezTo>
                      <a:pt x="55" y="162"/>
                      <a:pt x="55" y="162"/>
                      <a:pt x="55" y="162"/>
                    </a:cubicBezTo>
                    <a:lnTo>
                      <a:pt x="58" y="163"/>
                    </a:lnTo>
                    <a:cubicBezTo>
                      <a:pt x="58" y="163"/>
                      <a:pt x="59" y="163"/>
                      <a:pt x="59" y="164"/>
                    </a:cubicBezTo>
                    <a:cubicBezTo>
                      <a:pt x="60" y="164"/>
                      <a:pt x="60" y="164"/>
                      <a:pt x="60" y="165"/>
                    </a:cubicBezTo>
                    <a:cubicBezTo>
                      <a:pt x="74" y="181"/>
                      <a:pt x="108" y="181"/>
                      <a:pt x="121" y="175"/>
                    </a:cubicBezTo>
                    <a:lnTo>
                      <a:pt x="121" y="175"/>
                    </a:lnTo>
                    <a:close/>
                    <a:moveTo>
                      <a:pt x="101" y="159"/>
                    </a:moveTo>
                    <a:lnTo>
                      <a:pt x="101" y="159"/>
                    </a:lnTo>
                    <a:cubicBezTo>
                      <a:pt x="93" y="148"/>
                      <a:pt x="92" y="134"/>
                      <a:pt x="101" y="119"/>
                    </a:cubicBezTo>
                    <a:cubicBezTo>
                      <a:pt x="89" y="124"/>
                      <a:pt x="77" y="131"/>
                      <a:pt x="66" y="139"/>
                    </a:cubicBezTo>
                    <a:cubicBezTo>
                      <a:pt x="71" y="149"/>
                      <a:pt x="85" y="161"/>
                      <a:pt x="101" y="159"/>
                    </a:cubicBezTo>
                    <a:lnTo>
                      <a:pt x="101" y="159"/>
                    </a:lnTo>
                    <a:close/>
                    <a:moveTo>
                      <a:pt x="56" y="169"/>
                    </a:moveTo>
                    <a:lnTo>
                      <a:pt x="56" y="169"/>
                    </a:lnTo>
                    <a:lnTo>
                      <a:pt x="56" y="168"/>
                    </a:lnTo>
                    <a:cubicBezTo>
                      <a:pt x="54" y="174"/>
                      <a:pt x="54" y="186"/>
                      <a:pt x="55" y="192"/>
                    </a:cubicBezTo>
                    <a:cubicBezTo>
                      <a:pt x="66" y="196"/>
                      <a:pt x="79" y="196"/>
                      <a:pt x="94" y="196"/>
                    </a:cubicBezTo>
                    <a:cubicBezTo>
                      <a:pt x="106" y="196"/>
                      <a:pt x="117" y="196"/>
                      <a:pt x="128" y="196"/>
                    </a:cubicBezTo>
                    <a:cubicBezTo>
                      <a:pt x="124" y="191"/>
                      <a:pt x="122" y="185"/>
                      <a:pt x="121" y="181"/>
                    </a:cubicBezTo>
                    <a:cubicBezTo>
                      <a:pt x="104" y="187"/>
                      <a:pt x="71" y="185"/>
                      <a:pt x="56" y="169"/>
                    </a:cubicBezTo>
                    <a:lnTo>
                      <a:pt x="56" y="169"/>
                    </a:lnTo>
                    <a:close/>
                    <a:moveTo>
                      <a:pt x="66" y="255"/>
                    </a:moveTo>
                    <a:lnTo>
                      <a:pt x="66" y="255"/>
                    </a:lnTo>
                    <a:cubicBezTo>
                      <a:pt x="62" y="254"/>
                      <a:pt x="59" y="252"/>
                      <a:pt x="55" y="250"/>
                    </a:cubicBezTo>
                    <a:cubicBezTo>
                      <a:pt x="51" y="253"/>
                      <a:pt x="47" y="255"/>
                      <a:pt x="44" y="258"/>
                    </a:cubicBezTo>
                    <a:cubicBezTo>
                      <a:pt x="44" y="258"/>
                      <a:pt x="43" y="259"/>
                      <a:pt x="43" y="259"/>
                    </a:cubicBezTo>
                    <a:cubicBezTo>
                      <a:pt x="36" y="265"/>
                      <a:pt x="30" y="271"/>
                      <a:pt x="25" y="276"/>
                    </a:cubicBezTo>
                    <a:cubicBezTo>
                      <a:pt x="25" y="276"/>
                      <a:pt x="25" y="277"/>
                      <a:pt x="25" y="277"/>
                    </a:cubicBezTo>
                    <a:cubicBezTo>
                      <a:pt x="23" y="279"/>
                      <a:pt x="21" y="282"/>
                      <a:pt x="19" y="284"/>
                    </a:cubicBezTo>
                    <a:cubicBezTo>
                      <a:pt x="19" y="285"/>
                      <a:pt x="19" y="285"/>
                      <a:pt x="19" y="285"/>
                    </a:cubicBezTo>
                    <a:cubicBezTo>
                      <a:pt x="12" y="295"/>
                      <a:pt x="9" y="304"/>
                      <a:pt x="8" y="312"/>
                    </a:cubicBezTo>
                    <a:cubicBezTo>
                      <a:pt x="6" y="324"/>
                      <a:pt x="7" y="340"/>
                      <a:pt x="0" y="350"/>
                    </a:cubicBezTo>
                    <a:cubicBezTo>
                      <a:pt x="11" y="349"/>
                      <a:pt x="14" y="346"/>
                      <a:pt x="21" y="340"/>
                    </a:cubicBezTo>
                    <a:cubicBezTo>
                      <a:pt x="14" y="310"/>
                      <a:pt x="36" y="271"/>
                      <a:pt x="66" y="255"/>
                    </a:cubicBezTo>
                    <a:lnTo>
                      <a:pt x="66" y="255"/>
                    </a:lnTo>
                    <a:close/>
                    <a:moveTo>
                      <a:pt x="69" y="310"/>
                    </a:moveTo>
                    <a:lnTo>
                      <a:pt x="69" y="310"/>
                    </a:lnTo>
                    <a:cubicBezTo>
                      <a:pt x="68" y="311"/>
                      <a:pt x="68" y="312"/>
                      <a:pt x="67" y="314"/>
                    </a:cubicBezTo>
                    <a:cubicBezTo>
                      <a:pt x="61" y="326"/>
                      <a:pt x="68" y="336"/>
                      <a:pt x="75" y="336"/>
                    </a:cubicBezTo>
                    <a:cubicBezTo>
                      <a:pt x="93" y="336"/>
                      <a:pt x="92" y="311"/>
                      <a:pt x="69" y="310"/>
                    </a:cubicBezTo>
                    <a:lnTo>
                      <a:pt x="69" y="310"/>
                    </a:lnTo>
                    <a:close/>
                    <a:moveTo>
                      <a:pt x="37" y="256"/>
                    </a:moveTo>
                    <a:lnTo>
                      <a:pt x="37" y="256"/>
                    </a:lnTo>
                    <a:cubicBezTo>
                      <a:pt x="28" y="249"/>
                      <a:pt x="17" y="240"/>
                      <a:pt x="12" y="229"/>
                    </a:cubicBezTo>
                    <a:cubicBezTo>
                      <a:pt x="11" y="235"/>
                      <a:pt x="11" y="241"/>
                      <a:pt x="13" y="247"/>
                    </a:cubicBezTo>
                    <a:lnTo>
                      <a:pt x="13" y="247"/>
                    </a:lnTo>
                    <a:cubicBezTo>
                      <a:pt x="15" y="256"/>
                      <a:pt x="19" y="264"/>
                      <a:pt x="23" y="270"/>
                    </a:cubicBezTo>
                    <a:cubicBezTo>
                      <a:pt x="27" y="266"/>
                      <a:pt x="32" y="261"/>
                      <a:pt x="37" y="256"/>
                    </a:cubicBezTo>
                    <a:lnTo>
                      <a:pt x="37" y="256"/>
                    </a:lnTo>
                    <a:close/>
                    <a:moveTo>
                      <a:pt x="17" y="369"/>
                    </a:moveTo>
                    <a:lnTo>
                      <a:pt x="17" y="369"/>
                    </a:lnTo>
                    <a:cubicBezTo>
                      <a:pt x="17" y="377"/>
                      <a:pt x="18" y="385"/>
                      <a:pt x="17" y="393"/>
                    </a:cubicBezTo>
                    <a:cubicBezTo>
                      <a:pt x="26" y="392"/>
                      <a:pt x="29" y="390"/>
                      <a:pt x="34" y="385"/>
                    </a:cubicBezTo>
                    <a:cubicBezTo>
                      <a:pt x="28" y="381"/>
                      <a:pt x="22" y="376"/>
                      <a:pt x="17" y="369"/>
                    </a:cubicBezTo>
                    <a:lnTo>
                      <a:pt x="17" y="369"/>
                    </a:lnTo>
                    <a:close/>
                    <a:moveTo>
                      <a:pt x="14" y="265"/>
                    </a:moveTo>
                    <a:lnTo>
                      <a:pt x="14" y="265"/>
                    </a:lnTo>
                    <a:lnTo>
                      <a:pt x="3" y="271"/>
                    </a:lnTo>
                    <a:lnTo>
                      <a:pt x="9" y="283"/>
                    </a:lnTo>
                    <a:cubicBezTo>
                      <a:pt x="11" y="282"/>
                      <a:pt x="13" y="281"/>
                      <a:pt x="15" y="281"/>
                    </a:cubicBezTo>
                    <a:cubicBezTo>
                      <a:pt x="16" y="279"/>
                      <a:pt x="18" y="277"/>
                      <a:pt x="20" y="275"/>
                    </a:cubicBezTo>
                    <a:cubicBezTo>
                      <a:pt x="18" y="272"/>
                      <a:pt x="16" y="268"/>
                      <a:pt x="14" y="265"/>
                    </a:cubicBezTo>
                    <a:lnTo>
                      <a:pt x="14" y="265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59" name="Freeform 11">
                <a:extLst>
                  <a:ext uri="{FF2B5EF4-FFF2-40B4-BE49-F238E27FC236}">
                    <a16:creationId xmlns:a16="http://schemas.microsoft.com/office/drawing/2014/main" id="{07B68BAF-E0C1-9948-AC7A-A72B45BB4E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86675" y="476251"/>
                <a:ext cx="280988" cy="304800"/>
              </a:xfrm>
              <a:custGeom>
                <a:avLst/>
                <a:gdLst>
                  <a:gd name="T0" fmla="*/ 1 w 346"/>
                  <a:gd name="T1" fmla="*/ 230 h 372"/>
                  <a:gd name="T2" fmla="*/ 27 w 346"/>
                  <a:gd name="T3" fmla="*/ 197 h 372"/>
                  <a:gd name="T4" fmla="*/ 1 w 346"/>
                  <a:gd name="T5" fmla="*/ 223 h 372"/>
                  <a:gd name="T6" fmla="*/ 1 w 346"/>
                  <a:gd name="T7" fmla="*/ 214 h 372"/>
                  <a:gd name="T8" fmla="*/ 2 w 346"/>
                  <a:gd name="T9" fmla="*/ 188 h 372"/>
                  <a:gd name="T10" fmla="*/ 3 w 346"/>
                  <a:gd name="T11" fmla="*/ 179 h 372"/>
                  <a:gd name="T12" fmla="*/ 29 w 346"/>
                  <a:gd name="T13" fmla="*/ 168 h 372"/>
                  <a:gd name="T14" fmla="*/ 5 w 346"/>
                  <a:gd name="T15" fmla="*/ 169 h 372"/>
                  <a:gd name="T16" fmla="*/ 7 w 346"/>
                  <a:gd name="T17" fmla="*/ 161 h 372"/>
                  <a:gd name="T18" fmla="*/ 32 w 346"/>
                  <a:gd name="T19" fmla="*/ 127 h 372"/>
                  <a:gd name="T20" fmla="*/ 36 w 346"/>
                  <a:gd name="T21" fmla="*/ 96 h 372"/>
                  <a:gd name="T22" fmla="*/ 56 w 346"/>
                  <a:gd name="T23" fmla="*/ 72 h 372"/>
                  <a:gd name="T24" fmla="*/ 68 w 346"/>
                  <a:gd name="T25" fmla="*/ 75 h 372"/>
                  <a:gd name="T26" fmla="*/ 214 w 346"/>
                  <a:gd name="T27" fmla="*/ 53 h 372"/>
                  <a:gd name="T28" fmla="*/ 203 w 346"/>
                  <a:gd name="T29" fmla="*/ 80 h 372"/>
                  <a:gd name="T30" fmla="*/ 214 w 346"/>
                  <a:gd name="T31" fmla="*/ 53 h 372"/>
                  <a:gd name="T32" fmla="*/ 187 w 346"/>
                  <a:gd name="T33" fmla="*/ 64 h 372"/>
                  <a:gd name="T34" fmla="*/ 199 w 346"/>
                  <a:gd name="T35" fmla="*/ 53 h 372"/>
                  <a:gd name="T36" fmla="*/ 205 w 346"/>
                  <a:gd name="T37" fmla="*/ 50 h 372"/>
                  <a:gd name="T38" fmla="*/ 210 w 346"/>
                  <a:gd name="T39" fmla="*/ 23 h 372"/>
                  <a:gd name="T40" fmla="*/ 182 w 346"/>
                  <a:gd name="T41" fmla="*/ 27 h 372"/>
                  <a:gd name="T42" fmla="*/ 186 w 346"/>
                  <a:gd name="T43" fmla="*/ 49 h 372"/>
                  <a:gd name="T44" fmla="*/ 172 w 346"/>
                  <a:gd name="T45" fmla="*/ 105 h 372"/>
                  <a:gd name="T46" fmla="*/ 197 w 346"/>
                  <a:gd name="T47" fmla="*/ 70 h 372"/>
                  <a:gd name="T48" fmla="*/ 225 w 346"/>
                  <a:gd name="T49" fmla="*/ 90 h 372"/>
                  <a:gd name="T50" fmla="*/ 232 w 346"/>
                  <a:gd name="T51" fmla="*/ 80 h 372"/>
                  <a:gd name="T52" fmla="*/ 242 w 346"/>
                  <a:gd name="T53" fmla="*/ 51 h 372"/>
                  <a:gd name="T54" fmla="*/ 222 w 346"/>
                  <a:gd name="T55" fmla="*/ 60 h 372"/>
                  <a:gd name="T56" fmla="*/ 203 w 346"/>
                  <a:gd name="T57" fmla="*/ 88 h 372"/>
                  <a:gd name="T58" fmla="*/ 225 w 346"/>
                  <a:gd name="T59" fmla="*/ 90 h 372"/>
                  <a:gd name="T60" fmla="*/ 200 w 346"/>
                  <a:gd name="T61" fmla="*/ 247 h 372"/>
                  <a:gd name="T62" fmla="*/ 200 w 346"/>
                  <a:gd name="T63" fmla="*/ 247 h 372"/>
                  <a:gd name="T64" fmla="*/ 262 w 346"/>
                  <a:gd name="T65" fmla="*/ 176 h 372"/>
                  <a:gd name="T66" fmla="*/ 262 w 346"/>
                  <a:gd name="T67" fmla="*/ 176 h 372"/>
                  <a:gd name="T68" fmla="*/ 303 w 346"/>
                  <a:gd name="T69" fmla="*/ 125 h 372"/>
                  <a:gd name="T70" fmla="*/ 303 w 346"/>
                  <a:gd name="T71" fmla="*/ 125 h 372"/>
                  <a:gd name="T72" fmla="*/ 302 w 346"/>
                  <a:gd name="T73" fmla="*/ 148 h 372"/>
                  <a:gd name="T74" fmla="*/ 303 w 346"/>
                  <a:gd name="T75" fmla="*/ 132 h 372"/>
                  <a:gd name="T76" fmla="*/ 189 w 346"/>
                  <a:gd name="T77" fmla="*/ 269 h 372"/>
                  <a:gd name="T78" fmla="*/ 257 w 346"/>
                  <a:gd name="T79" fmla="*/ 205 h 372"/>
                  <a:gd name="T80" fmla="*/ 257 w 346"/>
                  <a:gd name="T81" fmla="*/ 181 h 372"/>
                  <a:gd name="T82" fmla="*/ 194 w 346"/>
                  <a:gd name="T83" fmla="*/ 255 h 372"/>
                  <a:gd name="T84" fmla="*/ 189 w 346"/>
                  <a:gd name="T85" fmla="*/ 269 h 372"/>
                  <a:gd name="T86" fmla="*/ 68 w 346"/>
                  <a:gd name="T87" fmla="*/ 369 h 372"/>
                  <a:gd name="T88" fmla="*/ 101 w 346"/>
                  <a:gd name="T89" fmla="*/ 350 h 372"/>
                  <a:gd name="T90" fmla="*/ 129 w 346"/>
                  <a:gd name="T91" fmla="*/ 325 h 372"/>
                  <a:gd name="T92" fmla="*/ 148 w 346"/>
                  <a:gd name="T93" fmla="*/ 305 h 372"/>
                  <a:gd name="T94" fmla="*/ 176 w 346"/>
                  <a:gd name="T95" fmla="*/ 271 h 372"/>
                  <a:gd name="T96" fmla="*/ 191 w 346"/>
                  <a:gd name="T97" fmla="*/ 250 h 372"/>
                  <a:gd name="T98" fmla="*/ 253 w 346"/>
                  <a:gd name="T99" fmla="*/ 160 h 372"/>
                  <a:gd name="T100" fmla="*/ 279 w 346"/>
                  <a:gd name="T101" fmla="*/ 125 h 372"/>
                  <a:gd name="T102" fmla="*/ 295 w 346"/>
                  <a:gd name="T103" fmla="*/ 106 h 372"/>
                  <a:gd name="T104" fmla="*/ 341 w 346"/>
                  <a:gd name="T105" fmla="*/ 64 h 372"/>
                  <a:gd name="T106" fmla="*/ 343 w 346"/>
                  <a:gd name="T107" fmla="*/ 63 h 372"/>
                  <a:gd name="T108" fmla="*/ 331 w 346"/>
                  <a:gd name="T109" fmla="*/ 52 h 372"/>
                  <a:gd name="T110" fmla="*/ 68 w 346"/>
                  <a:gd name="T111" fmla="*/ 369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46" h="372">
                    <a:moveTo>
                      <a:pt x="1" y="223"/>
                    </a:moveTo>
                    <a:lnTo>
                      <a:pt x="1" y="223"/>
                    </a:lnTo>
                    <a:cubicBezTo>
                      <a:pt x="1" y="225"/>
                      <a:pt x="1" y="228"/>
                      <a:pt x="1" y="230"/>
                    </a:cubicBezTo>
                    <a:cubicBezTo>
                      <a:pt x="7" y="226"/>
                      <a:pt x="15" y="220"/>
                      <a:pt x="20" y="219"/>
                    </a:cubicBezTo>
                    <a:cubicBezTo>
                      <a:pt x="22" y="212"/>
                      <a:pt x="24" y="205"/>
                      <a:pt x="28" y="196"/>
                    </a:cubicBezTo>
                    <a:cubicBezTo>
                      <a:pt x="28" y="197"/>
                      <a:pt x="27" y="197"/>
                      <a:pt x="27" y="197"/>
                    </a:cubicBezTo>
                    <a:cubicBezTo>
                      <a:pt x="27" y="197"/>
                      <a:pt x="27" y="197"/>
                      <a:pt x="27" y="197"/>
                    </a:cubicBezTo>
                    <a:cubicBezTo>
                      <a:pt x="15" y="204"/>
                      <a:pt x="3" y="218"/>
                      <a:pt x="1" y="223"/>
                    </a:cubicBezTo>
                    <a:lnTo>
                      <a:pt x="1" y="223"/>
                    </a:lnTo>
                    <a:close/>
                    <a:moveTo>
                      <a:pt x="2" y="188"/>
                    </a:moveTo>
                    <a:lnTo>
                      <a:pt x="2" y="188"/>
                    </a:lnTo>
                    <a:cubicBezTo>
                      <a:pt x="1" y="196"/>
                      <a:pt x="0" y="205"/>
                      <a:pt x="1" y="214"/>
                    </a:cubicBezTo>
                    <a:cubicBezTo>
                      <a:pt x="3" y="210"/>
                      <a:pt x="7" y="206"/>
                      <a:pt x="11" y="202"/>
                    </a:cubicBezTo>
                    <a:lnTo>
                      <a:pt x="2" y="188"/>
                    </a:lnTo>
                    <a:lnTo>
                      <a:pt x="2" y="188"/>
                    </a:lnTo>
                    <a:close/>
                    <a:moveTo>
                      <a:pt x="5" y="169"/>
                    </a:moveTo>
                    <a:lnTo>
                      <a:pt x="5" y="169"/>
                    </a:lnTo>
                    <a:cubicBezTo>
                      <a:pt x="4" y="172"/>
                      <a:pt x="4" y="176"/>
                      <a:pt x="3" y="179"/>
                    </a:cubicBezTo>
                    <a:lnTo>
                      <a:pt x="15" y="198"/>
                    </a:lnTo>
                    <a:cubicBezTo>
                      <a:pt x="17" y="197"/>
                      <a:pt x="20" y="195"/>
                      <a:pt x="22" y="194"/>
                    </a:cubicBezTo>
                    <a:cubicBezTo>
                      <a:pt x="12" y="174"/>
                      <a:pt x="10" y="178"/>
                      <a:pt x="29" y="168"/>
                    </a:cubicBezTo>
                    <a:cubicBezTo>
                      <a:pt x="28" y="165"/>
                      <a:pt x="27" y="162"/>
                      <a:pt x="26" y="159"/>
                    </a:cubicBezTo>
                    <a:cubicBezTo>
                      <a:pt x="21" y="160"/>
                      <a:pt x="12" y="164"/>
                      <a:pt x="5" y="169"/>
                    </a:cubicBezTo>
                    <a:lnTo>
                      <a:pt x="5" y="169"/>
                    </a:lnTo>
                    <a:close/>
                    <a:moveTo>
                      <a:pt x="36" y="96"/>
                    </a:moveTo>
                    <a:lnTo>
                      <a:pt x="36" y="96"/>
                    </a:lnTo>
                    <a:cubicBezTo>
                      <a:pt x="23" y="116"/>
                      <a:pt x="13" y="138"/>
                      <a:pt x="7" y="161"/>
                    </a:cubicBezTo>
                    <a:cubicBezTo>
                      <a:pt x="13" y="157"/>
                      <a:pt x="20" y="155"/>
                      <a:pt x="24" y="153"/>
                    </a:cubicBezTo>
                    <a:cubicBezTo>
                      <a:pt x="23" y="145"/>
                      <a:pt x="23" y="136"/>
                      <a:pt x="27" y="126"/>
                    </a:cubicBezTo>
                    <a:cubicBezTo>
                      <a:pt x="28" y="123"/>
                      <a:pt x="32" y="123"/>
                      <a:pt x="32" y="127"/>
                    </a:cubicBezTo>
                    <a:cubicBezTo>
                      <a:pt x="34" y="141"/>
                      <a:pt x="49" y="152"/>
                      <a:pt x="60" y="161"/>
                    </a:cubicBezTo>
                    <a:cubicBezTo>
                      <a:pt x="62" y="159"/>
                      <a:pt x="65" y="156"/>
                      <a:pt x="68" y="154"/>
                    </a:cubicBezTo>
                    <a:cubicBezTo>
                      <a:pt x="52" y="142"/>
                      <a:pt x="40" y="125"/>
                      <a:pt x="36" y="96"/>
                    </a:cubicBezTo>
                    <a:lnTo>
                      <a:pt x="36" y="96"/>
                    </a:lnTo>
                    <a:close/>
                    <a:moveTo>
                      <a:pt x="56" y="72"/>
                    </a:moveTo>
                    <a:lnTo>
                      <a:pt x="56" y="72"/>
                    </a:lnTo>
                    <a:cubicBezTo>
                      <a:pt x="53" y="75"/>
                      <a:pt x="50" y="78"/>
                      <a:pt x="47" y="82"/>
                    </a:cubicBezTo>
                    <a:cubicBezTo>
                      <a:pt x="53" y="90"/>
                      <a:pt x="59" y="95"/>
                      <a:pt x="67" y="98"/>
                    </a:cubicBezTo>
                    <a:cubicBezTo>
                      <a:pt x="66" y="91"/>
                      <a:pt x="66" y="81"/>
                      <a:pt x="68" y="75"/>
                    </a:cubicBezTo>
                    <a:lnTo>
                      <a:pt x="56" y="72"/>
                    </a:lnTo>
                    <a:lnTo>
                      <a:pt x="56" y="72"/>
                    </a:lnTo>
                    <a:close/>
                    <a:moveTo>
                      <a:pt x="214" y="53"/>
                    </a:moveTo>
                    <a:lnTo>
                      <a:pt x="214" y="53"/>
                    </a:lnTo>
                    <a:cubicBezTo>
                      <a:pt x="211" y="55"/>
                      <a:pt x="208" y="56"/>
                      <a:pt x="204" y="56"/>
                    </a:cubicBezTo>
                    <a:cubicBezTo>
                      <a:pt x="203" y="64"/>
                      <a:pt x="202" y="72"/>
                      <a:pt x="203" y="80"/>
                    </a:cubicBezTo>
                    <a:lnTo>
                      <a:pt x="218" y="64"/>
                    </a:lnTo>
                    <a:cubicBezTo>
                      <a:pt x="215" y="60"/>
                      <a:pt x="214" y="57"/>
                      <a:pt x="214" y="53"/>
                    </a:cubicBezTo>
                    <a:lnTo>
                      <a:pt x="214" y="53"/>
                    </a:lnTo>
                    <a:close/>
                    <a:moveTo>
                      <a:pt x="197" y="70"/>
                    </a:moveTo>
                    <a:lnTo>
                      <a:pt x="197" y="70"/>
                    </a:lnTo>
                    <a:cubicBezTo>
                      <a:pt x="193" y="69"/>
                      <a:pt x="189" y="68"/>
                      <a:pt x="187" y="64"/>
                    </a:cubicBezTo>
                    <a:cubicBezTo>
                      <a:pt x="186" y="62"/>
                      <a:pt x="192" y="63"/>
                      <a:pt x="193" y="63"/>
                    </a:cubicBezTo>
                    <a:cubicBezTo>
                      <a:pt x="195" y="63"/>
                      <a:pt x="196" y="62"/>
                      <a:pt x="198" y="62"/>
                    </a:cubicBezTo>
                    <a:cubicBezTo>
                      <a:pt x="198" y="59"/>
                      <a:pt x="198" y="56"/>
                      <a:pt x="199" y="53"/>
                    </a:cubicBezTo>
                    <a:cubicBezTo>
                      <a:pt x="199" y="53"/>
                      <a:pt x="199" y="52"/>
                      <a:pt x="199" y="52"/>
                    </a:cubicBezTo>
                    <a:cubicBezTo>
                      <a:pt x="199" y="51"/>
                      <a:pt x="199" y="50"/>
                      <a:pt x="199" y="49"/>
                    </a:cubicBezTo>
                    <a:cubicBezTo>
                      <a:pt x="200" y="46"/>
                      <a:pt x="205" y="46"/>
                      <a:pt x="205" y="50"/>
                    </a:cubicBezTo>
                    <a:cubicBezTo>
                      <a:pt x="221" y="49"/>
                      <a:pt x="218" y="25"/>
                      <a:pt x="201" y="29"/>
                    </a:cubicBezTo>
                    <a:cubicBezTo>
                      <a:pt x="197" y="29"/>
                      <a:pt x="196" y="24"/>
                      <a:pt x="200" y="23"/>
                    </a:cubicBezTo>
                    <a:cubicBezTo>
                      <a:pt x="204" y="22"/>
                      <a:pt x="207" y="22"/>
                      <a:pt x="210" y="23"/>
                    </a:cubicBezTo>
                    <a:cubicBezTo>
                      <a:pt x="208" y="0"/>
                      <a:pt x="172" y="14"/>
                      <a:pt x="192" y="32"/>
                    </a:cubicBezTo>
                    <a:cubicBezTo>
                      <a:pt x="195" y="34"/>
                      <a:pt x="192" y="39"/>
                      <a:pt x="189" y="36"/>
                    </a:cubicBezTo>
                    <a:cubicBezTo>
                      <a:pt x="185" y="33"/>
                      <a:pt x="183" y="30"/>
                      <a:pt x="182" y="27"/>
                    </a:cubicBezTo>
                    <a:cubicBezTo>
                      <a:pt x="169" y="29"/>
                      <a:pt x="172" y="45"/>
                      <a:pt x="181" y="48"/>
                    </a:cubicBezTo>
                    <a:lnTo>
                      <a:pt x="181" y="47"/>
                    </a:lnTo>
                    <a:cubicBezTo>
                      <a:pt x="182" y="44"/>
                      <a:pt x="187" y="45"/>
                      <a:pt x="186" y="49"/>
                    </a:cubicBezTo>
                    <a:lnTo>
                      <a:pt x="185" y="51"/>
                    </a:lnTo>
                    <a:cubicBezTo>
                      <a:pt x="185" y="52"/>
                      <a:pt x="185" y="52"/>
                      <a:pt x="185" y="52"/>
                    </a:cubicBezTo>
                    <a:lnTo>
                      <a:pt x="172" y="105"/>
                    </a:lnTo>
                    <a:cubicBezTo>
                      <a:pt x="175" y="105"/>
                      <a:pt x="177" y="106"/>
                      <a:pt x="179" y="106"/>
                    </a:cubicBezTo>
                    <a:lnTo>
                      <a:pt x="199" y="85"/>
                    </a:lnTo>
                    <a:cubicBezTo>
                      <a:pt x="197" y="80"/>
                      <a:pt x="197" y="75"/>
                      <a:pt x="197" y="70"/>
                    </a:cubicBezTo>
                    <a:lnTo>
                      <a:pt x="197" y="70"/>
                    </a:lnTo>
                    <a:close/>
                    <a:moveTo>
                      <a:pt x="225" y="90"/>
                    </a:moveTo>
                    <a:lnTo>
                      <a:pt x="225" y="90"/>
                    </a:lnTo>
                    <a:cubicBezTo>
                      <a:pt x="222" y="85"/>
                      <a:pt x="221" y="79"/>
                      <a:pt x="222" y="74"/>
                    </a:cubicBezTo>
                    <a:cubicBezTo>
                      <a:pt x="222" y="71"/>
                      <a:pt x="225" y="76"/>
                      <a:pt x="225" y="76"/>
                    </a:cubicBezTo>
                    <a:cubicBezTo>
                      <a:pt x="227" y="78"/>
                      <a:pt x="229" y="79"/>
                      <a:pt x="232" y="80"/>
                    </a:cubicBezTo>
                    <a:cubicBezTo>
                      <a:pt x="236" y="73"/>
                      <a:pt x="241" y="66"/>
                      <a:pt x="246" y="60"/>
                    </a:cubicBezTo>
                    <a:cubicBezTo>
                      <a:pt x="252" y="52"/>
                      <a:pt x="257" y="45"/>
                      <a:pt x="263" y="38"/>
                    </a:cubicBezTo>
                    <a:cubicBezTo>
                      <a:pt x="253" y="26"/>
                      <a:pt x="237" y="33"/>
                      <a:pt x="242" y="51"/>
                    </a:cubicBezTo>
                    <a:cubicBezTo>
                      <a:pt x="243" y="55"/>
                      <a:pt x="237" y="56"/>
                      <a:pt x="236" y="52"/>
                    </a:cubicBezTo>
                    <a:cubicBezTo>
                      <a:pt x="235" y="48"/>
                      <a:pt x="235" y="45"/>
                      <a:pt x="235" y="42"/>
                    </a:cubicBezTo>
                    <a:cubicBezTo>
                      <a:pt x="223" y="38"/>
                      <a:pt x="214" y="49"/>
                      <a:pt x="222" y="60"/>
                    </a:cubicBezTo>
                    <a:cubicBezTo>
                      <a:pt x="225" y="57"/>
                      <a:pt x="228" y="61"/>
                      <a:pt x="226" y="64"/>
                    </a:cubicBezTo>
                    <a:lnTo>
                      <a:pt x="204" y="87"/>
                    </a:lnTo>
                    <a:cubicBezTo>
                      <a:pt x="204" y="88"/>
                      <a:pt x="204" y="88"/>
                      <a:pt x="203" y="88"/>
                    </a:cubicBezTo>
                    <a:lnTo>
                      <a:pt x="186" y="107"/>
                    </a:lnTo>
                    <a:cubicBezTo>
                      <a:pt x="193" y="109"/>
                      <a:pt x="201" y="110"/>
                      <a:pt x="209" y="113"/>
                    </a:cubicBezTo>
                    <a:cubicBezTo>
                      <a:pt x="214" y="105"/>
                      <a:pt x="220" y="97"/>
                      <a:pt x="225" y="90"/>
                    </a:cubicBezTo>
                    <a:lnTo>
                      <a:pt x="225" y="90"/>
                    </a:lnTo>
                    <a:close/>
                    <a:moveTo>
                      <a:pt x="200" y="247"/>
                    </a:moveTo>
                    <a:lnTo>
                      <a:pt x="200" y="247"/>
                    </a:lnTo>
                    <a:cubicBezTo>
                      <a:pt x="231" y="234"/>
                      <a:pt x="241" y="209"/>
                      <a:pt x="240" y="189"/>
                    </a:cubicBezTo>
                    <a:cubicBezTo>
                      <a:pt x="233" y="199"/>
                      <a:pt x="226" y="210"/>
                      <a:pt x="219" y="219"/>
                    </a:cubicBezTo>
                    <a:cubicBezTo>
                      <a:pt x="213" y="229"/>
                      <a:pt x="206" y="238"/>
                      <a:pt x="200" y="247"/>
                    </a:cubicBezTo>
                    <a:lnTo>
                      <a:pt x="200" y="247"/>
                    </a:lnTo>
                    <a:close/>
                    <a:moveTo>
                      <a:pt x="262" y="176"/>
                    </a:moveTo>
                    <a:lnTo>
                      <a:pt x="262" y="176"/>
                    </a:lnTo>
                    <a:cubicBezTo>
                      <a:pt x="275" y="162"/>
                      <a:pt x="280" y="148"/>
                      <a:pt x="280" y="134"/>
                    </a:cubicBezTo>
                    <a:cubicBezTo>
                      <a:pt x="272" y="143"/>
                      <a:pt x="265" y="152"/>
                      <a:pt x="259" y="162"/>
                    </a:cubicBezTo>
                    <a:cubicBezTo>
                      <a:pt x="260" y="166"/>
                      <a:pt x="261" y="171"/>
                      <a:pt x="262" y="176"/>
                    </a:cubicBezTo>
                    <a:lnTo>
                      <a:pt x="262" y="176"/>
                    </a:lnTo>
                    <a:close/>
                    <a:moveTo>
                      <a:pt x="303" y="125"/>
                    </a:moveTo>
                    <a:lnTo>
                      <a:pt x="303" y="125"/>
                    </a:lnTo>
                    <a:cubicBezTo>
                      <a:pt x="317" y="114"/>
                      <a:pt x="322" y="102"/>
                      <a:pt x="322" y="87"/>
                    </a:cubicBezTo>
                    <a:cubicBezTo>
                      <a:pt x="314" y="94"/>
                      <a:pt x="307" y="101"/>
                      <a:pt x="300" y="109"/>
                    </a:cubicBezTo>
                    <a:cubicBezTo>
                      <a:pt x="301" y="115"/>
                      <a:pt x="302" y="120"/>
                      <a:pt x="303" y="125"/>
                    </a:cubicBezTo>
                    <a:lnTo>
                      <a:pt x="303" y="125"/>
                    </a:lnTo>
                    <a:close/>
                    <a:moveTo>
                      <a:pt x="302" y="148"/>
                    </a:moveTo>
                    <a:lnTo>
                      <a:pt x="302" y="148"/>
                    </a:lnTo>
                    <a:cubicBezTo>
                      <a:pt x="331" y="135"/>
                      <a:pt x="344" y="104"/>
                      <a:pt x="341" y="71"/>
                    </a:cubicBezTo>
                    <a:cubicBezTo>
                      <a:pt x="336" y="75"/>
                      <a:pt x="332" y="78"/>
                      <a:pt x="327" y="82"/>
                    </a:cubicBezTo>
                    <a:cubicBezTo>
                      <a:pt x="329" y="102"/>
                      <a:pt x="322" y="118"/>
                      <a:pt x="303" y="132"/>
                    </a:cubicBezTo>
                    <a:cubicBezTo>
                      <a:pt x="303" y="138"/>
                      <a:pt x="303" y="143"/>
                      <a:pt x="302" y="148"/>
                    </a:cubicBezTo>
                    <a:lnTo>
                      <a:pt x="302" y="148"/>
                    </a:lnTo>
                    <a:close/>
                    <a:moveTo>
                      <a:pt x="189" y="269"/>
                    </a:moveTo>
                    <a:lnTo>
                      <a:pt x="189" y="269"/>
                    </a:lnTo>
                    <a:cubicBezTo>
                      <a:pt x="189" y="269"/>
                      <a:pt x="189" y="269"/>
                      <a:pt x="189" y="269"/>
                    </a:cubicBezTo>
                    <a:cubicBezTo>
                      <a:pt x="222" y="266"/>
                      <a:pt x="251" y="240"/>
                      <a:pt x="257" y="205"/>
                    </a:cubicBezTo>
                    <a:cubicBezTo>
                      <a:pt x="257" y="204"/>
                      <a:pt x="257" y="204"/>
                      <a:pt x="257" y="204"/>
                    </a:cubicBezTo>
                    <a:cubicBezTo>
                      <a:pt x="258" y="197"/>
                      <a:pt x="258" y="190"/>
                      <a:pt x="257" y="182"/>
                    </a:cubicBezTo>
                    <a:cubicBezTo>
                      <a:pt x="257" y="182"/>
                      <a:pt x="257" y="181"/>
                      <a:pt x="257" y="181"/>
                    </a:cubicBezTo>
                    <a:cubicBezTo>
                      <a:pt x="257" y="177"/>
                      <a:pt x="256" y="172"/>
                      <a:pt x="254" y="168"/>
                    </a:cubicBezTo>
                    <a:cubicBezTo>
                      <a:pt x="251" y="172"/>
                      <a:pt x="248" y="177"/>
                      <a:pt x="244" y="182"/>
                    </a:cubicBezTo>
                    <a:cubicBezTo>
                      <a:pt x="249" y="207"/>
                      <a:pt x="238" y="242"/>
                      <a:pt x="194" y="255"/>
                    </a:cubicBezTo>
                    <a:cubicBezTo>
                      <a:pt x="191" y="260"/>
                      <a:pt x="187" y="264"/>
                      <a:pt x="184" y="269"/>
                    </a:cubicBezTo>
                    <a:cubicBezTo>
                      <a:pt x="185" y="269"/>
                      <a:pt x="187" y="269"/>
                      <a:pt x="189" y="269"/>
                    </a:cubicBezTo>
                    <a:lnTo>
                      <a:pt x="189" y="269"/>
                    </a:lnTo>
                    <a:close/>
                    <a:moveTo>
                      <a:pt x="68" y="369"/>
                    </a:moveTo>
                    <a:lnTo>
                      <a:pt x="68" y="369"/>
                    </a:lnTo>
                    <a:cubicBezTo>
                      <a:pt x="68" y="369"/>
                      <a:pt x="68" y="369"/>
                      <a:pt x="68" y="369"/>
                    </a:cubicBezTo>
                    <a:cubicBezTo>
                      <a:pt x="68" y="370"/>
                      <a:pt x="69" y="371"/>
                      <a:pt x="70" y="372"/>
                    </a:cubicBezTo>
                    <a:cubicBezTo>
                      <a:pt x="81" y="366"/>
                      <a:pt x="91" y="358"/>
                      <a:pt x="101" y="350"/>
                    </a:cubicBezTo>
                    <a:cubicBezTo>
                      <a:pt x="101" y="350"/>
                      <a:pt x="101" y="350"/>
                      <a:pt x="101" y="350"/>
                    </a:cubicBezTo>
                    <a:cubicBezTo>
                      <a:pt x="106" y="346"/>
                      <a:pt x="111" y="342"/>
                      <a:pt x="115" y="338"/>
                    </a:cubicBezTo>
                    <a:cubicBezTo>
                      <a:pt x="115" y="338"/>
                      <a:pt x="116" y="338"/>
                      <a:pt x="116" y="338"/>
                    </a:cubicBezTo>
                    <a:cubicBezTo>
                      <a:pt x="120" y="334"/>
                      <a:pt x="125" y="329"/>
                      <a:pt x="129" y="325"/>
                    </a:cubicBezTo>
                    <a:cubicBezTo>
                      <a:pt x="129" y="325"/>
                      <a:pt x="130" y="325"/>
                      <a:pt x="130" y="324"/>
                    </a:cubicBezTo>
                    <a:cubicBezTo>
                      <a:pt x="136" y="319"/>
                      <a:pt x="141" y="312"/>
                      <a:pt x="147" y="306"/>
                    </a:cubicBezTo>
                    <a:cubicBezTo>
                      <a:pt x="147" y="306"/>
                      <a:pt x="147" y="305"/>
                      <a:pt x="148" y="305"/>
                    </a:cubicBezTo>
                    <a:cubicBezTo>
                      <a:pt x="153" y="300"/>
                      <a:pt x="158" y="294"/>
                      <a:pt x="162" y="288"/>
                    </a:cubicBezTo>
                    <a:cubicBezTo>
                      <a:pt x="163" y="287"/>
                      <a:pt x="163" y="287"/>
                      <a:pt x="163" y="287"/>
                    </a:cubicBezTo>
                    <a:cubicBezTo>
                      <a:pt x="167" y="282"/>
                      <a:pt x="172" y="276"/>
                      <a:pt x="176" y="271"/>
                    </a:cubicBezTo>
                    <a:cubicBezTo>
                      <a:pt x="176" y="270"/>
                      <a:pt x="176" y="270"/>
                      <a:pt x="176" y="270"/>
                    </a:cubicBezTo>
                    <a:cubicBezTo>
                      <a:pt x="181" y="264"/>
                      <a:pt x="186" y="257"/>
                      <a:pt x="190" y="251"/>
                    </a:cubicBezTo>
                    <a:cubicBezTo>
                      <a:pt x="190" y="251"/>
                      <a:pt x="190" y="251"/>
                      <a:pt x="191" y="250"/>
                    </a:cubicBezTo>
                    <a:cubicBezTo>
                      <a:pt x="207" y="227"/>
                      <a:pt x="223" y="203"/>
                      <a:pt x="239" y="180"/>
                    </a:cubicBezTo>
                    <a:cubicBezTo>
                      <a:pt x="239" y="180"/>
                      <a:pt x="239" y="180"/>
                      <a:pt x="239" y="180"/>
                    </a:cubicBezTo>
                    <a:cubicBezTo>
                      <a:pt x="244" y="173"/>
                      <a:pt x="248" y="167"/>
                      <a:pt x="253" y="160"/>
                    </a:cubicBezTo>
                    <a:cubicBezTo>
                      <a:pt x="253" y="160"/>
                      <a:pt x="253" y="160"/>
                      <a:pt x="253" y="160"/>
                    </a:cubicBezTo>
                    <a:cubicBezTo>
                      <a:pt x="261" y="149"/>
                      <a:pt x="269" y="138"/>
                      <a:pt x="277" y="128"/>
                    </a:cubicBezTo>
                    <a:cubicBezTo>
                      <a:pt x="278" y="127"/>
                      <a:pt x="279" y="126"/>
                      <a:pt x="279" y="125"/>
                    </a:cubicBezTo>
                    <a:cubicBezTo>
                      <a:pt x="280" y="125"/>
                      <a:pt x="280" y="124"/>
                      <a:pt x="280" y="124"/>
                    </a:cubicBezTo>
                    <a:cubicBezTo>
                      <a:pt x="285" y="118"/>
                      <a:pt x="290" y="113"/>
                      <a:pt x="295" y="107"/>
                    </a:cubicBezTo>
                    <a:cubicBezTo>
                      <a:pt x="295" y="107"/>
                      <a:pt x="295" y="107"/>
                      <a:pt x="295" y="106"/>
                    </a:cubicBezTo>
                    <a:cubicBezTo>
                      <a:pt x="304" y="97"/>
                      <a:pt x="313" y="87"/>
                      <a:pt x="322" y="79"/>
                    </a:cubicBezTo>
                    <a:cubicBezTo>
                      <a:pt x="322" y="79"/>
                      <a:pt x="323" y="79"/>
                      <a:pt x="323" y="79"/>
                    </a:cubicBezTo>
                    <a:cubicBezTo>
                      <a:pt x="329" y="73"/>
                      <a:pt x="335" y="69"/>
                      <a:pt x="341" y="64"/>
                    </a:cubicBezTo>
                    <a:cubicBezTo>
                      <a:pt x="341" y="64"/>
                      <a:pt x="342" y="64"/>
                      <a:pt x="342" y="64"/>
                    </a:cubicBezTo>
                    <a:lnTo>
                      <a:pt x="343" y="63"/>
                    </a:lnTo>
                    <a:cubicBezTo>
                      <a:pt x="343" y="63"/>
                      <a:pt x="343" y="63"/>
                      <a:pt x="343" y="63"/>
                    </a:cubicBezTo>
                    <a:cubicBezTo>
                      <a:pt x="344" y="62"/>
                      <a:pt x="345" y="61"/>
                      <a:pt x="346" y="61"/>
                    </a:cubicBezTo>
                    <a:lnTo>
                      <a:pt x="340" y="45"/>
                    </a:lnTo>
                    <a:cubicBezTo>
                      <a:pt x="337" y="47"/>
                      <a:pt x="334" y="50"/>
                      <a:pt x="331" y="52"/>
                    </a:cubicBezTo>
                    <a:cubicBezTo>
                      <a:pt x="331" y="52"/>
                      <a:pt x="331" y="53"/>
                      <a:pt x="331" y="53"/>
                    </a:cubicBezTo>
                    <a:cubicBezTo>
                      <a:pt x="225" y="140"/>
                      <a:pt x="180" y="283"/>
                      <a:pt x="63" y="361"/>
                    </a:cubicBezTo>
                    <a:cubicBezTo>
                      <a:pt x="65" y="364"/>
                      <a:pt x="66" y="366"/>
                      <a:pt x="68" y="369"/>
                    </a:cubicBezTo>
                    <a:lnTo>
                      <a:pt x="68" y="369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60" name="Freeform 12">
                <a:extLst>
                  <a:ext uri="{FF2B5EF4-FFF2-40B4-BE49-F238E27FC236}">
                    <a16:creationId xmlns:a16="http://schemas.microsoft.com/office/drawing/2014/main" id="{6997D0A9-EA0D-8862-6BF0-D57F600155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94614" y="509588"/>
                <a:ext cx="328613" cy="385762"/>
              </a:xfrm>
              <a:custGeom>
                <a:avLst/>
                <a:gdLst>
                  <a:gd name="T0" fmla="*/ 159 w 404"/>
                  <a:gd name="T1" fmla="*/ 338 h 470"/>
                  <a:gd name="T2" fmla="*/ 185 w 404"/>
                  <a:gd name="T3" fmla="*/ 332 h 470"/>
                  <a:gd name="T4" fmla="*/ 193 w 404"/>
                  <a:gd name="T5" fmla="*/ 297 h 470"/>
                  <a:gd name="T6" fmla="*/ 161 w 404"/>
                  <a:gd name="T7" fmla="*/ 281 h 470"/>
                  <a:gd name="T8" fmla="*/ 137 w 404"/>
                  <a:gd name="T9" fmla="*/ 310 h 470"/>
                  <a:gd name="T10" fmla="*/ 83 w 404"/>
                  <a:gd name="T11" fmla="*/ 444 h 470"/>
                  <a:gd name="T12" fmla="*/ 107 w 404"/>
                  <a:gd name="T13" fmla="*/ 433 h 470"/>
                  <a:gd name="T14" fmla="*/ 155 w 404"/>
                  <a:gd name="T15" fmla="*/ 343 h 470"/>
                  <a:gd name="T16" fmla="*/ 84 w 404"/>
                  <a:gd name="T17" fmla="*/ 429 h 470"/>
                  <a:gd name="T18" fmla="*/ 57 w 404"/>
                  <a:gd name="T19" fmla="*/ 416 h 470"/>
                  <a:gd name="T20" fmla="*/ 59 w 404"/>
                  <a:gd name="T21" fmla="*/ 345 h 470"/>
                  <a:gd name="T22" fmla="*/ 83 w 404"/>
                  <a:gd name="T23" fmla="*/ 444 h 470"/>
                  <a:gd name="T24" fmla="*/ 90 w 404"/>
                  <a:gd name="T25" fmla="*/ 448 h 470"/>
                  <a:gd name="T26" fmla="*/ 108 w 404"/>
                  <a:gd name="T27" fmla="*/ 438 h 470"/>
                  <a:gd name="T28" fmla="*/ 115 w 404"/>
                  <a:gd name="T29" fmla="*/ 434 h 470"/>
                  <a:gd name="T30" fmla="*/ 127 w 404"/>
                  <a:gd name="T31" fmla="*/ 424 h 470"/>
                  <a:gd name="T32" fmla="*/ 161 w 404"/>
                  <a:gd name="T33" fmla="*/ 344 h 470"/>
                  <a:gd name="T34" fmla="*/ 280 w 404"/>
                  <a:gd name="T35" fmla="*/ 459 h 470"/>
                  <a:gd name="T36" fmla="*/ 166 w 404"/>
                  <a:gd name="T37" fmla="*/ 345 h 470"/>
                  <a:gd name="T38" fmla="*/ 161 w 404"/>
                  <a:gd name="T39" fmla="*/ 268 h 470"/>
                  <a:gd name="T40" fmla="*/ 166 w 404"/>
                  <a:gd name="T41" fmla="*/ 275 h 470"/>
                  <a:gd name="T42" fmla="*/ 161 w 404"/>
                  <a:gd name="T43" fmla="*/ 268 h 470"/>
                  <a:gd name="T44" fmla="*/ 199 w 404"/>
                  <a:gd name="T45" fmla="*/ 297 h 470"/>
                  <a:gd name="T46" fmla="*/ 331 w 404"/>
                  <a:gd name="T47" fmla="*/ 362 h 470"/>
                  <a:gd name="T48" fmla="*/ 368 w 404"/>
                  <a:gd name="T49" fmla="*/ 285 h 470"/>
                  <a:gd name="T50" fmla="*/ 323 w 404"/>
                  <a:gd name="T51" fmla="*/ 281 h 470"/>
                  <a:gd name="T52" fmla="*/ 368 w 404"/>
                  <a:gd name="T53" fmla="*/ 279 h 470"/>
                  <a:gd name="T54" fmla="*/ 377 w 404"/>
                  <a:gd name="T55" fmla="*/ 243 h 470"/>
                  <a:gd name="T56" fmla="*/ 345 w 404"/>
                  <a:gd name="T57" fmla="*/ 219 h 470"/>
                  <a:gd name="T58" fmla="*/ 347 w 404"/>
                  <a:gd name="T59" fmla="*/ 245 h 470"/>
                  <a:gd name="T60" fmla="*/ 383 w 404"/>
                  <a:gd name="T61" fmla="*/ 239 h 470"/>
                  <a:gd name="T62" fmla="*/ 367 w 404"/>
                  <a:gd name="T63" fmla="*/ 129 h 470"/>
                  <a:gd name="T64" fmla="*/ 182 w 404"/>
                  <a:gd name="T65" fmla="*/ 233 h 470"/>
                  <a:gd name="T66" fmla="*/ 175 w 404"/>
                  <a:gd name="T67" fmla="*/ 239 h 470"/>
                  <a:gd name="T68" fmla="*/ 170 w 404"/>
                  <a:gd name="T69" fmla="*/ 234 h 470"/>
                  <a:gd name="T70" fmla="*/ 187 w 404"/>
                  <a:gd name="T71" fmla="*/ 282 h 470"/>
                  <a:gd name="T72" fmla="*/ 174 w 404"/>
                  <a:gd name="T73" fmla="*/ 239 h 470"/>
                  <a:gd name="T74" fmla="*/ 273 w 404"/>
                  <a:gd name="T75" fmla="*/ 38 h 470"/>
                  <a:gd name="T76" fmla="*/ 262 w 404"/>
                  <a:gd name="T77" fmla="*/ 38 h 470"/>
                  <a:gd name="T78" fmla="*/ 273 w 404"/>
                  <a:gd name="T79" fmla="*/ 38 h 470"/>
                  <a:gd name="T80" fmla="*/ 282 w 404"/>
                  <a:gd name="T81" fmla="*/ 26 h 470"/>
                  <a:gd name="T82" fmla="*/ 288 w 404"/>
                  <a:gd name="T83" fmla="*/ 20 h 470"/>
                  <a:gd name="T84" fmla="*/ 258 w 404"/>
                  <a:gd name="T85" fmla="*/ 56 h 470"/>
                  <a:gd name="T86" fmla="*/ 254 w 404"/>
                  <a:gd name="T87" fmla="*/ 52 h 470"/>
                  <a:gd name="T88" fmla="*/ 98 w 404"/>
                  <a:gd name="T89" fmla="*/ 6 h 470"/>
                  <a:gd name="T90" fmla="*/ 87 w 404"/>
                  <a:gd name="T91" fmla="*/ 6 h 470"/>
                  <a:gd name="T92" fmla="*/ 98 w 404"/>
                  <a:gd name="T93" fmla="*/ 6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04" h="470">
                    <a:moveTo>
                      <a:pt x="159" y="338"/>
                    </a:moveTo>
                    <a:lnTo>
                      <a:pt x="159" y="338"/>
                    </a:lnTo>
                    <a:cubicBezTo>
                      <a:pt x="159" y="338"/>
                      <a:pt x="159" y="338"/>
                      <a:pt x="159" y="338"/>
                    </a:cubicBezTo>
                    <a:cubicBezTo>
                      <a:pt x="161" y="339"/>
                      <a:pt x="164" y="339"/>
                      <a:pt x="166" y="339"/>
                    </a:cubicBezTo>
                    <a:cubicBezTo>
                      <a:pt x="173" y="339"/>
                      <a:pt x="180" y="337"/>
                      <a:pt x="185" y="332"/>
                    </a:cubicBezTo>
                    <a:cubicBezTo>
                      <a:pt x="185" y="332"/>
                      <a:pt x="185" y="332"/>
                      <a:pt x="185" y="332"/>
                    </a:cubicBezTo>
                    <a:cubicBezTo>
                      <a:pt x="192" y="327"/>
                      <a:pt x="196" y="319"/>
                      <a:pt x="196" y="310"/>
                    </a:cubicBezTo>
                    <a:cubicBezTo>
                      <a:pt x="196" y="305"/>
                      <a:pt x="195" y="301"/>
                      <a:pt x="193" y="298"/>
                    </a:cubicBezTo>
                    <a:cubicBezTo>
                      <a:pt x="193" y="297"/>
                      <a:pt x="193" y="297"/>
                      <a:pt x="193" y="297"/>
                    </a:cubicBezTo>
                    <a:cubicBezTo>
                      <a:pt x="188" y="287"/>
                      <a:pt x="178" y="281"/>
                      <a:pt x="166" y="281"/>
                    </a:cubicBezTo>
                    <a:cubicBezTo>
                      <a:pt x="165" y="281"/>
                      <a:pt x="163" y="281"/>
                      <a:pt x="162" y="281"/>
                    </a:cubicBezTo>
                    <a:lnTo>
                      <a:pt x="161" y="281"/>
                    </a:lnTo>
                    <a:cubicBezTo>
                      <a:pt x="156" y="282"/>
                      <a:pt x="151" y="284"/>
                      <a:pt x="147" y="288"/>
                    </a:cubicBezTo>
                    <a:lnTo>
                      <a:pt x="147" y="288"/>
                    </a:lnTo>
                    <a:cubicBezTo>
                      <a:pt x="141" y="293"/>
                      <a:pt x="137" y="301"/>
                      <a:pt x="137" y="310"/>
                    </a:cubicBezTo>
                    <a:cubicBezTo>
                      <a:pt x="137" y="323"/>
                      <a:pt x="146" y="335"/>
                      <a:pt x="159" y="338"/>
                    </a:cubicBezTo>
                    <a:lnTo>
                      <a:pt x="159" y="338"/>
                    </a:lnTo>
                    <a:close/>
                    <a:moveTo>
                      <a:pt x="83" y="444"/>
                    </a:moveTo>
                    <a:lnTo>
                      <a:pt x="83" y="444"/>
                    </a:lnTo>
                    <a:cubicBezTo>
                      <a:pt x="91" y="441"/>
                      <a:pt x="99" y="438"/>
                      <a:pt x="106" y="433"/>
                    </a:cubicBezTo>
                    <a:cubicBezTo>
                      <a:pt x="106" y="433"/>
                      <a:pt x="106" y="433"/>
                      <a:pt x="107" y="433"/>
                    </a:cubicBezTo>
                    <a:cubicBezTo>
                      <a:pt x="113" y="429"/>
                      <a:pt x="119" y="424"/>
                      <a:pt x="124" y="419"/>
                    </a:cubicBezTo>
                    <a:cubicBezTo>
                      <a:pt x="124" y="419"/>
                      <a:pt x="124" y="419"/>
                      <a:pt x="124" y="419"/>
                    </a:cubicBezTo>
                    <a:cubicBezTo>
                      <a:pt x="149" y="394"/>
                      <a:pt x="156" y="361"/>
                      <a:pt x="155" y="343"/>
                    </a:cubicBezTo>
                    <a:cubicBezTo>
                      <a:pt x="150" y="341"/>
                      <a:pt x="144" y="338"/>
                      <a:pt x="140" y="333"/>
                    </a:cubicBezTo>
                    <a:cubicBezTo>
                      <a:pt x="143" y="366"/>
                      <a:pt x="133" y="405"/>
                      <a:pt x="86" y="429"/>
                    </a:cubicBezTo>
                    <a:cubicBezTo>
                      <a:pt x="85" y="429"/>
                      <a:pt x="85" y="429"/>
                      <a:pt x="84" y="429"/>
                    </a:cubicBezTo>
                    <a:cubicBezTo>
                      <a:pt x="84" y="429"/>
                      <a:pt x="83" y="429"/>
                      <a:pt x="83" y="429"/>
                    </a:cubicBezTo>
                    <a:cubicBezTo>
                      <a:pt x="75" y="426"/>
                      <a:pt x="66" y="422"/>
                      <a:pt x="59" y="417"/>
                    </a:cubicBezTo>
                    <a:cubicBezTo>
                      <a:pt x="58" y="416"/>
                      <a:pt x="58" y="416"/>
                      <a:pt x="57" y="416"/>
                    </a:cubicBezTo>
                    <a:cubicBezTo>
                      <a:pt x="51" y="411"/>
                      <a:pt x="45" y="405"/>
                      <a:pt x="41" y="398"/>
                    </a:cubicBezTo>
                    <a:cubicBezTo>
                      <a:pt x="41" y="397"/>
                      <a:pt x="41" y="397"/>
                      <a:pt x="40" y="397"/>
                    </a:cubicBezTo>
                    <a:cubicBezTo>
                      <a:pt x="31" y="381"/>
                      <a:pt x="33" y="361"/>
                      <a:pt x="59" y="345"/>
                    </a:cubicBezTo>
                    <a:cubicBezTo>
                      <a:pt x="58" y="341"/>
                      <a:pt x="56" y="337"/>
                      <a:pt x="54" y="333"/>
                    </a:cubicBezTo>
                    <a:cubicBezTo>
                      <a:pt x="0" y="370"/>
                      <a:pt x="22" y="416"/>
                      <a:pt x="83" y="444"/>
                    </a:cubicBezTo>
                    <a:lnTo>
                      <a:pt x="83" y="444"/>
                    </a:lnTo>
                    <a:close/>
                    <a:moveTo>
                      <a:pt x="108" y="438"/>
                    </a:moveTo>
                    <a:lnTo>
                      <a:pt x="108" y="438"/>
                    </a:lnTo>
                    <a:cubicBezTo>
                      <a:pt x="103" y="442"/>
                      <a:pt x="97" y="445"/>
                      <a:pt x="90" y="448"/>
                    </a:cubicBezTo>
                    <a:cubicBezTo>
                      <a:pt x="122" y="461"/>
                      <a:pt x="164" y="470"/>
                      <a:pt x="208" y="469"/>
                    </a:cubicBezTo>
                    <a:cubicBezTo>
                      <a:pt x="182" y="459"/>
                      <a:pt x="133" y="443"/>
                      <a:pt x="108" y="438"/>
                    </a:cubicBezTo>
                    <a:lnTo>
                      <a:pt x="108" y="438"/>
                    </a:lnTo>
                    <a:close/>
                    <a:moveTo>
                      <a:pt x="127" y="424"/>
                    </a:moveTo>
                    <a:lnTo>
                      <a:pt x="127" y="424"/>
                    </a:lnTo>
                    <a:cubicBezTo>
                      <a:pt x="123" y="428"/>
                      <a:pt x="119" y="431"/>
                      <a:pt x="115" y="434"/>
                    </a:cubicBezTo>
                    <a:cubicBezTo>
                      <a:pt x="146" y="441"/>
                      <a:pt x="202" y="459"/>
                      <a:pt x="222" y="468"/>
                    </a:cubicBezTo>
                    <a:cubicBezTo>
                      <a:pt x="234" y="468"/>
                      <a:pt x="246" y="466"/>
                      <a:pt x="258" y="464"/>
                    </a:cubicBezTo>
                    <a:cubicBezTo>
                      <a:pt x="224" y="453"/>
                      <a:pt x="157" y="432"/>
                      <a:pt x="127" y="424"/>
                    </a:cubicBezTo>
                    <a:lnTo>
                      <a:pt x="127" y="424"/>
                    </a:lnTo>
                    <a:close/>
                    <a:moveTo>
                      <a:pt x="161" y="344"/>
                    </a:moveTo>
                    <a:lnTo>
                      <a:pt x="161" y="344"/>
                    </a:lnTo>
                    <a:cubicBezTo>
                      <a:pt x="161" y="363"/>
                      <a:pt x="154" y="395"/>
                      <a:pt x="131" y="420"/>
                    </a:cubicBezTo>
                    <a:cubicBezTo>
                      <a:pt x="166" y="428"/>
                      <a:pt x="241" y="452"/>
                      <a:pt x="269" y="462"/>
                    </a:cubicBezTo>
                    <a:cubicBezTo>
                      <a:pt x="273" y="461"/>
                      <a:pt x="277" y="460"/>
                      <a:pt x="280" y="459"/>
                    </a:cubicBezTo>
                    <a:cubicBezTo>
                      <a:pt x="276" y="437"/>
                      <a:pt x="276" y="405"/>
                      <a:pt x="287" y="370"/>
                    </a:cubicBezTo>
                    <a:cubicBezTo>
                      <a:pt x="256" y="368"/>
                      <a:pt x="220" y="358"/>
                      <a:pt x="187" y="338"/>
                    </a:cubicBezTo>
                    <a:cubicBezTo>
                      <a:pt x="181" y="342"/>
                      <a:pt x="174" y="345"/>
                      <a:pt x="166" y="345"/>
                    </a:cubicBezTo>
                    <a:cubicBezTo>
                      <a:pt x="164" y="345"/>
                      <a:pt x="163" y="345"/>
                      <a:pt x="161" y="344"/>
                    </a:cubicBezTo>
                    <a:lnTo>
                      <a:pt x="161" y="344"/>
                    </a:lnTo>
                    <a:close/>
                    <a:moveTo>
                      <a:pt x="161" y="268"/>
                    </a:moveTo>
                    <a:lnTo>
                      <a:pt x="161" y="268"/>
                    </a:lnTo>
                    <a:cubicBezTo>
                      <a:pt x="161" y="271"/>
                      <a:pt x="162" y="273"/>
                      <a:pt x="163" y="275"/>
                    </a:cubicBezTo>
                    <a:cubicBezTo>
                      <a:pt x="164" y="275"/>
                      <a:pt x="165" y="275"/>
                      <a:pt x="166" y="275"/>
                    </a:cubicBezTo>
                    <a:cubicBezTo>
                      <a:pt x="172" y="275"/>
                      <a:pt x="177" y="276"/>
                      <a:pt x="182" y="279"/>
                    </a:cubicBezTo>
                    <a:cubicBezTo>
                      <a:pt x="185" y="263"/>
                      <a:pt x="170" y="257"/>
                      <a:pt x="161" y="268"/>
                    </a:cubicBezTo>
                    <a:lnTo>
                      <a:pt x="161" y="268"/>
                    </a:lnTo>
                    <a:close/>
                    <a:moveTo>
                      <a:pt x="181" y="240"/>
                    </a:moveTo>
                    <a:lnTo>
                      <a:pt x="181" y="240"/>
                    </a:lnTo>
                    <a:cubicBezTo>
                      <a:pt x="206" y="246"/>
                      <a:pt x="214" y="278"/>
                      <a:pt x="199" y="297"/>
                    </a:cubicBezTo>
                    <a:cubicBezTo>
                      <a:pt x="200" y="301"/>
                      <a:pt x="201" y="305"/>
                      <a:pt x="201" y="310"/>
                    </a:cubicBezTo>
                    <a:cubicBezTo>
                      <a:pt x="201" y="319"/>
                      <a:pt x="197" y="328"/>
                      <a:pt x="191" y="334"/>
                    </a:cubicBezTo>
                    <a:cubicBezTo>
                      <a:pt x="240" y="364"/>
                      <a:pt x="295" y="369"/>
                      <a:pt x="331" y="362"/>
                    </a:cubicBezTo>
                    <a:cubicBezTo>
                      <a:pt x="369" y="354"/>
                      <a:pt x="382" y="333"/>
                      <a:pt x="359" y="312"/>
                    </a:cubicBezTo>
                    <a:cubicBezTo>
                      <a:pt x="354" y="308"/>
                      <a:pt x="366" y="297"/>
                      <a:pt x="374" y="296"/>
                    </a:cubicBezTo>
                    <a:cubicBezTo>
                      <a:pt x="375" y="291"/>
                      <a:pt x="373" y="287"/>
                      <a:pt x="368" y="285"/>
                    </a:cubicBezTo>
                    <a:cubicBezTo>
                      <a:pt x="357" y="284"/>
                      <a:pt x="338" y="290"/>
                      <a:pt x="325" y="293"/>
                    </a:cubicBezTo>
                    <a:cubicBezTo>
                      <a:pt x="325" y="295"/>
                      <a:pt x="321" y="296"/>
                      <a:pt x="320" y="293"/>
                    </a:cubicBezTo>
                    <a:cubicBezTo>
                      <a:pt x="319" y="289"/>
                      <a:pt x="322" y="283"/>
                      <a:pt x="323" y="281"/>
                    </a:cubicBezTo>
                    <a:cubicBezTo>
                      <a:pt x="325" y="277"/>
                      <a:pt x="329" y="280"/>
                      <a:pt x="328" y="283"/>
                    </a:cubicBezTo>
                    <a:cubicBezTo>
                      <a:pt x="327" y="284"/>
                      <a:pt x="327" y="285"/>
                      <a:pt x="326" y="287"/>
                    </a:cubicBezTo>
                    <a:cubicBezTo>
                      <a:pt x="339" y="284"/>
                      <a:pt x="356" y="278"/>
                      <a:pt x="368" y="279"/>
                    </a:cubicBezTo>
                    <a:cubicBezTo>
                      <a:pt x="371" y="277"/>
                      <a:pt x="379" y="271"/>
                      <a:pt x="378" y="267"/>
                    </a:cubicBezTo>
                    <a:cubicBezTo>
                      <a:pt x="377" y="266"/>
                      <a:pt x="376" y="265"/>
                      <a:pt x="375" y="263"/>
                    </a:cubicBezTo>
                    <a:cubicBezTo>
                      <a:pt x="369" y="255"/>
                      <a:pt x="371" y="249"/>
                      <a:pt x="377" y="243"/>
                    </a:cubicBezTo>
                    <a:cubicBezTo>
                      <a:pt x="367" y="242"/>
                      <a:pt x="355" y="243"/>
                      <a:pt x="349" y="250"/>
                    </a:cubicBezTo>
                    <a:cubicBezTo>
                      <a:pt x="345" y="255"/>
                      <a:pt x="338" y="243"/>
                      <a:pt x="338" y="242"/>
                    </a:cubicBezTo>
                    <a:cubicBezTo>
                      <a:pt x="335" y="236"/>
                      <a:pt x="335" y="228"/>
                      <a:pt x="345" y="219"/>
                    </a:cubicBezTo>
                    <a:cubicBezTo>
                      <a:pt x="347" y="216"/>
                      <a:pt x="351" y="221"/>
                      <a:pt x="349" y="223"/>
                    </a:cubicBezTo>
                    <a:cubicBezTo>
                      <a:pt x="341" y="230"/>
                      <a:pt x="339" y="237"/>
                      <a:pt x="346" y="244"/>
                    </a:cubicBezTo>
                    <a:lnTo>
                      <a:pt x="347" y="245"/>
                    </a:lnTo>
                    <a:cubicBezTo>
                      <a:pt x="357" y="237"/>
                      <a:pt x="371" y="236"/>
                      <a:pt x="383" y="239"/>
                    </a:cubicBezTo>
                    <a:lnTo>
                      <a:pt x="383" y="239"/>
                    </a:lnTo>
                    <a:lnTo>
                      <a:pt x="383" y="239"/>
                    </a:lnTo>
                    <a:cubicBezTo>
                      <a:pt x="404" y="237"/>
                      <a:pt x="403" y="229"/>
                      <a:pt x="397" y="213"/>
                    </a:cubicBezTo>
                    <a:cubicBezTo>
                      <a:pt x="395" y="207"/>
                      <a:pt x="392" y="200"/>
                      <a:pt x="389" y="191"/>
                    </a:cubicBezTo>
                    <a:cubicBezTo>
                      <a:pt x="384" y="180"/>
                      <a:pt x="376" y="155"/>
                      <a:pt x="367" y="129"/>
                    </a:cubicBezTo>
                    <a:cubicBezTo>
                      <a:pt x="343" y="119"/>
                      <a:pt x="308" y="125"/>
                      <a:pt x="282" y="137"/>
                    </a:cubicBezTo>
                    <a:cubicBezTo>
                      <a:pt x="275" y="147"/>
                      <a:pt x="266" y="156"/>
                      <a:pt x="252" y="165"/>
                    </a:cubicBezTo>
                    <a:cubicBezTo>
                      <a:pt x="246" y="202"/>
                      <a:pt x="216" y="229"/>
                      <a:pt x="182" y="233"/>
                    </a:cubicBezTo>
                    <a:lnTo>
                      <a:pt x="181" y="240"/>
                    </a:lnTo>
                    <a:lnTo>
                      <a:pt x="181" y="240"/>
                    </a:lnTo>
                    <a:close/>
                    <a:moveTo>
                      <a:pt x="175" y="239"/>
                    </a:moveTo>
                    <a:lnTo>
                      <a:pt x="175" y="239"/>
                    </a:lnTo>
                    <a:lnTo>
                      <a:pt x="176" y="234"/>
                    </a:lnTo>
                    <a:cubicBezTo>
                      <a:pt x="174" y="234"/>
                      <a:pt x="172" y="234"/>
                      <a:pt x="170" y="234"/>
                    </a:cubicBezTo>
                    <a:cubicBezTo>
                      <a:pt x="166" y="239"/>
                      <a:pt x="162" y="244"/>
                      <a:pt x="158" y="249"/>
                    </a:cubicBezTo>
                    <a:cubicBezTo>
                      <a:pt x="158" y="253"/>
                      <a:pt x="158" y="258"/>
                      <a:pt x="159" y="261"/>
                    </a:cubicBezTo>
                    <a:cubicBezTo>
                      <a:pt x="171" y="252"/>
                      <a:pt x="194" y="258"/>
                      <a:pt x="187" y="282"/>
                    </a:cubicBezTo>
                    <a:cubicBezTo>
                      <a:pt x="190" y="284"/>
                      <a:pt x="193" y="287"/>
                      <a:pt x="196" y="291"/>
                    </a:cubicBezTo>
                    <a:cubicBezTo>
                      <a:pt x="208" y="274"/>
                      <a:pt x="198" y="245"/>
                      <a:pt x="173" y="245"/>
                    </a:cubicBezTo>
                    <a:cubicBezTo>
                      <a:pt x="170" y="244"/>
                      <a:pt x="170" y="239"/>
                      <a:pt x="174" y="239"/>
                    </a:cubicBezTo>
                    <a:cubicBezTo>
                      <a:pt x="174" y="239"/>
                      <a:pt x="175" y="239"/>
                      <a:pt x="175" y="239"/>
                    </a:cubicBezTo>
                    <a:lnTo>
                      <a:pt x="175" y="239"/>
                    </a:lnTo>
                    <a:close/>
                    <a:moveTo>
                      <a:pt x="273" y="38"/>
                    </a:moveTo>
                    <a:lnTo>
                      <a:pt x="273" y="38"/>
                    </a:lnTo>
                    <a:cubicBezTo>
                      <a:pt x="273" y="41"/>
                      <a:pt x="270" y="43"/>
                      <a:pt x="268" y="43"/>
                    </a:cubicBezTo>
                    <a:cubicBezTo>
                      <a:pt x="265" y="43"/>
                      <a:pt x="262" y="41"/>
                      <a:pt x="262" y="38"/>
                    </a:cubicBezTo>
                    <a:cubicBezTo>
                      <a:pt x="262" y="35"/>
                      <a:pt x="265" y="33"/>
                      <a:pt x="268" y="33"/>
                    </a:cubicBezTo>
                    <a:cubicBezTo>
                      <a:pt x="270" y="33"/>
                      <a:pt x="273" y="35"/>
                      <a:pt x="273" y="38"/>
                    </a:cubicBezTo>
                    <a:lnTo>
                      <a:pt x="273" y="38"/>
                    </a:lnTo>
                    <a:close/>
                    <a:moveTo>
                      <a:pt x="288" y="20"/>
                    </a:moveTo>
                    <a:lnTo>
                      <a:pt x="288" y="20"/>
                    </a:lnTo>
                    <a:cubicBezTo>
                      <a:pt x="288" y="24"/>
                      <a:pt x="285" y="26"/>
                      <a:pt x="282" y="26"/>
                    </a:cubicBezTo>
                    <a:cubicBezTo>
                      <a:pt x="279" y="26"/>
                      <a:pt x="276" y="24"/>
                      <a:pt x="276" y="20"/>
                    </a:cubicBezTo>
                    <a:cubicBezTo>
                      <a:pt x="276" y="17"/>
                      <a:pt x="279" y="15"/>
                      <a:pt x="282" y="15"/>
                    </a:cubicBezTo>
                    <a:cubicBezTo>
                      <a:pt x="285" y="15"/>
                      <a:pt x="288" y="17"/>
                      <a:pt x="288" y="20"/>
                    </a:cubicBezTo>
                    <a:lnTo>
                      <a:pt x="288" y="20"/>
                    </a:lnTo>
                    <a:close/>
                    <a:moveTo>
                      <a:pt x="258" y="56"/>
                    </a:moveTo>
                    <a:lnTo>
                      <a:pt x="258" y="56"/>
                    </a:lnTo>
                    <a:cubicBezTo>
                      <a:pt x="258" y="59"/>
                      <a:pt x="256" y="61"/>
                      <a:pt x="254" y="61"/>
                    </a:cubicBezTo>
                    <a:cubicBezTo>
                      <a:pt x="251" y="61"/>
                      <a:pt x="249" y="59"/>
                      <a:pt x="249" y="56"/>
                    </a:cubicBezTo>
                    <a:cubicBezTo>
                      <a:pt x="249" y="54"/>
                      <a:pt x="251" y="52"/>
                      <a:pt x="254" y="52"/>
                    </a:cubicBezTo>
                    <a:cubicBezTo>
                      <a:pt x="256" y="52"/>
                      <a:pt x="258" y="54"/>
                      <a:pt x="258" y="56"/>
                    </a:cubicBezTo>
                    <a:lnTo>
                      <a:pt x="258" y="56"/>
                    </a:lnTo>
                    <a:close/>
                    <a:moveTo>
                      <a:pt x="98" y="6"/>
                    </a:moveTo>
                    <a:lnTo>
                      <a:pt x="98" y="6"/>
                    </a:lnTo>
                    <a:cubicBezTo>
                      <a:pt x="98" y="9"/>
                      <a:pt x="95" y="12"/>
                      <a:pt x="92" y="12"/>
                    </a:cubicBezTo>
                    <a:cubicBezTo>
                      <a:pt x="89" y="12"/>
                      <a:pt x="87" y="9"/>
                      <a:pt x="87" y="6"/>
                    </a:cubicBezTo>
                    <a:cubicBezTo>
                      <a:pt x="87" y="3"/>
                      <a:pt x="89" y="0"/>
                      <a:pt x="92" y="0"/>
                    </a:cubicBezTo>
                    <a:cubicBezTo>
                      <a:pt x="95" y="0"/>
                      <a:pt x="98" y="3"/>
                      <a:pt x="98" y="6"/>
                    </a:cubicBezTo>
                    <a:lnTo>
                      <a:pt x="98" y="6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61" name="Freeform 13">
                <a:extLst>
                  <a:ext uri="{FF2B5EF4-FFF2-40B4-BE49-F238E27FC236}">
                    <a16:creationId xmlns:a16="http://schemas.microsoft.com/office/drawing/2014/main" id="{E53C2BDB-00D1-EA33-C586-8AC682A28E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16848" y="631826"/>
                <a:ext cx="188913" cy="146050"/>
              </a:xfrm>
              <a:custGeom>
                <a:avLst/>
                <a:gdLst>
                  <a:gd name="T0" fmla="*/ 15 w 232"/>
                  <a:gd name="T1" fmla="*/ 172 h 178"/>
                  <a:gd name="T2" fmla="*/ 15 w 232"/>
                  <a:gd name="T3" fmla="*/ 172 h 178"/>
                  <a:gd name="T4" fmla="*/ 25 w 232"/>
                  <a:gd name="T5" fmla="*/ 162 h 178"/>
                  <a:gd name="T6" fmla="*/ 15 w 232"/>
                  <a:gd name="T7" fmla="*/ 152 h 178"/>
                  <a:gd name="T8" fmla="*/ 5 w 232"/>
                  <a:gd name="T9" fmla="*/ 162 h 178"/>
                  <a:gd name="T10" fmla="*/ 15 w 232"/>
                  <a:gd name="T11" fmla="*/ 172 h 178"/>
                  <a:gd name="T12" fmla="*/ 15 w 232"/>
                  <a:gd name="T13" fmla="*/ 172 h 178"/>
                  <a:gd name="T14" fmla="*/ 15 w 232"/>
                  <a:gd name="T15" fmla="*/ 178 h 178"/>
                  <a:gd name="T16" fmla="*/ 15 w 232"/>
                  <a:gd name="T17" fmla="*/ 178 h 178"/>
                  <a:gd name="T18" fmla="*/ 0 w 232"/>
                  <a:gd name="T19" fmla="*/ 162 h 178"/>
                  <a:gd name="T20" fmla="*/ 15 w 232"/>
                  <a:gd name="T21" fmla="*/ 146 h 178"/>
                  <a:gd name="T22" fmla="*/ 31 w 232"/>
                  <a:gd name="T23" fmla="*/ 162 h 178"/>
                  <a:gd name="T24" fmla="*/ 15 w 232"/>
                  <a:gd name="T25" fmla="*/ 178 h 178"/>
                  <a:gd name="T26" fmla="*/ 15 w 232"/>
                  <a:gd name="T27" fmla="*/ 178 h 178"/>
                  <a:gd name="T28" fmla="*/ 232 w 232"/>
                  <a:gd name="T29" fmla="*/ 91 h 178"/>
                  <a:gd name="T30" fmla="*/ 232 w 232"/>
                  <a:gd name="T31" fmla="*/ 91 h 178"/>
                  <a:gd name="T32" fmla="*/ 232 w 232"/>
                  <a:gd name="T33" fmla="*/ 91 h 178"/>
                  <a:gd name="T34" fmla="*/ 232 w 232"/>
                  <a:gd name="T35" fmla="*/ 91 h 178"/>
                  <a:gd name="T36" fmla="*/ 232 w 232"/>
                  <a:gd name="T37" fmla="*/ 91 h 178"/>
                  <a:gd name="T38" fmla="*/ 232 w 232"/>
                  <a:gd name="T39" fmla="*/ 91 h 178"/>
                  <a:gd name="T40" fmla="*/ 149 w 232"/>
                  <a:gd name="T41" fmla="*/ 27 h 178"/>
                  <a:gd name="T42" fmla="*/ 149 w 232"/>
                  <a:gd name="T43" fmla="*/ 27 h 178"/>
                  <a:gd name="T44" fmla="*/ 147 w 232"/>
                  <a:gd name="T45" fmla="*/ 11 h 178"/>
                  <a:gd name="T46" fmla="*/ 124 w 232"/>
                  <a:gd name="T47" fmla="*/ 23 h 178"/>
                  <a:gd name="T48" fmla="*/ 135 w 232"/>
                  <a:gd name="T49" fmla="*/ 26 h 178"/>
                  <a:gd name="T50" fmla="*/ 149 w 232"/>
                  <a:gd name="T51" fmla="*/ 27 h 178"/>
                  <a:gd name="T52" fmla="*/ 149 w 232"/>
                  <a:gd name="T53" fmla="*/ 27 h 178"/>
                  <a:gd name="T54" fmla="*/ 153 w 232"/>
                  <a:gd name="T55" fmla="*/ 9 h 178"/>
                  <a:gd name="T56" fmla="*/ 153 w 232"/>
                  <a:gd name="T57" fmla="*/ 9 h 178"/>
                  <a:gd name="T58" fmla="*/ 155 w 232"/>
                  <a:gd name="T59" fmla="*/ 28 h 178"/>
                  <a:gd name="T60" fmla="*/ 166 w 232"/>
                  <a:gd name="T61" fmla="*/ 27 h 178"/>
                  <a:gd name="T62" fmla="*/ 163 w 232"/>
                  <a:gd name="T63" fmla="*/ 17 h 178"/>
                  <a:gd name="T64" fmla="*/ 164 w 232"/>
                  <a:gd name="T65" fmla="*/ 7 h 178"/>
                  <a:gd name="T66" fmla="*/ 153 w 232"/>
                  <a:gd name="T67" fmla="*/ 9 h 178"/>
                  <a:gd name="T68" fmla="*/ 153 w 232"/>
                  <a:gd name="T69" fmla="*/ 9 h 178"/>
                  <a:gd name="T70" fmla="*/ 177 w 232"/>
                  <a:gd name="T71" fmla="*/ 1 h 178"/>
                  <a:gd name="T72" fmla="*/ 177 w 232"/>
                  <a:gd name="T73" fmla="*/ 1 h 178"/>
                  <a:gd name="T74" fmla="*/ 187 w 232"/>
                  <a:gd name="T75" fmla="*/ 1 h 178"/>
                  <a:gd name="T76" fmla="*/ 190 w 232"/>
                  <a:gd name="T77" fmla="*/ 4 h 178"/>
                  <a:gd name="T78" fmla="*/ 182 w 232"/>
                  <a:gd name="T79" fmla="*/ 10 h 178"/>
                  <a:gd name="T80" fmla="*/ 183 w 232"/>
                  <a:gd name="T81" fmla="*/ 15 h 178"/>
                  <a:gd name="T82" fmla="*/ 175 w 232"/>
                  <a:gd name="T83" fmla="*/ 32 h 178"/>
                  <a:gd name="T84" fmla="*/ 175 w 232"/>
                  <a:gd name="T85" fmla="*/ 32 h 178"/>
                  <a:gd name="T86" fmla="*/ 154 w 232"/>
                  <a:gd name="T87" fmla="*/ 33 h 178"/>
                  <a:gd name="T88" fmla="*/ 152 w 232"/>
                  <a:gd name="T89" fmla="*/ 33 h 178"/>
                  <a:gd name="T90" fmla="*/ 119 w 232"/>
                  <a:gd name="T91" fmla="*/ 27 h 178"/>
                  <a:gd name="T92" fmla="*/ 119 w 232"/>
                  <a:gd name="T93" fmla="*/ 27 h 178"/>
                  <a:gd name="T94" fmla="*/ 114 w 232"/>
                  <a:gd name="T95" fmla="*/ 24 h 178"/>
                  <a:gd name="T96" fmla="*/ 116 w 232"/>
                  <a:gd name="T97" fmla="*/ 22 h 178"/>
                  <a:gd name="T98" fmla="*/ 117 w 232"/>
                  <a:gd name="T99" fmla="*/ 21 h 178"/>
                  <a:gd name="T100" fmla="*/ 177 w 232"/>
                  <a:gd name="T101" fmla="*/ 1 h 178"/>
                  <a:gd name="T102" fmla="*/ 177 w 232"/>
                  <a:gd name="T103" fmla="*/ 1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2" h="178">
                    <a:moveTo>
                      <a:pt x="15" y="172"/>
                    </a:moveTo>
                    <a:lnTo>
                      <a:pt x="15" y="172"/>
                    </a:lnTo>
                    <a:cubicBezTo>
                      <a:pt x="21" y="172"/>
                      <a:pt x="25" y="167"/>
                      <a:pt x="25" y="162"/>
                    </a:cubicBezTo>
                    <a:cubicBezTo>
                      <a:pt x="25" y="156"/>
                      <a:pt x="21" y="152"/>
                      <a:pt x="15" y="152"/>
                    </a:cubicBezTo>
                    <a:cubicBezTo>
                      <a:pt x="10" y="152"/>
                      <a:pt x="5" y="156"/>
                      <a:pt x="5" y="162"/>
                    </a:cubicBezTo>
                    <a:cubicBezTo>
                      <a:pt x="5" y="167"/>
                      <a:pt x="10" y="172"/>
                      <a:pt x="15" y="172"/>
                    </a:cubicBezTo>
                    <a:lnTo>
                      <a:pt x="15" y="172"/>
                    </a:lnTo>
                    <a:close/>
                    <a:moveTo>
                      <a:pt x="15" y="178"/>
                    </a:moveTo>
                    <a:lnTo>
                      <a:pt x="15" y="178"/>
                    </a:lnTo>
                    <a:cubicBezTo>
                      <a:pt x="7" y="178"/>
                      <a:pt x="0" y="170"/>
                      <a:pt x="0" y="162"/>
                    </a:cubicBezTo>
                    <a:cubicBezTo>
                      <a:pt x="0" y="153"/>
                      <a:pt x="7" y="146"/>
                      <a:pt x="15" y="146"/>
                    </a:cubicBezTo>
                    <a:cubicBezTo>
                      <a:pt x="24" y="146"/>
                      <a:pt x="31" y="153"/>
                      <a:pt x="31" y="162"/>
                    </a:cubicBezTo>
                    <a:cubicBezTo>
                      <a:pt x="31" y="170"/>
                      <a:pt x="24" y="178"/>
                      <a:pt x="15" y="178"/>
                    </a:cubicBezTo>
                    <a:lnTo>
                      <a:pt x="15" y="178"/>
                    </a:lnTo>
                    <a:close/>
                    <a:moveTo>
                      <a:pt x="232" y="91"/>
                    </a:moveTo>
                    <a:lnTo>
                      <a:pt x="232" y="91"/>
                    </a:lnTo>
                    <a:cubicBezTo>
                      <a:pt x="232" y="91"/>
                      <a:pt x="232" y="91"/>
                      <a:pt x="232" y="91"/>
                    </a:cubicBezTo>
                    <a:lnTo>
                      <a:pt x="232" y="91"/>
                    </a:lnTo>
                    <a:lnTo>
                      <a:pt x="232" y="91"/>
                    </a:lnTo>
                    <a:lnTo>
                      <a:pt x="232" y="91"/>
                    </a:lnTo>
                    <a:close/>
                    <a:moveTo>
                      <a:pt x="149" y="27"/>
                    </a:moveTo>
                    <a:lnTo>
                      <a:pt x="149" y="27"/>
                    </a:lnTo>
                    <a:cubicBezTo>
                      <a:pt x="147" y="23"/>
                      <a:pt x="147" y="17"/>
                      <a:pt x="147" y="11"/>
                    </a:cubicBezTo>
                    <a:cubicBezTo>
                      <a:pt x="139" y="13"/>
                      <a:pt x="131" y="17"/>
                      <a:pt x="124" y="23"/>
                    </a:cubicBezTo>
                    <a:cubicBezTo>
                      <a:pt x="126" y="23"/>
                      <a:pt x="130" y="25"/>
                      <a:pt x="135" y="26"/>
                    </a:cubicBezTo>
                    <a:cubicBezTo>
                      <a:pt x="139" y="26"/>
                      <a:pt x="144" y="27"/>
                      <a:pt x="149" y="27"/>
                    </a:cubicBezTo>
                    <a:lnTo>
                      <a:pt x="149" y="27"/>
                    </a:lnTo>
                    <a:close/>
                    <a:moveTo>
                      <a:pt x="153" y="9"/>
                    </a:moveTo>
                    <a:lnTo>
                      <a:pt x="153" y="9"/>
                    </a:lnTo>
                    <a:cubicBezTo>
                      <a:pt x="152" y="17"/>
                      <a:pt x="153" y="23"/>
                      <a:pt x="155" y="28"/>
                    </a:cubicBezTo>
                    <a:cubicBezTo>
                      <a:pt x="159" y="28"/>
                      <a:pt x="162" y="27"/>
                      <a:pt x="166" y="27"/>
                    </a:cubicBezTo>
                    <a:cubicBezTo>
                      <a:pt x="164" y="25"/>
                      <a:pt x="163" y="21"/>
                      <a:pt x="163" y="17"/>
                    </a:cubicBezTo>
                    <a:cubicBezTo>
                      <a:pt x="163" y="14"/>
                      <a:pt x="163" y="10"/>
                      <a:pt x="164" y="7"/>
                    </a:cubicBezTo>
                    <a:cubicBezTo>
                      <a:pt x="161" y="8"/>
                      <a:pt x="157" y="8"/>
                      <a:pt x="153" y="9"/>
                    </a:cubicBezTo>
                    <a:lnTo>
                      <a:pt x="153" y="9"/>
                    </a:lnTo>
                    <a:close/>
                    <a:moveTo>
                      <a:pt x="177" y="1"/>
                    </a:moveTo>
                    <a:lnTo>
                      <a:pt x="177" y="1"/>
                    </a:lnTo>
                    <a:cubicBezTo>
                      <a:pt x="180" y="1"/>
                      <a:pt x="184" y="0"/>
                      <a:pt x="187" y="1"/>
                    </a:cubicBezTo>
                    <a:cubicBezTo>
                      <a:pt x="189" y="1"/>
                      <a:pt x="190" y="3"/>
                      <a:pt x="190" y="4"/>
                    </a:cubicBezTo>
                    <a:cubicBezTo>
                      <a:pt x="190" y="7"/>
                      <a:pt x="185" y="9"/>
                      <a:pt x="182" y="10"/>
                    </a:cubicBezTo>
                    <a:cubicBezTo>
                      <a:pt x="182" y="12"/>
                      <a:pt x="183" y="14"/>
                      <a:pt x="183" y="15"/>
                    </a:cubicBezTo>
                    <a:cubicBezTo>
                      <a:pt x="184" y="23"/>
                      <a:pt x="180" y="30"/>
                      <a:pt x="175" y="32"/>
                    </a:cubicBezTo>
                    <a:cubicBezTo>
                      <a:pt x="175" y="32"/>
                      <a:pt x="175" y="32"/>
                      <a:pt x="175" y="32"/>
                    </a:cubicBezTo>
                    <a:cubicBezTo>
                      <a:pt x="168" y="33"/>
                      <a:pt x="161" y="33"/>
                      <a:pt x="154" y="33"/>
                    </a:cubicBezTo>
                    <a:cubicBezTo>
                      <a:pt x="153" y="33"/>
                      <a:pt x="153" y="33"/>
                      <a:pt x="152" y="33"/>
                    </a:cubicBezTo>
                    <a:cubicBezTo>
                      <a:pt x="141" y="33"/>
                      <a:pt x="129" y="31"/>
                      <a:pt x="119" y="27"/>
                    </a:cubicBezTo>
                    <a:cubicBezTo>
                      <a:pt x="119" y="27"/>
                      <a:pt x="119" y="27"/>
                      <a:pt x="119" y="27"/>
                    </a:cubicBezTo>
                    <a:cubicBezTo>
                      <a:pt x="116" y="30"/>
                      <a:pt x="112" y="27"/>
                      <a:pt x="114" y="24"/>
                    </a:cubicBezTo>
                    <a:cubicBezTo>
                      <a:pt x="114" y="24"/>
                      <a:pt x="115" y="23"/>
                      <a:pt x="116" y="22"/>
                    </a:cubicBezTo>
                    <a:cubicBezTo>
                      <a:pt x="116" y="22"/>
                      <a:pt x="117" y="21"/>
                      <a:pt x="117" y="21"/>
                    </a:cubicBezTo>
                    <a:cubicBezTo>
                      <a:pt x="123" y="15"/>
                      <a:pt x="142" y="1"/>
                      <a:pt x="177" y="1"/>
                    </a:cubicBezTo>
                    <a:lnTo>
                      <a:pt x="177" y="1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62" name="Freeform 14">
                <a:extLst>
                  <a:ext uri="{FF2B5EF4-FFF2-40B4-BE49-F238E27FC236}">
                    <a16:creationId xmlns:a16="http://schemas.microsoft.com/office/drawing/2014/main" id="{133876DB-9654-496B-F42F-CDCC5D53F0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23238" y="455613"/>
                <a:ext cx="800100" cy="385762"/>
              </a:xfrm>
              <a:custGeom>
                <a:avLst/>
                <a:gdLst>
                  <a:gd name="T0" fmla="*/ 44 w 986"/>
                  <a:gd name="T1" fmla="*/ 12 h 469"/>
                  <a:gd name="T2" fmla="*/ 100 w 986"/>
                  <a:gd name="T3" fmla="*/ 110 h 469"/>
                  <a:gd name="T4" fmla="*/ 112 w 986"/>
                  <a:gd name="T5" fmla="*/ 49 h 469"/>
                  <a:gd name="T6" fmla="*/ 238 w 986"/>
                  <a:gd name="T7" fmla="*/ 9 h 469"/>
                  <a:gd name="T8" fmla="*/ 265 w 986"/>
                  <a:gd name="T9" fmla="*/ 94 h 469"/>
                  <a:gd name="T10" fmla="*/ 297 w 986"/>
                  <a:gd name="T11" fmla="*/ 110 h 469"/>
                  <a:gd name="T12" fmla="*/ 368 w 986"/>
                  <a:gd name="T13" fmla="*/ 2 h 469"/>
                  <a:gd name="T14" fmla="*/ 431 w 986"/>
                  <a:gd name="T15" fmla="*/ 0 h 469"/>
                  <a:gd name="T16" fmla="*/ 506 w 986"/>
                  <a:gd name="T17" fmla="*/ 2 h 469"/>
                  <a:gd name="T18" fmla="*/ 562 w 986"/>
                  <a:gd name="T19" fmla="*/ 110 h 469"/>
                  <a:gd name="T20" fmla="*/ 595 w 986"/>
                  <a:gd name="T21" fmla="*/ 104 h 469"/>
                  <a:gd name="T22" fmla="*/ 653 w 986"/>
                  <a:gd name="T23" fmla="*/ 16 h 469"/>
                  <a:gd name="T24" fmla="*/ 623 w 986"/>
                  <a:gd name="T25" fmla="*/ 103 h 469"/>
                  <a:gd name="T26" fmla="*/ 741 w 986"/>
                  <a:gd name="T27" fmla="*/ 112 h 469"/>
                  <a:gd name="T28" fmla="*/ 805 w 986"/>
                  <a:gd name="T29" fmla="*/ 2 h 469"/>
                  <a:gd name="T30" fmla="*/ 887 w 986"/>
                  <a:gd name="T31" fmla="*/ 110 h 469"/>
                  <a:gd name="T32" fmla="*/ 805 w 986"/>
                  <a:gd name="T33" fmla="*/ 2 h 469"/>
                  <a:gd name="T34" fmla="*/ 938 w 986"/>
                  <a:gd name="T35" fmla="*/ 59 h 469"/>
                  <a:gd name="T36" fmla="*/ 926 w 986"/>
                  <a:gd name="T37" fmla="*/ 2 h 469"/>
                  <a:gd name="T38" fmla="*/ 54 w 986"/>
                  <a:gd name="T39" fmla="*/ 281 h 469"/>
                  <a:gd name="T40" fmla="*/ 96 w 986"/>
                  <a:gd name="T41" fmla="*/ 251 h 469"/>
                  <a:gd name="T42" fmla="*/ 205 w 986"/>
                  <a:gd name="T43" fmla="*/ 291 h 469"/>
                  <a:gd name="T44" fmla="*/ 256 w 986"/>
                  <a:gd name="T45" fmla="*/ 288 h 469"/>
                  <a:gd name="T46" fmla="*/ 303 w 986"/>
                  <a:gd name="T47" fmla="*/ 179 h 469"/>
                  <a:gd name="T48" fmla="*/ 303 w 986"/>
                  <a:gd name="T49" fmla="*/ 179 h 469"/>
                  <a:gd name="T50" fmla="*/ 421 w 986"/>
                  <a:gd name="T51" fmla="*/ 278 h 469"/>
                  <a:gd name="T52" fmla="*/ 467 w 986"/>
                  <a:gd name="T53" fmla="*/ 180 h 469"/>
                  <a:gd name="T54" fmla="*/ 525 w 986"/>
                  <a:gd name="T55" fmla="*/ 190 h 469"/>
                  <a:gd name="T56" fmla="*/ 495 w 986"/>
                  <a:gd name="T57" fmla="*/ 288 h 469"/>
                  <a:gd name="T58" fmla="*/ 575 w 986"/>
                  <a:gd name="T59" fmla="*/ 285 h 469"/>
                  <a:gd name="T60" fmla="*/ 618 w 986"/>
                  <a:gd name="T61" fmla="*/ 282 h 469"/>
                  <a:gd name="T62" fmla="*/ 620 w 986"/>
                  <a:gd name="T63" fmla="*/ 227 h 469"/>
                  <a:gd name="T64" fmla="*/ 625 w 986"/>
                  <a:gd name="T65" fmla="*/ 241 h 469"/>
                  <a:gd name="T66" fmla="*/ 697 w 986"/>
                  <a:gd name="T67" fmla="*/ 180 h 469"/>
                  <a:gd name="T68" fmla="*/ 752 w 986"/>
                  <a:gd name="T69" fmla="*/ 288 h 469"/>
                  <a:gd name="T70" fmla="*/ 851 w 986"/>
                  <a:gd name="T71" fmla="*/ 191 h 469"/>
                  <a:gd name="T72" fmla="*/ 900 w 986"/>
                  <a:gd name="T73" fmla="*/ 287 h 469"/>
                  <a:gd name="T74" fmla="*/ 888 w 986"/>
                  <a:gd name="T75" fmla="*/ 291 h 469"/>
                  <a:gd name="T76" fmla="*/ 871 w 986"/>
                  <a:gd name="T77" fmla="*/ 174 h 469"/>
                  <a:gd name="T78" fmla="*/ 820 w 986"/>
                  <a:gd name="T79" fmla="*/ 188 h 469"/>
                  <a:gd name="T80" fmla="*/ 954 w 986"/>
                  <a:gd name="T81" fmla="*/ 190 h 469"/>
                  <a:gd name="T82" fmla="*/ 25 w 986"/>
                  <a:gd name="T83" fmla="*/ 457 h 469"/>
                  <a:gd name="T84" fmla="*/ 46 w 986"/>
                  <a:gd name="T85" fmla="*/ 359 h 469"/>
                  <a:gd name="T86" fmla="*/ 171 w 986"/>
                  <a:gd name="T87" fmla="*/ 369 h 469"/>
                  <a:gd name="T88" fmla="*/ 220 w 986"/>
                  <a:gd name="T89" fmla="*/ 465 h 469"/>
                  <a:gd name="T90" fmla="*/ 208 w 986"/>
                  <a:gd name="T91" fmla="*/ 469 h 469"/>
                  <a:gd name="T92" fmla="*/ 278 w 986"/>
                  <a:gd name="T93" fmla="*/ 368 h 469"/>
                  <a:gd name="T94" fmla="*/ 249 w 986"/>
                  <a:gd name="T95" fmla="*/ 467 h 469"/>
                  <a:gd name="T96" fmla="*/ 328 w 986"/>
                  <a:gd name="T97" fmla="*/ 463 h 469"/>
                  <a:gd name="T98" fmla="*/ 394 w 986"/>
                  <a:gd name="T99" fmla="*/ 359 h 469"/>
                  <a:gd name="T100" fmla="*/ 429 w 986"/>
                  <a:gd name="T101" fmla="*/ 466 h 469"/>
                  <a:gd name="T102" fmla="*/ 394 w 986"/>
                  <a:gd name="T103" fmla="*/ 359 h 469"/>
                  <a:gd name="T104" fmla="*/ 579 w 986"/>
                  <a:gd name="T105" fmla="*/ 438 h 469"/>
                  <a:gd name="T106" fmla="*/ 551 w 986"/>
                  <a:gd name="T107" fmla="*/ 357 h 469"/>
                  <a:gd name="T108" fmla="*/ 599 w 986"/>
                  <a:gd name="T109" fmla="*/ 359 h 469"/>
                  <a:gd name="T110" fmla="*/ 675 w 986"/>
                  <a:gd name="T111" fmla="*/ 359 h 469"/>
                  <a:gd name="T112" fmla="*/ 731 w 986"/>
                  <a:gd name="T113" fmla="*/ 370 h 469"/>
                  <a:gd name="T114" fmla="*/ 693 w 986"/>
                  <a:gd name="T115" fmla="*/ 469 h 469"/>
                  <a:gd name="T116" fmla="*/ 832 w 986"/>
                  <a:gd name="T117" fmla="*/ 457 h 469"/>
                  <a:gd name="T118" fmla="*/ 837 w 986"/>
                  <a:gd name="T119" fmla="*/ 359 h 469"/>
                  <a:gd name="T120" fmla="*/ 837 w 986"/>
                  <a:gd name="T121" fmla="*/ 359 h 469"/>
                  <a:gd name="T122" fmla="*/ 954 w 986"/>
                  <a:gd name="T123" fmla="*/ 369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86" h="469">
                    <a:moveTo>
                      <a:pt x="0" y="2"/>
                    </a:moveTo>
                    <a:lnTo>
                      <a:pt x="0" y="2"/>
                    </a:lnTo>
                    <a:lnTo>
                      <a:pt x="0" y="12"/>
                    </a:lnTo>
                    <a:lnTo>
                      <a:pt x="32" y="12"/>
                    </a:lnTo>
                    <a:lnTo>
                      <a:pt x="32" y="110"/>
                    </a:lnTo>
                    <a:lnTo>
                      <a:pt x="44" y="110"/>
                    </a:lnTo>
                    <a:lnTo>
                      <a:pt x="44" y="12"/>
                    </a:lnTo>
                    <a:lnTo>
                      <a:pt x="76" y="12"/>
                    </a:lnTo>
                    <a:lnTo>
                      <a:pt x="76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100" y="2"/>
                    </a:moveTo>
                    <a:lnTo>
                      <a:pt x="100" y="2"/>
                    </a:lnTo>
                    <a:lnTo>
                      <a:pt x="100" y="110"/>
                    </a:lnTo>
                    <a:lnTo>
                      <a:pt x="158" y="110"/>
                    </a:lnTo>
                    <a:lnTo>
                      <a:pt x="158" y="100"/>
                    </a:lnTo>
                    <a:lnTo>
                      <a:pt x="112" y="100"/>
                    </a:lnTo>
                    <a:lnTo>
                      <a:pt x="112" y="59"/>
                    </a:lnTo>
                    <a:lnTo>
                      <a:pt x="154" y="59"/>
                    </a:lnTo>
                    <a:lnTo>
                      <a:pt x="154" y="49"/>
                    </a:lnTo>
                    <a:lnTo>
                      <a:pt x="112" y="49"/>
                    </a:lnTo>
                    <a:lnTo>
                      <a:pt x="112" y="12"/>
                    </a:lnTo>
                    <a:lnTo>
                      <a:pt x="158" y="12"/>
                    </a:lnTo>
                    <a:lnTo>
                      <a:pt x="158" y="2"/>
                    </a:lnTo>
                    <a:lnTo>
                      <a:pt x="100" y="2"/>
                    </a:lnTo>
                    <a:lnTo>
                      <a:pt x="100" y="2"/>
                    </a:lnTo>
                    <a:close/>
                    <a:moveTo>
                      <a:pt x="238" y="9"/>
                    </a:moveTo>
                    <a:lnTo>
                      <a:pt x="238" y="9"/>
                    </a:lnTo>
                    <a:cubicBezTo>
                      <a:pt x="248" y="9"/>
                      <a:pt x="257" y="11"/>
                      <a:pt x="266" y="17"/>
                    </a:cubicBezTo>
                    <a:lnTo>
                      <a:pt x="270" y="8"/>
                    </a:lnTo>
                    <a:cubicBezTo>
                      <a:pt x="260" y="3"/>
                      <a:pt x="250" y="0"/>
                      <a:pt x="238" y="0"/>
                    </a:cubicBezTo>
                    <a:cubicBezTo>
                      <a:pt x="206" y="0"/>
                      <a:pt x="181" y="23"/>
                      <a:pt x="181" y="56"/>
                    </a:cubicBezTo>
                    <a:cubicBezTo>
                      <a:pt x="181" y="91"/>
                      <a:pt x="206" y="112"/>
                      <a:pt x="238" y="112"/>
                    </a:cubicBezTo>
                    <a:cubicBezTo>
                      <a:pt x="248" y="112"/>
                      <a:pt x="260" y="107"/>
                      <a:pt x="270" y="102"/>
                    </a:cubicBezTo>
                    <a:lnTo>
                      <a:pt x="265" y="94"/>
                    </a:lnTo>
                    <a:cubicBezTo>
                      <a:pt x="257" y="99"/>
                      <a:pt x="247" y="102"/>
                      <a:pt x="238" y="102"/>
                    </a:cubicBezTo>
                    <a:cubicBezTo>
                      <a:pt x="211" y="102"/>
                      <a:pt x="193" y="82"/>
                      <a:pt x="193" y="56"/>
                    </a:cubicBezTo>
                    <a:cubicBezTo>
                      <a:pt x="193" y="30"/>
                      <a:pt x="211" y="9"/>
                      <a:pt x="238" y="9"/>
                    </a:cubicBezTo>
                    <a:lnTo>
                      <a:pt x="238" y="9"/>
                    </a:lnTo>
                    <a:close/>
                    <a:moveTo>
                      <a:pt x="297" y="2"/>
                    </a:moveTo>
                    <a:lnTo>
                      <a:pt x="297" y="2"/>
                    </a:lnTo>
                    <a:lnTo>
                      <a:pt x="297" y="110"/>
                    </a:lnTo>
                    <a:lnTo>
                      <a:pt x="309" y="110"/>
                    </a:lnTo>
                    <a:lnTo>
                      <a:pt x="309" y="58"/>
                    </a:lnTo>
                    <a:lnTo>
                      <a:pt x="368" y="58"/>
                    </a:lnTo>
                    <a:lnTo>
                      <a:pt x="368" y="110"/>
                    </a:lnTo>
                    <a:lnTo>
                      <a:pt x="380" y="110"/>
                    </a:lnTo>
                    <a:lnTo>
                      <a:pt x="380" y="2"/>
                    </a:lnTo>
                    <a:lnTo>
                      <a:pt x="368" y="2"/>
                    </a:lnTo>
                    <a:lnTo>
                      <a:pt x="368" y="49"/>
                    </a:lnTo>
                    <a:lnTo>
                      <a:pt x="309" y="49"/>
                    </a:lnTo>
                    <a:lnTo>
                      <a:pt x="309" y="2"/>
                    </a:lnTo>
                    <a:lnTo>
                      <a:pt x="297" y="2"/>
                    </a:lnTo>
                    <a:lnTo>
                      <a:pt x="297" y="2"/>
                    </a:lnTo>
                    <a:close/>
                    <a:moveTo>
                      <a:pt x="431" y="0"/>
                    </a:moveTo>
                    <a:lnTo>
                      <a:pt x="431" y="0"/>
                    </a:lnTo>
                    <a:lnTo>
                      <a:pt x="418" y="3"/>
                    </a:lnTo>
                    <a:lnTo>
                      <a:pt x="418" y="110"/>
                    </a:lnTo>
                    <a:lnTo>
                      <a:pt x="430" y="110"/>
                    </a:lnTo>
                    <a:lnTo>
                      <a:pt x="430" y="18"/>
                    </a:lnTo>
                    <a:lnTo>
                      <a:pt x="493" y="112"/>
                    </a:lnTo>
                    <a:lnTo>
                      <a:pt x="506" y="109"/>
                    </a:lnTo>
                    <a:lnTo>
                      <a:pt x="506" y="2"/>
                    </a:lnTo>
                    <a:lnTo>
                      <a:pt x="495" y="2"/>
                    </a:lnTo>
                    <a:lnTo>
                      <a:pt x="495" y="95"/>
                    </a:lnTo>
                    <a:lnTo>
                      <a:pt x="431" y="0"/>
                    </a:lnTo>
                    <a:lnTo>
                      <a:pt x="431" y="0"/>
                    </a:lnTo>
                    <a:close/>
                    <a:moveTo>
                      <a:pt x="550" y="110"/>
                    </a:moveTo>
                    <a:lnTo>
                      <a:pt x="550" y="110"/>
                    </a:lnTo>
                    <a:lnTo>
                      <a:pt x="562" y="110"/>
                    </a:lnTo>
                    <a:lnTo>
                      <a:pt x="562" y="2"/>
                    </a:lnTo>
                    <a:lnTo>
                      <a:pt x="550" y="2"/>
                    </a:lnTo>
                    <a:lnTo>
                      <a:pt x="550" y="110"/>
                    </a:lnTo>
                    <a:close/>
                    <a:moveTo>
                      <a:pt x="623" y="103"/>
                    </a:moveTo>
                    <a:lnTo>
                      <a:pt x="623" y="103"/>
                    </a:lnTo>
                    <a:cubicBezTo>
                      <a:pt x="615" y="103"/>
                      <a:pt x="606" y="100"/>
                      <a:pt x="600" y="96"/>
                    </a:cubicBezTo>
                    <a:lnTo>
                      <a:pt x="595" y="104"/>
                    </a:lnTo>
                    <a:cubicBezTo>
                      <a:pt x="604" y="109"/>
                      <a:pt x="613" y="112"/>
                      <a:pt x="624" y="112"/>
                    </a:cubicBezTo>
                    <a:cubicBezTo>
                      <a:pt x="647" y="112"/>
                      <a:pt x="658" y="97"/>
                      <a:pt x="658" y="81"/>
                    </a:cubicBezTo>
                    <a:cubicBezTo>
                      <a:pt x="658" y="65"/>
                      <a:pt x="646" y="58"/>
                      <a:pt x="634" y="52"/>
                    </a:cubicBezTo>
                    <a:lnTo>
                      <a:pt x="625" y="48"/>
                    </a:lnTo>
                    <a:cubicBezTo>
                      <a:pt x="617" y="44"/>
                      <a:pt x="609" y="39"/>
                      <a:pt x="609" y="28"/>
                    </a:cubicBezTo>
                    <a:cubicBezTo>
                      <a:pt x="609" y="14"/>
                      <a:pt x="620" y="8"/>
                      <a:pt x="630" y="8"/>
                    </a:cubicBezTo>
                    <a:cubicBezTo>
                      <a:pt x="640" y="8"/>
                      <a:pt x="647" y="12"/>
                      <a:pt x="653" y="16"/>
                    </a:cubicBezTo>
                    <a:lnTo>
                      <a:pt x="657" y="8"/>
                    </a:lnTo>
                    <a:cubicBezTo>
                      <a:pt x="649" y="3"/>
                      <a:pt x="640" y="0"/>
                      <a:pt x="630" y="0"/>
                    </a:cubicBezTo>
                    <a:cubicBezTo>
                      <a:pt x="611" y="0"/>
                      <a:pt x="598" y="11"/>
                      <a:pt x="598" y="28"/>
                    </a:cubicBezTo>
                    <a:cubicBezTo>
                      <a:pt x="598" y="50"/>
                      <a:pt x="614" y="54"/>
                      <a:pt x="630" y="62"/>
                    </a:cubicBezTo>
                    <a:cubicBezTo>
                      <a:pt x="639" y="66"/>
                      <a:pt x="646" y="71"/>
                      <a:pt x="646" y="82"/>
                    </a:cubicBezTo>
                    <a:cubicBezTo>
                      <a:pt x="646" y="95"/>
                      <a:pt x="636" y="103"/>
                      <a:pt x="623" y="103"/>
                    </a:cubicBezTo>
                    <a:lnTo>
                      <a:pt x="623" y="103"/>
                    </a:lnTo>
                    <a:close/>
                    <a:moveTo>
                      <a:pt x="741" y="9"/>
                    </a:moveTo>
                    <a:lnTo>
                      <a:pt x="741" y="9"/>
                    </a:lnTo>
                    <a:cubicBezTo>
                      <a:pt x="752" y="9"/>
                      <a:pt x="761" y="11"/>
                      <a:pt x="769" y="17"/>
                    </a:cubicBezTo>
                    <a:lnTo>
                      <a:pt x="774" y="8"/>
                    </a:lnTo>
                    <a:cubicBezTo>
                      <a:pt x="764" y="3"/>
                      <a:pt x="754" y="0"/>
                      <a:pt x="741" y="0"/>
                    </a:cubicBezTo>
                    <a:cubicBezTo>
                      <a:pt x="709" y="0"/>
                      <a:pt x="684" y="23"/>
                      <a:pt x="684" y="56"/>
                    </a:cubicBezTo>
                    <a:cubicBezTo>
                      <a:pt x="684" y="91"/>
                      <a:pt x="709" y="112"/>
                      <a:pt x="741" y="112"/>
                    </a:cubicBezTo>
                    <a:cubicBezTo>
                      <a:pt x="752" y="112"/>
                      <a:pt x="764" y="107"/>
                      <a:pt x="773" y="102"/>
                    </a:cubicBezTo>
                    <a:lnTo>
                      <a:pt x="769" y="94"/>
                    </a:lnTo>
                    <a:cubicBezTo>
                      <a:pt x="761" y="99"/>
                      <a:pt x="751" y="102"/>
                      <a:pt x="741" y="102"/>
                    </a:cubicBezTo>
                    <a:cubicBezTo>
                      <a:pt x="715" y="102"/>
                      <a:pt x="697" y="82"/>
                      <a:pt x="697" y="56"/>
                    </a:cubicBezTo>
                    <a:cubicBezTo>
                      <a:pt x="697" y="30"/>
                      <a:pt x="715" y="9"/>
                      <a:pt x="741" y="9"/>
                    </a:cubicBezTo>
                    <a:lnTo>
                      <a:pt x="741" y="9"/>
                    </a:lnTo>
                    <a:close/>
                    <a:moveTo>
                      <a:pt x="805" y="2"/>
                    </a:moveTo>
                    <a:lnTo>
                      <a:pt x="805" y="2"/>
                    </a:lnTo>
                    <a:lnTo>
                      <a:pt x="805" y="110"/>
                    </a:lnTo>
                    <a:lnTo>
                      <a:pt x="817" y="110"/>
                    </a:lnTo>
                    <a:lnTo>
                      <a:pt x="817" y="58"/>
                    </a:lnTo>
                    <a:lnTo>
                      <a:pt x="875" y="58"/>
                    </a:lnTo>
                    <a:lnTo>
                      <a:pt x="875" y="110"/>
                    </a:lnTo>
                    <a:lnTo>
                      <a:pt x="887" y="110"/>
                    </a:lnTo>
                    <a:lnTo>
                      <a:pt x="887" y="2"/>
                    </a:lnTo>
                    <a:lnTo>
                      <a:pt x="875" y="2"/>
                    </a:lnTo>
                    <a:lnTo>
                      <a:pt x="875" y="49"/>
                    </a:lnTo>
                    <a:lnTo>
                      <a:pt x="817" y="49"/>
                    </a:lnTo>
                    <a:lnTo>
                      <a:pt x="817" y="2"/>
                    </a:lnTo>
                    <a:lnTo>
                      <a:pt x="805" y="2"/>
                    </a:lnTo>
                    <a:lnTo>
                      <a:pt x="805" y="2"/>
                    </a:lnTo>
                    <a:close/>
                    <a:moveTo>
                      <a:pt x="926" y="2"/>
                    </a:moveTo>
                    <a:lnTo>
                      <a:pt x="926" y="2"/>
                    </a:lnTo>
                    <a:lnTo>
                      <a:pt x="926" y="110"/>
                    </a:lnTo>
                    <a:lnTo>
                      <a:pt x="984" y="110"/>
                    </a:lnTo>
                    <a:lnTo>
                      <a:pt x="984" y="100"/>
                    </a:lnTo>
                    <a:lnTo>
                      <a:pt x="938" y="100"/>
                    </a:lnTo>
                    <a:lnTo>
                      <a:pt x="938" y="59"/>
                    </a:lnTo>
                    <a:lnTo>
                      <a:pt x="980" y="59"/>
                    </a:lnTo>
                    <a:lnTo>
                      <a:pt x="980" y="49"/>
                    </a:lnTo>
                    <a:lnTo>
                      <a:pt x="938" y="49"/>
                    </a:lnTo>
                    <a:lnTo>
                      <a:pt x="938" y="12"/>
                    </a:lnTo>
                    <a:lnTo>
                      <a:pt x="984" y="12"/>
                    </a:lnTo>
                    <a:lnTo>
                      <a:pt x="984" y="2"/>
                    </a:lnTo>
                    <a:lnTo>
                      <a:pt x="926" y="2"/>
                    </a:lnTo>
                    <a:lnTo>
                      <a:pt x="926" y="2"/>
                    </a:lnTo>
                    <a:close/>
                    <a:moveTo>
                      <a:pt x="96" y="251"/>
                    </a:moveTo>
                    <a:lnTo>
                      <a:pt x="96" y="251"/>
                    </a:lnTo>
                    <a:lnTo>
                      <a:pt x="96" y="180"/>
                    </a:lnTo>
                    <a:lnTo>
                      <a:pt x="84" y="180"/>
                    </a:lnTo>
                    <a:lnTo>
                      <a:pt x="84" y="249"/>
                    </a:lnTo>
                    <a:cubicBezTo>
                      <a:pt x="84" y="274"/>
                      <a:pt x="73" y="281"/>
                      <a:pt x="54" y="281"/>
                    </a:cubicBezTo>
                    <a:cubicBezTo>
                      <a:pt x="34" y="281"/>
                      <a:pt x="25" y="270"/>
                      <a:pt x="25" y="249"/>
                    </a:cubicBezTo>
                    <a:lnTo>
                      <a:pt x="25" y="180"/>
                    </a:lnTo>
                    <a:lnTo>
                      <a:pt x="13" y="180"/>
                    </a:lnTo>
                    <a:lnTo>
                      <a:pt x="13" y="252"/>
                    </a:lnTo>
                    <a:cubicBezTo>
                      <a:pt x="13" y="277"/>
                      <a:pt x="27" y="290"/>
                      <a:pt x="54" y="290"/>
                    </a:cubicBezTo>
                    <a:cubicBezTo>
                      <a:pt x="74" y="290"/>
                      <a:pt x="96" y="284"/>
                      <a:pt x="96" y="251"/>
                    </a:cubicBezTo>
                    <a:lnTo>
                      <a:pt x="96" y="251"/>
                    </a:lnTo>
                    <a:close/>
                    <a:moveTo>
                      <a:pt x="143" y="178"/>
                    </a:moveTo>
                    <a:lnTo>
                      <a:pt x="143" y="178"/>
                    </a:lnTo>
                    <a:lnTo>
                      <a:pt x="130" y="181"/>
                    </a:lnTo>
                    <a:lnTo>
                      <a:pt x="130" y="288"/>
                    </a:lnTo>
                    <a:lnTo>
                      <a:pt x="142" y="288"/>
                    </a:lnTo>
                    <a:lnTo>
                      <a:pt x="142" y="196"/>
                    </a:lnTo>
                    <a:lnTo>
                      <a:pt x="205" y="291"/>
                    </a:lnTo>
                    <a:lnTo>
                      <a:pt x="218" y="287"/>
                    </a:lnTo>
                    <a:lnTo>
                      <a:pt x="218" y="181"/>
                    </a:lnTo>
                    <a:lnTo>
                      <a:pt x="207" y="181"/>
                    </a:lnTo>
                    <a:lnTo>
                      <a:pt x="206" y="273"/>
                    </a:lnTo>
                    <a:lnTo>
                      <a:pt x="143" y="178"/>
                    </a:lnTo>
                    <a:lnTo>
                      <a:pt x="143" y="178"/>
                    </a:lnTo>
                    <a:close/>
                    <a:moveTo>
                      <a:pt x="256" y="288"/>
                    </a:moveTo>
                    <a:lnTo>
                      <a:pt x="256" y="288"/>
                    </a:lnTo>
                    <a:lnTo>
                      <a:pt x="268" y="288"/>
                    </a:lnTo>
                    <a:lnTo>
                      <a:pt x="268" y="180"/>
                    </a:lnTo>
                    <a:lnTo>
                      <a:pt x="256" y="180"/>
                    </a:lnTo>
                    <a:lnTo>
                      <a:pt x="256" y="288"/>
                    </a:lnTo>
                    <a:close/>
                    <a:moveTo>
                      <a:pt x="303" y="179"/>
                    </a:moveTo>
                    <a:lnTo>
                      <a:pt x="303" y="179"/>
                    </a:lnTo>
                    <a:lnTo>
                      <a:pt x="291" y="183"/>
                    </a:lnTo>
                    <a:lnTo>
                      <a:pt x="332" y="288"/>
                    </a:lnTo>
                    <a:lnTo>
                      <a:pt x="344" y="288"/>
                    </a:lnTo>
                    <a:lnTo>
                      <a:pt x="385" y="183"/>
                    </a:lnTo>
                    <a:lnTo>
                      <a:pt x="374" y="179"/>
                    </a:lnTo>
                    <a:lnTo>
                      <a:pt x="338" y="275"/>
                    </a:lnTo>
                    <a:lnTo>
                      <a:pt x="303" y="179"/>
                    </a:lnTo>
                    <a:lnTo>
                      <a:pt x="303" y="179"/>
                    </a:lnTo>
                    <a:close/>
                    <a:moveTo>
                      <a:pt x="409" y="180"/>
                    </a:moveTo>
                    <a:lnTo>
                      <a:pt x="409" y="180"/>
                    </a:lnTo>
                    <a:lnTo>
                      <a:pt x="409" y="288"/>
                    </a:lnTo>
                    <a:lnTo>
                      <a:pt x="467" y="288"/>
                    </a:lnTo>
                    <a:lnTo>
                      <a:pt x="467" y="278"/>
                    </a:lnTo>
                    <a:lnTo>
                      <a:pt x="421" y="278"/>
                    </a:lnTo>
                    <a:lnTo>
                      <a:pt x="421" y="237"/>
                    </a:lnTo>
                    <a:lnTo>
                      <a:pt x="463" y="237"/>
                    </a:lnTo>
                    <a:lnTo>
                      <a:pt x="463" y="227"/>
                    </a:lnTo>
                    <a:lnTo>
                      <a:pt x="421" y="227"/>
                    </a:lnTo>
                    <a:lnTo>
                      <a:pt x="421" y="190"/>
                    </a:lnTo>
                    <a:lnTo>
                      <a:pt x="467" y="190"/>
                    </a:lnTo>
                    <a:lnTo>
                      <a:pt x="467" y="180"/>
                    </a:lnTo>
                    <a:lnTo>
                      <a:pt x="409" y="180"/>
                    </a:lnTo>
                    <a:lnTo>
                      <a:pt x="409" y="180"/>
                    </a:lnTo>
                    <a:close/>
                    <a:moveTo>
                      <a:pt x="522" y="233"/>
                    </a:moveTo>
                    <a:lnTo>
                      <a:pt x="522" y="233"/>
                    </a:lnTo>
                    <a:lnTo>
                      <a:pt x="508" y="233"/>
                    </a:lnTo>
                    <a:lnTo>
                      <a:pt x="508" y="190"/>
                    </a:lnTo>
                    <a:lnTo>
                      <a:pt x="525" y="190"/>
                    </a:lnTo>
                    <a:cubicBezTo>
                      <a:pt x="543" y="190"/>
                      <a:pt x="549" y="199"/>
                      <a:pt x="549" y="211"/>
                    </a:cubicBezTo>
                    <a:cubicBezTo>
                      <a:pt x="549" y="228"/>
                      <a:pt x="536" y="233"/>
                      <a:pt x="522" y="233"/>
                    </a:cubicBezTo>
                    <a:lnTo>
                      <a:pt x="522" y="233"/>
                    </a:lnTo>
                    <a:close/>
                    <a:moveTo>
                      <a:pt x="528" y="181"/>
                    </a:moveTo>
                    <a:lnTo>
                      <a:pt x="528" y="181"/>
                    </a:lnTo>
                    <a:lnTo>
                      <a:pt x="495" y="180"/>
                    </a:lnTo>
                    <a:lnTo>
                      <a:pt x="495" y="288"/>
                    </a:lnTo>
                    <a:lnTo>
                      <a:pt x="508" y="288"/>
                    </a:lnTo>
                    <a:lnTo>
                      <a:pt x="508" y="242"/>
                    </a:lnTo>
                    <a:lnTo>
                      <a:pt x="517" y="242"/>
                    </a:lnTo>
                    <a:cubicBezTo>
                      <a:pt x="525" y="242"/>
                      <a:pt x="530" y="245"/>
                      <a:pt x="534" y="251"/>
                    </a:cubicBezTo>
                    <a:lnTo>
                      <a:pt x="539" y="257"/>
                    </a:lnTo>
                    <a:lnTo>
                      <a:pt x="564" y="291"/>
                    </a:lnTo>
                    <a:lnTo>
                      <a:pt x="575" y="285"/>
                    </a:lnTo>
                    <a:lnTo>
                      <a:pt x="553" y="256"/>
                    </a:lnTo>
                    <a:cubicBezTo>
                      <a:pt x="549" y="251"/>
                      <a:pt x="543" y="241"/>
                      <a:pt x="537" y="240"/>
                    </a:cubicBezTo>
                    <a:lnTo>
                      <a:pt x="537" y="237"/>
                    </a:lnTo>
                    <a:cubicBezTo>
                      <a:pt x="551" y="235"/>
                      <a:pt x="560" y="227"/>
                      <a:pt x="560" y="209"/>
                    </a:cubicBezTo>
                    <a:cubicBezTo>
                      <a:pt x="560" y="192"/>
                      <a:pt x="548" y="181"/>
                      <a:pt x="528" y="181"/>
                    </a:cubicBezTo>
                    <a:lnTo>
                      <a:pt x="528" y="181"/>
                    </a:lnTo>
                    <a:close/>
                    <a:moveTo>
                      <a:pt x="618" y="282"/>
                    </a:moveTo>
                    <a:lnTo>
                      <a:pt x="618" y="282"/>
                    </a:lnTo>
                    <a:cubicBezTo>
                      <a:pt x="609" y="282"/>
                      <a:pt x="601" y="279"/>
                      <a:pt x="595" y="275"/>
                    </a:cubicBezTo>
                    <a:lnTo>
                      <a:pt x="590" y="283"/>
                    </a:lnTo>
                    <a:cubicBezTo>
                      <a:pt x="599" y="288"/>
                      <a:pt x="607" y="291"/>
                      <a:pt x="618" y="291"/>
                    </a:cubicBezTo>
                    <a:cubicBezTo>
                      <a:pt x="642" y="291"/>
                      <a:pt x="653" y="276"/>
                      <a:pt x="653" y="260"/>
                    </a:cubicBezTo>
                    <a:cubicBezTo>
                      <a:pt x="653" y="244"/>
                      <a:pt x="641" y="237"/>
                      <a:pt x="629" y="231"/>
                    </a:cubicBezTo>
                    <a:lnTo>
                      <a:pt x="620" y="227"/>
                    </a:lnTo>
                    <a:cubicBezTo>
                      <a:pt x="612" y="223"/>
                      <a:pt x="604" y="218"/>
                      <a:pt x="604" y="207"/>
                    </a:cubicBezTo>
                    <a:cubicBezTo>
                      <a:pt x="604" y="193"/>
                      <a:pt x="615" y="187"/>
                      <a:pt x="625" y="187"/>
                    </a:cubicBezTo>
                    <a:cubicBezTo>
                      <a:pt x="635" y="187"/>
                      <a:pt x="642" y="191"/>
                      <a:pt x="648" y="195"/>
                    </a:cubicBezTo>
                    <a:lnTo>
                      <a:pt x="652" y="187"/>
                    </a:lnTo>
                    <a:cubicBezTo>
                      <a:pt x="644" y="182"/>
                      <a:pt x="634" y="179"/>
                      <a:pt x="624" y="179"/>
                    </a:cubicBezTo>
                    <a:cubicBezTo>
                      <a:pt x="605" y="179"/>
                      <a:pt x="592" y="190"/>
                      <a:pt x="592" y="207"/>
                    </a:cubicBezTo>
                    <a:cubicBezTo>
                      <a:pt x="592" y="229"/>
                      <a:pt x="609" y="233"/>
                      <a:pt x="625" y="241"/>
                    </a:cubicBezTo>
                    <a:cubicBezTo>
                      <a:pt x="633" y="245"/>
                      <a:pt x="640" y="250"/>
                      <a:pt x="640" y="261"/>
                    </a:cubicBezTo>
                    <a:cubicBezTo>
                      <a:pt x="640" y="274"/>
                      <a:pt x="631" y="282"/>
                      <a:pt x="618" y="282"/>
                    </a:cubicBezTo>
                    <a:lnTo>
                      <a:pt x="618" y="282"/>
                    </a:lnTo>
                    <a:close/>
                    <a:moveTo>
                      <a:pt x="685" y="288"/>
                    </a:moveTo>
                    <a:lnTo>
                      <a:pt x="685" y="288"/>
                    </a:lnTo>
                    <a:lnTo>
                      <a:pt x="697" y="288"/>
                    </a:lnTo>
                    <a:lnTo>
                      <a:pt x="697" y="180"/>
                    </a:lnTo>
                    <a:lnTo>
                      <a:pt x="685" y="180"/>
                    </a:lnTo>
                    <a:lnTo>
                      <a:pt x="685" y="288"/>
                    </a:lnTo>
                    <a:close/>
                    <a:moveTo>
                      <a:pt x="721" y="180"/>
                    </a:moveTo>
                    <a:lnTo>
                      <a:pt x="721" y="180"/>
                    </a:lnTo>
                    <a:lnTo>
                      <a:pt x="721" y="190"/>
                    </a:lnTo>
                    <a:lnTo>
                      <a:pt x="752" y="190"/>
                    </a:lnTo>
                    <a:lnTo>
                      <a:pt x="752" y="288"/>
                    </a:lnTo>
                    <a:lnTo>
                      <a:pt x="764" y="288"/>
                    </a:lnTo>
                    <a:lnTo>
                      <a:pt x="764" y="190"/>
                    </a:lnTo>
                    <a:lnTo>
                      <a:pt x="796" y="190"/>
                    </a:lnTo>
                    <a:lnTo>
                      <a:pt x="796" y="180"/>
                    </a:lnTo>
                    <a:lnTo>
                      <a:pt x="721" y="180"/>
                    </a:lnTo>
                    <a:lnTo>
                      <a:pt x="721" y="180"/>
                    </a:lnTo>
                    <a:close/>
                    <a:moveTo>
                      <a:pt x="851" y="191"/>
                    </a:moveTo>
                    <a:lnTo>
                      <a:pt x="851" y="191"/>
                    </a:lnTo>
                    <a:lnTo>
                      <a:pt x="870" y="245"/>
                    </a:lnTo>
                    <a:lnTo>
                      <a:pt x="830" y="245"/>
                    </a:lnTo>
                    <a:lnTo>
                      <a:pt x="851" y="191"/>
                    </a:lnTo>
                    <a:lnTo>
                      <a:pt x="851" y="191"/>
                    </a:lnTo>
                    <a:close/>
                    <a:moveTo>
                      <a:pt x="900" y="287"/>
                    </a:moveTo>
                    <a:lnTo>
                      <a:pt x="900" y="287"/>
                    </a:lnTo>
                    <a:lnTo>
                      <a:pt x="857" y="180"/>
                    </a:lnTo>
                    <a:lnTo>
                      <a:pt x="844" y="180"/>
                    </a:lnTo>
                    <a:lnTo>
                      <a:pt x="800" y="287"/>
                    </a:lnTo>
                    <a:lnTo>
                      <a:pt x="812" y="291"/>
                    </a:lnTo>
                    <a:lnTo>
                      <a:pt x="827" y="253"/>
                    </a:lnTo>
                    <a:lnTo>
                      <a:pt x="874" y="253"/>
                    </a:lnTo>
                    <a:lnTo>
                      <a:pt x="888" y="291"/>
                    </a:lnTo>
                    <a:lnTo>
                      <a:pt x="900" y="287"/>
                    </a:lnTo>
                    <a:lnTo>
                      <a:pt x="900" y="287"/>
                    </a:lnTo>
                    <a:close/>
                    <a:moveTo>
                      <a:pt x="871" y="188"/>
                    </a:moveTo>
                    <a:lnTo>
                      <a:pt x="871" y="188"/>
                    </a:lnTo>
                    <a:lnTo>
                      <a:pt x="882" y="188"/>
                    </a:lnTo>
                    <a:lnTo>
                      <a:pt x="882" y="174"/>
                    </a:lnTo>
                    <a:lnTo>
                      <a:pt x="871" y="174"/>
                    </a:lnTo>
                    <a:lnTo>
                      <a:pt x="871" y="188"/>
                    </a:lnTo>
                    <a:close/>
                    <a:moveTo>
                      <a:pt x="820" y="188"/>
                    </a:moveTo>
                    <a:lnTo>
                      <a:pt x="820" y="188"/>
                    </a:lnTo>
                    <a:lnTo>
                      <a:pt x="831" y="188"/>
                    </a:lnTo>
                    <a:lnTo>
                      <a:pt x="831" y="174"/>
                    </a:lnTo>
                    <a:lnTo>
                      <a:pt x="820" y="174"/>
                    </a:lnTo>
                    <a:lnTo>
                      <a:pt x="820" y="188"/>
                    </a:lnTo>
                    <a:close/>
                    <a:moveTo>
                      <a:pt x="911" y="180"/>
                    </a:moveTo>
                    <a:lnTo>
                      <a:pt x="911" y="180"/>
                    </a:lnTo>
                    <a:lnTo>
                      <a:pt x="911" y="190"/>
                    </a:lnTo>
                    <a:lnTo>
                      <a:pt x="942" y="190"/>
                    </a:lnTo>
                    <a:lnTo>
                      <a:pt x="942" y="288"/>
                    </a:lnTo>
                    <a:lnTo>
                      <a:pt x="954" y="288"/>
                    </a:lnTo>
                    <a:lnTo>
                      <a:pt x="954" y="190"/>
                    </a:lnTo>
                    <a:lnTo>
                      <a:pt x="986" y="190"/>
                    </a:lnTo>
                    <a:lnTo>
                      <a:pt x="986" y="180"/>
                    </a:lnTo>
                    <a:lnTo>
                      <a:pt x="911" y="180"/>
                    </a:lnTo>
                    <a:lnTo>
                      <a:pt x="911" y="180"/>
                    </a:lnTo>
                    <a:close/>
                    <a:moveTo>
                      <a:pt x="41" y="457"/>
                    </a:moveTo>
                    <a:lnTo>
                      <a:pt x="41" y="457"/>
                    </a:lnTo>
                    <a:lnTo>
                      <a:pt x="25" y="457"/>
                    </a:lnTo>
                    <a:lnTo>
                      <a:pt x="25" y="368"/>
                    </a:lnTo>
                    <a:lnTo>
                      <a:pt x="43" y="368"/>
                    </a:lnTo>
                    <a:cubicBezTo>
                      <a:pt x="73" y="368"/>
                      <a:pt x="93" y="383"/>
                      <a:pt x="93" y="412"/>
                    </a:cubicBezTo>
                    <a:cubicBezTo>
                      <a:pt x="93" y="440"/>
                      <a:pt x="73" y="457"/>
                      <a:pt x="41" y="457"/>
                    </a:cubicBezTo>
                    <a:lnTo>
                      <a:pt x="41" y="457"/>
                    </a:lnTo>
                    <a:close/>
                    <a:moveTo>
                      <a:pt x="46" y="359"/>
                    </a:moveTo>
                    <a:lnTo>
                      <a:pt x="46" y="359"/>
                    </a:lnTo>
                    <a:lnTo>
                      <a:pt x="13" y="359"/>
                    </a:lnTo>
                    <a:lnTo>
                      <a:pt x="13" y="466"/>
                    </a:lnTo>
                    <a:lnTo>
                      <a:pt x="42" y="466"/>
                    </a:lnTo>
                    <a:cubicBezTo>
                      <a:pt x="79" y="466"/>
                      <a:pt x="104" y="448"/>
                      <a:pt x="104" y="411"/>
                    </a:cubicBezTo>
                    <a:cubicBezTo>
                      <a:pt x="104" y="385"/>
                      <a:pt x="89" y="359"/>
                      <a:pt x="46" y="359"/>
                    </a:cubicBezTo>
                    <a:lnTo>
                      <a:pt x="46" y="359"/>
                    </a:lnTo>
                    <a:close/>
                    <a:moveTo>
                      <a:pt x="171" y="369"/>
                    </a:moveTo>
                    <a:lnTo>
                      <a:pt x="171" y="369"/>
                    </a:lnTo>
                    <a:lnTo>
                      <a:pt x="191" y="423"/>
                    </a:lnTo>
                    <a:lnTo>
                      <a:pt x="150" y="423"/>
                    </a:lnTo>
                    <a:lnTo>
                      <a:pt x="171" y="369"/>
                    </a:lnTo>
                    <a:lnTo>
                      <a:pt x="171" y="369"/>
                    </a:lnTo>
                    <a:close/>
                    <a:moveTo>
                      <a:pt x="220" y="465"/>
                    </a:moveTo>
                    <a:lnTo>
                      <a:pt x="220" y="465"/>
                    </a:lnTo>
                    <a:lnTo>
                      <a:pt x="177" y="359"/>
                    </a:lnTo>
                    <a:lnTo>
                      <a:pt x="165" y="359"/>
                    </a:lnTo>
                    <a:lnTo>
                      <a:pt x="121" y="465"/>
                    </a:lnTo>
                    <a:lnTo>
                      <a:pt x="133" y="469"/>
                    </a:lnTo>
                    <a:lnTo>
                      <a:pt x="147" y="432"/>
                    </a:lnTo>
                    <a:lnTo>
                      <a:pt x="194" y="432"/>
                    </a:lnTo>
                    <a:lnTo>
                      <a:pt x="208" y="469"/>
                    </a:lnTo>
                    <a:lnTo>
                      <a:pt x="220" y="465"/>
                    </a:lnTo>
                    <a:lnTo>
                      <a:pt x="220" y="465"/>
                    </a:lnTo>
                    <a:close/>
                    <a:moveTo>
                      <a:pt x="275" y="411"/>
                    </a:moveTo>
                    <a:lnTo>
                      <a:pt x="275" y="411"/>
                    </a:lnTo>
                    <a:lnTo>
                      <a:pt x="261" y="411"/>
                    </a:lnTo>
                    <a:lnTo>
                      <a:pt x="261" y="368"/>
                    </a:lnTo>
                    <a:lnTo>
                      <a:pt x="278" y="368"/>
                    </a:lnTo>
                    <a:cubicBezTo>
                      <a:pt x="297" y="368"/>
                      <a:pt x="302" y="377"/>
                      <a:pt x="302" y="389"/>
                    </a:cubicBezTo>
                    <a:cubicBezTo>
                      <a:pt x="302" y="407"/>
                      <a:pt x="289" y="411"/>
                      <a:pt x="275" y="411"/>
                    </a:cubicBezTo>
                    <a:lnTo>
                      <a:pt x="275" y="411"/>
                    </a:lnTo>
                    <a:close/>
                    <a:moveTo>
                      <a:pt x="281" y="359"/>
                    </a:moveTo>
                    <a:lnTo>
                      <a:pt x="281" y="359"/>
                    </a:lnTo>
                    <a:lnTo>
                      <a:pt x="249" y="359"/>
                    </a:lnTo>
                    <a:lnTo>
                      <a:pt x="249" y="467"/>
                    </a:lnTo>
                    <a:lnTo>
                      <a:pt x="261" y="467"/>
                    </a:lnTo>
                    <a:lnTo>
                      <a:pt x="261" y="420"/>
                    </a:lnTo>
                    <a:lnTo>
                      <a:pt x="271" y="420"/>
                    </a:lnTo>
                    <a:cubicBezTo>
                      <a:pt x="279" y="420"/>
                      <a:pt x="283" y="423"/>
                      <a:pt x="287" y="429"/>
                    </a:cubicBezTo>
                    <a:lnTo>
                      <a:pt x="292" y="435"/>
                    </a:lnTo>
                    <a:lnTo>
                      <a:pt x="317" y="469"/>
                    </a:lnTo>
                    <a:lnTo>
                      <a:pt x="328" y="463"/>
                    </a:lnTo>
                    <a:lnTo>
                      <a:pt x="306" y="435"/>
                    </a:lnTo>
                    <a:cubicBezTo>
                      <a:pt x="302" y="429"/>
                      <a:pt x="297" y="419"/>
                      <a:pt x="290" y="418"/>
                    </a:cubicBezTo>
                    <a:lnTo>
                      <a:pt x="290" y="415"/>
                    </a:lnTo>
                    <a:cubicBezTo>
                      <a:pt x="305" y="413"/>
                      <a:pt x="313" y="405"/>
                      <a:pt x="313" y="387"/>
                    </a:cubicBezTo>
                    <a:cubicBezTo>
                      <a:pt x="313" y="370"/>
                      <a:pt x="301" y="359"/>
                      <a:pt x="281" y="359"/>
                    </a:cubicBezTo>
                    <a:lnTo>
                      <a:pt x="281" y="359"/>
                    </a:lnTo>
                    <a:close/>
                    <a:moveTo>
                      <a:pt x="394" y="359"/>
                    </a:moveTo>
                    <a:lnTo>
                      <a:pt x="394" y="359"/>
                    </a:lnTo>
                    <a:lnTo>
                      <a:pt x="381" y="359"/>
                    </a:lnTo>
                    <a:lnTo>
                      <a:pt x="351" y="465"/>
                    </a:lnTo>
                    <a:lnTo>
                      <a:pt x="362" y="468"/>
                    </a:lnTo>
                    <a:lnTo>
                      <a:pt x="388" y="375"/>
                    </a:lnTo>
                    <a:lnTo>
                      <a:pt x="415" y="466"/>
                    </a:lnTo>
                    <a:lnTo>
                      <a:pt x="429" y="466"/>
                    </a:lnTo>
                    <a:lnTo>
                      <a:pt x="457" y="375"/>
                    </a:lnTo>
                    <a:lnTo>
                      <a:pt x="482" y="468"/>
                    </a:lnTo>
                    <a:lnTo>
                      <a:pt x="493" y="465"/>
                    </a:lnTo>
                    <a:lnTo>
                      <a:pt x="463" y="359"/>
                    </a:lnTo>
                    <a:lnTo>
                      <a:pt x="450" y="359"/>
                    </a:lnTo>
                    <a:lnTo>
                      <a:pt x="422" y="453"/>
                    </a:lnTo>
                    <a:lnTo>
                      <a:pt x="394" y="359"/>
                    </a:lnTo>
                    <a:lnTo>
                      <a:pt x="394" y="359"/>
                    </a:lnTo>
                    <a:close/>
                    <a:moveTo>
                      <a:pt x="544" y="460"/>
                    </a:moveTo>
                    <a:lnTo>
                      <a:pt x="544" y="460"/>
                    </a:lnTo>
                    <a:cubicBezTo>
                      <a:pt x="536" y="460"/>
                      <a:pt x="527" y="457"/>
                      <a:pt x="521" y="453"/>
                    </a:cubicBezTo>
                    <a:lnTo>
                      <a:pt x="517" y="461"/>
                    </a:lnTo>
                    <a:cubicBezTo>
                      <a:pt x="525" y="466"/>
                      <a:pt x="534" y="468"/>
                      <a:pt x="545" y="468"/>
                    </a:cubicBezTo>
                    <a:cubicBezTo>
                      <a:pt x="569" y="468"/>
                      <a:pt x="579" y="454"/>
                      <a:pt x="579" y="438"/>
                    </a:cubicBezTo>
                    <a:cubicBezTo>
                      <a:pt x="579" y="422"/>
                      <a:pt x="568" y="415"/>
                      <a:pt x="555" y="409"/>
                    </a:cubicBezTo>
                    <a:lnTo>
                      <a:pt x="546" y="405"/>
                    </a:lnTo>
                    <a:cubicBezTo>
                      <a:pt x="539" y="401"/>
                      <a:pt x="530" y="395"/>
                      <a:pt x="530" y="385"/>
                    </a:cubicBezTo>
                    <a:cubicBezTo>
                      <a:pt x="530" y="371"/>
                      <a:pt x="542" y="365"/>
                      <a:pt x="552" y="365"/>
                    </a:cubicBezTo>
                    <a:cubicBezTo>
                      <a:pt x="562" y="365"/>
                      <a:pt x="568" y="369"/>
                      <a:pt x="574" y="373"/>
                    </a:cubicBezTo>
                    <a:lnTo>
                      <a:pt x="579" y="365"/>
                    </a:lnTo>
                    <a:cubicBezTo>
                      <a:pt x="570" y="360"/>
                      <a:pt x="561" y="357"/>
                      <a:pt x="551" y="357"/>
                    </a:cubicBezTo>
                    <a:cubicBezTo>
                      <a:pt x="532" y="357"/>
                      <a:pt x="519" y="368"/>
                      <a:pt x="519" y="384"/>
                    </a:cubicBezTo>
                    <a:cubicBezTo>
                      <a:pt x="519" y="407"/>
                      <a:pt x="535" y="411"/>
                      <a:pt x="551" y="419"/>
                    </a:cubicBezTo>
                    <a:cubicBezTo>
                      <a:pt x="560" y="423"/>
                      <a:pt x="567" y="428"/>
                      <a:pt x="567" y="439"/>
                    </a:cubicBezTo>
                    <a:cubicBezTo>
                      <a:pt x="567" y="452"/>
                      <a:pt x="558" y="460"/>
                      <a:pt x="544" y="460"/>
                    </a:cubicBezTo>
                    <a:lnTo>
                      <a:pt x="544" y="460"/>
                    </a:lnTo>
                    <a:close/>
                    <a:moveTo>
                      <a:pt x="599" y="359"/>
                    </a:moveTo>
                    <a:lnTo>
                      <a:pt x="599" y="359"/>
                    </a:lnTo>
                    <a:lnTo>
                      <a:pt x="599" y="369"/>
                    </a:lnTo>
                    <a:lnTo>
                      <a:pt x="631" y="369"/>
                    </a:lnTo>
                    <a:lnTo>
                      <a:pt x="631" y="466"/>
                    </a:lnTo>
                    <a:lnTo>
                      <a:pt x="643" y="466"/>
                    </a:lnTo>
                    <a:lnTo>
                      <a:pt x="643" y="369"/>
                    </a:lnTo>
                    <a:lnTo>
                      <a:pt x="675" y="369"/>
                    </a:lnTo>
                    <a:lnTo>
                      <a:pt x="675" y="359"/>
                    </a:lnTo>
                    <a:lnTo>
                      <a:pt x="599" y="359"/>
                    </a:lnTo>
                    <a:lnTo>
                      <a:pt x="599" y="359"/>
                    </a:lnTo>
                    <a:close/>
                    <a:moveTo>
                      <a:pt x="731" y="370"/>
                    </a:moveTo>
                    <a:lnTo>
                      <a:pt x="731" y="370"/>
                    </a:lnTo>
                    <a:lnTo>
                      <a:pt x="751" y="423"/>
                    </a:lnTo>
                    <a:lnTo>
                      <a:pt x="710" y="423"/>
                    </a:lnTo>
                    <a:lnTo>
                      <a:pt x="731" y="370"/>
                    </a:lnTo>
                    <a:lnTo>
                      <a:pt x="731" y="370"/>
                    </a:lnTo>
                    <a:close/>
                    <a:moveTo>
                      <a:pt x="780" y="465"/>
                    </a:moveTo>
                    <a:lnTo>
                      <a:pt x="780" y="465"/>
                    </a:lnTo>
                    <a:lnTo>
                      <a:pt x="737" y="359"/>
                    </a:lnTo>
                    <a:lnTo>
                      <a:pt x="725" y="359"/>
                    </a:lnTo>
                    <a:lnTo>
                      <a:pt x="681" y="465"/>
                    </a:lnTo>
                    <a:lnTo>
                      <a:pt x="693" y="469"/>
                    </a:lnTo>
                    <a:lnTo>
                      <a:pt x="707" y="432"/>
                    </a:lnTo>
                    <a:lnTo>
                      <a:pt x="754" y="432"/>
                    </a:lnTo>
                    <a:lnTo>
                      <a:pt x="768" y="469"/>
                    </a:lnTo>
                    <a:lnTo>
                      <a:pt x="780" y="465"/>
                    </a:lnTo>
                    <a:lnTo>
                      <a:pt x="780" y="465"/>
                    </a:lnTo>
                    <a:close/>
                    <a:moveTo>
                      <a:pt x="832" y="457"/>
                    </a:moveTo>
                    <a:lnTo>
                      <a:pt x="832" y="457"/>
                    </a:lnTo>
                    <a:lnTo>
                      <a:pt x="817" y="457"/>
                    </a:lnTo>
                    <a:lnTo>
                      <a:pt x="817" y="368"/>
                    </a:lnTo>
                    <a:lnTo>
                      <a:pt x="835" y="368"/>
                    </a:lnTo>
                    <a:cubicBezTo>
                      <a:pt x="865" y="368"/>
                      <a:pt x="884" y="383"/>
                      <a:pt x="884" y="412"/>
                    </a:cubicBezTo>
                    <a:cubicBezTo>
                      <a:pt x="884" y="440"/>
                      <a:pt x="864" y="457"/>
                      <a:pt x="832" y="457"/>
                    </a:cubicBezTo>
                    <a:lnTo>
                      <a:pt x="832" y="457"/>
                    </a:lnTo>
                    <a:close/>
                    <a:moveTo>
                      <a:pt x="837" y="359"/>
                    </a:moveTo>
                    <a:lnTo>
                      <a:pt x="837" y="359"/>
                    </a:lnTo>
                    <a:lnTo>
                      <a:pt x="804" y="359"/>
                    </a:lnTo>
                    <a:lnTo>
                      <a:pt x="804" y="466"/>
                    </a:lnTo>
                    <a:lnTo>
                      <a:pt x="834" y="466"/>
                    </a:lnTo>
                    <a:cubicBezTo>
                      <a:pt x="871" y="466"/>
                      <a:pt x="896" y="448"/>
                      <a:pt x="896" y="411"/>
                    </a:cubicBezTo>
                    <a:cubicBezTo>
                      <a:pt x="896" y="385"/>
                      <a:pt x="881" y="359"/>
                      <a:pt x="837" y="359"/>
                    </a:cubicBezTo>
                    <a:lnTo>
                      <a:pt x="837" y="359"/>
                    </a:lnTo>
                    <a:close/>
                    <a:moveTo>
                      <a:pt x="910" y="359"/>
                    </a:moveTo>
                    <a:lnTo>
                      <a:pt x="910" y="359"/>
                    </a:lnTo>
                    <a:lnTo>
                      <a:pt x="910" y="369"/>
                    </a:lnTo>
                    <a:lnTo>
                      <a:pt x="942" y="369"/>
                    </a:lnTo>
                    <a:lnTo>
                      <a:pt x="942" y="466"/>
                    </a:lnTo>
                    <a:lnTo>
                      <a:pt x="954" y="466"/>
                    </a:lnTo>
                    <a:lnTo>
                      <a:pt x="954" y="369"/>
                    </a:lnTo>
                    <a:lnTo>
                      <a:pt x="986" y="369"/>
                    </a:lnTo>
                    <a:lnTo>
                      <a:pt x="986" y="359"/>
                    </a:lnTo>
                    <a:lnTo>
                      <a:pt x="910" y="3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</p:grpSp>
        <p:grpSp>
          <p:nvGrpSpPr>
            <p:cNvPr id="46" name="PP Logo">
              <a:extLst>
                <a:ext uri="{FF2B5EF4-FFF2-40B4-BE49-F238E27FC236}">
                  <a16:creationId xmlns:a16="http://schemas.microsoft.com/office/drawing/2014/main" id="{EE2AA66E-DC4E-F1F8-D8F2-F91B1F85B7AB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10059075" y="1357578"/>
              <a:ext cx="1860913" cy="376240"/>
              <a:chOff x="2831" y="1956"/>
              <a:chExt cx="2018" cy="408"/>
            </a:xfrm>
          </p:grpSpPr>
          <p:sp>
            <p:nvSpPr>
              <p:cNvPr id="47" name="AutoShape 3">
                <a:extLst>
                  <a:ext uri="{FF2B5EF4-FFF2-40B4-BE49-F238E27FC236}">
                    <a16:creationId xmlns:a16="http://schemas.microsoft.com/office/drawing/2014/main" id="{669AA946-D0C8-B4AD-6AAE-351B1757876D}"/>
                  </a:ext>
                </a:extLst>
              </p:cNvPr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2831" y="1956"/>
                <a:ext cx="2018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5">
                <a:extLst>
                  <a:ext uri="{FF2B5EF4-FFF2-40B4-BE49-F238E27FC236}">
                    <a16:creationId xmlns:a16="http://schemas.microsoft.com/office/drawing/2014/main" id="{A5027ADA-0238-3670-5C05-BC567D3C5EB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57" y="1986"/>
                <a:ext cx="532" cy="131"/>
              </a:xfrm>
              <a:custGeom>
                <a:avLst/>
                <a:gdLst>
                  <a:gd name="T0" fmla="*/ 1106 w 1108"/>
                  <a:gd name="T1" fmla="*/ 266 h 274"/>
                  <a:gd name="T2" fmla="*/ 1103 w 1108"/>
                  <a:gd name="T3" fmla="*/ 247 h 274"/>
                  <a:gd name="T4" fmla="*/ 1081 w 1108"/>
                  <a:gd name="T5" fmla="*/ 250 h 274"/>
                  <a:gd name="T6" fmla="*/ 1065 w 1108"/>
                  <a:gd name="T7" fmla="*/ 202 h 274"/>
                  <a:gd name="T8" fmla="*/ 1061 w 1108"/>
                  <a:gd name="T9" fmla="*/ 0 h 274"/>
                  <a:gd name="T10" fmla="*/ 1037 w 1108"/>
                  <a:gd name="T11" fmla="*/ 10 h 274"/>
                  <a:gd name="T12" fmla="*/ 921 w 1108"/>
                  <a:gd name="T13" fmla="*/ 108 h 274"/>
                  <a:gd name="T14" fmla="*/ 921 w 1108"/>
                  <a:gd name="T15" fmla="*/ 108 h 274"/>
                  <a:gd name="T16" fmla="*/ 990 w 1108"/>
                  <a:gd name="T17" fmla="*/ 179 h 274"/>
                  <a:gd name="T18" fmla="*/ 849 w 1108"/>
                  <a:gd name="T19" fmla="*/ 180 h 274"/>
                  <a:gd name="T20" fmla="*/ 985 w 1108"/>
                  <a:gd name="T21" fmla="*/ 253 h 274"/>
                  <a:gd name="T22" fmla="*/ 975 w 1108"/>
                  <a:gd name="T23" fmla="*/ 234 h 274"/>
                  <a:gd name="T24" fmla="*/ 880 w 1108"/>
                  <a:gd name="T25" fmla="*/ 186 h 274"/>
                  <a:gd name="T26" fmla="*/ 799 w 1108"/>
                  <a:gd name="T27" fmla="*/ 272 h 274"/>
                  <a:gd name="T28" fmla="*/ 829 w 1108"/>
                  <a:gd name="T29" fmla="*/ 260 h 274"/>
                  <a:gd name="T30" fmla="*/ 820 w 1108"/>
                  <a:gd name="T31" fmla="*/ 245 h 274"/>
                  <a:gd name="T32" fmla="*/ 787 w 1108"/>
                  <a:gd name="T33" fmla="*/ 216 h 274"/>
                  <a:gd name="T34" fmla="*/ 784 w 1108"/>
                  <a:gd name="T35" fmla="*/ 0 h 274"/>
                  <a:gd name="T36" fmla="*/ 763 w 1108"/>
                  <a:gd name="T37" fmla="*/ 5 h 274"/>
                  <a:gd name="T38" fmla="*/ 759 w 1108"/>
                  <a:gd name="T39" fmla="*/ 219 h 274"/>
                  <a:gd name="T40" fmla="*/ 724 w 1108"/>
                  <a:gd name="T41" fmla="*/ 266 h 274"/>
                  <a:gd name="T42" fmla="*/ 722 w 1108"/>
                  <a:gd name="T43" fmla="*/ 247 h 274"/>
                  <a:gd name="T44" fmla="*/ 700 w 1108"/>
                  <a:gd name="T45" fmla="*/ 250 h 274"/>
                  <a:gd name="T46" fmla="*/ 684 w 1108"/>
                  <a:gd name="T47" fmla="*/ 202 h 274"/>
                  <a:gd name="T48" fmla="*/ 680 w 1108"/>
                  <a:gd name="T49" fmla="*/ 0 h 274"/>
                  <a:gd name="T50" fmla="*/ 656 w 1108"/>
                  <a:gd name="T51" fmla="*/ 10 h 274"/>
                  <a:gd name="T52" fmla="*/ 567 w 1108"/>
                  <a:gd name="T53" fmla="*/ 228 h 274"/>
                  <a:gd name="T54" fmla="*/ 567 w 1108"/>
                  <a:gd name="T55" fmla="*/ 180 h 274"/>
                  <a:gd name="T56" fmla="*/ 518 w 1108"/>
                  <a:gd name="T57" fmla="*/ 272 h 274"/>
                  <a:gd name="T58" fmla="*/ 588 w 1108"/>
                  <a:gd name="T59" fmla="*/ 271 h 274"/>
                  <a:gd name="T60" fmla="*/ 605 w 1108"/>
                  <a:gd name="T61" fmla="*/ 257 h 274"/>
                  <a:gd name="T62" fmla="*/ 536 w 1108"/>
                  <a:gd name="T63" fmla="*/ 86 h 274"/>
                  <a:gd name="T64" fmla="*/ 478 w 1108"/>
                  <a:gd name="T65" fmla="*/ 107 h 274"/>
                  <a:gd name="T66" fmla="*/ 489 w 1108"/>
                  <a:gd name="T67" fmla="*/ 123 h 274"/>
                  <a:gd name="T68" fmla="*/ 567 w 1108"/>
                  <a:gd name="T69" fmla="*/ 157 h 274"/>
                  <a:gd name="T70" fmla="*/ 366 w 1108"/>
                  <a:gd name="T71" fmla="*/ 86 h 274"/>
                  <a:gd name="T72" fmla="*/ 345 w 1108"/>
                  <a:gd name="T73" fmla="*/ 99 h 274"/>
                  <a:gd name="T74" fmla="*/ 356 w 1108"/>
                  <a:gd name="T75" fmla="*/ 264 h 274"/>
                  <a:gd name="T76" fmla="*/ 384 w 1108"/>
                  <a:gd name="T77" fmla="*/ 264 h 274"/>
                  <a:gd name="T78" fmla="*/ 432 w 1108"/>
                  <a:gd name="T79" fmla="*/ 116 h 274"/>
                  <a:gd name="T80" fmla="*/ 444 w 1108"/>
                  <a:gd name="T81" fmla="*/ 94 h 274"/>
                  <a:gd name="T82" fmla="*/ 426 w 1108"/>
                  <a:gd name="T83" fmla="*/ 86 h 274"/>
                  <a:gd name="T84" fmla="*/ 375 w 1108"/>
                  <a:gd name="T85" fmla="*/ 100 h 274"/>
                  <a:gd name="T86" fmla="*/ 194 w 1108"/>
                  <a:gd name="T87" fmla="*/ 219 h 274"/>
                  <a:gd name="T88" fmla="*/ 166 w 1108"/>
                  <a:gd name="T89" fmla="*/ 222 h 274"/>
                  <a:gd name="T90" fmla="*/ 282 w 1108"/>
                  <a:gd name="T91" fmla="*/ 272 h 274"/>
                  <a:gd name="T92" fmla="*/ 303 w 1108"/>
                  <a:gd name="T93" fmla="*/ 259 h 274"/>
                  <a:gd name="T94" fmla="*/ 292 w 1108"/>
                  <a:gd name="T95" fmla="*/ 139 h 274"/>
                  <a:gd name="T96" fmla="*/ 174 w 1108"/>
                  <a:gd name="T97" fmla="*/ 104 h 274"/>
                  <a:gd name="T98" fmla="*/ 183 w 1108"/>
                  <a:gd name="T99" fmla="*/ 123 h 274"/>
                  <a:gd name="T100" fmla="*/ 264 w 1108"/>
                  <a:gd name="T101" fmla="*/ 145 h 274"/>
                  <a:gd name="T102" fmla="*/ 31 w 1108"/>
                  <a:gd name="T103" fmla="*/ 40 h 274"/>
                  <a:gd name="T104" fmla="*/ 95 w 1108"/>
                  <a:gd name="T105" fmla="*/ 121 h 274"/>
                  <a:gd name="T106" fmla="*/ 31 w 1108"/>
                  <a:gd name="T107" fmla="*/ 40 h 274"/>
                  <a:gd name="T108" fmla="*/ 138 w 1108"/>
                  <a:gd name="T109" fmla="*/ 82 h 274"/>
                  <a:gd name="T110" fmla="*/ 5 w 1108"/>
                  <a:gd name="T111" fmla="*/ 14 h 274"/>
                  <a:gd name="T112" fmla="*/ 5 w 1108"/>
                  <a:gd name="T113" fmla="*/ 269 h 274"/>
                  <a:gd name="T114" fmla="*/ 31 w 1108"/>
                  <a:gd name="T115" fmla="*/ 16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08" h="274">
                    <a:moveTo>
                      <a:pt x="1037" y="219"/>
                    </a:moveTo>
                    <a:cubicBezTo>
                      <a:pt x="1037" y="260"/>
                      <a:pt x="1046" y="272"/>
                      <a:pt x="1077" y="272"/>
                    </a:cubicBezTo>
                    <a:cubicBezTo>
                      <a:pt x="1087" y="272"/>
                      <a:pt x="1096" y="270"/>
                      <a:pt x="1106" y="266"/>
                    </a:cubicBezTo>
                    <a:cubicBezTo>
                      <a:pt x="1108" y="265"/>
                      <a:pt x="1108" y="264"/>
                      <a:pt x="1108" y="263"/>
                    </a:cubicBezTo>
                    <a:cubicBezTo>
                      <a:pt x="1108" y="263"/>
                      <a:pt x="1108" y="262"/>
                      <a:pt x="1108" y="260"/>
                    </a:cubicBezTo>
                    <a:lnTo>
                      <a:pt x="1103" y="247"/>
                    </a:lnTo>
                    <a:cubicBezTo>
                      <a:pt x="1103" y="245"/>
                      <a:pt x="1102" y="244"/>
                      <a:pt x="1100" y="244"/>
                    </a:cubicBezTo>
                    <a:cubicBezTo>
                      <a:pt x="1100" y="244"/>
                      <a:pt x="1099" y="245"/>
                      <a:pt x="1098" y="245"/>
                    </a:cubicBezTo>
                    <a:cubicBezTo>
                      <a:pt x="1092" y="248"/>
                      <a:pt x="1086" y="250"/>
                      <a:pt x="1081" y="250"/>
                    </a:cubicBezTo>
                    <a:cubicBezTo>
                      <a:pt x="1070" y="250"/>
                      <a:pt x="1066" y="243"/>
                      <a:pt x="1065" y="226"/>
                    </a:cubicBezTo>
                    <a:lnTo>
                      <a:pt x="1065" y="216"/>
                    </a:lnTo>
                    <a:lnTo>
                      <a:pt x="1065" y="202"/>
                    </a:lnTo>
                    <a:lnTo>
                      <a:pt x="1065" y="4"/>
                    </a:lnTo>
                    <a:cubicBezTo>
                      <a:pt x="1065" y="1"/>
                      <a:pt x="1064" y="0"/>
                      <a:pt x="1062" y="0"/>
                    </a:cubicBezTo>
                    <a:lnTo>
                      <a:pt x="1061" y="0"/>
                    </a:lnTo>
                    <a:cubicBezTo>
                      <a:pt x="1061" y="1"/>
                      <a:pt x="1060" y="1"/>
                      <a:pt x="1060" y="1"/>
                    </a:cubicBezTo>
                    <a:lnTo>
                      <a:pt x="1041" y="5"/>
                    </a:lnTo>
                    <a:cubicBezTo>
                      <a:pt x="1039" y="6"/>
                      <a:pt x="1037" y="7"/>
                      <a:pt x="1037" y="10"/>
                    </a:cubicBezTo>
                    <a:lnTo>
                      <a:pt x="1037" y="201"/>
                    </a:lnTo>
                    <a:lnTo>
                      <a:pt x="1037" y="219"/>
                    </a:lnTo>
                    <a:close/>
                    <a:moveTo>
                      <a:pt x="921" y="108"/>
                    </a:moveTo>
                    <a:cubicBezTo>
                      <a:pt x="945" y="108"/>
                      <a:pt x="960" y="128"/>
                      <a:pt x="960" y="163"/>
                    </a:cubicBezTo>
                    <a:lnTo>
                      <a:pt x="880" y="163"/>
                    </a:lnTo>
                    <a:cubicBezTo>
                      <a:pt x="882" y="127"/>
                      <a:pt x="896" y="108"/>
                      <a:pt x="921" y="108"/>
                    </a:cubicBezTo>
                    <a:close/>
                    <a:moveTo>
                      <a:pt x="986" y="186"/>
                    </a:moveTo>
                    <a:cubicBezTo>
                      <a:pt x="990" y="186"/>
                      <a:pt x="990" y="184"/>
                      <a:pt x="990" y="179"/>
                    </a:cubicBezTo>
                    <a:lnTo>
                      <a:pt x="990" y="179"/>
                    </a:lnTo>
                    <a:lnTo>
                      <a:pt x="990" y="168"/>
                    </a:lnTo>
                    <a:cubicBezTo>
                      <a:pt x="990" y="116"/>
                      <a:pt x="965" y="86"/>
                      <a:pt x="922" y="86"/>
                    </a:cubicBezTo>
                    <a:cubicBezTo>
                      <a:pt x="878" y="86"/>
                      <a:pt x="849" y="122"/>
                      <a:pt x="849" y="180"/>
                    </a:cubicBezTo>
                    <a:cubicBezTo>
                      <a:pt x="849" y="237"/>
                      <a:pt x="879" y="274"/>
                      <a:pt x="926" y="274"/>
                    </a:cubicBezTo>
                    <a:cubicBezTo>
                      <a:pt x="940" y="274"/>
                      <a:pt x="953" y="271"/>
                      <a:pt x="967" y="266"/>
                    </a:cubicBezTo>
                    <a:cubicBezTo>
                      <a:pt x="979" y="260"/>
                      <a:pt x="985" y="256"/>
                      <a:pt x="985" y="253"/>
                    </a:cubicBezTo>
                    <a:cubicBezTo>
                      <a:pt x="985" y="252"/>
                      <a:pt x="985" y="252"/>
                      <a:pt x="985" y="250"/>
                    </a:cubicBezTo>
                    <a:lnTo>
                      <a:pt x="978" y="236"/>
                    </a:lnTo>
                    <a:cubicBezTo>
                      <a:pt x="977" y="235"/>
                      <a:pt x="976" y="234"/>
                      <a:pt x="975" y="234"/>
                    </a:cubicBezTo>
                    <a:cubicBezTo>
                      <a:pt x="974" y="234"/>
                      <a:pt x="973" y="234"/>
                      <a:pt x="972" y="235"/>
                    </a:cubicBezTo>
                    <a:cubicBezTo>
                      <a:pt x="956" y="244"/>
                      <a:pt x="942" y="248"/>
                      <a:pt x="929" y="248"/>
                    </a:cubicBezTo>
                    <a:cubicBezTo>
                      <a:pt x="899" y="248"/>
                      <a:pt x="882" y="226"/>
                      <a:pt x="880" y="186"/>
                    </a:cubicBezTo>
                    <a:lnTo>
                      <a:pt x="986" y="186"/>
                    </a:lnTo>
                    <a:close/>
                    <a:moveTo>
                      <a:pt x="759" y="219"/>
                    </a:moveTo>
                    <a:cubicBezTo>
                      <a:pt x="759" y="260"/>
                      <a:pt x="768" y="272"/>
                      <a:pt x="799" y="272"/>
                    </a:cubicBezTo>
                    <a:cubicBezTo>
                      <a:pt x="808" y="272"/>
                      <a:pt x="818" y="270"/>
                      <a:pt x="828" y="266"/>
                    </a:cubicBezTo>
                    <a:cubicBezTo>
                      <a:pt x="829" y="265"/>
                      <a:pt x="830" y="264"/>
                      <a:pt x="830" y="263"/>
                    </a:cubicBezTo>
                    <a:cubicBezTo>
                      <a:pt x="830" y="263"/>
                      <a:pt x="830" y="262"/>
                      <a:pt x="829" y="260"/>
                    </a:cubicBezTo>
                    <a:lnTo>
                      <a:pt x="825" y="247"/>
                    </a:lnTo>
                    <a:cubicBezTo>
                      <a:pt x="825" y="245"/>
                      <a:pt x="824" y="244"/>
                      <a:pt x="822" y="244"/>
                    </a:cubicBezTo>
                    <a:cubicBezTo>
                      <a:pt x="822" y="244"/>
                      <a:pt x="821" y="245"/>
                      <a:pt x="820" y="245"/>
                    </a:cubicBezTo>
                    <a:cubicBezTo>
                      <a:pt x="813" y="248"/>
                      <a:pt x="808" y="250"/>
                      <a:pt x="803" y="250"/>
                    </a:cubicBezTo>
                    <a:cubicBezTo>
                      <a:pt x="792" y="250"/>
                      <a:pt x="787" y="243"/>
                      <a:pt x="787" y="226"/>
                    </a:cubicBezTo>
                    <a:lnTo>
                      <a:pt x="787" y="216"/>
                    </a:lnTo>
                    <a:lnTo>
                      <a:pt x="787" y="202"/>
                    </a:lnTo>
                    <a:lnTo>
                      <a:pt x="787" y="4"/>
                    </a:lnTo>
                    <a:cubicBezTo>
                      <a:pt x="787" y="1"/>
                      <a:pt x="786" y="0"/>
                      <a:pt x="784" y="0"/>
                    </a:cubicBezTo>
                    <a:lnTo>
                      <a:pt x="783" y="0"/>
                    </a:lnTo>
                    <a:cubicBezTo>
                      <a:pt x="782" y="1"/>
                      <a:pt x="782" y="1"/>
                      <a:pt x="782" y="1"/>
                    </a:cubicBezTo>
                    <a:lnTo>
                      <a:pt x="763" y="5"/>
                    </a:lnTo>
                    <a:cubicBezTo>
                      <a:pt x="761" y="6"/>
                      <a:pt x="759" y="7"/>
                      <a:pt x="759" y="10"/>
                    </a:cubicBezTo>
                    <a:lnTo>
                      <a:pt x="759" y="201"/>
                    </a:lnTo>
                    <a:lnTo>
                      <a:pt x="759" y="219"/>
                    </a:lnTo>
                    <a:close/>
                    <a:moveTo>
                      <a:pt x="656" y="219"/>
                    </a:moveTo>
                    <a:cubicBezTo>
                      <a:pt x="656" y="260"/>
                      <a:pt x="665" y="272"/>
                      <a:pt x="695" y="272"/>
                    </a:cubicBezTo>
                    <a:cubicBezTo>
                      <a:pt x="705" y="272"/>
                      <a:pt x="715" y="270"/>
                      <a:pt x="724" y="266"/>
                    </a:cubicBezTo>
                    <a:cubicBezTo>
                      <a:pt x="726" y="265"/>
                      <a:pt x="727" y="264"/>
                      <a:pt x="727" y="263"/>
                    </a:cubicBezTo>
                    <a:cubicBezTo>
                      <a:pt x="727" y="263"/>
                      <a:pt x="727" y="262"/>
                      <a:pt x="726" y="260"/>
                    </a:cubicBezTo>
                    <a:lnTo>
                      <a:pt x="722" y="247"/>
                    </a:lnTo>
                    <a:cubicBezTo>
                      <a:pt x="721" y="245"/>
                      <a:pt x="720" y="244"/>
                      <a:pt x="719" y="244"/>
                    </a:cubicBezTo>
                    <a:cubicBezTo>
                      <a:pt x="719" y="244"/>
                      <a:pt x="717" y="245"/>
                      <a:pt x="716" y="245"/>
                    </a:cubicBezTo>
                    <a:cubicBezTo>
                      <a:pt x="710" y="248"/>
                      <a:pt x="705" y="250"/>
                      <a:pt x="700" y="250"/>
                    </a:cubicBezTo>
                    <a:cubicBezTo>
                      <a:pt x="689" y="250"/>
                      <a:pt x="684" y="243"/>
                      <a:pt x="684" y="226"/>
                    </a:cubicBezTo>
                    <a:lnTo>
                      <a:pt x="684" y="216"/>
                    </a:lnTo>
                    <a:lnTo>
                      <a:pt x="684" y="202"/>
                    </a:lnTo>
                    <a:lnTo>
                      <a:pt x="684" y="4"/>
                    </a:lnTo>
                    <a:cubicBezTo>
                      <a:pt x="684" y="1"/>
                      <a:pt x="683" y="0"/>
                      <a:pt x="681" y="0"/>
                    </a:cubicBezTo>
                    <a:lnTo>
                      <a:pt x="680" y="0"/>
                    </a:lnTo>
                    <a:cubicBezTo>
                      <a:pt x="679" y="1"/>
                      <a:pt x="679" y="1"/>
                      <a:pt x="679" y="1"/>
                    </a:cubicBezTo>
                    <a:lnTo>
                      <a:pt x="660" y="5"/>
                    </a:lnTo>
                    <a:cubicBezTo>
                      <a:pt x="657" y="6"/>
                      <a:pt x="656" y="7"/>
                      <a:pt x="656" y="10"/>
                    </a:cubicBezTo>
                    <a:lnTo>
                      <a:pt x="656" y="201"/>
                    </a:lnTo>
                    <a:lnTo>
                      <a:pt x="656" y="219"/>
                    </a:lnTo>
                    <a:close/>
                    <a:moveTo>
                      <a:pt x="567" y="228"/>
                    </a:moveTo>
                    <a:cubicBezTo>
                      <a:pt x="551" y="243"/>
                      <a:pt x="538" y="249"/>
                      <a:pt x="524" y="249"/>
                    </a:cubicBezTo>
                    <a:cubicBezTo>
                      <a:pt x="509" y="249"/>
                      <a:pt x="497" y="237"/>
                      <a:pt x="497" y="219"/>
                    </a:cubicBezTo>
                    <a:cubicBezTo>
                      <a:pt x="497" y="194"/>
                      <a:pt x="520" y="181"/>
                      <a:pt x="567" y="180"/>
                    </a:cubicBezTo>
                    <a:lnTo>
                      <a:pt x="567" y="228"/>
                    </a:lnTo>
                    <a:close/>
                    <a:moveTo>
                      <a:pt x="469" y="222"/>
                    </a:moveTo>
                    <a:cubicBezTo>
                      <a:pt x="469" y="253"/>
                      <a:pt x="488" y="272"/>
                      <a:pt x="518" y="272"/>
                    </a:cubicBezTo>
                    <a:cubicBezTo>
                      <a:pt x="538" y="272"/>
                      <a:pt x="554" y="266"/>
                      <a:pt x="571" y="249"/>
                    </a:cubicBezTo>
                    <a:cubicBezTo>
                      <a:pt x="575" y="261"/>
                      <a:pt x="582" y="272"/>
                      <a:pt x="585" y="272"/>
                    </a:cubicBezTo>
                    <a:cubicBezTo>
                      <a:pt x="586" y="272"/>
                      <a:pt x="587" y="272"/>
                      <a:pt x="588" y="271"/>
                    </a:cubicBezTo>
                    <a:lnTo>
                      <a:pt x="604" y="261"/>
                    </a:lnTo>
                    <a:cubicBezTo>
                      <a:pt x="605" y="261"/>
                      <a:pt x="606" y="260"/>
                      <a:pt x="606" y="259"/>
                    </a:cubicBezTo>
                    <a:cubicBezTo>
                      <a:pt x="606" y="259"/>
                      <a:pt x="606" y="258"/>
                      <a:pt x="605" y="257"/>
                    </a:cubicBezTo>
                    <a:cubicBezTo>
                      <a:pt x="597" y="243"/>
                      <a:pt x="595" y="234"/>
                      <a:pt x="595" y="208"/>
                    </a:cubicBezTo>
                    <a:lnTo>
                      <a:pt x="595" y="139"/>
                    </a:lnTo>
                    <a:cubicBezTo>
                      <a:pt x="595" y="103"/>
                      <a:pt x="576" y="86"/>
                      <a:pt x="536" y="86"/>
                    </a:cubicBezTo>
                    <a:cubicBezTo>
                      <a:pt x="520" y="86"/>
                      <a:pt x="505" y="89"/>
                      <a:pt x="491" y="95"/>
                    </a:cubicBezTo>
                    <a:cubicBezTo>
                      <a:pt x="480" y="99"/>
                      <a:pt x="477" y="101"/>
                      <a:pt x="477" y="104"/>
                    </a:cubicBezTo>
                    <a:cubicBezTo>
                      <a:pt x="477" y="105"/>
                      <a:pt x="477" y="105"/>
                      <a:pt x="478" y="107"/>
                    </a:cubicBezTo>
                    <a:lnTo>
                      <a:pt x="483" y="121"/>
                    </a:lnTo>
                    <a:cubicBezTo>
                      <a:pt x="484" y="123"/>
                      <a:pt x="485" y="123"/>
                      <a:pt x="486" y="123"/>
                    </a:cubicBezTo>
                    <a:cubicBezTo>
                      <a:pt x="486" y="123"/>
                      <a:pt x="488" y="123"/>
                      <a:pt x="489" y="123"/>
                    </a:cubicBezTo>
                    <a:cubicBezTo>
                      <a:pt x="507" y="115"/>
                      <a:pt x="518" y="112"/>
                      <a:pt x="533" y="112"/>
                    </a:cubicBezTo>
                    <a:cubicBezTo>
                      <a:pt x="557" y="112"/>
                      <a:pt x="567" y="121"/>
                      <a:pt x="567" y="145"/>
                    </a:cubicBezTo>
                    <a:lnTo>
                      <a:pt x="567" y="157"/>
                    </a:lnTo>
                    <a:cubicBezTo>
                      <a:pt x="501" y="158"/>
                      <a:pt x="469" y="179"/>
                      <a:pt x="469" y="222"/>
                    </a:cubicBezTo>
                    <a:close/>
                    <a:moveTo>
                      <a:pt x="375" y="100"/>
                    </a:moveTo>
                    <a:cubicBezTo>
                      <a:pt x="372" y="91"/>
                      <a:pt x="368" y="86"/>
                      <a:pt x="366" y="86"/>
                    </a:cubicBezTo>
                    <a:cubicBezTo>
                      <a:pt x="365" y="86"/>
                      <a:pt x="363" y="86"/>
                      <a:pt x="363" y="86"/>
                    </a:cubicBezTo>
                    <a:lnTo>
                      <a:pt x="347" y="96"/>
                    </a:lnTo>
                    <a:cubicBezTo>
                      <a:pt x="346" y="97"/>
                      <a:pt x="345" y="98"/>
                      <a:pt x="345" y="99"/>
                    </a:cubicBezTo>
                    <a:cubicBezTo>
                      <a:pt x="345" y="100"/>
                      <a:pt x="345" y="101"/>
                      <a:pt x="347" y="103"/>
                    </a:cubicBezTo>
                    <a:cubicBezTo>
                      <a:pt x="354" y="117"/>
                      <a:pt x="356" y="124"/>
                      <a:pt x="356" y="153"/>
                    </a:cubicBezTo>
                    <a:lnTo>
                      <a:pt x="356" y="264"/>
                    </a:lnTo>
                    <a:cubicBezTo>
                      <a:pt x="356" y="268"/>
                      <a:pt x="356" y="269"/>
                      <a:pt x="360" y="269"/>
                    </a:cubicBezTo>
                    <a:lnTo>
                      <a:pt x="379" y="269"/>
                    </a:lnTo>
                    <a:cubicBezTo>
                      <a:pt x="383" y="269"/>
                      <a:pt x="384" y="268"/>
                      <a:pt x="384" y="264"/>
                    </a:cubicBezTo>
                    <a:lnTo>
                      <a:pt x="384" y="142"/>
                    </a:lnTo>
                    <a:cubicBezTo>
                      <a:pt x="402" y="120"/>
                      <a:pt x="411" y="113"/>
                      <a:pt x="420" y="113"/>
                    </a:cubicBezTo>
                    <a:cubicBezTo>
                      <a:pt x="424" y="113"/>
                      <a:pt x="425" y="113"/>
                      <a:pt x="432" y="116"/>
                    </a:cubicBezTo>
                    <a:cubicBezTo>
                      <a:pt x="432" y="116"/>
                      <a:pt x="433" y="116"/>
                      <a:pt x="433" y="116"/>
                    </a:cubicBezTo>
                    <a:cubicBezTo>
                      <a:pt x="434" y="116"/>
                      <a:pt x="434" y="116"/>
                      <a:pt x="435" y="115"/>
                    </a:cubicBezTo>
                    <a:lnTo>
                      <a:pt x="444" y="94"/>
                    </a:lnTo>
                    <a:cubicBezTo>
                      <a:pt x="444" y="93"/>
                      <a:pt x="445" y="92"/>
                      <a:pt x="445" y="92"/>
                    </a:cubicBezTo>
                    <a:cubicBezTo>
                      <a:pt x="445" y="91"/>
                      <a:pt x="444" y="90"/>
                      <a:pt x="442" y="89"/>
                    </a:cubicBezTo>
                    <a:cubicBezTo>
                      <a:pt x="437" y="87"/>
                      <a:pt x="431" y="86"/>
                      <a:pt x="426" y="86"/>
                    </a:cubicBezTo>
                    <a:cubicBezTo>
                      <a:pt x="412" y="86"/>
                      <a:pt x="403" y="91"/>
                      <a:pt x="384" y="112"/>
                    </a:cubicBezTo>
                    <a:lnTo>
                      <a:pt x="380" y="116"/>
                    </a:lnTo>
                    <a:cubicBezTo>
                      <a:pt x="379" y="109"/>
                      <a:pt x="378" y="106"/>
                      <a:pt x="375" y="100"/>
                    </a:cubicBezTo>
                    <a:moveTo>
                      <a:pt x="264" y="228"/>
                    </a:moveTo>
                    <a:cubicBezTo>
                      <a:pt x="248" y="243"/>
                      <a:pt x="235" y="249"/>
                      <a:pt x="221" y="249"/>
                    </a:cubicBezTo>
                    <a:cubicBezTo>
                      <a:pt x="205" y="249"/>
                      <a:pt x="194" y="237"/>
                      <a:pt x="194" y="219"/>
                    </a:cubicBezTo>
                    <a:cubicBezTo>
                      <a:pt x="194" y="194"/>
                      <a:pt x="217" y="181"/>
                      <a:pt x="264" y="180"/>
                    </a:cubicBezTo>
                    <a:lnTo>
                      <a:pt x="264" y="228"/>
                    </a:lnTo>
                    <a:close/>
                    <a:moveTo>
                      <a:pt x="166" y="222"/>
                    </a:moveTo>
                    <a:cubicBezTo>
                      <a:pt x="166" y="253"/>
                      <a:pt x="185" y="272"/>
                      <a:pt x="215" y="272"/>
                    </a:cubicBezTo>
                    <a:cubicBezTo>
                      <a:pt x="235" y="272"/>
                      <a:pt x="251" y="266"/>
                      <a:pt x="268" y="249"/>
                    </a:cubicBezTo>
                    <a:cubicBezTo>
                      <a:pt x="272" y="261"/>
                      <a:pt x="278" y="272"/>
                      <a:pt x="282" y="272"/>
                    </a:cubicBezTo>
                    <a:cubicBezTo>
                      <a:pt x="283" y="272"/>
                      <a:pt x="284" y="272"/>
                      <a:pt x="285" y="271"/>
                    </a:cubicBezTo>
                    <a:lnTo>
                      <a:pt x="301" y="261"/>
                    </a:lnTo>
                    <a:cubicBezTo>
                      <a:pt x="302" y="261"/>
                      <a:pt x="303" y="260"/>
                      <a:pt x="303" y="259"/>
                    </a:cubicBezTo>
                    <a:cubicBezTo>
                      <a:pt x="303" y="259"/>
                      <a:pt x="303" y="258"/>
                      <a:pt x="302" y="257"/>
                    </a:cubicBezTo>
                    <a:cubicBezTo>
                      <a:pt x="294" y="243"/>
                      <a:pt x="292" y="234"/>
                      <a:pt x="292" y="208"/>
                    </a:cubicBezTo>
                    <a:lnTo>
                      <a:pt x="292" y="139"/>
                    </a:lnTo>
                    <a:cubicBezTo>
                      <a:pt x="292" y="103"/>
                      <a:pt x="273" y="86"/>
                      <a:pt x="233" y="86"/>
                    </a:cubicBezTo>
                    <a:cubicBezTo>
                      <a:pt x="217" y="86"/>
                      <a:pt x="202" y="89"/>
                      <a:pt x="188" y="95"/>
                    </a:cubicBezTo>
                    <a:cubicBezTo>
                      <a:pt x="177" y="99"/>
                      <a:pt x="174" y="101"/>
                      <a:pt x="174" y="104"/>
                    </a:cubicBezTo>
                    <a:cubicBezTo>
                      <a:pt x="174" y="105"/>
                      <a:pt x="174" y="105"/>
                      <a:pt x="175" y="107"/>
                    </a:cubicBezTo>
                    <a:lnTo>
                      <a:pt x="180" y="121"/>
                    </a:lnTo>
                    <a:cubicBezTo>
                      <a:pt x="181" y="123"/>
                      <a:pt x="182" y="123"/>
                      <a:pt x="183" y="123"/>
                    </a:cubicBezTo>
                    <a:cubicBezTo>
                      <a:pt x="183" y="123"/>
                      <a:pt x="184" y="123"/>
                      <a:pt x="186" y="123"/>
                    </a:cubicBezTo>
                    <a:cubicBezTo>
                      <a:pt x="204" y="115"/>
                      <a:pt x="215" y="112"/>
                      <a:pt x="230" y="112"/>
                    </a:cubicBezTo>
                    <a:cubicBezTo>
                      <a:pt x="254" y="112"/>
                      <a:pt x="264" y="121"/>
                      <a:pt x="264" y="145"/>
                    </a:cubicBezTo>
                    <a:lnTo>
                      <a:pt x="264" y="157"/>
                    </a:lnTo>
                    <a:cubicBezTo>
                      <a:pt x="198" y="158"/>
                      <a:pt x="166" y="179"/>
                      <a:pt x="166" y="222"/>
                    </a:cubicBezTo>
                    <a:close/>
                    <a:moveTo>
                      <a:pt x="31" y="40"/>
                    </a:moveTo>
                    <a:lnTo>
                      <a:pt x="60" y="40"/>
                    </a:lnTo>
                    <a:cubicBezTo>
                      <a:pt x="96" y="40"/>
                      <a:pt x="107" y="51"/>
                      <a:pt x="107" y="83"/>
                    </a:cubicBezTo>
                    <a:cubicBezTo>
                      <a:pt x="107" y="100"/>
                      <a:pt x="103" y="112"/>
                      <a:pt x="95" y="121"/>
                    </a:cubicBezTo>
                    <a:cubicBezTo>
                      <a:pt x="86" y="131"/>
                      <a:pt x="77" y="134"/>
                      <a:pt x="55" y="134"/>
                    </a:cubicBezTo>
                    <a:lnTo>
                      <a:pt x="31" y="134"/>
                    </a:lnTo>
                    <a:lnTo>
                      <a:pt x="31" y="40"/>
                    </a:lnTo>
                    <a:close/>
                    <a:moveTo>
                      <a:pt x="58" y="161"/>
                    </a:moveTo>
                    <a:cubicBezTo>
                      <a:pt x="73" y="161"/>
                      <a:pt x="80" y="160"/>
                      <a:pt x="91" y="157"/>
                    </a:cubicBezTo>
                    <a:cubicBezTo>
                      <a:pt x="120" y="148"/>
                      <a:pt x="138" y="120"/>
                      <a:pt x="138" y="82"/>
                    </a:cubicBezTo>
                    <a:cubicBezTo>
                      <a:pt x="138" y="58"/>
                      <a:pt x="131" y="39"/>
                      <a:pt x="117" y="27"/>
                    </a:cubicBezTo>
                    <a:cubicBezTo>
                      <a:pt x="105" y="18"/>
                      <a:pt x="91" y="14"/>
                      <a:pt x="63" y="14"/>
                    </a:cubicBezTo>
                    <a:lnTo>
                      <a:pt x="5" y="14"/>
                    </a:lnTo>
                    <a:cubicBezTo>
                      <a:pt x="1" y="14"/>
                      <a:pt x="0" y="15"/>
                      <a:pt x="0" y="20"/>
                    </a:cubicBezTo>
                    <a:lnTo>
                      <a:pt x="0" y="264"/>
                    </a:lnTo>
                    <a:cubicBezTo>
                      <a:pt x="0" y="268"/>
                      <a:pt x="1" y="269"/>
                      <a:pt x="5" y="269"/>
                    </a:cubicBezTo>
                    <a:lnTo>
                      <a:pt x="26" y="269"/>
                    </a:lnTo>
                    <a:cubicBezTo>
                      <a:pt x="30" y="269"/>
                      <a:pt x="31" y="268"/>
                      <a:pt x="31" y="264"/>
                    </a:cubicBezTo>
                    <a:lnTo>
                      <a:pt x="31" y="161"/>
                    </a:lnTo>
                    <a:lnTo>
                      <a:pt x="58" y="1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6">
                <a:extLst>
                  <a:ext uri="{FF2B5EF4-FFF2-40B4-BE49-F238E27FC236}">
                    <a16:creationId xmlns:a16="http://schemas.microsoft.com/office/drawing/2014/main" id="{46A3524A-649C-32D6-E014-4B0100CBDF5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57" y="2161"/>
                <a:ext cx="936" cy="165"/>
              </a:xfrm>
              <a:custGeom>
                <a:avLst/>
                <a:gdLst>
                  <a:gd name="T0" fmla="*/ 1910 w 1949"/>
                  <a:gd name="T1" fmla="*/ 118 h 344"/>
                  <a:gd name="T2" fmla="*/ 1873 w 1949"/>
                  <a:gd name="T3" fmla="*/ 319 h 344"/>
                  <a:gd name="T4" fmla="*/ 1812 w 1949"/>
                  <a:gd name="T5" fmla="*/ 323 h 344"/>
                  <a:gd name="T6" fmla="*/ 1940 w 1949"/>
                  <a:gd name="T7" fmla="*/ 257 h 344"/>
                  <a:gd name="T8" fmla="*/ 1949 w 1949"/>
                  <a:gd name="T9" fmla="*/ 95 h 344"/>
                  <a:gd name="T10" fmla="*/ 1873 w 1949"/>
                  <a:gd name="T11" fmla="*/ 83 h 344"/>
                  <a:gd name="T12" fmla="*/ 1637 w 1949"/>
                  <a:gd name="T13" fmla="*/ 84 h 344"/>
                  <a:gd name="T14" fmla="*/ 1623 w 1949"/>
                  <a:gd name="T15" fmla="*/ 134 h 344"/>
                  <a:gd name="T16" fmla="*/ 1651 w 1949"/>
                  <a:gd name="T17" fmla="*/ 130 h 344"/>
                  <a:gd name="T18" fmla="*/ 1748 w 1949"/>
                  <a:gd name="T19" fmla="*/ 266 h 344"/>
                  <a:gd name="T20" fmla="*/ 1637 w 1949"/>
                  <a:gd name="T21" fmla="*/ 84 h 344"/>
                  <a:gd name="T22" fmla="*/ 1561 w 1949"/>
                  <a:gd name="T23" fmla="*/ 262 h 344"/>
                  <a:gd name="T24" fmla="*/ 1501 w 1949"/>
                  <a:gd name="T25" fmla="*/ 88 h 344"/>
                  <a:gd name="T26" fmla="*/ 1532 w 1949"/>
                  <a:gd name="T27" fmla="*/ 111 h 344"/>
                  <a:gd name="T28" fmla="*/ 1566 w 1949"/>
                  <a:gd name="T29" fmla="*/ 22 h 344"/>
                  <a:gd name="T30" fmla="*/ 1247 w 1949"/>
                  <a:gd name="T31" fmla="*/ 95 h 344"/>
                  <a:gd name="T32" fmla="*/ 1254 w 1949"/>
                  <a:gd name="T33" fmla="*/ 263 h 344"/>
                  <a:gd name="T34" fmla="*/ 1319 w 1949"/>
                  <a:gd name="T35" fmla="*/ 107 h 344"/>
                  <a:gd name="T36" fmla="*/ 1371 w 1949"/>
                  <a:gd name="T37" fmla="*/ 263 h 344"/>
                  <a:gd name="T38" fmla="*/ 1432 w 1949"/>
                  <a:gd name="T39" fmla="*/ 262 h 344"/>
                  <a:gd name="T40" fmla="*/ 1420 w 1949"/>
                  <a:gd name="T41" fmla="*/ 83 h 344"/>
                  <a:gd name="T42" fmla="*/ 1000 w 1949"/>
                  <a:gd name="T43" fmla="*/ 84 h 344"/>
                  <a:gd name="T44" fmla="*/ 983 w 1949"/>
                  <a:gd name="T45" fmla="*/ 101 h 344"/>
                  <a:gd name="T46" fmla="*/ 1011 w 1949"/>
                  <a:gd name="T47" fmla="*/ 266 h 344"/>
                  <a:gd name="T48" fmla="*/ 1077 w 1949"/>
                  <a:gd name="T49" fmla="*/ 262 h 344"/>
                  <a:gd name="T50" fmla="*/ 1104 w 1949"/>
                  <a:gd name="T51" fmla="*/ 122 h 344"/>
                  <a:gd name="T52" fmla="*/ 1189 w 1949"/>
                  <a:gd name="T53" fmla="*/ 266 h 344"/>
                  <a:gd name="T54" fmla="*/ 1064 w 1949"/>
                  <a:gd name="T55" fmla="*/ 83 h 344"/>
                  <a:gd name="T56" fmla="*/ 828 w 1949"/>
                  <a:gd name="T57" fmla="*/ 217 h 344"/>
                  <a:gd name="T58" fmla="*/ 902 w 1949"/>
                  <a:gd name="T59" fmla="*/ 247 h 344"/>
                  <a:gd name="T60" fmla="*/ 935 w 1949"/>
                  <a:gd name="T61" fmla="*/ 255 h 344"/>
                  <a:gd name="T62" fmla="*/ 808 w 1949"/>
                  <a:gd name="T63" fmla="*/ 101 h 344"/>
                  <a:gd name="T64" fmla="*/ 863 w 1949"/>
                  <a:gd name="T65" fmla="*/ 109 h 344"/>
                  <a:gd name="T66" fmla="*/ 696 w 1949"/>
                  <a:gd name="T67" fmla="*/ 83 h 344"/>
                  <a:gd name="T68" fmla="*/ 686 w 1949"/>
                  <a:gd name="T69" fmla="*/ 150 h 344"/>
                  <a:gd name="T70" fmla="*/ 714 w 1949"/>
                  <a:gd name="T71" fmla="*/ 139 h 344"/>
                  <a:gd name="T72" fmla="*/ 775 w 1949"/>
                  <a:gd name="T73" fmla="*/ 92 h 344"/>
                  <a:gd name="T74" fmla="*/ 710 w 1949"/>
                  <a:gd name="T75" fmla="*/ 114 h 344"/>
                  <a:gd name="T76" fmla="*/ 556 w 1949"/>
                  <a:gd name="T77" fmla="*/ 107 h 344"/>
                  <a:gd name="T78" fmla="*/ 595 w 1949"/>
                  <a:gd name="T79" fmla="*/ 279 h 344"/>
                  <a:gd name="T80" fmla="*/ 495 w 1949"/>
                  <a:gd name="T81" fmla="*/ 322 h 344"/>
                  <a:gd name="T82" fmla="*/ 622 w 1949"/>
                  <a:gd name="T83" fmla="*/ 278 h 344"/>
                  <a:gd name="T84" fmla="*/ 629 w 1949"/>
                  <a:gd name="T85" fmla="*/ 99 h 344"/>
                  <a:gd name="T86" fmla="*/ 600 w 1949"/>
                  <a:gd name="T87" fmla="*/ 98 h 344"/>
                  <a:gd name="T88" fmla="*/ 593 w 1949"/>
                  <a:gd name="T89" fmla="*/ 245 h 344"/>
                  <a:gd name="T90" fmla="*/ 413 w 1949"/>
                  <a:gd name="T91" fmla="*/ 179 h 344"/>
                  <a:gd name="T92" fmla="*/ 443 w 1949"/>
                  <a:gd name="T93" fmla="*/ 176 h 344"/>
                  <a:gd name="T94" fmla="*/ 178 w 1949"/>
                  <a:gd name="T95" fmla="*/ 94 h 344"/>
                  <a:gd name="T96" fmla="*/ 190 w 1949"/>
                  <a:gd name="T97" fmla="*/ 266 h 344"/>
                  <a:gd name="T98" fmla="*/ 262 w 1949"/>
                  <a:gd name="T99" fmla="*/ 113 h 344"/>
                  <a:gd name="T100" fmla="*/ 272 w 1949"/>
                  <a:gd name="T101" fmla="*/ 86 h 344"/>
                  <a:gd name="T102" fmla="*/ 31 w 1949"/>
                  <a:gd name="T103" fmla="*/ 37 h 344"/>
                  <a:gd name="T104" fmla="*/ 31 w 1949"/>
                  <a:gd name="T105" fmla="*/ 132 h 344"/>
                  <a:gd name="T106" fmla="*/ 117 w 1949"/>
                  <a:gd name="T107" fmla="*/ 25 h 344"/>
                  <a:gd name="T108" fmla="*/ 5 w 1949"/>
                  <a:gd name="T109" fmla="*/ 266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949" h="344">
                    <a:moveTo>
                      <a:pt x="1910" y="218"/>
                    </a:moveTo>
                    <a:cubicBezTo>
                      <a:pt x="1891" y="231"/>
                      <a:pt x="1880" y="236"/>
                      <a:pt x="1866" y="236"/>
                    </a:cubicBezTo>
                    <a:cubicBezTo>
                      <a:pt x="1842" y="236"/>
                      <a:pt x="1832" y="217"/>
                      <a:pt x="1832" y="172"/>
                    </a:cubicBezTo>
                    <a:cubicBezTo>
                      <a:pt x="1832" y="130"/>
                      <a:pt x="1847" y="107"/>
                      <a:pt x="1875" y="107"/>
                    </a:cubicBezTo>
                    <a:cubicBezTo>
                      <a:pt x="1886" y="107"/>
                      <a:pt x="1895" y="110"/>
                      <a:pt x="1910" y="118"/>
                    </a:cubicBezTo>
                    <a:lnTo>
                      <a:pt x="1910" y="218"/>
                    </a:lnTo>
                    <a:close/>
                    <a:moveTo>
                      <a:pt x="1912" y="245"/>
                    </a:moveTo>
                    <a:cubicBezTo>
                      <a:pt x="1912" y="246"/>
                      <a:pt x="1912" y="251"/>
                      <a:pt x="1912" y="260"/>
                    </a:cubicBezTo>
                    <a:cubicBezTo>
                      <a:pt x="1912" y="267"/>
                      <a:pt x="1913" y="273"/>
                      <a:pt x="1913" y="279"/>
                    </a:cubicBezTo>
                    <a:cubicBezTo>
                      <a:pt x="1913" y="308"/>
                      <a:pt x="1901" y="319"/>
                      <a:pt x="1873" y="319"/>
                    </a:cubicBezTo>
                    <a:cubicBezTo>
                      <a:pt x="1859" y="319"/>
                      <a:pt x="1841" y="314"/>
                      <a:pt x="1824" y="306"/>
                    </a:cubicBezTo>
                    <a:cubicBezTo>
                      <a:pt x="1824" y="305"/>
                      <a:pt x="1822" y="304"/>
                      <a:pt x="1822" y="304"/>
                    </a:cubicBezTo>
                    <a:cubicBezTo>
                      <a:pt x="1821" y="304"/>
                      <a:pt x="1820" y="305"/>
                      <a:pt x="1819" y="307"/>
                    </a:cubicBezTo>
                    <a:lnTo>
                      <a:pt x="1813" y="322"/>
                    </a:lnTo>
                    <a:cubicBezTo>
                      <a:pt x="1812" y="322"/>
                      <a:pt x="1812" y="323"/>
                      <a:pt x="1812" y="323"/>
                    </a:cubicBezTo>
                    <a:lnTo>
                      <a:pt x="1812" y="324"/>
                    </a:lnTo>
                    <a:cubicBezTo>
                      <a:pt x="1812" y="326"/>
                      <a:pt x="1812" y="327"/>
                      <a:pt x="1814" y="328"/>
                    </a:cubicBezTo>
                    <a:cubicBezTo>
                      <a:pt x="1831" y="338"/>
                      <a:pt x="1854" y="344"/>
                      <a:pt x="1875" y="344"/>
                    </a:cubicBezTo>
                    <a:cubicBezTo>
                      <a:pt x="1918" y="344"/>
                      <a:pt x="1941" y="321"/>
                      <a:pt x="1941" y="278"/>
                    </a:cubicBezTo>
                    <a:cubicBezTo>
                      <a:pt x="1941" y="273"/>
                      <a:pt x="1940" y="266"/>
                      <a:pt x="1940" y="257"/>
                    </a:cubicBezTo>
                    <a:lnTo>
                      <a:pt x="1939" y="236"/>
                    </a:lnTo>
                    <a:cubicBezTo>
                      <a:pt x="1938" y="224"/>
                      <a:pt x="1938" y="215"/>
                      <a:pt x="1938" y="194"/>
                    </a:cubicBezTo>
                    <a:lnTo>
                      <a:pt x="1938" y="137"/>
                    </a:lnTo>
                    <a:cubicBezTo>
                      <a:pt x="1938" y="121"/>
                      <a:pt x="1941" y="110"/>
                      <a:pt x="1948" y="99"/>
                    </a:cubicBezTo>
                    <a:cubicBezTo>
                      <a:pt x="1949" y="97"/>
                      <a:pt x="1949" y="95"/>
                      <a:pt x="1949" y="95"/>
                    </a:cubicBezTo>
                    <a:cubicBezTo>
                      <a:pt x="1949" y="94"/>
                      <a:pt x="1949" y="93"/>
                      <a:pt x="1948" y="92"/>
                    </a:cubicBezTo>
                    <a:lnTo>
                      <a:pt x="1931" y="82"/>
                    </a:lnTo>
                    <a:cubicBezTo>
                      <a:pt x="1930" y="82"/>
                      <a:pt x="1929" y="81"/>
                      <a:pt x="1928" y="81"/>
                    </a:cubicBezTo>
                    <a:cubicBezTo>
                      <a:pt x="1926" y="81"/>
                      <a:pt x="1922" y="88"/>
                      <a:pt x="1918" y="98"/>
                    </a:cubicBezTo>
                    <a:cubicBezTo>
                      <a:pt x="1901" y="87"/>
                      <a:pt x="1889" y="83"/>
                      <a:pt x="1873" y="83"/>
                    </a:cubicBezTo>
                    <a:cubicBezTo>
                      <a:pt x="1828" y="83"/>
                      <a:pt x="1802" y="117"/>
                      <a:pt x="1802" y="179"/>
                    </a:cubicBezTo>
                    <a:cubicBezTo>
                      <a:pt x="1802" y="230"/>
                      <a:pt x="1824" y="261"/>
                      <a:pt x="1860" y="261"/>
                    </a:cubicBezTo>
                    <a:cubicBezTo>
                      <a:pt x="1878" y="261"/>
                      <a:pt x="1894" y="255"/>
                      <a:pt x="1912" y="241"/>
                    </a:cubicBezTo>
                    <a:lnTo>
                      <a:pt x="1912" y="245"/>
                    </a:lnTo>
                    <a:close/>
                    <a:moveTo>
                      <a:pt x="1637" y="84"/>
                    </a:moveTo>
                    <a:cubicBezTo>
                      <a:pt x="1636" y="84"/>
                      <a:pt x="1635" y="84"/>
                      <a:pt x="1634" y="84"/>
                    </a:cubicBezTo>
                    <a:lnTo>
                      <a:pt x="1617" y="94"/>
                    </a:lnTo>
                    <a:cubicBezTo>
                      <a:pt x="1616" y="95"/>
                      <a:pt x="1615" y="95"/>
                      <a:pt x="1615" y="97"/>
                    </a:cubicBezTo>
                    <a:cubicBezTo>
                      <a:pt x="1615" y="97"/>
                      <a:pt x="1615" y="98"/>
                      <a:pt x="1616" y="99"/>
                    </a:cubicBezTo>
                    <a:cubicBezTo>
                      <a:pt x="1621" y="110"/>
                      <a:pt x="1623" y="118"/>
                      <a:pt x="1623" y="134"/>
                    </a:cubicBezTo>
                    <a:lnTo>
                      <a:pt x="1623" y="262"/>
                    </a:lnTo>
                    <a:cubicBezTo>
                      <a:pt x="1623" y="265"/>
                      <a:pt x="1623" y="266"/>
                      <a:pt x="1627" y="266"/>
                    </a:cubicBezTo>
                    <a:lnTo>
                      <a:pt x="1647" y="266"/>
                    </a:lnTo>
                    <a:cubicBezTo>
                      <a:pt x="1650" y="266"/>
                      <a:pt x="1651" y="265"/>
                      <a:pt x="1651" y="262"/>
                    </a:cubicBezTo>
                    <a:lnTo>
                      <a:pt x="1651" y="130"/>
                    </a:lnTo>
                    <a:cubicBezTo>
                      <a:pt x="1670" y="113"/>
                      <a:pt x="1683" y="107"/>
                      <a:pt x="1699" y="107"/>
                    </a:cubicBezTo>
                    <a:cubicBezTo>
                      <a:pt x="1717" y="107"/>
                      <a:pt x="1724" y="116"/>
                      <a:pt x="1724" y="138"/>
                    </a:cubicBezTo>
                    <a:lnTo>
                      <a:pt x="1724" y="262"/>
                    </a:lnTo>
                    <a:cubicBezTo>
                      <a:pt x="1724" y="265"/>
                      <a:pt x="1725" y="266"/>
                      <a:pt x="1728" y="266"/>
                    </a:cubicBezTo>
                    <a:lnTo>
                      <a:pt x="1748" y="266"/>
                    </a:lnTo>
                    <a:cubicBezTo>
                      <a:pt x="1751" y="266"/>
                      <a:pt x="1752" y="265"/>
                      <a:pt x="1752" y="262"/>
                    </a:cubicBezTo>
                    <a:lnTo>
                      <a:pt x="1752" y="138"/>
                    </a:lnTo>
                    <a:cubicBezTo>
                      <a:pt x="1752" y="98"/>
                      <a:pt x="1740" y="83"/>
                      <a:pt x="1708" y="83"/>
                    </a:cubicBezTo>
                    <a:cubicBezTo>
                      <a:pt x="1688" y="83"/>
                      <a:pt x="1671" y="90"/>
                      <a:pt x="1648" y="108"/>
                    </a:cubicBezTo>
                    <a:cubicBezTo>
                      <a:pt x="1645" y="94"/>
                      <a:pt x="1641" y="84"/>
                      <a:pt x="1637" y="84"/>
                    </a:cubicBezTo>
                    <a:close/>
                    <a:moveTo>
                      <a:pt x="1532" y="262"/>
                    </a:moveTo>
                    <a:lnTo>
                      <a:pt x="1532" y="263"/>
                    </a:lnTo>
                    <a:cubicBezTo>
                      <a:pt x="1532" y="265"/>
                      <a:pt x="1534" y="266"/>
                      <a:pt x="1537" y="266"/>
                    </a:cubicBezTo>
                    <a:lnTo>
                      <a:pt x="1556" y="266"/>
                    </a:lnTo>
                    <a:cubicBezTo>
                      <a:pt x="1560" y="266"/>
                      <a:pt x="1561" y="265"/>
                      <a:pt x="1561" y="262"/>
                    </a:cubicBezTo>
                    <a:lnTo>
                      <a:pt x="1561" y="92"/>
                    </a:lnTo>
                    <a:cubicBezTo>
                      <a:pt x="1561" y="89"/>
                      <a:pt x="1560" y="88"/>
                      <a:pt x="1558" y="88"/>
                    </a:cubicBezTo>
                    <a:lnTo>
                      <a:pt x="1556" y="88"/>
                    </a:lnTo>
                    <a:lnTo>
                      <a:pt x="1503" y="88"/>
                    </a:lnTo>
                    <a:lnTo>
                      <a:pt x="1501" y="88"/>
                    </a:lnTo>
                    <a:cubicBezTo>
                      <a:pt x="1500" y="88"/>
                      <a:pt x="1499" y="89"/>
                      <a:pt x="1499" y="92"/>
                    </a:cubicBezTo>
                    <a:lnTo>
                      <a:pt x="1499" y="107"/>
                    </a:lnTo>
                    <a:cubicBezTo>
                      <a:pt x="1499" y="110"/>
                      <a:pt x="1500" y="111"/>
                      <a:pt x="1501" y="111"/>
                    </a:cubicBezTo>
                    <a:lnTo>
                      <a:pt x="1503" y="111"/>
                    </a:lnTo>
                    <a:lnTo>
                      <a:pt x="1532" y="111"/>
                    </a:lnTo>
                    <a:lnTo>
                      <a:pt x="1532" y="262"/>
                    </a:lnTo>
                    <a:close/>
                    <a:moveTo>
                      <a:pt x="1544" y="0"/>
                    </a:moveTo>
                    <a:cubicBezTo>
                      <a:pt x="1532" y="0"/>
                      <a:pt x="1521" y="10"/>
                      <a:pt x="1521" y="22"/>
                    </a:cubicBezTo>
                    <a:cubicBezTo>
                      <a:pt x="1521" y="35"/>
                      <a:pt x="1532" y="45"/>
                      <a:pt x="1544" y="45"/>
                    </a:cubicBezTo>
                    <a:cubicBezTo>
                      <a:pt x="1556" y="45"/>
                      <a:pt x="1566" y="35"/>
                      <a:pt x="1566" y="22"/>
                    </a:cubicBezTo>
                    <a:cubicBezTo>
                      <a:pt x="1566" y="10"/>
                      <a:pt x="1556" y="0"/>
                      <a:pt x="1544" y="0"/>
                    </a:cubicBezTo>
                    <a:close/>
                    <a:moveTo>
                      <a:pt x="1267" y="84"/>
                    </a:moveTo>
                    <a:cubicBezTo>
                      <a:pt x="1267" y="84"/>
                      <a:pt x="1265" y="84"/>
                      <a:pt x="1264" y="84"/>
                    </a:cubicBezTo>
                    <a:lnTo>
                      <a:pt x="1249" y="93"/>
                    </a:lnTo>
                    <a:cubicBezTo>
                      <a:pt x="1248" y="94"/>
                      <a:pt x="1247" y="95"/>
                      <a:pt x="1247" y="95"/>
                    </a:cubicBezTo>
                    <a:cubicBezTo>
                      <a:pt x="1247" y="96"/>
                      <a:pt x="1248" y="97"/>
                      <a:pt x="1248" y="97"/>
                    </a:cubicBezTo>
                    <a:lnTo>
                      <a:pt x="1250" y="101"/>
                    </a:lnTo>
                    <a:cubicBezTo>
                      <a:pt x="1253" y="110"/>
                      <a:pt x="1254" y="116"/>
                      <a:pt x="1254" y="128"/>
                    </a:cubicBezTo>
                    <a:lnTo>
                      <a:pt x="1254" y="262"/>
                    </a:lnTo>
                    <a:lnTo>
                      <a:pt x="1254" y="263"/>
                    </a:lnTo>
                    <a:cubicBezTo>
                      <a:pt x="1254" y="265"/>
                      <a:pt x="1256" y="266"/>
                      <a:pt x="1259" y="266"/>
                    </a:cubicBezTo>
                    <a:lnTo>
                      <a:pt x="1278" y="266"/>
                    </a:lnTo>
                    <a:cubicBezTo>
                      <a:pt x="1281" y="266"/>
                      <a:pt x="1282" y="265"/>
                      <a:pt x="1282" y="262"/>
                    </a:cubicBezTo>
                    <a:lnTo>
                      <a:pt x="1282" y="123"/>
                    </a:lnTo>
                    <a:cubicBezTo>
                      <a:pt x="1297" y="111"/>
                      <a:pt x="1307" y="107"/>
                      <a:pt x="1319" y="107"/>
                    </a:cubicBezTo>
                    <a:cubicBezTo>
                      <a:pt x="1335" y="107"/>
                      <a:pt x="1343" y="116"/>
                      <a:pt x="1343" y="134"/>
                    </a:cubicBezTo>
                    <a:lnTo>
                      <a:pt x="1343" y="262"/>
                    </a:lnTo>
                    <a:cubicBezTo>
                      <a:pt x="1343" y="265"/>
                      <a:pt x="1344" y="266"/>
                      <a:pt x="1348" y="266"/>
                    </a:cubicBezTo>
                    <a:lnTo>
                      <a:pt x="1367" y="266"/>
                    </a:lnTo>
                    <a:cubicBezTo>
                      <a:pt x="1370" y="266"/>
                      <a:pt x="1371" y="265"/>
                      <a:pt x="1371" y="263"/>
                    </a:cubicBezTo>
                    <a:lnTo>
                      <a:pt x="1371" y="262"/>
                    </a:lnTo>
                    <a:lnTo>
                      <a:pt x="1371" y="122"/>
                    </a:lnTo>
                    <a:cubicBezTo>
                      <a:pt x="1388" y="110"/>
                      <a:pt x="1397" y="107"/>
                      <a:pt x="1409" y="107"/>
                    </a:cubicBezTo>
                    <a:cubicBezTo>
                      <a:pt x="1425" y="107"/>
                      <a:pt x="1432" y="115"/>
                      <a:pt x="1432" y="134"/>
                    </a:cubicBezTo>
                    <a:lnTo>
                      <a:pt x="1432" y="262"/>
                    </a:lnTo>
                    <a:cubicBezTo>
                      <a:pt x="1432" y="265"/>
                      <a:pt x="1433" y="266"/>
                      <a:pt x="1437" y="266"/>
                    </a:cubicBezTo>
                    <a:lnTo>
                      <a:pt x="1456" y="266"/>
                    </a:lnTo>
                    <a:cubicBezTo>
                      <a:pt x="1460" y="266"/>
                      <a:pt x="1460" y="265"/>
                      <a:pt x="1460" y="262"/>
                    </a:cubicBezTo>
                    <a:lnTo>
                      <a:pt x="1460" y="135"/>
                    </a:lnTo>
                    <a:cubicBezTo>
                      <a:pt x="1460" y="98"/>
                      <a:pt x="1448" y="83"/>
                      <a:pt x="1420" y="83"/>
                    </a:cubicBezTo>
                    <a:cubicBezTo>
                      <a:pt x="1403" y="83"/>
                      <a:pt x="1388" y="89"/>
                      <a:pt x="1366" y="105"/>
                    </a:cubicBezTo>
                    <a:cubicBezTo>
                      <a:pt x="1359" y="90"/>
                      <a:pt x="1348" y="83"/>
                      <a:pt x="1330" y="83"/>
                    </a:cubicBezTo>
                    <a:cubicBezTo>
                      <a:pt x="1313" y="83"/>
                      <a:pt x="1298" y="89"/>
                      <a:pt x="1278" y="105"/>
                    </a:cubicBezTo>
                    <a:cubicBezTo>
                      <a:pt x="1275" y="92"/>
                      <a:pt x="1270" y="84"/>
                      <a:pt x="1267" y="84"/>
                    </a:cubicBezTo>
                    <a:moveTo>
                      <a:pt x="1000" y="84"/>
                    </a:moveTo>
                    <a:cubicBezTo>
                      <a:pt x="1000" y="84"/>
                      <a:pt x="998" y="84"/>
                      <a:pt x="997" y="84"/>
                    </a:cubicBezTo>
                    <a:lnTo>
                      <a:pt x="983" y="93"/>
                    </a:lnTo>
                    <a:cubicBezTo>
                      <a:pt x="981" y="94"/>
                      <a:pt x="981" y="95"/>
                      <a:pt x="981" y="95"/>
                    </a:cubicBezTo>
                    <a:cubicBezTo>
                      <a:pt x="981" y="96"/>
                      <a:pt x="981" y="97"/>
                      <a:pt x="981" y="97"/>
                    </a:cubicBezTo>
                    <a:lnTo>
                      <a:pt x="983" y="101"/>
                    </a:lnTo>
                    <a:cubicBezTo>
                      <a:pt x="986" y="110"/>
                      <a:pt x="988" y="116"/>
                      <a:pt x="988" y="128"/>
                    </a:cubicBezTo>
                    <a:lnTo>
                      <a:pt x="988" y="262"/>
                    </a:lnTo>
                    <a:lnTo>
                      <a:pt x="988" y="263"/>
                    </a:lnTo>
                    <a:cubicBezTo>
                      <a:pt x="988" y="265"/>
                      <a:pt x="989" y="266"/>
                      <a:pt x="992" y="266"/>
                    </a:cubicBezTo>
                    <a:lnTo>
                      <a:pt x="1011" y="266"/>
                    </a:lnTo>
                    <a:cubicBezTo>
                      <a:pt x="1015" y="266"/>
                      <a:pt x="1015" y="265"/>
                      <a:pt x="1015" y="262"/>
                    </a:cubicBezTo>
                    <a:lnTo>
                      <a:pt x="1015" y="123"/>
                    </a:lnTo>
                    <a:cubicBezTo>
                      <a:pt x="1030" y="111"/>
                      <a:pt x="1041" y="107"/>
                      <a:pt x="1052" y="107"/>
                    </a:cubicBezTo>
                    <a:cubicBezTo>
                      <a:pt x="1069" y="107"/>
                      <a:pt x="1077" y="116"/>
                      <a:pt x="1077" y="134"/>
                    </a:cubicBezTo>
                    <a:lnTo>
                      <a:pt x="1077" y="262"/>
                    </a:lnTo>
                    <a:cubicBezTo>
                      <a:pt x="1077" y="265"/>
                      <a:pt x="1077" y="266"/>
                      <a:pt x="1081" y="266"/>
                    </a:cubicBezTo>
                    <a:lnTo>
                      <a:pt x="1100" y="266"/>
                    </a:lnTo>
                    <a:cubicBezTo>
                      <a:pt x="1103" y="266"/>
                      <a:pt x="1104" y="265"/>
                      <a:pt x="1104" y="263"/>
                    </a:cubicBezTo>
                    <a:lnTo>
                      <a:pt x="1104" y="262"/>
                    </a:lnTo>
                    <a:lnTo>
                      <a:pt x="1104" y="122"/>
                    </a:lnTo>
                    <a:cubicBezTo>
                      <a:pt x="1121" y="110"/>
                      <a:pt x="1130" y="107"/>
                      <a:pt x="1142" y="107"/>
                    </a:cubicBezTo>
                    <a:cubicBezTo>
                      <a:pt x="1158" y="107"/>
                      <a:pt x="1166" y="115"/>
                      <a:pt x="1166" y="134"/>
                    </a:cubicBezTo>
                    <a:lnTo>
                      <a:pt x="1166" y="262"/>
                    </a:lnTo>
                    <a:cubicBezTo>
                      <a:pt x="1166" y="265"/>
                      <a:pt x="1166" y="266"/>
                      <a:pt x="1170" y="266"/>
                    </a:cubicBezTo>
                    <a:lnTo>
                      <a:pt x="1189" y="266"/>
                    </a:lnTo>
                    <a:cubicBezTo>
                      <a:pt x="1193" y="266"/>
                      <a:pt x="1193" y="265"/>
                      <a:pt x="1193" y="262"/>
                    </a:cubicBezTo>
                    <a:lnTo>
                      <a:pt x="1193" y="135"/>
                    </a:lnTo>
                    <a:cubicBezTo>
                      <a:pt x="1193" y="98"/>
                      <a:pt x="1182" y="83"/>
                      <a:pt x="1153" y="83"/>
                    </a:cubicBezTo>
                    <a:cubicBezTo>
                      <a:pt x="1136" y="83"/>
                      <a:pt x="1121" y="89"/>
                      <a:pt x="1099" y="105"/>
                    </a:cubicBezTo>
                    <a:cubicBezTo>
                      <a:pt x="1093" y="90"/>
                      <a:pt x="1081" y="83"/>
                      <a:pt x="1064" y="83"/>
                    </a:cubicBezTo>
                    <a:cubicBezTo>
                      <a:pt x="1046" y="83"/>
                      <a:pt x="1031" y="89"/>
                      <a:pt x="1011" y="105"/>
                    </a:cubicBezTo>
                    <a:cubicBezTo>
                      <a:pt x="1008" y="92"/>
                      <a:pt x="1004" y="84"/>
                      <a:pt x="1000" y="84"/>
                    </a:cubicBezTo>
                    <a:close/>
                    <a:moveTo>
                      <a:pt x="898" y="225"/>
                    </a:moveTo>
                    <a:cubicBezTo>
                      <a:pt x="881" y="240"/>
                      <a:pt x="868" y="247"/>
                      <a:pt x="855" y="247"/>
                    </a:cubicBezTo>
                    <a:cubicBezTo>
                      <a:pt x="839" y="247"/>
                      <a:pt x="828" y="234"/>
                      <a:pt x="828" y="217"/>
                    </a:cubicBezTo>
                    <a:cubicBezTo>
                      <a:pt x="828" y="191"/>
                      <a:pt x="851" y="178"/>
                      <a:pt x="898" y="177"/>
                    </a:cubicBezTo>
                    <a:lnTo>
                      <a:pt x="898" y="225"/>
                    </a:lnTo>
                    <a:close/>
                    <a:moveTo>
                      <a:pt x="799" y="219"/>
                    </a:moveTo>
                    <a:cubicBezTo>
                      <a:pt x="799" y="250"/>
                      <a:pt x="819" y="270"/>
                      <a:pt x="849" y="270"/>
                    </a:cubicBezTo>
                    <a:cubicBezTo>
                      <a:pt x="869" y="270"/>
                      <a:pt x="885" y="263"/>
                      <a:pt x="902" y="247"/>
                    </a:cubicBezTo>
                    <a:cubicBezTo>
                      <a:pt x="906" y="259"/>
                      <a:pt x="912" y="270"/>
                      <a:pt x="916" y="270"/>
                    </a:cubicBezTo>
                    <a:cubicBezTo>
                      <a:pt x="916" y="270"/>
                      <a:pt x="918" y="269"/>
                      <a:pt x="919" y="269"/>
                    </a:cubicBezTo>
                    <a:lnTo>
                      <a:pt x="935" y="259"/>
                    </a:lnTo>
                    <a:cubicBezTo>
                      <a:pt x="936" y="258"/>
                      <a:pt x="936" y="257"/>
                      <a:pt x="936" y="256"/>
                    </a:cubicBezTo>
                    <a:cubicBezTo>
                      <a:pt x="936" y="256"/>
                      <a:pt x="936" y="255"/>
                      <a:pt x="935" y="255"/>
                    </a:cubicBezTo>
                    <a:cubicBezTo>
                      <a:pt x="927" y="240"/>
                      <a:pt x="926" y="232"/>
                      <a:pt x="926" y="206"/>
                    </a:cubicBezTo>
                    <a:lnTo>
                      <a:pt x="926" y="136"/>
                    </a:lnTo>
                    <a:cubicBezTo>
                      <a:pt x="926" y="100"/>
                      <a:pt x="907" y="84"/>
                      <a:pt x="867" y="84"/>
                    </a:cubicBezTo>
                    <a:cubicBezTo>
                      <a:pt x="851" y="84"/>
                      <a:pt x="836" y="87"/>
                      <a:pt x="821" y="92"/>
                    </a:cubicBezTo>
                    <a:cubicBezTo>
                      <a:pt x="811" y="96"/>
                      <a:pt x="808" y="99"/>
                      <a:pt x="808" y="101"/>
                    </a:cubicBezTo>
                    <a:cubicBezTo>
                      <a:pt x="808" y="102"/>
                      <a:pt x="808" y="102"/>
                      <a:pt x="809" y="104"/>
                    </a:cubicBezTo>
                    <a:lnTo>
                      <a:pt x="814" y="119"/>
                    </a:lnTo>
                    <a:cubicBezTo>
                      <a:pt x="814" y="120"/>
                      <a:pt x="815" y="121"/>
                      <a:pt x="817" y="121"/>
                    </a:cubicBezTo>
                    <a:cubicBezTo>
                      <a:pt x="817" y="121"/>
                      <a:pt x="818" y="120"/>
                      <a:pt x="819" y="120"/>
                    </a:cubicBezTo>
                    <a:cubicBezTo>
                      <a:pt x="837" y="112"/>
                      <a:pt x="849" y="109"/>
                      <a:pt x="863" y="109"/>
                    </a:cubicBezTo>
                    <a:cubicBezTo>
                      <a:pt x="888" y="109"/>
                      <a:pt x="898" y="118"/>
                      <a:pt x="898" y="142"/>
                    </a:cubicBezTo>
                    <a:lnTo>
                      <a:pt x="898" y="154"/>
                    </a:lnTo>
                    <a:cubicBezTo>
                      <a:pt x="832" y="155"/>
                      <a:pt x="799" y="177"/>
                      <a:pt x="799" y="219"/>
                    </a:cubicBezTo>
                    <a:close/>
                    <a:moveTo>
                      <a:pt x="706" y="97"/>
                    </a:moveTo>
                    <a:cubicBezTo>
                      <a:pt x="702" y="88"/>
                      <a:pt x="699" y="83"/>
                      <a:pt x="696" y="83"/>
                    </a:cubicBezTo>
                    <a:cubicBezTo>
                      <a:pt x="696" y="83"/>
                      <a:pt x="694" y="83"/>
                      <a:pt x="693" y="84"/>
                    </a:cubicBezTo>
                    <a:lnTo>
                      <a:pt x="678" y="94"/>
                    </a:lnTo>
                    <a:cubicBezTo>
                      <a:pt x="676" y="94"/>
                      <a:pt x="676" y="95"/>
                      <a:pt x="676" y="97"/>
                    </a:cubicBezTo>
                    <a:cubicBezTo>
                      <a:pt x="676" y="98"/>
                      <a:pt x="676" y="99"/>
                      <a:pt x="677" y="100"/>
                    </a:cubicBezTo>
                    <a:cubicBezTo>
                      <a:pt x="685" y="115"/>
                      <a:pt x="686" y="121"/>
                      <a:pt x="686" y="150"/>
                    </a:cubicBezTo>
                    <a:lnTo>
                      <a:pt x="686" y="262"/>
                    </a:lnTo>
                    <a:cubicBezTo>
                      <a:pt x="686" y="265"/>
                      <a:pt x="687" y="266"/>
                      <a:pt x="691" y="266"/>
                    </a:cubicBezTo>
                    <a:lnTo>
                      <a:pt x="710" y="266"/>
                    </a:lnTo>
                    <a:cubicBezTo>
                      <a:pt x="714" y="266"/>
                      <a:pt x="714" y="266"/>
                      <a:pt x="714" y="262"/>
                    </a:cubicBezTo>
                    <a:lnTo>
                      <a:pt x="714" y="139"/>
                    </a:lnTo>
                    <a:cubicBezTo>
                      <a:pt x="733" y="117"/>
                      <a:pt x="741" y="111"/>
                      <a:pt x="751" y="111"/>
                    </a:cubicBezTo>
                    <a:cubicBezTo>
                      <a:pt x="754" y="111"/>
                      <a:pt x="756" y="111"/>
                      <a:pt x="762" y="113"/>
                    </a:cubicBezTo>
                    <a:cubicBezTo>
                      <a:pt x="763" y="113"/>
                      <a:pt x="763" y="113"/>
                      <a:pt x="764" y="113"/>
                    </a:cubicBezTo>
                    <a:cubicBezTo>
                      <a:pt x="764" y="113"/>
                      <a:pt x="765" y="113"/>
                      <a:pt x="765" y="112"/>
                    </a:cubicBezTo>
                    <a:lnTo>
                      <a:pt x="775" y="92"/>
                    </a:lnTo>
                    <a:cubicBezTo>
                      <a:pt x="775" y="91"/>
                      <a:pt x="775" y="89"/>
                      <a:pt x="775" y="89"/>
                    </a:cubicBezTo>
                    <a:cubicBezTo>
                      <a:pt x="775" y="88"/>
                      <a:pt x="774" y="87"/>
                      <a:pt x="773" y="86"/>
                    </a:cubicBezTo>
                    <a:cubicBezTo>
                      <a:pt x="768" y="84"/>
                      <a:pt x="762" y="83"/>
                      <a:pt x="757" y="83"/>
                    </a:cubicBezTo>
                    <a:cubicBezTo>
                      <a:pt x="742" y="83"/>
                      <a:pt x="734" y="88"/>
                      <a:pt x="715" y="109"/>
                    </a:cubicBezTo>
                    <a:lnTo>
                      <a:pt x="710" y="114"/>
                    </a:lnTo>
                    <a:cubicBezTo>
                      <a:pt x="709" y="106"/>
                      <a:pt x="708" y="103"/>
                      <a:pt x="706" y="97"/>
                    </a:cubicBezTo>
                    <a:close/>
                    <a:moveTo>
                      <a:pt x="592" y="218"/>
                    </a:moveTo>
                    <a:cubicBezTo>
                      <a:pt x="573" y="231"/>
                      <a:pt x="561" y="236"/>
                      <a:pt x="548" y="236"/>
                    </a:cubicBezTo>
                    <a:cubicBezTo>
                      <a:pt x="524" y="236"/>
                      <a:pt x="514" y="217"/>
                      <a:pt x="514" y="172"/>
                    </a:cubicBezTo>
                    <a:cubicBezTo>
                      <a:pt x="514" y="130"/>
                      <a:pt x="529" y="107"/>
                      <a:pt x="556" y="107"/>
                    </a:cubicBezTo>
                    <a:cubicBezTo>
                      <a:pt x="567" y="107"/>
                      <a:pt x="577" y="110"/>
                      <a:pt x="592" y="118"/>
                    </a:cubicBezTo>
                    <a:lnTo>
                      <a:pt x="592" y="218"/>
                    </a:lnTo>
                    <a:close/>
                    <a:moveTo>
                      <a:pt x="593" y="245"/>
                    </a:moveTo>
                    <a:cubicBezTo>
                      <a:pt x="593" y="246"/>
                      <a:pt x="594" y="251"/>
                      <a:pt x="594" y="260"/>
                    </a:cubicBezTo>
                    <a:cubicBezTo>
                      <a:pt x="594" y="267"/>
                      <a:pt x="595" y="273"/>
                      <a:pt x="595" y="279"/>
                    </a:cubicBezTo>
                    <a:cubicBezTo>
                      <a:pt x="595" y="308"/>
                      <a:pt x="583" y="319"/>
                      <a:pt x="555" y="319"/>
                    </a:cubicBezTo>
                    <a:cubicBezTo>
                      <a:pt x="541" y="319"/>
                      <a:pt x="523" y="314"/>
                      <a:pt x="506" y="306"/>
                    </a:cubicBezTo>
                    <a:cubicBezTo>
                      <a:pt x="506" y="305"/>
                      <a:pt x="504" y="304"/>
                      <a:pt x="504" y="304"/>
                    </a:cubicBezTo>
                    <a:cubicBezTo>
                      <a:pt x="503" y="304"/>
                      <a:pt x="502" y="305"/>
                      <a:pt x="501" y="307"/>
                    </a:cubicBezTo>
                    <a:lnTo>
                      <a:pt x="495" y="322"/>
                    </a:lnTo>
                    <a:cubicBezTo>
                      <a:pt x="494" y="322"/>
                      <a:pt x="494" y="323"/>
                      <a:pt x="494" y="323"/>
                    </a:cubicBezTo>
                    <a:lnTo>
                      <a:pt x="494" y="324"/>
                    </a:lnTo>
                    <a:cubicBezTo>
                      <a:pt x="494" y="326"/>
                      <a:pt x="494" y="327"/>
                      <a:pt x="496" y="328"/>
                    </a:cubicBezTo>
                    <a:cubicBezTo>
                      <a:pt x="512" y="338"/>
                      <a:pt x="536" y="344"/>
                      <a:pt x="556" y="344"/>
                    </a:cubicBezTo>
                    <a:cubicBezTo>
                      <a:pt x="600" y="344"/>
                      <a:pt x="622" y="321"/>
                      <a:pt x="622" y="278"/>
                    </a:cubicBezTo>
                    <a:cubicBezTo>
                      <a:pt x="622" y="273"/>
                      <a:pt x="622" y="266"/>
                      <a:pt x="622" y="257"/>
                    </a:cubicBezTo>
                    <a:lnTo>
                      <a:pt x="621" y="236"/>
                    </a:lnTo>
                    <a:cubicBezTo>
                      <a:pt x="620" y="224"/>
                      <a:pt x="620" y="215"/>
                      <a:pt x="620" y="194"/>
                    </a:cubicBezTo>
                    <a:lnTo>
                      <a:pt x="620" y="137"/>
                    </a:lnTo>
                    <a:cubicBezTo>
                      <a:pt x="620" y="121"/>
                      <a:pt x="622" y="110"/>
                      <a:pt x="629" y="99"/>
                    </a:cubicBezTo>
                    <a:cubicBezTo>
                      <a:pt x="631" y="97"/>
                      <a:pt x="631" y="95"/>
                      <a:pt x="631" y="95"/>
                    </a:cubicBezTo>
                    <a:cubicBezTo>
                      <a:pt x="631" y="94"/>
                      <a:pt x="631" y="93"/>
                      <a:pt x="630" y="92"/>
                    </a:cubicBezTo>
                    <a:lnTo>
                      <a:pt x="613" y="82"/>
                    </a:lnTo>
                    <a:cubicBezTo>
                      <a:pt x="612" y="82"/>
                      <a:pt x="611" y="81"/>
                      <a:pt x="610" y="81"/>
                    </a:cubicBezTo>
                    <a:cubicBezTo>
                      <a:pt x="608" y="81"/>
                      <a:pt x="604" y="88"/>
                      <a:pt x="600" y="98"/>
                    </a:cubicBezTo>
                    <a:cubicBezTo>
                      <a:pt x="583" y="87"/>
                      <a:pt x="571" y="83"/>
                      <a:pt x="554" y="83"/>
                    </a:cubicBezTo>
                    <a:cubicBezTo>
                      <a:pt x="509" y="83"/>
                      <a:pt x="484" y="117"/>
                      <a:pt x="484" y="179"/>
                    </a:cubicBezTo>
                    <a:cubicBezTo>
                      <a:pt x="484" y="230"/>
                      <a:pt x="506" y="261"/>
                      <a:pt x="542" y="261"/>
                    </a:cubicBezTo>
                    <a:cubicBezTo>
                      <a:pt x="560" y="261"/>
                      <a:pt x="576" y="255"/>
                      <a:pt x="593" y="241"/>
                    </a:cubicBezTo>
                    <a:lnTo>
                      <a:pt x="593" y="245"/>
                    </a:lnTo>
                    <a:close/>
                    <a:moveTo>
                      <a:pt x="369" y="248"/>
                    </a:moveTo>
                    <a:cubicBezTo>
                      <a:pt x="340" y="248"/>
                      <a:pt x="325" y="224"/>
                      <a:pt x="325" y="174"/>
                    </a:cubicBezTo>
                    <a:cubicBezTo>
                      <a:pt x="325" y="129"/>
                      <a:pt x="340" y="106"/>
                      <a:pt x="369" y="106"/>
                    </a:cubicBezTo>
                    <a:cubicBezTo>
                      <a:pt x="398" y="106"/>
                      <a:pt x="413" y="131"/>
                      <a:pt x="413" y="175"/>
                    </a:cubicBezTo>
                    <a:lnTo>
                      <a:pt x="413" y="179"/>
                    </a:lnTo>
                    <a:cubicBezTo>
                      <a:pt x="412" y="226"/>
                      <a:pt x="398" y="248"/>
                      <a:pt x="369" y="248"/>
                    </a:cubicBezTo>
                    <a:close/>
                    <a:moveTo>
                      <a:pt x="371" y="83"/>
                    </a:moveTo>
                    <a:cubicBezTo>
                      <a:pt x="323" y="83"/>
                      <a:pt x="295" y="118"/>
                      <a:pt x="295" y="178"/>
                    </a:cubicBezTo>
                    <a:cubicBezTo>
                      <a:pt x="295" y="237"/>
                      <a:pt x="321" y="271"/>
                      <a:pt x="367" y="271"/>
                    </a:cubicBezTo>
                    <a:cubicBezTo>
                      <a:pt x="415" y="271"/>
                      <a:pt x="443" y="236"/>
                      <a:pt x="443" y="176"/>
                    </a:cubicBezTo>
                    <a:cubicBezTo>
                      <a:pt x="443" y="117"/>
                      <a:pt x="416" y="83"/>
                      <a:pt x="371" y="83"/>
                    </a:cubicBezTo>
                    <a:close/>
                    <a:moveTo>
                      <a:pt x="206" y="97"/>
                    </a:moveTo>
                    <a:cubicBezTo>
                      <a:pt x="202" y="88"/>
                      <a:pt x="198" y="83"/>
                      <a:pt x="196" y="83"/>
                    </a:cubicBezTo>
                    <a:cubicBezTo>
                      <a:pt x="195" y="83"/>
                      <a:pt x="194" y="83"/>
                      <a:pt x="193" y="84"/>
                    </a:cubicBezTo>
                    <a:lnTo>
                      <a:pt x="178" y="94"/>
                    </a:lnTo>
                    <a:cubicBezTo>
                      <a:pt x="176" y="94"/>
                      <a:pt x="175" y="95"/>
                      <a:pt x="175" y="97"/>
                    </a:cubicBezTo>
                    <a:cubicBezTo>
                      <a:pt x="175" y="98"/>
                      <a:pt x="176" y="99"/>
                      <a:pt x="177" y="100"/>
                    </a:cubicBezTo>
                    <a:cubicBezTo>
                      <a:pt x="185" y="115"/>
                      <a:pt x="186" y="121"/>
                      <a:pt x="186" y="150"/>
                    </a:cubicBezTo>
                    <a:lnTo>
                      <a:pt x="186" y="262"/>
                    </a:lnTo>
                    <a:cubicBezTo>
                      <a:pt x="186" y="265"/>
                      <a:pt x="187" y="266"/>
                      <a:pt x="190" y="266"/>
                    </a:cubicBezTo>
                    <a:lnTo>
                      <a:pt x="210" y="266"/>
                    </a:lnTo>
                    <a:cubicBezTo>
                      <a:pt x="213" y="266"/>
                      <a:pt x="214" y="266"/>
                      <a:pt x="214" y="262"/>
                    </a:cubicBezTo>
                    <a:lnTo>
                      <a:pt x="214" y="139"/>
                    </a:lnTo>
                    <a:cubicBezTo>
                      <a:pt x="232" y="117"/>
                      <a:pt x="241" y="111"/>
                      <a:pt x="251" y="111"/>
                    </a:cubicBezTo>
                    <a:cubicBezTo>
                      <a:pt x="254" y="111"/>
                      <a:pt x="256" y="111"/>
                      <a:pt x="262" y="113"/>
                    </a:cubicBezTo>
                    <a:cubicBezTo>
                      <a:pt x="263" y="113"/>
                      <a:pt x="263" y="113"/>
                      <a:pt x="263" y="113"/>
                    </a:cubicBezTo>
                    <a:cubicBezTo>
                      <a:pt x="264" y="113"/>
                      <a:pt x="265" y="113"/>
                      <a:pt x="265" y="112"/>
                    </a:cubicBezTo>
                    <a:lnTo>
                      <a:pt x="274" y="92"/>
                    </a:lnTo>
                    <a:cubicBezTo>
                      <a:pt x="275" y="91"/>
                      <a:pt x="275" y="89"/>
                      <a:pt x="275" y="89"/>
                    </a:cubicBezTo>
                    <a:cubicBezTo>
                      <a:pt x="275" y="88"/>
                      <a:pt x="274" y="87"/>
                      <a:pt x="272" y="86"/>
                    </a:cubicBezTo>
                    <a:cubicBezTo>
                      <a:pt x="268" y="84"/>
                      <a:pt x="262" y="83"/>
                      <a:pt x="256" y="83"/>
                    </a:cubicBezTo>
                    <a:cubicBezTo>
                      <a:pt x="242" y="83"/>
                      <a:pt x="234" y="88"/>
                      <a:pt x="214" y="109"/>
                    </a:cubicBezTo>
                    <a:lnTo>
                      <a:pt x="210" y="114"/>
                    </a:lnTo>
                    <a:cubicBezTo>
                      <a:pt x="209" y="106"/>
                      <a:pt x="208" y="103"/>
                      <a:pt x="206" y="97"/>
                    </a:cubicBezTo>
                    <a:close/>
                    <a:moveTo>
                      <a:pt x="31" y="37"/>
                    </a:moveTo>
                    <a:lnTo>
                      <a:pt x="60" y="37"/>
                    </a:lnTo>
                    <a:cubicBezTo>
                      <a:pt x="96" y="37"/>
                      <a:pt x="107" y="48"/>
                      <a:pt x="107" y="81"/>
                    </a:cubicBezTo>
                    <a:cubicBezTo>
                      <a:pt x="107" y="97"/>
                      <a:pt x="103" y="110"/>
                      <a:pt x="95" y="119"/>
                    </a:cubicBezTo>
                    <a:cubicBezTo>
                      <a:pt x="86" y="129"/>
                      <a:pt x="77" y="132"/>
                      <a:pt x="55" y="132"/>
                    </a:cubicBezTo>
                    <a:lnTo>
                      <a:pt x="31" y="132"/>
                    </a:lnTo>
                    <a:lnTo>
                      <a:pt x="31" y="37"/>
                    </a:lnTo>
                    <a:close/>
                    <a:moveTo>
                      <a:pt x="58" y="158"/>
                    </a:moveTo>
                    <a:cubicBezTo>
                      <a:pt x="73" y="158"/>
                      <a:pt x="80" y="158"/>
                      <a:pt x="91" y="155"/>
                    </a:cubicBezTo>
                    <a:cubicBezTo>
                      <a:pt x="120" y="145"/>
                      <a:pt x="138" y="117"/>
                      <a:pt x="138" y="79"/>
                    </a:cubicBezTo>
                    <a:cubicBezTo>
                      <a:pt x="138" y="55"/>
                      <a:pt x="131" y="37"/>
                      <a:pt x="117" y="25"/>
                    </a:cubicBezTo>
                    <a:cubicBezTo>
                      <a:pt x="105" y="15"/>
                      <a:pt x="91" y="12"/>
                      <a:pt x="63" y="12"/>
                    </a:cubicBezTo>
                    <a:lnTo>
                      <a:pt x="5" y="12"/>
                    </a:lnTo>
                    <a:cubicBezTo>
                      <a:pt x="1" y="12"/>
                      <a:pt x="0" y="12"/>
                      <a:pt x="0" y="17"/>
                    </a:cubicBezTo>
                    <a:lnTo>
                      <a:pt x="0" y="261"/>
                    </a:lnTo>
                    <a:cubicBezTo>
                      <a:pt x="0" y="265"/>
                      <a:pt x="1" y="266"/>
                      <a:pt x="5" y="266"/>
                    </a:cubicBezTo>
                    <a:lnTo>
                      <a:pt x="26" y="266"/>
                    </a:lnTo>
                    <a:cubicBezTo>
                      <a:pt x="30" y="266"/>
                      <a:pt x="31" y="265"/>
                      <a:pt x="31" y="261"/>
                    </a:cubicBezTo>
                    <a:lnTo>
                      <a:pt x="31" y="158"/>
                    </a:lnTo>
                    <a:lnTo>
                      <a:pt x="58" y="1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Rectangle 7">
                <a:extLst>
                  <a:ext uri="{FF2B5EF4-FFF2-40B4-BE49-F238E27FC236}">
                    <a16:creationId xmlns:a16="http://schemas.microsoft.com/office/drawing/2014/main" id="{04DC57F7-4ACD-A8C5-F75D-0A98FB4FB95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271" y="1996"/>
                <a:ext cx="524" cy="119"/>
              </a:xfrm>
              <a:prstGeom prst="rect">
                <a:avLst/>
              </a:prstGeom>
              <a:solidFill>
                <a:srgbClr val="AFCA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Rectangle 8">
                <a:extLst>
                  <a:ext uri="{FF2B5EF4-FFF2-40B4-BE49-F238E27FC236}">
                    <a16:creationId xmlns:a16="http://schemas.microsoft.com/office/drawing/2014/main" id="{67A83C40-5561-0E1D-4EEA-2894EBAFFB5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869" y="2169"/>
                <a:ext cx="926" cy="118"/>
              </a:xfrm>
              <a:prstGeom prst="rect">
                <a:avLst/>
              </a:prstGeom>
              <a:solidFill>
                <a:srgbClr val="0063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4" name="Kopfzeilenplatzhalter 63">
            <a:extLst>
              <a:ext uri="{FF2B5EF4-FFF2-40B4-BE49-F238E27FC236}">
                <a16:creationId xmlns:a16="http://schemas.microsoft.com/office/drawing/2014/main" id="{71A1238D-A211-B9A2-16FD-15B395C904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86676" y="216041"/>
            <a:ext cx="4714403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100" cap="all" spc="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422602"/>
      </p:ext>
    </p:extLst>
  </p:cSld>
  <p:clrMap bg1="lt1" tx1="dk1" bg2="lt2" tx2="dk2" accent1="accent1" accent2="accent2" accent3="accent3" accent4="accent4" accent5="accent5" accent6="accent6" hlink="hlink" folHlink="folHlink"/>
  <p:hf hdr="0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grpSp>
        <p:nvGrpSpPr>
          <p:cNvPr id="11" name="Identitiätsleiste">
            <a:extLst>
              <a:ext uri="{FF2B5EF4-FFF2-40B4-BE49-F238E27FC236}">
                <a16:creationId xmlns:a16="http://schemas.microsoft.com/office/drawing/2014/main" id="{D52CC1BF-FC58-67E2-110B-BFBBAEB51AF9}"/>
              </a:ext>
            </a:extLst>
          </p:cNvPr>
          <p:cNvGrpSpPr/>
          <p:nvPr/>
        </p:nvGrpSpPr>
        <p:grpSpPr>
          <a:xfrm>
            <a:off x="-1" y="0"/>
            <a:ext cx="6858000" cy="144000"/>
            <a:chOff x="-1" y="0"/>
            <a:chExt cx="12193201" cy="183487"/>
          </a:xfrm>
        </p:grpSpPr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1420F156-489C-FE2D-2E54-A8B2BCE2B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193200" cy="144463"/>
            </a:xfrm>
            <a:prstGeom prst="rect">
              <a:avLst/>
            </a:prstGeom>
            <a:solidFill>
              <a:srgbClr val="CC4C03"/>
            </a:solidFill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de-DE" dirty="0">
                <a:latin typeface="+mn-lt"/>
                <a:cs typeface="Tahoma" pitchFamily="34" charset="0"/>
              </a:endParaRPr>
            </a:p>
          </p:txBody>
        </p:sp>
        <p:sp>
          <p:nvSpPr>
            <p:cNvPr id="13" name="Rectangle 16">
              <a:extLst>
                <a:ext uri="{FF2B5EF4-FFF2-40B4-BE49-F238E27FC236}">
                  <a16:creationId xmlns:a16="http://schemas.microsoft.com/office/drawing/2014/main" id="{C1CF6A7F-44D7-2D86-00D9-2E50A1168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" y="169200"/>
              <a:ext cx="12193200" cy="142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dirty="0">
                <a:latin typeface="+mn-lt"/>
                <a:cs typeface="Tahoma" pitchFamily="34" charset="0"/>
              </a:endParaRPr>
            </a:p>
          </p:txBody>
        </p:sp>
      </p:grpSp>
      <p:grpSp>
        <p:nvGrpSpPr>
          <p:cNvPr id="14" name="Logo Group">
            <a:extLst>
              <a:ext uri="{FF2B5EF4-FFF2-40B4-BE49-F238E27FC236}">
                <a16:creationId xmlns:a16="http://schemas.microsoft.com/office/drawing/2014/main" id="{71A4C9FB-5786-B4D3-07A3-7227F86C31F7}"/>
              </a:ext>
            </a:extLst>
          </p:cNvPr>
          <p:cNvGrpSpPr/>
          <p:nvPr/>
        </p:nvGrpSpPr>
        <p:grpSpPr>
          <a:xfrm>
            <a:off x="5185703" y="144001"/>
            <a:ext cx="1381216" cy="845811"/>
            <a:chOff x="9911086" y="411406"/>
            <a:chExt cx="2280913" cy="1396756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37653EC5-2B49-FBF1-5B07-096B2D1F87A2}"/>
                </a:ext>
              </a:extLst>
            </p:cNvPr>
            <p:cNvSpPr/>
            <p:nvPr userDrawn="1"/>
          </p:nvSpPr>
          <p:spPr>
            <a:xfrm>
              <a:off x="9935998" y="411406"/>
              <a:ext cx="2256001" cy="1396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TU Da Logo">
              <a:extLst>
                <a:ext uri="{FF2B5EF4-FFF2-40B4-BE49-F238E27FC236}">
                  <a16:creationId xmlns:a16="http://schemas.microsoft.com/office/drawing/2014/main" id="{A249DEDF-1554-7FE0-7D43-67AEBC15E041}"/>
                </a:ext>
              </a:extLst>
            </p:cNvPr>
            <p:cNvGrpSpPr/>
            <p:nvPr userDrawn="1"/>
          </p:nvGrpSpPr>
          <p:grpSpPr>
            <a:xfrm>
              <a:off x="9911086" y="412750"/>
              <a:ext cx="2272815" cy="910165"/>
              <a:chOff x="7454903" y="306388"/>
              <a:chExt cx="1704611" cy="682624"/>
            </a:xfrm>
          </p:grpSpPr>
          <p:sp>
            <p:nvSpPr>
              <p:cNvPr id="23" name="AutoShape 3">
                <a:extLst>
                  <a:ext uri="{FF2B5EF4-FFF2-40B4-BE49-F238E27FC236}">
                    <a16:creationId xmlns:a16="http://schemas.microsoft.com/office/drawing/2014/main" id="{15766AED-8547-8988-141D-18D340FDD6EA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7454903" y="309563"/>
                <a:ext cx="1689101" cy="677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24" name="Freeform 5">
                <a:extLst>
                  <a:ext uri="{FF2B5EF4-FFF2-40B4-BE49-F238E27FC236}">
                    <a16:creationId xmlns:a16="http://schemas.microsoft.com/office/drawing/2014/main" id="{F4A00C05-20FC-03E2-C21C-4B9FA8A228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3588" y="306388"/>
                <a:ext cx="1685926" cy="682624"/>
              </a:xfrm>
              <a:custGeom>
                <a:avLst/>
                <a:gdLst>
                  <a:gd name="T0" fmla="*/ 0 w 2079"/>
                  <a:gd name="T1" fmla="*/ 0 h 831"/>
                  <a:gd name="T2" fmla="*/ 0 w 2079"/>
                  <a:gd name="T3" fmla="*/ 0 h 831"/>
                  <a:gd name="T4" fmla="*/ 2079 w 2079"/>
                  <a:gd name="T5" fmla="*/ 0 h 831"/>
                  <a:gd name="T6" fmla="*/ 2079 w 2079"/>
                  <a:gd name="T7" fmla="*/ 831 h 831"/>
                  <a:gd name="T8" fmla="*/ 0 w 2079"/>
                  <a:gd name="T9" fmla="*/ 831 h 831"/>
                  <a:gd name="T10" fmla="*/ 0 w 2079"/>
                  <a:gd name="T11" fmla="*/ 0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79" h="831">
                    <a:moveTo>
                      <a:pt x="0" y="0"/>
                    </a:moveTo>
                    <a:lnTo>
                      <a:pt x="0" y="0"/>
                    </a:lnTo>
                    <a:lnTo>
                      <a:pt x="2079" y="0"/>
                    </a:lnTo>
                    <a:lnTo>
                      <a:pt x="2079" y="831"/>
                    </a:lnTo>
                    <a:lnTo>
                      <a:pt x="0" y="8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499BCA74-4997-EEFA-D5A8-DD7729BF82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99354" y="325438"/>
                <a:ext cx="525463" cy="576262"/>
              </a:xfrm>
              <a:custGeom>
                <a:avLst/>
                <a:gdLst>
                  <a:gd name="T0" fmla="*/ 563 w 647"/>
                  <a:gd name="T1" fmla="*/ 676 h 701"/>
                  <a:gd name="T2" fmla="*/ 548 w 647"/>
                  <a:gd name="T3" fmla="*/ 108 h 701"/>
                  <a:gd name="T4" fmla="*/ 625 w 647"/>
                  <a:gd name="T5" fmla="*/ 468 h 701"/>
                  <a:gd name="T6" fmla="*/ 306 w 647"/>
                  <a:gd name="T7" fmla="*/ 570 h 701"/>
                  <a:gd name="T8" fmla="*/ 286 w 647"/>
                  <a:gd name="T9" fmla="*/ 617 h 701"/>
                  <a:gd name="T10" fmla="*/ 352 w 647"/>
                  <a:gd name="T11" fmla="*/ 524 h 701"/>
                  <a:gd name="T12" fmla="*/ 528 w 647"/>
                  <a:gd name="T13" fmla="*/ 313 h 701"/>
                  <a:gd name="T14" fmla="*/ 399 w 647"/>
                  <a:gd name="T15" fmla="*/ 500 h 701"/>
                  <a:gd name="T16" fmla="*/ 231 w 647"/>
                  <a:gd name="T17" fmla="*/ 349 h 701"/>
                  <a:gd name="T18" fmla="*/ 269 w 647"/>
                  <a:gd name="T19" fmla="*/ 246 h 701"/>
                  <a:gd name="T20" fmla="*/ 262 w 647"/>
                  <a:gd name="T21" fmla="*/ 490 h 701"/>
                  <a:gd name="T22" fmla="*/ 283 w 647"/>
                  <a:gd name="T23" fmla="*/ 530 h 701"/>
                  <a:gd name="T24" fmla="*/ 274 w 647"/>
                  <a:gd name="T25" fmla="*/ 517 h 701"/>
                  <a:gd name="T26" fmla="*/ 346 w 647"/>
                  <a:gd name="T27" fmla="*/ 445 h 701"/>
                  <a:gd name="T28" fmla="*/ 323 w 647"/>
                  <a:gd name="T29" fmla="*/ 464 h 701"/>
                  <a:gd name="T30" fmla="*/ 335 w 647"/>
                  <a:gd name="T31" fmla="*/ 381 h 701"/>
                  <a:gd name="T32" fmla="*/ 377 w 647"/>
                  <a:gd name="T33" fmla="*/ 394 h 701"/>
                  <a:gd name="T34" fmla="*/ 407 w 647"/>
                  <a:gd name="T35" fmla="*/ 348 h 701"/>
                  <a:gd name="T36" fmla="*/ 419 w 647"/>
                  <a:gd name="T37" fmla="*/ 329 h 701"/>
                  <a:gd name="T38" fmla="*/ 498 w 647"/>
                  <a:gd name="T39" fmla="*/ 216 h 701"/>
                  <a:gd name="T40" fmla="*/ 229 w 647"/>
                  <a:gd name="T41" fmla="*/ 494 h 701"/>
                  <a:gd name="T42" fmla="*/ 163 w 647"/>
                  <a:gd name="T43" fmla="*/ 505 h 701"/>
                  <a:gd name="T44" fmla="*/ 156 w 647"/>
                  <a:gd name="T45" fmla="*/ 425 h 701"/>
                  <a:gd name="T46" fmla="*/ 140 w 647"/>
                  <a:gd name="T47" fmla="*/ 399 h 701"/>
                  <a:gd name="T48" fmla="*/ 177 w 647"/>
                  <a:gd name="T49" fmla="*/ 283 h 701"/>
                  <a:gd name="T50" fmla="*/ 180 w 647"/>
                  <a:gd name="T51" fmla="*/ 246 h 701"/>
                  <a:gd name="T52" fmla="*/ 290 w 647"/>
                  <a:gd name="T53" fmla="*/ 218 h 701"/>
                  <a:gd name="T54" fmla="*/ 331 w 647"/>
                  <a:gd name="T55" fmla="*/ 113 h 701"/>
                  <a:gd name="T56" fmla="*/ 383 w 647"/>
                  <a:gd name="T57" fmla="*/ 173 h 701"/>
                  <a:gd name="T58" fmla="*/ 457 w 647"/>
                  <a:gd name="T59" fmla="*/ 171 h 701"/>
                  <a:gd name="T60" fmla="*/ 393 w 647"/>
                  <a:gd name="T61" fmla="*/ 265 h 701"/>
                  <a:gd name="T62" fmla="*/ 384 w 647"/>
                  <a:gd name="T63" fmla="*/ 229 h 701"/>
                  <a:gd name="T64" fmla="*/ 384 w 647"/>
                  <a:gd name="T65" fmla="*/ 222 h 701"/>
                  <a:gd name="T66" fmla="*/ 291 w 647"/>
                  <a:gd name="T67" fmla="*/ 250 h 701"/>
                  <a:gd name="T68" fmla="*/ 305 w 647"/>
                  <a:gd name="T69" fmla="*/ 259 h 701"/>
                  <a:gd name="T70" fmla="*/ 257 w 647"/>
                  <a:gd name="T71" fmla="*/ 403 h 701"/>
                  <a:gd name="T72" fmla="*/ 272 w 647"/>
                  <a:gd name="T73" fmla="*/ 361 h 701"/>
                  <a:gd name="T74" fmla="*/ 263 w 647"/>
                  <a:gd name="T75" fmla="*/ 356 h 701"/>
                  <a:gd name="T76" fmla="*/ 236 w 647"/>
                  <a:gd name="T77" fmla="*/ 352 h 701"/>
                  <a:gd name="T78" fmla="*/ 299 w 647"/>
                  <a:gd name="T79" fmla="*/ 337 h 701"/>
                  <a:gd name="T80" fmla="*/ 445 w 647"/>
                  <a:gd name="T81" fmla="*/ 236 h 701"/>
                  <a:gd name="T82" fmla="*/ 412 w 647"/>
                  <a:gd name="T83" fmla="*/ 231 h 701"/>
                  <a:gd name="T84" fmla="*/ 494 w 647"/>
                  <a:gd name="T85" fmla="*/ 221 h 701"/>
                  <a:gd name="T86" fmla="*/ 431 w 647"/>
                  <a:gd name="T87" fmla="*/ 430 h 701"/>
                  <a:gd name="T88" fmla="*/ 572 w 647"/>
                  <a:gd name="T89" fmla="*/ 254 h 701"/>
                  <a:gd name="T90" fmla="*/ 420 w 647"/>
                  <a:gd name="T91" fmla="*/ 452 h 701"/>
                  <a:gd name="T92" fmla="*/ 407 w 647"/>
                  <a:gd name="T93" fmla="*/ 454 h 701"/>
                  <a:gd name="T94" fmla="*/ 573 w 647"/>
                  <a:gd name="T95" fmla="*/ 247 h 701"/>
                  <a:gd name="T96" fmla="*/ 437 w 647"/>
                  <a:gd name="T97" fmla="*/ 534 h 701"/>
                  <a:gd name="T98" fmla="*/ 365 w 647"/>
                  <a:gd name="T99" fmla="*/ 643 h 701"/>
                  <a:gd name="T100" fmla="*/ 331 w 647"/>
                  <a:gd name="T101" fmla="*/ 672 h 701"/>
                  <a:gd name="T102" fmla="*/ 528 w 647"/>
                  <a:gd name="T103" fmla="*/ 594 h 701"/>
                  <a:gd name="T104" fmla="*/ 432 w 647"/>
                  <a:gd name="T105" fmla="*/ 558 h 701"/>
                  <a:gd name="T106" fmla="*/ 586 w 647"/>
                  <a:gd name="T107" fmla="*/ 443 h 701"/>
                  <a:gd name="T108" fmla="*/ 416 w 647"/>
                  <a:gd name="T109" fmla="*/ 463 h 701"/>
                  <a:gd name="T110" fmla="*/ 514 w 647"/>
                  <a:gd name="T111" fmla="*/ 262 h 701"/>
                  <a:gd name="T112" fmla="*/ 339 w 647"/>
                  <a:gd name="T113" fmla="*/ 230 h 701"/>
                  <a:gd name="T114" fmla="*/ 392 w 647"/>
                  <a:gd name="T115" fmla="*/ 534 h 701"/>
                  <a:gd name="T116" fmla="*/ 541 w 647"/>
                  <a:gd name="T117" fmla="*/ 399 h 701"/>
                  <a:gd name="T118" fmla="*/ 567 w 647"/>
                  <a:gd name="T119" fmla="*/ 404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47" h="701">
                    <a:moveTo>
                      <a:pt x="555" y="673"/>
                    </a:moveTo>
                    <a:lnTo>
                      <a:pt x="555" y="673"/>
                    </a:lnTo>
                    <a:cubicBezTo>
                      <a:pt x="549" y="670"/>
                      <a:pt x="537" y="667"/>
                      <a:pt x="524" y="663"/>
                    </a:cubicBezTo>
                    <a:cubicBezTo>
                      <a:pt x="525" y="670"/>
                      <a:pt x="526" y="677"/>
                      <a:pt x="527" y="682"/>
                    </a:cubicBezTo>
                    <a:cubicBezTo>
                      <a:pt x="536" y="680"/>
                      <a:pt x="546" y="677"/>
                      <a:pt x="555" y="673"/>
                    </a:cubicBezTo>
                    <a:lnTo>
                      <a:pt x="555" y="673"/>
                    </a:lnTo>
                    <a:close/>
                    <a:moveTo>
                      <a:pt x="524" y="657"/>
                    </a:moveTo>
                    <a:lnTo>
                      <a:pt x="524" y="657"/>
                    </a:lnTo>
                    <a:cubicBezTo>
                      <a:pt x="539" y="662"/>
                      <a:pt x="556" y="666"/>
                      <a:pt x="563" y="670"/>
                    </a:cubicBezTo>
                    <a:cubicBezTo>
                      <a:pt x="568" y="668"/>
                      <a:pt x="574" y="666"/>
                      <a:pt x="579" y="663"/>
                    </a:cubicBezTo>
                    <a:cubicBezTo>
                      <a:pt x="569" y="658"/>
                      <a:pt x="546" y="651"/>
                      <a:pt x="524" y="645"/>
                    </a:cubicBezTo>
                    <a:cubicBezTo>
                      <a:pt x="524" y="649"/>
                      <a:pt x="524" y="653"/>
                      <a:pt x="524" y="657"/>
                    </a:cubicBezTo>
                    <a:lnTo>
                      <a:pt x="524" y="657"/>
                    </a:lnTo>
                    <a:close/>
                    <a:moveTo>
                      <a:pt x="564" y="676"/>
                    </a:moveTo>
                    <a:lnTo>
                      <a:pt x="564" y="676"/>
                    </a:lnTo>
                    <a:cubicBezTo>
                      <a:pt x="563" y="676"/>
                      <a:pt x="563" y="676"/>
                      <a:pt x="563" y="676"/>
                    </a:cubicBezTo>
                    <a:cubicBezTo>
                      <a:pt x="546" y="683"/>
                      <a:pt x="528" y="688"/>
                      <a:pt x="511" y="692"/>
                    </a:cubicBezTo>
                    <a:cubicBezTo>
                      <a:pt x="511" y="692"/>
                      <a:pt x="510" y="692"/>
                      <a:pt x="510" y="692"/>
                    </a:cubicBezTo>
                    <a:cubicBezTo>
                      <a:pt x="494" y="695"/>
                      <a:pt x="478" y="697"/>
                      <a:pt x="463" y="698"/>
                    </a:cubicBezTo>
                    <a:cubicBezTo>
                      <a:pt x="462" y="698"/>
                      <a:pt x="462" y="698"/>
                      <a:pt x="462" y="698"/>
                    </a:cubicBezTo>
                    <a:cubicBezTo>
                      <a:pt x="410" y="701"/>
                      <a:pt x="361" y="691"/>
                      <a:pt x="324" y="675"/>
                    </a:cubicBezTo>
                    <a:lnTo>
                      <a:pt x="323" y="674"/>
                    </a:lnTo>
                    <a:cubicBezTo>
                      <a:pt x="323" y="674"/>
                      <a:pt x="322" y="674"/>
                      <a:pt x="322" y="674"/>
                    </a:cubicBezTo>
                    <a:cubicBezTo>
                      <a:pt x="260" y="645"/>
                      <a:pt x="232" y="594"/>
                      <a:pt x="293" y="552"/>
                    </a:cubicBezTo>
                    <a:cubicBezTo>
                      <a:pt x="286" y="542"/>
                      <a:pt x="278" y="532"/>
                      <a:pt x="270" y="522"/>
                    </a:cubicBezTo>
                    <a:cubicBezTo>
                      <a:pt x="267" y="518"/>
                      <a:pt x="265" y="515"/>
                      <a:pt x="262" y="511"/>
                    </a:cubicBezTo>
                    <a:cubicBezTo>
                      <a:pt x="257" y="524"/>
                      <a:pt x="257" y="532"/>
                      <a:pt x="265" y="544"/>
                    </a:cubicBezTo>
                    <a:cubicBezTo>
                      <a:pt x="266" y="545"/>
                      <a:pt x="265" y="546"/>
                      <a:pt x="265" y="547"/>
                    </a:cubicBezTo>
                    <a:lnTo>
                      <a:pt x="221" y="599"/>
                    </a:lnTo>
                    <a:cubicBezTo>
                      <a:pt x="220" y="601"/>
                      <a:pt x="218" y="601"/>
                      <a:pt x="217" y="599"/>
                    </a:cubicBezTo>
                    <a:cubicBezTo>
                      <a:pt x="0" y="361"/>
                      <a:pt x="247" y="0"/>
                      <a:pt x="546" y="104"/>
                    </a:cubicBezTo>
                    <a:cubicBezTo>
                      <a:pt x="548" y="105"/>
                      <a:pt x="549" y="106"/>
                      <a:pt x="548" y="108"/>
                    </a:cubicBezTo>
                    <a:lnTo>
                      <a:pt x="501" y="186"/>
                    </a:lnTo>
                    <a:cubicBezTo>
                      <a:pt x="500" y="187"/>
                      <a:pt x="499" y="188"/>
                      <a:pt x="498" y="187"/>
                    </a:cubicBezTo>
                    <a:cubicBezTo>
                      <a:pt x="483" y="185"/>
                      <a:pt x="474" y="186"/>
                      <a:pt x="468" y="192"/>
                    </a:cubicBezTo>
                    <a:cubicBezTo>
                      <a:pt x="482" y="194"/>
                      <a:pt x="496" y="197"/>
                      <a:pt x="510" y="202"/>
                    </a:cubicBezTo>
                    <a:cubicBezTo>
                      <a:pt x="523" y="188"/>
                      <a:pt x="536" y="175"/>
                      <a:pt x="551" y="163"/>
                    </a:cubicBezTo>
                    <a:cubicBezTo>
                      <a:pt x="551" y="163"/>
                      <a:pt x="551" y="163"/>
                      <a:pt x="552" y="163"/>
                    </a:cubicBezTo>
                    <a:cubicBezTo>
                      <a:pt x="552" y="162"/>
                      <a:pt x="553" y="162"/>
                      <a:pt x="554" y="163"/>
                    </a:cubicBezTo>
                    <a:cubicBezTo>
                      <a:pt x="555" y="163"/>
                      <a:pt x="555" y="163"/>
                      <a:pt x="556" y="164"/>
                    </a:cubicBezTo>
                    <a:cubicBezTo>
                      <a:pt x="556" y="164"/>
                      <a:pt x="556" y="165"/>
                      <a:pt x="556" y="165"/>
                    </a:cubicBezTo>
                    <a:lnTo>
                      <a:pt x="583" y="244"/>
                    </a:lnTo>
                    <a:cubicBezTo>
                      <a:pt x="583" y="245"/>
                      <a:pt x="583" y="245"/>
                      <a:pt x="583" y="246"/>
                    </a:cubicBezTo>
                    <a:cubicBezTo>
                      <a:pt x="583" y="247"/>
                      <a:pt x="582" y="247"/>
                      <a:pt x="582" y="247"/>
                    </a:cubicBezTo>
                    <a:cubicBezTo>
                      <a:pt x="581" y="248"/>
                      <a:pt x="580" y="249"/>
                      <a:pt x="579" y="249"/>
                    </a:cubicBezTo>
                    <a:cubicBezTo>
                      <a:pt x="585" y="266"/>
                      <a:pt x="623" y="382"/>
                      <a:pt x="635" y="413"/>
                    </a:cubicBezTo>
                    <a:cubicBezTo>
                      <a:pt x="639" y="423"/>
                      <a:pt x="647" y="441"/>
                      <a:pt x="647" y="452"/>
                    </a:cubicBezTo>
                    <a:cubicBezTo>
                      <a:pt x="647" y="462"/>
                      <a:pt x="640" y="467"/>
                      <a:pt x="625" y="468"/>
                    </a:cubicBezTo>
                    <a:cubicBezTo>
                      <a:pt x="617" y="475"/>
                      <a:pt x="616" y="478"/>
                      <a:pt x="620" y="483"/>
                    </a:cubicBezTo>
                    <a:cubicBezTo>
                      <a:pt x="628" y="494"/>
                      <a:pt x="624" y="499"/>
                      <a:pt x="615" y="506"/>
                    </a:cubicBezTo>
                    <a:cubicBezTo>
                      <a:pt x="624" y="513"/>
                      <a:pt x="622" y="526"/>
                      <a:pt x="617" y="526"/>
                    </a:cubicBezTo>
                    <a:cubicBezTo>
                      <a:pt x="611" y="526"/>
                      <a:pt x="609" y="528"/>
                      <a:pt x="605" y="533"/>
                    </a:cubicBezTo>
                    <a:cubicBezTo>
                      <a:pt x="633" y="560"/>
                      <a:pt x="610" y="583"/>
                      <a:pt x="573" y="591"/>
                    </a:cubicBezTo>
                    <a:cubicBezTo>
                      <a:pt x="562" y="594"/>
                      <a:pt x="548" y="595"/>
                      <a:pt x="534" y="594"/>
                    </a:cubicBezTo>
                    <a:cubicBezTo>
                      <a:pt x="534" y="594"/>
                      <a:pt x="534" y="594"/>
                      <a:pt x="534" y="595"/>
                    </a:cubicBezTo>
                    <a:cubicBezTo>
                      <a:pt x="529" y="610"/>
                      <a:pt x="526" y="625"/>
                      <a:pt x="525" y="639"/>
                    </a:cubicBezTo>
                    <a:cubicBezTo>
                      <a:pt x="549" y="646"/>
                      <a:pt x="578" y="655"/>
                      <a:pt x="586" y="661"/>
                    </a:cubicBezTo>
                    <a:cubicBezTo>
                      <a:pt x="586" y="661"/>
                      <a:pt x="587" y="662"/>
                      <a:pt x="587" y="662"/>
                    </a:cubicBezTo>
                    <a:cubicBezTo>
                      <a:pt x="587" y="663"/>
                      <a:pt x="588" y="663"/>
                      <a:pt x="587" y="664"/>
                    </a:cubicBezTo>
                    <a:cubicBezTo>
                      <a:pt x="587" y="665"/>
                      <a:pt x="587" y="665"/>
                      <a:pt x="586" y="666"/>
                    </a:cubicBezTo>
                    <a:cubicBezTo>
                      <a:pt x="586" y="666"/>
                      <a:pt x="586" y="666"/>
                      <a:pt x="585" y="666"/>
                    </a:cubicBezTo>
                    <a:cubicBezTo>
                      <a:pt x="578" y="670"/>
                      <a:pt x="571" y="673"/>
                      <a:pt x="564" y="676"/>
                    </a:cubicBezTo>
                    <a:lnTo>
                      <a:pt x="564" y="676"/>
                    </a:lnTo>
                    <a:close/>
                    <a:moveTo>
                      <a:pt x="306" y="570"/>
                    </a:moveTo>
                    <a:lnTo>
                      <a:pt x="306" y="570"/>
                    </a:lnTo>
                    <a:cubicBezTo>
                      <a:pt x="306" y="570"/>
                      <a:pt x="306" y="570"/>
                      <a:pt x="306" y="571"/>
                    </a:cubicBezTo>
                    <a:cubicBezTo>
                      <a:pt x="308" y="577"/>
                      <a:pt x="309" y="584"/>
                      <a:pt x="309" y="592"/>
                    </a:cubicBezTo>
                    <a:cubicBezTo>
                      <a:pt x="326" y="581"/>
                      <a:pt x="321" y="561"/>
                      <a:pt x="316" y="552"/>
                    </a:cubicBezTo>
                    <a:cubicBezTo>
                      <a:pt x="312" y="555"/>
                      <a:pt x="307" y="558"/>
                      <a:pt x="303" y="560"/>
                    </a:cubicBezTo>
                    <a:cubicBezTo>
                      <a:pt x="304" y="563"/>
                      <a:pt x="305" y="566"/>
                      <a:pt x="306" y="570"/>
                    </a:cubicBezTo>
                    <a:lnTo>
                      <a:pt x="306" y="570"/>
                    </a:lnTo>
                    <a:close/>
                    <a:moveTo>
                      <a:pt x="302" y="575"/>
                    </a:moveTo>
                    <a:lnTo>
                      <a:pt x="302" y="575"/>
                    </a:lnTo>
                    <a:cubicBezTo>
                      <a:pt x="289" y="583"/>
                      <a:pt x="284" y="592"/>
                      <a:pt x="283" y="601"/>
                    </a:cubicBezTo>
                    <a:cubicBezTo>
                      <a:pt x="291" y="600"/>
                      <a:pt x="297" y="598"/>
                      <a:pt x="303" y="596"/>
                    </a:cubicBezTo>
                    <a:cubicBezTo>
                      <a:pt x="303" y="588"/>
                      <a:pt x="303" y="581"/>
                      <a:pt x="302" y="575"/>
                    </a:cubicBezTo>
                    <a:lnTo>
                      <a:pt x="302" y="575"/>
                    </a:lnTo>
                    <a:close/>
                    <a:moveTo>
                      <a:pt x="283" y="607"/>
                    </a:moveTo>
                    <a:lnTo>
                      <a:pt x="283" y="607"/>
                    </a:lnTo>
                    <a:cubicBezTo>
                      <a:pt x="283" y="610"/>
                      <a:pt x="284" y="614"/>
                      <a:pt x="286" y="617"/>
                    </a:cubicBezTo>
                    <a:cubicBezTo>
                      <a:pt x="325" y="617"/>
                      <a:pt x="354" y="578"/>
                      <a:pt x="333" y="540"/>
                    </a:cubicBezTo>
                    <a:cubicBezTo>
                      <a:pt x="329" y="543"/>
                      <a:pt x="325" y="546"/>
                      <a:pt x="321" y="549"/>
                    </a:cubicBezTo>
                    <a:cubicBezTo>
                      <a:pt x="329" y="563"/>
                      <a:pt x="335" y="601"/>
                      <a:pt x="283" y="607"/>
                    </a:cubicBezTo>
                    <a:lnTo>
                      <a:pt x="283" y="607"/>
                    </a:lnTo>
                    <a:close/>
                    <a:moveTo>
                      <a:pt x="289" y="623"/>
                    </a:moveTo>
                    <a:lnTo>
                      <a:pt x="289" y="623"/>
                    </a:lnTo>
                    <a:cubicBezTo>
                      <a:pt x="292" y="627"/>
                      <a:pt x="296" y="631"/>
                      <a:pt x="301" y="635"/>
                    </a:cubicBezTo>
                    <a:cubicBezTo>
                      <a:pt x="358" y="619"/>
                      <a:pt x="370" y="571"/>
                      <a:pt x="348" y="528"/>
                    </a:cubicBezTo>
                    <a:cubicBezTo>
                      <a:pt x="344" y="531"/>
                      <a:pt x="341" y="533"/>
                      <a:pt x="338" y="536"/>
                    </a:cubicBezTo>
                    <a:cubicBezTo>
                      <a:pt x="362" y="578"/>
                      <a:pt x="330" y="620"/>
                      <a:pt x="289" y="623"/>
                    </a:cubicBezTo>
                    <a:lnTo>
                      <a:pt x="289" y="623"/>
                    </a:lnTo>
                    <a:close/>
                    <a:moveTo>
                      <a:pt x="307" y="639"/>
                    </a:moveTo>
                    <a:lnTo>
                      <a:pt x="307" y="639"/>
                    </a:lnTo>
                    <a:cubicBezTo>
                      <a:pt x="312" y="643"/>
                      <a:pt x="318" y="645"/>
                      <a:pt x="325" y="647"/>
                    </a:cubicBezTo>
                    <a:cubicBezTo>
                      <a:pt x="395" y="612"/>
                      <a:pt x="378" y="539"/>
                      <a:pt x="362" y="514"/>
                    </a:cubicBezTo>
                    <a:cubicBezTo>
                      <a:pt x="359" y="517"/>
                      <a:pt x="355" y="521"/>
                      <a:pt x="352" y="524"/>
                    </a:cubicBezTo>
                    <a:cubicBezTo>
                      <a:pt x="376" y="569"/>
                      <a:pt x="365" y="620"/>
                      <a:pt x="307" y="639"/>
                    </a:cubicBezTo>
                    <a:lnTo>
                      <a:pt x="307" y="639"/>
                    </a:lnTo>
                    <a:close/>
                    <a:moveTo>
                      <a:pt x="527" y="353"/>
                    </a:moveTo>
                    <a:lnTo>
                      <a:pt x="527" y="353"/>
                    </a:lnTo>
                    <a:cubicBezTo>
                      <a:pt x="552" y="343"/>
                      <a:pt x="582" y="339"/>
                      <a:pt x="606" y="346"/>
                    </a:cubicBezTo>
                    <a:cubicBezTo>
                      <a:pt x="595" y="315"/>
                      <a:pt x="584" y="282"/>
                      <a:pt x="578" y="264"/>
                    </a:cubicBezTo>
                    <a:cubicBezTo>
                      <a:pt x="578" y="295"/>
                      <a:pt x="563" y="325"/>
                      <a:pt x="532" y="338"/>
                    </a:cubicBezTo>
                    <a:cubicBezTo>
                      <a:pt x="531" y="343"/>
                      <a:pt x="529" y="348"/>
                      <a:pt x="527" y="353"/>
                    </a:cubicBezTo>
                    <a:lnTo>
                      <a:pt x="527" y="353"/>
                    </a:lnTo>
                    <a:close/>
                    <a:moveTo>
                      <a:pt x="518" y="357"/>
                    </a:moveTo>
                    <a:lnTo>
                      <a:pt x="518" y="357"/>
                    </a:lnTo>
                    <a:cubicBezTo>
                      <a:pt x="518" y="357"/>
                      <a:pt x="518" y="357"/>
                      <a:pt x="519" y="356"/>
                    </a:cubicBezTo>
                    <a:cubicBezTo>
                      <a:pt x="523" y="350"/>
                      <a:pt x="525" y="343"/>
                      <a:pt x="527" y="336"/>
                    </a:cubicBezTo>
                    <a:cubicBezTo>
                      <a:pt x="527" y="335"/>
                      <a:pt x="527" y="335"/>
                      <a:pt x="527" y="335"/>
                    </a:cubicBezTo>
                    <a:cubicBezTo>
                      <a:pt x="528" y="328"/>
                      <a:pt x="529" y="321"/>
                      <a:pt x="528" y="314"/>
                    </a:cubicBezTo>
                    <a:cubicBezTo>
                      <a:pt x="528" y="314"/>
                      <a:pt x="528" y="314"/>
                      <a:pt x="528" y="313"/>
                    </a:cubicBezTo>
                    <a:cubicBezTo>
                      <a:pt x="528" y="308"/>
                      <a:pt x="527" y="303"/>
                      <a:pt x="526" y="298"/>
                    </a:cubicBezTo>
                    <a:cubicBezTo>
                      <a:pt x="523" y="302"/>
                      <a:pt x="519" y="306"/>
                      <a:pt x="516" y="310"/>
                    </a:cubicBezTo>
                    <a:cubicBezTo>
                      <a:pt x="517" y="328"/>
                      <a:pt x="513" y="348"/>
                      <a:pt x="494" y="365"/>
                    </a:cubicBezTo>
                    <a:cubicBezTo>
                      <a:pt x="495" y="371"/>
                      <a:pt x="495" y="377"/>
                      <a:pt x="494" y="382"/>
                    </a:cubicBezTo>
                    <a:cubicBezTo>
                      <a:pt x="505" y="374"/>
                      <a:pt x="513" y="366"/>
                      <a:pt x="518" y="357"/>
                    </a:cubicBezTo>
                    <a:lnTo>
                      <a:pt x="518" y="357"/>
                    </a:lnTo>
                    <a:close/>
                    <a:moveTo>
                      <a:pt x="374" y="525"/>
                    </a:moveTo>
                    <a:lnTo>
                      <a:pt x="374" y="525"/>
                    </a:lnTo>
                    <a:cubicBezTo>
                      <a:pt x="375" y="519"/>
                      <a:pt x="378" y="513"/>
                      <a:pt x="383" y="509"/>
                    </a:cubicBezTo>
                    <a:cubicBezTo>
                      <a:pt x="381" y="505"/>
                      <a:pt x="379" y="501"/>
                      <a:pt x="379" y="497"/>
                    </a:cubicBezTo>
                    <a:cubicBezTo>
                      <a:pt x="375" y="501"/>
                      <a:pt x="370" y="506"/>
                      <a:pt x="366" y="510"/>
                    </a:cubicBezTo>
                    <a:cubicBezTo>
                      <a:pt x="369" y="514"/>
                      <a:pt x="371" y="519"/>
                      <a:pt x="374" y="525"/>
                    </a:cubicBezTo>
                    <a:lnTo>
                      <a:pt x="374" y="525"/>
                    </a:lnTo>
                    <a:close/>
                    <a:moveTo>
                      <a:pt x="387" y="505"/>
                    </a:moveTo>
                    <a:lnTo>
                      <a:pt x="387" y="505"/>
                    </a:lnTo>
                    <a:cubicBezTo>
                      <a:pt x="391" y="503"/>
                      <a:pt x="394" y="501"/>
                      <a:pt x="399" y="500"/>
                    </a:cubicBezTo>
                    <a:cubicBezTo>
                      <a:pt x="396" y="494"/>
                      <a:pt x="394" y="487"/>
                      <a:pt x="394" y="479"/>
                    </a:cubicBezTo>
                    <a:cubicBezTo>
                      <a:pt x="390" y="483"/>
                      <a:pt x="387" y="487"/>
                      <a:pt x="383" y="491"/>
                    </a:cubicBezTo>
                    <a:cubicBezTo>
                      <a:pt x="384" y="496"/>
                      <a:pt x="385" y="501"/>
                      <a:pt x="387" y="505"/>
                    </a:cubicBezTo>
                    <a:lnTo>
                      <a:pt x="387" y="505"/>
                    </a:lnTo>
                    <a:close/>
                    <a:moveTo>
                      <a:pt x="253" y="527"/>
                    </a:moveTo>
                    <a:lnTo>
                      <a:pt x="253" y="527"/>
                    </a:lnTo>
                    <a:cubicBezTo>
                      <a:pt x="253" y="520"/>
                      <a:pt x="255" y="513"/>
                      <a:pt x="258" y="506"/>
                    </a:cubicBezTo>
                    <a:cubicBezTo>
                      <a:pt x="244" y="485"/>
                      <a:pt x="232" y="458"/>
                      <a:pt x="227" y="419"/>
                    </a:cubicBezTo>
                    <a:cubicBezTo>
                      <a:pt x="227" y="418"/>
                      <a:pt x="227" y="418"/>
                      <a:pt x="227" y="418"/>
                    </a:cubicBezTo>
                    <a:cubicBezTo>
                      <a:pt x="227" y="414"/>
                      <a:pt x="227" y="410"/>
                      <a:pt x="226" y="406"/>
                    </a:cubicBezTo>
                    <a:cubicBezTo>
                      <a:pt x="226" y="406"/>
                      <a:pt x="226" y="406"/>
                      <a:pt x="226" y="405"/>
                    </a:cubicBezTo>
                    <a:cubicBezTo>
                      <a:pt x="226" y="404"/>
                      <a:pt x="226" y="403"/>
                      <a:pt x="226" y="401"/>
                    </a:cubicBezTo>
                    <a:cubicBezTo>
                      <a:pt x="226" y="388"/>
                      <a:pt x="226" y="375"/>
                      <a:pt x="228" y="363"/>
                    </a:cubicBezTo>
                    <a:cubicBezTo>
                      <a:pt x="228" y="362"/>
                      <a:pt x="229" y="362"/>
                      <a:pt x="229" y="362"/>
                    </a:cubicBezTo>
                    <a:cubicBezTo>
                      <a:pt x="229" y="358"/>
                      <a:pt x="230" y="354"/>
                      <a:pt x="231" y="350"/>
                    </a:cubicBezTo>
                    <a:cubicBezTo>
                      <a:pt x="231" y="350"/>
                      <a:pt x="231" y="349"/>
                      <a:pt x="231" y="349"/>
                    </a:cubicBezTo>
                    <a:cubicBezTo>
                      <a:pt x="239" y="313"/>
                      <a:pt x="258" y="278"/>
                      <a:pt x="284" y="250"/>
                    </a:cubicBezTo>
                    <a:cubicBezTo>
                      <a:pt x="284" y="250"/>
                      <a:pt x="284" y="249"/>
                      <a:pt x="284" y="249"/>
                    </a:cubicBezTo>
                    <a:cubicBezTo>
                      <a:pt x="292" y="241"/>
                      <a:pt x="301" y="234"/>
                      <a:pt x="310" y="227"/>
                    </a:cubicBezTo>
                    <a:lnTo>
                      <a:pt x="310" y="227"/>
                    </a:lnTo>
                    <a:cubicBezTo>
                      <a:pt x="324" y="216"/>
                      <a:pt x="340" y="207"/>
                      <a:pt x="358" y="201"/>
                    </a:cubicBezTo>
                    <a:cubicBezTo>
                      <a:pt x="358" y="200"/>
                      <a:pt x="358" y="200"/>
                      <a:pt x="358" y="200"/>
                    </a:cubicBezTo>
                    <a:cubicBezTo>
                      <a:pt x="379" y="192"/>
                      <a:pt x="403" y="188"/>
                      <a:pt x="428" y="188"/>
                    </a:cubicBezTo>
                    <a:cubicBezTo>
                      <a:pt x="430" y="188"/>
                      <a:pt x="431" y="188"/>
                      <a:pt x="433" y="188"/>
                    </a:cubicBezTo>
                    <a:cubicBezTo>
                      <a:pt x="442" y="188"/>
                      <a:pt x="452" y="189"/>
                      <a:pt x="462" y="190"/>
                    </a:cubicBezTo>
                    <a:cubicBezTo>
                      <a:pt x="466" y="185"/>
                      <a:pt x="471" y="182"/>
                      <a:pt x="478" y="181"/>
                    </a:cubicBezTo>
                    <a:cubicBezTo>
                      <a:pt x="477" y="181"/>
                      <a:pt x="477" y="180"/>
                      <a:pt x="476" y="180"/>
                    </a:cubicBezTo>
                    <a:cubicBezTo>
                      <a:pt x="476" y="180"/>
                      <a:pt x="476" y="180"/>
                      <a:pt x="476" y="180"/>
                    </a:cubicBezTo>
                    <a:cubicBezTo>
                      <a:pt x="464" y="177"/>
                      <a:pt x="451" y="175"/>
                      <a:pt x="439" y="174"/>
                    </a:cubicBezTo>
                    <a:lnTo>
                      <a:pt x="439" y="174"/>
                    </a:lnTo>
                    <a:cubicBezTo>
                      <a:pt x="374" y="170"/>
                      <a:pt x="312" y="198"/>
                      <a:pt x="269" y="246"/>
                    </a:cubicBezTo>
                    <a:lnTo>
                      <a:pt x="269" y="246"/>
                    </a:lnTo>
                    <a:cubicBezTo>
                      <a:pt x="260" y="256"/>
                      <a:pt x="252" y="266"/>
                      <a:pt x="245" y="277"/>
                    </a:cubicBezTo>
                    <a:cubicBezTo>
                      <a:pt x="245" y="277"/>
                      <a:pt x="245" y="277"/>
                      <a:pt x="245" y="277"/>
                    </a:cubicBezTo>
                    <a:cubicBezTo>
                      <a:pt x="238" y="288"/>
                      <a:pt x="233" y="298"/>
                      <a:pt x="228" y="310"/>
                    </a:cubicBezTo>
                    <a:cubicBezTo>
                      <a:pt x="228" y="310"/>
                      <a:pt x="228" y="310"/>
                      <a:pt x="228" y="310"/>
                    </a:cubicBezTo>
                    <a:cubicBezTo>
                      <a:pt x="223" y="321"/>
                      <a:pt x="219" y="333"/>
                      <a:pt x="217" y="345"/>
                    </a:cubicBezTo>
                    <a:cubicBezTo>
                      <a:pt x="206" y="391"/>
                      <a:pt x="210" y="442"/>
                      <a:pt x="235" y="494"/>
                    </a:cubicBezTo>
                    <a:lnTo>
                      <a:pt x="235" y="494"/>
                    </a:lnTo>
                    <a:cubicBezTo>
                      <a:pt x="240" y="505"/>
                      <a:pt x="246" y="516"/>
                      <a:pt x="253" y="527"/>
                    </a:cubicBezTo>
                    <a:lnTo>
                      <a:pt x="253" y="527"/>
                    </a:lnTo>
                    <a:close/>
                    <a:moveTo>
                      <a:pt x="264" y="503"/>
                    </a:moveTo>
                    <a:lnTo>
                      <a:pt x="264" y="503"/>
                    </a:lnTo>
                    <a:cubicBezTo>
                      <a:pt x="264" y="504"/>
                      <a:pt x="264" y="504"/>
                      <a:pt x="264" y="504"/>
                    </a:cubicBezTo>
                    <a:cubicBezTo>
                      <a:pt x="266" y="507"/>
                      <a:pt x="268" y="510"/>
                      <a:pt x="270" y="513"/>
                    </a:cubicBezTo>
                    <a:cubicBezTo>
                      <a:pt x="281" y="504"/>
                      <a:pt x="292" y="495"/>
                      <a:pt x="301" y="486"/>
                    </a:cubicBezTo>
                    <a:cubicBezTo>
                      <a:pt x="297" y="483"/>
                      <a:pt x="292" y="481"/>
                      <a:pt x="288" y="479"/>
                    </a:cubicBezTo>
                    <a:cubicBezTo>
                      <a:pt x="281" y="486"/>
                      <a:pt x="275" y="490"/>
                      <a:pt x="262" y="490"/>
                    </a:cubicBezTo>
                    <a:cubicBezTo>
                      <a:pt x="260" y="490"/>
                      <a:pt x="259" y="488"/>
                      <a:pt x="260" y="486"/>
                    </a:cubicBezTo>
                    <a:cubicBezTo>
                      <a:pt x="262" y="479"/>
                      <a:pt x="260" y="461"/>
                      <a:pt x="260" y="452"/>
                    </a:cubicBezTo>
                    <a:cubicBezTo>
                      <a:pt x="259" y="450"/>
                      <a:pt x="258" y="448"/>
                      <a:pt x="257" y="446"/>
                    </a:cubicBezTo>
                    <a:cubicBezTo>
                      <a:pt x="253" y="447"/>
                      <a:pt x="249" y="447"/>
                      <a:pt x="243" y="447"/>
                    </a:cubicBezTo>
                    <a:cubicBezTo>
                      <a:pt x="240" y="447"/>
                      <a:pt x="239" y="444"/>
                      <a:pt x="241" y="442"/>
                    </a:cubicBezTo>
                    <a:cubicBezTo>
                      <a:pt x="250" y="434"/>
                      <a:pt x="249" y="423"/>
                      <a:pt x="250" y="408"/>
                    </a:cubicBezTo>
                    <a:cubicBezTo>
                      <a:pt x="245" y="411"/>
                      <a:pt x="237" y="417"/>
                      <a:pt x="233" y="419"/>
                    </a:cubicBezTo>
                    <a:cubicBezTo>
                      <a:pt x="237" y="458"/>
                      <a:pt x="250" y="483"/>
                      <a:pt x="264" y="503"/>
                    </a:cubicBezTo>
                    <a:lnTo>
                      <a:pt x="264" y="503"/>
                    </a:lnTo>
                    <a:close/>
                    <a:moveTo>
                      <a:pt x="291" y="540"/>
                    </a:moveTo>
                    <a:lnTo>
                      <a:pt x="291" y="540"/>
                    </a:lnTo>
                    <a:cubicBezTo>
                      <a:pt x="406" y="463"/>
                      <a:pt x="451" y="323"/>
                      <a:pt x="554" y="235"/>
                    </a:cubicBezTo>
                    <a:lnTo>
                      <a:pt x="539" y="232"/>
                    </a:lnTo>
                    <a:cubicBezTo>
                      <a:pt x="536" y="231"/>
                      <a:pt x="536" y="231"/>
                      <a:pt x="536" y="228"/>
                    </a:cubicBezTo>
                    <a:lnTo>
                      <a:pt x="539" y="207"/>
                    </a:lnTo>
                    <a:cubicBezTo>
                      <a:pt x="444" y="303"/>
                      <a:pt x="391" y="462"/>
                      <a:pt x="283" y="530"/>
                    </a:cubicBezTo>
                    <a:cubicBezTo>
                      <a:pt x="286" y="533"/>
                      <a:pt x="288" y="536"/>
                      <a:pt x="291" y="540"/>
                    </a:cubicBezTo>
                    <a:lnTo>
                      <a:pt x="291" y="540"/>
                    </a:lnTo>
                    <a:close/>
                    <a:moveTo>
                      <a:pt x="558" y="188"/>
                    </a:moveTo>
                    <a:lnTo>
                      <a:pt x="558" y="188"/>
                    </a:lnTo>
                    <a:cubicBezTo>
                      <a:pt x="554" y="192"/>
                      <a:pt x="549" y="196"/>
                      <a:pt x="545" y="200"/>
                    </a:cubicBezTo>
                    <a:lnTo>
                      <a:pt x="542" y="227"/>
                    </a:lnTo>
                    <a:lnTo>
                      <a:pt x="560" y="230"/>
                    </a:lnTo>
                    <a:cubicBezTo>
                      <a:pt x="563" y="228"/>
                      <a:pt x="566" y="225"/>
                      <a:pt x="570" y="222"/>
                    </a:cubicBezTo>
                    <a:lnTo>
                      <a:pt x="567" y="216"/>
                    </a:lnTo>
                    <a:cubicBezTo>
                      <a:pt x="562" y="217"/>
                      <a:pt x="557" y="215"/>
                      <a:pt x="555" y="210"/>
                    </a:cubicBezTo>
                    <a:cubicBezTo>
                      <a:pt x="553" y="204"/>
                      <a:pt x="556" y="199"/>
                      <a:pt x="561" y="197"/>
                    </a:cubicBezTo>
                    <a:lnTo>
                      <a:pt x="558" y="188"/>
                    </a:lnTo>
                    <a:lnTo>
                      <a:pt x="558" y="188"/>
                    </a:lnTo>
                    <a:close/>
                    <a:moveTo>
                      <a:pt x="308" y="487"/>
                    </a:moveTo>
                    <a:lnTo>
                      <a:pt x="308" y="487"/>
                    </a:lnTo>
                    <a:cubicBezTo>
                      <a:pt x="297" y="498"/>
                      <a:pt x="286" y="508"/>
                      <a:pt x="274" y="517"/>
                    </a:cubicBezTo>
                    <a:lnTo>
                      <a:pt x="274" y="518"/>
                    </a:lnTo>
                    <a:cubicBezTo>
                      <a:pt x="276" y="521"/>
                      <a:pt x="278" y="523"/>
                      <a:pt x="280" y="525"/>
                    </a:cubicBezTo>
                    <a:cubicBezTo>
                      <a:pt x="336" y="490"/>
                      <a:pt x="378" y="429"/>
                      <a:pt x="419" y="364"/>
                    </a:cubicBezTo>
                    <a:cubicBezTo>
                      <a:pt x="454" y="308"/>
                      <a:pt x="492" y="245"/>
                      <a:pt x="540" y="197"/>
                    </a:cubicBezTo>
                    <a:cubicBezTo>
                      <a:pt x="540" y="197"/>
                      <a:pt x="541" y="197"/>
                      <a:pt x="541" y="196"/>
                    </a:cubicBezTo>
                    <a:cubicBezTo>
                      <a:pt x="546" y="192"/>
                      <a:pt x="551" y="187"/>
                      <a:pt x="556" y="183"/>
                    </a:cubicBezTo>
                    <a:lnTo>
                      <a:pt x="552" y="170"/>
                    </a:lnTo>
                    <a:cubicBezTo>
                      <a:pt x="533" y="185"/>
                      <a:pt x="516" y="203"/>
                      <a:pt x="500" y="222"/>
                    </a:cubicBezTo>
                    <a:cubicBezTo>
                      <a:pt x="500" y="222"/>
                      <a:pt x="500" y="223"/>
                      <a:pt x="500" y="223"/>
                    </a:cubicBezTo>
                    <a:cubicBezTo>
                      <a:pt x="469" y="260"/>
                      <a:pt x="443" y="302"/>
                      <a:pt x="418" y="341"/>
                    </a:cubicBezTo>
                    <a:cubicBezTo>
                      <a:pt x="405" y="361"/>
                      <a:pt x="392" y="382"/>
                      <a:pt x="378" y="402"/>
                    </a:cubicBezTo>
                    <a:cubicBezTo>
                      <a:pt x="378" y="402"/>
                      <a:pt x="378" y="402"/>
                      <a:pt x="378" y="402"/>
                    </a:cubicBezTo>
                    <a:cubicBezTo>
                      <a:pt x="372" y="411"/>
                      <a:pt x="366" y="419"/>
                      <a:pt x="360" y="426"/>
                    </a:cubicBezTo>
                    <a:cubicBezTo>
                      <a:pt x="360" y="427"/>
                      <a:pt x="360" y="427"/>
                      <a:pt x="360" y="427"/>
                    </a:cubicBezTo>
                    <a:cubicBezTo>
                      <a:pt x="355" y="433"/>
                      <a:pt x="351" y="439"/>
                      <a:pt x="347" y="444"/>
                    </a:cubicBezTo>
                    <a:cubicBezTo>
                      <a:pt x="346" y="444"/>
                      <a:pt x="346" y="445"/>
                      <a:pt x="346" y="445"/>
                    </a:cubicBezTo>
                    <a:cubicBezTo>
                      <a:pt x="340" y="453"/>
                      <a:pt x="333" y="461"/>
                      <a:pt x="326" y="468"/>
                    </a:cubicBezTo>
                    <a:cubicBezTo>
                      <a:pt x="326" y="469"/>
                      <a:pt x="326" y="469"/>
                      <a:pt x="325" y="469"/>
                    </a:cubicBezTo>
                    <a:cubicBezTo>
                      <a:pt x="320" y="475"/>
                      <a:pt x="314" y="481"/>
                      <a:pt x="308" y="487"/>
                    </a:cubicBezTo>
                    <a:lnTo>
                      <a:pt x="308" y="487"/>
                    </a:lnTo>
                    <a:lnTo>
                      <a:pt x="308" y="487"/>
                    </a:lnTo>
                    <a:close/>
                    <a:moveTo>
                      <a:pt x="306" y="482"/>
                    </a:moveTo>
                    <a:lnTo>
                      <a:pt x="306" y="482"/>
                    </a:lnTo>
                    <a:cubicBezTo>
                      <a:pt x="310" y="477"/>
                      <a:pt x="314" y="473"/>
                      <a:pt x="318" y="469"/>
                    </a:cubicBezTo>
                    <a:cubicBezTo>
                      <a:pt x="292" y="465"/>
                      <a:pt x="277" y="452"/>
                      <a:pt x="272" y="437"/>
                    </a:cubicBezTo>
                    <a:cubicBezTo>
                      <a:pt x="268" y="440"/>
                      <a:pt x="265" y="443"/>
                      <a:pt x="262" y="444"/>
                    </a:cubicBezTo>
                    <a:cubicBezTo>
                      <a:pt x="263" y="446"/>
                      <a:pt x="264" y="447"/>
                      <a:pt x="264" y="449"/>
                    </a:cubicBezTo>
                    <a:cubicBezTo>
                      <a:pt x="265" y="449"/>
                      <a:pt x="265" y="449"/>
                      <a:pt x="265" y="450"/>
                    </a:cubicBezTo>
                    <a:cubicBezTo>
                      <a:pt x="276" y="467"/>
                      <a:pt x="288" y="472"/>
                      <a:pt x="306" y="482"/>
                    </a:cubicBezTo>
                    <a:lnTo>
                      <a:pt x="306" y="482"/>
                    </a:lnTo>
                    <a:close/>
                    <a:moveTo>
                      <a:pt x="323" y="464"/>
                    </a:moveTo>
                    <a:lnTo>
                      <a:pt x="323" y="464"/>
                    </a:lnTo>
                    <a:cubicBezTo>
                      <a:pt x="327" y="459"/>
                      <a:pt x="331" y="454"/>
                      <a:pt x="335" y="449"/>
                    </a:cubicBezTo>
                    <a:cubicBezTo>
                      <a:pt x="287" y="463"/>
                      <a:pt x="257" y="387"/>
                      <a:pt x="339" y="356"/>
                    </a:cubicBezTo>
                    <a:cubicBezTo>
                      <a:pt x="333" y="354"/>
                      <a:pt x="327" y="352"/>
                      <a:pt x="321" y="349"/>
                    </a:cubicBezTo>
                    <a:cubicBezTo>
                      <a:pt x="268" y="373"/>
                      <a:pt x="250" y="454"/>
                      <a:pt x="323" y="464"/>
                    </a:cubicBezTo>
                    <a:lnTo>
                      <a:pt x="323" y="464"/>
                    </a:lnTo>
                    <a:close/>
                    <a:moveTo>
                      <a:pt x="343" y="440"/>
                    </a:moveTo>
                    <a:lnTo>
                      <a:pt x="343" y="440"/>
                    </a:lnTo>
                    <a:cubicBezTo>
                      <a:pt x="347" y="435"/>
                      <a:pt x="351" y="430"/>
                      <a:pt x="355" y="424"/>
                    </a:cubicBezTo>
                    <a:cubicBezTo>
                      <a:pt x="357" y="410"/>
                      <a:pt x="353" y="394"/>
                      <a:pt x="336" y="386"/>
                    </a:cubicBezTo>
                    <a:cubicBezTo>
                      <a:pt x="331" y="389"/>
                      <a:pt x="326" y="392"/>
                      <a:pt x="322" y="396"/>
                    </a:cubicBezTo>
                    <a:cubicBezTo>
                      <a:pt x="348" y="400"/>
                      <a:pt x="348" y="433"/>
                      <a:pt x="324" y="433"/>
                    </a:cubicBezTo>
                    <a:cubicBezTo>
                      <a:pt x="305" y="433"/>
                      <a:pt x="306" y="409"/>
                      <a:pt x="314" y="397"/>
                    </a:cubicBezTo>
                    <a:cubicBezTo>
                      <a:pt x="314" y="397"/>
                      <a:pt x="315" y="396"/>
                      <a:pt x="315" y="396"/>
                    </a:cubicBezTo>
                    <a:lnTo>
                      <a:pt x="315" y="396"/>
                    </a:lnTo>
                    <a:cubicBezTo>
                      <a:pt x="319" y="391"/>
                      <a:pt x="325" y="386"/>
                      <a:pt x="334" y="381"/>
                    </a:cubicBezTo>
                    <a:cubicBezTo>
                      <a:pt x="334" y="381"/>
                      <a:pt x="334" y="381"/>
                      <a:pt x="335" y="381"/>
                    </a:cubicBezTo>
                    <a:cubicBezTo>
                      <a:pt x="341" y="378"/>
                      <a:pt x="349" y="375"/>
                      <a:pt x="358" y="373"/>
                    </a:cubicBezTo>
                    <a:cubicBezTo>
                      <a:pt x="358" y="372"/>
                      <a:pt x="359" y="372"/>
                      <a:pt x="359" y="372"/>
                    </a:cubicBezTo>
                    <a:cubicBezTo>
                      <a:pt x="364" y="371"/>
                      <a:pt x="370" y="370"/>
                      <a:pt x="377" y="369"/>
                    </a:cubicBezTo>
                    <a:cubicBezTo>
                      <a:pt x="372" y="367"/>
                      <a:pt x="366" y="365"/>
                      <a:pt x="360" y="363"/>
                    </a:cubicBezTo>
                    <a:cubicBezTo>
                      <a:pt x="356" y="362"/>
                      <a:pt x="352" y="360"/>
                      <a:pt x="348" y="359"/>
                    </a:cubicBezTo>
                    <a:cubicBezTo>
                      <a:pt x="259" y="388"/>
                      <a:pt x="295" y="466"/>
                      <a:pt x="343" y="440"/>
                    </a:cubicBezTo>
                    <a:lnTo>
                      <a:pt x="343" y="440"/>
                    </a:lnTo>
                    <a:close/>
                    <a:moveTo>
                      <a:pt x="361" y="416"/>
                    </a:moveTo>
                    <a:lnTo>
                      <a:pt x="361" y="416"/>
                    </a:lnTo>
                    <a:cubicBezTo>
                      <a:pt x="365" y="411"/>
                      <a:pt x="369" y="405"/>
                      <a:pt x="373" y="400"/>
                    </a:cubicBezTo>
                    <a:cubicBezTo>
                      <a:pt x="372" y="395"/>
                      <a:pt x="366" y="385"/>
                      <a:pt x="358" y="378"/>
                    </a:cubicBezTo>
                    <a:cubicBezTo>
                      <a:pt x="353" y="380"/>
                      <a:pt x="347" y="381"/>
                      <a:pt x="342" y="384"/>
                    </a:cubicBezTo>
                    <a:cubicBezTo>
                      <a:pt x="356" y="391"/>
                      <a:pt x="361" y="404"/>
                      <a:pt x="361" y="416"/>
                    </a:cubicBezTo>
                    <a:lnTo>
                      <a:pt x="361" y="416"/>
                    </a:lnTo>
                    <a:close/>
                    <a:moveTo>
                      <a:pt x="377" y="394"/>
                    </a:moveTo>
                    <a:lnTo>
                      <a:pt x="377" y="394"/>
                    </a:lnTo>
                    <a:cubicBezTo>
                      <a:pt x="381" y="388"/>
                      <a:pt x="385" y="382"/>
                      <a:pt x="389" y="376"/>
                    </a:cubicBezTo>
                    <a:cubicBezTo>
                      <a:pt x="388" y="375"/>
                      <a:pt x="387" y="375"/>
                      <a:pt x="386" y="374"/>
                    </a:cubicBezTo>
                    <a:cubicBezTo>
                      <a:pt x="380" y="375"/>
                      <a:pt x="373" y="375"/>
                      <a:pt x="365" y="377"/>
                    </a:cubicBezTo>
                    <a:cubicBezTo>
                      <a:pt x="370" y="382"/>
                      <a:pt x="374" y="389"/>
                      <a:pt x="377" y="394"/>
                    </a:cubicBezTo>
                    <a:lnTo>
                      <a:pt x="377" y="394"/>
                    </a:lnTo>
                    <a:close/>
                    <a:moveTo>
                      <a:pt x="392" y="372"/>
                    </a:moveTo>
                    <a:lnTo>
                      <a:pt x="392" y="372"/>
                    </a:lnTo>
                    <a:cubicBezTo>
                      <a:pt x="396" y="365"/>
                      <a:pt x="400" y="359"/>
                      <a:pt x="404" y="353"/>
                    </a:cubicBezTo>
                    <a:cubicBezTo>
                      <a:pt x="389" y="349"/>
                      <a:pt x="360" y="351"/>
                      <a:pt x="343" y="351"/>
                    </a:cubicBezTo>
                    <a:cubicBezTo>
                      <a:pt x="349" y="354"/>
                      <a:pt x="355" y="356"/>
                      <a:pt x="362" y="358"/>
                    </a:cubicBezTo>
                    <a:cubicBezTo>
                      <a:pt x="371" y="361"/>
                      <a:pt x="380" y="364"/>
                      <a:pt x="387" y="369"/>
                    </a:cubicBezTo>
                    <a:cubicBezTo>
                      <a:pt x="388" y="369"/>
                      <a:pt x="388" y="369"/>
                      <a:pt x="388" y="369"/>
                    </a:cubicBezTo>
                    <a:cubicBezTo>
                      <a:pt x="389" y="370"/>
                      <a:pt x="391" y="371"/>
                      <a:pt x="392" y="372"/>
                    </a:cubicBezTo>
                    <a:lnTo>
                      <a:pt x="392" y="372"/>
                    </a:lnTo>
                    <a:close/>
                    <a:moveTo>
                      <a:pt x="407" y="348"/>
                    </a:moveTo>
                    <a:lnTo>
                      <a:pt x="407" y="348"/>
                    </a:lnTo>
                    <a:cubicBezTo>
                      <a:pt x="410" y="343"/>
                      <a:pt x="413" y="339"/>
                      <a:pt x="416" y="334"/>
                    </a:cubicBezTo>
                    <a:cubicBezTo>
                      <a:pt x="399" y="329"/>
                      <a:pt x="371" y="330"/>
                      <a:pt x="354" y="330"/>
                    </a:cubicBezTo>
                    <a:cubicBezTo>
                      <a:pt x="333" y="331"/>
                      <a:pt x="312" y="331"/>
                      <a:pt x="295" y="327"/>
                    </a:cubicBezTo>
                    <a:cubicBezTo>
                      <a:pt x="304" y="335"/>
                      <a:pt x="315" y="340"/>
                      <a:pt x="327" y="345"/>
                    </a:cubicBezTo>
                    <a:cubicBezTo>
                      <a:pt x="335" y="347"/>
                      <a:pt x="356" y="345"/>
                      <a:pt x="363" y="345"/>
                    </a:cubicBezTo>
                    <a:cubicBezTo>
                      <a:pt x="379" y="345"/>
                      <a:pt x="396" y="345"/>
                      <a:pt x="407" y="348"/>
                    </a:cubicBezTo>
                    <a:lnTo>
                      <a:pt x="407" y="348"/>
                    </a:lnTo>
                    <a:close/>
                    <a:moveTo>
                      <a:pt x="419" y="329"/>
                    </a:moveTo>
                    <a:lnTo>
                      <a:pt x="419" y="329"/>
                    </a:lnTo>
                    <a:cubicBezTo>
                      <a:pt x="421" y="325"/>
                      <a:pt x="424" y="322"/>
                      <a:pt x="426" y="318"/>
                    </a:cubicBezTo>
                    <a:cubicBezTo>
                      <a:pt x="404" y="309"/>
                      <a:pt x="369" y="312"/>
                      <a:pt x="346" y="312"/>
                    </a:cubicBezTo>
                    <a:cubicBezTo>
                      <a:pt x="320" y="312"/>
                      <a:pt x="293" y="311"/>
                      <a:pt x="276" y="296"/>
                    </a:cubicBezTo>
                    <a:cubicBezTo>
                      <a:pt x="279" y="305"/>
                      <a:pt x="283" y="312"/>
                      <a:pt x="287" y="318"/>
                    </a:cubicBezTo>
                    <a:cubicBezTo>
                      <a:pt x="313" y="329"/>
                      <a:pt x="361" y="323"/>
                      <a:pt x="391" y="325"/>
                    </a:cubicBezTo>
                    <a:cubicBezTo>
                      <a:pt x="401" y="325"/>
                      <a:pt x="411" y="326"/>
                      <a:pt x="419" y="329"/>
                    </a:cubicBezTo>
                    <a:lnTo>
                      <a:pt x="419" y="329"/>
                    </a:lnTo>
                    <a:close/>
                    <a:moveTo>
                      <a:pt x="429" y="313"/>
                    </a:moveTo>
                    <a:lnTo>
                      <a:pt x="429" y="313"/>
                    </a:lnTo>
                    <a:cubicBezTo>
                      <a:pt x="432" y="309"/>
                      <a:pt x="434" y="305"/>
                      <a:pt x="437" y="301"/>
                    </a:cubicBezTo>
                    <a:cubicBezTo>
                      <a:pt x="428" y="298"/>
                      <a:pt x="420" y="296"/>
                      <a:pt x="411" y="295"/>
                    </a:cubicBezTo>
                    <a:cubicBezTo>
                      <a:pt x="411" y="295"/>
                      <a:pt x="411" y="295"/>
                      <a:pt x="410" y="295"/>
                    </a:cubicBezTo>
                    <a:cubicBezTo>
                      <a:pt x="388" y="291"/>
                      <a:pt x="366" y="292"/>
                      <a:pt x="343" y="293"/>
                    </a:cubicBezTo>
                    <a:cubicBezTo>
                      <a:pt x="328" y="293"/>
                      <a:pt x="314" y="292"/>
                      <a:pt x="302" y="288"/>
                    </a:cubicBezTo>
                    <a:cubicBezTo>
                      <a:pt x="301" y="288"/>
                      <a:pt x="301" y="288"/>
                      <a:pt x="301" y="288"/>
                    </a:cubicBezTo>
                    <a:cubicBezTo>
                      <a:pt x="291" y="285"/>
                      <a:pt x="282" y="279"/>
                      <a:pt x="275" y="269"/>
                    </a:cubicBezTo>
                    <a:cubicBezTo>
                      <a:pt x="274" y="270"/>
                      <a:pt x="273" y="271"/>
                      <a:pt x="272" y="272"/>
                    </a:cubicBezTo>
                    <a:cubicBezTo>
                      <a:pt x="273" y="277"/>
                      <a:pt x="273" y="281"/>
                      <a:pt x="274" y="285"/>
                    </a:cubicBezTo>
                    <a:cubicBezTo>
                      <a:pt x="288" y="304"/>
                      <a:pt x="316" y="307"/>
                      <a:pt x="346" y="307"/>
                    </a:cubicBezTo>
                    <a:cubicBezTo>
                      <a:pt x="371" y="307"/>
                      <a:pt x="406" y="303"/>
                      <a:pt x="429" y="313"/>
                    </a:cubicBezTo>
                    <a:lnTo>
                      <a:pt x="429" y="313"/>
                    </a:lnTo>
                    <a:close/>
                    <a:moveTo>
                      <a:pt x="498" y="216"/>
                    </a:moveTo>
                    <a:lnTo>
                      <a:pt x="498" y="216"/>
                    </a:lnTo>
                    <a:cubicBezTo>
                      <a:pt x="500" y="213"/>
                      <a:pt x="503" y="210"/>
                      <a:pt x="506" y="207"/>
                    </a:cubicBezTo>
                    <a:cubicBezTo>
                      <a:pt x="491" y="202"/>
                      <a:pt x="477" y="199"/>
                      <a:pt x="463" y="196"/>
                    </a:cubicBezTo>
                    <a:cubicBezTo>
                      <a:pt x="463" y="196"/>
                      <a:pt x="462" y="196"/>
                      <a:pt x="462" y="196"/>
                    </a:cubicBezTo>
                    <a:cubicBezTo>
                      <a:pt x="456" y="195"/>
                      <a:pt x="449" y="195"/>
                      <a:pt x="443" y="194"/>
                    </a:cubicBezTo>
                    <a:cubicBezTo>
                      <a:pt x="445" y="198"/>
                      <a:pt x="447" y="203"/>
                      <a:pt x="447" y="209"/>
                    </a:cubicBezTo>
                    <a:cubicBezTo>
                      <a:pt x="450" y="212"/>
                      <a:pt x="452" y="216"/>
                      <a:pt x="452" y="220"/>
                    </a:cubicBezTo>
                    <a:cubicBezTo>
                      <a:pt x="456" y="218"/>
                      <a:pt x="462" y="217"/>
                      <a:pt x="468" y="219"/>
                    </a:cubicBezTo>
                    <a:cubicBezTo>
                      <a:pt x="473" y="208"/>
                      <a:pt x="488" y="206"/>
                      <a:pt x="498" y="216"/>
                    </a:cubicBezTo>
                    <a:lnTo>
                      <a:pt x="498" y="216"/>
                    </a:lnTo>
                    <a:close/>
                    <a:moveTo>
                      <a:pt x="187" y="551"/>
                    </a:moveTo>
                    <a:lnTo>
                      <a:pt x="187" y="551"/>
                    </a:lnTo>
                    <a:lnTo>
                      <a:pt x="238" y="513"/>
                    </a:lnTo>
                    <a:cubicBezTo>
                      <a:pt x="236" y="508"/>
                      <a:pt x="233" y="504"/>
                      <a:pt x="231" y="499"/>
                    </a:cubicBezTo>
                    <a:lnTo>
                      <a:pt x="188" y="526"/>
                    </a:lnTo>
                    <a:cubicBezTo>
                      <a:pt x="185" y="528"/>
                      <a:pt x="182" y="523"/>
                      <a:pt x="185" y="521"/>
                    </a:cubicBezTo>
                    <a:lnTo>
                      <a:pt x="229" y="494"/>
                    </a:lnTo>
                    <a:cubicBezTo>
                      <a:pt x="227" y="491"/>
                      <a:pt x="225" y="487"/>
                      <a:pt x="224" y="483"/>
                    </a:cubicBezTo>
                    <a:lnTo>
                      <a:pt x="165" y="511"/>
                    </a:lnTo>
                    <a:cubicBezTo>
                      <a:pt x="171" y="524"/>
                      <a:pt x="178" y="538"/>
                      <a:pt x="187" y="551"/>
                    </a:cubicBezTo>
                    <a:lnTo>
                      <a:pt x="187" y="551"/>
                    </a:lnTo>
                    <a:close/>
                    <a:moveTo>
                      <a:pt x="241" y="518"/>
                    </a:moveTo>
                    <a:lnTo>
                      <a:pt x="241" y="518"/>
                    </a:lnTo>
                    <a:lnTo>
                      <a:pt x="190" y="556"/>
                    </a:lnTo>
                    <a:cubicBezTo>
                      <a:pt x="198" y="569"/>
                      <a:pt x="208" y="581"/>
                      <a:pt x="219" y="593"/>
                    </a:cubicBezTo>
                    <a:lnTo>
                      <a:pt x="259" y="545"/>
                    </a:lnTo>
                    <a:cubicBezTo>
                      <a:pt x="256" y="542"/>
                      <a:pt x="254" y="538"/>
                      <a:pt x="251" y="534"/>
                    </a:cubicBezTo>
                    <a:lnTo>
                      <a:pt x="213" y="572"/>
                    </a:lnTo>
                    <a:cubicBezTo>
                      <a:pt x="210" y="575"/>
                      <a:pt x="207" y="571"/>
                      <a:pt x="209" y="568"/>
                    </a:cubicBezTo>
                    <a:lnTo>
                      <a:pt x="248" y="530"/>
                    </a:lnTo>
                    <a:cubicBezTo>
                      <a:pt x="246" y="526"/>
                      <a:pt x="243" y="522"/>
                      <a:pt x="241" y="518"/>
                    </a:cubicBezTo>
                    <a:lnTo>
                      <a:pt x="241" y="518"/>
                    </a:lnTo>
                    <a:close/>
                    <a:moveTo>
                      <a:pt x="163" y="505"/>
                    </a:moveTo>
                    <a:lnTo>
                      <a:pt x="163" y="505"/>
                    </a:lnTo>
                    <a:lnTo>
                      <a:pt x="222" y="478"/>
                    </a:lnTo>
                    <a:cubicBezTo>
                      <a:pt x="220" y="474"/>
                      <a:pt x="219" y="470"/>
                      <a:pt x="218" y="466"/>
                    </a:cubicBezTo>
                    <a:lnTo>
                      <a:pt x="169" y="481"/>
                    </a:lnTo>
                    <a:cubicBezTo>
                      <a:pt x="166" y="482"/>
                      <a:pt x="164" y="476"/>
                      <a:pt x="168" y="475"/>
                    </a:cubicBezTo>
                    <a:lnTo>
                      <a:pt x="216" y="461"/>
                    </a:lnTo>
                    <a:cubicBezTo>
                      <a:pt x="214" y="456"/>
                      <a:pt x="213" y="451"/>
                      <a:pt x="212" y="445"/>
                    </a:cubicBezTo>
                    <a:lnTo>
                      <a:pt x="147" y="459"/>
                    </a:lnTo>
                    <a:cubicBezTo>
                      <a:pt x="151" y="475"/>
                      <a:pt x="156" y="490"/>
                      <a:pt x="163" y="505"/>
                    </a:cubicBezTo>
                    <a:lnTo>
                      <a:pt x="163" y="505"/>
                    </a:lnTo>
                    <a:close/>
                    <a:moveTo>
                      <a:pt x="146" y="454"/>
                    </a:moveTo>
                    <a:lnTo>
                      <a:pt x="146" y="454"/>
                    </a:lnTo>
                    <a:lnTo>
                      <a:pt x="210" y="440"/>
                    </a:lnTo>
                    <a:cubicBezTo>
                      <a:pt x="209" y="435"/>
                      <a:pt x="209" y="431"/>
                      <a:pt x="208" y="426"/>
                    </a:cubicBezTo>
                    <a:lnTo>
                      <a:pt x="157" y="431"/>
                    </a:lnTo>
                    <a:cubicBezTo>
                      <a:pt x="153" y="431"/>
                      <a:pt x="153" y="426"/>
                      <a:pt x="156" y="425"/>
                    </a:cubicBezTo>
                    <a:lnTo>
                      <a:pt x="207" y="421"/>
                    </a:lnTo>
                    <a:cubicBezTo>
                      <a:pt x="206" y="416"/>
                      <a:pt x="206" y="411"/>
                      <a:pt x="206" y="405"/>
                    </a:cubicBezTo>
                    <a:lnTo>
                      <a:pt x="140" y="404"/>
                    </a:lnTo>
                    <a:cubicBezTo>
                      <a:pt x="141" y="421"/>
                      <a:pt x="143" y="437"/>
                      <a:pt x="146" y="454"/>
                    </a:cubicBezTo>
                    <a:lnTo>
                      <a:pt x="146" y="454"/>
                    </a:lnTo>
                    <a:close/>
                    <a:moveTo>
                      <a:pt x="140" y="399"/>
                    </a:moveTo>
                    <a:lnTo>
                      <a:pt x="140" y="399"/>
                    </a:lnTo>
                    <a:lnTo>
                      <a:pt x="206" y="400"/>
                    </a:lnTo>
                    <a:cubicBezTo>
                      <a:pt x="205" y="395"/>
                      <a:pt x="205" y="391"/>
                      <a:pt x="206" y="387"/>
                    </a:cubicBezTo>
                    <a:lnTo>
                      <a:pt x="155" y="381"/>
                    </a:lnTo>
                    <a:cubicBezTo>
                      <a:pt x="151" y="381"/>
                      <a:pt x="152" y="375"/>
                      <a:pt x="156" y="375"/>
                    </a:cubicBezTo>
                    <a:lnTo>
                      <a:pt x="206" y="381"/>
                    </a:lnTo>
                    <a:cubicBezTo>
                      <a:pt x="206" y="375"/>
                      <a:pt x="207" y="370"/>
                      <a:pt x="207" y="364"/>
                    </a:cubicBezTo>
                    <a:lnTo>
                      <a:pt x="144" y="351"/>
                    </a:lnTo>
                    <a:cubicBezTo>
                      <a:pt x="141" y="367"/>
                      <a:pt x="140" y="383"/>
                      <a:pt x="140" y="399"/>
                    </a:cubicBezTo>
                    <a:lnTo>
                      <a:pt x="140" y="399"/>
                    </a:lnTo>
                    <a:close/>
                    <a:moveTo>
                      <a:pt x="144" y="346"/>
                    </a:moveTo>
                    <a:lnTo>
                      <a:pt x="144" y="346"/>
                    </a:lnTo>
                    <a:lnTo>
                      <a:pt x="208" y="359"/>
                    </a:lnTo>
                    <a:cubicBezTo>
                      <a:pt x="209" y="354"/>
                      <a:pt x="210" y="350"/>
                      <a:pt x="211" y="346"/>
                    </a:cubicBezTo>
                    <a:lnTo>
                      <a:pt x="162" y="330"/>
                    </a:lnTo>
                    <a:cubicBezTo>
                      <a:pt x="158" y="329"/>
                      <a:pt x="160" y="324"/>
                      <a:pt x="163" y="325"/>
                    </a:cubicBezTo>
                    <a:lnTo>
                      <a:pt x="212" y="340"/>
                    </a:lnTo>
                    <a:cubicBezTo>
                      <a:pt x="213" y="336"/>
                      <a:pt x="214" y="332"/>
                      <a:pt x="215" y="328"/>
                    </a:cubicBezTo>
                    <a:lnTo>
                      <a:pt x="157" y="299"/>
                    </a:lnTo>
                    <a:cubicBezTo>
                      <a:pt x="151" y="314"/>
                      <a:pt x="147" y="330"/>
                      <a:pt x="144" y="346"/>
                    </a:cubicBezTo>
                    <a:lnTo>
                      <a:pt x="144" y="346"/>
                    </a:lnTo>
                    <a:close/>
                    <a:moveTo>
                      <a:pt x="159" y="293"/>
                    </a:moveTo>
                    <a:lnTo>
                      <a:pt x="159" y="293"/>
                    </a:lnTo>
                    <a:lnTo>
                      <a:pt x="217" y="322"/>
                    </a:lnTo>
                    <a:cubicBezTo>
                      <a:pt x="219" y="318"/>
                      <a:pt x="220" y="314"/>
                      <a:pt x="222" y="310"/>
                    </a:cubicBezTo>
                    <a:lnTo>
                      <a:pt x="177" y="283"/>
                    </a:lnTo>
                    <a:cubicBezTo>
                      <a:pt x="174" y="281"/>
                      <a:pt x="177" y="276"/>
                      <a:pt x="180" y="278"/>
                    </a:cubicBezTo>
                    <a:lnTo>
                      <a:pt x="224" y="305"/>
                    </a:lnTo>
                    <a:cubicBezTo>
                      <a:pt x="226" y="300"/>
                      <a:pt x="228" y="296"/>
                      <a:pt x="230" y="292"/>
                    </a:cubicBezTo>
                    <a:lnTo>
                      <a:pt x="178" y="251"/>
                    </a:lnTo>
                    <a:cubicBezTo>
                      <a:pt x="170" y="265"/>
                      <a:pt x="164" y="279"/>
                      <a:pt x="159" y="293"/>
                    </a:cubicBezTo>
                    <a:lnTo>
                      <a:pt x="159" y="293"/>
                    </a:lnTo>
                    <a:close/>
                    <a:moveTo>
                      <a:pt x="180" y="246"/>
                    </a:moveTo>
                    <a:lnTo>
                      <a:pt x="180" y="246"/>
                    </a:lnTo>
                    <a:lnTo>
                      <a:pt x="233" y="287"/>
                    </a:lnTo>
                    <a:cubicBezTo>
                      <a:pt x="235" y="283"/>
                      <a:pt x="237" y="280"/>
                      <a:pt x="239" y="276"/>
                    </a:cubicBezTo>
                    <a:lnTo>
                      <a:pt x="200" y="239"/>
                    </a:lnTo>
                    <a:cubicBezTo>
                      <a:pt x="198" y="237"/>
                      <a:pt x="202" y="233"/>
                      <a:pt x="204" y="235"/>
                    </a:cubicBezTo>
                    <a:lnTo>
                      <a:pt x="242" y="271"/>
                    </a:lnTo>
                    <a:cubicBezTo>
                      <a:pt x="245" y="267"/>
                      <a:pt x="248" y="263"/>
                      <a:pt x="251" y="259"/>
                    </a:cubicBezTo>
                    <a:lnTo>
                      <a:pt x="207" y="208"/>
                    </a:lnTo>
                    <a:cubicBezTo>
                      <a:pt x="197" y="220"/>
                      <a:pt x="188" y="233"/>
                      <a:pt x="180" y="246"/>
                    </a:cubicBezTo>
                    <a:lnTo>
                      <a:pt x="180" y="246"/>
                    </a:lnTo>
                    <a:close/>
                    <a:moveTo>
                      <a:pt x="210" y="203"/>
                    </a:moveTo>
                    <a:lnTo>
                      <a:pt x="210" y="203"/>
                    </a:lnTo>
                    <a:lnTo>
                      <a:pt x="254" y="254"/>
                    </a:lnTo>
                    <a:cubicBezTo>
                      <a:pt x="257" y="251"/>
                      <a:pt x="260" y="247"/>
                      <a:pt x="263" y="244"/>
                    </a:cubicBezTo>
                    <a:lnTo>
                      <a:pt x="230" y="199"/>
                    </a:lnTo>
                    <a:cubicBezTo>
                      <a:pt x="228" y="196"/>
                      <a:pt x="233" y="193"/>
                      <a:pt x="235" y="196"/>
                    </a:cubicBezTo>
                    <a:lnTo>
                      <a:pt x="267" y="240"/>
                    </a:lnTo>
                    <a:cubicBezTo>
                      <a:pt x="270" y="236"/>
                      <a:pt x="273" y="233"/>
                      <a:pt x="277" y="230"/>
                    </a:cubicBezTo>
                    <a:lnTo>
                      <a:pt x="242" y="169"/>
                    </a:lnTo>
                    <a:cubicBezTo>
                      <a:pt x="231" y="180"/>
                      <a:pt x="220" y="191"/>
                      <a:pt x="210" y="203"/>
                    </a:cubicBezTo>
                    <a:lnTo>
                      <a:pt x="210" y="203"/>
                    </a:lnTo>
                    <a:close/>
                    <a:moveTo>
                      <a:pt x="246" y="166"/>
                    </a:moveTo>
                    <a:lnTo>
                      <a:pt x="246" y="166"/>
                    </a:lnTo>
                    <a:lnTo>
                      <a:pt x="281" y="226"/>
                    </a:lnTo>
                    <a:cubicBezTo>
                      <a:pt x="284" y="223"/>
                      <a:pt x="287" y="220"/>
                      <a:pt x="290" y="218"/>
                    </a:cubicBezTo>
                    <a:lnTo>
                      <a:pt x="267" y="165"/>
                    </a:lnTo>
                    <a:cubicBezTo>
                      <a:pt x="266" y="161"/>
                      <a:pt x="271" y="159"/>
                      <a:pt x="273" y="163"/>
                    </a:cubicBezTo>
                    <a:lnTo>
                      <a:pt x="295" y="214"/>
                    </a:lnTo>
                    <a:cubicBezTo>
                      <a:pt x="299" y="211"/>
                      <a:pt x="303" y="208"/>
                      <a:pt x="307" y="205"/>
                    </a:cubicBezTo>
                    <a:lnTo>
                      <a:pt x="284" y="137"/>
                    </a:lnTo>
                    <a:cubicBezTo>
                      <a:pt x="271" y="146"/>
                      <a:pt x="258" y="155"/>
                      <a:pt x="246" y="166"/>
                    </a:cubicBezTo>
                    <a:lnTo>
                      <a:pt x="246" y="166"/>
                    </a:lnTo>
                    <a:close/>
                    <a:moveTo>
                      <a:pt x="289" y="134"/>
                    </a:moveTo>
                    <a:lnTo>
                      <a:pt x="289" y="134"/>
                    </a:lnTo>
                    <a:lnTo>
                      <a:pt x="312" y="202"/>
                    </a:lnTo>
                    <a:cubicBezTo>
                      <a:pt x="316" y="200"/>
                      <a:pt x="319" y="198"/>
                      <a:pt x="323" y="196"/>
                    </a:cubicBezTo>
                    <a:lnTo>
                      <a:pt x="310" y="139"/>
                    </a:lnTo>
                    <a:cubicBezTo>
                      <a:pt x="309" y="135"/>
                      <a:pt x="314" y="134"/>
                      <a:pt x="315" y="137"/>
                    </a:cubicBezTo>
                    <a:lnTo>
                      <a:pt x="328" y="193"/>
                    </a:lnTo>
                    <a:cubicBezTo>
                      <a:pt x="332" y="191"/>
                      <a:pt x="336" y="189"/>
                      <a:pt x="340" y="187"/>
                    </a:cubicBezTo>
                    <a:lnTo>
                      <a:pt x="331" y="113"/>
                    </a:lnTo>
                    <a:cubicBezTo>
                      <a:pt x="316" y="119"/>
                      <a:pt x="302" y="126"/>
                      <a:pt x="289" y="134"/>
                    </a:cubicBezTo>
                    <a:lnTo>
                      <a:pt x="289" y="134"/>
                    </a:lnTo>
                    <a:close/>
                    <a:moveTo>
                      <a:pt x="336" y="111"/>
                    </a:moveTo>
                    <a:lnTo>
                      <a:pt x="336" y="111"/>
                    </a:lnTo>
                    <a:lnTo>
                      <a:pt x="346" y="185"/>
                    </a:lnTo>
                    <a:cubicBezTo>
                      <a:pt x="350" y="183"/>
                      <a:pt x="354" y="181"/>
                      <a:pt x="359" y="180"/>
                    </a:cubicBezTo>
                    <a:lnTo>
                      <a:pt x="357" y="118"/>
                    </a:lnTo>
                    <a:cubicBezTo>
                      <a:pt x="357" y="114"/>
                      <a:pt x="362" y="114"/>
                      <a:pt x="362" y="118"/>
                    </a:cubicBezTo>
                    <a:lnTo>
                      <a:pt x="364" y="178"/>
                    </a:lnTo>
                    <a:cubicBezTo>
                      <a:pt x="369" y="176"/>
                      <a:pt x="373" y="175"/>
                      <a:pt x="377" y="174"/>
                    </a:cubicBezTo>
                    <a:lnTo>
                      <a:pt x="383" y="97"/>
                    </a:lnTo>
                    <a:cubicBezTo>
                      <a:pt x="367" y="100"/>
                      <a:pt x="351" y="105"/>
                      <a:pt x="336" y="111"/>
                    </a:cubicBezTo>
                    <a:lnTo>
                      <a:pt x="336" y="111"/>
                    </a:lnTo>
                    <a:close/>
                    <a:moveTo>
                      <a:pt x="388" y="96"/>
                    </a:moveTo>
                    <a:lnTo>
                      <a:pt x="388" y="96"/>
                    </a:lnTo>
                    <a:lnTo>
                      <a:pt x="383" y="173"/>
                    </a:lnTo>
                    <a:cubicBezTo>
                      <a:pt x="388" y="172"/>
                      <a:pt x="393" y="171"/>
                      <a:pt x="398" y="170"/>
                    </a:cubicBezTo>
                    <a:lnTo>
                      <a:pt x="408" y="109"/>
                    </a:lnTo>
                    <a:cubicBezTo>
                      <a:pt x="408" y="106"/>
                      <a:pt x="414" y="107"/>
                      <a:pt x="413" y="110"/>
                    </a:cubicBezTo>
                    <a:lnTo>
                      <a:pt x="404" y="169"/>
                    </a:lnTo>
                    <a:cubicBezTo>
                      <a:pt x="408" y="169"/>
                      <a:pt x="412" y="169"/>
                      <a:pt x="416" y="168"/>
                    </a:cubicBezTo>
                    <a:lnTo>
                      <a:pt x="436" y="91"/>
                    </a:lnTo>
                    <a:cubicBezTo>
                      <a:pt x="420" y="92"/>
                      <a:pt x="404" y="93"/>
                      <a:pt x="388" y="96"/>
                    </a:cubicBezTo>
                    <a:lnTo>
                      <a:pt x="388" y="96"/>
                    </a:lnTo>
                    <a:close/>
                    <a:moveTo>
                      <a:pt x="442" y="91"/>
                    </a:moveTo>
                    <a:lnTo>
                      <a:pt x="442" y="91"/>
                    </a:lnTo>
                    <a:lnTo>
                      <a:pt x="422" y="168"/>
                    </a:lnTo>
                    <a:cubicBezTo>
                      <a:pt x="427" y="168"/>
                      <a:pt x="432" y="168"/>
                      <a:pt x="437" y="168"/>
                    </a:cubicBezTo>
                    <a:lnTo>
                      <a:pt x="456" y="108"/>
                    </a:lnTo>
                    <a:cubicBezTo>
                      <a:pt x="457" y="104"/>
                      <a:pt x="463" y="106"/>
                      <a:pt x="462" y="109"/>
                    </a:cubicBezTo>
                    <a:lnTo>
                      <a:pt x="443" y="169"/>
                    </a:lnTo>
                    <a:cubicBezTo>
                      <a:pt x="448" y="169"/>
                      <a:pt x="452" y="170"/>
                      <a:pt x="457" y="171"/>
                    </a:cubicBezTo>
                    <a:lnTo>
                      <a:pt x="489" y="95"/>
                    </a:lnTo>
                    <a:cubicBezTo>
                      <a:pt x="473" y="93"/>
                      <a:pt x="457" y="91"/>
                      <a:pt x="442" y="91"/>
                    </a:cubicBezTo>
                    <a:lnTo>
                      <a:pt x="442" y="91"/>
                    </a:lnTo>
                    <a:close/>
                    <a:moveTo>
                      <a:pt x="495" y="96"/>
                    </a:moveTo>
                    <a:lnTo>
                      <a:pt x="495" y="96"/>
                    </a:lnTo>
                    <a:lnTo>
                      <a:pt x="463" y="172"/>
                    </a:lnTo>
                    <a:cubicBezTo>
                      <a:pt x="467" y="172"/>
                      <a:pt x="471" y="173"/>
                      <a:pt x="475" y="174"/>
                    </a:cubicBezTo>
                    <a:lnTo>
                      <a:pt x="507" y="113"/>
                    </a:lnTo>
                    <a:cubicBezTo>
                      <a:pt x="509" y="110"/>
                      <a:pt x="514" y="112"/>
                      <a:pt x="512" y="116"/>
                    </a:cubicBezTo>
                    <a:lnTo>
                      <a:pt x="481" y="176"/>
                    </a:lnTo>
                    <a:cubicBezTo>
                      <a:pt x="486" y="177"/>
                      <a:pt x="492" y="179"/>
                      <a:pt x="497" y="181"/>
                    </a:cubicBezTo>
                    <a:lnTo>
                      <a:pt x="541" y="108"/>
                    </a:lnTo>
                    <a:cubicBezTo>
                      <a:pt x="526" y="103"/>
                      <a:pt x="510" y="99"/>
                      <a:pt x="495" y="96"/>
                    </a:cubicBezTo>
                    <a:lnTo>
                      <a:pt x="495" y="96"/>
                    </a:lnTo>
                    <a:close/>
                    <a:moveTo>
                      <a:pt x="393" y="265"/>
                    </a:moveTo>
                    <a:lnTo>
                      <a:pt x="393" y="265"/>
                    </a:lnTo>
                    <a:cubicBezTo>
                      <a:pt x="393" y="266"/>
                      <a:pt x="393" y="266"/>
                      <a:pt x="393" y="267"/>
                    </a:cubicBezTo>
                    <a:cubicBezTo>
                      <a:pt x="392" y="267"/>
                      <a:pt x="392" y="267"/>
                      <a:pt x="391" y="268"/>
                    </a:cubicBezTo>
                    <a:cubicBezTo>
                      <a:pt x="391" y="268"/>
                      <a:pt x="391" y="268"/>
                      <a:pt x="391" y="268"/>
                    </a:cubicBezTo>
                    <a:cubicBezTo>
                      <a:pt x="386" y="269"/>
                      <a:pt x="381" y="268"/>
                      <a:pt x="377" y="268"/>
                    </a:cubicBezTo>
                    <a:cubicBezTo>
                      <a:pt x="376" y="268"/>
                      <a:pt x="376" y="268"/>
                      <a:pt x="375" y="269"/>
                    </a:cubicBezTo>
                    <a:cubicBezTo>
                      <a:pt x="376" y="274"/>
                      <a:pt x="379" y="281"/>
                      <a:pt x="385" y="287"/>
                    </a:cubicBezTo>
                    <a:cubicBezTo>
                      <a:pt x="389" y="287"/>
                      <a:pt x="393" y="287"/>
                      <a:pt x="398" y="288"/>
                    </a:cubicBezTo>
                    <a:lnTo>
                      <a:pt x="410" y="236"/>
                    </a:lnTo>
                    <a:cubicBezTo>
                      <a:pt x="396" y="232"/>
                      <a:pt x="393" y="208"/>
                      <a:pt x="411" y="204"/>
                    </a:cubicBezTo>
                    <a:cubicBezTo>
                      <a:pt x="411" y="200"/>
                      <a:pt x="413" y="197"/>
                      <a:pt x="416" y="194"/>
                    </a:cubicBezTo>
                    <a:cubicBezTo>
                      <a:pt x="406" y="195"/>
                      <a:pt x="396" y="196"/>
                      <a:pt x="387" y="198"/>
                    </a:cubicBezTo>
                    <a:lnTo>
                      <a:pt x="390" y="227"/>
                    </a:lnTo>
                    <a:cubicBezTo>
                      <a:pt x="390" y="227"/>
                      <a:pt x="390" y="227"/>
                      <a:pt x="390" y="228"/>
                    </a:cubicBezTo>
                    <a:lnTo>
                      <a:pt x="390" y="231"/>
                    </a:lnTo>
                    <a:cubicBezTo>
                      <a:pt x="390" y="234"/>
                      <a:pt x="385" y="235"/>
                      <a:pt x="384" y="231"/>
                    </a:cubicBezTo>
                    <a:lnTo>
                      <a:pt x="384" y="229"/>
                    </a:lnTo>
                    <a:lnTo>
                      <a:pt x="373" y="221"/>
                    </a:lnTo>
                    <a:cubicBezTo>
                      <a:pt x="370" y="223"/>
                      <a:pt x="368" y="227"/>
                      <a:pt x="368" y="231"/>
                    </a:cubicBezTo>
                    <a:cubicBezTo>
                      <a:pt x="368" y="239"/>
                      <a:pt x="374" y="245"/>
                      <a:pt x="382" y="245"/>
                    </a:cubicBezTo>
                    <a:cubicBezTo>
                      <a:pt x="383" y="245"/>
                      <a:pt x="384" y="245"/>
                      <a:pt x="386" y="245"/>
                    </a:cubicBezTo>
                    <a:lnTo>
                      <a:pt x="386" y="244"/>
                    </a:lnTo>
                    <a:cubicBezTo>
                      <a:pt x="385" y="240"/>
                      <a:pt x="391" y="239"/>
                      <a:pt x="391" y="243"/>
                    </a:cubicBezTo>
                    <a:lnTo>
                      <a:pt x="391" y="246"/>
                    </a:lnTo>
                    <a:cubicBezTo>
                      <a:pt x="392" y="246"/>
                      <a:pt x="392" y="246"/>
                      <a:pt x="392" y="247"/>
                    </a:cubicBezTo>
                    <a:lnTo>
                      <a:pt x="393" y="265"/>
                    </a:lnTo>
                    <a:cubicBezTo>
                      <a:pt x="393" y="265"/>
                      <a:pt x="393" y="265"/>
                      <a:pt x="393" y="265"/>
                    </a:cubicBezTo>
                    <a:lnTo>
                      <a:pt x="393" y="265"/>
                    </a:lnTo>
                    <a:close/>
                    <a:moveTo>
                      <a:pt x="372" y="214"/>
                    </a:moveTo>
                    <a:lnTo>
                      <a:pt x="372" y="214"/>
                    </a:lnTo>
                    <a:lnTo>
                      <a:pt x="374" y="215"/>
                    </a:lnTo>
                    <a:cubicBezTo>
                      <a:pt x="374" y="215"/>
                      <a:pt x="374" y="215"/>
                      <a:pt x="375" y="215"/>
                    </a:cubicBezTo>
                    <a:lnTo>
                      <a:pt x="384" y="222"/>
                    </a:lnTo>
                    <a:lnTo>
                      <a:pt x="382" y="199"/>
                    </a:lnTo>
                    <a:cubicBezTo>
                      <a:pt x="374" y="201"/>
                      <a:pt x="367" y="203"/>
                      <a:pt x="360" y="206"/>
                    </a:cubicBezTo>
                    <a:cubicBezTo>
                      <a:pt x="346" y="221"/>
                      <a:pt x="347" y="238"/>
                      <a:pt x="356" y="250"/>
                    </a:cubicBezTo>
                    <a:cubicBezTo>
                      <a:pt x="357" y="250"/>
                      <a:pt x="357" y="250"/>
                      <a:pt x="357" y="250"/>
                    </a:cubicBezTo>
                    <a:cubicBezTo>
                      <a:pt x="364" y="259"/>
                      <a:pt x="376" y="264"/>
                      <a:pt x="387" y="263"/>
                    </a:cubicBezTo>
                    <a:lnTo>
                      <a:pt x="386" y="250"/>
                    </a:lnTo>
                    <a:cubicBezTo>
                      <a:pt x="385" y="251"/>
                      <a:pt x="383" y="251"/>
                      <a:pt x="382" y="251"/>
                    </a:cubicBezTo>
                    <a:cubicBezTo>
                      <a:pt x="371" y="251"/>
                      <a:pt x="362" y="242"/>
                      <a:pt x="362" y="231"/>
                    </a:cubicBezTo>
                    <a:cubicBezTo>
                      <a:pt x="362" y="226"/>
                      <a:pt x="365" y="221"/>
                      <a:pt x="368" y="217"/>
                    </a:cubicBezTo>
                    <a:cubicBezTo>
                      <a:pt x="367" y="215"/>
                      <a:pt x="370" y="212"/>
                      <a:pt x="372" y="214"/>
                    </a:cubicBezTo>
                    <a:lnTo>
                      <a:pt x="372" y="214"/>
                    </a:lnTo>
                    <a:close/>
                    <a:moveTo>
                      <a:pt x="370" y="266"/>
                    </a:moveTo>
                    <a:lnTo>
                      <a:pt x="370" y="266"/>
                    </a:lnTo>
                    <a:cubicBezTo>
                      <a:pt x="364" y="263"/>
                      <a:pt x="358" y="260"/>
                      <a:pt x="354" y="255"/>
                    </a:cubicBezTo>
                    <a:cubicBezTo>
                      <a:pt x="334" y="260"/>
                      <a:pt x="317" y="245"/>
                      <a:pt x="311" y="233"/>
                    </a:cubicBezTo>
                    <a:cubicBezTo>
                      <a:pt x="304" y="238"/>
                      <a:pt x="297" y="244"/>
                      <a:pt x="291" y="250"/>
                    </a:cubicBezTo>
                    <a:lnTo>
                      <a:pt x="303" y="253"/>
                    </a:lnTo>
                    <a:cubicBezTo>
                      <a:pt x="304" y="253"/>
                      <a:pt x="304" y="253"/>
                      <a:pt x="304" y="253"/>
                    </a:cubicBezTo>
                    <a:lnTo>
                      <a:pt x="307" y="254"/>
                    </a:lnTo>
                    <a:cubicBezTo>
                      <a:pt x="307" y="254"/>
                      <a:pt x="308" y="254"/>
                      <a:pt x="308" y="255"/>
                    </a:cubicBezTo>
                    <a:cubicBezTo>
                      <a:pt x="309" y="255"/>
                      <a:pt x="309" y="255"/>
                      <a:pt x="309" y="256"/>
                    </a:cubicBezTo>
                    <a:cubicBezTo>
                      <a:pt x="323" y="272"/>
                      <a:pt x="357" y="272"/>
                      <a:pt x="370" y="266"/>
                    </a:cubicBezTo>
                    <a:lnTo>
                      <a:pt x="370" y="266"/>
                    </a:lnTo>
                    <a:close/>
                    <a:moveTo>
                      <a:pt x="350" y="250"/>
                    </a:moveTo>
                    <a:lnTo>
                      <a:pt x="350" y="250"/>
                    </a:lnTo>
                    <a:cubicBezTo>
                      <a:pt x="342" y="239"/>
                      <a:pt x="341" y="225"/>
                      <a:pt x="350" y="210"/>
                    </a:cubicBezTo>
                    <a:cubicBezTo>
                      <a:pt x="338" y="215"/>
                      <a:pt x="326" y="222"/>
                      <a:pt x="315" y="230"/>
                    </a:cubicBezTo>
                    <a:cubicBezTo>
                      <a:pt x="320" y="240"/>
                      <a:pt x="334" y="252"/>
                      <a:pt x="350" y="250"/>
                    </a:cubicBezTo>
                    <a:lnTo>
                      <a:pt x="350" y="250"/>
                    </a:lnTo>
                    <a:close/>
                    <a:moveTo>
                      <a:pt x="305" y="260"/>
                    </a:moveTo>
                    <a:lnTo>
                      <a:pt x="305" y="260"/>
                    </a:lnTo>
                    <a:lnTo>
                      <a:pt x="305" y="259"/>
                    </a:lnTo>
                    <a:cubicBezTo>
                      <a:pt x="303" y="265"/>
                      <a:pt x="303" y="277"/>
                      <a:pt x="304" y="283"/>
                    </a:cubicBezTo>
                    <a:cubicBezTo>
                      <a:pt x="315" y="287"/>
                      <a:pt x="328" y="287"/>
                      <a:pt x="343" y="287"/>
                    </a:cubicBezTo>
                    <a:cubicBezTo>
                      <a:pt x="355" y="287"/>
                      <a:pt x="366" y="287"/>
                      <a:pt x="377" y="287"/>
                    </a:cubicBezTo>
                    <a:cubicBezTo>
                      <a:pt x="373" y="282"/>
                      <a:pt x="371" y="276"/>
                      <a:pt x="370" y="272"/>
                    </a:cubicBezTo>
                    <a:cubicBezTo>
                      <a:pt x="353" y="278"/>
                      <a:pt x="320" y="276"/>
                      <a:pt x="305" y="260"/>
                    </a:cubicBezTo>
                    <a:lnTo>
                      <a:pt x="305" y="260"/>
                    </a:lnTo>
                    <a:close/>
                    <a:moveTo>
                      <a:pt x="315" y="346"/>
                    </a:moveTo>
                    <a:lnTo>
                      <a:pt x="315" y="346"/>
                    </a:lnTo>
                    <a:cubicBezTo>
                      <a:pt x="311" y="345"/>
                      <a:pt x="308" y="343"/>
                      <a:pt x="304" y="341"/>
                    </a:cubicBezTo>
                    <a:cubicBezTo>
                      <a:pt x="300" y="344"/>
                      <a:pt x="296" y="346"/>
                      <a:pt x="293" y="349"/>
                    </a:cubicBezTo>
                    <a:cubicBezTo>
                      <a:pt x="293" y="349"/>
                      <a:pt x="292" y="350"/>
                      <a:pt x="292" y="350"/>
                    </a:cubicBezTo>
                    <a:cubicBezTo>
                      <a:pt x="285" y="356"/>
                      <a:pt x="279" y="362"/>
                      <a:pt x="274" y="367"/>
                    </a:cubicBezTo>
                    <a:cubicBezTo>
                      <a:pt x="274" y="367"/>
                      <a:pt x="274" y="368"/>
                      <a:pt x="274" y="368"/>
                    </a:cubicBezTo>
                    <a:cubicBezTo>
                      <a:pt x="272" y="370"/>
                      <a:pt x="270" y="373"/>
                      <a:pt x="268" y="375"/>
                    </a:cubicBezTo>
                    <a:cubicBezTo>
                      <a:pt x="268" y="376"/>
                      <a:pt x="268" y="376"/>
                      <a:pt x="268" y="376"/>
                    </a:cubicBezTo>
                    <a:cubicBezTo>
                      <a:pt x="261" y="386"/>
                      <a:pt x="258" y="395"/>
                      <a:pt x="257" y="403"/>
                    </a:cubicBezTo>
                    <a:cubicBezTo>
                      <a:pt x="255" y="415"/>
                      <a:pt x="256" y="431"/>
                      <a:pt x="249" y="441"/>
                    </a:cubicBezTo>
                    <a:cubicBezTo>
                      <a:pt x="260" y="440"/>
                      <a:pt x="263" y="437"/>
                      <a:pt x="270" y="431"/>
                    </a:cubicBezTo>
                    <a:cubicBezTo>
                      <a:pt x="263" y="401"/>
                      <a:pt x="285" y="362"/>
                      <a:pt x="315" y="346"/>
                    </a:cubicBezTo>
                    <a:lnTo>
                      <a:pt x="315" y="346"/>
                    </a:lnTo>
                    <a:close/>
                    <a:moveTo>
                      <a:pt x="318" y="401"/>
                    </a:moveTo>
                    <a:lnTo>
                      <a:pt x="318" y="401"/>
                    </a:lnTo>
                    <a:cubicBezTo>
                      <a:pt x="317" y="402"/>
                      <a:pt x="317" y="403"/>
                      <a:pt x="316" y="405"/>
                    </a:cubicBezTo>
                    <a:cubicBezTo>
                      <a:pt x="310" y="417"/>
                      <a:pt x="317" y="427"/>
                      <a:pt x="324" y="427"/>
                    </a:cubicBezTo>
                    <a:cubicBezTo>
                      <a:pt x="342" y="427"/>
                      <a:pt x="341" y="402"/>
                      <a:pt x="318" y="401"/>
                    </a:cubicBezTo>
                    <a:lnTo>
                      <a:pt x="318" y="401"/>
                    </a:lnTo>
                    <a:close/>
                    <a:moveTo>
                      <a:pt x="286" y="347"/>
                    </a:moveTo>
                    <a:lnTo>
                      <a:pt x="286" y="347"/>
                    </a:lnTo>
                    <a:cubicBezTo>
                      <a:pt x="277" y="340"/>
                      <a:pt x="266" y="331"/>
                      <a:pt x="261" y="320"/>
                    </a:cubicBezTo>
                    <a:cubicBezTo>
                      <a:pt x="260" y="326"/>
                      <a:pt x="260" y="332"/>
                      <a:pt x="262" y="338"/>
                    </a:cubicBezTo>
                    <a:lnTo>
                      <a:pt x="262" y="338"/>
                    </a:lnTo>
                    <a:cubicBezTo>
                      <a:pt x="264" y="347"/>
                      <a:pt x="268" y="355"/>
                      <a:pt x="272" y="361"/>
                    </a:cubicBezTo>
                    <a:cubicBezTo>
                      <a:pt x="276" y="357"/>
                      <a:pt x="281" y="352"/>
                      <a:pt x="286" y="347"/>
                    </a:cubicBezTo>
                    <a:lnTo>
                      <a:pt x="286" y="347"/>
                    </a:lnTo>
                    <a:close/>
                    <a:moveTo>
                      <a:pt x="266" y="460"/>
                    </a:moveTo>
                    <a:lnTo>
                      <a:pt x="266" y="460"/>
                    </a:lnTo>
                    <a:cubicBezTo>
                      <a:pt x="266" y="468"/>
                      <a:pt x="267" y="476"/>
                      <a:pt x="266" y="484"/>
                    </a:cubicBezTo>
                    <a:cubicBezTo>
                      <a:pt x="275" y="483"/>
                      <a:pt x="278" y="481"/>
                      <a:pt x="283" y="476"/>
                    </a:cubicBezTo>
                    <a:cubicBezTo>
                      <a:pt x="277" y="472"/>
                      <a:pt x="271" y="467"/>
                      <a:pt x="266" y="460"/>
                    </a:cubicBezTo>
                    <a:lnTo>
                      <a:pt x="266" y="460"/>
                    </a:lnTo>
                    <a:close/>
                    <a:moveTo>
                      <a:pt x="263" y="356"/>
                    </a:moveTo>
                    <a:lnTo>
                      <a:pt x="263" y="356"/>
                    </a:lnTo>
                    <a:lnTo>
                      <a:pt x="252" y="362"/>
                    </a:lnTo>
                    <a:lnTo>
                      <a:pt x="258" y="374"/>
                    </a:lnTo>
                    <a:cubicBezTo>
                      <a:pt x="260" y="373"/>
                      <a:pt x="262" y="372"/>
                      <a:pt x="264" y="372"/>
                    </a:cubicBezTo>
                    <a:cubicBezTo>
                      <a:pt x="265" y="370"/>
                      <a:pt x="267" y="368"/>
                      <a:pt x="269" y="366"/>
                    </a:cubicBezTo>
                    <a:cubicBezTo>
                      <a:pt x="267" y="363"/>
                      <a:pt x="265" y="359"/>
                      <a:pt x="263" y="356"/>
                    </a:cubicBezTo>
                    <a:lnTo>
                      <a:pt x="263" y="356"/>
                    </a:lnTo>
                    <a:close/>
                    <a:moveTo>
                      <a:pt x="232" y="406"/>
                    </a:moveTo>
                    <a:lnTo>
                      <a:pt x="232" y="406"/>
                    </a:lnTo>
                    <a:cubicBezTo>
                      <a:pt x="232" y="408"/>
                      <a:pt x="232" y="411"/>
                      <a:pt x="232" y="413"/>
                    </a:cubicBezTo>
                    <a:cubicBezTo>
                      <a:pt x="238" y="409"/>
                      <a:pt x="246" y="403"/>
                      <a:pt x="251" y="402"/>
                    </a:cubicBezTo>
                    <a:cubicBezTo>
                      <a:pt x="253" y="395"/>
                      <a:pt x="255" y="388"/>
                      <a:pt x="259" y="379"/>
                    </a:cubicBezTo>
                    <a:cubicBezTo>
                      <a:pt x="259" y="380"/>
                      <a:pt x="258" y="380"/>
                      <a:pt x="258" y="380"/>
                    </a:cubicBezTo>
                    <a:cubicBezTo>
                      <a:pt x="258" y="380"/>
                      <a:pt x="258" y="380"/>
                      <a:pt x="258" y="380"/>
                    </a:cubicBezTo>
                    <a:cubicBezTo>
                      <a:pt x="246" y="387"/>
                      <a:pt x="234" y="401"/>
                      <a:pt x="232" y="406"/>
                    </a:cubicBezTo>
                    <a:lnTo>
                      <a:pt x="232" y="406"/>
                    </a:lnTo>
                    <a:close/>
                    <a:moveTo>
                      <a:pt x="233" y="371"/>
                    </a:moveTo>
                    <a:lnTo>
                      <a:pt x="233" y="371"/>
                    </a:lnTo>
                    <a:cubicBezTo>
                      <a:pt x="232" y="379"/>
                      <a:pt x="231" y="388"/>
                      <a:pt x="232" y="397"/>
                    </a:cubicBezTo>
                    <a:cubicBezTo>
                      <a:pt x="234" y="393"/>
                      <a:pt x="238" y="389"/>
                      <a:pt x="242" y="385"/>
                    </a:cubicBezTo>
                    <a:lnTo>
                      <a:pt x="233" y="371"/>
                    </a:lnTo>
                    <a:lnTo>
                      <a:pt x="233" y="371"/>
                    </a:lnTo>
                    <a:close/>
                    <a:moveTo>
                      <a:pt x="236" y="352"/>
                    </a:moveTo>
                    <a:lnTo>
                      <a:pt x="236" y="352"/>
                    </a:lnTo>
                    <a:cubicBezTo>
                      <a:pt x="235" y="355"/>
                      <a:pt x="235" y="359"/>
                      <a:pt x="234" y="362"/>
                    </a:cubicBezTo>
                    <a:lnTo>
                      <a:pt x="246" y="381"/>
                    </a:lnTo>
                    <a:cubicBezTo>
                      <a:pt x="248" y="380"/>
                      <a:pt x="251" y="378"/>
                      <a:pt x="253" y="377"/>
                    </a:cubicBezTo>
                    <a:cubicBezTo>
                      <a:pt x="243" y="357"/>
                      <a:pt x="241" y="361"/>
                      <a:pt x="260" y="351"/>
                    </a:cubicBezTo>
                    <a:cubicBezTo>
                      <a:pt x="259" y="348"/>
                      <a:pt x="258" y="345"/>
                      <a:pt x="257" y="342"/>
                    </a:cubicBezTo>
                    <a:cubicBezTo>
                      <a:pt x="252" y="343"/>
                      <a:pt x="243" y="347"/>
                      <a:pt x="236" y="352"/>
                    </a:cubicBezTo>
                    <a:lnTo>
                      <a:pt x="236" y="352"/>
                    </a:lnTo>
                    <a:close/>
                    <a:moveTo>
                      <a:pt x="267" y="279"/>
                    </a:moveTo>
                    <a:lnTo>
                      <a:pt x="267" y="279"/>
                    </a:lnTo>
                    <a:cubicBezTo>
                      <a:pt x="254" y="299"/>
                      <a:pt x="244" y="321"/>
                      <a:pt x="238" y="344"/>
                    </a:cubicBezTo>
                    <a:cubicBezTo>
                      <a:pt x="244" y="340"/>
                      <a:pt x="251" y="338"/>
                      <a:pt x="255" y="336"/>
                    </a:cubicBezTo>
                    <a:cubicBezTo>
                      <a:pt x="254" y="328"/>
                      <a:pt x="254" y="319"/>
                      <a:pt x="258" y="309"/>
                    </a:cubicBezTo>
                    <a:cubicBezTo>
                      <a:pt x="259" y="306"/>
                      <a:pt x="263" y="306"/>
                      <a:pt x="263" y="310"/>
                    </a:cubicBezTo>
                    <a:cubicBezTo>
                      <a:pt x="265" y="324"/>
                      <a:pt x="280" y="335"/>
                      <a:pt x="291" y="344"/>
                    </a:cubicBezTo>
                    <a:cubicBezTo>
                      <a:pt x="293" y="342"/>
                      <a:pt x="296" y="339"/>
                      <a:pt x="299" y="337"/>
                    </a:cubicBezTo>
                    <a:cubicBezTo>
                      <a:pt x="283" y="325"/>
                      <a:pt x="271" y="308"/>
                      <a:pt x="267" y="279"/>
                    </a:cubicBezTo>
                    <a:lnTo>
                      <a:pt x="267" y="279"/>
                    </a:lnTo>
                    <a:close/>
                    <a:moveTo>
                      <a:pt x="287" y="255"/>
                    </a:moveTo>
                    <a:lnTo>
                      <a:pt x="287" y="255"/>
                    </a:lnTo>
                    <a:cubicBezTo>
                      <a:pt x="284" y="258"/>
                      <a:pt x="281" y="261"/>
                      <a:pt x="278" y="265"/>
                    </a:cubicBezTo>
                    <a:cubicBezTo>
                      <a:pt x="284" y="273"/>
                      <a:pt x="290" y="278"/>
                      <a:pt x="298" y="281"/>
                    </a:cubicBezTo>
                    <a:cubicBezTo>
                      <a:pt x="297" y="274"/>
                      <a:pt x="297" y="264"/>
                      <a:pt x="299" y="258"/>
                    </a:cubicBezTo>
                    <a:lnTo>
                      <a:pt x="287" y="255"/>
                    </a:lnTo>
                    <a:lnTo>
                      <a:pt x="287" y="255"/>
                    </a:lnTo>
                    <a:close/>
                    <a:moveTo>
                      <a:pt x="445" y="236"/>
                    </a:moveTo>
                    <a:lnTo>
                      <a:pt x="445" y="236"/>
                    </a:lnTo>
                    <a:cubicBezTo>
                      <a:pt x="442" y="238"/>
                      <a:pt x="439" y="239"/>
                      <a:pt x="435" y="239"/>
                    </a:cubicBezTo>
                    <a:cubicBezTo>
                      <a:pt x="434" y="247"/>
                      <a:pt x="433" y="255"/>
                      <a:pt x="434" y="263"/>
                    </a:cubicBezTo>
                    <a:lnTo>
                      <a:pt x="449" y="247"/>
                    </a:lnTo>
                    <a:cubicBezTo>
                      <a:pt x="446" y="243"/>
                      <a:pt x="445" y="240"/>
                      <a:pt x="445" y="236"/>
                    </a:cubicBezTo>
                    <a:lnTo>
                      <a:pt x="445" y="236"/>
                    </a:lnTo>
                    <a:close/>
                    <a:moveTo>
                      <a:pt x="428" y="253"/>
                    </a:moveTo>
                    <a:lnTo>
                      <a:pt x="428" y="253"/>
                    </a:lnTo>
                    <a:cubicBezTo>
                      <a:pt x="424" y="252"/>
                      <a:pt x="420" y="251"/>
                      <a:pt x="418" y="247"/>
                    </a:cubicBezTo>
                    <a:cubicBezTo>
                      <a:pt x="417" y="245"/>
                      <a:pt x="423" y="246"/>
                      <a:pt x="424" y="246"/>
                    </a:cubicBezTo>
                    <a:cubicBezTo>
                      <a:pt x="426" y="246"/>
                      <a:pt x="427" y="245"/>
                      <a:pt x="429" y="245"/>
                    </a:cubicBezTo>
                    <a:cubicBezTo>
                      <a:pt x="429" y="242"/>
                      <a:pt x="429" y="239"/>
                      <a:pt x="430" y="236"/>
                    </a:cubicBezTo>
                    <a:cubicBezTo>
                      <a:pt x="430" y="236"/>
                      <a:pt x="430" y="235"/>
                      <a:pt x="430" y="235"/>
                    </a:cubicBezTo>
                    <a:cubicBezTo>
                      <a:pt x="430" y="234"/>
                      <a:pt x="430" y="233"/>
                      <a:pt x="430" y="232"/>
                    </a:cubicBezTo>
                    <a:cubicBezTo>
                      <a:pt x="431" y="229"/>
                      <a:pt x="436" y="229"/>
                      <a:pt x="436" y="233"/>
                    </a:cubicBezTo>
                    <a:cubicBezTo>
                      <a:pt x="452" y="232"/>
                      <a:pt x="449" y="208"/>
                      <a:pt x="432" y="212"/>
                    </a:cubicBezTo>
                    <a:cubicBezTo>
                      <a:pt x="428" y="212"/>
                      <a:pt x="427" y="207"/>
                      <a:pt x="431" y="206"/>
                    </a:cubicBezTo>
                    <a:cubicBezTo>
                      <a:pt x="435" y="205"/>
                      <a:pt x="438" y="205"/>
                      <a:pt x="441" y="206"/>
                    </a:cubicBezTo>
                    <a:cubicBezTo>
                      <a:pt x="439" y="183"/>
                      <a:pt x="403" y="197"/>
                      <a:pt x="423" y="215"/>
                    </a:cubicBezTo>
                    <a:cubicBezTo>
                      <a:pt x="426" y="217"/>
                      <a:pt x="423" y="222"/>
                      <a:pt x="420" y="219"/>
                    </a:cubicBezTo>
                    <a:cubicBezTo>
                      <a:pt x="416" y="216"/>
                      <a:pt x="414" y="213"/>
                      <a:pt x="413" y="210"/>
                    </a:cubicBezTo>
                    <a:cubicBezTo>
                      <a:pt x="400" y="212"/>
                      <a:pt x="403" y="228"/>
                      <a:pt x="412" y="231"/>
                    </a:cubicBezTo>
                    <a:lnTo>
                      <a:pt x="412" y="230"/>
                    </a:lnTo>
                    <a:cubicBezTo>
                      <a:pt x="413" y="227"/>
                      <a:pt x="418" y="228"/>
                      <a:pt x="417" y="232"/>
                    </a:cubicBezTo>
                    <a:lnTo>
                      <a:pt x="416" y="234"/>
                    </a:lnTo>
                    <a:cubicBezTo>
                      <a:pt x="416" y="235"/>
                      <a:pt x="416" y="235"/>
                      <a:pt x="416" y="235"/>
                    </a:cubicBezTo>
                    <a:lnTo>
                      <a:pt x="403" y="288"/>
                    </a:lnTo>
                    <a:cubicBezTo>
                      <a:pt x="406" y="288"/>
                      <a:pt x="408" y="289"/>
                      <a:pt x="410" y="289"/>
                    </a:cubicBezTo>
                    <a:lnTo>
                      <a:pt x="430" y="268"/>
                    </a:lnTo>
                    <a:cubicBezTo>
                      <a:pt x="428" y="263"/>
                      <a:pt x="428" y="258"/>
                      <a:pt x="428" y="253"/>
                    </a:cubicBezTo>
                    <a:lnTo>
                      <a:pt x="428" y="253"/>
                    </a:lnTo>
                    <a:close/>
                    <a:moveTo>
                      <a:pt x="456" y="273"/>
                    </a:moveTo>
                    <a:lnTo>
                      <a:pt x="456" y="273"/>
                    </a:lnTo>
                    <a:cubicBezTo>
                      <a:pt x="453" y="268"/>
                      <a:pt x="452" y="262"/>
                      <a:pt x="453" y="257"/>
                    </a:cubicBezTo>
                    <a:cubicBezTo>
                      <a:pt x="453" y="254"/>
                      <a:pt x="456" y="259"/>
                      <a:pt x="456" y="259"/>
                    </a:cubicBezTo>
                    <a:cubicBezTo>
                      <a:pt x="458" y="261"/>
                      <a:pt x="460" y="262"/>
                      <a:pt x="463" y="263"/>
                    </a:cubicBezTo>
                    <a:cubicBezTo>
                      <a:pt x="467" y="256"/>
                      <a:pt x="472" y="249"/>
                      <a:pt x="477" y="243"/>
                    </a:cubicBezTo>
                    <a:cubicBezTo>
                      <a:pt x="483" y="235"/>
                      <a:pt x="488" y="228"/>
                      <a:pt x="494" y="221"/>
                    </a:cubicBezTo>
                    <a:cubicBezTo>
                      <a:pt x="484" y="209"/>
                      <a:pt x="468" y="216"/>
                      <a:pt x="473" y="234"/>
                    </a:cubicBezTo>
                    <a:cubicBezTo>
                      <a:pt x="474" y="238"/>
                      <a:pt x="468" y="239"/>
                      <a:pt x="467" y="235"/>
                    </a:cubicBezTo>
                    <a:cubicBezTo>
                      <a:pt x="466" y="231"/>
                      <a:pt x="466" y="228"/>
                      <a:pt x="466" y="225"/>
                    </a:cubicBezTo>
                    <a:cubicBezTo>
                      <a:pt x="454" y="221"/>
                      <a:pt x="445" y="232"/>
                      <a:pt x="453" y="243"/>
                    </a:cubicBezTo>
                    <a:cubicBezTo>
                      <a:pt x="456" y="240"/>
                      <a:pt x="459" y="244"/>
                      <a:pt x="457" y="247"/>
                    </a:cubicBezTo>
                    <a:lnTo>
                      <a:pt x="435" y="270"/>
                    </a:lnTo>
                    <a:cubicBezTo>
                      <a:pt x="435" y="271"/>
                      <a:pt x="435" y="271"/>
                      <a:pt x="434" y="271"/>
                    </a:cubicBezTo>
                    <a:lnTo>
                      <a:pt x="417" y="290"/>
                    </a:lnTo>
                    <a:cubicBezTo>
                      <a:pt x="424" y="292"/>
                      <a:pt x="432" y="293"/>
                      <a:pt x="440" y="296"/>
                    </a:cubicBezTo>
                    <a:cubicBezTo>
                      <a:pt x="445" y="288"/>
                      <a:pt x="451" y="280"/>
                      <a:pt x="456" y="273"/>
                    </a:cubicBezTo>
                    <a:lnTo>
                      <a:pt x="456" y="273"/>
                    </a:lnTo>
                    <a:close/>
                    <a:moveTo>
                      <a:pt x="431" y="430"/>
                    </a:moveTo>
                    <a:lnTo>
                      <a:pt x="431" y="430"/>
                    </a:lnTo>
                    <a:cubicBezTo>
                      <a:pt x="462" y="417"/>
                      <a:pt x="472" y="392"/>
                      <a:pt x="471" y="372"/>
                    </a:cubicBezTo>
                    <a:cubicBezTo>
                      <a:pt x="464" y="382"/>
                      <a:pt x="457" y="393"/>
                      <a:pt x="450" y="402"/>
                    </a:cubicBezTo>
                    <a:cubicBezTo>
                      <a:pt x="444" y="412"/>
                      <a:pt x="437" y="421"/>
                      <a:pt x="431" y="430"/>
                    </a:cubicBezTo>
                    <a:lnTo>
                      <a:pt x="431" y="430"/>
                    </a:lnTo>
                    <a:close/>
                    <a:moveTo>
                      <a:pt x="493" y="359"/>
                    </a:moveTo>
                    <a:lnTo>
                      <a:pt x="493" y="359"/>
                    </a:lnTo>
                    <a:cubicBezTo>
                      <a:pt x="506" y="345"/>
                      <a:pt x="511" y="331"/>
                      <a:pt x="511" y="317"/>
                    </a:cubicBezTo>
                    <a:cubicBezTo>
                      <a:pt x="503" y="326"/>
                      <a:pt x="496" y="335"/>
                      <a:pt x="490" y="345"/>
                    </a:cubicBezTo>
                    <a:cubicBezTo>
                      <a:pt x="491" y="349"/>
                      <a:pt x="492" y="354"/>
                      <a:pt x="493" y="359"/>
                    </a:cubicBezTo>
                    <a:lnTo>
                      <a:pt x="493" y="359"/>
                    </a:lnTo>
                    <a:close/>
                    <a:moveTo>
                      <a:pt x="534" y="308"/>
                    </a:moveTo>
                    <a:lnTo>
                      <a:pt x="534" y="308"/>
                    </a:lnTo>
                    <a:cubicBezTo>
                      <a:pt x="548" y="297"/>
                      <a:pt x="553" y="285"/>
                      <a:pt x="553" y="270"/>
                    </a:cubicBezTo>
                    <a:cubicBezTo>
                      <a:pt x="545" y="277"/>
                      <a:pt x="538" y="284"/>
                      <a:pt x="531" y="292"/>
                    </a:cubicBezTo>
                    <a:cubicBezTo>
                      <a:pt x="532" y="298"/>
                      <a:pt x="533" y="303"/>
                      <a:pt x="534" y="308"/>
                    </a:cubicBezTo>
                    <a:lnTo>
                      <a:pt x="534" y="308"/>
                    </a:lnTo>
                    <a:close/>
                    <a:moveTo>
                      <a:pt x="533" y="331"/>
                    </a:moveTo>
                    <a:lnTo>
                      <a:pt x="533" y="331"/>
                    </a:lnTo>
                    <a:cubicBezTo>
                      <a:pt x="562" y="318"/>
                      <a:pt x="575" y="287"/>
                      <a:pt x="572" y="254"/>
                    </a:cubicBezTo>
                    <a:cubicBezTo>
                      <a:pt x="567" y="258"/>
                      <a:pt x="563" y="261"/>
                      <a:pt x="558" y="265"/>
                    </a:cubicBezTo>
                    <a:cubicBezTo>
                      <a:pt x="560" y="285"/>
                      <a:pt x="553" y="301"/>
                      <a:pt x="534" y="315"/>
                    </a:cubicBezTo>
                    <a:cubicBezTo>
                      <a:pt x="534" y="321"/>
                      <a:pt x="534" y="326"/>
                      <a:pt x="533" y="331"/>
                    </a:cubicBezTo>
                    <a:lnTo>
                      <a:pt x="533" y="331"/>
                    </a:lnTo>
                    <a:close/>
                    <a:moveTo>
                      <a:pt x="420" y="452"/>
                    </a:moveTo>
                    <a:lnTo>
                      <a:pt x="420" y="452"/>
                    </a:lnTo>
                    <a:cubicBezTo>
                      <a:pt x="420" y="452"/>
                      <a:pt x="420" y="452"/>
                      <a:pt x="420" y="452"/>
                    </a:cubicBezTo>
                    <a:cubicBezTo>
                      <a:pt x="453" y="449"/>
                      <a:pt x="482" y="423"/>
                      <a:pt x="488" y="388"/>
                    </a:cubicBezTo>
                    <a:cubicBezTo>
                      <a:pt x="488" y="387"/>
                      <a:pt x="488" y="387"/>
                      <a:pt x="488" y="387"/>
                    </a:cubicBezTo>
                    <a:cubicBezTo>
                      <a:pt x="489" y="380"/>
                      <a:pt x="489" y="373"/>
                      <a:pt x="488" y="365"/>
                    </a:cubicBezTo>
                    <a:cubicBezTo>
                      <a:pt x="488" y="365"/>
                      <a:pt x="488" y="364"/>
                      <a:pt x="488" y="364"/>
                    </a:cubicBezTo>
                    <a:cubicBezTo>
                      <a:pt x="488" y="360"/>
                      <a:pt x="487" y="355"/>
                      <a:pt x="485" y="351"/>
                    </a:cubicBezTo>
                    <a:cubicBezTo>
                      <a:pt x="482" y="355"/>
                      <a:pt x="479" y="360"/>
                      <a:pt x="475" y="365"/>
                    </a:cubicBezTo>
                    <a:cubicBezTo>
                      <a:pt x="480" y="390"/>
                      <a:pt x="469" y="425"/>
                      <a:pt x="425" y="438"/>
                    </a:cubicBezTo>
                    <a:cubicBezTo>
                      <a:pt x="422" y="443"/>
                      <a:pt x="418" y="447"/>
                      <a:pt x="415" y="452"/>
                    </a:cubicBezTo>
                    <a:cubicBezTo>
                      <a:pt x="416" y="452"/>
                      <a:pt x="418" y="452"/>
                      <a:pt x="420" y="452"/>
                    </a:cubicBezTo>
                    <a:lnTo>
                      <a:pt x="420" y="452"/>
                    </a:lnTo>
                    <a:close/>
                    <a:moveTo>
                      <a:pt x="299" y="552"/>
                    </a:moveTo>
                    <a:lnTo>
                      <a:pt x="299" y="552"/>
                    </a:lnTo>
                    <a:cubicBezTo>
                      <a:pt x="299" y="552"/>
                      <a:pt x="299" y="552"/>
                      <a:pt x="299" y="552"/>
                    </a:cubicBezTo>
                    <a:cubicBezTo>
                      <a:pt x="299" y="553"/>
                      <a:pt x="300" y="554"/>
                      <a:pt x="301" y="555"/>
                    </a:cubicBezTo>
                    <a:cubicBezTo>
                      <a:pt x="312" y="549"/>
                      <a:pt x="322" y="541"/>
                      <a:pt x="332" y="533"/>
                    </a:cubicBezTo>
                    <a:cubicBezTo>
                      <a:pt x="332" y="533"/>
                      <a:pt x="332" y="533"/>
                      <a:pt x="332" y="533"/>
                    </a:cubicBezTo>
                    <a:cubicBezTo>
                      <a:pt x="337" y="529"/>
                      <a:pt x="342" y="525"/>
                      <a:pt x="346" y="521"/>
                    </a:cubicBezTo>
                    <a:cubicBezTo>
                      <a:pt x="346" y="521"/>
                      <a:pt x="347" y="521"/>
                      <a:pt x="347" y="521"/>
                    </a:cubicBezTo>
                    <a:cubicBezTo>
                      <a:pt x="351" y="517"/>
                      <a:pt x="356" y="512"/>
                      <a:pt x="360" y="508"/>
                    </a:cubicBezTo>
                    <a:cubicBezTo>
                      <a:pt x="360" y="508"/>
                      <a:pt x="361" y="508"/>
                      <a:pt x="361" y="507"/>
                    </a:cubicBezTo>
                    <a:cubicBezTo>
                      <a:pt x="367" y="502"/>
                      <a:pt x="372" y="495"/>
                      <a:pt x="378" y="489"/>
                    </a:cubicBezTo>
                    <a:cubicBezTo>
                      <a:pt x="378" y="489"/>
                      <a:pt x="378" y="488"/>
                      <a:pt x="379" y="488"/>
                    </a:cubicBezTo>
                    <a:cubicBezTo>
                      <a:pt x="384" y="483"/>
                      <a:pt x="389" y="477"/>
                      <a:pt x="393" y="471"/>
                    </a:cubicBezTo>
                    <a:cubicBezTo>
                      <a:pt x="394" y="470"/>
                      <a:pt x="394" y="470"/>
                      <a:pt x="394" y="470"/>
                    </a:cubicBezTo>
                    <a:cubicBezTo>
                      <a:pt x="398" y="465"/>
                      <a:pt x="403" y="459"/>
                      <a:pt x="407" y="454"/>
                    </a:cubicBezTo>
                    <a:cubicBezTo>
                      <a:pt x="407" y="453"/>
                      <a:pt x="407" y="453"/>
                      <a:pt x="407" y="453"/>
                    </a:cubicBezTo>
                    <a:cubicBezTo>
                      <a:pt x="412" y="447"/>
                      <a:pt x="417" y="440"/>
                      <a:pt x="421" y="434"/>
                    </a:cubicBezTo>
                    <a:cubicBezTo>
                      <a:pt x="421" y="434"/>
                      <a:pt x="421" y="434"/>
                      <a:pt x="422" y="433"/>
                    </a:cubicBezTo>
                    <a:cubicBezTo>
                      <a:pt x="438" y="410"/>
                      <a:pt x="454" y="386"/>
                      <a:pt x="470" y="363"/>
                    </a:cubicBezTo>
                    <a:cubicBezTo>
                      <a:pt x="470" y="363"/>
                      <a:pt x="470" y="363"/>
                      <a:pt x="470" y="363"/>
                    </a:cubicBezTo>
                    <a:cubicBezTo>
                      <a:pt x="475" y="356"/>
                      <a:pt x="479" y="350"/>
                      <a:pt x="484" y="343"/>
                    </a:cubicBezTo>
                    <a:cubicBezTo>
                      <a:pt x="484" y="343"/>
                      <a:pt x="484" y="343"/>
                      <a:pt x="484" y="343"/>
                    </a:cubicBezTo>
                    <a:cubicBezTo>
                      <a:pt x="492" y="332"/>
                      <a:pt x="500" y="321"/>
                      <a:pt x="508" y="311"/>
                    </a:cubicBezTo>
                    <a:cubicBezTo>
                      <a:pt x="509" y="310"/>
                      <a:pt x="510" y="309"/>
                      <a:pt x="510" y="308"/>
                    </a:cubicBezTo>
                    <a:cubicBezTo>
                      <a:pt x="511" y="308"/>
                      <a:pt x="511" y="307"/>
                      <a:pt x="511" y="307"/>
                    </a:cubicBezTo>
                    <a:cubicBezTo>
                      <a:pt x="516" y="301"/>
                      <a:pt x="521" y="296"/>
                      <a:pt x="526" y="290"/>
                    </a:cubicBezTo>
                    <a:cubicBezTo>
                      <a:pt x="526" y="290"/>
                      <a:pt x="526" y="290"/>
                      <a:pt x="526" y="289"/>
                    </a:cubicBezTo>
                    <a:cubicBezTo>
                      <a:pt x="535" y="280"/>
                      <a:pt x="544" y="270"/>
                      <a:pt x="553" y="262"/>
                    </a:cubicBezTo>
                    <a:cubicBezTo>
                      <a:pt x="553" y="262"/>
                      <a:pt x="554" y="262"/>
                      <a:pt x="554" y="262"/>
                    </a:cubicBezTo>
                    <a:cubicBezTo>
                      <a:pt x="560" y="256"/>
                      <a:pt x="566" y="252"/>
                      <a:pt x="572" y="247"/>
                    </a:cubicBezTo>
                    <a:cubicBezTo>
                      <a:pt x="572" y="247"/>
                      <a:pt x="573" y="247"/>
                      <a:pt x="573" y="247"/>
                    </a:cubicBezTo>
                    <a:lnTo>
                      <a:pt x="574" y="246"/>
                    </a:lnTo>
                    <a:cubicBezTo>
                      <a:pt x="574" y="246"/>
                      <a:pt x="574" y="246"/>
                      <a:pt x="574" y="246"/>
                    </a:cubicBezTo>
                    <a:cubicBezTo>
                      <a:pt x="575" y="245"/>
                      <a:pt x="576" y="244"/>
                      <a:pt x="577" y="244"/>
                    </a:cubicBezTo>
                    <a:lnTo>
                      <a:pt x="571" y="228"/>
                    </a:lnTo>
                    <a:cubicBezTo>
                      <a:pt x="568" y="230"/>
                      <a:pt x="565" y="233"/>
                      <a:pt x="562" y="235"/>
                    </a:cubicBezTo>
                    <a:cubicBezTo>
                      <a:pt x="562" y="235"/>
                      <a:pt x="562" y="236"/>
                      <a:pt x="562" y="236"/>
                    </a:cubicBezTo>
                    <a:cubicBezTo>
                      <a:pt x="456" y="323"/>
                      <a:pt x="411" y="466"/>
                      <a:pt x="294" y="544"/>
                    </a:cubicBezTo>
                    <a:cubicBezTo>
                      <a:pt x="296" y="547"/>
                      <a:pt x="297" y="549"/>
                      <a:pt x="299" y="552"/>
                    </a:cubicBezTo>
                    <a:lnTo>
                      <a:pt x="299" y="552"/>
                    </a:lnTo>
                    <a:close/>
                    <a:moveTo>
                      <a:pt x="400" y="562"/>
                    </a:moveTo>
                    <a:lnTo>
                      <a:pt x="400" y="562"/>
                    </a:lnTo>
                    <a:cubicBezTo>
                      <a:pt x="400" y="562"/>
                      <a:pt x="400" y="562"/>
                      <a:pt x="400" y="562"/>
                    </a:cubicBezTo>
                    <a:cubicBezTo>
                      <a:pt x="402" y="563"/>
                      <a:pt x="405" y="563"/>
                      <a:pt x="407" y="563"/>
                    </a:cubicBezTo>
                    <a:cubicBezTo>
                      <a:pt x="414" y="563"/>
                      <a:pt x="421" y="561"/>
                      <a:pt x="426" y="556"/>
                    </a:cubicBezTo>
                    <a:cubicBezTo>
                      <a:pt x="426" y="556"/>
                      <a:pt x="426" y="556"/>
                      <a:pt x="426" y="556"/>
                    </a:cubicBezTo>
                    <a:cubicBezTo>
                      <a:pt x="433" y="551"/>
                      <a:pt x="437" y="543"/>
                      <a:pt x="437" y="534"/>
                    </a:cubicBezTo>
                    <a:cubicBezTo>
                      <a:pt x="437" y="529"/>
                      <a:pt x="436" y="525"/>
                      <a:pt x="434" y="522"/>
                    </a:cubicBezTo>
                    <a:cubicBezTo>
                      <a:pt x="434" y="521"/>
                      <a:pt x="434" y="521"/>
                      <a:pt x="434" y="521"/>
                    </a:cubicBezTo>
                    <a:cubicBezTo>
                      <a:pt x="429" y="511"/>
                      <a:pt x="419" y="505"/>
                      <a:pt x="407" y="505"/>
                    </a:cubicBezTo>
                    <a:cubicBezTo>
                      <a:pt x="406" y="505"/>
                      <a:pt x="404" y="505"/>
                      <a:pt x="403" y="505"/>
                    </a:cubicBezTo>
                    <a:lnTo>
                      <a:pt x="402" y="505"/>
                    </a:lnTo>
                    <a:cubicBezTo>
                      <a:pt x="397" y="506"/>
                      <a:pt x="392" y="508"/>
                      <a:pt x="388" y="512"/>
                    </a:cubicBezTo>
                    <a:lnTo>
                      <a:pt x="388" y="512"/>
                    </a:lnTo>
                    <a:cubicBezTo>
                      <a:pt x="382" y="517"/>
                      <a:pt x="378" y="525"/>
                      <a:pt x="378" y="534"/>
                    </a:cubicBezTo>
                    <a:cubicBezTo>
                      <a:pt x="378" y="547"/>
                      <a:pt x="387" y="559"/>
                      <a:pt x="400" y="562"/>
                    </a:cubicBezTo>
                    <a:lnTo>
                      <a:pt x="400" y="562"/>
                    </a:lnTo>
                    <a:close/>
                    <a:moveTo>
                      <a:pt x="324" y="668"/>
                    </a:moveTo>
                    <a:lnTo>
                      <a:pt x="324" y="668"/>
                    </a:lnTo>
                    <a:cubicBezTo>
                      <a:pt x="332" y="665"/>
                      <a:pt x="340" y="662"/>
                      <a:pt x="347" y="657"/>
                    </a:cubicBezTo>
                    <a:cubicBezTo>
                      <a:pt x="347" y="657"/>
                      <a:pt x="347" y="657"/>
                      <a:pt x="348" y="657"/>
                    </a:cubicBezTo>
                    <a:cubicBezTo>
                      <a:pt x="354" y="653"/>
                      <a:pt x="360" y="648"/>
                      <a:pt x="365" y="643"/>
                    </a:cubicBezTo>
                    <a:cubicBezTo>
                      <a:pt x="365" y="643"/>
                      <a:pt x="365" y="643"/>
                      <a:pt x="365" y="643"/>
                    </a:cubicBezTo>
                    <a:cubicBezTo>
                      <a:pt x="390" y="618"/>
                      <a:pt x="397" y="585"/>
                      <a:pt x="396" y="567"/>
                    </a:cubicBezTo>
                    <a:cubicBezTo>
                      <a:pt x="391" y="565"/>
                      <a:pt x="385" y="562"/>
                      <a:pt x="381" y="557"/>
                    </a:cubicBezTo>
                    <a:cubicBezTo>
                      <a:pt x="384" y="590"/>
                      <a:pt x="374" y="629"/>
                      <a:pt x="327" y="653"/>
                    </a:cubicBezTo>
                    <a:cubicBezTo>
                      <a:pt x="326" y="653"/>
                      <a:pt x="326" y="653"/>
                      <a:pt x="325" y="653"/>
                    </a:cubicBezTo>
                    <a:cubicBezTo>
                      <a:pt x="325" y="653"/>
                      <a:pt x="324" y="653"/>
                      <a:pt x="324" y="653"/>
                    </a:cubicBezTo>
                    <a:cubicBezTo>
                      <a:pt x="316" y="650"/>
                      <a:pt x="307" y="646"/>
                      <a:pt x="300" y="641"/>
                    </a:cubicBezTo>
                    <a:cubicBezTo>
                      <a:pt x="299" y="640"/>
                      <a:pt x="299" y="640"/>
                      <a:pt x="298" y="640"/>
                    </a:cubicBezTo>
                    <a:cubicBezTo>
                      <a:pt x="292" y="635"/>
                      <a:pt x="286" y="629"/>
                      <a:pt x="282" y="622"/>
                    </a:cubicBezTo>
                    <a:cubicBezTo>
                      <a:pt x="282" y="621"/>
                      <a:pt x="282" y="621"/>
                      <a:pt x="281" y="621"/>
                    </a:cubicBezTo>
                    <a:cubicBezTo>
                      <a:pt x="272" y="605"/>
                      <a:pt x="274" y="585"/>
                      <a:pt x="300" y="569"/>
                    </a:cubicBezTo>
                    <a:cubicBezTo>
                      <a:pt x="299" y="565"/>
                      <a:pt x="297" y="561"/>
                      <a:pt x="295" y="557"/>
                    </a:cubicBezTo>
                    <a:cubicBezTo>
                      <a:pt x="241" y="594"/>
                      <a:pt x="263" y="640"/>
                      <a:pt x="324" y="668"/>
                    </a:cubicBezTo>
                    <a:lnTo>
                      <a:pt x="324" y="668"/>
                    </a:lnTo>
                    <a:close/>
                    <a:moveTo>
                      <a:pt x="349" y="662"/>
                    </a:moveTo>
                    <a:lnTo>
                      <a:pt x="349" y="662"/>
                    </a:lnTo>
                    <a:cubicBezTo>
                      <a:pt x="344" y="666"/>
                      <a:pt x="338" y="669"/>
                      <a:pt x="331" y="672"/>
                    </a:cubicBezTo>
                    <a:cubicBezTo>
                      <a:pt x="363" y="685"/>
                      <a:pt x="405" y="694"/>
                      <a:pt x="449" y="693"/>
                    </a:cubicBezTo>
                    <a:cubicBezTo>
                      <a:pt x="423" y="683"/>
                      <a:pt x="374" y="667"/>
                      <a:pt x="349" y="662"/>
                    </a:cubicBezTo>
                    <a:lnTo>
                      <a:pt x="349" y="662"/>
                    </a:lnTo>
                    <a:close/>
                    <a:moveTo>
                      <a:pt x="368" y="648"/>
                    </a:moveTo>
                    <a:lnTo>
                      <a:pt x="368" y="648"/>
                    </a:lnTo>
                    <a:cubicBezTo>
                      <a:pt x="364" y="652"/>
                      <a:pt x="360" y="655"/>
                      <a:pt x="356" y="658"/>
                    </a:cubicBezTo>
                    <a:cubicBezTo>
                      <a:pt x="387" y="665"/>
                      <a:pt x="443" y="683"/>
                      <a:pt x="463" y="692"/>
                    </a:cubicBezTo>
                    <a:cubicBezTo>
                      <a:pt x="475" y="692"/>
                      <a:pt x="487" y="690"/>
                      <a:pt x="499" y="688"/>
                    </a:cubicBezTo>
                    <a:cubicBezTo>
                      <a:pt x="465" y="677"/>
                      <a:pt x="398" y="656"/>
                      <a:pt x="368" y="648"/>
                    </a:cubicBezTo>
                    <a:lnTo>
                      <a:pt x="368" y="648"/>
                    </a:lnTo>
                    <a:close/>
                    <a:moveTo>
                      <a:pt x="402" y="568"/>
                    </a:moveTo>
                    <a:lnTo>
                      <a:pt x="402" y="568"/>
                    </a:lnTo>
                    <a:cubicBezTo>
                      <a:pt x="402" y="587"/>
                      <a:pt x="395" y="619"/>
                      <a:pt x="372" y="644"/>
                    </a:cubicBezTo>
                    <a:cubicBezTo>
                      <a:pt x="407" y="652"/>
                      <a:pt x="482" y="676"/>
                      <a:pt x="510" y="686"/>
                    </a:cubicBezTo>
                    <a:cubicBezTo>
                      <a:pt x="514" y="685"/>
                      <a:pt x="518" y="684"/>
                      <a:pt x="521" y="683"/>
                    </a:cubicBezTo>
                    <a:cubicBezTo>
                      <a:pt x="517" y="661"/>
                      <a:pt x="517" y="629"/>
                      <a:pt x="528" y="594"/>
                    </a:cubicBezTo>
                    <a:cubicBezTo>
                      <a:pt x="497" y="592"/>
                      <a:pt x="461" y="582"/>
                      <a:pt x="428" y="562"/>
                    </a:cubicBezTo>
                    <a:cubicBezTo>
                      <a:pt x="422" y="566"/>
                      <a:pt x="415" y="569"/>
                      <a:pt x="407" y="569"/>
                    </a:cubicBezTo>
                    <a:cubicBezTo>
                      <a:pt x="405" y="569"/>
                      <a:pt x="404" y="569"/>
                      <a:pt x="402" y="568"/>
                    </a:cubicBezTo>
                    <a:lnTo>
                      <a:pt x="402" y="568"/>
                    </a:lnTo>
                    <a:close/>
                    <a:moveTo>
                      <a:pt x="402" y="492"/>
                    </a:moveTo>
                    <a:lnTo>
                      <a:pt x="402" y="492"/>
                    </a:lnTo>
                    <a:cubicBezTo>
                      <a:pt x="402" y="495"/>
                      <a:pt x="403" y="497"/>
                      <a:pt x="404" y="499"/>
                    </a:cubicBezTo>
                    <a:cubicBezTo>
                      <a:pt x="405" y="499"/>
                      <a:pt x="406" y="499"/>
                      <a:pt x="407" y="499"/>
                    </a:cubicBezTo>
                    <a:cubicBezTo>
                      <a:pt x="413" y="499"/>
                      <a:pt x="418" y="500"/>
                      <a:pt x="423" y="503"/>
                    </a:cubicBezTo>
                    <a:cubicBezTo>
                      <a:pt x="426" y="487"/>
                      <a:pt x="411" y="481"/>
                      <a:pt x="402" y="492"/>
                    </a:cubicBezTo>
                    <a:lnTo>
                      <a:pt x="402" y="492"/>
                    </a:lnTo>
                    <a:close/>
                    <a:moveTo>
                      <a:pt x="422" y="464"/>
                    </a:moveTo>
                    <a:lnTo>
                      <a:pt x="422" y="464"/>
                    </a:lnTo>
                    <a:cubicBezTo>
                      <a:pt x="447" y="470"/>
                      <a:pt x="455" y="502"/>
                      <a:pt x="440" y="521"/>
                    </a:cubicBezTo>
                    <a:cubicBezTo>
                      <a:pt x="441" y="525"/>
                      <a:pt x="442" y="529"/>
                      <a:pt x="442" y="534"/>
                    </a:cubicBezTo>
                    <a:cubicBezTo>
                      <a:pt x="442" y="543"/>
                      <a:pt x="438" y="552"/>
                      <a:pt x="432" y="558"/>
                    </a:cubicBezTo>
                    <a:cubicBezTo>
                      <a:pt x="481" y="588"/>
                      <a:pt x="536" y="593"/>
                      <a:pt x="572" y="586"/>
                    </a:cubicBezTo>
                    <a:cubicBezTo>
                      <a:pt x="610" y="578"/>
                      <a:pt x="623" y="557"/>
                      <a:pt x="600" y="536"/>
                    </a:cubicBezTo>
                    <a:cubicBezTo>
                      <a:pt x="595" y="532"/>
                      <a:pt x="607" y="521"/>
                      <a:pt x="615" y="520"/>
                    </a:cubicBezTo>
                    <a:cubicBezTo>
                      <a:pt x="616" y="515"/>
                      <a:pt x="614" y="511"/>
                      <a:pt x="609" y="509"/>
                    </a:cubicBezTo>
                    <a:cubicBezTo>
                      <a:pt x="598" y="508"/>
                      <a:pt x="579" y="514"/>
                      <a:pt x="566" y="517"/>
                    </a:cubicBezTo>
                    <a:cubicBezTo>
                      <a:pt x="566" y="519"/>
                      <a:pt x="562" y="520"/>
                      <a:pt x="561" y="517"/>
                    </a:cubicBezTo>
                    <a:cubicBezTo>
                      <a:pt x="560" y="513"/>
                      <a:pt x="563" y="507"/>
                      <a:pt x="564" y="505"/>
                    </a:cubicBezTo>
                    <a:cubicBezTo>
                      <a:pt x="566" y="501"/>
                      <a:pt x="570" y="504"/>
                      <a:pt x="569" y="507"/>
                    </a:cubicBezTo>
                    <a:cubicBezTo>
                      <a:pt x="568" y="508"/>
                      <a:pt x="568" y="509"/>
                      <a:pt x="567" y="511"/>
                    </a:cubicBezTo>
                    <a:cubicBezTo>
                      <a:pt x="580" y="508"/>
                      <a:pt x="597" y="502"/>
                      <a:pt x="609" y="503"/>
                    </a:cubicBezTo>
                    <a:cubicBezTo>
                      <a:pt x="612" y="501"/>
                      <a:pt x="620" y="495"/>
                      <a:pt x="619" y="491"/>
                    </a:cubicBezTo>
                    <a:cubicBezTo>
                      <a:pt x="618" y="490"/>
                      <a:pt x="617" y="489"/>
                      <a:pt x="616" y="487"/>
                    </a:cubicBezTo>
                    <a:cubicBezTo>
                      <a:pt x="610" y="479"/>
                      <a:pt x="612" y="473"/>
                      <a:pt x="618" y="467"/>
                    </a:cubicBezTo>
                    <a:cubicBezTo>
                      <a:pt x="608" y="466"/>
                      <a:pt x="596" y="467"/>
                      <a:pt x="590" y="474"/>
                    </a:cubicBezTo>
                    <a:cubicBezTo>
                      <a:pt x="586" y="479"/>
                      <a:pt x="579" y="467"/>
                      <a:pt x="579" y="466"/>
                    </a:cubicBezTo>
                    <a:cubicBezTo>
                      <a:pt x="576" y="460"/>
                      <a:pt x="576" y="452"/>
                      <a:pt x="586" y="443"/>
                    </a:cubicBezTo>
                    <a:cubicBezTo>
                      <a:pt x="588" y="440"/>
                      <a:pt x="592" y="445"/>
                      <a:pt x="590" y="447"/>
                    </a:cubicBezTo>
                    <a:cubicBezTo>
                      <a:pt x="582" y="454"/>
                      <a:pt x="580" y="461"/>
                      <a:pt x="587" y="468"/>
                    </a:cubicBezTo>
                    <a:lnTo>
                      <a:pt x="588" y="469"/>
                    </a:lnTo>
                    <a:cubicBezTo>
                      <a:pt x="598" y="461"/>
                      <a:pt x="612" y="460"/>
                      <a:pt x="624" y="463"/>
                    </a:cubicBezTo>
                    <a:lnTo>
                      <a:pt x="624" y="463"/>
                    </a:lnTo>
                    <a:lnTo>
                      <a:pt x="624" y="463"/>
                    </a:lnTo>
                    <a:cubicBezTo>
                      <a:pt x="645" y="461"/>
                      <a:pt x="644" y="453"/>
                      <a:pt x="638" y="437"/>
                    </a:cubicBezTo>
                    <a:cubicBezTo>
                      <a:pt x="636" y="431"/>
                      <a:pt x="633" y="424"/>
                      <a:pt x="630" y="415"/>
                    </a:cubicBezTo>
                    <a:cubicBezTo>
                      <a:pt x="625" y="404"/>
                      <a:pt x="617" y="379"/>
                      <a:pt x="608" y="353"/>
                    </a:cubicBezTo>
                    <a:cubicBezTo>
                      <a:pt x="584" y="343"/>
                      <a:pt x="549" y="349"/>
                      <a:pt x="523" y="361"/>
                    </a:cubicBezTo>
                    <a:cubicBezTo>
                      <a:pt x="516" y="371"/>
                      <a:pt x="507" y="380"/>
                      <a:pt x="493" y="389"/>
                    </a:cubicBezTo>
                    <a:cubicBezTo>
                      <a:pt x="487" y="426"/>
                      <a:pt x="457" y="453"/>
                      <a:pt x="423" y="457"/>
                    </a:cubicBezTo>
                    <a:lnTo>
                      <a:pt x="422" y="464"/>
                    </a:lnTo>
                    <a:lnTo>
                      <a:pt x="422" y="464"/>
                    </a:lnTo>
                    <a:close/>
                    <a:moveTo>
                      <a:pt x="416" y="463"/>
                    </a:moveTo>
                    <a:lnTo>
                      <a:pt x="416" y="463"/>
                    </a:lnTo>
                    <a:lnTo>
                      <a:pt x="417" y="458"/>
                    </a:lnTo>
                    <a:cubicBezTo>
                      <a:pt x="415" y="458"/>
                      <a:pt x="413" y="458"/>
                      <a:pt x="411" y="458"/>
                    </a:cubicBezTo>
                    <a:cubicBezTo>
                      <a:pt x="407" y="463"/>
                      <a:pt x="403" y="468"/>
                      <a:pt x="399" y="473"/>
                    </a:cubicBezTo>
                    <a:cubicBezTo>
                      <a:pt x="399" y="477"/>
                      <a:pt x="399" y="482"/>
                      <a:pt x="400" y="485"/>
                    </a:cubicBezTo>
                    <a:cubicBezTo>
                      <a:pt x="412" y="476"/>
                      <a:pt x="435" y="482"/>
                      <a:pt x="428" y="506"/>
                    </a:cubicBezTo>
                    <a:cubicBezTo>
                      <a:pt x="431" y="508"/>
                      <a:pt x="434" y="511"/>
                      <a:pt x="437" y="515"/>
                    </a:cubicBezTo>
                    <a:cubicBezTo>
                      <a:pt x="449" y="498"/>
                      <a:pt x="439" y="469"/>
                      <a:pt x="414" y="469"/>
                    </a:cubicBezTo>
                    <a:cubicBezTo>
                      <a:pt x="411" y="468"/>
                      <a:pt x="411" y="463"/>
                      <a:pt x="415" y="463"/>
                    </a:cubicBezTo>
                    <a:cubicBezTo>
                      <a:pt x="415" y="463"/>
                      <a:pt x="416" y="463"/>
                      <a:pt x="416" y="463"/>
                    </a:cubicBezTo>
                    <a:lnTo>
                      <a:pt x="416" y="463"/>
                    </a:lnTo>
                    <a:close/>
                    <a:moveTo>
                      <a:pt x="514" y="262"/>
                    </a:moveTo>
                    <a:lnTo>
                      <a:pt x="514" y="262"/>
                    </a:lnTo>
                    <a:cubicBezTo>
                      <a:pt x="514" y="265"/>
                      <a:pt x="511" y="267"/>
                      <a:pt x="509" y="267"/>
                    </a:cubicBezTo>
                    <a:cubicBezTo>
                      <a:pt x="506" y="267"/>
                      <a:pt x="503" y="265"/>
                      <a:pt x="503" y="262"/>
                    </a:cubicBezTo>
                    <a:cubicBezTo>
                      <a:pt x="503" y="259"/>
                      <a:pt x="506" y="257"/>
                      <a:pt x="509" y="257"/>
                    </a:cubicBezTo>
                    <a:cubicBezTo>
                      <a:pt x="511" y="257"/>
                      <a:pt x="514" y="259"/>
                      <a:pt x="514" y="262"/>
                    </a:cubicBezTo>
                    <a:lnTo>
                      <a:pt x="514" y="262"/>
                    </a:lnTo>
                    <a:close/>
                    <a:moveTo>
                      <a:pt x="529" y="244"/>
                    </a:moveTo>
                    <a:lnTo>
                      <a:pt x="529" y="244"/>
                    </a:lnTo>
                    <a:cubicBezTo>
                      <a:pt x="529" y="248"/>
                      <a:pt x="526" y="250"/>
                      <a:pt x="523" y="250"/>
                    </a:cubicBezTo>
                    <a:cubicBezTo>
                      <a:pt x="520" y="250"/>
                      <a:pt x="517" y="248"/>
                      <a:pt x="517" y="244"/>
                    </a:cubicBezTo>
                    <a:cubicBezTo>
                      <a:pt x="517" y="241"/>
                      <a:pt x="520" y="239"/>
                      <a:pt x="523" y="239"/>
                    </a:cubicBezTo>
                    <a:cubicBezTo>
                      <a:pt x="526" y="239"/>
                      <a:pt x="529" y="241"/>
                      <a:pt x="529" y="244"/>
                    </a:cubicBezTo>
                    <a:lnTo>
                      <a:pt x="529" y="244"/>
                    </a:lnTo>
                    <a:close/>
                    <a:moveTo>
                      <a:pt x="499" y="280"/>
                    </a:moveTo>
                    <a:lnTo>
                      <a:pt x="499" y="280"/>
                    </a:lnTo>
                    <a:cubicBezTo>
                      <a:pt x="499" y="283"/>
                      <a:pt x="497" y="285"/>
                      <a:pt x="495" y="285"/>
                    </a:cubicBezTo>
                    <a:cubicBezTo>
                      <a:pt x="492" y="285"/>
                      <a:pt x="490" y="283"/>
                      <a:pt x="490" y="280"/>
                    </a:cubicBezTo>
                    <a:cubicBezTo>
                      <a:pt x="490" y="278"/>
                      <a:pt x="492" y="276"/>
                      <a:pt x="495" y="276"/>
                    </a:cubicBezTo>
                    <a:cubicBezTo>
                      <a:pt x="497" y="276"/>
                      <a:pt x="499" y="278"/>
                      <a:pt x="499" y="280"/>
                    </a:cubicBezTo>
                    <a:lnTo>
                      <a:pt x="499" y="280"/>
                    </a:lnTo>
                    <a:close/>
                    <a:moveTo>
                      <a:pt x="339" y="230"/>
                    </a:moveTo>
                    <a:lnTo>
                      <a:pt x="339" y="230"/>
                    </a:lnTo>
                    <a:cubicBezTo>
                      <a:pt x="339" y="233"/>
                      <a:pt x="336" y="236"/>
                      <a:pt x="333" y="236"/>
                    </a:cubicBezTo>
                    <a:cubicBezTo>
                      <a:pt x="330" y="236"/>
                      <a:pt x="328" y="233"/>
                      <a:pt x="328" y="230"/>
                    </a:cubicBezTo>
                    <a:cubicBezTo>
                      <a:pt x="328" y="227"/>
                      <a:pt x="330" y="224"/>
                      <a:pt x="333" y="224"/>
                    </a:cubicBezTo>
                    <a:cubicBezTo>
                      <a:pt x="336" y="224"/>
                      <a:pt x="339" y="227"/>
                      <a:pt x="339" y="230"/>
                    </a:cubicBezTo>
                    <a:lnTo>
                      <a:pt x="339" y="230"/>
                    </a:lnTo>
                    <a:close/>
                    <a:moveTo>
                      <a:pt x="407" y="544"/>
                    </a:moveTo>
                    <a:lnTo>
                      <a:pt x="407" y="544"/>
                    </a:lnTo>
                    <a:cubicBezTo>
                      <a:pt x="413" y="544"/>
                      <a:pt x="417" y="539"/>
                      <a:pt x="417" y="534"/>
                    </a:cubicBezTo>
                    <a:cubicBezTo>
                      <a:pt x="417" y="528"/>
                      <a:pt x="413" y="524"/>
                      <a:pt x="407" y="524"/>
                    </a:cubicBezTo>
                    <a:cubicBezTo>
                      <a:pt x="402" y="524"/>
                      <a:pt x="397" y="528"/>
                      <a:pt x="397" y="534"/>
                    </a:cubicBezTo>
                    <a:cubicBezTo>
                      <a:pt x="397" y="539"/>
                      <a:pt x="402" y="544"/>
                      <a:pt x="407" y="544"/>
                    </a:cubicBezTo>
                    <a:lnTo>
                      <a:pt x="407" y="544"/>
                    </a:lnTo>
                    <a:close/>
                    <a:moveTo>
                      <a:pt x="407" y="550"/>
                    </a:moveTo>
                    <a:lnTo>
                      <a:pt x="407" y="550"/>
                    </a:lnTo>
                    <a:cubicBezTo>
                      <a:pt x="399" y="550"/>
                      <a:pt x="392" y="542"/>
                      <a:pt x="392" y="534"/>
                    </a:cubicBezTo>
                    <a:cubicBezTo>
                      <a:pt x="392" y="525"/>
                      <a:pt x="399" y="518"/>
                      <a:pt x="407" y="518"/>
                    </a:cubicBezTo>
                    <a:cubicBezTo>
                      <a:pt x="416" y="518"/>
                      <a:pt x="423" y="525"/>
                      <a:pt x="423" y="534"/>
                    </a:cubicBezTo>
                    <a:cubicBezTo>
                      <a:pt x="423" y="542"/>
                      <a:pt x="416" y="550"/>
                      <a:pt x="407" y="550"/>
                    </a:cubicBezTo>
                    <a:lnTo>
                      <a:pt x="407" y="550"/>
                    </a:lnTo>
                    <a:close/>
                    <a:moveTo>
                      <a:pt x="624" y="463"/>
                    </a:moveTo>
                    <a:lnTo>
                      <a:pt x="624" y="463"/>
                    </a:lnTo>
                    <a:cubicBezTo>
                      <a:pt x="624" y="463"/>
                      <a:pt x="624" y="463"/>
                      <a:pt x="624" y="463"/>
                    </a:cubicBezTo>
                    <a:lnTo>
                      <a:pt x="624" y="463"/>
                    </a:lnTo>
                    <a:lnTo>
                      <a:pt x="624" y="463"/>
                    </a:lnTo>
                    <a:lnTo>
                      <a:pt x="624" y="463"/>
                    </a:lnTo>
                    <a:close/>
                    <a:moveTo>
                      <a:pt x="541" y="399"/>
                    </a:moveTo>
                    <a:lnTo>
                      <a:pt x="541" y="399"/>
                    </a:lnTo>
                    <a:cubicBezTo>
                      <a:pt x="539" y="395"/>
                      <a:pt x="539" y="389"/>
                      <a:pt x="539" y="383"/>
                    </a:cubicBezTo>
                    <a:cubicBezTo>
                      <a:pt x="531" y="385"/>
                      <a:pt x="523" y="389"/>
                      <a:pt x="516" y="395"/>
                    </a:cubicBezTo>
                    <a:cubicBezTo>
                      <a:pt x="518" y="395"/>
                      <a:pt x="522" y="397"/>
                      <a:pt x="527" y="398"/>
                    </a:cubicBezTo>
                    <a:cubicBezTo>
                      <a:pt x="531" y="398"/>
                      <a:pt x="536" y="399"/>
                      <a:pt x="541" y="399"/>
                    </a:cubicBezTo>
                    <a:lnTo>
                      <a:pt x="541" y="399"/>
                    </a:lnTo>
                    <a:close/>
                    <a:moveTo>
                      <a:pt x="545" y="381"/>
                    </a:moveTo>
                    <a:lnTo>
                      <a:pt x="545" y="381"/>
                    </a:lnTo>
                    <a:cubicBezTo>
                      <a:pt x="544" y="389"/>
                      <a:pt x="545" y="395"/>
                      <a:pt x="547" y="400"/>
                    </a:cubicBezTo>
                    <a:cubicBezTo>
                      <a:pt x="551" y="400"/>
                      <a:pt x="554" y="399"/>
                      <a:pt x="558" y="399"/>
                    </a:cubicBezTo>
                    <a:cubicBezTo>
                      <a:pt x="556" y="397"/>
                      <a:pt x="555" y="393"/>
                      <a:pt x="555" y="389"/>
                    </a:cubicBezTo>
                    <a:cubicBezTo>
                      <a:pt x="555" y="386"/>
                      <a:pt x="555" y="382"/>
                      <a:pt x="556" y="379"/>
                    </a:cubicBezTo>
                    <a:cubicBezTo>
                      <a:pt x="553" y="380"/>
                      <a:pt x="549" y="380"/>
                      <a:pt x="545" y="381"/>
                    </a:cubicBezTo>
                    <a:lnTo>
                      <a:pt x="545" y="381"/>
                    </a:lnTo>
                    <a:close/>
                    <a:moveTo>
                      <a:pt x="569" y="373"/>
                    </a:moveTo>
                    <a:lnTo>
                      <a:pt x="569" y="373"/>
                    </a:lnTo>
                    <a:cubicBezTo>
                      <a:pt x="572" y="373"/>
                      <a:pt x="576" y="372"/>
                      <a:pt x="579" y="373"/>
                    </a:cubicBezTo>
                    <a:cubicBezTo>
                      <a:pt x="581" y="373"/>
                      <a:pt x="582" y="375"/>
                      <a:pt x="582" y="376"/>
                    </a:cubicBezTo>
                    <a:cubicBezTo>
                      <a:pt x="582" y="379"/>
                      <a:pt x="577" y="381"/>
                      <a:pt x="574" y="382"/>
                    </a:cubicBezTo>
                    <a:cubicBezTo>
                      <a:pt x="574" y="384"/>
                      <a:pt x="575" y="386"/>
                      <a:pt x="575" y="387"/>
                    </a:cubicBezTo>
                    <a:cubicBezTo>
                      <a:pt x="576" y="395"/>
                      <a:pt x="572" y="402"/>
                      <a:pt x="567" y="404"/>
                    </a:cubicBezTo>
                    <a:cubicBezTo>
                      <a:pt x="567" y="404"/>
                      <a:pt x="567" y="404"/>
                      <a:pt x="567" y="404"/>
                    </a:cubicBezTo>
                    <a:cubicBezTo>
                      <a:pt x="560" y="405"/>
                      <a:pt x="553" y="405"/>
                      <a:pt x="546" y="405"/>
                    </a:cubicBezTo>
                    <a:cubicBezTo>
                      <a:pt x="545" y="405"/>
                      <a:pt x="545" y="405"/>
                      <a:pt x="544" y="405"/>
                    </a:cubicBezTo>
                    <a:cubicBezTo>
                      <a:pt x="533" y="405"/>
                      <a:pt x="521" y="403"/>
                      <a:pt x="511" y="399"/>
                    </a:cubicBezTo>
                    <a:cubicBezTo>
                      <a:pt x="511" y="399"/>
                      <a:pt x="511" y="399"/>
                      <a:pt x="511" y="399"/>
                    </a:cubicBezTo>
                    <a:cubicBezTo>
                      <a:pt x="508" y="402"/>
                      <a:pt x="504" y="399"/>
                      <a:pt x="506" y="396"/>
                    </a:cubicBezTo>
                    <a:cubicBezTo>
                      <a:pt x="506" y="396"/>
                      <a:pt x="507" y="395"/>
                      <a:pt x="508" y="394"/>
                    </a:cubicBezTo>
                    <a:cubicBezTo>
                      <a:pt x="508" y="394"/>
                      <a:pt x="509" y="393"/>
                      <a:pt x="509" y="393"/>
                    </a:cubicBezTo>
                    <a:cubicBezTo>
                      <a:pt x="515" y="387"/>
                      <a:pt x="534" y="373"/>
                      <a:pt x="569" y="3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48AFCD2A-C89C-5DCA-740C-5A4B96611F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99353" y="325438"/>
                <a:ext cx="525463" cy="576261"/>
              </a:xfrm>
              <a:custGeom>
                <a:avLst/>
                <a:gdLst>
                  <a:gd name="T0" fmla="*/ 524 w 647"/>
                  <a:gd name="T1" fmla="*/ 663 h 701"/>
                  <a:gd name="T2" fmla="*/ 555 w 647"/>
                  <a:gd name="T3" fmla="*/ 673 h 701"/>
                  <a:gd name="T4" fmla="*/ 563 w 647"/>
                  <a:gd name="T5" fmla="*/ 670 h 701"/>
                  <a:gd name="T6" fmla="*/ 524 w 647"/>
                  <a:gd name="T7" fmla="*/ 657 h 701"/>
                  <a:gd name="T8" fmla="*/ 564 w 647"/>
                  <a:gd name="T9" fmla="*/ 676 h 701"/>
                  <a:gd name="T10" fmla="*/ 510 w 647"/>
                  <a:gd name="T11" fmla="*/ 692 h 701"/>
                  <a:gd name="T12" fmla="*/ 324 w 647"/>
                  <a:gd name="T13" fmla="*/ 675 h 701"/>
                  <a:gd name="T14" fmla="*/ 293 w 647"/>
                  <a:gd name="T15" fmla="*/ 552 h 701"/>
                  <a:gd name="T16" fmla="*/ 265 w 647"/>
                  <a:gd name="T17" fmla="*/ 544 h 701"/>
                  <a:gd name="T18" fmla="*/ 217 w 647"/>
                  <a:gd name="T19" fmla="*/ 599 h 701"/>
                  <a:gd name="T20" fmla="*/ 501 w 647"/>
                  <a:gd name="T21" fmla="*/ 186 h 701"/>
                  <a:gd name="T22" fmla="*/ 510 w 647"/>
                  <a:gd name="T23" fmla="*/ 202 h 701"/>
                  <a:gd name="T24" fmla="*/ 554 w 647"/>
                  <a:gd name="T25" fmla="*/ 163 h 701"/>
                  <a:gd name="T26" fmla="*/ 583 w 647"/>
                  <a:gd name="T27" fmla="*/ 244 h 701"/>
                  <a:gd name="T28" fmla="*/ 579 w 647"/>
                  <a:gd name="T29" fmla="*/ 249 h 701"/>
                  <a:gd name="T30" fmla="*/ 625 w 647"/>
                  <a:gd name="T31" fmla="*/ 468 h 701"/>
                  <a:gd name="T32" fmla="*/ 617 w 647"/>
                  <a:gd name="T33" fmla="*/ 526 h 701"/>
                  <a:gd name="T34" fmla="*/ 534 w 647"/>
                  <a:gd name="T35" fmla="*/ 594 h 701"/>
                  <a:gd name="T36" fmla="*/ 586 w 647"/>
                  <a:gd name="T37" fmla="*/ 661 h 701"/>
                  <a:gd name="T38" fmla="*/ 586 w 647"/>
                  <a:gd name="T39" fmla="*/ 666 h 701"/>
                  <a:gd name="T40" fmla="*/ 564 w 647"/>
                  <a:gd name="T41" fmla="*/ 676 h 701"/>
                  <a:gd name="T42" fmla="*/ 306 w 647"/>
                  <a:gd name="T43" fmla="*/ 571 h 701"/>
                  <a:gd name="T44" fmla="*/ 303 w 647"/>
                  <a:gd name="T45" fmla="*/ 560 h 701"/>
                  <a:gd name="T46" fmla="*/ 302 w 647"/>
                  <a:gd name="T47" fmla="*/ 575 h 701"/>
                  <a:gd name="T48" fmla="*/ 303 w 647"/>
                  <a:gd name="T49" fmla="*/ 596 h 701"/>
                  <a:gd name="T50" fmla="*/ 283 w 647"/>
                  <a:gd name="T51" fmla="*/ 607 h 701"/>
                  <a:gd name="T52" fmla="*/ 333 w 647"/>
                  <a:gd name="T53" fmla="*/ 540 h 701"/>
                  <a:gd name="T54" fmla="*/ 283 w 647"/>
                  <a:gd name="T55" fmla="*/ 607 h 701"/>
                  <a:gd name="T56" fmla="*/ 301 w 647"/>
                  <a:gd name="T57" fmla="*/ 635 h 701"/>
                  <a:gd name="T58" fmla="*/ 289 w 647"/>
                  <a:gd name="T59" fmla="*/ 623 h 701"/>
                  <a:gd name="T60" fmla="*/ 307 w 647"/>
                  <a:gd name="T61" fmla="*/ 639 h 701"/>
                  <a:gd name="T62" fmla="*/ 352 w 647"/>
                  <a:gd name="T63" fmla="*/ 524 h 701"/>
                  <a:gd name="T64" fmla="*/ 527 w 647"/>
                  <a:gd name="T65" fmla="*/ 353 h 701"/>
                  <a:gd name="T66" fmla="*/ 578 w 647"/>
                  <a:gd name="T67" fmla="*/ 264 h 701"/>
                  <a:gd name="T68" fmla="*/ 527 w 647"/>
                  <a:gd name="T69" fmla="*/ 353 h 701"/>
                  <a:gd name="T70" fmla="*/ 519 w 647"/>
                  <a:gd name="T71" fmla="*/ 356 h 701"/>
                  <a:gd name="T72" fmla="*/ 528 w 647"/>
                  <a:gd name="T73" fmla="*/ 314 h 701"/>
                  <a:gd name="T74" fmla="*/ 516 w 647"/>
                  <a:gd name="T75" fmla="*/ 310 h 701"/>
                  <a:gd name="T76" fmla="*/ 518 w 647"/>
                  <a:gd name="T77" fmla="*/ 357 h 701"/>
                  <a:gd name="T78" fmla="*/ 374 w 647"/>
                  <a:gd name="T79" fmla="*/ 525 h 701"/>
                  <a:gd name="T80" fmla="*/ 366 w 647"/>
                  <a:gd name="T81" fmla="*/ 510 h 701"/>
                  <a:gd name="T82" fmla="*/ 387 w 647"/>
                  <a:gd name="T83" fmla="*/ 505 h 701"/>
                  <a:gd name="T84" fmla="*/ 394 w 647"/>
                  <a:gd name="T85" fmla="*/ 479 h 701"/>
                  <a:gd name="T86" fmla="*/ 387 w 647"/>
                  <a:gd name="T87" fmla="*/ 505 h 701"/>
                  <a:gd name="T88" fmla="*/ 258 w 647"/>
                  <a:gd name="T89" fmla="*/ 506 h 701"/>
                  <a:gd name="T90" fmla="*/ 226 w 647"/>
                  <a:gd name="T91" fmla="*/ 406 h 701"/>
                  <a:gd name="T92" fmla="*/ 228 w 647"/>
                  <a:gd name="T93" fmla="*/ 363 h 701"/>
                  <a:gd name="T94" fmla="*/ 231 w 647"/>
                  <a:gd name="T95" fmla="*/ 349 h 701"/>
                  <a:gd name="T96" fmla="*/ 310 w 647"/>
                  <a:gd name="T97" fmla="*/ 227 h 701"/>
                  <a:gd name="T98" fmla="*/ 358 w 647"/>
                  <a:gd name="T99" fmla="*/ 200 h 701"/>
                  <a:gd name="T100" fmla="*/ 462 w 647"/>
                  <a:gd name="T101" fmla="*/ 190 h 701"/>
                  <a:gd name="T102" fmla="*/ 476 w 647"/>
                  <a:gd name="T103" fmla="*/ 180 h 701"/>
                  <a:gd name="T104" fmla="*/ 269 w 647"/>
                  <a:gd name="T105" fmla="*/ 246 h 701"/>
                  <a:gd name="T106" fmla="*/ 245 w 647"/>
                  <a:gd name="T107" fmla="*/ 277 h 701"/>
                  <a:gd name="T108" fmla="*/ 217 w 647"/>
                  <a:gd name="T109" fmla="*/ 345 h 701"/>
                  <a:gd name="T110" fmla="*/ 253 w 647"/>
                  <a:gd name="T111" fmla="*/ 527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47" h="701">
                    <a:moveTo>
                      <a:pt x="555" y="673"/>
                    </a:moveTo>
                    <a:lnTo>
                      <a:pt x="555" y="673"/>
                    </a:lnTo>
                    <a:cubicBezTo>
                      <a:pt x="549" y="670"/>
                      <a:pt x="537" y="667"/>
                      <a:pt x="524" y="663"/>
                    </a:cubicBezTo>
                    <a:cubicBezTo>
                      <a:pt x="525" y="670"/>
                      <a:pt x="526" y="677"/>
                      <a:pt x="527" y="682"/>
                    </a:cubicBezTo>
                    <a:cubicBezTo>
                      <a:pt x="536" y="680"/>
                      <a:pt x="546" y="677"/>
                      <a:pt x="555" y="673"/>
                    </a:cubicBezTo>
                    <a:lnTo>
                      <a:pt x="555" y="673"/>
                    </a:lnTo>
                    <a:close/>
                    <a:moveTo>
                      <a:pt x="524" y="657"/>
                    </a:moveTo>
                    <a:lnTo>
                      <a:pt x="524" y="657"/>
                    </a:lnTo>
                    <a:cubicBezTo>
                      <a:pt x="539" y="662"/>
                      <a:pt x="556" y="666"/>
                      <a:pt x="563" y="670"/>
                    </a:cubicBezTo>
                    <a:cubicBezTo>
                      <a:pt x="568" y="668"/>
                      <a:pt x="574" y="666"/>
                      <a:pt x="579" y="663"/>
                    </a:cubicBezTo>
                    <a:cubicBezTo>
                      <a:pt x="569" y="658"/>
                      <a:pt x="546" y="651"/>
                      <a:pt x="524" y="645"/>
                    </a:cubicBezTo>
                    <a:cubicBezTo>
                      <a:pt x="524" y="649"/>
                      <a:pt x="524" y="653"/>
                      <a:pt x="524" y="657"/>
                    </a:cubicBezTo>
                    <a:lnTo>
                      <a:pt x="524" y="657"/>
                    </a:lnTo>
                    <a:close/>
                    <a:moveTo>
                      <a:pt x="564" y="676"/>
                    </a:moveTo>
                    <a:lnTo>
                      <a:pt x="564" y="676"/>
                    </a:lnTo>
                    <a:cubicBezTo>
                      <a:pt x="563" y="676"/>
                      <a:pt x="563" y="676"/>
                      <a:pt x="563" y="676"/>
                    </a:cubicBezTo>
                    <a:cubicBezTo>
                      <a:pt x="546" y="683"/>
                      <a:pt x="528" y="688"/>
                      <a:pt x="511" y="692"/>
                    </a:cubicBezTo>
                    <a:cubicBezTo>
                      <a:pt x="511" y="692"/>
                      <a:pt x="510" y="692"/>
                      <a:pt x="510" y="692"/>
                    </a:cubicBezTo>
                    <a:cubicBezTo>
                      <a:pt x="494" y="695"/>
                      <a:pt x="478" y="697"/>
                      <a:pt x="463" y="698"/>
                    </a:cubicBezTo>
                    <a:cubicBezTo>
                      <a:pt x="462" y="698"/>
                      <a:pt x="462" y="698"/>
                      <a:pt x="462" y="698"/>
                    </a:cubicBezTo>
                    <a:cubicBezTo>
                      <a:pt x="410" y="701"/>
                      <a:pt x="361" y="691"/>
                      <a:pt x="324" y="675"/>
                    </a:cubicBezTo>
                    <a:lnTo>
                      <a:pt x="323" y="674"/>
                    </a:lnTo>
                    <a:cubicBezTo>
                      <a:pt x="323" y="674"/>
                      <a:pt x="322" y="674"/>
                      <a:pt x="322" y="674"/>
                    </a:cubicBezTo>
                    <a:cubicBezTo>
                      <a:pt x="260" y="645"/>
                      <a:pt x="232" y="594"/>
                      <a:pt x="293" y="552"/>
                    </a:cubicBezTo>
                    <a:cubicBezTo>
                      <a:pt x="286" y="542"/>
                      <a:pt x="278" y="532"/>
                      <a:pt x="270" y="522"/>
                    </a:cubicBezTo>
                    <a:cubicBezTo>
                      <a:pt x="267" y="518"/>
                      <a:pt x="265" y="515"/>
                      <a:pt x="262" y="511"/>
                    </a:cubicBezTo>
                    <a:cubicBezTo>
                      <a:pt x="257" y="524"/>
                      <a:pt x="257" y="532"/>
                      <a:pt x="265" y="544"/>
                    </a:cubicBezTo>
                    <a:cubicBezTo>
                      <a:pt x="266" y="545"/>
                      <a:pt x="265" y="546"/>
                      <a:pt x="265" y="547"/>
                    </a:cubicBezTo>
                    <a:lnTo>
                      <a:pt x="221" y="599"/>
                    </a:lnTo>
                    <a:cubicBezTo>
                      <a:pt x="220" y="601"/>
                      <a:pt x="218" y="601"/>
                      <a:pt x="217" y="599"/>
                    </a:cubicBezTo>
                    <a:cubicBezTo>
                      <a:pt x="0" y="361"/>
                      <a:pt x="247" y="0"/>
                      <a:pt x="546" y="104"/>
                    </a:cubicBezTo>
                    <a:cubicBezTo>
                      <a:pt x="548" y="105"/>
                      <a:pt x="549" y="106"/>
                      <a:pt x="548" y="108"/>
                    </a:cubicBezTo>
                    <a:lnTo>
                      <a:pt x="501" y="186"/>
                    </a:lnTo>
                    <a:cubicBezTo>
                      <a:pt x="500" y="187"/>
                      <a:pt x="499" y="188"/>
                      <a:pt x="498" y="187"/>
                    </a:cubicBezTo>
                    <a:cubicBezTo>
                      <a:pt x="483" y="185"/>
                      <a:pt x="474" y="186"/>
                      <a:pt x="468" y="192"/>
                    </a:cubicBezTo>
                    <a:cubicBezTo>
                      <a:pt x="482" y="194"/>
                      <a:pt x="496" y="197"/>
                      <a:pt x="510" y="202"/>
                    </a:cubicBezTo>
                    <a:cubicBezTo>
                      <a:pt x="523" y="188"/>
                      <a:pt x="536" y="175"/>
                      <a:pt x="551" y="163"/>
                    </a:cubicBezTo>
                    <a:cubicBezTo>
                      <a:pt x="551" y="163"/>
                      <a:pt x="551" y="163"/>
                      <a:pt x="552" y="163"/>
                    </a:cubicBezTo>
                    <a:cubicBezTo>
                      <a:pt x="552" y="162"/>
                      <a:pt x="553" y="162"/>
                      <a:pt x="554" y="163"/>
                    </a:cubicBezTo>
                    <a:cubicBezTo>
                      <a:pt x="555" y="163"/>
                      <a:pt x="555" y="163"/>
                      <a:pt x="556" y="164"/>
                    </a:cubicBezTo>
                    <a:cubicBezTo>
                      <a:pt x="556" y="164"/>
                      <a:pt x="556" y="165"/>
                      <a:pt x="556" y="165"/>
                    </a:cubicBezTo>
                    <a:lnTo>
                      <a:pt x="583" y="244"/>
                    </a:lnTo>
                    <a:cubicBezTo>
                      <a:pt x="583" y="245"/>
                      <a:pt x="583" y="245"/>
                      <a:pt x="583" y="246"/>
                    </a:cubicBezTo>
                    <a:cubicBezTo>
                      <a:pt x="583" y="247"/>
                      <a:pt x="582" y="247"/>
                      <a:pt x="582" y="247"/>
                    </a:cubicBezTo>
                    <a:cubicBezTo>
                      <a:pt x="581" y="248"/>
                      <a:pt x="580" y="249"/>
                      <a:pt x="579" y="249"/>
                    </a:cubicBezTo>
                    <a:cubicBezTo>
                      <a:pt x="585" y="266"/>
                      <a:pt x="623" y="382"/>
                      <a:pt x="635" y="413"/>
                    </a:cubicBezTo>
                    <a:cubicBezTo>
                      <a:pt x="639" y="423"/>
                      <a:pt x="647" y="441"/>
                      <a:pt x="647" y="452"/>
                    </a:cubicBezTo>
                    <a:cubicBezTo>
                      <a:pt x="647" y="462"/>
                      <a:pt x="640" y="467"/>
                      <a:pt x="625" y="468"/>
                    </a:cubicBezTo>
                    <a:cubicBezTo>
                      <a:pt x="617" y="475"/>
                      <a:pt x="616" y="478"/>
                      <a:pt x="620" y="483"/>
                    </a:cubicBezTo>
                    <a:cubicBezTo>
                      <a:pt x="628" y="494"/>
                      <a:pt x="624" y="499"/>
                      <a:pt x="615" y="506"/>
                    </a:cubicBezTo>
                    <a:cubicBezTo>
                      <a:pt x="624" y="513"/>
                      <a:pt x="622" y="526"/>
                      <a:pt x="617" y="526"/>
                    </a:cubicBezTo>
                    <a:cubicBezTo>
                      <a:pt x="611" y="526"/>
                      <a:pt x="609" y="528"/>
                      <a:pt x="605" y="533"/>
                    </a:cubicBezTo>
                    <a:cubicBezTo>
                      <a:pt x="633" y="560"/>
                      <a:pt x="610" y="583"/>
                      <a:pt x="573" y="591"/>
                    </a:cubicBezTo>
                    <a:cubicBezTo>
                      <a:pt x="562" y="594"/>
                      <a:pt x="548" y="595"/>
                      <a:pt x="534" y="594"/>
                    </a:cubicBezTo>
                    <a:cubicBezTo>
                      <a:pt x="534" y="594"/>
                      <a:pt x="534" y="594"/>
                      <a:pt x="534" y="595"/>
                    </a:cubicBezTo>
                    <a:cubicBezTo>
                      <a:pt x="529" y="610"/>
                      <a:pt x="526" y="625"/>
                      <a:pt x="525" y="639"/>
                    </a:cubicBezTo>
                    <a:cubicBezTo>
                      <a:pt x="549" y="646"/>
                      <a:pt x="578" y="655"/>
                      <a:pt x="586" y="661"/>
                    </a:cubicBezTo>
                    <a:cubicBezTo>
                      <a:pt x="586" y="661"/>
                      <a:pt x="587" y="662"/>
                      <a:pt x="587" y="662"/>
                    </a:cubicBezTo>
                    <a:cubicBezTo>
                      <a:pt x="587" y="663"/>
                      <a:pt x="588" y="663"/>
                      <a:pt x="587" y="664"/>
                    </a:cubicBezTo>
                    <a:cubicBezTo>
                      <a:pt x="587" y="665"/>
                      <a:pt x="587" y="665"/>
                      <a:pt x="586" y="666"/>
                    </a:cubicBezTo>
                    <a:cubicBezTo>
                      <a:pt x="586" y="666"/>
                      <a:pt x="586" y="666"/>
                      <a:pt x="585" y="666"/>
                    </a:cubicBezTo>
                    <a:cubicBezTo>
                      <a:pt x="578" y="670"/>
                      <a:pt x="571" y="673"/>
                      <a:pt x="564" y="676"/>
                    </a:cubicBezTo>
                    <a:lnTo>
                      <a:pt x="564" y="676"/>
                    </a:lnTo>
                    <a:close/>
                    <a:moveTo>
                      <a:pt x="306" y="570"/>
                    </a:moveTo>
                    <a:lnTo>
                      <a:pt x="306" y="570"/>
                    </a:lnTo>
                    <a:cubicBezTo>
                      <a:pt x="306" y="570"/>
                      <a:pt x="306" y="570"/>
                      <a:pt x="306" y="571"/>
                    </a:cubicBezTo>
                    <a:cubicBezTo>
                      <a:pt x="308" y="577"/>
                      <a:pt x="309" y="584"/>
                      <a:pt x="309" y="592"/>
                    </a:cubicBezTo>
                    <a:cubicBezTo>
                      <a:pt x="326" y="581"/>
                      <a:pt x="321" y="561"/>
                      <a:pt x="316" y="552"/>
                    </a:cubicBezTo>
                    <a:cubicBezTo>
                      <a:pt x="312" y="555"/>
                      <a:pt x="307" y="558"/>
                      <a:pt x="303" y="560"/>
                    </a:cubicBezTo>
                    <a:cubicBezTo>
                      <a:pt x="304" y="563"/>
                      <a:pt x="305" y="566"/>
                      <a:pt x="306" y="570"/>
                    </a:cubicBezTo>
                    <a:lnTo>
                      <a:pt x="306" y="570"/>
                    </a:lnTo>
                    <a:close/>
                    <a:moveTo>
                      <a:pt x="302" y="575"/>
                    </a:moveTo>
                    <a:lnTo>
                      <a:pt x="302" y="575"/>
                    </a:lnTo>
                    <a:cubicBezTo>
                      <a:pt x="289" y="583"/>
                      <a:pt x="284" y="592"/>
                      <a:pt x="283" y="601"/>
                    </a:cubicBezTo>
                    <a:cubicBezTo>
                      <a:pt x="291" y="600"/>
                      <a:pt x="297" y="598"/>
                      <a:pt x="303" y="596"/>
                    </a:cubicBezTo>
                    <a:cubicBezTo>
                      <a:pt x="303" y="588"/>
                      <a:pt x="303" y="581"/>
                      <a:pt x="302" y="575"/>
                    </a:cubicBezTo>
                    <a:lnTo>
                      <a:pt x="302" y="575"/>
                    </a:lnTo>
                    <a:close/>
                    <a:moveTo>
                      <a:pt x="283" y="607"/>
                    </a:moveTo>
                    <a:lnTo>
                      <a:pt x="283" y="607"/>
                    </a:lnTo>
                    <a:cubicBezTo>
                      <a:pt x="283" y="610"/>
                      <a:pt x="284" y="614"/>
                      <a:pt x="286" y="617"/>
                    </a:cubicBezTo>
                    <a:cubicBezTo>
                      <a:pt x="325" y="617"/>
                      <a:pt x="354" y="578"/>
                      <a:pt x="333" y="540"/>
                    </a:cubicBezTo>
                    <a:cubicBezTo>
                      <a:pt x="329" y="543"/>
                      <a:pt x="325" y="546"/>
                      <a:pt x="321" y="549"/>
                    </a:cubicBezTo>
                    <a:cubicBezTo>
                      <a:pt x="329" y="563"/>
                      <a:pt x="335" y="601"/>
                      <a:pt x="283" y="607"/>
                    </a:cubicBezTo>
                    <a:lnTo>
                      <a:pt x="283" y="607"/>
                    </a:lnTo>
                    <a:close/>
                    <a:moveTo>
                      <a:pt x="289" y="623"/>
                    </a:moveTo>
                    <a:lnTo>
                      <a:pt x="289" y="623"/>
                    </a:lnTo>
                    <a:cubicBezTo>
                      <a:pt x="292" y="627"/>
                      <a:pt x="296" y="631"/>
                      <a:pt x="301" y="635"/>
                    </a:cubicBezTo>
                    <a:cubicBezTo>
                      <a:pt x="358" y="619"/>
                      <a:pt x="370" y="571"/>
                      <a:pt x="348" y="528"/>
                    </a:cubicBezTo>
                    <a:cubicBezTo>
                      <a:pt x="344" y="531"/>
                      <a:pt x="341" y="533"/>
                      <a:pt x="338" y="536"/>
                    </a:cubicBezTo>
                    <a:cubicBezTo>
                      <a:pt x="362" y="578"/>
                      <a:pt x="330" y="620"/>
                      <a:pt x="289" y="623"/>
                    </a:cubicBezTo>
                    <a:lnTo>
                      <a:pt x="289" y="623"/>
                    </a:lnTo>
                    <a:close/>
                    <a:moveTo>
                      <a:pt x="307" y="639"/>
                    </a:moveTo>
                    <a:lnTo>
                      <a:pt x="307" y="639"/>
                    </a:lnTo>
                    <a:cubicBezTo>
                      <a:pt x="312" y="643"/>
                      <a:pt x="318" y="645"/>
                      <a:pt x="325" y="647"/>
                    </a:cubicBezTo>
                    <a:cubicBezTo>
                      <a:pt x="395" y="612"/>
                      <a:pt x="378" y="539"/>
                      <a:pt x="362" y="514"/>
                    </a:cubicBezTo>
                    <a:cubicBezTo>
                      <a:pt x="359" y="517"/>
                      <a:pt x="355" y="521"/>
                      <a:pt x="352" y="524"/>
                    </a:cubicBezTo>
                    <a:cubicBezTo>
                      <a:pt x="376" y="569"/>
                      <a:pt x="365" y="620"/>
                      <a:pt x="307" y="639"/>
                    </a:cubicBezTo>
                    <a:lnTo>
                      <a:pt x="307" y="639"/>
                    </a:lnTo>
                    <a:close/>
                    <a:moveTo>
                      <a:pt x="527" y="353"/>
                    </a:moveTo>
                    <a:lnTo>
                      <a:pt x="527" y="353"/>
                    </a:lnTo>
                    <a:cubicBezTo>
                      <a:pt x="552" y="343"/>
                      <a:pt x="582" y="339"/>
                      <a:pt x="606" y="346"/>
                    </a:cubicBezTo>
                    <a:cubicBezTo>
                      <a:pt x="595" y="315"/>
                      <a:pt x="584" y="282"/>
                      <a:pt x="578" y="264"/>
                    </a:cubicBezTo>
                    <a:cubicBezTo>
                      <a:pt x="578" y="295"/>
                      <a:pt x="563" y="325"/>
                      <a:pt x="532" y="338"/>
                    </a:cubicBezTo>
                    <a:cubicBezTo>
                      <a:pt x="531" y="343"/>
                      <a:pt x="529" y="348"/>
                      <a:pt x="527" y="353"/>
                    </a:cubicBezTo>
                    <a:lnTo>
                      <a:pt x="527" y="353"/>
                    </a:lnTo>
                    <a:close/>
                    <a:moveTo>
                      <a:pt x="518" y="357"/>
                    </a:moveTo>
                    <a:lnTo>
                      <a:pt x="518" y="357"/>
                    </a:lnTo>
                    <a:cubicBezTo>
                      <a:pt x="518" y="357"/>
                      <a:pt x="518" y="357"/>
                      <a:pt x="519" y="356"/>
                    </a:cubicBezTo>
                    <a:cubicBezTo>
                      <a:pt x="523" y="350"/>
                      <a:pt x="525" y="343"/>
                      <a:pt x="527" y="336"/>
                    </a:cubicBezTo>
                    <a:cubicBezTo>
                      <a:pt x="527" y="335"/>
                      <a:pt x="527" y="335"/>
                      <a:pt x="527" y="335"/>
                    </a:cubicBezTo>
                    <a:cubicBezTo>
                      <a:pt x="528" y="328"/>
                      <a:pt x="529" y="321"/>
                      <a:pt x="528" y="314"/>
                    </a:cubicBezTo>
                    <a:cubicBezTo>
                      <a:pt x="528" y="314"/>
                      <a:pt x="528" y="314"/>
                      <a:pt x="528" y="313"/>
                    </a:cubicBezTo>
                    <a:cubicBezTo>
                      <a:pt x="528" y="308"/>
                      <a:pt x="527" y="303"/>
                      <a:pt x="526" y="298"/>
                    </a:cubicBezTo>
                    <a:cubicBezTo>
                      <a:pt x="523" y="302"/>
                      <a:pt x="519" y="306"/>
                      <a:pt x="516" y="310"/>
                    </a:cubicBezTo>
                    <a:cubicBezTo>
                      <a:pt x="517" y="328"/>
                      <a:pt x="513" y="348"/>
                      <a:pt x="494" y="365"/>
                    </a:cubicBezTo>
                    <a:cubicBezTo>
                      <a:pt x="495" y="371"/>
                      <a:pt x="495" y="377"/>
                      <a:pt x="494" y="382"/>
                    </a:cubicBezTo>
                    <a:cubicBezTo>
                      <a:pt x="505" y="374"/>
                      <a:pt x="513" y="366"/>
                      <a:pt x="518" y="357"/>
                    </a:cubicBezTo>
                    <a:lnTo>
                      <a:pt x="518" y="357"/>
                    </a:lnTo>
                    <a:close/>
                    <a:moveTo>
                      <a:pt x="374" y="525"/>
                    </a:moveTo>
                    <a:lnTo>
                      <a:pt x="374" y="525"/>
                    </a:lnTo>
                    <a:cubicBezTo>
                      <a:pt x="375" y="519"/>
                      <a:pt x="378" y="513"/>
                      <a:pt x="383" y="509"/>
                    </a:cubicBezTo>
                    <a:cubicBezTo>
                      <a:pt x="381" y="505"/>
                      <a:pt x="379" y="501"/>
                      <a:pt x="379" y="497"/>
                    </a:cubicBezTo>
                    <a:cubicBezTo>
                      <a:pt x="375" y="501"/>
                      <a:pt x="370" y="506"/>
                      <a:pt x="366" y="510"/>
                    </a:cubicBezTo>
                    <a:cubicBezTo>
                      <a:pt x="369" y="514"/>
                      <a:pt x="371" y="519"/>
                      <a:pt x="374" y="525"/>
                    </a:cubicBezTo>
                    <a:lnTo>
                      <a:pt x="374" y="525"/>
                    </a:lnTo>
                    <a:close/>
                    <a:moveTo>
                      <a:pt x="387" y="505"/>
                    </a:moveTo>
                    <a:lnTo>
                      <a:pt x="387" y="505"/>
                    </a:lnTo>
                    <a:cubicBezTo>
                      <a:pt x="391" y="503"/>
                      <a:pt x="394" y="501"/>
                      <a:pt x="399" y="500"/>
                    </a:cubicBezTo>
                    <a:cubicBezTo>
                      <a:pt x="396" y="494"/>
                      <a:pt x="394" y="487"/>
                      <a:pt x="394" y="479"/>
                    </a:cubicBezTo>
                    <a:cubicBezTo>
                      <a:pt x="390" y="483"/>
                      <a:pt x="387" y="487"/>
                      <a:pt x="383" y="491"/>
                    </a:cubicBezTo>
                    <a:cubicBezTo>
                      <a:pt x="384" y="496"/>
                      <a:pt x="385" y="501"/>
                      <a:pt x="387" y="505"/>
                    </a:cubicBezTo>
                    <a:lnTo>
                      <a:pt x="387" y="505"/>
                    </a:lnTo>
                    <a:close/>
                    <a:moveTo>
                      <a:pt x="253" y="527"/>
                    </a:moveTo>
                    <a:lnTo>
                      <a:pt x="253" y="527"/>
                    </a:lnTo>
                    <a:cubicBezTo>
                      <a:pt x="253" y="520"/>
                      <a:pt x="255" y="513"/>
                      <a:pt x="258" y="506"/>
                    </a:cubicBezTo>
                    <a:cubicBezTo>
                      <a:pt x="244" y="485"/>
                      <a:pt x="232" y="458"/>
                      <a:pt x="227" y="419"/>
                    </a:cubicBezTo>
                    <a:cubicBezTo>
                      <a:pt x="227" y="418"/>
                      <a:pt x="227" y="418"/>
                      <a:pt x="227" y="418"/>
                    </a:cubicBezTo>
                    <a:cubicBezTo>
                      <a:pt x="227" y="414"/>
                      <a:pt x="227" y="410"/>
                      <a:pt x="226" y="406"/>
                    </a:cubicBezTo>
                    <a:cubicBezTo>
                      <a:pt x="226" y="406"/>
                      <a:pt x="226" y="406"/>
                      <a:pt x="226" y="405"/>
                    </a:cubicBezTo>
                    <a:cubicBezTo>
                      <a:pt x="226" y="404"/>
                      <a:pt x="226" y="403"/>
                      <a:pt x="226" y="401"/>
                    </a:cubicBezTo>
                    <a:cubicBezTo>
                      <a:pt x="226" y="388"/>
                      <a:pt x="226" y="375"/>
                      <a:pt x="228" y="363"/>
                    </a:cubicBezTo>
                    <a:cubicBezTo>
                      <a:pt x="228" y="362"/>
                      <a:pt x="229" y="362"/>
                      <a:pt x="229" y="362"/>
                    </a:cubicBezTo>
                    <a:cubicBezTo>
                      <a:pt x="229" y="358"/>
                      <a:pt x="230" y="354"/>
                      <a:pt x="231" y="350"/>
                    </a:cubicBezTo>
                    <a:cubicBezTo>
                      <a:pt x="231" y="350"/>
                      <a:pt x="231" y="349"/>
                      <a:pt x="231" y="349"/>
                    </a:cubicBezTo>
                    <a:cubicBezTo>
                      <a:pt x="239" y="313"/>
                      <a:pt x="258" y="278"/>
                      <a:pt x="284" y="250"/>
                    </a:cubicBezTo>
                    <a:cubicBezTo>
                      <a:pt x="284" y="250"/>
                      <a:pt x="284" y="249"/>
                      <a:pt x="284" y="249"/>
                    </a:cubicBezTo>
                    <a:cubicBezTo>
                      <a:pt x="292" y="241"/>
                      <a:pt x="301" y="234"/>
                      <a:pt x="310" y="227"/>
                    </a:cubicBezTo>
                    <a:lnTo>
                      <a:pt x="310" y="227"/>
                    </a:lnTo>
                    <a:cubicBezTo>
                      <a:pt x="324" y="216"/>
                      <a:pt x="340" y="207"/>
                      <a:pt x="358" y="201"/>
                    </a:cubicBezTo>
                    <a:cubicBezTo>
                      <a:pt x="358" y="200"/>
                      <a:pt x="358" y="200"/>
                      <a:pt x="358" y="200"/>
                    </a:cubicBezTo>
                    <a:cubicBezTo>
                      <a:pt x="379" y="192"/>
                      <a:pt x="403" y="188"/>
                      <a:pt x="428" y="188"/>
                    </a:cubicBezTo>
                    <a:cubicBezTo>
                      <a:pt x="430" y="188"/>
                      <a:pt x="431" y="188"/>
                      <a:pt x="433" y="188"/>
                    </a:cubicBezTo>
                    <a:cubicBezTo>
                      <a:pt x="442" y="188"/>
                      <a:pt x="452" y="189"/>
                      <a:pt x="462" y="190"/>
                    </a:cubicBezTo>
                    <a:cubicBezTo>
                      <a:pt x="466" y="185"/>
                      <a:pt x="471" y="182"/>
                      <a:pt x="478" y="181"/>
                    </a:cubicBezTo>
                    <a:cubicBezTo>
                      <a:pt x="477" y="181"/>
                      <a:pt x="477" y="180"/>
                      <a:pt x="476" y="180"/>
                    </a:cubicBezTo>
                    <a:cubicBezTo>
                      <a:pt x="476" y="180"/>
                      <a:pt x="476" y="180"/>
                      <a:pt x="476" y="180"/>
                    </a:cubicBezTo>
                    <a:cubicBezTo>
                      <a:pt x="464" y="177"/>
                      <a:pt x="451" y="175"/>
                      <a:pt x="439" y="174"/>
                    </a:cubicBezTo>
                    <a:lnTo>
                      <a:pt x="439" y="174"/>
                    </a:lnTo>
                    <a:cubicBezTo>
                      <a:pt x="374" y="170"/>
                      <a:pt x="312" y="198"/>
                      <a:pt x="269" y="246"/>
                    </a:cubicBezTo>
                    <a:lnTo>
                      <a:pt x="269" y="246"/>
                    </a:lnTo>
                    <a:cubicBezTo>
                      <a:pt x="260" y="256"/>
                      <a:pt x="252" y="266"/>
                      <a:pt x="245" y="277"/>
                    </a:cubicBezTo>
                    <a:cubicBezTo>
                      <a:pt x="245" y="277"/>
                      <a:pt x="245" y="277"/>
                      <a:pt x="245" y="277"/>
                    </a:cubicBezTo>
                    <a:cubicBezTo>
                      <a:pt x="238" y="288"/>
                      <a:pt x="233" y="298"/>
                      <a:pt x="228" y="310"/>
                    </a:cubicBezTo>
                    <a:cubicBezTo>
                      <a:pt x="228" y="310"/>
                      <a:pt x="228" y="310"/>
                      <a:pt x="228" y="310"/>
                    </a:cubicBezTo>
                    <a:cubicBezTo>
                      <a:pt x="223" y="321"/>
                      <a:pt x="219" y="333"/>
                      <a:pt x="217" y="345"/>
                    </a:cubicBezTo>
                    <a:cubicBezTo>
                      <a:pt x="206" y="391"/>
                      <a:pt x="210" y="442"/>
                      <a:pt x="235" y="494"/>
                    </a:cubicBezTo>
                    <a:lnTo>
                      <a:pt x="235" y="494"/>
                    </a:lnTo>
                    <a:cubicBezTo>
                      <a:pt x="240" y="505"/>
                      <a:pt x="246" y="516"/>
                      <a:pt x="253" y="527"/>
                    </a:cubicBezTo>
                    <a:lnTo>
                      <a:pt x="253" y="527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FB878747-606D-1908-FFC7-929D984FB37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88265" y="465138"/>
                <a:ext cx="273050" cy="304800"/>
              </a:xfrm>
              <a:custGeom>
                <a:avLst/>
                <a:gdLst>
                  <a:gd name="T0" fmla="*/ 31 w 337"/>
                  <a:gd name="T1" fmla="*/ 334 h 370"/>
                  <a:gd name="T2" fmla="*/ 55 w 337"/>
                  <a:gd name="T3" fmla="*/ 309 h 370"/>
                  <a:gd name="T4" fmla="*/ 27 w 337"/>
                  <a:gd name="T5" fmla="*/ 282 h 370"/>
                  <a:gd name="T6" fmla="*/ 8 w 337"/>
                  <a:gd name="T7" fmla="*/ 272 h 370"/>
                  <a:gd name="T8" fmla="*/ 31 w 337"/>
                  <a:gd name="T9" fmla="*/ 333 h 370"/>
                  <a:gd name="T10" fmla="*/ 58 w 337"/>
                  <a:gd name="T11" fmla="*/ 370 h 370"/>
                  <a:gd name="T12" fmla="*/ 303 w 337"/>
                  <a:gd name="T13" fmla="*/ 58 h 370"/>
                  <a:gd name="T14" fmla="*/ 58 w 337"/>
                  <a:gd name="T15" fmla="*/ 370 h 370"/>
                  <a:gd name="T16" fmla="*/ 325 w 337"/>
                  <a:gd name="T17" fmla="*/ 18 h 370"/>
                  <a:gd name="T18" fmla="*/ 327 w 337"/>
                  <a:gd name="T19" fmla="*/ 60 h 370"/>
                  <a:gd name="T20" fmla="*/ 322 w 337"/>
                  <a:gd name="T21" fmla="*/ 40 h 370"/>
                  <a:gd name="T22" fmla="*/ 325 w 337"/>
                  <a:gd name="T23" fmla="*/ 18 h 370"/>
                  <a:gd name="T24" fmla="*/ 41 w 337"/>
                  <a:gd name="T25" fmla="*/ 347 h 370"/>
                  <a:gd name="T26" fmla="*/ 186 w 337"/>
                  <a:gd name="T27" fmla="*/ 194 h 370"/>
                  <a:gd name="T28" fmla="*/ 323 w 337"/>
                  <a:gd name="T29" fmla="*/ 13 h 370"/>
                  <a:gd name="T30" fmla="*/ 267 w 337"/>
                  <a:gd name="T31" fmla="*/ 53 h 370"/>
                  <a:gd name="T32" fmla="*/ 145 w 337"/>
                  <a:gd name="T33" fmla="*/ 232 h 370"/>
                  <a:gd name="T34" fmla="*/ 114 w 337"/>
                  <a:gd name="T35" fmla="*/ 274 h 370"/>
                  <a:gd name="T36" fmla="*/ 92 w 337"/>
                  <a:gd name="T37" fmla="*/ 299 h 370"/>
                  <a:gd name="T38" fmla="*/ 75 w 337"/>
                  <a:gd name="T39" fmla="*/ 317 h 370"/>
                  <a:gd name="T40" fmla="*/ 85 w 337"/>
                  <a:gd name="T41" fmla="*/ 299 h 370"/>
                  <a:gd name="T42" fmla="*/ 31 w 337"/>
                  <a:gd name="T43" fmla="*/ 279 h 370"/>
                  <a:gd name="T44" fmla="*/ 73 w 337"/>
                  <a:gd name="T45" fmla="*/ 312 h 370"/>
                  <a:gd name="T46" fmla="*/ 102 w 337"/>
                  <a:gd name="T47" fmla="*/ 279 h 370"/>
                  <a:gd name="T48" fmla="*/ 90 w 337"/>
                  <a:gd name="T49" fmla="*/ 294 h 370"/>
                  <a:gd name="T50" fmla="*/ 110 w 337"/>
                  <a:gd name="T51" fmla="*/ 270 h 370"/>
                  <a:gd name="T52" fmla="*/ 89 w 337"/>
                  <a:gd name="T53" fmla="*/ 226 h 370"/>
                  <a:gd name="T54" fmla="*/ 82 w 337"/>
                  <a:gd name="T55" fmla="*/ 226 h 370"/>
                  <a:gd name="T56" fmla="*/ 102 w 337"/>
                  <a:gd name="T57" fmla="*/ 211 h 370"/>
                  <a:gd name="T58" fmla="*/ 144 w 337"/>
                  <a:gd name="T59" fmla="*/ 199 h 370"/>
                  <a:gd name="T60" fmla="*/ 110 w 337"/>
                  <a:gd name="T61" fmla="*/ 270 h 370"/>
                  <a:gd name="T62" fmla="*/ 128 w 337"/>
                  <a:gd name="T63" fmla="*/ 246 h 370"/>
                  <a:gd name="T64" fmla="*/ 109 w 337"/>
                  <a:gd name="T65" fmla="*/ 214 h 370"/>
                  <a:gd name="T66" fmla="*/ 144 w 337"/>
                  <a:gd name="T67" fmla="*/ 224 h 370"/>
                  <a:gd name="T68" fmla="*/ 153 w 337"/>
                  <a:gd name="T69" fmla="*/ 204 h 370"/>
                  <a:gd name="T70" fmla="*/ 144 w 337"/>
                  <a:gd name="T71" fmla="*/ 224 h 370"/>
                  <a:gd name="T72" fmla="*/ 171 w 337"/>
                  <a:gd name="T73" fmla="*/ 183 h 370"/>
                  <a:gd name="T74" fmla="*/ 154 w 337"/>
                  <a:gd name="T75" fmla="*/ 199 h 370"/>
                  <a:gd name="T76" fmla="*/ 159 w 337"/>
                  <a:gd name="T77" fmla="*/ 202 h 370"/>
                  <a:gd name="T78" fmla="*/ 183 w 337"/>
                  <a:gd name="T79" fmla="*/ 164 h 370"/>
                  <a:gd name="T80" fmla="*/ 94 w 337"/>
                  <a:gd name="T81" fmla="*/ 175 h 370"/>
                  <a:gd name="T82" fmla="*/ 174 w 337"/>
                  <a:gd name="T83" fmla="*/ 178 h 370"/>
                  <a:gd name="T84" fmla="*/ 193 w 337"/>
                  <a:gd name="T85" fmla="*/ 148 h 370"/>
                  <a:gd name="T86" fmla="*/ 54 w 337"/>
                  <a:gd name="T87" fmla="*/ 148 h 370"/>
                  <a:gd name="T88" fmla="*/ 186 w 337"/>
                  <a:gd name="T89" fmla="*/ 159 h 370"/>
                  <a:gd name="T90" fmla="*/ 204 w 337"/>
                  <a:gd name="T91" fmla="*/ 131 h 370"/>
                  <a:gd name="T92" fmla="*/ 110 w 337"/>
                  <a:gd name="T93" fmla="*/ 123 h 370"/>
                  <a:gd name="T94" fmla="*/ 42 w 337"/>
                  <a:gd name="T95" fmla="*/ 99 h 370"/>
                  <a:gd name="T96" fmla="*/ 113 w 337"/>
                  <a:gd name="T97" fmla="*/ 137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7" h="370">
                    <a:moveTo>
                      <a:pt x="31" y="333"/>
                    </a:moveTo>
                    <a:lnTo>
                      <a:pt x="31" y="333"/>
                    </a:lnTo>
                    <a:cubicBezTo>
                      <a:pt x="31" y="334"/>
                      <a:pt x="31" y="334"/>
                      <a:pt x="31" y="334"/>
                    </a:cubicBezTo>
                    <a:cubicBezTo>
                      <a:pt x="33" y="337"/>
                      <a:pt x="35" y="340"/>
                      <a:pt x="37" y="343"/>
                    </a:cubicBezTo>
                    <a:cubicBezTo>
                      <a:pt x="48" y="334"/>
                      <a:pt x="59" y="325"/>
                      <a:pt x="68" y="316"/>
                    </a:cubicBezTo>
                    <a:cubicBezTo>
                      <a:pt x="64" y="313"/>
                      <a:pt x="59" y="311"/>
                      <a:pt x="55" y="309"/>
                    </a:cubicBezTo>
                    <a:cubicBezTo>
                      <a:pt x="48" y="316"/>
                      <a:pt x="42" y="320"/>
                      <a:pt x="29" y="320"/>
                    </a:cubicBezTo>
                    <a:cubicBezTo>
                      <a:pt x="27" y="320"/>
                      <a:pt x="26" y="318"/>
                      <a:pt x="27" y="316"/>
                    </a:cubicBezTo>
                    <a:cubicBezTo>
                      <a:pt x="29" y="309"/>
                      <a:pt x="27" y="291"/>
                      <a:pt x="27" y="282"/>
                    </a:cubicBezTo>
                    <a:cubicBezTo>
                      <a:pt x="26" y="280"/>
                      <a:pt x="25" y="278"/>
                      <a:pt x="24" y="276"/>
                    </a:cubicBezTo>
                    <a:cubicBezTo>
                      <a:pt x="20" y="277"/>
                      <a:pt x="16" y="277"/>
                      <a:pt x="10" y="277"/>
                    </a:cubicBezTo>
                    <a:cubicBezTo>
                      <a:pt x="7" y="277"/>
                      <a:pt x="6" y="274"/>
                      <a:pt x="8" y="272"/>
                    </a:cubicBezTo>
                    <a:cubicBezTo>
                      <a:pt x="17" y="264"/>
                      <a:pt x="16" y="253"/>
                      <a:pt x="17" y="238"/>
                    </a:cubicBezTo>
                    <a:cubicBezTo>
                      <a:pt x="12" y="241"/>
                      <a:pt x="4" y="247"/>
                      <a:pt x="0" y="249"/>
                    </a:cubicBezTo>
                    <a:cubicBezTo>
                      <a:pt x="4" y="288"/>
                      <a:pt x="17" y="313"/>
                      <a:pt x="31" y="333"/>
                    </a:cubicBezTo>
                    <a:lnTo>
                      <a:pt x="31" y="333"/>
                    </a:lnTo>
                    <a:close/>
                    <a:moveTo>
                      <a:pt x="58" y="370"/>
                    </a:moveTo>
                    <a:lnTo>
                      <a:pt x="58" y="370"/>
                    </a:lnTo>
                    <a:cubicBezTo>
                      <a:pt x="173" y="293"/>
                      <a:pt x="218" y="153"/>
                      <a:pt x="321" y="65"/>
                    </a:cubicBezTo>
                    <a:lnTo>
                      <a:pt x="306" y="62"/>
                    </a:lnTo>
                    <a:cubicBezTo>
                      <a:pt x="303" y="61"/>
                      <a:pt x="303" y="61"/>
                      <a:pt x="303" y="58"/>
                    </a:cubicBezTo>
                    <a:lnTo>
                      <a:pt x="306" y="37"/>
                    </a:lnTo>
                    <a:cubicBezTo>
                      <a:pt x="211" y="133"/>
                      <a:pt x="158" y="292"/>
                      <a:pt x="50" y="360"/>
                    </a:cubicBezTo>
                    <a:cubicBezTo>
                      <a:pt x="53" y="363"/>
                      <a:pt x="55" y="366"/>
                      <a:pt x="58" y="370"/>
                    </a:cubicBezTo>
                    <a:lnTo>
                      <a:pt x="58" y="370"/>
                    </a:lnTo>
                    <a:close/>
                    <a:moveTo>
                      <a:pt x="325" y="18"/>
                    </a:moveTo>
                    <a:lnTo>
                      <a:pt x="325" y="18"/>
                    </a:lnTo>
                    <a:cubicBezTo>
                      <a:pt x="321" y="22"/>
                      <a:pt x="316" y="26"/>
                      <a:pt x="312" y="30"/>
                    </a:cubicBezTo>
                    <a:lnTo>
                      <a:pt x="309" y="57"/>
                    </a:lnTo>
                    <a:lnTo>
                      <a:pt x="327" y="60"/>
                    </a:lnTo>
                    <a:cubicBezTo>
                      <a:pt x="330" y="58"/>
                      <a:pt x="333" y="55"/>
                      <a:pt x="337" y="52"/>
                    </a:cubicBezTo>
                    <a:lnTo>
                      <a:pt x="334" y="46"/>
                    </a:lnTo>
                    <a:cubicBezTo>
                      <a:pt x="329" y="47"/>
                      <a:pt x="324" y="45"/>
                      <a:pt x="322" y="40"/>
                    </a:cubicBezTo>
                    <a:cubicBezTo>
                      <a:pt x="320" y="34"/>
                      <a:pt x="323" y="29"/>
                      <a:pt x="328" y="27"/>
                    </a:cubicBezTo>
                    <a:lnTo>
                      <a:pt x="325" y="18"/>
                    </a:lnTo>
                    <a:lnTo>
                      <a:pt x="325" y="18"/>
                    </a:lnTo>
                    <a:close/>
                    <a:moveTo>
                      <a:pt x="75" y="317"/>
                    </a:moveTo>
                    <a:lnTo>
                      <a:pt x="75" y="317"/>
                    </a:lnTo>
                    <a:cubicBezTo>
                      <a:pt x="64" y="328"/>
                      <a:pt x="53" y="338"/>
                      <a:pt x="41" y="347"/>
                    </a:cubicBezTo>
                    <a:lnTo>
                      <a:pt x="41" y="348"/>
                    </a:lnTo>
                    <a:cubicBezTo>
                      <a:pt x="43" y="351"/>
                      <a:pt x="45" y="353"/>
                      <a:pt x="47" y="355"/>
                    </a:cubicBezTo>
                    <a:cubicBezTo>
                      <a:pt x="103" y="320"/>
                      <a:pt x="145" y="259"/>
                      <a:pt x="186" y="194"/>
                    </a:cubicBezTo>
                    <a:cubicBezTo>
                      <a:pt x="221" y="138"/>
                      <a:pt x="259" y="75"/>
                      <a:pt x="307" y="27"/>
                    </a:cubicBezTo>
                    <a:cubicBezTo>
                      <a:pt x="307" y="27"/>
                      <a:pt x="308" y="27"/>
                      <a:pt x="308" y="26"/>
                    </a:cubicBezTo>
                    <a:cubicBezTo>
                      <a:pt x="313" y="22"/>
                      <a:pt x="318" y="17"/>
                      <a:pt x="323" y="13"/>
                    </a:cubicBezTo>
                    <a:lnTo>
                      <a:pt x="319" y="0"/>
                    </a:lnTo>
                    <a:cubicBezTo>
                      <a:pt x="300" y="15"/>
                      <a:pt x="283" y="33"/>
                      <a:pt x="267" y="52"/>
                    </a:cubicBezTo>
                    <a:cubicBezTo>
                      <a:pt x="267" y="52"/>
                      <a:pt x="267" y="53"/>
                      <a:pt x="267" y="53"/>
                    </a:cubicBezTo>
                    <a:cubicBezTo>
                      <a:pt x="236" y="90"/>
                      <a:pt x="210" y="132"/>
                      <a:pt x="185" y="171"/>
                    </a:cubicBezTo>
                    <a:cubicBezTo>
                      <a:pt x="172" y="191"/>
                      <a:pt x="159" y="212"/>
                      <a:pt x="145" y="232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39" y="241"/>
                      <a:pt x="133" y="249"/>
                      <a:pt x="127" y="256"/>
                    </a:cubicBezTo>
                    <a:cubicBezTo>
                      <a:pt x="127" y="257"/>
                      <a:pt x="127" y="257"/>
                      <a:pt x="127" y="257"/>
                    </a:cubicBezTo>
                    <a:cubicBezTo>
                      <a:pt x="122" y="263"/>
                      <a:pt x="118" y="269"/>
                      <a:pt x="114" y="274"/>
                    </a:cubicBezTo>
                    <a:cubicBezTo>
                      <a:pt x="113" y="274"/>
                      <a:pt x="113" y="275"/>
                      <a:pt x="113" y="275"/>
                    </a:cubicBezTo>
                    <a:cubicBezTo>
                      <a:pt x="107" y="283"/>
                      <a:pt x="100" y="291"/>
                      <a:pt x="93" y="298"/>
                    </a:cubicBezTo>
                    <a:cubicBezTo>
                      <a:pt x="93" y="299"/>
                      <a:pt x="93" y="299"/>
                      <a:pt x="92" y="299"/>
                    </a:cubicBezTo>
                    <a:cubicBezTo>
                      <a:pt x="87" y="305"/>
                      <a:pt x="81" y="311"/>
                      <a:pt x="75" y="317"/>
                    </a:cubicBezTo>
                    <a:lnTo>
                      <a:pt x="75" y="317"/>
                    </a:lnTo>
                    <a:lnTo>
                      <a:pt x="75" y="317"/>
                    </a:lnTo>
                    <a:close/>
                    <a:moveTo>
                      <a:pt x="73" y="312"/>
                    </a:moveTo>
                    <a:lnTo>
                      <a:pt x="73" y="312"/>
                    </a:lnTo>
                    <a:cubicBezTo>
                      <a:pt x="77" y="307"/>
                      <a:pt x="81" y="303"/>
                      <a:pt x="85" y="299"/>
                    </a:cubicBezTo>
                    <a:cubicBezTo>
                      <a:pt x="59" y="295"/>
                      <a:pt x="44" y="282"/>
                      <a:pt x="39" y="267"/>
                    </a:cubicBezTo>
                    <a:cubicBezTo>
                      <a:pt x="35" y="270"/>
                      <a:pt x="32" y="273"/>
                      <a:pt x="29" y="274"/>
                    </a:cubicBezTo>
                    <a:cubicBezTo>
                      <a:pt x="30" y="276"/>
                      <a:pt x="31" y="277"/>
                      <a:pt x="31" y="279"/>
                    </a:cubicBezTo>
                    <a:cubicBezTo>
                      <a:pt x="32" y="279"/>
                      <a:pt x="32" y="279"/>
                      <a:pt x="32" y="280"/>
                    </a:cubicBezTo>
                    <a:cubicBezTo>
                      <a:pt x="43" y="297"/>
                      <a:pt x="55" y="302"/>
                      <a:pt x="73" y="312"/>
                    </a:cubicBezTo>
                    <a:lnTo>
                      <a:pt x="73" y="312"/>
                    </a:lnTo>
                    <a:close/>
                    <a:moveTo>
                      <a:pt x="90" y="294"/>
                    </a:moveTo>
                    <a:lnTo>
                      <a:pt x="90" y="294"/>
                    </a:lnTo>
                    <a:cubicBezTo>
                      <a:pt x="94" y="289"/>
                      <a:pt x="98" y="284"/>
                      <a:pt x="102" y="279"/>
                    </a:cubicBezTo>
                    <a:cubicBezTo>
                      <a:pt x="54" y="293"/>
                      <a:pt x="24" y="217"/>
                      <a:pt x="106" y="186"/>
                    </a:cubicBezTo>
                    <a:cubicBezTo>
                      <a:pt x="100" y="184"/>
                      <a:pt x="94" y="182"/>
                      <a:pt x="88" y="179"/>
                    </a:cubicBezTo>
                    <a:cubicBezTo>
                      <a:pt x="35" y="203"/>
                      <a:pt x="17" y="284"/>
                      <a:pt x="90" y="294"/>
                    </a:cubicBezTo>
                    <a:lnTo>
                      <a:pt x="90" y="294"/>
                    </a:lnTo>
                    <a:close/>
                    <a:moveTo>
                      <a:pt x="110" y="270"/>
                    </a:moveTo>
                    <a:lnTo>
                      <a:pt x="110" y="270"/>
                    </a:lnTo>
                    <a:cubicBezTo>
                      <a:pt x="114" y="265"/>
                      <a:pt x="118" y="260"/>
                      <a:pt x="122" y="254"/>
                    </a:cubicBezTo>
                    <a:cubicBezTo>
                      <a:pt x="124" y="240"/>
                      <a:pt x="120" y="224"/>
                      <a:pt x="103" y="216"/>
                    </a:cubicBezTo>
                    <a:cubicBezTo>
                      <a:pt x="98" y="219"/>
                      <a:pt x="93" y="222"/>
                      <a:pt x="89" y="226"/>
                    </a:cubicBezTo>
                    <a:cubicBezTo>
                      <a:pt x="115" y="230"/>
                      <a:pt x="115" y="263"/>
                      <a:pt x="91" y="263"/>
                    </a:cubicBezTo>
                    <a:cubicBezTo>
                      <a:pt x="72" y="263"/>
                      <a:pt x="73" y="239"/>
                      <a:pt x="81" y="227"/>
                    </a:cubicBezTo>
                    <a:cubicBezTo>
                      <a:pt x="81" y="227"/>
                      <a:pt x="82" y="226"/>
                      <a:pt x="82" y="226"/>
                    </a:cubicBezTo>
                    <a:lnTo>
                      <a:pt x="82" y="226"/>
                    </a:lnTo>
                    <a:cubicBezTo>
                      <a:pt x="86" y="221"/>
                      <a:pt x="92" y="216"/>
                      <a:pt x="101" y="211"/>
                    </a:cubicBezTo>
                    <a:cubicBezTo>
                      <a:pt x="101" y="211"/>
                      <a:pt x="101" y="211"/>
                      <a:pt x="102" y="211"/>
                    </a:cubicBezTo>
                    <a:cubicBezTo>
                      <a:pt x="108" y="208"/>
                      <a:pt x="116" y="205"/>
                      <a:pt x="125" y="203"/>
                    </a:cubicBezTo>
                    <a:cubicBezTo>
                      <a:pt x="125" y="202"/>
                      <a:pt x="126" y="202"/>
                      <a:pt x="126" y="202"/>
                    </a:cubicBezTo>
                    <a:cubicBezTo>
                      <a:pt x="131" y="201"/>
                      <a:pt x="137" y="200"/>
                      <a:pt x="144" y="199"/>
                    </a:cubicBezTo>
                    <a:cubicBezTo>
                      <a:pt x="139" y="197"/>
                      <a:pt x="133" y="195"/>
                      <a:pt x="127" y="193"/>
                    </a:cubicBezTo>
                    <a:cubicBezTo>
                      <a:pt x="123" y="192"/>
                      <a:pt x="119" y="190"/>
                      <a:pt x="115" y="189"/>
                    </a:cubicBezTo>
                    <a:cubicBezTo>
                      <a:pt x="26" y="218"/>
                      <a:pt x="62" y="296"/>
                      <a:pt x="110" y="270"/>
                    </a:cubicBezTo>
                    <a:lnTo>
                      <a:pt x="110" y="270"/>
                    </a:lnTo>
                    <a:close/>
                    <a:moveTo>
                      <a:pt x="128" y="246"/>
                    </a:moveTo>
                    <a:lnTo>
                      <a:pt x="128" y="246"/>
                    </a:lnTo>
                    <a:cubicBezTo>
                      <a:pt x="132" y="241"/>
                      <a:pt x="136" y="235"/>
                      <a:pt x="140" y="230"/>
                    </a:cubicBezTo>
                    <a:cubicBezTo>
                      <a:pt x="139" y="225"/>
                      <a:pt x="133" y="215"/>
                      <a:pt x="125" y="208"/>
                    </a:cubicBezTo>
                    <a:cubicBezTo>
                      <a:pt x="120" y="210"/>
                      <a:pt x="114" y="211"/>
                      <a:pt x="109" y="214"/>
                    </a:cubicBezTo>
                    <a:cubicBezTo>
                      <a:pt x="123" y="221"/>
                      <a:pt x="128" y="234"/>
                      <a:pt x="128" y="246"/>
                    </a:cubicBezTo>
                    <a:lnTo>
                      <a:pt x="128" y="246"/>
                    </a:lnTo>
                    <a:close/>
                    <a:moveTo>
                      <a:pt x="144" y="224"/>
                    </a:moveTo>
                    <a:lnTo>
                      <a:pt x="144" y="224"/>
                    </a:lnTo>
                    <a:cubicBezTo>
                      <a:pt x="148" y="218"/>
                      <a:pt x="152" y="212"/>
                      <a:pt x="156" y="206"/>
                    </a:cubicBezTo>
                    <a:cubicBezTo>
                      <a:pt x="155" y="205"/>
                      <a:pt x="154" y="205"/>
                      <a:pt x="153" y="204"/>
                    </a:cubicBezTo>
                    <a:cubicBezTo>
                      <a:pt x="147" y="205"/>
                      <a:pt x="140" y="205"/>
                      <a:pt x="132" y="207"/>
                    </a:cubicBezTo>
                    <a:cubicBezTo>
                      <a:pt x="137" y="212"/>
                      <a:pt x="141" y="219"/>
                      <a:pt x="144" y="224"/>
                    </a:cubicBezTo>
                    <a:lnTo>
                      <a:pt x="144" y="224"/>
                    </a:lnTo>
                    <a:close/>
                    <a:moveTo>
                      <a:pt x="159" y="202"/>
                    </a:moveTo>
                    <a:lnTo>
                      <a:pt x="159" y="202"/>
                    </a:lnTo>
                    <a:cubicBezTo>
                      <a:pt x="163" y="195"/>
                      <a:pt x="167" y="189"/>
                      <a:pt x="171" y="183"/>
                    </a:cubicBezTo>
                    <a:cubicBezTo>
                      <a:pt x="156" y="179"/>
                      <a:pt x="127" y="181"/>
                      <a:pt x="110" y="181"/>
                    </a:cubicBezTo>
                    <a:cubicBezTo>
                      <a:pt x="116" y="184"/>
                      <a:pt x="122" y="186"/>
                      <a:pt x="129" y="188"/>
                    </a:cubicBezTo>
                    <a:cubicBezTo>
                      <a:pt x="138" y="191"/>
                      <a:pt x="147" y="194"/>
                      <a:pt x="154" y="199"/>
                    </a:cubicBezTo>
                    <a:cubicBezTo>
                      <a:pt x="155" y="199"/>
                      <a:pt x="155" y="199"/>
                      <a:pt x="155" y="199"/>
                    </a:cubicBezTo>
                    <a:cubicBezTo>
                      <a:pt x="156" y="200"/>
                      <a:pt x="158" y="201"/>
                      <a:pt x="159" y="202"/>
                    </a:cubicBezTo>
                    <a:lnTo>
                      <a:pt x="159" y="202"/>
                    </a:lnTo>
                    <a:close/>
                    <a:moveTo>
                      <a:pt x="174" y="178"/>
                    </a:moveTo>
                    <a:lnTo>
                      <a:pt x="174" y="178"/>
                    </a:lnTo>
                    <a:cubicBezTo>
                      <a:pt x="177" y="173"/>
                      <a:pt x="180" y="169"/>
                      <a:pt x="183" y="164"/>
                    </a:cubicBezTo>
                    <a:cubicBezTo>
                      <a:pt x="166" y="159"/>
                      <a:pt x="138" y="160"/>
                      <a:pt x="121" y="160"/>
                    </a:cubicBezTo>
                    <a:cubicBezTo>
                      <a:pt x="100" y="161"/>
                      <a:pt x="79" y="161"/>
                      <a:pt x="62" y="157"/>
                    </a:cubicBezTo>
                    <a:cubicBezTo>
                      <a:pt x="71" y="165"/>
                      <a:pt x="82" y="170"/>
                      <a:pt x="94" y="175"/>
                    </a:cubicBezTo>
                    <a:cubicBezTo>
                      <a:pt x="102" y="177"/>
                      <a:pt x="123" y="175"/>
                      <a:pt x="130" y="175"/>
                    </a:cubicBezTo>
                    <a:cubicBezTo>
                      <a:pt x="146" y="175"/>
                      <a:pt x="163" y="175"/>
                      <a:pt x="174" y="178"/>
                    </a:cubicBezTo>
                    <a:lnTo>
                      <a:pt x="174" y="178"/>
                    </a:lnTo>
                    <a:close/>
                    <a:moveTo>
                      <a:pt x="186" y="159"/>
                    </a:moveTo>
                    <a:lnTo>
                      <a:pt x="186" y="159"/>
                    </a:lnTo>
                    <a:cubicBezTo>
                      <a:pt x="188" y="155"/>
                      <a:pt x="191" y="152"/>
                      <a:pt x="193" y="148"/>
                    </a:cubicBezTo>
                    <a:cubicBezTo>
                      <a:pt x="171" y="139"/>
                      <a:pt x="136" y="142"/>
                      <a:pt x="113" y="142"/>
                    </a:cubicBezTo>
                    <a:cubicBezTo>
                      <a:pt x="87" y="142"/>
                      <a:pt x="60" y="141"/>
                      <a:pt x="43" y="126"/>
                    </a:cubicBezTo>
                    <a:cubicBezTo>
                      <a:pt x="46" y="135"/>
                      <a:pt x="50" y="142"/>
                      <a:pt x="54" y="148"/>
                    </a:cubicBezTo>
                    <a:cubicBezTo>
                      <a:pt x="80" y="159"/>
                      <a:pt x="128" y="153"/>
                      <a:pt x="158" y="155"/>
                    </a:cubicBezTo>
                    <a:cubicBezTo>
                      <a:pt x="168" y="155"/>
                      <a:pt x="178" y="156"/>
                      <a:pt x="186" y="159"/>
                    </a:cubicBezTo>
                    <a:lnTo>
                      <a:pt x="186" y="159"/>
                    </a:lnTo>
                    <a:close/>
                    <a:moveTo>
                      <a:pt x="196" y="143"/>
                    </a:moveTo>
                    <a:lnTo>
                      <a:pt x="196" y="143"/>
                    </a:lnTo>
                    <a:cubicBezTo>
                      <a:pt x="199" y="139"/>
                      <a:pt x="201" y="135"/>
                      <a:pt x="204" y="131"/>
                    </a:cubicBezTo>
                    <a:cubicBezTo>
                      <a:pt x="195" y="128"/>
                      <a:pt x="187" y="126"/>
                      <a:pt x="178" y="125"/>
                    </a:cubicBezTo>
                    <a:cubicBezTo>
                      <a:pt x="178" y="125"/>
                      <a:pt x="178" y="125"/>
                      <a:pt x="177" y="125"/>
                    </a:cubicBezTo>
                    <a:cubicBezTo>
                      <a:pt x="155" y="121"/>
                      <a:pt x="133" y="122"/>
                      <a:pt x="110" y="123"/>
                    </a:cubicBezTo>
                    <a:cubicBezTo>
                      <a:pt x="95" y="123"/>
                      <a:pt x="81" y="122"/>
                      <a:pt x="69" y="118"/>
                    </a:cubicBezTo>
                    <a:cubicBezTo>
                      <a:pt x="68" y="118"/>
                      <a:pt x="68" y="118"/>
                      <a:pt x="68" y="118"/>
                    </a:cubicBezTo>
                    <a:cubicBezTo>
                      <a:pt x="58" y="115"/>
                      <a:pt x="49" y="109"/>
                      <a:pt x="42" y="99"/>
                    </a:cubicBezTo>
                    <a:cubicBezTo>
                      <a:pt x="41" y="100"/>
                      <a:pt x="40" y="101"/>
                      <a:pt x="39" y="102"/>
                    </a:cubicBezTo>
                    <a:cubicBezTo>
                      <a:pt x="40" y="107"/>
                      <a:pt x="40" y="111"/>
                      <a:pt x="41" y="115"/>
                    </a:cubicBezTo>
                    <a:cubicBezTo>
                      <a:pt x="55" y="134"/>
                      <a:pt x="83" y="137"/>
                      <a:pt x="113" y="137"/>
                    </a:cubicBezTo>
                    <a:cubicBezTo>
                      <a:pt x="138" y="137"/>
                      <a:pt x="173" y="133"/>
                      <a:pt x="196" y="143"/>
                    </a:cubicBezTo>
                    <a:lnTo>
                      <a:pt x="196" y="143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3F0A55D1-3182-30A7-67FA-4CDF829535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13651" y="406400"/>
                <a:ext cx="296863" cy="406399"/>
              </a:xfrm>
              <a:custGeom>
                <a:avLst/>
                <a:gdLst>
                  <a:gd name="T0" fmla="*/ 366 w 366"/>
                  <a:gd name="T1" fmla="*/ 110 h 496"/>
                  <a:gd name="T2" fmla="*/ 303 w 366"/>
                  <a:gd name="T3" fmla="*/ 97 h 496"/>
                  <a:gd name="T4" fmla="*/ 328 w 366"/>
                  <a:gd name="T5" fmla="*/ 122 h 496"/>
                  <a:gd name="T6" fmla="*/ 47 w 366"/>
                  <a:gd name="T7" fmla="*/ 454 h 496"/>
                  <a:gd name="T8" fmla="*/ 91 w 366"/>
                  <a:gd name="T9" fmla="*/ 402 h 496"/>
                  <a:gd name="T10" fmla="*/ 89 w 366"/>
                  <a:gd name="T11" fmla="*/ 397 h 496"/>
                  <a:gd name="T12" fmla="*/ 47 w 366"/>
                  <a:gd name="T13" fmla="*/ 454 h 496"/>
                  <a:gd name="T14" fmla="*/ 101 w 366"/>
                  <a:gd name="T15" fmla="*/ 421 h 496"/>
                  <a:gd name="T16" fmla="*/ 119 w 366"/>
                  <a:gd name="T17" fmla="*/ 448 h 496"/>
                  <a:gd name="T18" fmla="*/ 69 w 366"/>
                  <a:gd name="T19" fmla="*/ 471 h 496"/>
                  <a:gd name="T20" fmla="*/ 101 w 366"/>
                  <a:gd name="T21" fmla="*/ 421 h 496"/>
                  <a:gd name="T22" fmla="*/ 82 w 366"/>
                  <a:gd name="T23" fmla="*/ 381 h 496"/>
                  <a:gd name="T24" fmla="*/ 28 w 366"/>
                  <a:gd name="T25" fmla="*/ 378 h 496"/>
                  <a:gd name="T26" fmla="*/ 7 w 366"/>
                  <a:gd name="T27" fmla="*/ 362 h 496"/>
                  <a:gd name="T28" fmla="*/ 6 w 366"/>
                  <a:gd name="T29" fmla="*/ 357 h 496"/>
                  <a:gd name="T30" fmla="*/ 68 w 366"/>
                  <a:gd name="T31" fmla="*/ 329 h 496"/>
                  <a:gd name="T32" fmla="*/ 67 w 366"/>
                  <a:gd name="T33" fmla="*/ 324 h 496"/>
                  <a:gd name="T34" fmla="*/ 6 w 366"/>
                  <a:gd name="T35" fmla="*/ 357 h 496"/>
                  <a:gd name="T36" fmla="*/ 0 w 366"/>
                  <a:gd name="T37" fmla="*/ 302 h 496"/>
                  <a:gd name="T38" fmla="*/ 15 w 366"/>
                  <a:gd name="T39" fmla="*/ 284 h 496"/>
                  <a:gd name="T40" fmla="*/ 67 w 366"/>
                  <a:gd name="T41" fmla="*/ 267 h 496"/>
                  <a:gd name="T42" fmla="*/ 0 w 366"/>
                  <a:gd name="T43" fmla="*/ 302 h 496"/>
                  <a:gd name="T44" fmla="*/ 68 w 366"/>
                  <a:gd name="T45" fmla="*/ 262 h 496"/>
                  <a:gd name="T46" fmla="*/ 23 w 366"/>
                  <a:gd name="T47" fmla="*/ 228 h 496"/>
                  <a:gd name="T48" fmla="*/ 17 w 366"/>
                  <a:gd name="T49" fmla="*/ 202 h 496"/>
                  <a:gd name="T50" fmla="*/ 19 w 366"/>
                  <a:gd name="T51" fmla="*/ 196 h 496"/>
                  <a:gd name="T52" fmla="*/ 82 w 366"/>
                  <a:gd name="T53" fmla="*/ 213 h 496"/>
                  <a:gd name="T54" fmla="*/ 84 w 366"/>
                  <a:gd name="T55" fmla="*/ 208 h 496"/>
                  <a:gd name="T56" fmla="*/ 19 w 366"/>
                  <a:gd name="T57" fmla="*/ 196 h 496"/>
                  <a:gd name="T58" fmla="*/ 40 w 366"/>
                  <a:gd name="T59" fmla="*/ 149 h 496"/>
                  <a:gd name="T60" fmla="*/ 60 w 366"/>
                  <a:gd name="T61" fmla="*/ 142 h 496"/>
                  <a:gd name="T62" fmla="*/ 111 w 366"/>
                  <a:gd name="T63" fmla="*/ 162 h 496"/>
                  <a:gd name="T64" fmla="*/ 40 w 366"/>
                  <a:gd name="T65" fmla="*/ 149 h 496"/>
                  <a:gd name="T66" fmla="*/ 114 w 366"/>
                  <a:gd name="T67" fmla="*/ 157 h 496"/>
                  <a:gd name="T68" fmla="*/ 95 w 366"/>
                  <a:gd name="T69" fmla="*/ 99 h 496"/>
                  <a:gd name="T70" fmla="*/ 102 w 366"/>
                  <a:gd name="T71" fmla="*/ 72 h 496"/>
                  <a:gd name="T72" fmla="*/ 106 w 366"/>
                  <a:gd name="T73" fmla="*/ 69 h 496"/>
                  <a:gd name="T74" fmla="*/ 150 w 366"/>
                  <a:gd name="T75" fmla="*/ 121 h 496"/>
                  <a:gd name="T76" fmla="*/ 155 w 366"/>
                  <a:gd name="T77" fmla="*/ 117 h 496"/>
                  <a:gd name="T78" fmla="*/ 106 w 366"/>
                  <a:gd name="T79" fmla="*/ 69 h 496"/>
                  <a:gd name="T80" fmla="*/ 149 w 366"/>
                  <a:gd name="T81" fmla="*/ 37 h 496"/>
                  <a:gd name="T82" fmla="*/ 170 w 366"/>
                  <a:gd name="T83" fmla="*/ 42 h 496"/>
                  <a:gd name="T84" fmla="*/ 200 w 366"/>
                  <a:gd name="T85" fmla="*/ 90 h 496"/>
                  <a:gd name="T86" fmla="*/ 149 w 366"/>
                  <a:gd name="T87" fmla="*/ 37 h 496"/>
                  <a:gd name="T88" fmla="*/ 206 w 366"/>
                  <a:gd name="T89" fmla="*/ 88 h 496"/>
                  <a:gd name="T90" fmla="*/ 222 w 366"/>
                  <a:gd name="T91" fmla="*/ 21 h 496"/>
                  <a:gd name="T92" fmla="*/ 243 w 366"/>
                  <a:gd name="T93" fmla="*/ 0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66" h="496">
                    <a:moveTo>
                      <a:pt x="358" y="119"/>
                    </a:moveTo>
                    <a:lnTo>
                      <a:pt x="358" y="119"/>
                    </a:lnTo>
                    <a:cubicBezTo>
                      <a:pt x="360" y="116"/>
                      <a:pt x="363" y="113"/>
                      <a:pt x="366" y="110"/>
                    </a:cubicBezTo>
                    <a:cubicBezTo>
                      <a:pt x="351" y="105"/>
                      <a:pt x="337" y="102"/>
                      <a:pt x="323" y="99"/>
                    </a:cubicBezTo>
                    <a:cubicBezTo>
                      <a:pt x="323" y="99"/>
                      <a:pt x="322" y="99"/>
                      <a:pt x="322" y="99"/>
                    </a:cubicBezTo>
                    <a:cubicBezTo>
                      <a:pt x="316" y="98"/>
                      <a:pt x="309" y="98"/>
                      <a:pt x="303" y="97"/>
                    </a:cubicBezTo>
                    <a:cubicBezTo>
                      <a:pt x="305" y="101"/>
                      <a:pt x="307" y="106"/>
                      <a:pt x="307" y="112"/>
                    </a:cubicBezTo>
                    <a:cubicBezTo>
                      <a:pt x="310" y="115"/>
                      <a:pt x="312" y="119"/>
                      <a:pt x="312" y="123"/>
                    </a:cubicBezTo>
                    <a:cubicBezTo>
                      <a:pt x="316" y="121"/>
                      <a:pt x="322" y="120"/>
                      <a:pt x="328" y="122"/>
                    </a:cubicBezTo>
                    <a:cubicBezTo>
                      <a:pt x="333" y="111"/>
                      <a:pt x="348" y="109"/>
                      <a:pt x="358" y="119"/>
                    </a:cubicBezTo>
                    <a:lnTo>
                      <a:pt x="358" y="119"/>
                    </a:lnTo>
                    <a:close/>
                    <a:moveTo>
                      <a:pt x="47" y="454"/>
                    </a:moveTo>
                    <a:lnTo>
                      <a:pt x="47" y="454"/>
                    </a:lnTo>
                    <a:lnTo>
                      <a:pt x="98" y="416"/>
                    </a:lnTo>
                    <a:cubicBezTo>
                      <a:pt x="96" y="411"/>
                      <a:pt x="93" y="407"/>
                      <a:pt x="91" y="402"/>
                    </a:cubicBezTo>
                    <a:lnTo>
                      <a:pt x="48" y="429"/>
                    </a:lnTo>
                    <a:cubicBezTo>
                      <a:pt x="45" y="431"/>
                      <a:pt x="42" y="426"/>
                      <a:pt x="45" y="424"/>
                    </a:cubicBezTo>
                    <a:lnTo>
                      <a:pt x="89" y="397"/>
                    </a:lnTo>
                    <a:cubicBezTo>
                      <a:pt x="87" y="394"/>
                      <a:pt x="85" y="390"/>
                      <a:pt x="84" y="386"/>
                    </a:cubicBezTo>
                    <a:lnTo>
                      <a:pt x="25" y="414"/>
                    </a:lnTo>
                    <a:cubicBezTo>
                      <a:pt x="31" y="427"/>
                      <a:pt x="38" y="441"/>
                      <a:pt x="47" y="454"/>
                    </a:cubicBezTo>
                    <a:lnTo>
                      <a:pt x="47" y="454"/>
                    </a:lnTo>
                    <a:close/>
                    <a:moveTo>
                      <a:pt x="101" y="421"/>
                    </a:moveTo>
                    <a:lnTo>
                      <a:pt x="101" y="421"/>
                    </a:lnTo>
                    <a:lnTo>
                      <a:pt x="50" y="459"/>
                    </a:lnTo>
                    <a:cubicBezTo>
                      <a:pt x="58" y="472"/>
                      <a:pt x="68" y="484"/>
                      <a:pt x="79" y="496"/>
                    </a:cubicBezTo>
                    <a:lnTo>
                      <a:pt x="119" y="448"/>
                    </a:lnTo>
                    <a:cubicBezTo>
                      <a:pt x="116" y="445"/>
                      <a:pt x="114" y="441"/>
                      <a:pt x="111" y="437"/>
                    </a:cubicBezTo>
                    <a:lnTo>
                      <a:pt x="73" y="475"/>
                    </a:lnTo>
                    <a:cubicBezTo>
                      <a:pt x="70" y="478"/>
                      <a:pt x="67" y="474"/>
                      <a:pt x="69" y="471"/>
                    </a:cubicBezTo>
                    <a:lnTo>
                      <a:pt x="108" y="433"/>
                    </a:lnTo>
                    <a:cubicBezTo>
                      <a:pt x="106" y="429"/>
                      <a:pt x="103" y="425"/>
                      <a:pt x="101" y="421"/>
                    </a:cubicBezTo>
                    <a:lnTo>
                      <a:pt x="101" y="421"/>
                    </a:lnTo>
                    <a:close/>
                    <a:moveTo>
                      <a:pt x="23" y="408"/>
                    </a:moveTo>
                    <a:lnTo>
                      <a:pt x="23" y="408"/>
                    </a:lnTo>
                    <a:lnTo>
                      <a:pt x="82" y="381"/>
                    </a:lnTo>
                    <a:cubicBezTo>
                      <a:pt x="80" y="377"/>
                      <a:pt x="79" y="373"/>
                      <a:pt x="78" y="369"/>
                    </a:cubicBezTo>
                    <a:lnTo>
                      <a:pt x="29" y="384"/>
                    </a:lnTo>
                    <a:cubicBezTo>
                      <a:pt x="26" y="385"/>
                      <a:pt x="24" y="379"/>
                      <a:pt x="28" y="378"/>
                    </a:cubicBezTo>
                    <a:lnTo>
                      <a:pt x="76" y="364"/>
                    </a:lnTo>
                    <a:cubicBezTo>
                      <a:pt x="74" y="359"/>
                      <a:pt x="73" y="354"/>
                      <a:pt x="72" y="348"/>
                    </a:cubicBezTo>
                    <a:lnTo>
                      <a:pt x="7" y="362"/>
                    </a:lnTo>
                    <a:cubicBezTo>
                      <a:pt x="11" y="378"/>
                      <a:pt x="16" y="393"/>
                      <a:pt x="23" y="408"/>
                    </a:cubicBezTo>
                    <a:lnTo>
                      <a:pt x="23" y="408"/>
                    </a:lnTo>
                    <a:close/>
                    <a:moveTo>
                      <a:pt x="6" y="357"/>
                    </a:moveTo>
                    <a:lnTo>
                      <a:pt x="6" y="357"/>
                    </a:lnTo>
                    <a:lnTo>
                      <a:pt x="70" y="343"/>
                    </a:lnTo>
                    <a:cubicBezTo>
                      <a:pt x="69" y="338"/>
                      <a:pt x="69" y="334"/>
                      <a:pt x="68" y="329"/>
                    </a:cubicBezTo>
                    <a:lnTo>
                      <a:pt x="17" y="334"/>
                    </a:lnTo>
                    <a:cubicBezTo>
                      <a:pt x="13" y="334"/>
                      <a:pt x="13" y="329"/>
                      <a:pt x="16" y="328"/>
                    </a:cubicBezTo>
                    <a:lnTo>
                      <a:pt x="67" y="324"/>
                    </a:lnTo>
                    <a:cubicBezTo>
                      <a:pt x="66" y="319"/>
                      <a:pt x="66" y="314"/>
                      <a:pt x="66" y="308"/>
                    </a:cubicBezTo>
                    <a:lnTo>
                      <a:pt x="0" y="307"/>
                    </a:lnTo>
                    <a:cubicBezTo>
                      <a:pt x="1" y="324"/>
                      <a:pt x="3" y="340"/>
                      <a:pt x="6" y="357"/>
                    </a:cubicBezTo>
                    <a:lnTo>
                      <a:pt x="6" y="357"/>
                    </a:lnTo>
                    <a:close/>
                    <a:moveTo>
                      <a:pt x="0" y="302"/>
                    </a:moveTo>
                    <a:lnTo>
                      <a:pt x="0" y="302"/>
                    </a:lnTo>
                    <a:lnTo>
                      <a:pt x="66" y="303"/>
                    </a:lnTo>
                    <a:cubicBezTo>
                      <a:pt x="65" y="298"/>
                      <a:pt x="65" y="294"/>
                      <a:pt x="66" y="290"/>
                    </a:cubicBezTo>
                    <a:lnTo>
                      <a:pt x="15" y="284"/>
                    </a:lnTo>
                    <a:cubicBezTo>
                      <a:pt x="11" y="284"/>
                      <a:pt x="12" y="278"/>
                      <a:pt x="16" y="278"/>
                    </a:cubicBezTo>
                    <a:lnTo>
                      <a:pt x="66" y="284"/>
                    </a:lnTo>
                    <a:cubicBezTo>
                      <a:pt x="66" y="278"/>
                      <a:pt x="67" y="273"/>
                      <a:pt x="67" y="267"/>
                    </a:cubicBezTo>
                    <a:lnTo>
                      <a:pt x="4" y="254"/>
                    </a:lnTo>
                    <a:cubicBezTo>
                      <a:pt x="1" y="270"/>
                      <a:pt x="0" y="286"/>
                      <a:pt x="0" y="302"/>
                    </a:cubicBezTo>
                    <a:lnTo>
                      <a:pt x="0" y="302"/>
                    </a:lnTo>
                    <a:close/>
                    <a:moveTo>
                      <a:pt x="4" y="249"/>
                    </a:moveTo>
                    <a:lnTo>
                      <a:pt x="4" y="249"/>
                    </a:lnTo>
                    <a:lnTo>
                      <a:pt x="68" y="262"/>
                    </a:lnTo>
                    <a:cubicBezTo>
                      <a:pt x="69" y="257"/>
                      <a:pt x="70" y="253"/>
                      <a:pt x="71" y="249"/>
                    </a:cubicBezTo>
                    <a:lnTo>
                      <a:pt x="22" y="233"/>
                    </a:lnTo>
                    <a:cubicBezTo>
                      <a:pt x="18" y="232"/>
                      <a:pt x="20" y="227"/>
                      <a:pt x="23" y="228"/>
                    </a:cubicBezTo>
                    <a:lnTo>
                      <a:pt x="72" y="243"/>
                    </a:lnTo>
                    <a:cubicBezTo>
                      <a:pt x="73" y="239"/>
                      <a:pt x="74" y="235"/>
                      <a:pt x="75" y="231"/>
                    </a:cubicBezTo>
                    <a:lnTo>
                      <a:pt x="17" y="202"/>
                    </a:lnTo>
                    <a:cubicBezTo>
                      <a:pt x="11" y="217"/>
                      <a:pt x="7" y="233"/>
                      <a:pt x="4" y="249"/>
                    </a:cubicBezTo>
                    <a:lnTo>
                      <a:pt x="4" y="249"/>
                    </a:lnTo>
                    <a:close/>
                    <a:moveTo>
                      <a:pt x="19" y="196"/>
                    </a:moveTo>
                    <a:lnTo>
                      <a:pt x="19" y="196"/>
                    </a:lnTo>
                    <a:lnTo>
                      <a:pt x="77" y="225"/>
                    </a:lnTo>
                    <a:cubicBezTo>
                      <a:pt x="79" y="221"/>
                      <a:pt x="80" y="217"/>
                      <a:pt x="82" y="213"/>
                    </a:cubicBezTo>
                    <a:lnTo>
                      <a:pt x="37" y="186"/>
                    </a:lnTo>
                    <a:cubicBezTo>
                      <a:pt x="34" y="184"/>
                      <a:pt x="37" y="179"/>
                      <a:pt x="40" y="181"/>
                    </a:cubicBezTo>
                    <a:lnTo>
                      <a:pt x="84" y="208"/>
                    </a:lnTo>
                    <a:cubicBezTo>
                      <a:pt x="86" y="203"/>
                      <a:pt x="88" y="199"/>
                      <a:pt x="90" y="195"/>
                    </a:cubicBezTo>
                    <a:lnTo>
                      <a:pt x="38" y="154"/>
                    </a:lnTo>
                    <a:cubicBezTo>
                      <a:pt x="30" y="168"/>
                      <a:pt x="24" y="182"/>
                      <a:pt x="19" y="196"/>
                    </a:cubicBezTo>
                    <a:lnTo>
                      <a:pt x="19" y="196"/>
                    </a:lnTo>
                    <a:close/>
                    <a:moveTo>
                      <a:pt x="40" y="149"/>
                    </a:moveTo>
                    <a:lnTo>
                      <a:pt x="40" y="149"/>
                    </a:lnTo>
                    <a:lnTo>
                      <a:pt x="93" y="190"/>
                    </a:lnTo>
                    <a:cubicBezTo>
                      <a:pt x="95" y="186"/>
                      <a:pt x="97" y="183"/>
                      <a:pt x="99" y="179"/>
                    </a:cubicBezTo>
                    <a:lnTo>
                      <a:pt x="60" y="142"/>
                    </a:lnTo>
                    <a:cubicBezTo>
                      <a:pt x="58" y="140"/>
                      <a:pt x="62" y="136"/>
                      <a:pt x="64" y="138"/>
                    </a:cubicBezTo>
                    <a:lnTo>
                      <a:pt x="102" y="174"/>
                    </a:lnTo>
                    <a:cubicBezTo>
                      <a:pt x="105" y="170"/>
                      <a:pt x="108" y="166"/>
                      <a:pt x="111" y="162"/>
                    </a:cubicBezTo>
                    <a:lnTo>
                      <a:pt x="67" y="111"/>
                    </a:lnTo>
                    <a:cubicBezTo>
                      <a:pt x="57" y="123"/>
                      <a:pt x="48" y="136"/>
                      <a:pt x="40" y="149"/>
                    </a:cubicBezTo>
                    <a:lnTo>
                      <a:pt x="40" y="149"/>
                    </a:lnTo>
                    <a:close/>
                    <a:moveTo>
                      <a:pt x="70" y="106"/>
                    </a:moveTo>
                    <a:lnTo>
                      <a:pt x="70" y="106"/>
                    </a:lnTo>
                    <a:lnTo>
                      <a:pt x="114" y="157"/>
                    </a:lnTo>
                    <a:cubicBezTo>
                      <a:pt x="117" y="154"/>
                      <a:pt x="120" y="150"/>
                      <a:pt x="123" y="147"/>
                    </a:cubicBezTo>
                    <a:lnTo>
                      <a:pt x="90" y="102"/>
                    </a:lnTo>
                    <a:cubicBezTo>
                      <a:pt x="88" y="99"/>
                      <a:pt x="93" y="96"/>
                      <a:pt x="95" y="99"/>
                    </a:cubicBezTo>
                    <a:lnTo>
                      <a:pt x="127" y="143"/>
                    </a:lnTo>
                    <a:cubicBezTo>
                      <a:pt x="130" y="139"/>
                      <a:pt x="133" y="136"/>
                      <a:pt x="137" y="133"/>
                    </a:cubicBezTo>
                    <a:lnTo>
                      <a:pt x="102" y="72"/>
                    </a:lnTo>
                    <a:cubicBezTo>
                      <a:pt x="91" y="83"/>
                      <a:pt x="80" y="94"/>
                      <a:pt x="70" y="106"/>
                    </a:cubicBezTo>
                    <a:lnTo>
                      <a:pt x="70" y="106"/>
                    </a:lnTo>
                    <a:close/>
                    <a:moveTo>
                      <a:pt x="106" y="69"/>
                    </a:moveTo>
                    <a:lnTo>
                      <a:pt x="106" y="69"/>
                    </a:lnTo>
                    <a:lnTo>
                      <a:pt x="141" y="129"/>
                    </a:lnTo>
                    <a:cubicBezTo>
                      <a:pt x="144" y="126"/>
                      <a:pt x="147" y="123"/>
                      <a:pt x="150" y="121"/>
                    </a:cubicBezTo>
                    <a:lnTo>
                      <a:pt x="127" y="68"/>
                    </a:lnTo>
                    <a:cubicBezTo>
                      <a:pt x="126" y="64"/>
                      <a:pt x="131" y="62"/>
                      <a:pt x="133" y="66"/>
                    </a:cubicBezTo>
                    <a:lnTo>
                      <a:pt x="155" y="117"/>
                    </a:lnTo>
                    <a:cubicBezTo>
                      <a:pt x="159" y="114"/>
                      <a:pt x="163" y="111"/>
                      <a:pt x="167" y="108"/>
                    </a:cubicBezTo>
                    <a:lnTo>
                      <a:pt x="144" y="40"/>
                    </a:lnTo>
                    <a:cubicBezTo>
                      <a:pt x="131" y="49"/>
                      <a:pt x="118" y="58"/>
                      <a:pt x="106" y="69"/>
                    </a:cubicBezTo>
                    <a:lnTo>
                      <a:pt x="106" y="69"/>
                    </a:lnTo>
                    <a:close/>
                    <a:moveTo>
                      <a:pt x="149" y="37"/>
                    </a:moveTo>
                    <a:lnTo>
                      <a:pt x="149" y="37"/>
                    </a:lnTo>
                    <a:lnTo>
                      <a:pt x="172" y="105"/>
                    </a:lnTo>
                    <a:cubicBezTo>
                      <a:pt x="176" y="103"/>
                      <a:pt x="179" y="101"/>
                      <a:pt x="183" y="99"/>
                    </a:cubicBezTo>
                    <a:lnTo>
                      <a:pt x="170" y="42"/>
                    </a:lnTo>
                    <a:cubicBezTo>
                      <a:pt x="169" y="38"/>
                      <a:pt x="174" y="37"/>
                      <a:pt x="175" y="40"/>
                    </a:cubicBezTo>
                    <a:lnTo>
                      <a:pt x="188" y="96"/>
                    </a:lnTo>
                    <a:cubicBezTo>
                      <a:pt x="192" y="94"/>
                      <a:pt x="196" y="92"/>
                      <a:pt x="200" y="90"/>
                    </a:cubicBezTo>
                    <a:lnTo>
                      <a:pt x="191" y="16"/>
                    </a:lnTo>
                    <a:cubicBezTo>
                      <a:pt x="176" y="22"/>
                      <a:pt x="162" y="29"/>
                      <a:pt x="149" y="37"/>
                    </a:cubicBezTo>
                    <a:lnTo>
                      <a:pt x="149" y="37"/>
                    </a:lnTo>
                    <a:close/>
                    <a:moveTo>
                      <a:pt x="196" y="14"/>
                    </a:moveTo>
                    <a:lnTo>
                      <a:pt x="196" y="14"/>
                    </a:lnTo>
                    <a:lnTo>
                      <a:pt x="206" y="88"/>
                    </a:lnTo>
                    <a:cubicBezTo>
                      <a:pt x="210" y="86"/>
                      <a:pt x="214" y="84"/>
                      <a:pt x="219" y="83"/>
                    </a:cubicBezTo>
                    <a:lnTo>
                      <a:pt x="217" y="21"/>
                    </a:lnTo>
                    <a:cubicBezTo>
                      <a:pt x="217" y="17"/>
                      <a:pt x="222" y="17"/>
                      <a:pt x="222" y="21"/>
                    </a:cubicBezTo>
                    <a:lnTo>
                      <a:pt x="224" y="81"/>
                    </a:lnTo>
                    <a:cubicBezTo>
                      <a:pt x="229" y="79"/>
                      <a:pt x="233" y="78"/>
                      <a:pt x="237" y="77"/>
                    </a:cubicBezTo>
                    <a:lnTo>
                      <a:pt x="243" y="0"/>
                    </a:lnTo>
                    <a:cubicBezTo>
                      <a:pt x="227" y="3"/>
                      <a:pt x="211" y="8"/>
                      <a:pt x="196" y="14"/>
                    </a:cubicBezTo>
                    <a:lnTo>
                      <a:pt x="196" y="14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86E9A3B2-F588-6DEE-61F4-B090158853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00963" y="400051"/>
                <a:ext cx="238125" cy="323850"/>
              </a:xfrm>
              <a:custGeom>
                <a:avLst/>
                <a:gdLst>
                  <a:gd name="T0" fmla="*/ 134 w 292"/>
                  <a:gd name="T1" fmla="*/ 82 h 393"/>
                  <a:gd name="T2" fmla="*/ 164 w 292"/>
                  <a:gd name="T3" fmla="*/ 19 h 393"/>
                  <a:gd name="T4" fmla="*/ 187 w 292"/>
                  <a:gd name="T5" fmla="*/ 0 h 393"/>
                  <a:gd name="T6" fmla="*/ 193 w 292"/>
                  <a:gd name="T7" fmla="*/ 0 h 393"/>
                  <a:gd name="T8" fmla="*/ 188 w 292"/>
                  <a:gd name="T9" fmla="*/ 77 h 393"/>
                  <a:gd name="T10" fmla="*/ 194 w 292"/>
                  <a:gd name="T11" fmla="*/ 78 h 393"/>
                  <a:gd name="T12" fmla="*/ 193 w 292"/>
                  <a:gd name="T13" fmla="*/ 0 h 393"/>
                  <a:gd name="T14" fmla="*/ 246 w 292"/>
                  <a:gd name="T15" fmla="*/ 5 h 393"/>
                  <a:gd name="T16" fmla="*/ 258 w 292"/>
                  <a:gd name="T17" fmla="*/ 22 h 393"/>
                  <a:gd name="T18" fmla="*/ 248 w 292"/>
                  <a:gd name="T19" fmla="*/ 90 h 393"/>
                  <a:gd name="T20" fmla="*/ 246 w 292"/>
                  <a:gd name="T21" fmla="*/ 5 h 393"/>
                  <a:gd name="T22" fmla="*/ 144 w 292"/>
                  <a:gd name="T23" fmla="*/ 176 h 393"/>
                  <a:gd name="T24" fmla="*/ 128 w 292"/>
                  <a:gd name="T25" fmla="*/ 177 h 393"/>
                  <a:gd name="T26" fmla="*/ 149 w 292"/>
                  <a:gd name="T27" fmla="*/ 197 h 393"/>
                  <a:gd name="T28" fmla="*/ 167 w 292"/>
                  <a:gd name="T29" fmla="*/ 103 h 393"/>
                  <a:gd name="T30" fmla="*/ 141 w 292"/>
                  <a:gd name="T31" fmla="*/ 137 h 393"/>
                  <a:gd name="T32" fmla="*/ 135 w 292"/>
                  <a:gd name="T33" fmla="*/ 138 h 393"/>
                  <a:gd name="T34" fmla="*/ 133 w 292"/>
                  <a:gd name="T35" fmla="*/ 154 h 393"/>
                  <a:gd name="T36" fmla="*/ 142 w 292"/>
                  <a:gd name="T37" fmla="*/ 152 h 393"/>
                  <a:gd name="T38" fmla="*/ 144 w 292"/>
                  <a:gd name="T39" fmla="*/ 174 h 393"/>
                  <a:gd name="T40" fmla="*/ 123 w 292"/>
                  <a:gd name="T41" fmla="*/ 123 h 393"/>
                  <a:gd name="T42" fmla="*/ 126 w 292"/>
                  <a:gd name="T43" fmla="*/ 124 h 393"/>
                  <a:gd name="T44" fmla="*/ 111 w 292"/>
                  <a:gd name="T45" fmla="*/ 115 h 393"/>
                  <a:gd name="T46" fmla="*/ 138 w 292"/>
                  <a:gd name="T47" fmla="*/ 172 h 393"/>
                  <a:gd name="T48" fmla="*/ 113 w 292"/>
                  <a:gd name="T49" fmla="*/ 140 h 393"/>
                  <a:gd name="T50" fmla="*/ 123 w 292"/>
                  <a:gd name="T51" fmla="*/ 123 h 393"/>
                  <a:gd name="T52" fmla="*/ 105 w 292"/>
                  <a:gd name="T53" fmla="*/ 164 h 393"/>
                  <a:gd name="T54" fmla="*/ 54 w 292"/>
                  <a:gd name="T55" fmla="*/ 162 h 393"/>
                  <a:gd name="T56" fmla="*/ 59 w 292"/>
                  <a:gd name="T57" fmla="*/ 164 h 393"/>
                  <a:gd name="T58" fmla="*/ 121 w 292"/>
                  <a:gd name="T59" fmla="*/ 175 h 393"/>
                  <a:gd name="T60" fmla="*/ 101 w 292"/>
                  <a:gd name="T61" fmla="*/ 119 h 393"/>
                  <a:gd name="T62" fmla="*/ 101 w 292"/>
                  <a:gd name="T63" fmla="*/ 159 h 393"/>
                  <a:gd name="T64" fmla="*/ 56 w 292"/>
                  <a:gd name="T65" fmla="*/ 168 h 393"/>
                  <a:gd name="T66" fmla="*/ 128 w 292"/>
                  <a:gd name="T67" fmla="*/ 196 h 393"/>
                  <a:gd name="T68" fmla="*/ 56 w 292"/>
                  <a:gd name="T69" fmla="*/ 169 h 393"/>
                  <a:gd name="T70" fmla="*/ 55 w 292"/>
                  <a:gd name="T71" fmla="*/ 250 h 393"/>
                  <a:gd name="T72" fmla="*/ 25 w 292"/>
                  <a:gd name="T73" fmla="*/ 276 h 393"/>
                  <a:gd name="T74" fmla="*/ 19 w 292"/>
                  <a:gd name="T75" fmla="*/ 285 h 393"/>
                  <a:gd name="T76" fmla="*/ 21 w 292"/>
                  <a:gd name="T77" fmla="*/ 340 h 393"/>
                  <a:gd name="T78" fmla="*/ 69 w 292"/>
                  <a:gd name="T79" fmla="*/ 310 h 393"/>
                  <a:gd name="T80" fmla="*/ 75 w 292"/>
                  <a:gd name="T81" fmla="*/ 336 h 393"/>
                  <a:gd name="T82" fmla="*/ 37 w 292"/>
                  <a:gd name="T83" fmla="*/ 256 h 393"/>
                  <a:gd name="T84" fmla="*/ 13 w 292"/>
                  <a:gd name="T85" fmla="*/ 247 h 393"/>
                  <a:gd name="T86" fmla="*/ 37 w 292"/>
                  <a:gd name="T87" fmla="*/ 256 h 393"/>
                  <a:gd name="T88" fmla="*/ 17 w 292"/>
                  <a:gd name="T89" fmla="*/ 369 h 393"/>
                  <a:gd name="T90" fmla="*/ 17 w 292"/>
                  <a:gd name="T91" fmla="*/ 369 h 393"/>
                  <a:gd name="T92" fmla="*/ 14 w 292"/>
                  <a:gd name="T93" fmla="*/ 265 h 393"/>
                  <a:gd name="T94" fmla="*/ 15 w 292"/>
                  <a:gd name="T95" fmla="*/ 281 h 393"/>
                  <a:gd name="T96" fmla="*/ 14 w 292"/>
                  <a:gd name="T97" fmla="*/ 265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92" h="393">
                    <a:moveTo>
                      <a:pt x="139" y="5"/>
                    </a:moveTo>
                    <a:lnTo>
                      <a:pt x="139" y="5"/>
                    </a:lnTo>
                    <a:lnTo>
                      <a:pt x="134" y="82"/>
                    </a:lnTo>
                    <a:cubicBezTo>
                      <a:pt x="139" y="81"/>
                      <a:pt x="144" y="80"/>
                      <a:pt x="149" y="79"/>
                    </a:cubicBezTo>
                    <a:lnTo>
                      <a:pt x="159" y="18"/>
                    </a:lnTo>
                    <a:cubicBezTo>
                      <a:pt x="159" y="15"/>
                      <a:pt x="165" y="16"/>
                      <a:pt x="164" y="19"/>
                    </a:cubicBezTo>
                    <a:lnTo>
                      <a:pt x="155" y="78"/>
                    </a:lnTo>
                    <a:cubicBezTo>
                      <a:pt x="159" y="78"/>
                      <a:pt x="163" y="78"/>
                      <a:pt x="167" y="77"/>
                    </a:cubicBezTo>
                    <a:lnTo>
                      <a:pt x="187" y="0"/>
                    </a:lnTo>
                    <a:cubicBezTo>
                      <a:pt x="171" y="1"/>
                      <a:pt x="155" y="2"/>
                      <a:pt x="139" y="5"/>
                    </a:cubicBezTo>
                    <a:lnTo>
                      <a:pt x="139" y="5"/>
                    </a:lnTo>
                    <a:close/>
                    <a:moveTo>
                      <a:pt x="193" y="0"/>
                    </a:moveTo>
                    <a:lnTo>
                      <a:pt x="193" y="0"/>
                    </a:lnTo>
                    <a:lnTo>
                      <a:pt x="173" y="77"/>
                    </a:lnTo>
                    <a:cubicBezTo>
                      <a:pt x="178" y="77"/>
                      <a:pt x="183" y="77"/>
                      <a:pt x="188" y="77"/>
                    </a:cubicBezTo>
                    <a:lnTo>
                      <a:pt x="207" y="17"/>
                    </a:lnTo>
                    <a:cubicBezTo>
                      <a:pt x="208" y="13"/>
                      <a:pt x="214" y="15"/>
                      <a:pt x="213" y="18"/>
                    </a:cubicBezTo>
                    <a:lnTo>
                      <a:pt x="194" y="78"/>
                    </a:lnTo>
                    <a:cubicBezTo>
                      <a:pt x="199" y="78"/>
                      <a:pt x="203" y="79"/>
                      <a:pt x="208" y="80"/>
                    </a:cubicBezTo>
                    <a:lnTo>
                      <a:pt x="240" y="4"/>
                    </a:lnTo>
                    <a:cubicBezTo>
                      <a:pt x="224" y="2"/>
                      <a:pt x="208" y="0"/>
                      <a:pt x="193" y="0"/>
                    </a:cubicBezTo>
                    <a:lnTo>
                      <a:pt x="193" y="0"/>
                    </a:lnTo>
                    <a:close/>
                    <a:moveTo>
                      <a:pt x="246" y="5"/>
                    </a:moveTo>
                    <a:lnTo>
                      <a:pt x="246" y="5"/>
                    </a:lnTo>
                    <a:lnTo>
                      <a:pt x="214" y="81"/>
                    </a:lnTo>
                    <a:cubicBezTo>
                      <a:pt x="218" y="81"/>
                      <a:pt x="222" y="82"/>
                      <a:pt x="226" y="83"/>
                    </a:cubicBezTo>
                    <a:lnTo>
                      <a:pt x="258" y="22"/>
                    </a:lnTo>
                    <a:cubicBezTo>
                      <a:pt x="260" y="19"/>
                      <a:pt x="265" y="21"/>
                      <a:pt x="263" y="25"/>
                    </a:cubicBezTo>
                    <a:lnTo>
                      <a:pt x="232" y="85"/>
                    </a:lnTo>
                    <a:cubicBezTo>
                      <a:pt x="237" y="86"/>
                      <a:pt x="243" y="88"/>
                      <a:pt x="248" y="90"/>
                    </a:cubicBezTo>
                    <a:lnTo>
                      <a:pt x="292" y="17"/>
                    </a:lnTo>
                    <a:cubicBezTo>
                      <a:pt x="277" y="12"/>
                      <a:pt x="261" y="8"/>
                      <a:pt x="246" y="5"/>
                    </a:cubicBezTo>
                    <a:lnTo>
                      <a:pt x="246" y="5"/>
                    </a:lnTo>
                    <a:close/>
                    <a:moveTo>
                      <a:pt x="144" y="174"/>
                    </a:moveTo>
                    <a:lnTo>
                      <a:pt x="144" y="174"/>
                    </a:lnTo>
                    <a:cubicBezTo>
                      <a:pt x="144" y="175"/>
                      <a:pt x="144" y="175"/>
                      <a:pt x="144" y="176"/>
                    </a:cubicBezTo>
                    <a:cubicBezTo>
                      <a:pt x="143" y="176"/>
                      <a:pt x="143" y="176"/>
                      <a:pt x="142" y="177"/>
                    </a:cubicBezTo>
                    <a:cubicBezTo>
                      <a:pt x="142" y="177"/>
                      <a:pt x="142" y="177"/>
                      <a:pt x="142" y="177"/>
                    </a:cubicBezTo>
                    <a:cubicBezTo>
                      <a:pt x="137" y="178"/>
                      <a:pt x="132" y="177"/>
                      <a:pt x="128" y="177"/>
                    </a:cubicBezTo>
                    <a:cubicBezTo>
                      <a:pt x="127" y="177"/>
                      <a:pt x="127" y="177"/>
                      <a:pt x="126" y="178"/>
                    </a:cubicBezTo>
                    <a:cubicBezTo>
                      <a:pt x="127" y="183"/>
                      <a:pt x="130" y="190"/>
                      <a:pt x="136" y="196"/>
                    </a:cubicBezTo>
                    <a:cubicBezTo>
                      <a:pt x="140" y="196"/>
                      <a:pt x="144" y="196"/>
                      <a:pt x="149" y="197"/>
                    </a:cubicBezTo>
                    <a:lnTo>
                      <a:pt x="161" y="145"/>
                    </a:lnTo>
                    <a:cubicBezTo>
                      <a:pt x="147" y="141"/>
                      <a:pt x="144" y="117"/>
                      <a:pt x="162" y="113"/>
                    </a:cubicBezTo>
                    <a:cubicBezTo>
                      <a:pt x="162" y="109"/>
                      <a:pt x="164" y="106"/>
                      <a:pt x="167" y="103"/>
                    </a:cubicBezTo>
                    <a:cubicBezTo>
                      <a:pt x="157" y="104"/>
                      <a:pt x="147" y="105"/>
                      <a:pt x="138" y="107"/>
                    </a:cubicBezTo>
                    <a:lnTo>
                      <a:pt x="141" y="136"/>
                    </a:lnTo>
                    <a:cubicBezTo>
                      <a:pt x="141" y="136"/>
                      <a:pt x="141" y="136"/>
                      <a:pt x="141" y="137"/>
                    </a:cubicBezTo>
                    <a:lnTo>
                      <a:pt x="141" y="140"/>
                    </a:lnTo>
                    <a:cubicBezTo>
                      <a:pt x="141" y="143"/>
                      <a:pt x="136" y="144"/>
                      <a:pt x="135" y="140"/>
                    </a:cubicBezTo>
                    <a:lnTo>
                      <a:pt x="135" y="138"/>
                    </a:lnTo>
                    <a:lnTo>
                      <a:pt x="124" y="130"/>
                    </a:lnTo>
                    <a:cubicBezTo>
                      <a:pt x="121" y="132"/>
                      <a:pt x="119" y="136"/>
                      <a:pt x="119" y="140"/>
                    </a:cubicBezTo>
                    <a:cubicBezTo>
                      <a:pt x="119" y="148"/>
                      <a:pt x="125" y="154"/>
                      <a:pt x="133" y="154"/>
                    </a:cubicBezTo>
                    <a:cubicBezTo>
                      <a:pt x="134" y="154"/>
                      <a:pt x="135" y="154"/>
                      <a:pt x="137" y="154"/>
                    </a:cubicBezTo>
                    <a:lnTo>
                      <a:pt x="137" y="153"/>
                    </a:lnTo>
                    <a:cubicBezTo>
                      <a:pt x="136" y="149"/>
                      <a:pt x="142" y="148"/>
                      <a:pt x="142" y="152"/>
                    </a:cubicBezTo>
                    <a:lnTo>
                      <a:pt x="142" y="155"/>
                    </a:lnTo>
                    <a:cubicBezTo>
                      <a:pt x="143" y="155"/>
                      <a:pt x="143" y="155"/>
                      <a:pt x="143" y="156"/>
                    </a:cubicBezTo>
                    <a:lnTo>
                      <a:pt x="144" y="174"/>
                    </a:lnTo>
                    <a:cubicBezTo>
                      <a:pt x="144" y="174"/>
                      <a:pt x="144" y="174"/>
                      <a:pt x="144" y="174"/>
                    </a:cubicBezTo>
                    <a:lnTo>
                      <a:pt x="144" y="174"/>
                    </a:lnTo>
                    <a:close/>
                    <a:moveTo>
                      <a:pt x="123" y="123"/>
                    </a:moveTo>
                    <a:lnTo>
                      <a:pt x="123" y="123"/>
                    </a:lnTo>
                    <a:lnTo>
                      <a:pt x="125" y="124"/>
                    </a:lnTo>
                    <a:cubicBezTo>
                      <a:pt x="125" y="124"/>
                      <a:pt x="125" y="124"/>
                      <a:pt x="126" y="124"/>
                    </a:cubicBezTo>
                    <a:lnTo>
                      <a:pt x="135" y="131"/>
                    </a:lnTo>
                    <a:lnTo>
                      <a:pt x="133" y="108"/>
                    </a:lnTo>
                    <a:cubicBezTo>
                      <a:pt x="125" y="110"/>
                      <a:pt x="118" y="112"/>
                      <a:pt x="111" y="115"/>
                    </a:cubicBezTo>
                    <a:cubicBezTo>
                      <a:pt x="97" y="130"/>
                      <a:pt x="98" y="147"/>
                      <a:pt x="107" y="159"/>
                    </a:cubicBezTo>
                    <a:cubicBezTo>
                      <a:pt x="108" y="159"/>
                      <a:pt x="108" y="159"/>
                      <a:pt x="108" y="159"/>
                    </a:cubicBezTo>
                    <a:cubicBezTo>
                      <a:pt x="115" y="168"/>
                      <a:pt x="127" y="173"/>
                      <a:pt x="138" y="172"/>
                    </a:cubicBezTo>
                    <a:lnTo>
                      <a:pt x="137" y="159"/>
                    </a:lnTo>
                    <a:cubicBezTo>
                      <a:pt x="136" y="160"/>
                      <a:pt x="134" y="160"/>
                      <a:pt x="133" y="160"/>
                    </a:cubicBezTo>
                    <a:cubicBezTo>
                      <a:pt x="122" y="160"/>
                      <a:pt x="113" y="151"/>
                      <a:pt x="113" y="140"/>
                    </a:cubicBezTo>
                    <a:cubicBezTo>
                      <a:pt x="113" y="135"/>
                      <a:pt x="116" y="130"/>
                      <a:pt x="119" y="126"/>
                    </a:cubicBezTo>
                    <a:cubicBezTo>
                      <a:pt x="118" y="124"/>
                      <a:pt x="121" y="121"/>
                      <a:pt x="123" y="123"/>
                    </a:cubicBezTo>
                    <a:lnTo>
                      <a:pt x="123" y="123"/>
                    </a:lnTo>
                    <a:close/>
                    <a:moveTo>
                      <a:pt x="121" y="175"/>
                    </a:moveTo>
                    <a:lnTo>
                      <a:pt x="121" y="175"/>
                    </a:lnTo>
                    <a:cubicBezTo>
                      <a:pt x="115" y="172"/>
                      <a:pt x="109" y="169"/>
                      <a:pt x="105" y="164"/>
                    </a:cubicBezTo>
                    <a:cubicBezTo>
                      <a:pt x="85" y="169"/>
                      <a:pt x="68" y="154"/>
                      <a:pt x="62" y="142"/>
                    </a:cubicBezTo>
                    <a:cubicBezTo>
                      <a:pt x="55" y="147"/>
                      <a:pt x="48" y="153"/>
                      <a:pt x="42" y="159"/>
                    </a:cubicBezTo>
                    <a:lnTo>
                      <a:pt x="54" y="162"/>
                    </a:lnTo>
                    <a:cubicBezTo>
                      <a:pt x="55" y="162"/>
                      <a:pt x="55" y="162"/>
                      <a:pt x="55" y="162"/>
                    </a:cubicBezTo>
                    <a:lnTo>
                      <a:pt x="58" y="163"/>
                    </a:lnTo>
                    <a:cubicBezTo>
                      <a:pt x="58" y="163"/>
                      <a:pt x="59" y="163"/>
                      <a:pt x="59" y="164"/>
                    </a:cubicBezTo>
                    <a:cubicBezTo>
                      <a:pt x="60" y="164"/>
                      <a:pt x="60" y="164"/>
                      <a:pt x="60" y="165"/>
                    </a:cubicBezTo>
                    <a:cubicBezTo>
                      <a:pt x="74" y="181"/>
                      <a:pt x="108" y="181"/>
                      <a:pt x="121" y="175"/>
                    </a:cubicBezTo>
                    <a:lnTo>
                      <a:pt x="121" y="175"/>
                    </a:lnTo>
                    <a:close/>
                    <a:moveTo>
                      <a:pt x="101" y="159"/>
                    </a:moveTo>
                    <a:lnTo>
                      <a:pt x="101" y="159"/>
                    </a:lnTo>
                    <a:cubicBezTo>
                      <a:pt x="93" y="148"/>
                      <a:pt x="92" y="134"/>
                      <a:pt x="101" y="119"/>
                    </a:cubicBezTo>
                    <a:cubicBezTo>
                      <a:pt x="89" y="124"/>
                      <a:pt x="77" y="131"/>
                      <a:pt x="66" y="139"/>
                    </a:cubicBezTo>
                    <a:cubicBezTo>
                      <a:pt x="71" y="149"/>
                      <a:pt x="85" y="161"/>
                      <a:pt x="101" y="159"/>
                    </a:cubicBezTo>
                    <a:lnTo>
                      <a:pt x="101" y="159"/>
                    </a:lnTo>
                    <a:close/>
                    <a:moveTo>
                      <a:pt x="56" y="169"/>
                    </a:moveTo>
                    <a:lnTo>
                      <a:pt x="56" y="169"/>
                    </a:lnTo>
                    <a:lnTo>
                      <a:pt x="56" y="168"/>
                    </a:lnTo>
                    <a:cubicBezTo>
                      <a:pt x="54" y="174"/>
                      <a:pt x="54" y="186"/>
                      <a:pt x="55" y="192"/>
                    </a:cubicBezTo>
                    <a:cubicBezTo>
                      <a:pt x="66" y="196"/>
                      <a:pt x="79" y="196"/>
                      <a:pt x="94" y="196"/>
                    </a:cubicBezTo>
                    <a:cubicBezTo>
                      <a:pt x="106" y="196"/>
                      <a:pt x="117" y="196"/>
                      <a:pt x="128" y="196"/>
                    </a:cubicBezTo>
                    <a:cubicBezTo>
                      <a:pt x="124" y="191"/>
                      <a:pt x="122" y="185"/>
                      <a:pt x="121" y="181"/>
                    </a:cubicBezTo>
                    <a:cubicBezTo>
                      <a:pt x="104" y="187"/>
                      <a:pt x="71" y="185"/>
                      <a:pt x="56" y="169"/>
                    </a:cubicBezTo>
                    <a:lnTo>
                      <a:pt x="56" y="169"/>
                    </a:lnTo>
                    <a:close/>
                    <a:moveTo>
                      <a:pt x="66" y="255"/>
                    </a:moveTo>
                    <a:lnTo>
                      <a:pt x="66" y="255"/>
                    </a:lnTo>
                    <a:cubicBezTo>
                      <a:pt x="62" y="254"/>
                      <a:pt x="59" y="252"/>
                      <a:pt x="55" y="250"/>
                    </a:cubicBezTo>
                    <a:cubicBezTo>
                      <a:pt x="51" y="253"/>
                      <a:pt x="47" y="255"/>
                      <a:pt x="44" y="258"/>
                    </a:cubicBezTo>
                    <a:cubicBezTo>
                      <a:pt x="44" y="258"/>
                      <a:pt x="43" y="259"/>
                      <a:pt x="43" y="259"/>
                    </a:cubicBezTo>
                    <a:cubicBezTo>
                      <a:pt x="36" y="265"/>
                      <a:pt x="30" y="271"/>
                      <a:pt x="25" y="276"/>
                    </a:cubicBezTo>
                    <a:cubicBezTo>
                      <a:pt x="25" y="276"/>
                      <a:pt x="25" y="277"/>
                      <a:pt x="25" y="277"/>
                    </a:cubicBezTo>
                    <a:cubicBezTo>
                      <a:pt x="23" y="279"/>
                      <a:pt x="21" y="282"/>
                      <a:pt x="19" y="284"/>
                    </a:cubicBezTo>
                    <a:cubicBezTo>
                      <a:pt x="19" y="285"/>
                      <a:pt x="19" y="285"/>
                      <a:pt x="19" y="285"/>
                    </a:cubicBezTo>
                    <a:cubicBezTo>
                      <a:pt x="12" y="295"/>
                      <a:pt x="9" y="304"/>
                      <a:pt x="8" y="312"/>
                    </a:cubicBezTo>
                    <a:cubicBezTo>
                      <a:pt x="6" y="324"/>
                      <a:pt x="7" y="340"/>
                      <a:pt x="0" y="350"/>
                    </a:cubicBezTo>
                    <a:cubicBezTo>
                      <a:pt x="11" y="349"/>
                      <a:pt x="14" y="346"/>
                      <a:pt x="21" y="340"/>
                    </a:cubicBezTo>
                    <a:cubicBezTo>
                      <a:pt x="14" y="310"/>
                      <a:pt x="36" y="271"/>
                      <a:pt x="66" y="255"/>
                    </a:cubicBezTo>
                    <a:lnTo>
                      <a:pt x="66" y="255"/>
                    </a:lnTo>
                    <a:close/>
                    <a:moveTo>
                      <a:pt x="69" y="310"/>
                    </a:moveTo>
                    <a:lnTo>
                      <a:pt x="69" y="310"/>
                    </a:lnTo>
                    <a:cubicBezTo>
                      <a:pt x="68" y="311"/>
                      <a:pt x="68" y="312"/>
                      <a:pt x="67" y="314"/>
                    </a:cubicBezTo>
                    <a:cubicBezTo>
                      <a:pt x="61" y="326"/>
                      <a:pt x="68" y="336"/>
                      <a:pt x="75" y="336"/>
                    </a:cubicBezTo>
                    <a:cubicBezTo>
                      <a:pt x="93" y="336"/>
                      <a:pt x="92" y="311"/>
                      <a:pt x="69" y="310"/>
                    </a:cubicBezTo>
                    <a:lnTo>
                      <a:pt x="69" y="310"/>
                    </a:lnTo>
                    <a:close/>
                    <a:moveTo>
                      <a:pt x="37" y="256"/>
                    </a:moveTo>
                    <a:lnTo>
                      <a:pt x="37" y="256"/>
                    </a:lnTo>
                    <a:cubicBezTo>
                      <a:pt x="28" y="249"/>
                      <a:pt x="17" y="240"/>
                      <a:pt x="12" y="229"/>
                    </a:cubicBezTo>
                    <a:cubicBezTo>
                      <a:pt x="11" y="235"/>
                      <a:pt x="11" y="241"/>
                      <a:pt x="13" y="247"/>
                    </a:cubicBezTo>
                    <a:lnTo>
                      <a:pt x="13" y="247"/>
                    </a:lnTo>
                    <a:cubicBezTo>
                      <a:pt x="15" y="256"/>
                      <a:pt x="19" y="264"/>
                      <a:pt x="23" y="270"/>
                    </a:cubicBezTo>
                    <a:cubicBezTo>
                      <a:pt x="27" y="266"/>
                      <a:pt x="32" y="261"/>
                      <a:pt x="37" y="256"/>
                    </a:cubicBezTo>
                    <a:lnTo>
                      <a:pt x="37" y="256"/>
                    </a:lnTo>
                    <a:close/>
                    <a:moveTo>
                      <a:pt x="17" y="369"/>
                    </a:moveTo>
                    <a:lnTo>
                      <a:pt x="17" y="369"/>
                    </a:lnTo>
                    <a:cubicBezTo>
                      <a:pt x="17" y="377"/>
                      <a:pt x="18" y="385"/>
                      <a:pt x="17" y="393"/>
                    </a:cubicBezTo>
                    <a:cubicBezTo>
                      <a:pt x="26" y="392"/>
                      <a:pt x="29" y="390"/>
                      <a:pt x="34" y="385"/>
                    </a:cubicBezTo>
                    <a:cubicBezTo>
                      <a:pt x="28" y="381"/>
                      <a:pt x="22" y="376"/>
                      <a:pt x="17" y="369"/>
                    </a:cubicBezTo>
                    <a:lnTo>
                      <a:pt x="17" y="369"/>
                    </a:lnTo>
                    <a:close/>
                    <a:moveTo>
                      <a:pt x="14" y="265"/>
                    </a:moveTo>
                    <a:lnTo>
                      <a:pt x="14" y="265"/>
                    </a:lnTo>
                    <a:lnTo>
                      <a:pt x="3" y="271"/>
                    </a:lnTo>
                    <a:lnTo>
                      <a:pt x="9" y="283"/>
                    </a:lnTo>
                    <a:cubicBezTo>
                      <a:pt x="11" y="282"/>
                      <a:pt x="13" y="281"/>
                      <a:pt x="15" y="281"/>
                    </a:cubicBezTo>
                    <a:cubicBezTo>
                      <a:pt x="16" y="279"/>
                      <a:pt x="18" y="277"/>
                      <a:pt x="20" y="275"/>
                    </a:cubicBezTo>
                    <a:cubicBezTo>
                      <a:pt x="18" y="272"/>
                      <a:pt x="16" y="268"/>
                      <a:pt x="14" y="265"/>
                    </a:cubicBezTo>
                    <a:lnTo>
                      <a:pt x="14" y="265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BD8918A2-99EE-2485-35DD-85516412966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86675" y="476251"/>
                <a:ext cx="280988" cy="304800"/>
              </a:xfrm>
              <a:custGeom>
                <a:avLst/>
                <a:gdLst>
                  <a:gd name="T0" fmla="*/ 1 w 346"/>
                  <a:gd name="T1" fmla="*/ 230 h 372"/>
                  <a:gd name="T2" fmla="*/ 27 w 346"/>
                  <a:gd name="T3" fmla="*/ 197 h 372"/>
                  <a:gd name="T4" fmla="*/ 1 w 346"/>
                  <a:gd name="T5" fmla="*/ 223 h 372"/>
                  <a:gd name="T6" fmla="*/ 1 w 346"/>
                  <a:gd name="T7" fmla="*/ 214 h 372"/>
                  <a:gd name="T8" fmla="*/ 2 w 346"/>
                  <a:gd name="T9" fmla="*/ 188 h 372"/>
                  <a:gd name="T10" fmla="*/ 3 w 346"/>
                  <a:gd name="T11" fmla="*/ 179 h 372"/>
                  <a:gd name="T12" fmla="*/ 29 w 346"/>
                  <a:gd name="T13" fmla="*/ 168 h 372"/>
                  <a:gd name="T14" fmla="*/ 5 w 346"/>
                  <a:gd name="T15" fmla="*/ 169 h 372"/>
                  <a:gd name="T16" fmla="*/ 7 w 346"/>
                  <a:gd name="T17" fmla="*/ 161 h 372"/>
                  <a:gd name="T18" fmla="*/ 32 w 346"/>
                  <a:gd name="T19" fmla="*/ 127 h 372"/>
                  <a:gd name="T20" fmla="*/ 36 w 346"/>
                  <a:gd name="T21" fmla="*/ 96 h 372"/>
                  <a:gd name="T22" fmla="*/ 56 w 346"/>
                  <a:gd name="T23" fmla="*/ 72 h 372"/>
                  <a:gd name="T24" fmla="*/ 68 w 346"/>
                  <a:gd name="T25" fmla="*/ 75 h 372"/>
                  <a:gd name="T26" fmla="*/ 214 w 346"/>
                  <a:gd name="T27" fmla="*/ 53 h 372"/>
                  <a:gd name="T28" fmla="*/ 203 w 346"/>
                  <a:gd name="T29" fmla="*/ 80 h 372"/>
                  <a:gd name="T30" fmla="*/ 214 w 346"/>
                  <a:gd name="T31" fmla="*/ 53 h 372"/>
                  <a:gd name="T32" fmla="*/ 187 w 346"/>
                  <a:gd name="T33" fmla="*/ 64 h 372"/>
                  <a:gd name="T34" fmla="*/ 199 w 346"/>
                  <a:gd name="T35" fmla="*/ 53 h 372"/>
                  <a:gd name="T36" fmla="*/ 205 w 346"/>
                  <a:gd name="T37" fmla="*/ 50 h 372"/>
                  <a:gd name="T38" fmla="*/ 210 w 346"/>
                  <a:gd name="T39" fmla="*/ 23 h 372"/>
                  <a:gd name="T40" fmla="*/ 182 w 346"/>
                  <a:gd name="T41" fmla="*/ 27 h 372"/>
                  <a:gd name="T42" fmla="*/ 186 w 346"/>
                  <a:gd name="T43" fmla="*/ 49 h 372"/>
                  <a:gd name="T44" fmla="*/ 172 w 346"/>
                  <a:gd name="T45" fmla="*/ 105 h 372"/>
                  <a:gd name="T46" fmla="*/ 197 w 346"/>
                  <a:gd name="T47" fmla="*/ 70 h 372"/>
                  <a:gd name="T48" fmla="*/ 225 w 346"/>
                  <a:gd name="T49" fmla="*/ 90 h 372"/>
                  <a:gd name="T50" fmla="*/ 232 w 346"/>
                  <a:gd name="T51" fmla="*/ 80 h 372"/>
                  <a:gd name="T52" fmla="*/ 242 w 346"/>
                  <a:gd name="T53" fmla="*/ 51 h 372"/>
                  <a:gd name="T54" fmla="*/ 222 w 346"/>
                  <a:gd name="T55" fmla="*/ 60 h 372"/>
                  <a:gd name="T56" fmla="*/ 203 w 346"/>
                  <a:gd name="T57" fmla="*/ 88 h 372"/>
                  <a:gd name="T58" fmla="*/ 225 w 346"/>
                  <a:gd name="T59" fmla="*/ 90 h 372"/>
                  <a:gd name="T60" fmla="*/ 200 w 346"/>
                  <a:gd name="T61" fmla="*/ 247 h 372"/>
                  <a:gd name="T62" fmla="*/ 200 w 346"/>
                  <a:gd name="T63" fmla="*/ 247 h 372"/>
                  <a:gd name="T64" fmla="*/ 262 w 346"/>
                  <a:gd name="T65" fmla="*/ 176 h 372"/>
                  <a:gd name="T66" fmla="*/ 262 w 346"/>
                  <a:gd name="T67" fmla="*/ 176 h 372"/>
                  <a:gd name="T68" fmla="*/ 303 w 346"/>
                  <a:gd name="T69" fmla="*/ 125 h 372"/>
                  <a:gd name="T70" fmla="*/ 303 w 346"/>
                  <a:gd name="T71" fmla="*/ 125 h 372"/>
                  <a:gd name="T72" fmla="*/ 302 w 346"/>
                  <a:gd name="T73" fmla="*/ 148 h 372"/>
                  <a:gd name="T74" fmla="*/ 303 w 346"/>
                  <a:gd name="T75" fmla="*/ 132 h 372"/>
                  <a:gd name="T76" fmla="*/ 189 w 346"/>
                  <a:gd name="T77" fmla="*/ 269 h 372"/>
                  <a:gd name="T78" fmla="*/ 257 w 346"/>
                  <a:gd name="T79" fmla="*/ 205 h 372"/>
                  <a:gd name="T80" fmla="*/ 257 w 346"/>
                  <a:gd name="T81" fmla="*/ 181 h 372"/>
                  <a:gd name="T82" fmla="*/ 194 w 346"/>
                  <a:gd name="T83" fmla="*/ 255 h 372"/>
                  <a:gd name="T84" fmla="*/ 189 w 346"/>
                  <a:gd name="T85" fmla="*/ 269 h 372"/>
                  <a:gd name="T86" fmla="*/ 68 w 346"/>
                  <a:gd name="T87" fmla="*/ 369 h 372"/>
                  <a:gd name="T88" fmla="*/ 101 w 346"/>
                  <a:gd name="T89" fmla="*/ 350 h 372"/>
                  <a:gd name="T90" fmla="*/ 129 w 346"/>
                  <a:gd name="T91" fmla="*/ 325 h 372"/>
                  <a:gd name="T92" fmla="*/ 148 w 346"/>
                  <a:gd name="T93" fmla="*/ 305 h 372"/>
                  <a:gd name="T94" fmla="*/ 176 w 346"/>
                  <a:gd name="T95" fmla="*/ 271 h 372"/>
                  <a:gd name="T96" fmla="*/ 191 w 346"/>
                  <a:gd name="T97" fmla="*/ 250 h 372"/>
                  <a:gd name="T98" fmla="*/ 253 w 346"/>
                  <a:gd name="T99" fmla="*/ 160 h 372"/>
                  <a:gd name="T100" fmla="*/ 279 w 346"/>
                  <a:gd name="T101" fmla="*/ 125 h 372"/>
                  <a:gd name="T102" fmla="*/ 295 w 346"/>
                  <a:gd name="T103" fmla="*/ 106 h 372"/>
                  <a:gd name="T104" fmla="*/ 341 w 346"/>
                  <a:gd name="T105" fmla="*/ 64 h 372"/>
                  <a:gd name="T106" fmla="*/ 343 w 346"/>
                  <a:gd name="T107" fmla="*/ 63 h 372"/>
                  <a:gd name="T108" fmla="*/ 331 w 346"/>
                  <a:gd name="T109" fmla="*/ 52 h 372"/>
                  <a:gd name="T110" fmla="*/ 68 w 346"/>
                  <a:gd name="T111" fmla="*/ 369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46" h="372">
                    <a:moveTo>
                      <a:pt x="1" y="223"/>
                    </a:moveTo>
                    <a:lnTo>
                      <a:pt x="1" y="223"/>
                    </a:lnTo>
                    <a:cubicBezTo>
                      <a:pt x="1" y="225"/>
                      <a:pt x="1" y="228"/>
                      <a:pt x="1" y="230"/>
                    </a:cubicBezTo>
                    <a:cubicBezTo>
                      <a:pt x="7" y="226"/>
                      <a:pt x="15" y="220"/>
                      <a:pt x="20" y="219"/>
                    </a:cubicBezTo>
                    <a:cubicBezTo>
                      <a:pt x="22" y="212"/>
                      <a:pt x="24" y="205"/>
                      <a:pt x="28" y="196"/>
                    </a:cubicBezTo>
                    <a:cubicBezTo>
                      <a:pt x="28" y="197"/>
                      <a:pt x="27" y="197"/>
                      <a:pt x="27" y="197"/>
                    </a:cubicBezTo>
                    <a:cubicBezTo>
                      <a:pt x="27" y="197"/>
                      <a:pt x="27" y="197"/>
                      <a:pt x="27" y="197"/>
                    </a:cubicBezTo>
                    <a:cubicBezTo>
                      <a:pt x="15" y="204"/>
                      <a:pt x="3" y="218"/>
                      <a:pt x="1" y="223"/>
                    </a:cubicBezTo>
                    <a:lnTo>
                      <a:pt x="1" y="223"/>
                    </a:lnTo>
                    <a:close/>
                    <a:moveTo>
                      <a:pt x="2" y="188"/>
                    </a:moveTo>
                    <a:lnTo>
                      <a:pt x="2" y="188"/>
                    </a:lnTo>
                    <a:cubicBezTo>
                      <a:pt x="1" y="196"/>
                      <a:pt x="0" y="205"/>
                      <a:pt x="1" y="214"/>
                    </a:cubicBezTo>
                    <a:cubicBezTo>
                      <a:pt x="3" y="210"/>
                      <a:pt x="7" y="206"/>
                      <a:pt x="11" y="202"/>
                    </a:cubicBezTo>
                    <a:lnTo>
                      <a:pt x="2" y="188"/>
                    </a:lnTo>
                    <a:lnTo>
                      <a:pt x="2" y="188"/>
                    </a:lnTo>
                    <a:close/>
                    <a:moveTo>
                      <a:pt x="5" y="169"/>
                    </a:moveTo>
                    <a:lnTo>
                      <a:pt x="5" y="169"/>
                    </a:lnTo>
                    <a:cubicBezTo>
                      <a:pt x="4" y="172"/>
                      <a:pt x="4" y="176"/>
                      <a:pt x="3" y="179"/>
                    </a:cubicBezTo>
                    <a:lnTo>
                      <a:pt x="15" y="198"/>
                    </a:lnTo>
                    <a:cubicBezTo>
                      <a:pt x="17" y="197"/>
                      <a:pt x="20" y="195"/>
                      <a:pt x="22" y="194"/>
                    </a:cubicBezTo>
                    <a:cubicBezTo>
                      <a:pt x="12" y="174"/>
                      <a:pt x="10" y="178"/>
                      <a:pt x="29" y="168"/>
                    </a:cubicBezTo>
                    <a:cubicBezTo>
                      <a:pt x="28" y="165"/>
                      <a:pt x="27" y="162"/>
                      <a:pt x="26" y="159"/>
                    </a:cubicBezTo>
                    <a:cubicBezTo>
                      <a:pt x="21" y="160"/>
                      <a:pt x="12" y="164"/>
                      <a:pt x="5" y="169"/>
                    </a:cubicBezTo>
                    <a:lnTo>
                      <a:pt x="5" y="169"/>
                    </a:lnTo>
                    <a:close/>
                    <a:moveTo>
                      <a:pt x="36" y="96"/>
                    </a:moveTo>
                    <a:lnTo>
                      <a:pt x="36" y="96"/>
                    </a:lnTo>
                    <a:cubicBezTo>
                      <a:pt x="23" y="116"/>
                      <a:pt x="13" y="138"/>
                      <a:pt x="7" y="161"/>
                    </a:cubicBezTo>
                    <a:cubicBezTo>
                      <a:pt x="13" y="157"/>
                      <a:pt x="20" y="155"/>
                      <a:pt x="24" y="153"/>
                    </a:cubicBezTo>
                    <a:cubicBezTo>
                      <a:pt x="23" y="145"/>
                      <a:pt x="23" y="136"/>
                      <a:pt x="27" y="126"/>
                    </a:cubicBezTo>
                    <a:cubicBezTo>
                      <a:pt x="28" y="123"/>
                      <a:pt x="32" y="123"/>
                      <a:pt x="32" y="127"/>
                    </a:cubicBezTo>
                    <a:cubicBezTo>
                      <a:pt x="34" y="141"/>
                      <a:pt x="49" y="152"/>
                      <a:pt x="60" y="161"/>
                    </a:cubicBezTo>
                    <a:cubicBezTo>
                      <a:pt x="62" y="159"/>
                      <a:pt x="65" y="156"/>
                      <a:pt x="68" y="154"/>
                    </a:cubicBezTo>
                    <a:cubicBezTo>
                      <a:pt x="52" y="142"/>
                      <a:pt x="40" y="125"/>
                      <a:pt x="36" y="96"/>
                    </a:cubicBezTo>
                    <a:lnTo>
                      <a:pt x="36" y="96"/>
                    </a:lnTo>
                    <a:close/>
                    <a:moveTo>
                      <a:pt x="56" y="72"/>
                    </a:moveTo>
                    <a:lnTo>
                      <a:pt x="56" y="72"/>
                    </a:lnTo>
                    <a:cubicBezTo>
                      <a:pt x="53" y="75"/>
                      <a:pt x="50" y="78"/>
                      <a:pt x="47" y="82"/>
                    </a:cubicBezTo>
                    <a:cubicBezTo>
                      <a:pt x="53" y="90"/>
                      <a:pt x="59" y="95"/>
                      <a:pt x="67" y="98"/>
                    </a:cubicBezTo>
                    <a:cubicBezTo>
                      <a:pt x="66" y="91"/>
                      <a:pt x="66" y="81"/>
                      <a:pt x="68" y="75"/>
                    </a:cubicBezTo>
                    <a:lnTo>
                      <a:pt x="56" y="72"/>
                    </a:lnTo>
                    <a:lnTo>
                      <a:pt x="56" y="72"/>
                    </a:lnTo>
                    <a:close/>
                    <a:moveTo>
                      <a:pt x="214" y="53"/>
                    </a:moveTo>
                    <a:lnTo>
                      <a:pt x="214" y="53"/>
                    </a:lnTo>
                    <a:cubicBezTo>
                      <a:pt x="211" y="55"/>
                      <a:pt x="208" y="56"/>
                      <a:pt x="204" y="56"/>
                    </a:cubicBezTo>
                    <a:cubicBezTo>
                      <a:pt x="203" y="64"/>
                      <a:pt x="202" y="72"/>
                      <a:pt x="203" y="80"/>
                    </a:cubicBezTo>
                    <a:lnTo>
                      <a:pt x="218" y="64"/>
                    </a:lnTo>
                    <a:cubicBezTo>
                      <a:pt x="215" y="60"/>
                      <a:pt x="214" y="57"/>
                      <a:pt x="214" y="53"/>
                    </a:cubicBezTo>
                    <a:lnTo>
                      <a:pt x="214" y="53"/>
                    </a:lnTo>
                    <a:close/>
                    <a:moveTo>
                      <a:pt x="197" y="70"/>
                    </a:moveTo>
                    <a:lnTo>
                      <a:pt x="197" y="70"/>
                    </a:lnTo>
                    <a:cubicBezTo>
                      <a:pt x="193" y="69"/>
                      <a:pt x="189" y="68"/>
                      <a:pt x="187" y="64"/>
                    </a:cubicBezTo>
                    <a:cubicBezTo>
                      <a:pt x="186" y="62"/>
                      <a:pt x="192" y="63"/>
                      <a:pt x="193" y="63"/>
                    </a:cubicBezTo>
                    <a:cubicBezTo>
                      <a:pt x="195" y="63"/>
                      <a:pt x="196" y="62"/>
                      <a:pt x="198" y="62"/>
                    </a:cubicBezTo>
                    <a:cubicBezTo>
                      <a:pt x="198" y="59"/>
                      <a:pt x="198" y="56"/>
                      <a:pt x="199" y="53"/>
                    </a:cubicBezTo>
                    <a:cubicBezTo>
                      <a:pt x="199" y="53"/>
                      <a:pt x="199" y="52"/>
                      <a:pt x="199" y="52"/>
                    </a:cubicBezTo>
                    <a:cubicBezTo>
                      <a:pt x="199" y="51"/>
                      <a:pt x="199" y="50"/>
                      <a:pt x="199" y="49"/>
                    </a:cubicBezTo>
                    <a:cubicBezTo>
                      <a:pt x="200" y="46"/>
                      <a:pt x="205" y="46"/>
                      <a:pt x="205" y="50"/>
                    </a:cubicBezTo>
                    <a:cubicBezTo>
                      <a:pt x="221" y="49"/>
                      <a:pt x="218" y="25"/>
                      <a:pt x="201" y="29"/>
                    </a:cubicBezTo>
                    <a:cubicBezTo>
                      <a:pt x="197" y="29"/>
                      <a:pt x="196" y="24"/>
                      <a:pt x="200" y="23"/>
                    </a:cubicBezTo>
                    <a:cubicBezTo>
                      <a:pt x="204" y="22"/>
                      <a:pt x="207" y="22"/>
                      <a:pt x="210" y="23"/>
                    </a:cubicBezTo>
                    <a:cubicBezTo>
                      <a:pt x="208" y="0"/>
                      <a:pt x="172" y="14"/>
                      <a:pt x="192" y="32"/>
                    </a:cubicBezTo>
                    <a:cubicBezTo>
                      <a:pt x="195" y="34"/>
                      <a:pt x="192" y="39"/>
                      <a:pt x="189" y="36"/>
                    </a:cubicBezTo>
                    <a:cubicBezTo>
                      <a:pt x="185" y="33"/>
                      <a:pt x="183" y="30"/>
                      <a:pt x="182" y="27"/>
                    </a:cubicBezTo>
                    <a:cubicBezTo>
                      <a:pt x="169" y="29"/>
                      <a:pt x="172" y="45"/>
                      <a:pt x="181" y="48"/>
                    </a:cubicBezTo>
                    <a:lnTo>
                      <a:pt x="181" y="47"/>
                    </a:lnTo>
                    <a:cubicBezTo>
                      <a:pt x="182" y="44"/>
                      <a:pt x="187" y="45"/>
                      <a:pt x="186" y="49"/>
                    </a:cubicBezTo>
                    <a:lnTo>
                      <a:pt x="185" y="51"/>
                    </a:lnTo>
                    <a:cubicBezTo>
                      <a:pt x="185" y="52"/>
                      <a:pt x="185" y="52"/>
                      <a:pt x="185" y="52"/>
                    </a:cubicBezTo>
                    <a:lnTo>
                      <a:pt x="172" y="105"/>
                    </a:lnTo>
                    <a:cubicBezTo>
                      <a:pt x="175" y="105"/>
                      <a:pt x="177" y="106"/>
                      <a:pt x="179" y="106"/>
                    </a:cubicBezTo>
                    <a:lnTo>
                      <a:pt x="199" y="85"/>
                    </a:lnTo>
                    <a:cubicBezTo>
                      <a:pt x="197" y="80"/>
                      <a:pt x="197" y="75"/>
                      <a:pt x="197" y="70"/>
                    </a:cubicBezTo>
                    <a:lnTo>
                      <a:pt x="197" y="70"/>
                    </a:lnTo>
                    <a:close/>
                    <a:moveTo>
                      <a:pt x="225" y="90"/>
                    </a:moveTo>
                    <a:lnTo>
                      <a:pt x="225" y="90"/>
                    </a:lnTo>
                    <a:cubicBezTo>
                      <a:pt x="222" y="85"/>
                      <a:pt x="221" y="79"/>
                      <a:pt x="222" y="74"/>
                    </a:cubicBezTo>
                    <a:cubicBezTo>
                      <a:pt x="222" y="71"/>
                      <a:pt x="225" y="76"/>
                      <a:pt x="225" y="76"/>
                    </a:cubicBezTo>
                    <a:cubicBezTo>
                      <a:pt x="227" y="78"/>
                      <a:pt x="229" y="79"/>
                      <a:pt x="232" y="80"/>
                    </a:cubicBezTo>
                    <a:cubicBezTo>
                      <a:pt x="236" y="73"/>
                      <a:pt x="241" y="66"/>
                      <a:pt x="246" y="60"/>
                    </a:cubicBezTo>
                    <a:cubicBezTo>
                      <a:pt x="252" y="52"/>
                      <a:pt x="257" y="45"/>
                      <a:pt x="263" y="38"/>
                    </a:cubicBezTo>
                    <a:cubicBezTo>
                      <a:pt x="253" y="26"/>
                      <a:pt x="237" y="33"/>
                      <a:pt x="242" y="51"/>
                    </a:cubicBezTo>
                    <a:cubicBezTo>
                      <a:pt x="243" y="55"/>
                      <a:pt x="237" y="56"/>
                      <a:pt x="236" y="52"/>
                    </a:cubicBezTo>
                    <a:cubicBezTo>
                      <a:pt x="235" y="48"/>
                      <a:pt x="235" y="45"/>
                      <a:pt x="235" y="42"/>
                    </a:cubicBezTo>
                    <a:cubicBezTo>
                      <a:pt x="223" y="38"/>
                      <a:pt x="214" y="49"/>
                      <a:pt x="222" y="60"/>
                    </a:cubicBezTo>
                    <a:cubicBezTo>
                      <a:pt x="225" y="57"/>
                      <a:pt x="228" y="61"/>
                      <a:pt x="226" y="64"/>
                    </a:cubicBezTo>
                    <a:lnTo>
                      <a:pt x="204" y="87"/>
                    </a:lnTo>
                    <a:cubicBezTo>
                      <a:pt x="204" y="88"/>
                      <a:pt x="204" y="88"/>
                      <a:pt x="203" y="88"/>
                    </a:cubicBezTo>
                    <a:lnTo>
                      <a:pt x="186" y="107"/>
                    </a:lnTo>
                    <a:cubicBezTo>
                      <a:pt x="193" y="109"/>
                      <a:pt x="201" y="110"/>
                      <a:pt x="209" y="113"/>
                    </a:cubicBezTo>
                    <a:cubicBezTo>
                      <a:pt x="214" y="105"/>
                      <a:pt x="220" y="97"/>
                      <a:pt x="225" y="90"/>
                    </a:cubicBezTo>
                    <a:lnTo>
                      <a:pt x="225" y="90"/>
                    </a:lnTo>
                    <a:close/>
                    <a:moveTo>
                      <a:pt x="200" y="247"/>
                    </a:moveTo>
                    <a:lnTo>
                      <a:pt x="200" y="247"/>
                    </a:lnTo>
                    <a:cubicBezTo>
                      <a:pt x="231" y="234"/>
                      <a:pt x="241" y="209"/>
                      <a:pt x="240" y="189"/>
                    </a:cubicBezTo>
                    <a:cubicBezTo>
                      <a:pt x="233" y="199"/>
                      <a:pt x="226" y="210"/>
                      <a:pt x="219" y="219"/>
                    </a:cubicBezTo>
                    <a:cubicBezTo>
                      <a:pt x="213" y="229"/>
                      <a:pt x="206" y="238"/>
                      <a:pt x="200" y="247"/>
                    </a:cubicBezTo>
                    <a:lnTo>
                      <a:pt x="200" y="247"/>
                    </a:lnTo>
                    <a:close/>
                    <a:moveTo>
                      <a:pt x="262" y="176"/>
                    </a:moveTo>
                    <a:lnTo>
                      <a:pt x="262" y="176"/>
                    </a:lnTo>
                    <a:cubicBezTo>
                      <a:pt x="275" y="162"/>
                      <a:pt x="280" y="148"/>
                      <a:pt x="280" y="134"/>
                    </a:cubicBezTo>
                    <a:cubicBezTo>
                      <a:pt x="272" y="143"/>
                      <a:pt x="265" y="152"/>
                      <a:pt x="259" y="162"/>
                    </a:cubicBezTo>
                    <a:cubicBezTo>
                      <a:pt x="260" y="166"/>
                      <a:pt x="261" y="171"/>
                      <a:pt x="262" y="176"/>
                    </a:cubicBezTo>
                    <a:lnTo>
                      <a:pt x="262" y="176"/>
                    </a:lnTo>
                    <a:close/>
                    <a:moveTo>
                      <a:pt x="303" y="125"/>
                    </a:moveTo>
                    <a:lnTo>
                      <a:pt x="303" y="125"/>
                    </a:lnTo>
                    <a:cubicBezTo>
                      <a:pt x="317" y="114"/>
                      <a:pt x="322" y="102"/>
                      <a:pt x="322" y="87"/>
                    </a:cubicBezTo>
                    <a:cubicBezTo>
                      <a:pt x="314" y="94"/>
                      <a:pt x="307" y="101"/>
                      <a:pt x="300" y="109"/>
                    </a:cubicBezTo>
                    <a:cubicBezTo>
                      <a:pt x="301" y="115"/>
                      <a:pt x="302" y="120"/>
                      <a:pt x="303" y="125"/>
                    </a:cubicBezTo>
                    <a:lnTo>
                      <a:pt x="303" y="125"/>
                    </a:lnTo>
                    <a:close/>
                    <a:moveTo>
                      <a:pt x="302" y="148"/>
                    </a:moveTo>
                    <a:lnTo>
                      <a:pt x="302" y="148"/>
                    </a:lnTo>
                    <a:cubicBezTo>
                      <a:pt x="331" y="135"/>
                      <a:pt x="344" y="104"/>
                      <a:pt x="341" y="71"/>
                    </a:cubicBezTo>
                    <a:cubicBezTo>
                      <a:pt x="336" y="75"/>
                      <a:pt x="332" y="78"/>
                      <a:pt x="327" y="82"/>
                    </a:cubicBezTo>
                    <a:cubicBezTo>
                      <a:pt x="329" y="102"/>
                      <a:pt x="322" y="118"/>
                      <a:pt x="303" y="132"/>
                    </a:cubicBezTo>
                    <a:cubicBezTo>
                      <a:pt x="303" y="138"/>
                      <a:pt x="303" y="143"/>
                      <a:pt x="302" y="148"/>
                    </a:cubicBezTo>
                    <a:lnTo>
                      <a:pt x="302" y="148"/>
                    </a:lnTo>
                    <a:close/>
                    <a:moveTo>
                      <a:pt x="189" y="269"/>
                    </a:moveTo>
                    <a:lnTo>
                      <a:pt x="189" y="269"/>
                    </a:lnTo>
                    <a:cubicBezTo>
                      <a:pt x="189" y="269"/>
                      <a:pt x="189" y="269"/>
                      <a:pt x="189" y="269"/>
                    </a:cubicBezTo>
                    <a:cubicBezTo>
                      <a:pt x="222" y="266"/>
                      <a:pt x="251" y="240"/>
                      <a:pt x="257" y="205"/>
                    </a:cubicBezTo>
                    <a:cubicBezTo>
                      <a:pt x="257" y="204"/>
                      <a:pt x="257" y="204"/>
                      <a:pt x="257" y="204"/>
                    </a:cubicBezTo>
                    <a:cubicBezTo>
                      <a:pt x="258" y="197"/>
                      <a:pt x="258" y="190"/>
                      <a:pt x="257" y="182"/>
                    </a:cubicBezTo>
                    <a:cubicBezTo>
                      <a:pt x="257" y="182"/>
                      <a:pt x="257" y="181"/>
                      <a:pt x="257" y="181"/>
                    </a:cubicBezTo>
                    <a:cubicBezTo>
                      <a:pt x="257" y="177"/>
                      <a:pt x="256" y="172"/>
                      <a:pt x="254" y="168"/>
                    </a:cubicBezTo>
                    <a:cubicBezTo>
                      <a:pt x="251" y="172"/>
                      <a:pt x="248" y="177"/>
                      <a:pt x="244" y="182"/>
                    </a:cubicBezTo>
                    <a:cubicBezTo>
                      <a:pt x="249" y="207"/>
                      <a:pt x="238" y="242"/>
                      <a:pt x="194" y="255"/>
                    </a:cubicBezTo>
                    <a:cubicBezTo>
                      <a:pt x="191" y="260"/>
                      <a:pt x="187" y="264"/>
                      <a:pt x="184" y="269"/>
                    </a:cubicBezTo>
                    <a:cubicBezTo>
                      <a:pt x="185" y="269"/>
                      <a:pt x="187" y="269"/>
                      <a:pt x="189" y="269"/>
                    </a:cubicBezTo>
                    <a:lnTo>
                      <a:pt x="189" y="269"/>
                    </a:lnTo>
                    <a:close/>
                    <a:moveTo>
                      <a:pt x="68" y="369"/>
                    </a:moveTo>
                    <a:lnTo>
                      <a:pt x="68" y="369"/>
                    </a:lnTo>
                    <a:cubicBezTo>
                      <a:pt x="68" y="369"/>
                      <a:pt x="68" y="369"/>
                      <a:pt x="68" y="369"/>
                    </a:cubicBezTo>
                    <a:cubicBezTo>
                      <a:pt x="68" y="370"/>
                      <a:pt x="69" y="371"/>
                      <a:pt x="70" y="372"/>
                    </a:cubicBezTo>
                    <a:cubicBezTo>
                      <a:pt x="81" y="366"/>
                      <a:pt x="91" y="358"/>
                      <a:pt x="101" y="350"/>
                    </a:cubicBezTo>
                    <a:cubicBezTo>
                      <a:pt x="101" y="350"/>
                      <a:pt x="101" y="350"/>
                      <a:pt x="101" y="350"/>
                    </a:cubicBezTo>
                    <a:cubicBezTo>
                      <a:pt x="106" y="346"/>
                      <a:pt x="111" y="342"/>
                      <a:pt x="115" y="338"/>
                    </a:cubicBezTo>
                    <a:cubicBezTo>
                      <a:pt x="115" y="338"/>
                      <a:pt x="116" y="338"/>
                      <a:pt x="116" y="338"/>
                    </a:cubicBezTo>
                    <a:cubicBezTo>
                      <a:pt x="120" y="334"/>
                      <a:pt x="125" y="329"/>
                      <a:pt x="129" y="325"/>
                    </a:cubicBezTo>
                    <a:cubicBezTo>
                      <a:pt x="129" y="325"/>
                      <a:pt x="130" y="325"/>
                      <a:pt x="130" y="324"/>
                    </a:cubicBezTo>
                    <a:cubicBezTo>
                      <a:pt x="136" y="319"/>
                      <a:pt x="141" y="312"/>
                      <a:pt x="147" y="306"/>
                    </a:cubicBezTo>
                    <a:cubicBezTo>
                      <a:pt x="147" y="306"/>
                      <a:pt x="147" y="305"/>
                      <a:pt x="148" y="305"/>
                    </a:cubicBezTo>
                    <a:cubicBezTo>
                      <a:pt x="153" y="300"/>
                      <a:pt x="158" y="294"/>
                      <a:pt x="162" y="288"/>
                    </a:cubicBezTo>
                    <a:cubicBezTo>
                      <a:pt x="163" y="287"/>
                      <a:pt x="163" y="287"/>
                      <a:pt x="163" y="287"/>
                    </a:cubicBezTo>
                    <a:cubicBezTo>
                      <a:pt x="167" y="282"/>
                      <a:pt x="172" y="276"/>
                      <a:pt x="176" y="271"/>
                    </a:cubicBezTo>
                    <a:cubicBezTo>
                      <a:pt x="176" y="270"/>
                      <a:pt x="176" y="270"/>
                      <a:pt x="176" y="270"/>
                    </a:cubicBezTo>
                    <a:cubicBezTo>
                      <a:pt x="181" y="264"/>
                      <a:pt x="186" y="257"/>
                      <a:pt x="190" y="251"/>
                    </a:cubicBezTo>
                    <a:cubicBezTo>
                      <a:pt x="190" y="251"/>
                      <a:pt x="190" y="251"/>
                      <a:pt x="191" y="250"/>
                    </a:cubicBezTo>
                    <a:cubicBezTo>
                      <a:pt x="207" y="227"/>
                      <a:pt x="223" y="203"/>
                      <a:pt x="239" y="180"/>
                    </a:cubicBezTo>
                    <a:cubicBezTo>
                      <a:pt x="239" y="180"/>
                      <a:pt x="239" y="180"/>
                      <a:pt x="239" y="180"/>
                    </a:cubicBezTo>
                    <a:cubicBezTo>
                      <a:pt x="244" y="173"/>
                      <a:pt x="248" y="167"/>
                      <a:pt x="253" y="160"/>
                    </a:cubicBezTo>
                    <a:cubicBezTo>
                      <a:pt x="253" y="160"/>
                      <a:pt x="253" y="160"/>
                      <a:pt x="253" y="160"/>
                    </a:cubicBezTo>
                    <a:cubicBezTo>
                      <a:pt x="261" y="149"/>
                      <a:pt x="269" y="138"/>
                      <a:pt x="277" y="128"/>
                    </a:cubicBezTo>
                    <a:cubicBezTo>
                      <a:pt x="278" y="127"/>
                      <a:pt x="279" y="126"/>
                      <a:pt x="279" y="125"/>
                    </a:cubicBezTo>
                    <a:cubicBezTo>
                      <a:pt x="280" y="125"/>
                      <a:pt x="280" y="124"/>
                      <a:pt x="280" y="124"/>
                    </a:cubicBezTo>
                    <a:cubicBezTo>
                      <a:pt x="285" y="118"/>
                      <a:pt x="290" y="113"/>
                      <a:pt x="295" y="107"/>
                    </a:cubicBezTo>
                    <a:cubicBezTo>
                      <a:pt x="295" y="107"/>
                      <a:pt x="295" y="107"/>
                      <a:pt x="295" y="106"/>
                    </a:cubicBezTo>
                    <a:cubicBezTo>
                      <a:pt x="304" y="97"/>
                      <a:pt x="313" y="87"/>
                      <a:pt x="322" y="79"/>
                    </a:cubicBezTo>
                    <a:cubicBezTo>
                      <a:pt x="322" y="79"/>
                      <a:pt x="323" y="79"/>
                      <a:pt x="323" y="79"/>
                    </a:cubicBezTo>
                    <a:cubicBezTo>
                      <a:pt x="329" y="73"/>
                      <a:pt x="335" y="69"/>
                      <a:pt x="341" y="64"/>
                    </a:cubicBezTo>
                    <a:cubicBezTo>
                      <a:pt x="341" y="64"/>
                      <a:pt x="342" y="64"/>
                      <a:pt x="342" y="64"/>
                    </a:cubicBezTo>
                    <a:lnTo>
                      <a:pt x="343" y="63"/>
                    </a:lnTo>
                    <a:cubicBezTo>
                      <a:pt x="343" y="63"/>
                      <a:pt x="343" y="63"/>
                      <a:pt x="343" y="63"/>
                    </a:cubicBezTo>
                    <a:cubicBezTo>
                      <a:pt x="344" y="62"/>
                      <a:pt x="345" y="61"/>
                      <a:pt x="346" y="61"/>
                    </a:cubicBezTo>
                    <a:lnTo>
                      <a:pt x="340" y="45"/>
                    </a:lnTo>
                    <a:cubicBezTo>
                      <a:pt x="337" y="47"/>
                      <a:pt x="334" y="50"/>
                      <a:pt x="331" y="52"/>
                    </a:cubicBezTo>
                    <a:cubicBezTo>
                      <a:pt x="331" y="52"/>
                      <a:pt x="331" y="53"/>
                      <a:pt x="331" y="53"/>
                    </a:cubicBezTo>
                    <a:cubicBezTo>
                      <a:pt x="225" y="140"/>
                      <a:pt x="180" y="283"/>
                      <a:pt x="63" y="361"/>
                    </a:cubicBezTo>
                    <a:cubicBezTo>
                      <a:pt x="65" y="364"/>
                      <a:pt x="66" y="366"/>
                      <a:pt x="68" y="369"/>
                    </a:cubicBezTo>
                    <a:lnTo>
                      <a:pt x="68" y="369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2ED5B9E0-89B9-5A8F-A575-FC221FE042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94614" y="509588"/>
                <a:ext cx="328613" cy="385762"/>
              </a:xfrm>
              <a:custGeom>
                <a:avLst/>
                <a:gdLst>
                  <a:gd name="T0" fmla="*/ 159 w 404"/>
                  <a:gd name="T1" fmla="*/ 338 h 470"/>
                  <a:gd name="T2" fmla="*/ 185 w 404"/>
                  <a:gd name="T3" fmla="*/ 332 h 470"/>
                  <a:gd name="T4" fmla="*/ 193 w 404"/>
                  <a:gd name="T5" fmla="*/ 297 h 470"/>
                  <a:gd name="T6" fmla="*/ 161 w 404"/>
                  <a:gd name="T7" fmla="*/ 281 h 470"/>
                  <a:gd name="T8" fmla="*/ 137 w 404"/>
                  <a:gd name="T9" fmla="*/ 310 h 470"/>
                  <a:gd name="T10" fmla="*/ 83 w 404"/>
                  <a:gd name="T11" fmla="*/ 444 h 470"/>
                  <a:gd name="T12" fmla="*/ 107 w 404"/>
                  <a:gd name="T13" fmla="*/ 433 h 470"/>
                  <a:gd name="T14" fmla="*/ 155 w 404"/>
                  <a:gd name="T15" fmla="*/ 343 h 470"/>
                  <a:gd name="T16" fmla="*/ 84 w 404"/>
                  <a:gd name="T17" fmla="*/ 429 h 470"/>
                  <a:gd name="T18" fmla="*/ 57 w 404"/>
                  <a:gd name="T19" fmla="*/ 416 h 470"/>
                  <a:gd name="T20" fmla="*/ 59 w 404"/>
                  <a:gd name="T21" fmla="*/ 345 h 470"/>
                  <a:gd name="T22" fmla="*/ 83 w 404"/>
                  <a:gd name="T23" fmla="*/ 444 h 470"/>
                  <a:gd name="T24" fmla="*/ 90 w 404"/>
                  <a:gd name="T25" fmla="*/ 448 h 470"/>
                  <a:gd name="T26" fmla="*/ 108 w 404"/>
                  <a:gd name="T27" fmla="*/ 438 h 470"/>
                  <a:gd name="T28" fmla="*/ 115 w 404"/>
                  <a:gd name="T29" fmla="*/ 434 h 470"/>
                  <a:gd name="T30" fmla="*/ 127 w 404"/>
                  <a:gd name="T31" fmla="*/ 424 h 470"/>
                  <a:gd name="T32" fmla="*/ 161 w 404"/>
                  <a:gd name="T33" fmla="*/ 344 h 470"/>
                  <a:gd name="T34" fmla="*/ 280 w 404"/>
                  <a:gd name="T35" fmla="*/ 459 h 470"/>
                  <a:gd name="T36" fmla="*/ 166 w 404"/>
                  <a:gd name="T37" fmla="*/ 345 h 470"/>
                  <a:gd name="T38" fmla="*/ 161 w 404"/>
                  <a:gd name="T39" fmla="*/ 268 h 470"/>
                  <a:gd name="T40" fmla="*/ 166 w 404"/>
                  <a:gd name="T41" fmla="*/ 275 h 470"/>
                  <a:gd name="T42" fmla="*/ 161 w 404"/>
                  <a:gd name="T43" fmla="*/ 268 h 470"/>
                  <a:gd name="T44" fmla="*/ 199 w 404"/>
                  <a:gd name="T45" fmla="*/ 297 h 470"/>
                  <a:gd name="T46" fmla="*/ 331 w 404"/>
                  <a:gd name="T47" fmla="*/ 362 h 470"/>
                  <a:gd name="T48" fmla="*/ 368 w 404"/>
                  <a:gd name="T49" fmla="*/ 285 h 470"/>
                  <a:gd name="T50" fmla="*/ 323 w 404"/>
                  <a:gd name="T51" fmla="*/ 281 h 470"/>
                  <a:gd name="T52" fmla="*/ 368 w 404"/>
                  <a:gd name="T53" fmla="*/ 279 h 470"/>
                  <a:gd name="T54" fmla="*/ 377 w 404"/>
                  <a:gd name="T55" fmla="*/ 243 h 470"/>
                  <a:gd name="T56" fmla="*/ 345 w 404"/>
                  <a:gd name="T57" fmla="*/ 219 h 470"/>
                  <a:gd name="T58" fmla="*/ 347 w 404"/>
                  <a:gd name="T59" fmla="*/ 245 h 470"/>
                  <a:gd name="T60" fmla="*/ 383 w 404"/>
                  <a:gd name="T61" fmla="*/ 239 h 470"/>
                  <a:gd name="T62" fmla="*/ 367 w 404"/>
                  <a:gd name="T63" fmla="*/ 129 h 470"/>
                  <a:gd name="T64" fmla="*/ 182 w 404"/>
                  <a:gd name="T65" fmla="*/ 233 h 470"/>
                  <a:gd name="T66" fmla="*/ 175 w 404"/>
                  <a:gd name="T67" fmla="*/ 239 h 470"/>
                  <a:gd name="T68" fmla="*/ 170 w 404"/>
                  <a:gd name="T69" fmla="*/ 234 h 470"/>
                  <a:gd name="T70" fmla="*/ 187 w 404"/>
                  <a:gd name="T71" fmla="*/ 282 h 470"/>
                  <a:gd name="T72" fmla="*/ 174 w 404"/>
                  <a:gd name="T73" fmla="*/ 239 h 470"/>
                  <a:gd name="T74" fmla="*/ 273 w 404"/>
                  <a:gd name="T75" fmla="*/ 38 h 470"/>
                  <a:gd name="T76" fmla="*/ 262 w 404"/>
                  <a:gd name="T77" fmla="*/ 38 h 470"/>
                  <a:gd name="T78" fmla="*/ 273 w 404"/>
                  <a:gd name="T79" fmla="*/ 38 h 470"/>
                  <a:gd name="T80" fmla="*/ 282 w 404"/>
                  <a:gd name="T81" fmla="*/ 26 h 470"/>
                  <a:gd name="T82" fmla="*/ 288 w 404"/>
                  <a:gd name="T83" fmla="*/ 20 h 470"/>
                  <a:gd name="T84" fmla="*/ 258 w 404"/>
                  <a:gd name="T85" fmla="*/ 56 h 470"/>
                  <a:gd name="T86" fmla="*/ 254 w 404"/>
                  <a:gd name="T87" fmla="*/ 52 h 470"/>
                  <a:gd name="T88" fmla="*/ 98 w 404"/>
                  <a:gd name="T89" fmla="*/ 6 h 470"/>
                  <a:gd name="T90" fmla="*/ 87 w 404"/>
                  <a:gd name="T91" fmla="*/ 6 h 470"/>
                  <a:gd name="T92" fmla="*/ 98 w 404"/>
                  <a:gd name="T93" fmla="*/ 6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04" h="470">
                    <a:moveTo>
                      <a:pt x="159" y="338"/>
                    </a:moveTo>
                    <a:lnTo>
                      <a:pt x="159" y="338"/>
                    </a:lnTo>
                    <a:cubicBezTo>
                      <a:pt x="159" y="338"/>
                      <a:pt x="159" y="338"/>
                      <a:pt x="159" y="338"/>
                    </a:cubicBezTo>
                    <a:cubicBezTo>
                      <a:pt x="161" y="339"/>
                      <a:pt x="164" y="339"/>
                      <a:pt x="166" y="339"/>
                    </a:cubicBezTo>
                    <a:cubicBezTo>
                      <a:pt x="173" y="339"/>
                      <a:pt x="180" y="337"/>
                      <a:pt x="185" y="332"/>
                    </a:cubicBezTo>
                    <a:cubicBezTo>
                      <a:pt x="185" y="332"/>
                      <a:pt x="185" y="332"/>
                      <a:pt x="185" y="332"/>
                    </a:cubicBezTo>
                    <a:cubicBezTo>
                      <a:pt x="192" y="327"/>
                      <a:pt x="196" y="319"/>
                      <a:pt x="196" y="310"/>
                    </a:cubicBezTo>
                    <a:cubicBezTo>
                      <a:pt x="196" y="305"/>
                      <a:pt x="195" y="301"/>
                      <a:pt x="193" y="298"/>
                    </a:cubicBezTo>
                    <a:cubicBezTo>
                      <a:pt x="193" y="297"/>
                      <a:pt x="193" y="297"/>
                      <a:pt x="193" y="297"/>
                    </a:cubicBezTo>
                    <a:cubicBezTo>
                      <a:pt x="188" y="287"/>
                      <a:pt x="178" y="281"/>
                      <a:pt x="166" y="281"/>
                    </a:cubicBezTo>
                    <a:cubicBezTo>
                      <a:pt x="165" y="281"/>
                      <a:pt x="163" y="281"/>
                      <a:pt x="162" y="281"/>
                    </a:cubicBezTo>
                    <a:lnTo>
                      <a:pt x="161" y="281"/>
                    </a:lnTo>
                    <a:cubicBezTo>
                      <a:pt x="156" y="282"/>
                      <a:pt x="151" y="284"/>
                      <a:pt x="147" y="288"/>
                    </a:cubicBezTo>
                    <a:lnTo>
                      <a:pt x="147" y="288"/>
                    </a:lnTo>
                    <a:cubicBezTo>
                      <a:pt x="141" y="293"/>
                      <a:pt x="137" y="301"/>
                      <a:pt x="137" y="310"/>
                    </a:cubicBezTo>
                    <a:cubicBezTo>
                      <a:pt x="137" y="323"/>
                      <a:pt x="146" y="335"/>
                      <a:pt x="159" y="338"/>
                    </a:cubicBezTo>
                    <a:lnTo>
                      <a:pt x="159" y="338"/>
                    </a:lnTo>
                    <a:close/>
                    <a:moveTo>
                      <a:pt x="83" y="444"/>
                    </a:moveTo>
                    <a:lnTo>
                      <a:pt x="83" y="444"/>
                    </a:lnTo>
                    <a:cubicBezTo>
                      <a:pt x="91" y="441"/>
                      <a:pt x="99" y="438"/>
                      <a:pt x="106" y="433"/>
                    </a:cubicBezTo>
                    <a:cubicBezTo>
                      <a:pt x="106" y="433"/>
                      <a:pt x="106" y="433"/>
                      <a:pt x="107" y="433"/>
                    </a:cubicBezTo>
                    <a:cubicBezTo>
                      <a:pt x="113" y="429"/>
                      <a:pt x="119" y="424"/>
                      <a:pt x="124" y="419"/>
                    </a:cubicBezTo>
                    <a:cubicBezTo>
                      <a:pt x="124" y="419"/>
                      <a:pt x="124" y="419"/>
                      <a:pt x="124" y="419"/>
                    </a:cubicBezTo>
                    <a:cubicBezTo>
                      <a:pt x="149" y="394"/>
                      <a:pt x="156" y="361"/>
                      <a:pt x="155" y="343"/>
                    </a:cubicBezTo>
                    <a:cubicBezTo>
                      <a:pt x="150" y="341"/>
                      <a:pt x="144" y="338"/>
                      <a:pt x="140" y="333"/>
                    </a:cubicBezTo>
                    <a:cubicBezTo>
                      <a:pt x="143" y="366"/>
                      <a:pt x="133" y="405"/>
                      <a:pt x="86" y="429"/>
                    </a:cubicBezTo>
                    <a:cubicBezTo>
                      <a:pt x="85" y="429"/>
                      <a:pt x="85" y="429"/>
                      <a:pt x="84" y="429"/>
                    </a:cubicBezTo>
                    <a:cubicBezTo>
                      <a:pt x="84" y="429"/>
                      <a:pt x="83" y="429"/>
                      <a:pt x="83" y="429"/>
                    </a:cubicBezTo>
                    <a:cubicBezTo>
                      <a:pt x="75" y="426"/>
                      <a:pt x="66" y="422"/>
                      <a:pt x="59" y="417"/>
                    </a:cubicBezTo>
                    <a:cubicBezTo>
                      <a:pt x="58" y="416"/>
                      <a:pt x="58" y="416"/>
                      <a:pt x="57" y="416"/>
                    </a:cubicBezTo>
                    <a:cubicBezTo>
                      <a:pt x="51" y="411"/>
                      <a:pt x="45" y="405"/>
                      <a:pt x="41" y="398"/>
                    </a:cubicBezTo>
                    <a:cubicBezTo>
                      <a:pt x="41" y="397"/>
                      <a:pt x="41" y="397"/>
                      <a:pt x="40" y="397"/>
                    </a:cubicBezTo>
                    <a:cubicBezTo>
                      <a:pt x="31" y="381"/>
                      <a:pt x="33" y="361"/>
                      <a:pt x="59" y="345"/>
                    </a:cubicBezTo>
                    <a:cubicBezTo>
                      <a:pt x="58" y="341"/>
                      <a:pt x="56" y="337"/>
                      <a:pt x="54" y="333"/>
                    </a:cubicBezTo>
                    <a:cubicBezTo>
                      <a:pt x="0" y="370"/>
                      <a:pt x="22" y="416"/>
                      <a:pt x="83" y="444"/>
                    </a:cubicBezTo>
                    <a:lnTo>
                      <a:pt x="83" y="444"/>
                    </a:lnTo>
                    <a:close/>
                    <a:moveTo>
                      <a:pt x="108" y="438"/>
                    </a:moveTo>
                    <a:lnTo>
                      <a:pt x="108" y="438"/>
                    </a:lnTo>
                    <a:cubicBezTo>
                      <a:pt x="103" y="442"/>
                      <a:pt x="97" y="445"/>
                      <a:pt x="90" y="448"/>
                    </a:cubicBezTo>
                    <a:cubicBezTo>
                      <a:pt x="122" y="461"/>
                      <a:pt x="164" y="470"/>
                      <a:pt x="208" y="469"/>
                    </a:cubicBezTo>
                    <a:cubicBezTo>
                      <a:pt x="182" y="459"/>
                      <a:pt x="133" y="443"/>
                      <a:pt x="108" y="438"/>
                    </a:cubicBezTo>
                    <a:lnTo>
                      <a:pt x="108" y="438"/>
                    </a:lnTo>
                    <a:close/>
                    <a:moveTo>
                      <a:pt x="127" y="424"/>
                    </a:moveTo>
                    <a:lnTo>
                      <a:pt x="127" y="424"/>
                    </a:lnTo>
                    <a:cubicBezTo>
                      <a:pt x="123" y="428"/>
                      <a:pt x="119" y="431"/>
                      <a:pt x="115" y="434"/>
                    </a:cubicBezTo>
                    <a:cubicBezTo>
                      <a:pt x="146" y="441"/>
                      <a:pt x="202" y="459"/>
                      <a:pt x="222" y="468"/>
                    </a:cubicBezTo>
                    <a:cubicBezTo>
                      <a:pt x="234" y="468"/>
                      <a:pt x="246" y="466"/>
                      <a:pt x="258" y="464"/>
                    </a:cubicBezTo>
                    <a:cubicBezTo>
                      <a:pt x="224" y="453"/>
                      <a:pt x="157" y="432"/>
                      <a:pt x="127" y="424"/>
                    </a:cubicBezTo>
                    <a:lnTo>
                      <a:pt x="127" y="424"/>
                    </a:lnTo>
                    <a:close/>
                    <a:moveTo>
                      <a:pt x="161" y="344"/>
                    </a:moveTo>
                    <a:lnTo>
                      <a:pt x="161" y="344"/>
                    </a:lnTo>
                    <a:cubicBezTo>
                      <a:pt x="161" y="363"/>
                      <a:pt x="154" y="395"/>
                      <a:pt x="131" y="420"/>
                    </a:cubicBezTo>
                    <a:cubicBezTo>
                      <a:pt x="166" y="428"/>
                      <a:pt x="241" y="452"/>
                      <a:pt x="269" y="462"/>
                    </a:cubicBezTo>
                    <a:cubicBezTo>
                      <a:pt x="273" y="461"/>
                      <a:pt x="277" y="460"/>
                      <a:pt x="280" y="459"/>
                    </a:cubicBezTo>
                    <a:cubicBezTo>
                      <a:pt x="276" y="437"/>
                      <a:pt x="276" y="405"/>
                      <a:pt x="287" y="370"/>
                    </a:cubicBezTo>
                    <a:cubicBezTo>
                      <a:pt x="256" y="368"/>
                      <a:pt x="220" y="358"/>
                      <a:pt x="187" y="338"/>
                    </a:cubicBezTo>
                    <a:cubicBezTo>
                      <a:pt x="181" y="342"/>
                      <a:pt x="174" y="345"/>
                      <a:pt x="166" y="345"/>
                    </a:cubicBezTo>
                    <a:cubicBezTo>
                      <a:pt x="164" y="345"/>
                      <a:pt x="163" y="345"/>
                      <a:pt x="161" y="344"/>
                    </a:cubicBezTo>
                    <a:lnTo>
                      <a:pt x="161" y="344"/>
                    </a:lnTo>
                    <a:close/>
                    <a:moveTo>
                      <a:pt x="161" y="268"/>
                    </a:moveTo>
                    <a:lnTo>
                      <a:pt x="161" y="268"/>
                    </a:lnTo>
                    <a:cubicBezTo>
                      <a:pt x="161" y="271"/>
                      <a:pt x="162" y="273"/>
                      <a:pt x="163" y="275"/>
                    </a:cubicBezTo>
                    <a:cubicBezTo>
                      <a:pt x="164" y="275"/>
                      <a:pt x="165" y="275"/>
                      <a:pt x="166" y="275"/>
                    </a:cubicBezTo>
                    <a:cubicBezTo>
                      <a:pt x="172" y="275"/>
                      <a:pt x="177" y="276"/>
                      <a:pt x="182" y="279"/>
                    </a:cubicBezTo>
                    <a:cubicBezTo>
                      <a:pt x="185" y="263"/>
                      <a:pt x="170" y="257"/>
                      <a:pt x="161" y="268"/>
                    </a:cubicBezTo>
                    <a:lnTo>
                      <a:pt x="161" y="268"/>
                    </a:lnTo>
                    <a:close/>
                    <a:moveTo>
                      <a:pt x="181" y="240"/>
                    </a:moveTo>
                    <a:lnTo>
                      <a:pt x="181" y="240"/>
                    </a:lnTo>
                    <a:cubicBezTo>
                      <a:pt x="206" y="246"/>
                      <a:pt x="214" y="278"/>
                      <a:pt x="199" y="297"/>
                    </a:cubicBezTo>
                    <a:cubicBezTo>
                      <a:pt x="200" y="301"/>
                      <a:pt x="201" y="305"/>
                      <a:pt x="201" y="310"/>
                    </a:cubicBezTo>
                    <a:cubicBezTo>
                      <a:pt x="201" y="319"/>
                      <a:pt x="197" y="328"/>
                      <a:pt x="191" y="334"/>
                    </a:cubicBezTo>
                    <a:cubicBezTo>
                      <a:pt x="240" y="364"/>
                      <a:pt x="295" y="369"/>
                      <a:pt x="331" y="362"/>
                    </a:cubicBezTo>
                    <a:cubicBezTo>
                      <a:pt x="369" y="354"/>
                      <a:pt x="382" y="333"/>
                      <a:pt x="359" y="312"/>
                    </a:cubicBezTo>
                    <a:cubicBezTo>
                      <a:pt x="354" y="308"/>
                      <a:pt x="366" y="297"/>
                      <a:pt x="374" y="296"/>
                    </a:cubicBezTo>
                    <a:cubicBezTo>
                      <a:pt x="375" y="291"/>
                      <a:pt x="373" y="287"/>
                      <a:pt x="368" y="285"/>
                    </a:cubicBezTo>
                    <a:cubicBezTo>
                      <a:pt x="357" y="284"/>
                      <a:pt x="338" y="290"/>
                      <a:pt x="325" y="293"/>
                    </a:cubicBezTo>
                    <a:cubicBezTo>
                      <a:pt x="325" y="295"/>
                      <a:pt x="321" y="296"/>
                      <a:pt x="320" y="293"/>
                    </a:cubicBezTo>
                    <a:cubicBezTo>
                      <a:pt x="319" y="289"/>
                      <a:pt x="322" y="283"/>
                      <a:pt x="323" y="281"/>
                    </a:cubicBezTo>
                    <a:cubicBezTo>
                      <a:pt x="325" y="277"/>
                      <a:pt x="329" y="280"/>
                      <a:pt x="328" y="283"/>
                    </a:cubicBezTo>
                    <a:cubicBezTo>
                      <a:pt x="327" y="284"/>
                      <a:pt x="327" y="285"/>
                      <a:pt x="326" y="287"/>
                    </a:cubicBezTo>
                    <a:cubicBezTo>
                      <a:pt x="339" y="284"/>
                      <a:pt x="356" y="278"/>
                      <a:pt x="368" y="279"/>
                    </a:cubicBezTo>
                    <a:cubicBezTo>
                      <a:pt x="371" y="277"/>
                      <a:pt x="379" y="271"/>
                      <a:pt x="378" y="267"/>
                    </a:cubicBezTo>
                    <a:cubicBezTo>
                      <a:pt x="377" y="266"/>
                      <a:pt x="376" y="265"/>
                      <a:pt x="375" y="263"/>
                    </a:cubicBezTo>
                    <a:cubicBezTo>
                      <a:pt x="369" y="255"/>
                      <a:pt x="371" y="249"/>
                      <a:pt x="377" y="243"/>
                    </a:cubicBezTo>
                    <a:cubicBezTo>
                      <a:pt x="367" y="242"/>
                      <a:pt x="355" y="243"/>
                      <a:pt x="349" y="250"/>
                    </a:cubicBezTo>
                    <a:cubicBezTo>
                      <a:pt x="345" y="255"/>
                      <a:pt x="338" y="243"/>
                      <a:pt x="338" y="242"/>
                    </a:cubicBezTo>
                    <a:cubicBezTo>
                      <a:pt x="335" y="236"/>
                      <a:pt x="335" y="228"/>
                      <a:pt x="345" y="219"/>
                    </a:cubicBezTo>
                    <a:cubicBezTo>
                      <a:pt x="347" y="216"/>
                      <a:pt x="351" y="221"/>
                      <a:pt x="349" y="223"/>
                    </a:cubicBezTo>
                    <a:cubicBezTo>
                      <a:pt x="341" y="230"/>
                      <a:pt x="339" y="237"/>
                      <a:pt x="346" y="244"/>
                    </a:cubicBezTo>
                    <a:lnTo>
                      <a:pt x="347" y="245"/>
                    </a:lnTo>
                    <a:cubicBezTo>
                      <a:pt x="357" y="237"/>
                      <a:pt x="371" y="236"/>
                      <a:pt x="383" y="239"/>
                    </a:cubicBezTo>
                    <a:lnTo>
                      <a:pt x="383" y="239"/>
                    </a:lnTo>
                    <a:lnTo>
                      <a:pt x="383" y="239"/>
                    </a:lnTo>
                    <a:cubicBezTo>
                      <a:pt x="404" y="237"/>
                      <a:pt x="403" y="229"/>
                      <a:pt x="397" y="213"/>
                    </a:cubicBezTo>
                    <a:cubicBezTo>
                      <a:pt x="395" y="207"/>
                      <a:pt x="392" y="200"/>
                      <a:pt x="389" y="191"/>
                    </a:cubicBezTo>
                    <a:cubicBezTo>
                      <a:pt x="384" y="180"/>
                      <a:pt x="376" y="155"/>
                      <a:pt x="367" y="129"/>
                    </a:cubicBezTo>
                    <a:cubicBezTo>
                      <a:pt x="343" y="119"/>
                      <a:pt x="308" y="125"/>
                      <a:pt x="282" y="137"/>
                    </a:cubicBezTo>
                    <a:cubicBezTo>
                      <a:pt x="275" y="147"/>
                      <a:pt x="266" y="156"/>
                      <a:pt x="252" y="165"/>
                    </a:cubicBezTo>
                    <a:cubicBezTo>
                      <a:pt x="246" y="202"/>
                      <a:pt x="216" y="229"/>
                      <a:pt x="182" y="233"/>
                    </a:cubicBezTo>
                    <a:lnTo>
                      <a:pt x="181" y="240"/>
                    </a:lnTo>
                    <a:lnTo>
                      <a:pt x="181" y="240"/>
                    </a:lnTo>
                    <a:close/>
                    <a:moveTo>
                      <a:pt x="175" y="239"/>
                    </a:moveTo>
                    <a:lnTo>
                      <a:pt x="175" y="239"/>
                    </a:lnTo>
                    <a:lnTo>
                      <a:pt x="176" y="234"/>
                    </a:lnTo>
                    <a:cubicBezTo>
                      <a:pt x="174" y="234"/>
                      <a:pt x="172" y="234"/>
                      <a:pt x="170" y="234"/>
                    </a:cubicBezTo>
                    <a:cubicBezTo>
                      <a:pt x="166" y="239"/>
                      <a:pt x="162" y="244"/>
                      <a:pt x="158" y="249"/>
                    </a:cubicBezTo>
                    <a:cubicBezTo>
                      <a:pt x="158" y="253"/>
                      <a:pt x="158" y="258"/>
                      <a:pt x="159" y="261"/>
                    </a:cubicBezTo>
                    <a:cubicBezTo>
                      <a:pt x="171" y="252"/>
                      <a:pt x="194" y="258"/>
                      <a:pt x="187" y="282"/>
                    </a:cubicBezTo>
                    <a:cubicBezTo>
                      <a:pt x="190" y="284"/>
                      <a:pt x="193" y="287"/>
                      <a:pt x="196" y="291"/>
                    </a:cubicBezTo>
                    <a:cubicBezTo>
                      <a:pt x="208" y="274"/>
                      <a:pt x="198" y="245"/>
                      <a:pt x="173" y="245"/>
                    </a:cubicBezTo>
                    <a:cubicBezTo>
                      <a:pt x="170" y="244"/>
                      <a:pt x="170" y="239"/>
                      <a:pt x="174" y="239"/>
                    </a:cubicBezTo>
                    <a:cubicBezTo>
                      <a:pt x="174" y="239"/>
                      <a:pt x="175" y="239"/>
                      <a:pt x="175" y="239"/>
                    </a:cubicBezTo>
                    <a:lnTo>
                      <a:pt x="175" y="239"/>
                    </a:lnTo>
                    <a:close/>
                    <a:moveTo>
                      <a:pt x="273" y="38"/>
                    </a:moveTo>
                    <a:lnTo>
                      <a:pt x="273" y="38"/>
                    </a:lnTo>
                    <a:cubicBezTo>
                      <a:pt x="273" y="41"/>
                      <a:pt x="270" y="43"/>
                      <a:pt x="268" y="43"/>
                    </a:cubicBezTo>
                    <a:cubicBezTo>
                      <a:pt x="265" y="43"/>
                      <a:pt x="262" y="41"/>
                      <a:pt x="262" y="38"/>
                    </a:cubicBezTo>
                    <a:cubicBezTo>
                      <a:pt x="262" y="35"/>
                      <a:pt x="265" y="33"/>
                      <a:pt x="268" y="33"/>
                    </a:cubicBezTo>
                    <a:cubicBezTo>
                      <a:pt x="270" y="33"/>
                      <a:pt x="273" y="35"/>
                      <a:pt x="273" y="38"/>
                    </a:cubicBezTo>
                    <a:lnTo>
                      <a:pt x="273" y="38"/>
                    </a:lnTo>
                    <a:close/>
                    <a:moveTo>
                      <a:pt x="288" y="20"/>
                    </a:moveTo>
                    <a:lnTo>
                      <a:pt x="288" y="20"/>
                    </a:lnTo>
                    <a:cubicBezTo>
                      <a:pt x="288" y="24"/>
                      <a:pt x="285" y="26"/>
                      <a:pt x="282" y="26"/>
                    </a:cubicBezTo>
                    <a:cubicBezTo>
                      <a:pt x="279" y="26"/>
                      <a:pt x="276" y="24"/>
                      <a:pt x="276" y="20"/>
                    </a:cubicBezTo>
                    <a:cubicBezTo>
                      <a:pt x="276" y="17"/>
                      <a:pt x="279" y="15"/>
                      <a:pt x="282" y="15"/>
                    </a:cubicBezTo>
                    <a:cubicBezTo>
                      <a:pt x="285" y="15"/>
                      <a:pt x="288" y="17"/>
                      <a:pt x="288" y="20"/>
                    </a:cubicBezTo>
                    <a:lnTo>
                      <a:pt x="288" y="20"/>
                    </a:lnTo>
                    <a:close/>
                    <a:moveTo>
                      <a:pt x="258" y="56"/>
                    </a:moveTo>
                    <a:lnTo>
                      <a:pt x="258" y="56"/>
                    </a:lnTo>
                    <a:cubicBezTo>
                      <a:pt x="258" y="59"/>
                      <a:pt x="256" y="61"/>
                      <a:pt x="254" y="61"/>
                    </a:cubicBezTo>
                    <a:cubicBezTo>
                      <a:pt x="251" y="61"/>
                      <a:pt x="249" y="59"/>
                      <a:pt x="249" y="56"/>
                    </a:cubicBezTo>
                    <a:cubicBezTo>
                      <a:pt x="249" y="54"/>
                      <a:pt x="251" y="52"/>
                      <a:pt x="254" y="52"/>
                    </a:cubicBezTo>
                    <a:cubicBezTo>
                      <a:pt x="256" y="52"/>
                      <a:pt x="258" y="54"/>
                      <a:pt x="258" y="56"/>
                    </a:cubicBezTo>
                    <a:lnTo>
                      <a:pt x="258" y="56"/>
                    </a:lnTo>
                    <a:close/>
                    <a:moveTo>
                      <a:pt x="98" y="6"/>
                    </a:moveTo>
                    <a:lnTo>
                      <a:pt x="98" y="6"/>
                    </a:lnTo>
                    <a:cubicBezTo>
                      <a:pt x="98" y="9"/>
                      <a:pt x="95" y="12"/>
                      <a:pt x="92" y="12"/>
                    </a:cubicBezTo>
                    <a:cubicBezTo>
                      <a:pt x="89" y="12"/>
                      <a:pt x="87" y="9"/>
                      <a:pt x="87" y="6"/>
                    </a:cubicBezTo>
                    <a:cubicBezTo>
                      <a:pt x="87" y="3"/>
                      <a:pt x="89" y="0"/>
                      <a:pt x="92" y="0"/>
                    </a:cubicBezTo>
                    <a:cubicBezTo>
                      <a:pt x="95" y="0"/>
                      <a:pt x="98" y="3"/>
                      <a:pt x="98" y="6"/>
                    </a:cubicBezTo>
                    <a:lnTo>
                      <a:pt x="98" y="6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DE882234-566B-3F40-A741-E3C2F49D3B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16848" y="631826"/>
                <a:ext cx="188913" cy="146050"/>
              </a:xfrm>
              <a:custGeom>
                <a:avLst/>
                <a:gdLst>
                  <a:gd name="T0" fmla="*/ 15 w 232"/>
                  <a:gd name="T1" fmla="*/ 172 h 178"/>
                  <a:gd name="T2" fmla="*/ 15 w 232"/>
                  <a:gd name="T3" fmla="*/ 172 h 178"/>
                  <a:gd name="T4" fmla="*/ 25 w 232"/>
                  <a:gd name="T5" fmla="*/ 162 h 178"/>
                  <a:gd name="T6" fmla="*/ 15 w 232"/>
                  <a:gd name="T7" fmla="*/ 152 h 178"/>
                  <a:gd name="T8" fmla="*/ 5 w 232"/>
                  <a:gd name="T9" fmla="*/ 162 h 178"/>
                  <a:gd name="T10" fmla="*/ 15 w 232"/>
                  <a:gd name="T11" fmla="*/ 172 h 178"/>
                  <a:gd name="T12" fmla="*/ 15 w 232"/>
                  <a:gd name="T13" fmla="*/ 172 h 178"/>
                  <a:gd name="T14" fmla="*/ 15 w 232"/>
                  <a:gd name="T15" fmla="*/ 178 h 178"/>
                  <a:gd name="T16" fmla="*/ 15 w 232"/>
                  <a:gd name="T17" fmla="*/ 178 h 178"/>
                  <a:gd name="T18" fmla="*/ 0 w 232"/>
                  <a:gd name="T19" fmla="*/ 162 h 178"/>
                  <a:gd name="T20" fmla="*/ 15 w 232"/>
                  <a:gd name="T21" fmla="*/ 146 h 178"/>
                  <a:gd name="T22" fmla="*/ 31 w 232"/>
                  <a:gd name="T23" fmla="*/ 162 h 178"/>
                  <a:gd name="T24" fmla="*/ 15 w 232"/>
                  <a:gd name="T25" fmla="*/ 178 h 178"/>
                  <a:gd name="T26" fmla="*/ 15 w 232"/>
                  <a:gd name="T27" fmla="*/ 178 h 178"/>
                  <a:gd name="T28" fmla="*/ 232 w 232"/>
                  <a:gd name="T29" fmla="*/ 91 h 178"/>
                  <a:gd name="T30" fmla="*/ 232 w 232"/>
                  <a:gd name="T31" fmla="*/ 91 h 178"/>
                  <a:gd name="T32" fmla="*/ 232 w 232"/>
                  <a:gd name="T33" fmla="*/ 91 h 178"/>
                  <a:gd name="T34" fmla="*/ 232 w 232"/>
                  <a:gd name="T35" fmla="*/ 91 h 178"/>
                  <a:gd name="T36" fmla="*/ 232 w 232"/>
                  <a:gd name="T37" fmla="*/ 91 h 178"/>
                  <a:gd name="T38" fmla="*/ 232 w 232"/>
                  <a:gd name="T39" fmla="*/ 91 h 178"/>
                  <a:gd name="T40" fmla="*/ 149 w 232"/>
                  <a:gd name="T41" fmla="*/ 27 h 178"/>
                  <a:gd name="T42" fmla="*/ 149 w 232"/>
                  <a:gd name="T43" fmla="*/ 27 h 178"/>
                  <a:gd name="T44" fmla="*/ 147 w 232"/>
                  <a:gd name="T45" fmla="*/ 11 h 178"/>
                  <a:gd name="T46" fmla="*/ 124 w 232"/>
                  <a:gd name="T47" fmla="*/ 23 h 178"/>
                  <a:gd name="T48" fmla="*/ 135 w 232"/>
                  <a:gd name="T49" fmla="*/ 26 h 178"/>
                  <a:gd name="T50" fmla="*/ 149 w 232"/>
                  <a:gd name="T51" fmla="*/ 27 h 178"/>
                  <a:gd name="T52" fmla="*/ 149 w 232"/>
                  <a:gd name="T53" fmla="*/ 27 h 178"/>
                  <a:gd name="T54" fmla="*/ 153 w 232"/>
                  <a:gd name="T55" fmla="*/ 9 h 178"/>
                  <a:gd name="T56" fmla="*/ 153 w 232"/>
                  <a:gd name="T57" fmla="*/ 9 h 178"/>
                  <a:gd name="T58" fmla="*/ 155 w 232"/>
                  <a:gd name="T59" fmla="*/ 28 h 178"/>
                  <a:gd name="T60" fmla="*/ 166 w 232"/>
                  <a:gd name="T61" fmla="*/ 27 h 178"/>
                  <a:gd name="T62" fmla="*/ 163 w 232"/>
                  <a:gd name="T63" fmla="*/ 17 h 178"/>
                  <a:gd name="T64" fmla="*/ 164 w 232"/>
                  <a:gd name="T65" fmla="*/ 7 h 178"/>
                  <a:gd name="T66" fmla="*/ 153 w 232"/>
                  <a:gd name="T67" fmla="*/ 9 h 178"/>
                  <a:gd name="T68" fmla="*/ 153 w 232"/>
                  <a:gd name="T69" fmla="*/ 9 h 178"/>
                  <a:gd name="T70" fmla="*/ 177 w 232"/>
                  <a:gd name="T71" fmla="*/ 1 h 178"/>
                  <a:gd name="T72" fmla="*/ 177 w 232"/>
                  <a:gd name="T73" fmla="*/ 1 h 178"/>
                  <a:gd name="T74" fmla="*/ 187 w 232"/>
                  <a:gd name="T75" fmla="*/ 1 h 178"/>
                  <a:gd name="T76" fmla="*/ 190 w 232"/>
                  <a:gd name="T77" fmla="*/ 4 h 178"/>
                  <a:gd name="T78" fmla="*/ 182 w 232"/>
                  <a:gd name="T79" fmla="*/ 10 h 178"/>
                  <a:gd name="T80" fmla="*/ 183 w 232"/>
                  <a:gd name="T81" fmla="*/ 15 h 178"/>
                  <a:gd name="T82" fmla="*/ 175 w 232"/>
                  <a:gd name="T83" fmla="*/ 32 h 178"/>
                  <a:gd name="T84" fmla="*/ 175 w 232"/>
                  <a:gd name="T85" fmla="*/ 32 h 178"/>
                  <a:gd name="T86" fmla="*/ 154 w 232"/>
                  <a:gd name="T87" fmla="*/ 33 h 178"/>
                  <a:gd name="T88" fmla="*/ 152 w 232"/>
                  <a:gd name="T89" fmla="*/ 33 h 178"/>
                  <a:gd name="T90" fmla="*/ 119 w 232"/>
                  <a:gd name="T91" fmla="*/ 27 h 178"/>
                  <a:gd name="T92" fmla="*/ 119 w 232"/>
                  <a:gd name="T93" fmla="*/ 27 h 178"/>
                  <a:gd name="T94" fmla="*/ 114 w 232"/>
                  <a:gd name="T95" fmla="*/ 24 h 178"/>
                  <a:gd name="T96" fmla="*/ 116 w 232"/>
                  <a:gd name="T97" fmla="*/ 22 h 178"/>
                  <a:gd name="T98" fmla="*/ 117 w 232"/>
                  <a:gd name="T99" fmla="*/ 21 h 178"/>
                  <a:gd name="T100" fmla="*/ 177 w 232"/>
                  <a:gd name="T101" fmla="*/ 1 h 178"/>
                  <a:gd name="T102" fmla="*/ 177 w 232"/>
                  <a:gd name="T103" fmla="*/ 1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2" h="178">
                    <a:moveTo>
                      <a:pt x="15" y="172"/>
                    </a:moveTo>
                    <a:lnTo>
                      <a:pt x="15" y="172"/>
                    </a:lnTo>
                    <a:cubicBezTo>
                      <a:pt x="21" y="172"/>
                      <a:pt x="25" y="167"/>
                      <a:pt x="25" y="162"/>
                    </a:cubicBezTo>
                    <a:cubicBezTo>
                      <a:pt x="25" y="156"/>
                      <a:pt x="21" y="152"/>
                      <a:pt x="15" y="152"/>
                    </a:cubicBezTo>
                    <a:cubicBezTo>
                      <a:pt x="10" y="152"/>
                      <a:pt x="5" y="156"/>
                      <a:pt x="5" y="162"/>
                    </a:cubicBezTo>
                    <a:cubicBezTo>
                      <a:pt x="5" y="167"/>
                      <a:pt x="10" y="172"/>
                      <a:pt x="15" y="172"/>
                    </a:cubicBezTo>
                    <a:lnTo>
                      <a:pt x="15" y="172"/>
                    </a:lnTo>
                    <a:close/>
                    <a:moveTo>
                      <a:pt x="15" y="178"/>
                    </a:moveTo>
                    <a:lnTo>
                      <a:pt x="15" y="178"/>
                    </a:lnTo>
                    <a:cubicBezTo>
                      <a:pt x="7" y="178"/>
                      <a:pt x="0" y="170"/>
                      <a:pt x="0" y="162"/>
                    </a:cubicBezTo>
                    <a:cubicBezTo>
                      <a:pt x="0" y="153"/>
                      <a:pt x="7" y="146"/>
                      <a:pt x="15" y="146"/>
                    </a:cubicBezTo>
                    <a:cubicBezTo>
                      <a:pt x="24" y="146"/>
                      <a:pt x="31" y="153"/>
                      <a:pt x="31" y="162"/>
                    </a:cubicBezTo>
                    <a:cubicBezTo>
                      <a:pt x="31" y="170"/>
                      <a:pt x="24" y="178"/>
                      <a:pt x="15" y="178"/>
                    </a:cubicBezTo>
                    <a:lnTo>
                      <a:pt x="15" y="178"/>
                    </a:lnTo>
                    <a:close/>
                    <a:moveTo>
                      <a:pt x="232" y="91"/>
                    </a:moveTo>
                    <a:lnTo>
                      <a:pt x="232" y="91"/>
                    </a:lnTo>
                    <a:cubicBezTo>
                      <a:pt x="232" y="91"/>
                      <a:pt x="232" y="91"/>
                      <a:pt x="232" y="91"/>
                    </a:cubicBezTo>
                    <a:lnTo>
                      <a:pt x="232" y="91"/>
                    </a:lnTo>
                    <a:lnTo>
                      <a:pt x="232" y="91"/>
                    </a:lnTo>
                    <a:lnTo>
                      <a:pt x="232" y="91"/>
                    </a:lnTo>
                    <a:close/>
                    <a:moveTo>
                      <a:pt x="149" y="27"/>
                    </a:moveTo>
                    <a:lnTo>
                      <a:pt x="149" y="27"/>
                    </a:lnTo>
                    <a:cubicBezTo>
                      <a:pt x="147" y="23"/>
                      <a:pt x="147" y="17"/>
                      <a:pt x="147" y="11"/>
                    </a:cubicBezTo>
                    <a:cubicBezTo>
                      <a:pt x="139" y="13"/>
                      <a:pt x="131" y="17"/>
                      <a:pt x="124" y="23"/>
                    </a:cubicBezTo>
                    <a:cubicBezTo>
                      <a:pt x="126" y="23"/>
                      <a:pt x="130" y="25"/>
                      <a:pt x="135" y="26"/>
                    </a:cubicBezTo>
                    <a:cubicBezTo>
                      <a:pt x="139" y="26"/>
                      <a:pt x="144" y="27"/>
                      <a:pt x="149" y="27"/>
                    </a:cubicBezTo>
                    <a:lnTo>
                      <a:pt x="149" y="27"/>
                    </a:lnTo>
                    <a:close/>
                    <a:moveTo>
                      <a:pt x="153" y="9"/>
                    </a:moveTo>
                    <a:lnTo>
                      <a:pt x="153" y="9"/>
                    </a:lnTo>
                    <a:cubicBezTo>
                      <a:pt x="152" y="17"/>
                      <a:pt x="153" y="23"/>
                      <a:pt x="155" y="28"/>
                    </a:cubicBezTo>
                    <a:cubicBezTo>
                      <a:pt x="159" y="28"/>
                      <a:pt x="162" y="27"/>
                      <a:pt x="166" y="27"/>
                    </a:cubicBezTo>
                    <a:cubicBezTo>
                      <a:pt x="164" y="25"/>
                      <a:pt x="163" y="21"/>
                      <a:pt x="163" y="17"/>
                    </a:cubicBezTo>
                    <a:cubicBezTo>
                      <a:pt x="163" y="14"/>
                      <a:pt x="163" y="10"/>
                      <a:pt x="164" y="7"/>
                    </a:cubicBezTo>
                    <a:cubicBezTo>
                      <a:pt x="161" y="8"/>
                      <a:pt x="157" y="8"/>
                      <a:pt x="153" y="9"/>
                    </a:cubicBezTo>
                    <a:lnTo>
                      <a:pt x="153" y="9"/>
                    </a:lnTo>
                    <a:close/>
                    <a:moveTo>
                      <a:pt x="177" y="1"/>
                    </a:moveTo>
                    <a:lnTo>
                      <a:pt x="177" y="1"/>
                    </a:lnTo>
                    <a:cubicBezTo>
                      <a:pt x="180" y="1"/>
                      <a:pt x="184" y="0"/>
                      <a:pt x="187" y="1"/>
                    </a:cubicBezTo>
                    <a:cubicBezTo>
                      <a:pt x="189" y="1"/>
                      <a:pt x="190" y="3"/>
                      <a:pt x="190" y="4"/>
                    </a:cubicBezTo>
                    <a:cubicBezTo>
                      <a:pt x="190" y="7"/>
                      <a:pt x="185" y="9"/>
                      <a:pt x="182" y="10"/>
                    </a:cubicBezTo>
                    <a:cubicBezTo>
                      <a:pt x="182" y="12"/>
                      <a:pt x="183" y="14"/>
                      <a:pt x="183" y="15"/>
                    </a:cubicBezTo>
                    <a:cubicBezTo>
                      <a:pt x="184" y="23"/>
                      <a:pt x="180" y="30"/>
                      <a:pt x="175" y="32"/>
                    </a:cubicBezTo>
                    <a:cubicBezTo>
                      <a:pt x="175" y="32"/>
                      <a:pt x="175" y="32"/>
                      <a:pt x="175" y="32"/>
                    </a:cubicBezTo>
                    <a:cubicBezTo>
                      <a:pt x="168" y="33"/>
                      <a:pt x="161" y="33"/>
                      <a:pt x="154" y="33"/>
                    </a:cubicBezTo>
                    <a:cubicBezTo>
                      <a:pt x="153" y="33"/>
                      <a:pt x="153" y="33"/>
                      <a:pt x="152" y="33"/>
                    </a:cubicBezTo>
                    <a:cubicBezTo>
                      <a:pt x="141" y="33"/>
                      <a:pt x="129" y="31"/>
                      <a:pt x="119" y="27"/>
                    </a:cubicBezTo>
                    <a:cubicBezTo>
                      <a:pt x="119" y="27"/>
                      <a:pt x="119" y="27"/>
                      <a:pt x="119" y="27"/>
                    </a:cubicBezTo>
                    <a:cubicBezTo>
                      <a:pt x="116" y="30"/>
                      <a:pt x="112" y="27"/>
                      <a:pt x="114" y="24"/>
                    </a:cubicBezTo>
                    <a:cubicBezTo>
                      <a:pt x="114" y="24"/>
                      <a:pt x="115" y="23"/>
                      <a:pt x="116" y="22"/>
                    </a:cubicBezTo>
                    <a:cubicBezTo>
                      <a:pt x="116" y="22"/>
                      <a:pt x="117" y="21"/>
                      <a:pt x="117" y="21"/>
                    </a:cubicBezTo>
                    <a:cubicBezTo>
                      <a:pt x="123" y="15"/>
                      <a:pt x="142" y="1"/>
                      <a:pt x="177" y="1"/>
                    </a:cubicBezTo>
                    <a:lnTo>
                      <a:pt x="177" y="1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F2C0AE14-14C6-B9B7-68B9-3DAAE95E12B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23238" y="455613"/>
                <a:ext cx="800100" cy="385762"/>
              </a:xfrm>
              <a:custGeom>
                <a:avLst/>
                <a:gdLst>
                  <a:gd name="T0" fmla="*/ 44 w 986"/>
                  <a:gd name="T1" fmla="*/ 12 h 469"/>
                  <a:gd name="T2" fmla="*/ 100 w 986"/>
                  <a:gd name="T3" fmla="*/ 110 h 469"/>
                  <a:gd name="T4" fmla="*/ 112 w 986"/>
                  <a:gd name="T5" fmla="*/ 49 h 469"/>
                  <a:gd name="T6" fmla="*/ 238 w 986"/>
                  <a:gd name="T7" fmla="*/ 9 h 469"/>
                  <a:gd name="T8" fmla="*/ 265 w 986"/>
                  <a:gd name="T9" fmla="*/ 94 h 469"/>
                  <a:gd name="T10" fmla="*/ 297 w 986"/>
                  <a:gd name="T11" fmla="*/ 110 h 469"/>
                  <a:gd name="T12" fmla="*/ 368 w 986"/>
                  <a:gd name="T13" fmla="*/ 2 h 469"/>
                  <a:gd name="T14" fmla="*/ 431 w 986"/>
                  <a:gd name="T15" fmla="*/ 0 h 469"/>
                  <a:gd name="T16" fmla="*/ 506 w 986"/>
                  <a:gd name="T17" fmla="*/ 2 h 469"/>
                  <a:gd name="T18" fmla="*/ 562 w 986"/>
                  <a:gd name="T19" fmla="*/ 110 h 469"/>
                  <a:gd name="T20" fmla="*/ 595 w 986"/>
                  <a:gd name="T21" fmla="*/ 104 h 469"/>
                  <a:gd name="T22" fmla="*/ 653 w 986"/>
                  <a:gd name="T23" fmla="*/ 16 h 469"/>
                  <a:gd name="T24" fmla="*/ 623 w 986"/>
                  <a:gd name="T25" fmla="*/ 103 h 469"/>
                  <a:gd name="T26" fmla="*/ 741 w 986"/>
                  <a:gd name="T27" fmla="*/ 112 h 469"/>
                  <a:gd name="T28" fmla="*/ 805 w 986"/>
                  <a:gd name="T29" fmla="*/ 2 h 469"/>
                  <a:gd name="T30" fmla="*/ 887 w 986"/>
                  <a:gd name="T31" fmla="*/ 110 h 469"/>
                  <a:gd name="T32" fmla="*/ 805 w 986"/>
                  <a:gd name="T33" fmla="*/ 2 h 469"/>
                  <a:gd name="T34" fmla="*/ 938 w 986"/>
                  <a:gd name="T35" fmla="*/ 59 h 469"/>
                  <a:gd name="T36" fmla="*/ 926 w 986"/>
                  <a:gd name="T37" fmla="*/ 2 h 469"/>
                  <a:gd name="T38" fmla="*/ 54 w 986"/>
                  <a:gd name="T39" fmla="*/ 281 h 469"/>
                  <a:gd name="T40" fmla="*/ 96 w 986"/>
                  <a:gd name="T41" fmla="*/ 251 h 469"/>
                  <a:gd name="T42" fmla="*/ 205 w 986"/>
                  <a:gd name="T43" fmla="*/ 291 h 469"/>
                  <a:gd name="T44" fmla="*/ 256 w 986"/>
                  <a:gd name="T45" fmla="*/ 288 h 469"/>
                  <a:gd name="T46" fmla="*/ 303 w 986"/>
                  <a:gd name="T47" fmla="*/ 179 h 469"/>
                  <a:gd name="T48" fmla="*/ 303 w 986"/>
                  <a:gd name="T49" fmla="*/ 179 h 469"/>
                  <a:gd name="T50" fmla="*/ 421 w 986"/>
                  <a:gd name="T51" fmla="*/ 278 h 469"/>
                  <a:gd name="T52" fmla="*/ 467 w 986"/>
                  <a:gd name="T53" fmla="*/ 180 h 469"/>
                  <a:gd name="T54" fmla="*/ 525 w 986"/>
                  <a:gd name="T55" fmla="*/ 190 h 469"/>
                  <a:gd name="T56" fmla="*/ 495 w 986"/>
                  <a:gd name="T57" fmla="*/ 288 h 469"/>
                  <a:gd name="T58" fmla="*/ 575 w 986"/>
                  <a:gd name="T59" fmla="*/ 285 h 469"/>
                  <a:gd name="T60" fmla="*/ 618 w 986"/>
                  <a:gd name="T61" fmla="*/ 282 h 469"/>
                  <a:gd name="T62" fmla="*/ 620 w 986"/>
                  <a:gd name="T63" fmla="*/ 227 h 469"/>
                  <a:gd name="T64" fmla="*/ 625 w 986"/>
                  <a:gd name="T65" fmla="*/ 241 h 469"/>
                  <a:gd name="T66" fmla="*/ 697 w 986"/>
                  <a:gd name="T67" fmla="*/ 180 h 469"/>
                  <a:gd name="T68" fmla="*/ 752 w 986"/>
                  <a:gd name="T69" fmla="*/ 288 h 469"/>
                  <a:gd name="T70" fmla="*/ 851 w 986"/>
                  <a:gd name="T71" fmla="*/ 191 h 469"/>
                  <a:gd name="T72" fmla="*/ 900 w 986"/>
                  <a:gd name="T73" fmla="*/ 287 h 469"/>
                  <a:gd name="T74" fmla="*/ 888 w 986"/>
                  <a:gd name="T75" fmla="*/ 291 h 469"/>
                  <a:gd name="T76" fmla="*/ 871 w 986"/>
                  <a:gd name="T77" fmla="*/ 174 h 469"/>
                  <a:gd name="T78" fmla="*/ 820 w 986"/>
                  <a:gd name="T79" fmla="*/ 188 h 469"/>
                  <a:gd name="T80" fmla="*/ 954 w 986"/>
                  <a:gd name="T81" fmla="*/ 190 h 469"/>
                  <a:gd name="T82" fmla="*/ 25 w 986"/>
                  <a:gd name="T83" fmla="*/ 457 h 469"/>
                  <a:gd name="T84" fmla="*/ 46 w 986"/>
                  <a:gd name="T85" fmla="*/ 359 h 469"/>
                  <a:gd name="T86" fmla="*/ 171 w 986"/>
                  <a:gd name="T87" fmla="*/ 369 h 469"/>
                  <a:gd name="T88" fmla="*/ 220 w 986"/>
                  <a:gd name="T89" fmla="*/ 465 h 469"/>
                  <a:gd name="T90" fmla="*/ 208 w 986"/>
                  <a:gd name="T91" fmla="*/ 469 h 469"/>
                  <a:gd name="T92" fmla="*/ 278 w 986"/>
                  <a:gd name="T93" fmla="*/ 368 h 469"/>
                  <a:gd name="T94" fmla="*/ 249 w 986"/>
                  <a:gd name="T95" fmla="*/ 467 h 469"/>
                  <a:gd name="T96" fmla="*/ 328 w 986"/>
                  <a:gd name="T97" fmla="*/ 463 h 469"/>
                  <a:gd name="T98" fmla="*/ 394 w 986"/>
                  <a:gd name="T99" fmla="*/ 359 h 469"/>
                  <a:gd name="T100" fmla="*/ 429 w 986"/>
                  <a:gd name="T101" fmla="*/ 466 h 469"/>
                  <a:gd name="T102" fmla="*/ 394 w 986"/>
                  <a:gd name="T103" fmla="*/ 359 h 469"/>
                  <a:gd name="T104" fmla="*/ 579 w 986"/>
                  <a:gd name="T105" fmla="*/ 438 h 469"/>
                  <a:gd name="T106" fmla="*/ 551 w 986"/>
                  <a:gd name="T107" fmla="*/ 357 h 469"/>
                  <a:gd name="T108" fmla="*/ 599 w 986"/>
                  <a:gd name="T109" fmla="*/ 359 h 469"/>
                  <a:gd name="T110" fmla="*/ 675 w 986"/>
                  <a:gd name="T111" fmla="*/ 359 h 469"/>
                  <a:gd name="T112" fmla="*/ 731 w 986"/>
                  <a:gd name="T113" fmla="*/ 370 h 469"/>
                  <a:gd name="T114" fmla="*/ 693 w 986"/>
                  <a:gd name="T115" fmla="*/ 469 h 469"/>
                  <a:gd name="T116" fmla="*/ 832 w 986"/>
                  <a:gd name="T117" fmla="*/ 457 h 469"/>
                  <a:gd name="T118" fmla="*/ 837 w 986"/>
                  <a:gd name="T119" fmla="*/ 359 h 469"/>
                  <a:gd name="T120" fmla="*/ 837 w 986"/>
                  <a:gd name="T121" fmla="*/ 359 h 469"/>
                  <a:gd name="T122" fmla="*/ 954 w 986"/>
                  <a:gd name="T123" fmla="*/ 369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86" h="469">
                    <a:moveTo>
                      <a:pt x="0" y="2"/>
                    </a:moveTo>
                    <a:lnTo>
                      <a:pt x="0" y="2"/>
                    </a:lnTo>
                    <a:lnTo>
                      <a:pt x="0" y="12"/>
                    </a:lnTo>
                    <a:lnTo>
                      <a:pt x="32" y="12"/>
                    </a:lnTo>
                    <a:lnTo>
                      <a:pt x="32" y="110"/>
                    </a:lnTo>
                    <a:lnTo>
                      <a:pt x="44" y="110"/>
                    </a:lnTo>
                    <a:lnTo>
                      <a:pt x="44" y="12"/>
                    </a:lnTo>
                    <a:lnTo>
                      <a:pt x="76" y="12"/>
                    </a:lnTo>
                    <a:lnTo>
                      <a:pt x="76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100" y="2"/>
                    </a:moveTo>
                    <a:lnTo>
                      <a:pt x="100" y="2"/>
                    </a:lnTo>
                    <a:lnTo>
                      <a:pt x="100" y="110"/>
                    </a:lnTo>
                    <a:lnTo>
                      <a:pt x="158" y="110"/>
                    </a:lnTo>
                    <a:lnTo>
                      <a:pt x="158" y="100"/>
                    </a:lnTo>
                    <a:lnTo>
                      <a:pt x="112" y="100"/>
                    </a:lnTo>
                    <a:lnTo>
                      <a:pt x="112" y="59"/>
                    </a:lnTo>
                    <a:lnTo>
                      <a:pt x="154" y="59"/>
                    </a:lnTo>
                    <a:lnTo>
                      <a:pt x="154" y="49"/>
                    </a:lnTo>
                    <a:lnTo>
                      <a:pt x="112" y="49"/>
                    </a:lnTo>
                    <a:lnTo>
                      <a:pt x="112" y="12"/>
                    </a:lnTo>
                    <a:lnTo>
                      <a:pt x="158" y="12"/>
                    </a:lnTo>
                    <a:lnTo>
                      <a:pt x="158" y="2"/>
                    </a:lnTo>
                    <a:lnTo>
                      <a:pt x="100" y="2"/>
                    </a:lnTo>
                    <a:lnTo>
                      <a:pt x="100" y="2"/>
                    </a:lnTo>
                    <a:close/>
                    <a:moveTo>
                      <a:pt x="238" y="9"/>
                    </a:moveTo>
                    <a:lnTo>
                      <a:pt x="238" y="9"/>
                    </a:lnTo>
                    <a:cubicBezTo>
                      <a:pt x="248" y="9"/>
                      <a:pt x="257" y="11"/>
                      <a:pt x="266" y="17"/>
                    </a:cubicBezTo>
                    <a:lnTo>
                      <a:pt x="270" y="8"/>
                    </a:lnTo>
                    <a:cubicBezTo>
                      <a:pt x="260" y="3"/>
                      <a:pt x="250" y="0"/>
                      <a:pt x="238" y="0"/>
                    </a:cubicBezTo>
                    <a:cubicBezTo>
                      <a:pt x="206" y="0"/>
                      <a:pt x="181" y="23"/>
                      <a:pt x="181" y="56"/>
                    </a:cubicBezTo>
                    <a:cubicBezTo>
                      <a:pt x="181" y="91"/>
                      <a:pt x="206" y="112"/>
                      <a:pt x="238" y="112"/>
                    </a:cubicBezTo>
                    <a:cubicBezTo>
                      <a:pt x="248" y="112"/>
                      <a:pt x="260" y="107"/>
                      <a:pt x="270" y="102"/>
                    </a:cubicBezTo>
                    <a:lnTo>
                      <a:pt x="265" y="94"/>
                    </a:lnTo>
                    <a:cubicBezTo>
                      <a:pt x="257" y="99"/>
                      <a:pt x="247" y="102"/>
                      <a:pt x="238" y="102"/>
                    </a:cubicBezTo>
                    <a:cubicBezTo>
                      <a:pt x="211" y="102"/>
                      <a:pt x="193" y="82"/>
                      <a:pt x="193" y="56"/>
                    </a:cubicBezTo>
                    <a:cubicBezTo>
                      <a:pt x="193" y="30"/>
                      <a:pt x="211" y="9"/>
                      <a:pt x="238" y="9"/>
                    </a:cubicBezTo>
                    <a:lnTo>
                      <a:pt x="238" y="9"/>
                    </a:lnTo>
                    <a:close/>
                    <a:moveTo>
                      <a:pt x="297" y="2"/>
                    </a:moveTo>
                    <a:lnTo>
                      <a:pt x="297" y="2"/>
                    </a:lnTo>
                    <a:lnTo>
                      <a:pt x="297" y="110"/>
                    </a:lnTo>
                    <a:lnTo>
                      <a:pt x="309" y="110"/>
                    </a:lnTo>
                    <a:lnTo>
                      <a:pt x="309" y="58"/>
                    </a:lnTo>
                    <a:lnTo>
                      <a:pt x="368" y="58"/>
                    </a:lnTo>
                    <a:lnTo>
                      <a:pt x="368" y="110"/>
                    </a:lnTo>
                    <a:lnTo>
                      <a:pt x="380" y="110"/>
                    </a:lnTo>
                    <a:lnTo>
                      <a:pt x="380" y="2"/>
                    </a:lnTo>
                    <a:lnTo>
                      <a:pt x="368" y="2"/>
                    </a:lnTo>
                    <a:lnTo>
                      <a:pt x="368" y="49"/>
                    </a:lnTo>
                    <a:lnTo>
                      <a:pt x="309" y="49"/>
                    </a:lnTo>
                    <a:lnTo>
                      <a:pt x="309" y="2"/>
                    </a:lnTo>
                    <a:lnTo>
                      <a:pt x="297" y="2"/>
                    </a:lnTo>
                    <a:lnTo>
                      <a:pt x="297" y="2"/>
                    </a:lnTo>
                    <a:close/>
                    <a:moveTo>
                      <a:pt x="431" y="0"/>
                    </a:moveTo>
                    <a:lnTo>
                      <a:pt x="431" y="0"/>
                    </a:lnTo>
                    <a:lnTo>
                      <a:pt x="418" y="3"/>
                    </a:lnTo>
                    <a:lnTo>
                      <a:pt x="418" y="110"/>
                    </a:lnTo>
                    <a:lnTo>
                      <a:pt x="430" y="110"/>
                    </a:lnTo>
                    <a:lnTo>
                      <a:pt x="430" y="18"/>
                    </a:lnTo>
                    <a:lnTo>
                      <a:pt x="493" y="112"/>
                    </a:lnTo>
                    <a:lnTo>
                      <a:pt x="506" y="109"/>
                    </a:lnTo>
                    <a:lnTo>
                      <a:pt x="506" y="2"/>
                    </a:lnTo>
                    <a:lnTo>
                      <a:pt x="495" y="2"/>
                    </a:lnTo>
                    <a:lnTo>
                      <a:pt x="495" y="95"/>
                    </a:lnTo>
                    <a:lnTo>
                      <a:pt x="431" y="0"/>
                    </a:lnTo>
                    <a:lnTo>
                      <a:pt x="431" y="0"/>
                    </a:lnTo>
                    <a:close/>
                    <a:moveTo>
                      <a:pt x="550" y="110"/>
                    </a:moveTo>
                    <a:lnTo>
                      <a:pt x="550" y="110"/>
                    </a:lnTo>
                    <a:lnTo>
                      <a:pt x="562" y="110"/>
                    </a:lnTo>
                    <a:lnTo>
                      <a:pt x="562" y="2"/>
                    </a:lnTo>
                    <a:lnTo>
                      <a:pt x="550" y="2"/>
                    </a:lnTo>
                    <a:lnTo>
                      <a:pt x="550" y="110"/>
                    </a:lnTo>
                    <a:close/>
                    <a:moveTo>
                      <a:pt x="623" y="103"/>
                    </a:moveTo>
                    <a:lnTo>
                      <a:pt x="623" y="103"/>
                    </a:lnTo>
                    <a:cubicBezTo>
                      <a:pt x="615" y="103"/>
                      <a:pt x="606" y="100"/>
                      <a:pt x="600" y="96"/>
                    </a:cubicBezTo>
                    <a:lnTo>
                      <a:pt x="595" y="104"/>
                    </a:lnTo>
                    <a:cubicBezTo>
                      <a:pt x="604" y="109"/>
                      <a:pt x="613" y="112"/>
                      <a:pt x="624" y="112"/>
                    </a:cubicBezTo>
                    <a:cubicBezTo>
                      <a:pt x="647" y="112"/>
                      <a:pt x="658" y="97"/>
                      <a:pt x="658" y="81"/>
                    </a:cubicBezTo>
                    <a:cubicBezTo>
                      <a:pt x="658" y="65"/>
                      <a:pt x="646" y="58"/>
                      <a:pt x="634" y="52"/>
                    </a:cubicBezTo>
                    <a:lnTo>
                      <a:pt x="625" y="48"/>
                    </a:lnTo>
                    <a:cubicBezTo>
                      <a:pt x="617" y="44"/>
                      <a:pt x="609" y="39"/>
                      <a:pt x="609" y="28"/>
                    </a:cubicBezTo>
                    <a:cubicBezTo>
                      <a:pt x="609" y="14"/>
                      <a:pt x="620" y="8"/>
                      <a:pt x="630" y="8"/>
                    </a:cubicBezTo>
                    <a:cubicBezTo>
                      <a:pt x="640" y="8"/>
                      <a:pt x="647" y="12"/>
                      <a:pt x="653" y="16"/>
                    </a:cubicBezTo>
                    <a:lnTo>
                      <a:pt x="657" y="8"/>
                    </a:lnTo>
                    <a:cubicBezTo>
                      <a:pt x="649" y="3"/>
                      <a:pt x="640" y="0"/>
                      <a:pt x="630" y="0"/>
                    </a:cubicBezTo>
                    <a:cubicBezTo>
                      <a:pt x="611" y="0"/>
                      <a:pt x="598" y="11"/>
                      <a:pt x="598" y="28"/>
                    </a:cubicBezTo>
                    <a:cubicBezTo>
                      <a:pt x="598" y="50"/>
                      <a:pt x="614" y="54"/>
                      <a:pt x="630" y="62"/>
                    </a:cubicBezTo>
                    <a:cubicBezTo>
                      <a:pt x="639" y="66"/>
                      <a:pt x="646" y="71"/>
                      <a:pt x="646" y="82"/>
                    </a:cubicBezTo>
                    <a:cubicBezTo>
                      <a:pt x="646" y="95"/>
                      <a:pt x="636" y="103"/>
                      <a:pt x="623" y="103"/>
                    </a:cubicBezTo>
                    <a:lnTo>
                      <a:pt x="623" y="103"/>
                    </a:lnTo>
                    <a:close/>
                    <a:moveTo>
                      <a:pt x="741" y="9"/>
                    </a:moveTo>
                    <a:lnTo>
                      <a:pt x="741" y="9"/>
                    </a:lnTo>
                    <a:cubicBezTo>
                      <a:pt x="752" y="9"/>
                      <a:pt x="761" y="11"/>
                      <a:pt x="769" y="17"/>
                    </a:cubicBezTo>
                    <a:lnTo>
                      <a:pt x="774" y="8"/>
                    </a:lnTo>
                    <a:cubicBezTo>
                      <a:pt x="764" y="3"/>
                      <a:pt x="754" y="0"/>
                      <a:pt x="741" y="0"/>
                    </a:cubicBezTo>
                    <a:cubicBezTo>
                      <a:pt x="709" y="0"/>
                      <a:pt x="684" y="23"/>
                      <a:pt x="684" y="56"/>
                    </a:cubicBezTo>
                    <a:cubicBezTo>
                      <a:pt x="684" y="91"/>
                      <a:pt x="709" y="112"/>
                      <a:pt x="741" y="112"/>
                    </a:cubicBezTo>
                    <a:cubicBezTo>
                      <a:pt x="752" y="112"/>
                      <a:pt x="764" y="107"/>
                      <a:pt x="773" y="102"/>
                    </a:cubicBezTo>
                    <a:lnTo>
                      <a:pt x="769" y="94"/>
                    </a:lnTo>
                    <a:cubicBezTo>
                      <a:pt x="761" y="99"/>
                      <a:pt x="751" y="102"/>
                      <a:pt x="741" y="102"/>
                    </a:cubicBezTo>
                    <a:cubicBezTo>
                      <a:pt x="715" y="102"/>
                      <a:pt x="697" y="82"/>
                      <a:pt x="697" y="56"/>
                    </a:cubicBezTo>
                    <a:cubicBezTo>
                      <a:pt x="697" y="30"/>
                      <a:pt x="715" y="9"/>
                      <a:pt x="741" y="9"/>
                    </a:cubicBezTo>
                    <a:lnTo>
                      <a:pt x="741" y="9"/>
                    </a:lnTo>
                    <a:close/>
                    <a:moveTo>
                      <a:pt x="805" y="2"/>
                    </a:moveTo>
                    <a:lnTo>
                      <a:pt x="805" y="2"/>
                    </a:lnTo>
                    <a:lnTo>
                      <a:pt x="805" y="110"/>
                    </a:lnTo>
                    <a:lnTo>
                      <a:pt x="817" y="110"/>
                    </a:lnTo>
                    <a:lnTo>
                      <a:pt x="817" y="58"/>
                    </a:lnTo>
                    <a:lnTo>
                      <a:pt x="875" y="58"/>
                    </a:lnTo>
                    <a:lnTo>
                      <a:pt x="875" y="110"/>
                    </a:lnTo>
                    <a:lnTo>
                      <a:pt x="887" y="110"/>
                    </a:lnTo>
                    <a:lnTo>
                      <a:pt x="887" y="2"/>
                    </a:lnTo>
                    <a:lnTo>
                      <a:pt x="875" y="2"/>
                    </a:lnTo>
                    <a:lnTo>
                      <a:pt x="875" y="49"/>
                    </a:lnTo>
                    <a:lnTo>
                      <a:pt x="817" y="49"/>
                    </a:lnTo>
                    <a:lnTo>
                      <a:pt x="817" y="2"/>
                    </a:lnTo>
                    <a:lnTo>
                      <a:pt x="805" y="2"/>
                    </a:lnTo>
                    <a:lnTo>
                      <a:pt x="805" y="2"/>
                    </a:lnTo>
                    <a:close/>
                    <a:moveTo>
                      <a:pt x="926" y="2"/>
                    </a:moveTo>
                    <a:lnTo>
                      <a:pt x="926" y="2"/>
                    </a:lnTo>
                    <a:lnTo>
                      <a:pt x="926" y="110"/>
                    </a:lnTo>
                    <a:lnTo>
                      <a:pt x="984" y="110"/>
                    </a:lnTo>
                    <a:lnTo>
                      <a:pt x="984" y="100"/>
                    </a:lnTo>
                    <a:lnTo>
                      <a:pt x="938" y="100"/>
                    </a:lnTo>
                    <a:lnTo>
                      <a:pt x="938" y="59"/>
                    </a:lnTo>
                    <a:lnTo>
                      <a:pt x="980" y="59"/>
                    </a:lnTo>
                    <a:lnTo>
                      <a:pt x="980" y="49"/>
                    </a:lnTo>
                    <a:lnTo>
                      <a:pt x="938" y="49"/>
                    </a:lnTo>
                    <a:lnTo>
                      <a:pt x="938" y="12"/>
                    </a:lnTo>
                    <a:lnTo>
                      <a:pt x="984" y="12"/>
                    </a:lnTo>
                    <a:lnTo>
                      <a:pt x="984" y="2"/>
                    </a:lnTo>
                    <a:lnTo>
                      <a:pt x="926" y="2"/>
                    </a:lnTo>
                    <a:lnTo>
                      <a:pt x="926" y="2"/>
                    </a:lnTo>
                    <a:close/>
                    <a:moveTo>
                      <a:pt x="96" y="251"/>
                    </a:moveTo>
                    <a:lnTo>
                      <a:pt x="96" y="251"/>
                    </a:lnTo>
                    <a:lnTo>
                      <a:pt x="96" y="180"/>
                    </a:lnTo>
                    <a:lnTo>
                      <a:pt x="84" y="180"/>
                    </a:lnTo>
                    <a:lnTo>
                      <a:pt x="84" y="249"/>
                    </a:lnTo>
                    <a:cubicBezTo>
                      <a:pt x="84" y="274"/>
                      <a:pt x="73" y="281"/>
                      <a:pt x="54" y="281"/>
                    </a:cubicBezTo>
                    <a:cubicBezTo>
                      <a:pt x="34" y="281"/>
                      <a:pt x="25" y="270"/>
                      <a:pt x="25" y="249"/>
                    </a:cubicBezTo>
                    <a:lnTo>
                      <a:pt x="25" y="180"/>
                    </a:lnTo>
                    <a:lnTo>
                      <a:pt x="13" y="180"/>
                    </a:lnTo>
                    <a:lnTo>
                      <a:pt x="13" y="252"/>
                    </a:lnTo>
                    <a:cubicBezTo>
                      <a:pt x="13" y="277"/>
                      <a:pt x="27" y="290"/>
                      <a:pt x="54" y="290"/>
                    </a:cubicBezTo>
                    <a:cubicBezTo>
                      <a:pt x="74" y="290"/>
                      <a:pt x="96" y="284"/>
                      <a:pt x="96" y="251"/>
                    </a:cubicBezTo>
                    <a:lnTo>
                      <a:pt x="96" y="251"/>
                    </a:lnTo>
                    <a:close/>
                    <a:moveTo>
                      <a:pt x="143" y="178"/>
                    </a:moveTo>
                    <a:lnTo>
                      <a:pt x="143" y="178"/>
                    </a:lnTo>
                    <a:lnTo>
                      <a:pt x="130" y="181"/>
                    </a:lnTo>
                    <a:lnTo>
                      <a:pt x="130" y="288"/>
                    </a:lnTo>
                    <a:lnTo>
                      <a:pt x="142" y="288"/>
                    </a:lnTo>
                    <a:lnTo>
                      <a:pt x="142" y="196"/>
                    </a:lnTo>
                    <a:lnTo>
                      <a:pt x="205" y="291"/>
                    </a:lnTo>
                    <a:lnTo>
                      <a:pt x="218" y="287"/>
                    </a:lnTo>
                    <a:lnTo>
                      <a:pt x="218" y="181"/>
                    </a:lnTo>
                    <a:lnTo>
                      <a:pt x="207" y="181"/>
                    </a:lnTo>
                    <a:lnTo>
                      <a:pt x="206" y="273"/>
                    </a:lnTo>
                    <a:lnTo>
                      <a:pt x="143" y="178"/>
                    </a:lnTo>
                    <a:lnTo>
                      <a:pt x="143" y="178"/>
                    </a:lnTo>
                    <a:close/>
                    <a:moveTo>
                      <a:pt x="256" y="288"/>
                    </a:moveTo>
                    <a:lnTo>
                      <a:pt x="256" y="288"/>
                    </a:lnTo>
                    <a:lnTo>
                      <a:pt x="268" y="288"/>
                    </a:lnTo>
                    <a:lnTo>
                      <a:pt x="268" y="180"/>
                    </a:lnTo>
                    <a:lnTo>
                      <a:pt x="256" y="180"/>
                    </a:lnTo>
                    <a:lnTo>
                      <a:pt x="256" y="288"/>
                    </a:lnTo>
                    <a:close/>
                    <a:moveTo>
                      <a:pt x="303" y="179"/>
                    </a:moveTo>
                    <a:lnTo>
                      <a:pt x="303" y="179"/>
                    </a:lnTo>
                    <a:lnTo>
                      <a:pt x="291" y="183"/>
                    </a:lnTo>
                    <a:lnTo>
                      <a:pt x="332" y="288"/>
                    </a:lnTo>
                    <a:lnTo>
                      <a:pt x="344" y="288"/>
                    </a:lnTo>
                    <a:lnTo>
                      <a:pt x="385" y="183"/>
                    </a:lnTo>
                    <a:lnTo>
                      <a:pt x="374" y="179"/>
                    </a:lnTo>
                    <a:lnTo>
                      <a:pt x="338" y="275"/>
                    </a:lnTo>
                    <a:lnTo>
                      <a:pt x="303" y="179"/>
                    </a:lnTo>
                    <a:lnTo>
                      <a:pt x="303" y="179"/>
                    </a:lnTo>
                    <a:close/>
                    <a:moveTo>
                      <a:pt x="409" y="180"/>
                    </a:moveTo>
                    <a:lnTo>
                      <a:pt x="409" y="180"/>
                    </a:lnTo>
                    <a:lnTo>
                      <a:pt x="409" y="288"/>
                    </a:lnTo>
                    <a:lnTo>
                      <a:pt x="467" y="288"/>
                    </a:lnTo>
                    <a:lnTo>
                      <a:pt x="467" y="278"/>
                    </a:lnTo>
                    <a:lnTo>
                      <a:pt x="421" y="278"/>
                    </a:lnTo>
                    <a:lnTo>
                      <a:pt x="421" y="237"/>
                    </a:lnTo>
                    <a:lnTo>
                      <a:pt x="463" y="237"/>
                    </a:lnTo>
                    <a:lnTo>
                      <a:pt x="463" y="227"/>
                    </a:lnTo>
                    <a:lnTo>
                      <a:pt x="421" y="227"/>
                    </a:lnTo>
                    <a:lnTo>
                      <a:pt x="421" y="190"/>
                    </a:lnTo>
                    <a:lnTo>
                      <a:pt x="467" y="190"/>
                    </a:lnTo>
                    <a:lnTo>
                      <a:pt x="467" y="180"/>
                    </a:lnTo>
                    <a:lnTo>
                      <a:pt x="409" y="180"/>
                    </a:lnTo>
                    <a:lnTo>
                      <a:pt x="409" y="180"/>
                    </a:lnTo>
                    <a:close/>
                    <a:moveTo>
                      <a:pt x="522" y="233"/>
                    </a:moveTo>
                    <a:lnTo>
                      <a:pt x="522" y="233"/>
                    </a:lnTo>
                    <a:lnTo>
                      <a:pt x="508" y="233"/>
                    </a:lnTo>
                    <a:lnTo>
                      <a:pt x="508" y="190"/>
                    </a:lnTo>
                    <a:lnTo>
                      <a:pt x="525" y="190"/>
                    </a:lnTo>
                    <a:cubicBezTo>
                      <a:pt x="543" y="190"/>
                      <a:pt x="549" y="199"/>
                      <a:pt x="549" y="211"/>
                    </a:cubicBezTo>
                    <a:cubicBezTo>
                      <a:pt x="549" y="228"/>
                      <a:pt x="536" y="233"/>
                      <a:pt x="522" y="233"/>
                    </a:cubicBezTo>
                    <a:lnTo>
                      <a:pt x="522" y="233"/>
                    </a:lnTo>
                    <a:close/>
                    <a:moveTo>
                      <a:pt x="528" y="181"/>
                    </a:moveTo>
                    <a:lnTo>
                      <a:pt x="528" y="181"/>
                    </a:lnTo>
                    <a:lnTo>
                      <a:pt x="495" y="180"/>
                    </a:lnTo>
                    <a:lnTo>
                      <a:pt x="495" y="288"/>
                    </a:lnTo>
                    <a:lnTo>
                      <a:pt x="508" y="288"/>
                    </a:lnTo>
                    <a:lnTo>
                      <a:pt x="508" y="242"/>
                    </a:lnTo>
                    <a:lnTo>
                      <a:pt x="517" y="242"/>
                    </a:lnTo>
                    <a:cubicBezTo>
                      <a:pt x="525" y="242"/>
                      <a:pt x="530" y="245"/>
                      <a:pt x="534" y="251"/>
                    </a:cubicBezTo>
                    <a:lnTo>
                      <a:pt x="539" y="257"/>
                    </a:lnTo>
                    <a:lnTo>
                      <a:pt x="564" y="291"/>
                    </a:lnTo>
                    <a:lnTo>
                      <a:pt x="575" y="285"/>
                    </a:lnTo>
                    <a:lnTo>
                      <a:pt x="553" y="256"/>
                    </a:lnTo>
                    <a:cubicBezTo>
                      <a:pt x="549" y="251"/>
                      <a:pt x="543" y="241"/>
                      <a:pt x="537" y="240"/>
                    </a:cubicBezTo>
                    <a:lnTo>
                      <a:pt x="537" y="237"/>
                    </a:lnTo>
                    <a:cubicBezTo>
                      <a:pt x="551" y="235"/>
                      <a:pt x="560" y="227"/>
                      <a:pt x="560" y="209"/>
                    </a:cubicBezTo>
                    <a:cubicBezTo>
                      <a:pt x="560" y="192"/>
                      <a:pt x="548" y="181"/>
                      <a:pt x="528" y="181"/>
                    </a:cubicBezTo>
                    <a:lnTo>
                      <a:pt x="528" y="181"/>
                    </a:lnTo>
                    <a:close/>
                    <a:moveTo>
                      <a:pt x="618" y="282"/>
                    </a:moveTo>
                    <a:lnTo>
                      <a:pt x="618" y="282"/>
                    </a:lnTo>
                    <a:cubicBezTo>
                      <a:pt x="609" y="282"/>
                      <a:pt x="601" y="279"/>
                      <a:pt x="595" y="275"/>
                    </a:cubicBezTo>
                    <a:lnTo>
                      <a:pt x="590" y="283"/>
                    </a:lnTo>
                    <a:cubicBezTo>
                      <a:pt x="599" y="288"/>
                      <a:pt x="607" y="291"/>
                      <a:pt x="618" y="291"/>
                    </a:cubicBezTo>
                    <a:cubicBezTo>
                      <a:pt x="642" y="291"/>
                      <a:pt x="653" y="276"/>
                      <a:pt x="653" y="260"/>
                    </a:cubicBezTo>
                    <a:cubicBezTo>
                      <a:pt x="653" y="244"/>
                      <a:pt x="641" y="237"/>
                      <a:pt x="629" y="231"/>
                    </a:cubicBezTo>
                    <a:lnTo>
                      <a:pt x="620" y="227"/>
                    </a:lnTo>
                    <a:cubicBezTo>
                      <a:pt x="612" y="223"/>
                      <a:pt x="604" y="218"/>
                      <a:pt x="604" y="207"/>
                    </a:cubicBezTo>
                    <a:cubicBezTo>
                      <a:pt x="604" y="193"/>
                      <a:pt x="615" y="187"/>
                      <a:pt x="625" y="187"/>
                    </a:cubicBezTo>
                    <a:cubicBezTo>
                      <a:pt x="635" y="187"/>
                      <a:pt x="642" y="191"/>
                      <a:pt x="648" y="195"/>
                    </a:cubicBezTo>
                    <a:lnTo>
                      <a:pt x="652" y="187"/>
                    </a:lnTo>
                    <a:cubicBezTo>
                      <a:pt x="644" y="182"/>
                      <a:pt x="634" y="179"/>
                      <a:pt x="624" y="179"/>
                    </a:cubicBezTo>
                    <a:cubicBezTo>
                      <a:pt x="605" y="179"/>
                      <a:pt x="592" y="190"/>
                      <a:pt x="592" y="207"/>
                    </a:cubicBezTo>
                    <a:cubicBezTo>
                      <a:pt x="592" y="229"/>
                      <a:pt x="609" y="233"/>
                      <a:pt x="625" y="241"/>
                    </a:cubicBezTo>
                    <a:cubicBezTo>
                      <a:pt x="633" y="245"/>
                      <a:pt x="640" y="250"/>
                      <a:pt x="640" y="261"/>
                    </a:cubicBezTo>
                    <a:cubicBezTo>
                      <a:pt x="640" y="274"/>
                      <a:pt x="631" y="282"/>
                      <a:pt x="618" y="282"/>
                    </a:cubicBezTo>
                    <a:lnTo>
                      <a:pt x="618" y="282"/>
                    </a:lnTo>
                    <a:close/>
                    <a:moveTo>
                      <a:pt x="685" y="288"/>
                    </a:moveTo>
                    <a:lnTo>
                      <a:pt x="685" y="288"/>
                    </a:lnTo>
                    <a:lnTo>
                      <a:pt x="697" y="288"/>
                    </a:lnTo>
                    <a:lnTo>
                      <a:pt x="697" y="180"/>
                    </a:lnTo>
                    <a:lnTo>
                      <a:pt x="685" y="180"/>
                    </a:lnTo>
                    <a:lnTo>
                      <a:pt x="685" y="288"/>
                    </a:lnTo>
                    <a:close/>
                    <a:moveTo>
                      <a:pt x="721" y="180"/>
                    </a:moveTo>
                    <a:lnTo>
                      <a:pt x="721" y="180"/>
                    </a:lnTo>
                    <a:lnTo>
                      <a:pt x="721" y="190"/>
                    </a:lnTo>
                    <a:lnTo>
                      <a:pt x="752" y="190"/>
                    </a:lnTo>
                    <a:lnTo>
                      <a:pt x="752" y="288"/>
                    </a:lnTo>
                    <a:lnTo>
                      <a:pt x="764" y="288"/>
                    </a:lnTo>
                    <a:lnTo>
                      <a:pt x="764" y="190"/>
                    </a:lnTo>
                    <a:lnTo>
                      <a:pt x="796" y="190"/>
                    </a:lnTo>
                    <a:lnTo>
                      <a:pt x="796" y="180"/>
                    </a:lnTo>
                    <a:lnTo>
                      <a:pt x="721" y="180"/>
                    </a:lnTo>
                    <a:lnTo>
                      <a:pt x="721" y="180"/>
                    </a:lnTo>
                    <a:close/>
                    <a:moveTo>
                      <a:pt x="851" y="191"/>
                    </a:moveTo>
                    <a:lnTo>
                      <a:pt x="851" y="191"/>
                    </a:lnTo>
                    <a:lnTo>
                      <a:pt x="870" y="245"/>
                    </a:lnTo>
                    <a:lnTo>
                      <a:pt x="830" y="245"/>
                    </a:lnTo>
                    <a:lnTo>
                      <a:pt x="851" y="191"/>
                    </a:lnTo>
                    <a:lnTo>
                      <a:pt x="851" y="191"/>
                    </a:lnTo>
                    <a:close/>
                    <a:moveTo>
                      <a:pt x="900" y="287"/>
                    </a:moveTo>
                    <a:lnTo>
                      <a:pt x="900" y="287"/>
                    </a:lnTo>
                    <a:lnTo>
                      <a:pt x="857" y="180"/>
                    </a:lnTo>
                    <a:lnTo>
                      <a:pt x="844" y="180"/>
                    </a:lnTo>
                    <a:lnTo>
                      <a:pt x="800" y="287"/>
                    </a:lnTo>
                    <a:lnTo>
                      <a:pt x="812" y="291"/>
                    </a:lnTo>
                    <a:lnTo>
                      <a:pt x="827" y="253"/>
                    </a:lnTo>
                    <a:lnTo>
                      <a:pt x="874" y="253"/>
                    </a:lnTo>
                    <a:lnTo>
                      <a:pt x="888" y="291"/>
                    </a:lnTo>
                    <a:lnTo>
                      <a:pt x="900" y="287"/>
                    </a:lnTo>
                    <a:lnTo>
                      <a:pt x="900" y="287"/>
                    </a:lnTo>
                    <a:close/>
                    <a:moveTo>
                      <a:pt x="871" y="188"/>
                    </a:moveTo>
                    <a:lnTo>
                      <a:pt x="871" y="188"/>
                    </a:lnTo>
                    <a:lnTo>
                      <a:pt x="882" y="188"/>
                    </a:lnTo>
                    <a:lnTo>
                      <a:pt x="882" y="174"/>
                    </a:lnTo>
                    <a:lnTo>
                      <a:pt x="871" y="174"/>
                    </a:lnTo>
                    <a:lnTo>
                      <a:pt x="871" y="188"/>
                    </a:lnTo>
                    <a:close/>
                    <a:moveTo>
                      <a:pt x="820" y="188"/>
                    </a:moveTo>
                    <a:lnTo>
                      <a:pt x="820" y="188"/>
                    </a:lnTo>
                    <a:lnTo>
                      <a:pt x="831" y="188"/>
                    </a:lnTo>
                    <a:lnTo>
                      <a:pt x="831" y="174"/>
                    </a:lnTo>
                    <a:lnTo>
                      <a:pt x="820" y="174"/>
                    </a:lnTo>
                    <a:lnTo>
                      <a:pt x="820" y="188"/>
                    </a:lnTo>
                    <a:close/>
                    <a:moveTo>
                      <a:pt x="911" y="180"/>
                    </a:moveTo>
                    <a:lnTo>
                      <a:pt x="911" y="180"/>
                    </a:lnTo>
                    <a:lnTo>
                      <a:pt x="911" y="190"/>
                    </a:lnTo>
                    <a:lnTo>
                      <a:pt x="942" y="190"/>
                    </a:lnTo>
                    <a:lnTo>
                      <a:pt x="942" y="288"/>
                    </a:lnTo>
                    <a:lnTo>
                      <a:pt x="954" y="288"/>
                    </a:lnTo>
                    <a:lnTo>
                      <a:pt x="954" y="190"/>
                    </a:lnTo>
                    <a:lnTo>
                      <a:pt x="986" y="190"/>
                    </a:lnTo>
                    <a:lnTo>
                      <a:pt x="986" y="180"/>
                    </a:lnTo>
                    <a:lnTo>
                      <a:pt x="911" y="180"/>
                    </a:lnTo>
                    <a:lnTo>
                      <a:pt x="911" y="180"/>
                    </a:lnTo>
                    <a:close/>
                    <a:moveTo>
                      <a:pt x="41" y="457"/>
                    </a:moveTo>
                    <a:lnTo>
                      <a:pt x="41" y="457"/>
                    </a:lnTo>
                    <a:lnTo>
                      <a:pt x="25" y="457"/>
                    </a:lnTo>
                    <a:lnTo>
                      <a:pt x="25" y="368"/>
                    </a:lnTo>
                    <a:lnTo>
                      <a:pt x="43" y="368"/>
                    </a:lnTo>
                    <a:cubicBezTo>
                      <a:pt x="73" y="368"/>
                      <a:pt x="93" y="383"/>
                      <a:pt x="93" y="412"/>
                    </a:cubicBezTo>
                    <a:cubicBezTo>
                      <a:pt x="93" y="440"/>
                      <a:pt x="73" y="457"/>
                      <a:pt x="41" y="457"/>
                    </a:cubicBezTo>
                    <a:lnTo>
                      <a:pt x="41" y="457"/>
                    </a:lnTo>
                    <a:close/>
                    <a:moveTo>
                      <a:pt x="46" y="359"/>
                    </a:moveTo>
                    <a:lnTo>
                      <a:pt x="46" y="359"/>
                    </a:lnTo>
                    <a:lnTo>
                      <a:pt x="13" y="359"/>
                    </a:lnTo>
                    <a:lnTo>
                      <a:pt x="13" y="466"/>
                    </a:lnTo>
                    <a:lnTo>
                      <a:pt x="42" y="466"/>
                    </a:lnTo>
                    <a:cubicBezTo>
                      <a:pt x="79" y="466"/>
                      <a:pt x="104" y="448"/>
                      <a:pt x="104" y="411"/>
                    </a:cubicBezTo>
                    <a:cubicBezTo>
                      <a:pt x="104" y="385"/>
                      <a:pt x="89" y="359"/>
                      <a:pt x="46" y="359"/>
                    </a:cubicBezTo>
                    <a:lnTo>
                      <a:pt x="46" y="359"/>
                    </a:lnTo>
                    <a:close/>
                    <a:moveTo>
                      <a:pt x="171" y="369"/>
                    </a:moveTo>
                    <a:lnTo>
                      <a:pt x="171" y="369"/>
                    </a:lnTo>
                    <a:lnTo>
                      <a:pt x="191" y="423"/>
                    </a:lnTo>
                    <a:lnTo>
                      <a:pt x="150" y="423"/>
                    </a:lnTo>
                    <a:lnTo>
                      <a:pt x="171" y="369"/>
                    </a:lnTo>
                    <a:lnTo>
                      <a:pt x="171" y="369"/>
                    </a:lnTo>
                    <a:close/>
                    <a:moveTo>
                      <a:pt x="220" y="465"/>
                    </a:moveTo>
                    <a:lnTo>
                      <a:pt x="220" y="465"/>
                    </a:lnTo>
                    <a:lnTo>
                      <a:pt x="177" y="359"/>
                    </a:lnTo>
                    <a:lnTo>
                      <a:pt x="165" y="359"/>
                    </a:lnTo>
                    <a:lnTo>
                      <a:pt x="121" y="465"/>
                    </a:lnTo>
                    <a:lnTo>
                      <a:pt x="133" y="469"/>
                    </a:lnTo>
                    <a:lnTo>
                      <a:pt x="147" y="432"/>
                    </a:lnTo>
                    <a:lnTo>
                      <a:pt x="194" y="432"/>
                    </a:lnTo>
                    <a:lnTo>
                      <a:pt x="208" y="469"/>
                    </a:lnTo>
                    <a:lnTo>
                      <a:pt x="220" y="465"/>
                    </a:lnTo>
                    <a:lnTo>
                      <a:pt x="220" y="465"/>
                    </a:lnTo>
                    <a:close/>
                    <a:moveTo>
                      <a:pt x="275" y="411"/>
                    </a:moveTo>
                    <a:lnTo>
                      <a:pt x="275" y="411"/>
                    </a:lnTo>
                    <a:lnTo>
                      <a:pt x="261" y="411"/>
                    </a:lnTo>
                    <a:lnTo>
                      <a:pt x="261" y="368"/>
                    </a:lnTo>
                    <a:lnTo>
                      <a:pt x="278" y="368"/>
                    </a:lnTo>
                    <a:cubicBezTo>
                      <a:pt x="297" y="368"/>
                      <a:pt x="302" y="377"/>
                      <a:pt x="302" y="389"/>
                    </a:cubicBezTo>
                    <a:cubicBezTo>
                      <a:pt x="302" y="407"/>
                      <a:pt x="289" y="411"/>
                      <a:pt x="275" y="411"/>
                    </a:cubicBezTo>
                    <a:lnTo>
                      <a:pt x="275" y="411"/>
                    </a:lnTo>
                    <a:close/>
                    <a:moveTo>
                      <a:pt x="281" y="359"/>
                    </a:moveTo>
                    <a:lnTo>
                      <a:pt x="281" y="359"/>
                    </a:lnTo>
                    <a:lnTo>
                      <a:pt x="249" y="359"/>
                    </a:lnTo>
                    <a:lnTo>
                      <a:pt x="249" y="467"/>
                    </a:lnTo>
                    <a:lnTo>
                      <a:pt x="261" y="467"/>
                    </a:lnTo>
                    <a:lnTo>
                      <a:pt x="261" y="420"/>
                    </a:lnTo>
                    <a:lnTo>
                      <a:pt x="271" y="420"/>
                    </a:lnTo>
                    <a:cubicBezTo>
                      <a:pt x="279" y="420"/>
                      <a:pt x="283" y="423"/>
                      <a:pt x="287" y="429"/>
                    </a:cubicBezTo>
                    <a:lnTo>
                      <a:pt x="292" y="435"/>
                    </a:lnTo>
                    <a:lnTo>
                      <a:pt x="317" y="469"/>
                    </a:lnTo>
                    <a:lnTo>
                      <a:pt x="328" y="463"/>
                    </a:lnTo>
                    <a:lnTo>
                      <a:pt x="306" y="435"/>
                    </a:lnTo>
                    <a:cubicBezTo>
                      <a:pt x="302" y="429"/>
                      <a:pt x="297" y="419"/>
                      <a:pt x="290" y="418"/>
                    </a:cubicBezTo>
                    <a:lnTo>
                      <a:pt x="290" y="415"/>
                    </a:lnTo>
                    <a:cubicBezTo>
                      <a:pt x="305" y="413"/>
                      <a:pt x="313" y="405"/>
                      <a:pt x="313" y="387"/>
                    </a:cubicBezTo>
                    <a:cubicBezTo>
                      <a:pt x="313" y="370"/>
                      <a:pt x="301" y="359"/>
                      <a:pt x="281" y="359"/>
                    </a:cubicBezTo>
                    <a:lnTo>
                      <a:pt x="281" y="359"/>
                    </a:lnTo>
                    <a:close/>
                    <a:moveTo>
                      <a:pt x="394" y="359"/>
                    </a:moveTo>
                    <a:lnTo>
                      <a:pt x="394" y="359"/>
                    </a:lnTo>
                    <a:lnTo>
                      <a:pt x="381" y="359"/>
                    </a:lnTo>
                    <a:lnTo>
                      <a:pt x="351" y="465"/>
                    </a:lnTo>
                    <a:lnTo>
                      <a:pt x="362" y="468"/>
                    </a:lnTo>
                    <a:lnTo>
                      <a:pt x="388" y="375"/>
                    </a:lnTo>
                    <a:lnTo>
                      <a:pt x="415" y="466"/>
                    </a:lnTo>
                    <a:lnTo>
                      <a:pt x="429" y="466"/>
                    </a:lnTo>
                    <a:lnTo>
                      <a:pt x="457" y="375"/>
                    </a:lnTo>
                    <a:lnTo>
                      <a:pt x="482" y="468"/>
                    </a:lnTo>
                    <a:lnTo>
                      <a:pt x="493" y="465"/>
                    </a:lnTo>
                    <a:lnTo>
                      <a:pt x="463" y="359"/>
                    </a:lnTo>
                    <a:lnTo>
                      <a:pt x="450" y="359"/>
                    </a:lnTo>
                    <a:lnTo>
                      <a:pt x="422" y="453"/>
                    </a:lnTo>
                    <a:lnTo>
                      <a:pt x="394" y="359"/>
                    </a:lnTo>
                    <a:lnTo>
                      <a:pt x="394" y="359"/>
                    </a:lnTo>
                    <a:close/>
                    <a:moveTo>
                      <a:pt x="544" y="460"/>
                    </a:moveTo>
                    <a:lnTo>
                      <a:pt x="544" y="460"/>
                    </a:lnTo>
                    <a:cubicBezTo>
                      <a:pt x="536" y="460"/>
                      <a:pt x="527" y="457"/>
                      <a:pt x="521" y="453"/>
                    </a:cubicBezTo>
                    <a:lnTo>
                      <a:pt x="517" y="461"/>
                    </a:lnTo>
                    <a:cubicBezTo>
                      <a:pt x="525" y="466"/>
                      <a:pt x="534" y="468"/>
                      <a:pt x="545" y="468"/>
                    </a:cubicBezTo>
                    <a:cubicBezTo>
                      <a:pt x="569" y="468"/>
                      <a:pt x="579" y="454"/>
                      <a:pt x="579" y="438"/>
                    </a:cubicBezTo>
                    <a:cubicBezTo>
                      <a:pt x="579" y="422"/>
                      <a:pt x="568" y="415"/>
                      <a:pt x="555" y="409"/>
                    </a:cubicBezTo>
                    <a:lnTo>
                      <a:pt x="546" y="405"/>
                    </a:lnTo>
                    <a:cubicBezTo>
                      <a:pt x="539" y="401"/>
                      <a:pt x="530" y="395"/>
                      <a:pt x="530" y="385"/>
                    </a:cubicBezTo>
                    <a:cubicBezTo>
                      <a:pt x="530" y="371"/>
                      <a:pt x="542" y="365"/>
                      <a:pt x="552" y="365"/>
                    </a:cubicBezTo>
                    <a:cubicBezTo>
                      <a:pt x="562" y="365"/>
                      <a:pt x="568" y="369"/>
                      <a:pt x="574" y="373"/>
                    </a:cubicBezTo>
                    <a:lnTo>
                      <a:pt x="579" y="365"/>
                    </a:lnTo>
                    <a:cubicBezTo>
                      <a:pt x="570" y="360"/>
                      <a:pt x="561" y="357"/>
                      <a:pt x="551" y="357"/>
                    </a:cubicBezTo>
                    <a:cubicBezTo>
                      <a:pt x="532" y="357"/>
                      <a:pt x="519" y="368"/>
                      <a:pt x="519" y="384"/>
                    </a:cubicBezTo>
                    <a:cubicBezTo>
                      <a:pt x="519" y="407"/>
                      <a:pt x="535" y="411"/>
                      <a:pt x="551" y="419"/>
                    </a:cubicBezTo>
                    <a:cubicBezTo>
                      <a:pt x="560" y="423"/>
                      <a:pt x="567" y="428"/>
                      <a:pt x="567" y="439"/>
                    </a:cubicBezTo>
                    <a:cubicBezTo>
                      <a:pt x="567" y="452"/>
                      <a:pt x="558" y="460"/>
                      <a:pt x="544" y="460"/>
                    </a:cubicBezTo>
                    <a:lnTo>
                      <a:pt x="544" y="460"/>
                    </a:lnTo>
                    <a:close/>
                    <a:moveTo>
                      <a:pt x="599" y="359"/>
                    </a:moveTo>
                    <a:lnTo>
                      <a:pt x="599" y="359"/>
                    </a:lnTo>
                    <a:lnTo>
                      <a:pt x="599" y="369"/>
                    </a:lnTo>
                    <a:lnTo>
                      <a:pt x="631" y="369"/>
                    </a:lnTo>
                    <a:lnTo>
                      <a:pt x="631" y="466"/>
                    </a:lnTo>
                    <a:lnTo>
                      <a:pt x="643" y="466"/>
                    </a:lnTo>
                    <a:lnTo>
                      <a:pt x="643" y="369"/>
                    </a:lnTo>
                    <a:lnTo>
                      <a:pt x="675" y="369"/>
                    </a:lnTo>
                    <a:lnTo>
                      <a:pt x="675" y="359"/>
                    </a:lnTo>
                    <a:lnTo>
                      <a:pt x="599" y="359"/>
                    </a:lnTo>
                    <a:lnTo>
                      <a:pt x="599" y="359"/>
                    </a:lnTo>
                    <a:close/>
                    <a:moveTo>
                      <a:pt x="731" y="370"/>
                    </a:moveTo>
                    <a:lnTo>
                      <a:pt x="731" y="370"/>
                    </a:lnTo>
                    <a:lnTo>
                      <a:pt x="751" y="423"/>
                    </a:lnTo>
                    <a:lnTo>
                      <a:pt x="710" y="423"/>
                    </a:lnTo>
                    <a:lnTo>
                      <a:pt x="731" y="370"/>
                    </a:lnTo>
                    <a:lnTo>
                      <a:pt x="731" y="370"/>
                    </a:lnTo>
                    <a:close/>
                    <a:moveTo>
                      <a:pt x="780" y="465"/>
                    </a:moveTo>
                    <a:lnTo>
                      <a:pt x="780" y="465"/>
                    </a:lnTo>
                    <a:lnTo>
                      <a:pt x="737" y="359"/>
                    </a:lnTo>
                    <a:lnTo>
                      <a:pt x="725" y="359"/>
                    </a:lnTo>
                    <a:lnTo>
                      <a:pt x="681" y="465"/>
                    </a:lnTo>
                    <a:lnTo>
                      <a:pt x="693" y="469"/>
                    </a:lnTo>
                    <a:lnTo>
                      <a:pt x="707" y="432"/>
                    </a:lnTo>
                    <a:lnTo>
                      <a:pt x="754" y="432"/>
                    </a:lnTo>
                    <a:lnTo>
                      <a:pt x="768" y="469"/>
                    </a:lnTo>
                    <a:lnTo>
                      <a:pt x="780" y="465"/>
                    </a:lnTo>
                    <a:lnTo>
                      <a:pt x="780" y="465"/>
                    </a:lnTo>
                    <a:close/>
                    <a:moveTo>
                      <a:pt x="832" y="457"/>
                    </a:moveTo>
                    <a:lnTo>
                      <a:pt x="832" y="457"/>
                    </a:lnTo>
                    <a:lnTo>
                      <a:pt x="817" y="457"/>
                    </a:lnTo>
                    <a:lnTo>
                      <a:pt x="817" y="368"/>
                    </a:lnTo>
                    <a:lnTo>
                      <a:pt x="835" y="368"/>
                    </a:lnTo>
                    <a:cubicBezTo>
                      <a:pt x="865" y="368"/>
                      <a:pt x="884" y="383"/>
                      <a:pt x="884" y="412"/>
                    </a:cubicBezTo>
                    <a:cubicBezTo>
                      <a:pt x="884" y="440"/>
                      <a:pt x="864" y="457"/>
                      <a:pt x="832" y="457"/>
                    </a:cubicBezTo>
                    <a:lnTo>
                      <a:pt x="832" y="457"/>
                    </a:lnTo>
                    <a:close/>
                    <a:moveTo>
                      <a:pt x="837" y="359"/>
                    </a:moveTo>
                    <a:lnTo>
                      <a:pt x="837" y="359"/>
                    </a:lnTo>
                    <a:lnTo>
                      <a:pt x="804" y="359"/>
                    </a:lnTo>
                    <a:lnTo>
                      <a:pt x="804" y="466"/>
                    </a:lnTo>
                    <a:lnTo>
                      <a:pt x="834" y="466"/>
                    </a:lnTo>
                    <a:cubicBezTo>
                      <a:pt x="871" y="466"/>
                      <a:pt x="896" y="448"/>
                      <a:pt x="896" y="411"/>
                    </a:cubicBezTo>
                    <a:cubicBezTo>
                      <a:pt x="896" y="385"/>
                      <a:pt x="881" y="359"/>
                      <a:pt x="837" y="359"/>
                    </a:cubicBezTo>
                    <a:lnTo>
                      <a:pt x="837" y="359"/>
                    </a:lnTo>
                    <a:close/>
                    <a:moveTo>
                      <a:pt x="910" y="359"/>
                    </a:moveTo>
                    <a:lnTo>
                      <a:pt x="910" y="359"/>
                    </a:lnTo>
                    <a:lnTo>
                      <a:pt x="910" y="369"/>
                    </a:lnTo>
                    <a:lnTo>
                      <a:pt x="942" y="369"/>
                    </a:lnTo>
                    <a:lnTo>
                      <a:pt x="942" y="466"/>
                    </a:lnTo>
                    <a:lnTo>
                      <a:pt x="954" y="466"/>
                    </a:lnTo>
                    <a:lnTo>
                      <a:pt x="954" y="369"/>
                    </a:lnTo>
                    <a:lnTo>
                      <a:pt x="986" y="369"/>
                    </a:lnTo>
                    <a:lnTo>
                      <a:pt x="986" y="359"/>
                    </a:lnTo>
                    <a:lnTo>
                      <a:pt x="910" y="3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</p:grpSp>
        <p:grpSp>
          <p:nvGrpSpPr>
            <p:cNvPr id="17" name="PP Logo">
              <a:extLst>
                <a:ext uri="{FF2B5EF4-FFF2-40B4-BE49-F238E27FC236}">
                  <a16:creationId xmlns:a16="http://schemas.microsoft.com/office/drawing/2014/main" id="{C494D771-D77B-7AA2-5EA3-36CF75A243C8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10059075" y="1357578"/>
              <a:ext cx="1860913" cy="376240"/>
              <a:chOff x="2831" y="1956"/>
              <a:chExt cx="2018" cy="408"/>
            </a:xfrm>
          </p:grpSpPr>
          <p:sp>
            <p:nvSpPr>
              <p:cNvPr id="18" name="AutoShape 3">
                <a:extLst>
                  <a:ext uri="{FF2B5EF4-FFF2-40B4-BE49-F238E27FC236}">
                    <a16:creationId xmlns:a16="http://schemas.microsoft.com/office/drawing/2014/main" id="{EC1BF4B2-8746-AD25-871A-2E372E683658}"/>
                  </a:ext>
                </a:extLst>
              </p:cNvPr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2831" y="1956"/>
                <a:ext cx="2018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E843FC96-A834-3E83-54CC-CF466A78773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57" y="1986"/>
                <a:ext cx="532" cy="131"/>
              </a:xfrm>
              <a:custGeom>
                <a:avLst/>
                <a:gdLst>
                  <a:gd name="T0" fmla="*/ 1106 w 1108"/>
                  <a:gd name="T1" fmla="*/ 266 h 274"/>
                  <a:gd name="T2" fmla="*/ 1103 w 1108"/>
                  <a:gd name="T3" fmla="*/ 247 h 274"/>
                  <a:gd name="T4" fmla="*/ 1081 w 1108"/>
                  <a:gd name="T5" fmla="*/ 250 h 274"/>
                  <a:gd name="T6" fmla="*/ 1065 w 1108"/>
                  <a:gd name="T7" fmla="*/ 202 h 274"/>
                  <a:gd name="T8" fmla="*/ 1061 w 1108"/>
                  <a:gd name="T9" fmla="*/ 0 h 274"/>
                  <a:gd name="T10" fmla="*/ 1037 w 1108"/>
                  <a:gd name="T11" fmla="*/ 10 h 274"/>
                  <a:gd name="T12" fmla="*/ 921 w 1108"/>
                  <a:gd name="T13" fmla="*/ 108 h 274"/>
                  <a:gd name="T14" fmla="*/ 921 w 1108"/>
                  <a:gd name="T15" fmla="*/ 108 h 274"/>
                  <a:gd name="T16" fmla="*/ 990 w 1108"/>
                  <a:gd name="T17" fmla="*/ 179 h 274"/>
                  <a:gd name="T18" fmla="*/ 849 w 1108"/>
                  <a:gd name="T19" fmla="*/ 180 h 274"/>
                  <a:gd name="T20" fmla="*/ 985 w 1108"/>
                  <a:gd name="T21" fmla="*/ 253 h 274"/>
                  <a:gd name="T22" fmla="*/ 975 w 1108"/>
                  <a:gd name="T23" fmla="*/ 234 h 274"/>
                  <a:gd name="T24" fmla="*/ 880 w 1108"/>
                  <a:gd name="T25" fmla="*/ 186 h 274"/>
                  <a:gd name="T26" fmla="*/ 799 w 1108"/>
                  <a:gd name="T27" fmla="*/ 272 h 274"/>
                  <a:gd name="T28" fmla="*/ 829 w 1108"/>
                  <a:gd name="T29" fmla="*/ 260 h 274"/>
                  <a:gd name="T30" fmla="*/ 820 w 1108"/>
                  <a:gd name="T31" fmla="*/ 245 h 274"/>
                  <a:gd name="T32" fmla="*/ 787 w 1108"/>
                  <a:gd name="T33" fmla="*/ 216 h 274"/>
                  <a:gd name="T34" fmla="*/ 784 w 1108"/>
                  <a:gd name="T35" fmla="*/ 0 h 274"/>
                  <a:gd name="T36" fmla="*/ 763 w 1108"/>
                  <a:gd name="T37" fmla="*/ 5 h 274"/>
                  <a:gd name="T38" fmla="*/ 759 w 1108"/>
                  <a:gd name="T39" fmla="*/ 219 h 274"/>
                  <a:gd name="T40" fmla="*/ 724 w 1108"/>
                  <a:gd name="T41" fmla="*/ 266 h 274"/>
                  <a:gd name="T42" fmla="*/ 722 w 1108"/>
                  <a:gd name="T43" fmla="*/ 247 h 274"/>
                  <a:gd name="T44" fmla="*/ 700 w 1108"/>
                  <a:gd name="T45" fmla="*/ 250 h 274"/>
                  <a:gd name="T46" fmla="*/ 684 w 1108"/>
                  <a:gd name="T47" fmla="*/ 202 h 274"/>
                  <a:gd name="T48" fmla="*/ 680 w 1108"/>
                  <a:gd name="T49" fmla="*/ 0 h 274"/>
                  <a:gd name="T50" fmla="*/ 656 w 1108"/>
                  <a:gd name="T51" fmla="*/ 10 h 274"/>
                  <a:gd name="T52" fmla="*/ 567 w 1108"/>
                  <a:gd name="T53" fmla="*/ 228 h 274"/>
                  <a:gd name="T54" fmla="*/ 567 w 1108"/>
                  <a:gd name="T55" fmla="*/ 180 h 274"/>
                  <a:gd name="T56" fmla="*/ 518 w 1108"/>
                  <a:gd name="T57" fmla="*/ 272 h 274"/>
                  <a:gd name="T58" fmla="*/ 588 w 1108"/>
                  <a:gd name="T59" fmla="*/ 271 h 274"/>
                  <a:gd name="T60" fmla="*/ 605 w 1108"/>
                  <a:gd name="T61" fmla="*/ 257 h 274"/>
                  <a:gd name="T62" fmla="*/ 536 w 1108"/>
                  <a:gd name="T63" fmla="*/ 86 h 274"/>
                  <a:gd name="T64" fmla="*/ 478 w 1108"/>
                  <a:gd name="T65" fmla="*/ 107 h 274"/>
                  <a:gd name="T66" fmla="*/ 489 w 1108"/>
                  <a:gd name="T67" fmla="*/ 123 h 274"/>
                  <a:gd name="T68" fmla="*/ 567 w 1108"/>
                  <a:gd name="T69" fmla="*/ 157 h 274"/>
                  <a:gd name="T70" fmla="*/ 366 w 1108"/>
                  <a:gd name="T71" fmla="*/ 86 h 274"/>
                  <a:gd name="T72" fmla="*/ 345 w 1108"/>
                  <a:gd name="T73" fmla="*/ 99 h 274"/>
                  <a:gd name="T74" fmla="*/ 356 w 1108"/>
                  <a:gd name="T75" fmla="*/ 264 h 274"/>
                  <a:gd name="T76" fmla="*/ 384 w 1108"/>
                  <a:gd name="T77" fmla="*/ 264 h 274"/>
                  <a:gd name="T78" fmla="*/ 432 w 1108"/>
                  <a:gd name="T79" fmla="*/ 116 h 274"/>
                  <a:gd name="T80" fmla="*/ 444 w 1108"/>
                  <a:gd name="T81" fmla="*/ 94 h 274"/>
                  <a:gd name="T82" fmla="*/ 426 w 1108"/>
                  <a:gd name="T83" fmla="*/ 86 h 274"/>
                  <a:gd name="T84" fmla="*/ 375 w 1108"/>
                  <a:gd name="T85" fmla="*/ 100 h 274"/>
                  <a:gd name="T86" fmla="*/ 194 w 1108"/>
                  <a:gd name="T87" fmla="*/ 219 h 274"/>
                  <a:gd name="T88" fmla="*/ 166 w 1108"/>
                  <a:gd name="T89" fmla="*/ 222 h 274"/>
                  <a:gd name="T90" fmla="*/ 282 w 1108"/>
                  <a:gd name="T91" fmla="*/ 272 h 274"/>
                  <a:gd name="T92" fmla="*/ 303 w 1108"/>
                  <a:gd name="T93" fmla="*/ 259 h 274"/>
                  <a:gd name="T94" fmla="*/ 292 w 1108"/>
                  <a:gd name="T95" fmla="*/ 139 h 274"/>
                  <a:gd name="T96" fmla="*/ 174 w 1108"/>
                  <a:gd name="T97" fmla="*/ 104 h 274"/>
                  <a:gd name="T98" fmla="*/ 183 w 1108"/>
                  <a:gd name="T99" fmla="*/ 123 h 274"/>
                  <a:gd name="T100" fmla="*/ 264 w 1108"/>
                  <a:gd name="T101" fmla="*/ 145 h 274"/>
                  <a:gd name="T102" fmla="*/ 31 w 1108"/>
                  <a:gd name="T103" fmla="*/ 40 h 274"/>
                  <a:gd name="T104" fmla="*/ 95 w 1108"/>
                  <a:gd name="T105" fmla="*/ 121 h 274"/>
                  <a:gd name="T106" fmla="*/ 31 w 1108"/>
                  <a:gd name="T107" fmla="*/ 40 h 274"/>
                  <a:gd name="T108" fmla="*/ 138 w 1108"/>
                  <a:gd name="T109" fmla="*/ 82 h 274"/>
                  <a:gd name="T110" fmla="*/ 5 w 1108"/>
                  <a:gd name="T111" fmla="*/ 14 h 274"/>
                  <a:gd name="T112" fmla="*/ 5 w 1108"/>
                  <a:gd name="T113" fmla="*/ 269 h 274"/>
                  <a:gd name="T114" fmla="*/ 31 w 1108"/>
                  <a:gd name="T115" fmla="*/ 16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08" h="274">
                    <a:moveTo>
                      <a:pt x="1037" y="219"/>
                    </a:moveTo>
                    <a:cubicBezTo>
                      <a:pt x="1037" y="260"/>
                      <a:pt x="1046" y="272"/>
                      <a:pt x="1077" y="272"/>
                    </a:cubicBezTo>
                    <a:cubicBezTo>
                      <a:pt x="1087" y="272"/>
                      <a:pt x="1096" y="270"/>
                      <a:pt x="1106" y="266"/>
                    </a:cubicBezTo>
                    <a:cubicBezTo>
                      <a:pt x="1108" y="265"/>
                      <a:pt x="1108" y="264"/>
                      <a:pt x="1108" y="263"/>
                    </a:cubicBezTo>
                    <a:cubicBezTo>
                      <a:pt x="1108" y="263"/>
                      <a:pt x="1108" y="262"/>
                      <a:pt x="1108" y="260"/>
                    </a:cubicBezTo>
                    <a:lnTo>
                      <a:pt x="1103" y="247"/>
                    </a:lnTo>
                    <a:cubicBezTo>
                      <a:pt x="1103" y="245"/>
                      <a:pt x="1102" y="244"/>
                      <a:pt x="1100" y="244"/>
                    </a:cubicBezTo>
                    <a:cubicBezTo>
                      <a:pt x="1100" y="244"/>
                      <a:pt x="1099" y="245"/>
                      <a:pt x="1098" y="245"/>
                    </a:cubicBezTo>
                    <a:cubicBezTo>
                      <a:pt x="1092" y="248"/>
                      <a:pt x="1086" y="250"/>
                      <a:pt x="1081" y="250"/>
                    </a:cubicBezTo>
                    <a:cubicBezTo>
                      <a:pt x="1070" y="250"/>
                      <a:pt x="1066" y="243"/>
                      <a:pt x="1065" y="226"/>
                    </a:cubicBezTo>
                    <a:lnTo>
                      <a:pt x="1065" y="216"/>
                    </a:lnTo>
                    <a:lnTo>
                      <a:pt x="1065" y="202"/>
                    </a:lnTo>
                    <a:lnTo>
                      <a:pt x="1065" y="4"/>
                    </a:lnTo>
                    <a:cubicBezTo>
                      <a:pt x="1065" y="1"/>
                      <a:pt x="1064" y="0"/>
                      <a:pt x="1062" y="0"/>
                    </a:cubicBezTo>
                    <a:lnTo>
                      <a:pt x="1061" y="0"/>
                    </a:lnTo>
                    <a:cubicBezTo>
                      <a:pt x="1061" y="1"/>
                      <a:pt x="1060" y="1"/>
                      <a:pt x="1060" y="1"/>
                    </a:cubicBezTo>
                    <a:lnTo>
                      <a:pt x="1041" y="5"/>
                    </a:lnTo>
                    <a:cubicBezTo>
                      <a:pt x="1039" y="6"/>
                      <a:pt x="1037" y="7"/>
                      <a:pt x="1037" y="10"/>
                    </a:cubicBezTo>
                    <a:lnTo>
                      <a:pt x="1037" y="201"/>
                    </a:lnTo>
                    <a:lnTo>
                      <a:pt x="1037" y="219"/>
                    </a:lnTo>
                    <a:close/>
                    <a:moveTo>
                      <a:pt x="921" y="108"/>
                    </a:moveTo>
                    <a:cubicBezTo>
                      <a:pt x="945" y="108"/>
                      <a:pt x="960" y="128"/>
                      <a:pt x="960" y="163"/>
                    </a:cubicBezTo>
                    <a:lnTo>
                      <a:pt x="880" y="163"/>
                    </a:lnTo>
                    <a:cubicBezTo>
                      <a:pt x="882" y="127"/>
                      <a:pt x="896" y="108"/>
                      <a:pt x="921" y="108"/>
                    </a:cubicBezTo>
                    <a:close/>
                    <a:moveTo>
                      <a:pt x="986" y="186"/>
                    </a:moveTo>
                    <a:cubicBezTo>
                      <a:pt x="990" y="186"/>
                      <a:pt x="990" y="184"/>
                      <a:pt x="990" y="179"/>
                    </a:cubicBezTo>
                    <a:lnTo>
                      <a:pt x="990" y="179"/>
                    </a:lnTo>
                    <a:lnTo>
                      <a:pt x="990" y="168"/>
                    </a:lnTo>
                    <a:cubicBezTo>
                      <a:pt x="990" y="116"/>
                      <a:pt x="965" y="86"/>
                      <a:pt x="922" y="86"/>
                    </a:cubicBezTo>
                    <a:cubicBezTo>
                      <a:pt x="878" y="86"/>
                      <a:pt x="849" y="122"/>
                      <a:pt x="849" y="180"/>
                    </a:cubicBezTo>
                    <a:cubicBezTo>
                      <a:pt x="849" y="237"/>
                      <a:pt x="879" y="274"/>
                      <a:pt x="926" y="274"/>
                    </a:cubicBezTo>
                    <a:cubicBezTo>
                      <a:pt x="940" y="274"/>
                      <a:pt x="953" y="271"/>
                      <a:pt x="967" y="266"/>
                    </a:cubicBezTo>
                    <a:cubicBezTo>
                      <a:pt x="979" y="260"/>
                      <a:pt x="985" y="256"/>
                      <a:pt x="985" y="253"/>
                    </a:cubicBezTo>
                    <a:cubicBezTo>
                      <a:pt x="985" y="252"/>
                      <a:pt x="985" y="252"/>
                      <a:pt x="985" y="250"/>
                    </a:cubicBezTo>
                    <a:lnTo>
                      <a:pt x="978" y="236"/>
                    </a:lnTo>
                    <a:cubicBezTo>
                      <a:pt x="977" y="235"/>
                      <a:pt x="976" y="234"/>
                      <a:pt x="975" y="234"/>
                    </a:cubicBezTo>
                    <a:cubicBezTo>
                      <a:pt x="974" y="234"/>
                      <a:pt x="973" y="234"/>
                      <a:pt x="972" y="235"/>
                    </a:cubicBezTo>
                    <a:cubicBezTo>
                      <a:pt x="956" y="244"/>
                      <a:pt x="942" y="248"/>
                      <a:pt x="929" y="248"/>
                    </a:cubicBezTo>
                    <a:cubicBezTo>
                      <a:pt x="899" y="248"/>
                      <a:pt x="882" y="226"/>
                      <a:pt x="880" y="186"/>
                    </a:cubicBezTo>
                    <a:lnTo>
                      <a:pt x="986" y="186"/>
                    </a:lnTo>
                    <a:close/>
                    <a:moveTo>
                      <a:pt x="759" y="219"/>
                    </a:moveTo>
                    <a:cubicBezTo>
                      <a:pt x="759" y="260"/>
                      <a:pt x="768" y="272"/>
                      <a:pt x="799" y="272"/>
                    </a:cubicBezTo>
                    <a:cubicBezTo>
                      <a:pt x="808" y="272"/>
                      <a:pt x="818" y="270"/>
                      <a:pt x="828" y="266"/>
                    </a:cubicBezTo>
                    <a:cubicBezTo>
                      <a:pt x="829" y="265"/>
                      <a:pt x="830" y="264"/>
                      <a:pt x="830" y="263"/>
                    </a:cubicBezTo>
                    <a:cubicBezTo>
                      <a:pt x="830" y="263"/>
                      <a:pt x="830" y="262"/>
                      <a:pt x="829" y="260"/>
                    </a:cubicBezTo>
                    <a:lnTo>
                      <a:pt x="825" y="247"/>
                    </a:lnTo>
                    <a:cubicBezTo>
                      <a:pt x="825" y="245"/>
                      <a:pt x="824" y="244"/>
                      <a:pt x="822" y="244"/>
                    </a:cubicBezTo>
                    <a:cubicBezTo>
                      <a:pt x="822" y="244"/>
                      <a:pt x="821" y="245"/>
                      <a:pt x="820" y="245"/>
                    </a:cubicBezTo>
                    <a:cubicBezTo>
                      <a:pt x="813" y="248"/>
                      <a:pt x="808" y="250"/>
                      <a:pt x="803" y="250"/>
                    </a:cubicBezTo>
                    <a:cubicBezTo>
                      <a:pt x="792" y="250"/>
                      <a:pt x="787" y="243"/>
                      <a:pt x="787" y="226"/>
                    </a:cubicBezTo>
                    <a:lnTo>
                      <a:pt x="787" y="216"/>
                    </a:lnTo>
                    <a:lnTo>
                      <a:pt x="787" y="202"/>
                    </a:lnTo>
                    <a:lnTo>
                      <a:pt x="787" y="4"/>
                    </a:lnTo>
                    <a:cubicBezTo>
                      <a:pt x="787" y="1"/>
                      <a:pt x="786" y="0"/>
                      <a:pt x="784" y="0"/>
                    </a:cubicBezTo>
                    <a:lnTo>
                      <a:pt x="783" y="0"/>
                    </a:lnTo>
                    <a:cubicBezTo>
                      <a:pt x="782" y="1"/>
                      <a:pt x="782" y="1"/>
                      <a:pt x="782" y="1"/>
                    </a:cubicBezTo>
                    <a:lnTo>
                      <a:pt x="763" y="5"/>
                    </a:lnTo>
                    <a:cubicBezTo>
                      <a:pt x="761" y="6"/>
                      <a:pt x="759" y="7"/>
                      <a:pt x="759" y="10"/>
                    </a:cubicBezTo>
                    <a:lnTo>
                      <a:pt x="759" y="201"/>
                    </a:lnTo>
                    <a:lnTo>
                      <a:pt x="759" y="219"/>
                    </a:lnTo>
                    <a:close/>
                    <a:moveTo>
                      <a:pt x="656" y="219"/>
                    </a:moveTo>
                    <a:cubicBezTo>
                      <a:pt x="656" y="260"/>
                      <a:pt x="665" y="272"/>
                      <a:pt x="695" y="272"/>
                    </a:cubicBezTo>
                    <a:cubicBezTo>
                      <a:pt x="705" y="272"/>
                      <a:pt x="715" y="270"/>
                      <a:pt x="724" y="266"/>
                    </a:cubicBezTo>
                    <a:cubicBezTo>
                      <a:pt x="726" y="265"/>
                      <a:pt x="727" y="264"/>
                      <a:pt x="727" y="263"/>
                    </a:cubicBezTo>
                    <a:cubicBezTo>
                      <a:pt x="727" y="263"/>
                      <a:pt x="727" y="262"/>
                      <a:pt x="726" y="260"/>
                    </a:cubicBezTo>
                    <a:lnTo>
                      <a:pt x="722" y="247"/>
                    </a:lnTo>
                    <a:cubicBezTo>
                      <a:pt x="721" y="245"/>
                      <a:pt x="720" y="244"/>
                      <a:pt x="719" y="244"/>
                    </a:cubicBezTo>
                    <a:cubicBezTo>
                      <a:pt x="719" y="244"/>
                      <a:pt x="717" y="245"/>
                      <a:pt x="716" y="245"/>
                    </a:cubicBezTo>
                    <a:cubicBezTo>
                      <a:pt x="710" y="248"/>
                      <a:pt x="705" y="250"/>
                      <a:pt x="700" y="250"/>
                    </a:cubicBezTo>
                    <a:cubicBezTo>
                      <a:pt x="689" y="250"/>
                      <a:pt x="684" y="243"/>
                      <a:pt x="684" y="226"/>
                    </a:cubicBezTo>
                    <a:lnTo>
                      <a:pt x="684" y="216"/>
                    </a:lnTo>
                    <a:lnTo>
                      <a:pt x="684" y="202"/>
                    </a:lnTo>
                    <a:lnTo>
                      <a:pt x="684" y="4"/>
                    </a:lnTo>
                    <a:cubicBezTo>
                      <a:pt x="684" y="1"/>
                      <a:pt x="683" y="0"/>
                      <a:pt x="681" y="0"/>
                    </a:cubicBezTo>
                    <a:lnTo>
                      <a:pt x="680" y="0"/>
                    </a:lnTo>
                    <a:cubicBezTo>
                      <a:pt x="679" y="1"/>
                      <a:pt x="679" y="1"/>
                      <a:pt x="679" y="1"/>
                    </a:cubicBezTo>
                    <a:lnTo>
                      <a:pt x="660" y="5"/>
                    </a:lnTo>
                    <a:cubicBezTo>
                      <a:pt x="657" y="6"/>
                      <a:pt x="656" y="7"/>
                      <a:pt x="656" y="10"/>
                    </a:cubicBezTo>
                    <a:lnTo>
                      <a:pt x="656" y="201"/>
                    </a:lnTo>
                    <a:lnTo>
                      <a:pt x="656" y="219"/>
                    </a:lnTo>
                    <a:close/>
                    <a:moveTo>
                      <a:pt x="567" y="228"/>
                    </a:moveTo>
                    <a:cubicBezTo>
                      <a:pt x="551" y="243"/>
                      <a:pt x="538" y="249"/>
                      <a:pt x="524" y="249"/>
                    </a:cubicBezTo>
                    <a:cubicBezTo>
                      <a:pt x="509" y="249"/>
                      <a:pt x="497" y="237"/>
                      <a:pt x="497" y="219"/>
                    </a:cubicBezTo>
                    <a:cubicBezTo>
                      <a:pt x="497" y="194"/>
                      <a:pt x="520" y="181"/>
                      <a:pt x="567" y="180"/>
                    </a:cubicBezTo>
                    <a:lnTo>
                      <a:pt x="567" y="228"/>
                    </a:lnTo>
                    <a:close/>
                    <a:moveTo>
                      <a:pt x="469" y="222"/>
                    </a:moveTo>
                    <a:cubicBezTo>
                      <a:pt x="469" y="253"/>
                      <a:pt x="488" y="272"/>
                      <a:pt x="518" y="272"/>
                    </a:cubicBezTo>
                    <a:cubicBezTo>
                      <a:pt x="538" y="272"/>
                      <a:pt x="554" y="266"/>
                      <a:pt x="571" y="249"/>
                    </a:cubicBezTo>
                    <a:cubicBezTo>
                      <a:pt x="575" y="261"/>
                      <a:pt x="582" y="272"/>
                      <a:pt x="585" y="272"/>
                    </a:cubicBezTo>
                    <a:cubicBezTo>
                      <a:pt x="586" y="272"/>
                      <a:pt x="587" y="272"/>
                      <a:pt x="588" y="271"/>
                    </a:cubicBezTo>
                    <a:lnTo>
                      <a:pt x="604" y="261"/>
                    </a:lnTo>
                    <a:cubicBezTo>
                      <a:pt x="605" y="261"/>
                      <a:pt x="606" y="260"/>
                      <a:pt x="606" y="259"/>
                    </a:cubicBezTo>
                    <a:cubicBezTo>
                      <a:pt x="606" y="259"/>
                      <a:pt x="606" y="258"/>
                      <a:pt x="605" y="257"/>
                    </a:cubicBezTo>
                    <a:cubicBezTo>
                      <a:pt x="597" y="243"/>
                      <a:pt x="595" y="234"/>
                      <a:pt x="595" y="208"/>
                    </a:cubicBezTo>
                    <a:lnTo>
                      <a:pt x="595" y="139"/>
                    </a:lnTo>
                    <a:cubicBezTo>
                      <a:pt x="595" y="103"/>
                      <a:pt x="576" y="86"/>
                      <a:pt x="536" y="86"/>
                    </a:cubicBezTo>
                    <a:cubicBezTo>
                      <a:pt x="520" y="86"/>
                      <a:pt x="505" y="89"/>
                      <a:pt x="491" y="95"/>
                    </a:cubicBezTo>
                    <a:cubicBezTo>
                      <a:pt x="480" y="99"/>
                      <a:pt x="477" y="101"/>
                      <a:pt x="477" y="104"/>
                    </a:cubicBezTo>
                    <a:cubicBezTo>
                      <a:pt x="477" y="105"/>
                      <a:pt x="477" y="105"/>
                      <a:pt x="478" y="107"/>
                    </a:cubicBezTo>
                    <a:lnTo>
                      <a:pt x="483" y="121"/>
                    </a:lnTo>
                    <a:cubicBezTo>
                      <a:pt x="484" y="123"/>
                      <a:pt x="485" y="123"/>
                      <a:pt x="486" y="123"/>
                    </a:cubicBezTo>
                    <a:cubicBezTo>
                      <a:pt x="486" y="123"/>
                      <a:pt x="488" y="123"/>
                      <a:pt x="489" y="123"/>
                    </a:cubicBezTo>
                    <a:cubicBezTo>
                      <a:pt x="507" y="115"/>
                      <a:pt x="518" y="112"/>
                      <a:pt x="533" y="112"/>
                    </a:cubicBezTo>
                    <a:cubicBezTo>
                      <a:pt x="557" y="112"/>
                      <a:pt x="567" y="121"/>
                      <a:pt x="567" y="145"/>
                    </a:cubicBezTo>
                    <a:lnTo>
                      <a:pt x="567" y="157"/>
                    </a:lnTo>
                    <a:cubicBezTo>
                      <a:pt x="501" y="158"/>
                      <a:pt x="469" y="179"/>
                      <a:pt x="469" y="222"/>
                    </a:cubicBezTo>
                    <a:close/>
                    <a:moveTo>
                      <a:pt x="375" y="100"/>
                    </a:moveTo>
                    <a:cubicBezTo>
                      <a:pt x="372" y="91"/>
                      <a:pt x="368" y="86"/>
                      <a:pt x="366" y="86"/>
                    </a:cubicBezTo>
                    <a:cubicBezTo>
                      <a:pt x="365" y="86"/>
                      <a:pt x="363" y="86"/>
                      <a:pt x="363" y="86"/>
                    </a:cubicBezTo>
                    <a:lnTo>
                      <a:pt x="347" y="96"/>
                    </a:lnTo>
                    <a:cubicBezTo>
                      <a:pt x="346" y="97"/>
                      <a:pt x="345" y="98"/>
                      <a:pt x="345" y="99"/>
                    </a:cubicBezTo>
                    <a:cubicBezTo>
                      <a:pt x="345" y="100"/>
                      <a:pt x="345" y="101"/>
                      <a:pt x="347" y="103"/>
                    </a:cubicBezTo>
                    <a:cubicBezTo>
                      <a:pt x="354" y="117"/>
                      <a:pt x="356" y="124"/>
                      <a:pt x="356" y="153"/>
                    </a:cubicBezTo>
                    <a:lnTo>
                      <a:pt x="356" y="264"/>
                    </a:lnTo>
                    <a:cubicBezTo>
                      <a:pt x="356" y="268"/>
                      <a:pt x="356" y="269"/>
                      <a:pt x="360" y="269"/>
                    </a:cubicBezTo>
                    <a:lnTo>
                      <a:pt x="379" y="269"/>
                    </a:lnTo>
                    <a:cubicBezTo>
                      <a:pt x="383" y="269"/>
                      <a:pt x="384" y="268"/>
                      <a:pt x="384" y="264"/>
                    </a:cubicBezTo>
                    <a:lnTo>
                      <a:pt x="384" y="142"/>
                    </a:lnTo>
                    <a:cubicBezTo>
                      <a:pt x="402" y="120"/>
                      <a:pt x="411" y="113"/>
                      <a:pt x="420" y="113"/>
                    </a:cubicBezTo>
                    <a:cubicBezTo>
                      <a:pt x="424" y="113"/>
                      <a:pt x="425" y="113"/>
                      <a:pt x="432" y="116"/>
                    </a:cubicBezTo>
                    <a:cubicBezTo>
                      <a:pt x="432" y="116"/>
                      <a:pt x="433" y="116"/>
                      <a:pt x="433" y="116"/>
                    </a:cubicBezTo>
                    <a:cubicBezTo>
                      <a:pt x="434" y="116"/>
                      <a:pt x="434" y="116"/>
                      <a:pt x="435" y="115"/>
                    </a:cubicBezTo>
                    <a:lnTo>
                      <a:pt x="444" y="94"/>
                    </a:lnTo>
                    <a:cubicBezTo>
                      <a:pt x="444" y="93"/>
                      <a:pt x="445" y="92"/>
                      <a:pt x="445" y="92"/>
                    </a:cubicBezTo>
                    <a:cubicBezTo>
                      <a:pt x="445" y="91"/>
                      <a:pt x="444" y="90"/>
                      <a:pt x="442" y="89"/>
                    </a:cubicBezTo>
                    <a:cubicBezTo>
                      <a:pt x="437" y="87"/>
                      <a:pt x="431" y="86"/>
                      <a:pt x="426" y="86"/>
                    </a:cubicBezTo>
                    <a:cubicBezTo>
                      <a:pt x="412" y="86"/>
                      <a:pt x="403" y="91"/>
                      <a:pt x="384" y="112"/>
                    </a:cubicBezTo>
                    <a:lnTo>
                      <a:pt x="380" y="116"/>
                    </a:lnTo>
                    <a:cubicBezTo>
                      <a:pt x="379" y="109"/>
                      <a:pt x="378" y="106"/>
                      <a:pt x="375" y="100"/>
                    </a:cubicBezTo>
                    <a:moveTo>
                      <a:pt x="264" y="228"/>
                    </a:moveTo>
                    <a:cubicBezTo>
                      <a:pt x="248" y="243"/>
                      <a:pt x="235" y="249"/>
                      <a:pt x="221" y="249"/>
                    </a:cubicBezTo>
                    <a:cubicBezTo>
                      <a:pt x="205" y="249"/>
                      <a:pt x="194" y="237"/>
                      <a:pt x="194" y="219"/>
                    </a:cubicBezTo>
                    <a:cubicBezTo>
                      <a:pt x="194" y="194"/>
                      <a:pt x="217" y="181"/>
                      <a:pt x="264" y="180"/>
                    </a:cubicBezTo>
                    <a:lnTo>
                      <a:pt x="264" y="228"/>
                    </a:lnTo>
                    <a:close/>
                    <a:moveTo>
                      <a:pt x="166" y="222"/>
                    </a:moveTo>
                    <a:cubicBezTo>
                      <a:pt x="166" y="253"/>
                      <a:pt x="185" y="272"/>
                      <a:pt x="215" y="272"/>
                    </a:cubicBezTo>
                    <a:cubicBezTo>
                      <a:pt x="235" y="272"/>
                      <a:pt x="251" y="266"/>
                      <a:pt x="268" y="249"/>
                    </a:cubicBezTo>
                    <a:cubicBezTo>
                      <a:pt x="272" y="261"/>
                      <a:pt x="278" y="272"/>
                      <a:pt x="282" y="272"/>
                    </a:cubicBezTo>
                    <a:cubicBezTo>
                      <a:pt x="283" y="272"/>
                      <a:pt x="284" y="272"/>
                      <a:pt x="285" y="271"/>
                    </a:cubicBezTo>
                    <a:lnTo>
                      <a:pt x="301" y="261"/>
                    </a:lnTo>
                    <a:cubicBezTo>
                      <a:pt x="302" y="261"/>
                      <a:pt x="303" y="260"/>
                      <a:pt x="303" y="259"/>
                    </a:cubicBezTo>
                    <a:cubicBezTo>
                      <a:pt x="303" y="259"/>
                      <a:pt x="303" y="258"/>
                      <a:pt x="302" y="257"/>
                    </a:cubicBezTo>
                    <a:cubicBezTo>
                      <a:pt x="294" y="243"/>
                      <a:pt x="292" y="234"/>
                      <a:pt x="292" y="208"/>
                    </a:cubicBezTo>
                    <a:lnTo>
                      <a:pt x="292" y="139"/>
                    </a:lnTo>
                    <a:cubicBezTo>
                      <a:pt x="292" y="103"/>
                      <a:pt x="273" y="86"/>
                      <a:pt x="233" y="86"/>
                    </a:cubicBezTo>
                    <a:cubicBezTo>
                      <a:pt x="217" y="86"/>
                      <a:pt x="202" y="89"/>
                      <a:pt x="188" y="95"/>
                    </a:cubicBezTo>
                    <a:cubicBezTo>
                      <a:pt x="177" y="99"/>
                      <a:pt x="174" y="101"/>
                      <a:pt x="174" y="104"/>
                    </a:cubicBezTo>
                    <a:cubicBezTo>
                      <a:pt x="174" y="105"/>
                      <a:pt x="174" y="105"/>
                      <a:pt x="175" y="107"/>
                    </a:cubicBezTo>
                    <a:lnTo>
                      <a:pt x="180" y="121"/>
                    </a:lnTo>
                    <a:cubicBezTo>
                      <a:pt x="181" y="123"/>
                      <a:pt x="182" y="123"/>
                      <a:pt x="183" y="123"/>
                    </a:cubicBezTo>
                    <a:cubicBezTo>
                      <a:pt x="183" y="123"/>
                      <a:pt x="184" y="123"/>
                      <a:pt x="186" y="123"/>
                    </a:cubicBezTo>
                    <a:cubicBezTo>
                      <a:pt x="204" y="115"/>
                      <a:pt x="215" y="112"/>
                      <a:pt x="230" y="112"/>
                    </a:cubicBezTo>
                    <a:cubicBezTo>
                      <a:pt x="254" y="112"/>
                      <a:pt x="264" y="121"/>
                      <a:pt x="264" y="145"/>
                    </a:cubicBezTo>
                    <a:lnTo>
                      <a:pt x="264" y="157"/>
                    </a:lnTo>
                    <a:cubicBezTo>
                      <a:pt x="198" y="158"/>
                      <a:pt x="166" y="179"/>
                      <a:pt x="166" y="222"/>
                    </a:cubicBezTo>
                    <a:close/>
                    <a:moveTo>
                      <a:pt x="31" y="40"/>
                    </a:moveTo>
                    <a:lnTo>
                      <a:pt x="60" y="40"/>
                    </a:lnTo>
                    <a:cubicBezTo>
                      <a:pt x="96" y="40"/>
                      <a:pt x="107" y="51"/>
                      <a:pt x="107" y="83"/>
                    </a:cubicBezTo>
                    <a:cubicBezTo>
                      <a:pt x="107" y="100"/>
                      <a:pt x="103" y="112"/>
                      <a:pt x="95" y="121"/>
                    </a:cubicBezTo>
                    <a:cubicBezTo>
                      <a:pt x="86" y="131"/>
                      <a:pt x="77" y="134"/>
                      <a:pt x="55" y="134"/>
                    </a:cubicBezTo>
                    <a:lnTo>
                      <a:pt x="31" y="134"/>
                    </a:lnTo>
                    <a:lnTo>
                      <a:pt x="31" y="40"/>
                    </a:lnTo>
                    <a:close/>
                    <a:moveTo>
                      <a:pt x="58" y="161"/>
                    </a:moveTo>
                    <a:cubicBezTo>
                      <a:pt x="73" y="161"/>
                      <a:pt x="80" y="160"/>
                      <a:pt x="91" y="157"/>
                    </a:cubicBezTo>
                    <a:cubicBezTo>
                      <a:pt x="120" y="148"/>
                      <a:pt x="138" y="120"/>
                      <a:pt x="138" y="82"/>
                    </a:cubicBezTo>
                    <a:cubicBezTo>
                      <a:pt x="138" y="58"/>
                      <a:pt x="131" y="39"/>
                      <a:pt x="117" y="27"/>
                    </a:cubicBezTo>
                    <a:cubicBezTo>
                      <a:pt x="105" y="18"/>
                      <a:pt x="91" y="14"/>
                      <a:pt x="63" y="14"/>
                    </a:cubicBezTo>
                    <a:lnTo>
                      <a:pt x="5" y="14"/>
                    </a:lnTo>
                    <a:cubicBezTo>
                      <a:pt x="1" y="14"/>
                      <a:pt x="0" y="15"/>
                      <a:pt x="0" y="20"/>
                    </a:cubicBezTo>
                    <a:lnTo>
                      <a:pt x="0" y="264"/>
                    </a:lnTo>
                    <a:cubicBezTo>
                      <a:pt x="0" y="268"/>
                      <a:pt x="1" y="269"/>
                      <a:pt x="5" y="269"/>
                    </a:cubicBezTo>
                    <a:lnTo>
                      <a:pt x="26" y="269"/>
                    </a:lnTo>
                    <a:cubicBezTo>
                      <a:pt x="30" y="269"/>
                      <a:pt x="31" y="268"/>
                      <a:pt x="31" y="264"/>
                    </a:cubicBezTo>
                    <a:lnTo>
                      <a:pt x="31" y="161"/>
                    </a:lnTo>
                    <a:lnTo>
                      <a:pt x="58" y="1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F7A581D0-24D2-EC36-44FD-FD96A32A3C9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57" y="2161"/>
                <a:ext cx="936" cy="165"/>
              </a:xfrm>
              <a:custGeom>
                <a:avLst/>
                <a:gdLst>
                  <a:gd name="T0" fmla="*/ 1910 w 1949"/>
                  <a:gd name="T1" fmla="*/ 118 h 344"/>
                  <a:gd name="T2" fmla="*/ 1873 w 1949"/>
                  <a:gd name="T3" fmla="*/ 319 h 344"/>
                  <a:gd name="T4" fmla="*/ 1812 w 1949"/>
                  <a:gd name="T5" fmla="*/ 323 h 344"/>
                  <a:gd name="T6" fmla="*/ 1940 w 1949"/>
                  <a:gd name="T7" fmla="*/ 257 h 344"/>
                  <a:gd name="T8" fmla="*/ 1949 w 1949"/>
                  <a:gd name="T9" fmla="*/ 95 h 344"/>
                  <a:gd name="T10" fmla="*/ 1873 w 1949"/>
                  <a:gd name="T11" fmla="*/ 83 h 344"/>
                  <a:gd name="T12" fmla="*/ 1637 w 1949"/>
                  <a:gd name="T13" fmla="*/ 84 h 344"/>
                  <a:gd name="T14" fmla="*/ 1623 w 1949"/>
                  <a:gd name="T15" fmla="*/ 134 h 344"/>
                  <a:gd name="T16" fmla="*/ 1651 w 1949"/>
                  <a:gd name="T17" fmla="*/ 130 h 344"/>
                  <a:gd name="T18" fmla="*/ 1748 w 1949"/>
                  <a:gd name="T19" fmla="*/ 266 h 344"/>
                  <a:gd name="T20" fmla="*/ 1637 w 1949"/>
                  <a:gd name="T21" fmla="*/ 84 h 344"/>
                  <a:gd name="T22" fmla="*/ 1561 w 1949"/>
                  <a:gd name="T23" fmla="*/ 262 h 344"/>
                  <a:gd name="T24" fmla="*/ 1501 w 1949"/>
                  <a:gd name="T25" fmla="*/ 88 h 344"/>
                  <a:gd name="T26" fmla="*/ 1532 w 1949"/>
                  <a:gd name="T27" fmla="*/ 111 h 344"/>
                  <a:gd name="T28" fmla="*/ 1566 w 1949"/>
                  <a:gd name="T29" fmla="*/ 22 h 344"/>
                  <a:gd name="T30" fmla="*/ 1247 w 1949"/>
                  <a:gd name="T31" fmla="*/ 95 h 344"/>
                  <a:gd name="T32" fmla="*/ 1254 w 1949"/>
                  <a:gd name="T33" fmla="*/ 263 h 344"/>
                  <a:gd name="T34" fmla="*/ 1319 w 1949"/>
                  <a:gd name="T35" fmla="*/ 107 h 344"/>
                  <a:gd name="T36" fmla="*/ 1371 w 1949"/>
                  <a:gd name="T37" fmla="*/ 263 h 344"/>
                  <a:gd name="T38" fmla="*/ 1432 w 1949"/>
                  <a:gd name="T39" fmla="*/ 262 h 344"/>
                  <a:gd name="T40" fmla="*/ 1420 w 1949"/>
                  <a:gd name="T41" fmla="*/ 83 h 344"/>
                  <a:gd name="T42" fmla="*/ 1000 w 1949"/>
                  <a:gd name="T43" fmla="*/ 84 h 344"/>
                  <a:gd name="T44" fmla="*/ 983 w 1949"/>
                  <a:gd name="T45" fmla="*/ 101 h 344"/>
                  <a:gd name="T46" fmla="*/ 1011 w 1949"/>
                  <a:gd name="T47" fmla="*/ 266 h 344"/>
                  <a:gd name="T48" fmla="*/ 1077 w 1949"/>
                  <a:gd name="T49" fmla="*/ 262 h 344"/>
                  <a:gd name="T50" fmla="*/ 1104 w 1949"/>
                  <a:gd name="T51" fmla="*/ 122 h 344"/>
                  <a:gd name="T52" fmla="*/ 1189 w 1949"/>
                  <a:gd name="T53" fmla="*/ 266 h 344"/>
                  <a:gd name="T54" fmla="*/ 1064 w 1949"/>
                  <a:gd name="T55" fmla="*/ 83 h 344"/>
                  <a:gd name="T56" fmla="*/ 828 w 1949"/>
                  <a:gd name="T57" fmla="*/ 217 h 344"/>
                  <a:gd name="T58" fmla="*/ 902 w 1949"/>
                  <a:gd name="T59" fmla="*/ 247 h 344"/>
                  <a:gd name="T60" fmla="*/ 935 w 1949"/>
                  <a:gd name="T61" fmla="*/ 255 h 344"/>
                  <a:gd name="T62" fmla="*/ 808 w 1949"/>
                  <a:gd name="T63" fmla="*/ 101 h 344"/>
                  <a:gd name="T64" fmla="*/ 863 w 1949"/>
                  <a:gd name="T65" fmla="*/ 109 h 344"/>
                  <a:gd name="T66" fmla="*/ 696 w 1949"/>
                  <a:gd name="T67" fmla="*/ 83 h 344"/>
                  <a:gd name="T68" fmla="*/ 686 w 1949"/>
                  <a:gd name="T69" fmla="*/ 150 h 344"/>
                  <a:gd name="T70" fmla="*/ 714 w 1949"/>
                  <a:gd name="T71" fmla="*/ 139 h 344"/>
                  <a:gd name="T72" fmla="*/ 775 w 1949"/>
                  <a:gd name="T73" fmla="*/ 92 h 344"/>
                  <a:gd name="T74" fmla="*/ 710 w 1949"/>
                  <a:gd name="T75" fmla="*/ 114 h 344"/>
                  <a:gd name="T76" fmla="*/ 556 w 1949"/>
                  <a:gd name="T77" fmla="*/ 107 h 344"/>
                  <a:gd name="T78" fmla="*/ 595 w 1949"/>
                  <a:gd name="T79" fmla="*/ 279 h 344"/>
                  <a:gd name="T80" fmla="*/ 495 w 1949"/>
                  <a:gd name="T81" fmla="*/ 322 h 344"/>
                  <a:gd name="T82" fmla="*/ 622 w 1949"/>
                  <a:gd name="T83" fmla="*/ 278 h 344"/>
                  <a:gd name="T84" fmla="*/ 629 w 1949"/>
                  <a:gd name="T85" fmla="*/ 99 h 344"/>
                  <a:gd name="T86" fmla="*/ 600 w 1949"/>
                  <a:gd name="T87" fmla="*/ 98 h 344"/>
                  <a:gd name="T88" fmla="*/ 593 w 1949"/>
                  <a:gd name="T89" fmla="*/ 245 h 344"/>
                  <a:gd name="T90" fmla="*/ 413 w 1949"/>
                  <a:gd name="T91" fmla="*/ 179 h 344"/>
                  <a:gd name="T92" fmla="*/ 443 w 1949"/>
                  <a:gd name="T93" fmla="*/ 176 h 344"/>
                  <a:gd name="T94" fmla="*/ 178 w 1949"/>
                  <a:gd name="T95" fmla="*/ 94 h 344"/>
                  <a:gd name="T96" fmla="*/ 190 w 1949"/>
                  <a:gd name="T97" fmla="*/ 266 h 344"/>
                  <a:gd name="T98" fmla="*/ 262 w 1949"/>
                  <a:gd name="T99" fmla="*/ 113 h 344"/>
                  <a:gd name="T100" fmla="*/ 272 w 1949"/>
                  <a:gd name="T101" fmla="*/ 86 h 344"/>
                  <a:gd name="T102" fmla="*/ 31 w 1949"/>
                  <a:gd name="T103" fmla="*/ 37 h 344"/>
                  <a:gd name="T104" fmla="*/ 31 w 1949"/>
                  <a:gd name="T105" fmla="*/ 132 h 344"/>
                  <a:gd name="T106" fmla="*/ 117 w 1949"/>
                  <a:gd name="T107" fmla="*/ 25 h 344"/>
                  <a:gd name="T108" fmla="*/ 5 w 1949"/>
                  <a:gd name="T109" fmla="*/ 266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949" h="344">
                    <a:moveTo>
                      <a:pt x="1910" y="218"/>
                    </a:moveTo>
                    <a:cubicBezTo>
                      <a:pt x="1891" y="231"/>
                      <a:pt x="1880" y="236"/>
                      <a:pt x="1866" y="236"/>
                    </a:cubicBezTo>
                    <a:cubicBezTo>
                      <a:pt x="1842" y="236"/>
                      <a:pt x="1832" y="217"/>
                      <a:pt x="1832" y="172"/>
                    </a:cubicBezTo>
                    <a:cubicBezTo>
                      <a:pt x="1832" y="130"/>
                      <a:pt x="1847" y="107"/>
                      <a:pt x="1875" y="107"/>
                    </a:cubicBezTo>
                    <a:cubicBezTo>
                      <a:pt x="1886" y="107"/>
                      <a:pt x="1895" y="110"/>
                      <a:pt x="1910" y="118"/>
                    </a:cubicBezTo>
                    <a:lnTo>
                      <a:pt x="1910" y="218"/>
                    </a:lnTo>
                    <a:close/>
                    <a:moveTo>
                      <a:pt x="1912" y="245"/>
                    </a:moveTo>
                    <a:cubicBezTo>
                      <a:pt x="1912" y="246"/>
                      <a:pt x="1912" y="251"/>
                      <a:pt x="1912" y="260"/>
                    </a:cubicBezTo>
                    <a:cubicBezTo>
                      <a:pt x="1912" y="267"/>
                      <a:pt x="1913" y="273"/>
                      <a:pt x="1913" y="279"/>
                    </a:cubicBezTo>
                    <a:cubicBezTo>
                      <a:pt x="1913" y="308"/>
                      <a:pt x="1901" y="319"/>
                      <a:pt x="1873" y="319"/>
                    </a:cubicBezTo>
                    <a:cubicBezTo>
                      <a:pt x="1859" y="319"/>
                      <a:pt x="1841" y="314"/>
                      <a:pt x="1824" y="306"/>
                    </a:cubicBezTo>
                    <a:cubicBezTo>
                      <a:pt x="1824" y="305"/>
                      <a:pt x="1822" y="304"/>
                      <a:pt x="1822" y="304"/>
                    </a:cubicBezTo>
                    <a:cubicBezTo>
                      <a:pt x="1821" y="304"/>
                      <a:pt x="1820" y="305"/>
                      <a:pt x="1819" y="307"/>
                    </a:cubicBezTo>
                    <a:lnTo>
                      <a:pt x="1813" y="322"/>
                    </a:lnTo>
                    <a:cubicBezTo>
                      <a:pt x="1812" y="322"/>
                      <a:pt x="1812" y="323"/>
                      <a:pt x="1812" y="323"/>
                    </a:cubicBezTo>
                    <a:lnTo>
                      <a:pt x="1812" y="324"/>
                    </a:lnTo>
                    <a:cubicBezTo>
                      <a:pt x="1812" y="326"/>
                      <a:pt x="1812" y="327"/>
                      <a:pt x="1814" y="328"/>
                    </a:cubicBezTo>
                    <a:cubicBezTo>
                      <a:pt x="1831" y="338"/>
                      <a:pt x="1854" y="344"/>
                      <a:pt x="1875" y="344"/>
                    </a:cubicBezTo>
                    <a:cubicBezTo>
                      <a:pt x="1918" y="344"/>
                      <a:pt x="1941" y="321"/>
                      <a:pt x="1941" y="278"/>
                    </a:cubicBezTo>
                    <a:cubicBezTo>
                      <a:pt x="1941" y="273"/>
                      <a:pt x="1940" y="266"/>
                      <a:pt x="1940" y="257"/>
                    </a:cubicBezTo>
                    <a:lnTo>
                      <a:pt x="1939" y="236"/>
                    </a:lnTo>
                    <a:cubicBezTo>
                      <a:pt x="1938" y="224"/>
                      <a:pt x="1938" y="215"/>
                      <a:pt x="1938" y="194"/>
                    </a:cubicBezTo>
                    <a:lnTo>
                      <a:pt x="1938" y="137"/>
                    </a:lnTo>
                    <a:cubicBezTo>
                      <a:pt x="1938" y="121"/>
                      <a:pt x="1941" y="110"/>
                      <a:pt x="1948" y="99"/>
                    </a:cubicBezTo>
                    <a:cubicBezTo>
                      <a:pt x="1949" y="97"/>
                      <a:pt x="1949" y="95"/>
                      <a:pt x="1949" y="95"/>
                    </a:cubicBezTo>
                    <a:cubicBezTo>
                      <a:pt x="1949" y="94"/>
                      <a:pt x="1949" y="93"/>
                      <a:pt x="1948" y="92"/>
                    </a:cubicBezTo>
                    <a:lnTo>
                      <a:pt x="1931" y="82"/>
                    </a:lnTo>
                    <a:cubicBezTo>
                      <a:pt x="1930" y="82"/>
                      <a:pt x="1929" y="81"/>
                      <a:pt x="1928" y="81"/>
                    </a:cubicBezTo>
                    <a:cubicBezTo>
                      <a:pt x="1926" y="81"/>
                      <a:pt x="1922" y="88"/>
                      <a:pt x="1918" y="98"/>
                    </a:cubicBezTo>
                    <a:cubicBezTo>
                      <a:pt x="1901" y="87"/>
                      <a:pt x="1889" y="83"/>
                      <a:pt x="1873" y="83"/>
                    </a:cubicBezTo>
                    <a:cubicBezTo>
                      <a:pt x="1828" y="83"/>
                      <a:pt x="1802" y="117"/>
                      <a:pt x="1802" y="179"/>
                    </a:cubicBezTo>
                    <a:cubicBezTo>
                      <a:pt x="1802" y="230"/>
                      <a:pt x="1824" y="261"/>
                      <a:pt x="1860" y="261"/>
                    </a:cubicBezTo>
                    <a:cubicBezTo>
                      <a:pt x="1878" y="261"/>
                      <a:pt x="1894" y="255"/>
                      <a:pt x="1912" y="241"/>
                    </a:cubicBezTo>
                    <a:lnTo>
                      <a:pt x="1912" y="245"/>
                    </a:lnTo>
                    <a:close/>
                    <a:moveTo>
                      <a:pt x="1637" y="84"/>
                    </a:moveTo>
                    <a:cubicBezTo>
                      <a:pt x="1636" y="84"/>
                      <a:pt x="1635" y="84"/>
                      <a:pt x="1634" y="84"/>
                    </a:cubicBezTo>
                    <a:lnTo>
                      <a:pt x="1617" y="94"/>
                    </a:lnTo>
                    <a:cubicBezTo>
                      <a:pt x="1616" y="95"/>
                      <a:pt x="1615" y="95"/>
                      <a:pt x="1615" y="97"/>
                    </a:cubicBezTo>
                    <a:cubicBezTo>
                      <a:pt x="1615" y="97"/>
                      <a:pt x="1615" y="98"/>
                      <a:pt x="1616" y="99"/>
                    </a:cubicBezTo>
                    <a:cubicBezTo>
                      <a:pt x="1621" y="110"/>
                      <a:pt x="1623" y="118"/>
                      <a:pt x="1623" y="134"/>
                    </a:cubicBezTo>
                    <a:lnTo>
                      <a:pt x="1623" y="262"/>
                    </a:lnTo>
                    <a:cubicBezTo>
                      <a:pt x="1623" y="265"/>
                      <a:pt x="1623" y="266"/>
                      <a:pt x="1627" y="266"/>
                    </a:cubicBezTo>
                    <a:lnTo>
                      <a:pt x="1647" y="266"/>
                    </a:lnTo>
                    <a:cubicBezTo>
                      <a:pt x="1650" y="266"/>
                      <a:pt x="1651" y="265"/>
                      <a:pt x="1651" y="262"/>
                    </a:cubicBezTo>
                    <a:lnTo>
                      <a:pt x="1651" y="130"/>
                    </a:lnTo>
                    <a:cubicBezTo>
                      <a:pt x="1670" y="113"/>
                      <a:pt x="1683" y="107"/>
                      <a:pt x="1699" y="107"/>
                    </a:cubicBezTo>
                    <a:cubicBezTo>
                      <a:pt x="1717" y="107"/>
                      <a:pt x="1724" y="116"/>
                      <a:pt x="1724" y="138"/>
                    </a:cubicBezTo>
                    <a:lnTo>
                      <a:pt x="1724" y="262"/>
                    </a:lnTo>
                    <a:cubicBezTo>
                      <a:pt x="1724" y="265"/>
                      <a:pt x="1725" y="266"/>
                      <a:pt x="1728" y="266"/>
                    </a:cubicBezTo>
                    <a:lnTo>
                      <a:pt x="1748" y="266"/>
                    </a:lnTo>
                    <a:cubicBezTo>
                      <a:pt x="1751" y="266"/>
                      <a:pt x="1752" y="265"/>
                      <a:pt x="1752" y="262"/>
                    </a:cubicBezTo>
                    <a:lnTo>
                      <a:pt x="1752" y="138"/>
                    </a:lnTo>
                    <a:cubicBezTo>
                      <a:pt x="1752" y="98"/>
                      <a:pt x="1740" y="83"/>
                      <a:pt x="1708" y="83"/>
                    </a:cubicBezTo>
                    <a:cubicBezTo>
                      <a:pt x="1688" y="83"/>
                      <a:pt x="1671" y="90"/>
                      <a:pt x="1648" y="108"/>
                    </a:cubicBezTo>
                    <a:cubicBezTo>
                      <a:pt x="1645" y="94"/>
                      <a:pt x="1641" y="84"/>
                      <a:pt x="1637" y="84"/>
                    </a:cubicBezTo>
                    <a:close/>
                    <a:moveTo>
                      <a:pt x="1532" y="262"/>
                    </a:moveTo>
                    <a:lnTo>
                      <a:pt x="1532" y="263"/>
                    </a:lnTo>
                    <a:cubicBezTo>
                      <a:pt x="1532" y="265"/>
                      <a:pt x="1534" y="266"/>
                      <a:pt x="1537" y="266"/>
                    </a:cubicBezTo>
                    <a:lnTo>
                      <a:pt x="1556" y="266"/>
                    </a:lnTo>
                    <a:cubicBezTo>
                      <a:pt x="1560" y="266"/>
                      <a:pt x="1561" y="265"/>
                      <a:pt x="1561" y="262"/>
                    </a:cubicBezTo>
                    <a:lnTo>
                      <a:pt x="1561" y="92"/>
                    </a:lnTo>
                    <a:cubicBezTo>
                      <a:pt x="1561" y="89"/>
                      <a:pt x="1560" y="88"/>
                      <a:pt x="1558" y="88"/>
                    </a:cubicBezTo>
                    <a:lnTo>
                      <a:pt x="1556" y="88"/>
                    </a:lnTo>
                    <a:lnTo>
                      <a:pt x="1503" y="88"/>
                    </a:lnTo>
                    <a:lnTo>
                      <a:pt x="1501" y="88"/>
                    </a:lnTo>
                    <a:cubicBezTo>
                      <a:pt x="1500" y="88"/>
                      <a:pt x="1499" y="89"/>
                      <a:pt x="1499" y="92"/>
                    </a:cubicBezTo>
                    <a:lnTo>
                      <a:pt x="1499" y="107"/>
                    </a:lnTo>
                    <a:cubicBezTo>
                      <a:pt x="1499" y="110"/>
                      <a:pt x="1500" y="111"/>
                      <a:pt x="1501" y="111"/>
                    </a:cubicBezTo>
                    <a:lnTo>
                      <a:pt x="1503" y="111"/>
                    </a:lnTo>
                    <a:lnTo>
                      <a:pt x="1532" y="111"/>
                    </a:lnTo>
                    <a:lnTo>
                      <a:pt x="1532" y="262"/>
                    </a:lnTo>
                    <a:close/>
                    <a:moveTo>
                      <a:pt x="1544" y="0"/>
                    </a:moveTo>
                    <a:cubicBezTo>
                      <a:pt x="1532" y="0"/>
                      <a:pt x="1521" y="10"/>
                      <a:pt x="1521" y="22"/>
                    </a:cubicBezTo>
                    <a:cubicBezTo>
                      <a:pt x="1521" y="35"/>
                      <a:pt x="1532" y="45"/>
                      <a:pt x="1544" y="45"/>
                    </a:cubicBezTo>
                    <a:cubicBezTo>
                      <a:pt x="1556" y="45"/>
                      <a:pt x="1566" y="35"/>
                      <a:pt x="1566" y="22"/>
                    </a:cubicBezTo>
                    <a:cubicBezTo>
                      <a:pt x="1566" y="10"/>
                      <a:pt x="1556" y="0"/>
                      <a:pt x="1544" y="0"/>
                    </a:cubicBezTo>
                    <a:close/>
                    <a:moveTo>
                      <a:pt x="1267" y="84"/>
                    </a:moveTo>
                    <a:cubicBezTo>
                      <a:pt x="1267" y="84"/>
                      <a:pt x="1265" y="84"/>
                      <a:pt x="1264" y="84"/>
                    </a:cubicBezTo>
                    <a:lnTo>
                      <a:pt x="1249" y="93"/>
                    </a:lnTo>
                    <a:cubicBezTo>
                      <a:pt x="1248" y="94"/>
                      <a:pt x="1247" y="95"/>
                      <a:pt x="1247" y="95"/>
                    </a:cubicBezTo>
                    <a:cubicBezTo>
                      <a:pt x="1247" y="96"/>
                      <a:pt x="1248" y="97"/>
                      <a:pt x="1248" y="97"/>
                    </a:cubicBezTo>
                    <a:lnTo>
                      <a:pt x="1250" y="101"/>
                    </a:lnTo>
                    <a:cubicBezTo>
                      <a:pt x="1253" y="110"/>
                      <a:pt x="1254" y="116"/>
                      <a:pt x="1254" y="128"/>
                    </a:cubicBezTo>
                    <a:lnTo>
                      <a:pt x="1254" y="262"/>
                    </a:lnTo>
                    <a:lnTo>
                      <a:pt x="1254" y="263"/>
                    </a:lnTo>
                    <a:cubicBezTo>
                      <a:pt x="1254" y="265"/>
                      <a:pt x="1256" y="266"/>
                      <a:pt x="1259" y="266"/>
                    </a:cubicBezTo>
                    <a:lnTo>
                      <a:pt x="1278" y="266"/>
                    </a:lnTo>
                    <a:cubicBezTo>
                      <a:pt x="1281" y="266"/>
                      <a:pt x="1282" y="265"/>
                      <a:pt x="1282" y="262"/>
                    </a:cubicBezTo>
                    <a:lnTo>
                      <a:pt x="1282" y="123"/>
                    </a:lnTo>
                    <a:cubicBezTo>
                      <a:pt x="1297" y="111"/>
                      <a:pt x="1307" y="107"/>
                      <a:pt x="1319" y="107"/>
                    </a:cubicBezTo>
                    <a:cubicBezTo>
                      <a:pt x="1335" y="107"/>
                      <a:pt x="1343" y="116"/>
                      <a:pt x="1343" y="134"/>
                    </a:cubicBezTo>
                    <a:lnTo>
                      <a:pt x="1343" y="262"/>
                    </a:lnTo>
                    <a:cubicBezTo>
                      <a:pt x="1343" y="265"/>
                      <a:pt x="1344" y="266"/>
                      <a:pt x="1348" y="266"/>
                    </a:cubicBezTo>
                    <a:lnTo>
                      <a:pt x="1367" y="266"/>
                    </a:lnTo>
                    <a:cubicBezTo>
                      <a:pt x="1370" y="266"/>
                      <a:pt x="1371" y="265"/>
                      <a:pt x="1371" y="263"/>
                    </a:cubicBezTo>
                    <a:lnTo>
                      <a:pt x="1371" y="262"/>
                    </a:lnTo>
                    <a:lnTo>
                      <a:pt x="1371" y="122"/>
                    </a:lnTo>
                    <a:cubicBezTo>
                      <a:pt x="1388" y="110"/>
                      <a:pt x="1397" y="107"/>
                      <a:pt x="1409" y="107"/>
                    </a:cubicBezTo>
                    <a:cubicBezTo>
                      <a:pt x="1425" y="107"/>
                      <a:pt x="1432" y="115"/>
                      <a:pt x="1432" y="134"/>
                    </a:cubicBezTo>
                    <a:lnTo>
                      <a:pt x="1432" y="262"/>
                    </a:lnTo>
                    <a:cubicBezTo>
                      <a:pt x="1432" y="265"/>
                      <a:pt x="1433" y="266"/>
                      <a:pt x="1437" y="266"/>
                    </a:cubicBezTo>
                    <a:lnTo>
                      <a:pt x="1456" y="266"/>
                    </a:lnTo>
                    <a:cubicBezTo>
                      <a:pt x="1460" y="266"/>
                      <a:pt x="1460" y="265"/>
                      <a:pt x="1460" y="262"/>
                    </a:cubicBezTo>
                    <a:lnTo>
                      <a:pt x="1460" y="135"/>
                    </a:lnTo>
                    <a:cubicBezTo>
                      <a:pt x="1460" y="98"/>
                      <a:pt x="1448" y="83"/>
                      <a:pt x="1420" y="83"/>
                    </a:cubicBezTo>
                    <a:cubicBezTo>
                      <a:pt x="1403" y="83"/>
                      <a:pt x="1388" y="89"/>
                      <a:pt x="1366" y="105"/>
                    </a:cubicBezTo>
                    <a:cubicBezTo>
                      <a:pt x="1359" y="90"/>
                      <a:pt x="1348" y="83"/>
                      <a:pt x="1330" y="83"/>
                    </a:cubicBezTo>
                    <a:cubicBezTo>
                      <a:pt x="1313" y="83"/>
                      <a:pt x="1298" y="89"/>
                      <a:pt x="1278" y="105"/>
                    </a:cubicBezTo>
                    <a:cubicBezTo>
                      <a:pt x="1275" y="92"/>
                      <a:pt x="1270" y="84"/>
                      <a:pt x="1267" y="84"/>
                    </a:cubicBezTo>
                    <a:moveTo>
                      <a:pt x="1000" y="84"/>
                    </a:moveTo>
                    <a:cubicBezTo>
                      <a:pt x="1000" y="84"/>
                      <a:pt x="998" y="84"/>
                      <a:pt x="997" y="84"/>
                    </a:cubicBezTo>
                    <a:lnTo>
                      <a:pt x="983" y="93"/>
                    </a:lnTo>
                    <a:cubicBezTo>
                      <a:pt x="981" y="94"/>
                      <a:pt x="981" y="95"/>
                      <a:pt x="981" y="95"/>
                    </a:cubicBezTo>
                    <a:cubicBezTo>
                      <a:pt x="981" y="96"/>
                      <a:pt x="981" y="97"/>
                      <a:pt x="981" y="97"/>
                    </a:cubicBezTo>
                    <a:lnTo>
                      <a:pt x="983" y="101"/>
                    </a:lnTo>
                    <a:cubicBezTo>
                      <a:pt x="986" y="110"/>
                      <a:pt x="988" y="116"/>
                      <a:pt x="988" y="128"/>
                    </a:cubicBezTo>
                    <a:lnTo>
                      <a:pt x="988" y="262"/>
                    </a:lnTo>
                    <a:lnTo>
                      <a:pt x="988" y="263"/>
                    </a:lnTo>
                    <a:cubicBezTo>
                      <a:pt x="988" y="265"/>
                      <a:pt x="989" y="266"/>
                      <a:pt x="992" y="266"/>
                    </a:cubicBezTo>
                    <a:lnTo>
                      <a:pt x="1011" y="266"/>
                    </a:lnTo>
                    <a:cubicBezTo>
                      <a:pt x="1015" y="266"/>
                      <a:pt x="1015" y="265"/>
                      <a:pt x="1015" y="262"/>
                    </a:cubicBezTo>
                    <a:lnTo>
                      <a:pt x="1015" y="123"/>
                    </a:lnTo>
                    <a:cubicBezTo>
                      <a:pt x="1030" y="111"/>
                      <a:pt x="1041" y="107"/>
                      <a:pt x="1052" y="107"/>
                    </a:cubicBezTo>
                    <a:cubicBezTo>
                      <a:pt x="1069" y="107"/>
                      <a:pt x="1077" y="116"/>
                      <a:pt x="1077" y="134"/>
                    </a:cubicBezTo>
                    <a:lnTo>
                      <a:pt x="1077" y="262"/>
                    </a:lnTo>
                    <a:cubicBezTo>
                      <a:pt x="1077" y="265"/>
                      <a:pt x="1077" y="266"/>
                      <a:pt x="1081" y="266"/>
                    </a:cubicBezTo>
                    <a:lnTo>
                      <a:pt x="1100" y="266"/>
                    </a:lnTo>
                    <a:cubicBezTo>
                      <a:pt x="1103" y="266"/>
                      <a:pt x="1104" y="265"/>
                      <a:pt x="1104" y="263"/>
                    </a:cubicBezTo>
                    <a:lnTo>
                      <a:pt x="1104" y="262"/>
                    </a:lnTo>
                    <a:lnTo>
                      <a:pt x="1104" y="122"/>
                    </a:lnTo>
                    <a:cubicBezTo>
                      <a:pt x="1121" y="110"/>
                      <a:pt x="1130" y="107"/>
                      <a:pt x="1142" y="107"/>
                    </a:cubicBezTo>
                    <a:cubicBezTo>
                      <a:pt x="1158" y="107"/>
                      <a:pt x="1166" y="115"/>
                      <a:pt x="1166" y="134"/>
                    </a:cubicBezTo>
                    <a:lnTo>
                      <a:pt x="1166" y="262"/>
                    </a:lnTo>
                    <a:cubicBezTo>
                      <a:pt x="1166" y="265"/>
                      <a:pt x="1166" y="266"/>
                      <a:pt x="1170" y="266"/>
                    </a:cubicBezTo>
                    <a:lnTo>
                      <a:pt x="1189" y="266"/>
                    </a:lnTo>
                    <a:cubicBezTo>
                      <a:pt x="1193" y="266"/>
                      <a:pt x="1193" y="265"/>
                      <a:pt x="1193" y="262"/>
                    </a:cubicBezTo>
                    <a:lnTo>
                      <a:pt x="1193" y="135"/>
                    </a:lnTo>
                    <a:cubicBezTo>
                      <a:pt x="1193" y="98"/>
                      <a:pt x="1182" y="83"/>
                      <a:pt x="1153" y="83"/>
                    </a:cubicBezTo>
                    <a:cubicBezTo>
                      <a:pt x="1136" y="83"/>
                      <a:pt x="1121" y="89"/>
                      <a:pt x="1099" y="105"/>
                    </a:cubicBezTo>
                    <a:cubicBezTo>
                      <a:pt x="1093" y="90"/>
                      <a:pt x="1081" y="83"/>
                      <a:pt x="1064" y="83"/>
                    </a:cubicBezTo>
                    <a:cubicBezTo>
                      <a:pt x="1046" y="83"/>
                      <a:pt x="1031" y="89"/>
                      <a:pt x="1011" y="105"/>
                    </a:cubicBezTo>
                    <a:cubicBezTo>
                      <a:pt x="1008" y="92"/>
                      <a:pt x="1004" y="84"/>
                      <a:pt x="1000" y="84"/>
                    </a:cubicBezTo>
                    <a:close/>
                    <a:moveTo>
                      <a:pt x="898" y="225"/>
                    </a:moveTo>
                    <a:cubicBezTo>
                      <a:pt x="881" y="240"/>
                      <a:pt x="868" y="247"/>
                      <a:pt x="855" y="247"/>
                    </a:cubicBezTo>
                    <a:cubicBezTo>
                      <a:pt x="839" y="247"/>
                      <a:pt x="828" y="234"/>
                      <a:pt x="828" y="217"/>
                    </a:cubicBezTo>
                    <a:cubicBezTo>
                      <a:pt x="828" y="191"/>
                      <a:pt x="851" y="178"/>
                      <a:pt x="898" y="177"/>
                    </a:cubicBezTo>
                    <a:lnTo>
                      <a:pt x="898" y="225"/>
                    </a:lnTo>
                    <a:close/>
                    <a:moveTo>
                      <a:pt x="799" y="219"/>
                    </a:moveTo>
                    <a:cubicBezTo>
                      <a:pt x="799" y="250"/>
                      <a:pt x="819" y="270"/>
                      <a:pt x="849" y="270"/>
                    </a:cubicBezTo>
                    <a:cubicBezTo>
                      <a:pt x="869" y="270"/>
                      <a:pt x="885" y="263"/>
                      <a:pt x="902" y="247"/>
                    </a:cubicBezTo>
                    <a:cubicBezTo>
                      <a:pt x="906" y="259"/>
                      <a:pt x="912" y="270"/>
                      <a:pt x="916" y="270"/>
                    </a:cubicBezTo>
                    <a:cubicBezTo>
                      <a:pt x="916" y="270"/>
                      <a:pt x="918" y="269"/>
                      <a:pt x="919" y="269"/>
                    </a:cubicBezTo>
                    <a:lnTo>
                      <a:pt x="935" y="259"/>
                    </a:lnTo>
                    <a:cubicBezTo>
                      <a:pt x="936" y="258"/>
                      <a:pt x="936" y="257"/>
                      <a:pt x="936" y="256"/>
                    </a:cubicBezTo>
                    <a:cubicBezTo>
                      <a:pt x="936" y="256"/>
                      <a:pt x="936" y="255"/>
                      <a:pt x="935" y="255"/>
                    </a:cubicBezTo>
                    <a:cubicBezTo>
                      <a:pt x="927" y="240"/>
                      <a:pt x="926" y="232"/>
                      <a:pt x="926" y="206"/>
                    </a:cubicBezTo>
                    <a:lnTo>
                      <a:pt x="926" y="136"/>
                    </a:lnTo>
                    <a:cubicBezTo>
                      <a:pt x="926" y="100"/>
                      <a:pt x="907" y="84"/>
                      <a:pt x="867" y="84"/>
                    </a:cubicBezTo>
                    <a:cubicBezTo>
                      <a:pt x="851" y="84"/>
                      <a:pt x="836" y="87"/>
                      <a:pt x="821" y="92"/>
                    </a:cubicBezTo>
                    <a:cubicBezTo>
                      <a:pt x="811" y="96"/>
                      <a:pt x="808" y="99"/>
                      <a:pt x="808" y="101"/>
                    </a:cubicBezTo>
                    <a:cubicBezTo>
                      <a:pt x="808" y="102"/>
                      <a:pt x="808" y="102"/>
                      <a:pt x="809" y="104"/>
                    </a:cubicBezTo>
                    <a:lnTo>
                      <a:pt x="814" y="119"/>
                    </a:lnTo>
                    <a:cubicBezTo>
                      <a:pt x="814" y="120"/>
                      <a:pt x="815" y="121"/>
                      <a:pt x="817" y="121"/>
                    </a:cubicBezTo>
                    <a:cubicBezTo>
                      <a:pt x="817" y="121"/>
                      <a:pt x="818" y="120"/>
                      <a:pt x="819" y="120"/>
                    </a:cubicBezTo>
                    <a:cubicBezTo>
                      <a:pt x="837" y="112"/>
                      <a:pt x="849" y="109"/>
                      <a:pt x="863" y="109"/>
                    </a:cubicBezTo>
                    <a:cubicBezTo>
                      <a:pt x="888" y="109"/>
                      <a:pt x="898" y="118"/>
                      <a:pt x="898" y="142"/>
                    </a:cubicBezTo>
                    <a:lnTo>
                      <a:pt x="898" y="154"/>
                    </a:lnTo>
                    <a:cubicBezTo>
                      <a:pt x="832" y="155"/>
                      <a:pt x="799" y="177"/>
                      <a:pt x="799" y="219"/>
                    </a:cubicBezTo>
                    <a:close/>
                    <a:moveTo>
                      <a:pt x="706" y="97"/>
                    </a:moveTo>
                    <a:cubicBezTo>
                      <a:pt x="702" y="88"/>
                      <a:pt x="699" y="83"/>
                      <a:pt x="696" y="83"/>
                    </a:cubicBezTo>
                    <a:cubicBezTo>
                      <a:pt x="696" y="83"/>
                      <a:pt x="694" y="83"/>
                      <a:pt x="693" y="84"/>
                    </a:cubicBezTo>
                    <a:lnTo>
                      <a:pt x="678" y="94"/>
                    </a:lnTo>
                    <a:cubicBezTo>
                      <a:pt x="676" y="94"/>
                      <a:pt x="676" y="95"/>
                      <a:pt x="676" y="97"/>
                    </a:cubicBezTo>
                    <a:cubicBezTo>
                      <a:pt x="676" y="98"/>
                      <a:pt x="676" y="99"/>
                      <a:pt x="677" y="100"/>
                    </a:cubicBezTo>
                    <a:cubicBezTo>
                      <a:pt x="685" y="115"/>
                      <a:pt x="686" y="121"/>
                      <a:pt x="686" y="150"/>
                    </a:cubicBezTo>
                    <a:lnTo>
                      <a:pt x="686" y="262"/>
                    </a:lnTo>
                    <a:cubicBezTo>
                      <a:pt x="686" y="265"/>
                      <a:pt x="687" y="266"/>
                      <a:pt x="691" y="266"/>
                    </a:cubicBezTo>
                    <a:lnTo>
                      <a:pt x="710" y="266"/>
                    </a:lnTo>
                    <a:cubicBezTo>
                      <a:pt x="714" y="266"/>
                      <a:pt x="714" y="266"/>
                      <a:pt x="714" y="262"/>
                    </a:cubicBezTo>
                    <a:lnTo>
                      <a:pt x="714" y="139"/>
                    </a:lnTo>
                    <a:cubicBezTo>
                      <a:pt x="733" y="117"/>
                      <a:pt x="741" y="111"/>
                      <a:pt x="751" y="111"/>
                    </a:cubicBezTo>
                    <a:cubicBezTo>
                      <a:pt x="754" y="111"/>
                      <a:pt x="756" y="111"/>
                      <a:pt x="762" y="113"/>
                    </a:cubicBezTo>
                    <a:cubicBezTo>
                      <a:pt x="763" y="113"/>
                      <a:pt x="763" y="113"/>
                      <a:pt x="764" y="113"/>
                    </a:cubicBezTo>
                    <a:cubicBezTo>
                      <a:pt x="764" y="113"/>
                      <a:pt x="765" y="113"/>
                      <a:pt x="765" y="112"/>
                    </a:cubicBezTo>
                    <a:lnTo>
                      <a:pt x="775" y="92"/>
                    </a:lnTo>
                    <a:cubicBezTo>
                      <a:pt x="775" y="91"/>
                      <a:pt x="775" y="89"/>
                      <a:pt x="775" y="89"/>
                    </a:cubicBezTo>
                    <a:cubicBezTo>
                      <a:pt x="775" y="88"/>
                      <a:pt x="774" y="87"/>
                      <a:pt x="773" y="86"/>
                    </a:cubicBezTo>
                    <a:cubicBezTo>
                      <a:pt x="768" y="84"/>
                      <a:pt x="762" y="83"/>
                      <a:pt x="757" y="83"/>
                    </a:cubicBezTo>
                    <a:cubicBezTo>
                      <a:pt x="742" y="83"/>
                      <a:pt x="734" y="88"/>
                      <a:pt x="715" y="109"/>
                    </a:cubicBezTo>
                    <a:lnTo>
                      <a:pt x="710" y="114"/>
                    </a:lnTo>
                    <a:cubicBezTo>
                      <a:pt x="709" y="106"/>
                      <a:pt x="708" y="103"/>
                      <a:pt x="706" y="97"/>
                    </a:cubicBezTo>
                    <a:close/>
                    <a:moveTo>
                      <a:pt x="592" y="218"/>
                    </a:moveTo>
                    <a:cubicBezTo>
                      <a:pt x="573" y="231"/>
                      <a:pt x="561" y="236"/>
                      <a:pt x="548" y="236"/>
                    </a:cubicBezTo>
                    <a:cubicBezTo>
                      <a:pt x="524" y="236"/>
                      <a:pt x="514" y="217"/>
                      <a:pt x="514" y="172"/>
                    </a:cubicBezTo>
                    <a:cubicBezTo>
                      <a:pt x="514" y="130"/>
                      <a:pt x="529" y="107"/>
                      <a:pt x="556" y="107"/>
                    </a:cubicBezTo>
                    <a:cubicBezTo>
                      <a:pt x="567" y="107"/>
                      <a:pt x="577" y="110"/>
                      <a:pt x="592" y="118"/>
                    </a:cubicBezTo>
                    <a:lnTo>
                      <a:pt x="592" y="218"/>
                    </a:lnTo>
                    <a:close/>
                    <a:moveTo>
                      <a:pt x="593" y="245"/>
                    </a:moveTo>
                    <a:cubicBezTo>
                      <a:pt x="593" y="246"/>
                      <a:pt x="594" y="251"/>
                      <a:pt x="594" y="260"/>
                    </a:cubicBezTo>
                    <a:cubicBezTo>
                      <a:pt x="594" y="267"/>
                      <a:pt x="595" y="273"/>
                      <a:pt x="595" y="279"/>
                    </a:cubicBezTo>
                    <a:cubicBezTo>
                      <a:pt x="595" y="308"/>
                      <a:pt x="583" y="319"/>
                      <a:pt x="555" y="319"/>
                    </a:cubicBezTo>
                    <a:cubicBezTo>
                      <a:pt x="541" y="319"/>
                      <a:pt x="523" y="314"/>
                      <a:pt x="506" y="306"/>
                    </a:cubicBezTo>
                    <a:cubicBezTo>
                      <a:pt x="506" y="305"/>
                      <a:pt x="504" y="304"/>
                      <a:pt x="504" y="304"/>
                    </a:cubicBezTo>
                    <a:cubicBezTo>
                      <a:pt x="503" y="304"/>
                      <a:pt x="502" y="305"/>
                      <a:pt x="501" y="307"/>
                    </a:cubicBezTo>
                    <a:lnTo>
                      <a:pt x="495" y="322"/>
                    </a:lnTo>
                    <a:cubicBezTo>
                      <a:pt x="494" y="322"/>
                      <a:pt x="494" y="323"/>
                      <a:pt x="494" y="323"/>
                    </a:cubicBezTo>
                    <a:lnTo>
                      <a:pt x="494" y="324"/>
                    </a:lnTo>
                    <a:cubicBezTo>
                      <a:pt x="494" y="326"/>
                      <a:pt x="494" y="327"/>
                      <a:pt x="496" y="328"/>
                    </a:cubicBezTo>
                    <a:cubicBezTo>
                      <a:pt x="512" y="338"/>
                      <a:pt x="536" y="344"/>
                      <a:pt x="556" y="344"/>
                    </a:cubicBezTo>
                    <a:cubicBezTo>
                      <a:pt x="600" y="344"/>
                      <a:pt x="622" y="321"/>
                      <a:pt x="622" y="278"/>
                    </a:cubicBezTo>
                    <a:cubicBezTo>
                      <a:pt x="622" y="273"/>
                      <a:pt x="622" y="266"/>
                      <a:pt x="622" y="257"/>
                    </a:cubicBezTo>
                    <a:lnTo>
                      <a:pt x="621" y="236"/>
                    </a:lnTo>
                    <a:cubicBezTo>
                      <a:pt x="620" y="224"/>
                      <a:pt x="620" y="215"/>
                      <a:pt x="620" y="194"/>
                    </a:cubicBezTo>
                    <a:lnTo>
                      <a:pt x="620" y="137"/>
                    </a:lnTo>
                    <a:cubicBezTo>
                      <a:pt x="620" y="121"/>
                      <a:pt x="622" y="110"/>
                      <a:pt x="629" y="99"/>
                    </a:cubicBezTo>
                    <a:cubicBezTo>
                      <a:pt x="631" y="97"/>
                      <a:pt x="631" y="95"/>
                      <a:pt x="631" y="95"/>
                    </a:cubicBezTo>
                    <a:cubicBezTo>
                      <a:pt x="631" y="94"/>
                      <a:pt x="631" y="93"/>
                      <a:pt x="630" y="92"/>
                    </a:cubicBezTo>
                    <a:lnTo>
                      <a:pt x="613" y="82"/>
                    </a:lnTo>
                    <a:cubicBezTo>
                      <a:pt x="612" y="82"/>
                      <a:pt x="611" y="81"/>
                      <a:pt x="610" y="81"/>
                    </a:cubicBezTo>
                    <a:cubicBezTo>
                      <a:pt x="608" y="81"/>
                      <a:pt x="604" y="88"/>
                      <a:pt x="600" y="98"/>
                    </a:cubicBezTo>
                    <a:cubicBezTo>
                      <a:pt x="583" y="87"/>
                      <a:pt x="571" y="83"/>
                      <a:pt x="554" y="83"/>
                    </a:cubicBezTo>
                    <a:cubicBezTo>
                      <a:pt x="509" y="83"/>
                      <a:pt x="484" y="117"/>
                      <a:pt x="484" y="179"/>
                    </a:cubicBezTo>
                    <a:cubicBezTo>
                      <a:pt x="484" y="230"/>
                      <a:pt x="506" y="261"/>
                      <a:pt x="542" y="261"/>
                    </a:cubicBezTo>
                    <a:cubicBezTo>
                      <a:pt x="560" y="261"/>
                      <a:pt x="576" y="255"/>
                      <a:pt x="593" y="241"/>
                    </a:cubicBezTo>
                    <a:lnTo>
                      <a:pt x="593" y="245"/>
                    </a:lnTo>
                    <a:close/>
                    <a:moveTo>
                      <a:pt x="369" y="248"/>
                    </a:moveTo>
                    <a:cubicBezTo>
                      <a:pt x="340" y="248"/>
                      <a:pt x="325" y="224"/>
                      <a:pt x="325" y="174"/>
                    </a:cubicBezTo>
                    <a:cubicBezTo>
                      <a:pt x="325" y="129"/>
                      <a:pt x="340" y="106"/>
                      <a:pt x="369" y="106"/>
                    </a:cubicBezTo>
                    <a:cubicBezTo>
                      <a:pt x="398" y="106"/>
                      <a:pt x="413" y="131"/>
                      <a:pt x="413" y="175"/>
                    </a:cubicBezTo>
                    <a:lnTo>
                      <a:pt x="413" y="179"/>
                    </a:lnTo>
                    <a:cubicBezTo>
                      <a:pt x="412" y="226"/>
                      <a:pt x="398" y="248"/>
                      <a:pt x="369" y="248"/>
                    </a:cubicBezTo>
                    <a:close/>
                    <a:moveTo>
                      <a:pt x="371" y="83"/>
                    </a:moveTo>
                    <a:cubicBezTo>
                      <a:pt x="323" y="83"/>
                      <a:pt x="295" y="118"/>
                      <a:pt x="295" y="178"/>
                    </a:cubicBezTo>
                    <a:cubicBezTo>
                      <a:pt x="295" y="237"/>
                      <a:pt x="321" y="271"/>
                      <a:pt x="367" y="271"/>
                    </a:cubicBezTo>
                    <a:cubicBezTo>
                      <a:pt x="415" y="271"/>
                      <a:pt x="443" y="236"/>
                      <a:pt x="443" y="176"/>
                    </a:cubicBezTo>
                    <a:cubicBezTo>
                      <a:pt x="443" y="117"/>
                      <a:pt x="416" y="83"/>
                      <a:pt x="371" y="83"/>
                    </a:cubicBezTo>
                    <a:close/>
                    <a:moveTo>
                      <a:pt x="206" y="97"/>
                    </a:moveTo>
                    <a:cubicBezTo>
                      <a:pt x="202" y="88"/>
                      <a:pt x="198" y="83"/>
                      <a:pt x="196" y="83"/>
                    </a:cubicBezTo>
                    <a:cubicBezTo>
                      <a:pt x="195" y="83"/>
                      <a:pt x="194" y="83"/>
                      <a:pt x="193" y="84"/>
                    </a:cubicBezTo>
                    <a:lnTo>
                      <a:pt x="178" y="94"/>
                    </a:lnTo>
                    <a:cubicBezTo>
                      <a:pt x="176" y="94"/>
                      <a:pt x="175" y="95"/>
                      <a:pt x="175" y="97"/>
                    </a:cubicBezTo>
                    <a:cubicBezTo>
                      <a:pt x="175" y="98"/>
                      <a:pt x="176" y="99"/>
                      <a:pt x="177" y="100"/>
                    </a:cubicBezTo>
                    <a:cubicBezTo>
                      <a:pt x="185" y="115"/>
                      <a:pt x="186" y="121"/>
                      <a:pt x="186" y="150"/>
                    </a:cubicBezTo>
                    <a:lnTo>
                      <a:pt x="186" y="262"/>
                    </a:lnTo>
                    <a:cubicBezTo>
                      <a:pt x="186" y="265"/>
                      <a:pt x="187" y="266"/>
                      <a:pt x="190" y="266"/>
                    </a:cubicBezTo>
                    <a:lnTo>
                      <a:pt x="210" y="266"/>
                    </a:lnTo>
                    <a:cubicBezTo>
                      <a:pt x="213" y="266"/>
                      <a:pt x="214" y="266"/>
                      <a:pt x="214" y="262"/>
                    </a:cubicBezTo>
                    <a:lnTo>
                      <a:pt x="214" y="139"/>
                    </a:lnTo>
                    <a:cubicBezTo>
                      <a:pt x="232" y="117"/>
                      <a:pt x="241" y="111"/>
                      <a:pt x="251" y="111"/>
                    </a:cubicBezTo>
                    <a:cubicBezTo>
                      <a:pt x="254" y="111"/>
                      <a:pt x="256" y="111"/>
                      <a:pt x="262" y="113"/>
                    </a:cubicBezTo>
                    <a:cubicBezTo>
                      <a:pt x="263" y="113"/>
                      <a:pt x="263" y="113"/>
                      <a:pt x="263" y="113"/>
                    </a:cubicBezTo>
                    <a:cubicBezTo>
                      <a:pt x="264" y="113"/>
                      <a:pt x="265" y="113"/>
                      <a:pt x="265" y="112"/>
                    </a:cubicBezTo>
                    <a:lnTo>
                      <a:pt x="274" y="92"/>
                    </a:lnTo>
                    <a:cubicBezTo>
                      <a:pt x="275" y="91"/>
                      <a:pt x="275" y="89"/>
                      <a:pt x="275" y="89"/>
                    </a:cubicBezTo>
                    <a:cubicBezTo>
                      <a:pt x="275" y="88"/>
                      <a:pt x="274" y="87"/>
                      <a:pt x="272" y="86"/>
                    </a:cubicBezTo>
                    <a:cubicBezTo>
                      <a:pt x="268" y="84"/>
                      <a:pt x="262" y="83"/>
                      <a:pt x="256" y="83"/>
                    </a:cubicBezTo>
                    <a:cubicBezTo>
                      <a:pt x="242" y="83"/>
                      <a:pt x="234" y="88"/>
                      <a:pt x="214" y="109"/>
                    </a:cubicBezTo>
                    <a:lnTo>
                      <a:pt x="210" y="114"/>
                    </a:lnTo>
                    <a:cubicBezTo>
                      <a:pt x="209" y="106"/>
                      <a:pt x="208" y="103"/>
                      <a:pt x="206" y="97"/>
                    </a:cubicBezTo>
                    <a:close/>
                    <a:moveTo>
                      <a:pt x="31" y="37"/>
                    </a:moveTo>
                    <a:lnTo>
                      <a:pt x="60" y="37"/>
                    </a:lnTo>
                    <a:cubicBezTo>
                      <a:pt x="96" y="37"/>
                      <a:pt x="107" y="48"/>
                      <a:pt x="107" y="81"/>
                    </a:cubicBezTo>
                    <a:cubicBezTo>
                      <a:pt x="107" y="97"/>
                      <a:pt x="103" y="110"/>
                      <a:pt x="95" y="119"/>
                    </a:cubicBezTo>
                    <a:cubicBezTo>
                      <a:pt x="86" y="129"/>
                      <a:pt x="77" y="132"/>
                      <a:pt x="55" y="132"/>
                    </a:cubicBezTo>
                    <a:lnTo>
                      <a:pt x="31" y="132"/>
                    </a:lnTo>
                    <a:lnTo>
                      <a:pt x="31" y="37"/>
                    </a:lnTo>
                    <a:close/>
                    <a:moveTo>
                      <a:pt x="58" y="158"/>
                    </a:moveTo>
                    <a:cubicBezTo>
                      <a:pt x="73" y="158"/>
                      <a:pt x="80" y="158"/>
                      <a:pt x="91" y="155"/>
                    </a:cubicBezTo>
                    <a:cubicBezTo>
                      <a:pt x="120" y="145"/>
                      <a:pt x="138" y="117"/>
                      <a:pt x="138" y="79"/>
                    </a:cubicBezTo>
                    <a:cubicBezTo>
                      <a:pt x="138" y="55"/>
                      <a:pt x="131" y="37"/>
                      <a:pt x="117" y="25"/>
                    </a:cubicBezTo>
                    <a:cubicBezTo>
                      <a:pt x="105" y="15"/>
                      <a:pt x="91" y="12"/>
                      <a:pt x="63" y="12"/>
                    </a:cubicBezTo>
                    <a:lnTo>
                      <a:pt x="5" y="12"/>
                    </a:lnTo>
                    <a:cubicBezTo>
                      <a:pt x="1" y="12"/>
                      <a:pt x="0" y="12"/>
                      <a:pt x="0" y="17"/>
                    </a:cubicBezTo>
                    <a:lnTo>
                      <a:pt x="0" y="261"/>
                    </a:lnTo>
                    <a:cubicBezTo>
                      <a:pt x="0" y="265"/>
                      <a:pt x="1" y="266"/>
                      <a:pt x="5" y="266"/>
                    </a:cubicBezTo>
                    <a:lnTo>
                      <a:pt x="26" y="266"/>
                    </a:lnTo>
                    <a:cubicBezTo>
                      <a:pt x="30" y="266"/>
                      <a:pt x="31" y="265"/>
                      <a:pt x="31" y="261"/>
                    </a:cubicBezTo>
                    <a:lnTo>
                      <a:pt x="31" y="158"/>
                    </a:lnTo>
                    <a:lnTo>
                      <a:pt x="58" y="1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Rectangle 7">
                <a:extLst>
                  <a:ext uri="{FF2B5EF4-FFF2-40B4-BE49-F238E27FC236}">
                    <a16:creationId xmlns:a16="http://schemas.microsoft.com/office/drawing/2014/main" id="{17CFFEE4-2E58-4390-3208-2B04B62C668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271" y="1996"/>
                <a:ext cx="524" cy="119"/>
              </a:xfrm>
              <a:prstGeom prst="rect">
                <a:avLst/>
              </a:prstGeom>
              <a:solidFill>
                <a:srgbClr val="AFCA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Rectangle 8">
                <a:extLst>
                  <a:ext uri="{FF2B5EF4-FFF2-40B4-BE49-F238E27FC236}">
                    <a16:creationId xmlns:a16="http://schemas.microsoft.com/office/drawing/2014/main" id="{6939C1A8-64AF-1AFA-A795-EBAE640E34B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869" y="2169"/>
                <a:ext cx="926" cy="118"/>
              </a:xfrm>
              <a:prstGeom prst="rect">
                <a:avLst/>
              </a:prstGeom>
              <a:solidFill>
                <a:srgbClr val="0063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35" name="Notizenplatzhalter 34">
            <a:extLst>
              <a:ext uri="{FF2B5EF4-FFF2-40B4-BE49-F238E27FC236}">
                <a16:creationId xmlns:a16="http://schemas.microsoft.com/office/drawing/2014/main" id="{A631EB8E-BD89-A7B7-EA71-CA5B994D4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37" name="Kopfzeilenplatzhalter 36">
            <a:extLst>
              <a:ext uri="{FF2B5EF4-FFF2-40B4-BE49-F238E27FC236}">
                <a16:creationId xmlns:a16="http://schemas.microsoft.com/office/drawing/2014/main" id="{26380E66-F4EC-232D-F8DA-8BCFC9D7A6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646612" y="229393"/>
            <a:ext cx="444808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00" cap="all" spc="200" baseline="0">
                <a:latin typeface="Arial Black" panose="020B0A040201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Datumsplatzhalter 38">
            <a:extLst>
              <a:ext uri="{FF2B5EF4-FFF2-40B4-BE49-F238E27FC236}">
                <a16:creationId xmlns:a16="http://schemas.microsoft.com/office/drawing/2014/main" id="{AC390258-7B20-4715-9640-F5D5D51A8B5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173" y="8685212"/>
            <a:ext cx="10800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rgbClr val="898989"/>
                </a:solidFill>
              </a:defRPr>
            </a:lvl1pPr>
          </a:lstStyle>
          <a:p>
            <a:fld id="{97C742F8-73D6-4CF4-B0B9-B929A4F50EBA}" type="datetime3">
              <a:rPr lang="en-US" smtClean="0"/>
              <a:pPr/>
              <a:t>14 July 2023</a:t>
            </a:fld>
            <a:endParaRPr lang="en-US" dirty="0"/>
          </a:p>
        </p:txBody>
      </p:sp>
      <p:sp>
        <p:nvSpPr>
          <p:cNvPr id="40" name="Fußzeilenplatzhalter 39">
            <a:extLst>
              <a:ext uri="{FF2B5EF4-FFF2-40B4-BE49-F238E27FC236}">
                <a16:creationId xmlns:a16="http://schemas.microsoft.com/office/drawing/2014/main" id="{519A5CF7-8B9F-2AC2-D0B6-43977F329C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1083173" y="8685213"/>
            <a:ext cx="4691654" cy="458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rgbClr val="89898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" name="Foliennummernplatzhalter 40">
            <a:extLst>
              <a:ext uri="{FF2B5EF4-FFF2-40B4-BE49-F238E27FC236}">
                <a16:creationId xmlns:a16="http://schemas.microsoft.com/office/drawing/2014/main" id="{3988BA6E-1CD5-403E-E023-572D6F50FF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774827" y="8685213"/>
            <a:ext cx="1080000" cy="4587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rgbClr val="898989"/>
                </a:solidFill>
              </a:defRPr>
            </a:lvl1pPr>
          </a:lstStyle>
          <a:p>
            <a:fld id="{1FA2E207-0A3D-4334-A6F9-606CF1B19A0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3128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7C742F8-73D6-4CF4-B0B9-B929A4F50EBA}" type="datetime3">
              <a:rPr lang="en-US" smtClean="0"/>
              <a:pPr/>
              <a:t>14 July 2023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2E207-0A3D-4334-A6F9-606CF1B19A0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388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97C742F8-73D6-4CF4-B0B9-B929A4F50EBA}" type="datetime3">
              <a:rPr lang="en-US" smtClean="0"/>
              <a:pPr/>
              <a:t>14 July 2023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2E207-0A3D-4334-A6F9-606CF1B19A0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81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Vollbild 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59F5A67-DE06-BC98-C221-7D6A9EA8DD3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" r="4599"/>
          <a:stretch/>
        </p:blipFill>
        <p:spPr>
          <a:xfrm>
            <a:off x="0" y="144463"/>
            <a:ext cx="12192000" cy="6713536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DA414A06-6685-15AC-61F1-42ECA411934A}"/>
              </a:ext>
            </a:extLst>
          </p:cNvPr>
          <p:cNvSpPr/>
          <p:nvPr userDrawn="1"/>
        </p:nvSpPr>
        <p:spPr>
          <a:xfrm>
            <a:off x="0" y="1818746"/>
            <a:ext cx="12192000" cy="3220508"/>
          </a:xfrm>
          <a:prstGeom prst="rect">
            <a:avLst/>
          </a:prstGeom>
          <a:gradFill>
            <a:gsLst>
              <a:gs pos="35000">
                <a:schemeClr val="bg1">
                  <a:lumMod val="95000"/>
                  <a:alpha val="70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65000">
                <a:schemeClr val="bg1">
                  <a:lumMod val="95000"/>
                  <a:alpha val="70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4450654-A7DF-E8CD-2BAF-7A2657D4C8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FFFF">
                  <a:lumMod val="67000"/>
                  <a:alpha val="0"/>
                </a:srgbClr>
              </a:gs>
              <a:gs pos="90000">
                <a:srgbClr val="FFFFFF">
                  <a:lumMod val="97000"/>
                  <a:lumOff val="3000"/>
                </a:srgbClr>
              </a:gs>
              <a:gs pos="100000">
                <a:srgbClr val="FFFFFF">
                  <a:lumMod val="60000"/>
                  <a:lumOff val="40000"/>
                </a:srgbClr>
              </a:gs>
            </a:gsLst>
            <a:lin ang="660000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3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5AEB8402-D8F3-87BF-B245-E43C680EA7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43138" y="3948076"/>
            <a:ext cx="7705724" cy="1101762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80A5387A-31DC-8759-1852-3CE677177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000" y="1998460"/>
            <a:ext cx="10008000" cy="1949616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B1BB681-4857-2AA6-88D0-15E97CD202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3C0D2B9-4D18-4E12-88F8-95CDF224151B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98DCB91-F650-CCA2-2FDA-1DA7C241537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Department of Computer Science | Laboratory for Parallel Programming | Marcus Ritter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C967C94A-E45A-A8D5-40F8-AA2DCE3661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0C102AE-0422-49F2-AB6F-2D341D1EB39B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5" name="Identitiätsleiste">
            <a:extLst>
              <a:ext uri="{FF2B5EF4-FFF2-40B4-BE49-F238E27FC236}">
                <a16:creationId xmlns:a16="http://schemas.microsoft.com/office/drawing/2014/main" id="{29E697B4-0E9A-34D9-8299-EC15CD64A541}"/>
              </a:ext>
            </a:extLst>
          </p:cNvPr>
          <p:cNvGrpSpPr/>
          <p:nvPr userDrawn="1"/>
        </p:nvGrpSpPr>
        <p:grpSpPr>
          <a:xfrm>
            <a:off x="-1" y="0"/>
            <a:ext cx="12193201" cy="183487"/>
            <a:chOff x="-1" y="0"/>
            <a:chExt cx="12193201" cy="183487"/>
          </a:xfrm>
        </p:grpSpPr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2424845E-841F-C218-EF90-845A8C03E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193200" cy="144463"/>
            </a:xfrm>
            <a:prstGeom prst="rect">
              <a:avLst/>
            </a:prstGeom>
            <a:solidFill>
              <a:srgbClr val="CC4C03"/>
            </a:solidFill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de-DE" dirty="0">
                <a:latin typeface="+mn-lt"/>
                <a:cs typeface="Tahoma" pitchFamily="34" charset="0"/>
              </a:endParaRPr>
            </a:p>
          </p:txBody>
        </p:sp>
        <p:sp>
          <p:nvSpPr>
            <p:cNvPr id="7" name="Rectangle 16">
              <a:extLst>
                <a:ext uri="{FF2B5EF4-FFF2-40B4-BE49-F238E27FC236}">
                  <a16:creationId xmlns:a16="http://schemas.microsoft.com/office/drawing/2014/main" id="{11A316D5-157B-0E55-7556-90FD46B6E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" y="169200"/>
              <a:ext cx="12193200" cy="142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dirty="0">
                <a:latin typeface="+mn-lt"/>
                <a:cs typeface="Tahoma" pitchFamily="34" charset="0"/>
              </a:endParaRPr>
            </a:p>
          </p:txBody>
        </p:sp>
      </p:grpSp>
      <p:grpSp>
        <p:nvGrpSpPr>
          <p:cNvPr id="37" name="Logo Group">
            <a:extLst>
              <a:ext uri="{FF2B5EF4-FFF2-40B4-BE49-F238E27FC236}">
                <a16:creationId xmlns:a16="http://schemas.microsoft.com/office/drawing/2014/main" id="{26C3A84F-FD7B-4E62-EB09-E10F683EF199}"/>
              </a:ext>
            </a:extLst>
          </p:cNvPr>
          <p:cNvGrpSpPr/>
          <p:nvPr userDrawn="1"/>
        </p:nvGrpSpPr>
        <p:grpSpPr>
          <a:xfrm>
            <a:off x="9911086" y="411406"/>
            <a:ext cx="2280913" cy="1396756"/>
            <a:chOff x="9911086" y="411406"/>
            <a:chExt cx="2280913" cy="1396756"/>
          </a:xfrm>
        </p:grpSpPr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E1F2EF5C-7BF0-5A70-394D-6F7E883C3456}"/>
                </a:ext>
              </a:extLst>
            </p:cNvPr>
            <p:cNvSpPr/>
            <p:nvPr userDrawn="1"/>
          </p:nvSpPr>
          <p:spPr>
            <a:xfrm>
              <a:off x="9935998" y="411406"/>
              <a:ext cx="2256001" cy="1396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TU Da Logo">
              <a:extLst>
                <a:ext uri="{FF2B5EF4-FFF2-40B4-BE49-F238E27FC236}">
                  <a16:creationId xmlns:a16="http://schemas.microsoft.com/office/drawing/2014/main" id="{83700181-268E-6506-997B-D1E8A625A6A6}"/>
                </a:ext>
              </a:extLst>
            </p:cNvPr>
            <p:cNvGrpSpPr/>
            <p:nvPr userDrawn="1"/>
          </p:nvGrpSpPr>
          <p:grpSpPr>
            <a:xfrm>
              <a:off x="9911086" y="412750"/>
              <a:ext cx="2272815" cy="910165"/>
              <a:chOff x="7454903" y="306388"/>
              <a:chExt cx="1704611" cy="682624"/>
            </a:xfrm>
          </p:grpSpPr>
          <p:sp>
            <p:nvSpPr>
              <p:cNvPr id="46" name="AutoShape 3">
                <a:extLst>
                  <a:ext uri="{FF2B5EF4-FFF2-40B4-BE49-F238E27FC236}">
                    <a16:creationId xmlns:a16="http://schemas.microsoft.com/office/drawing/2014/main" id="{32639068-1C50-A982-75E7-744CBA496EB7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7454903" y="309563"/>
                <a:ext cx="1689101" cy="677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47" name="Freeform 5">
                <a:extLst>
                  <a:ext uri="{FF2B5EF4-FFF2-40B4-BE49-F238E27FC236}">
                    <a16:creationId xmlns:a16="http://schemas.microsoft.com/office/drawing/2014/main" id="{DAA999CD-C271-F0DC-2A3C-651CE9A8DC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3588" y="306388"/>
                <a:ext cx="1685926" cy="682624"/>
              </a:xfrm>
              <a:custGeom>
                <a:avLst/>
                <a:gdLst>
                  <a:gd name="T0" fmla="*/ 0 w 2079"/>
                  <a:gd name="T1" fmla="*/ 0 h 831"/>
                  <a:gd name="T2" fmla="*/ 0 w 2079"/>
                  <a:gd name="T3" fmla="*/ 0 h 831"/>
                  <a:gd name="T4" fmla="*/ 2079 w 2079"/>
                  <a:gd name="T5" fmla="*/ 0 h 831"/>
                  <a:gd name="T6" fmla="*/ 2079 w 2079"/>
                  <a:gd name="T7" fmla="*/ 831 h 831"/>
                  <a:gd name="T8" fmla="*/ 0 w 2079"/>
                  <a:gd name="T9" fmla="*/ 831 h 831"/>
                  <a:gd name="T10" fmla="*/ 0 w 2079"/>
                  <a:gd name="T11" fmla="*/ 0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79" h="831">
                    <a:moveTo>
                      <a:pt x="0" y="0"/>
                    </a:moveTo>
                    <a:lnTo>
                      <a:pt x="0" y="0"/>
                    </a:lnTo>
                    <a:lnTo>
                      <a:pt x="2079" y="0"/>
                    </a:lnTo>
                    <a:lnTo>
                      <a:pt x="2079" y="831"/>
                    </a:lnTo>
                    <a:lnTo>
                      <a:pt x="0" y="8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68" name="Freeform 6">
                <a:extLst>
                  <a:ext uri="{FF2B5EF4-FFF2-40B4-BE49-F238E27FC236}">
                    <a16:creationId xmlns:a16="http://schemas.microsoft.com/office/drawing/2014/main" id="{4B8768F4-1122-6419-7C68-0E8C931502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99354" y="325438"/>
                <a:ext cx="525463" cy="576262"/>
              </a:xfrm>
              <a:custGeom>
                <a:avLst/>
                <a:gdLst>
                  <a:gd name="T0" fmla="*/ 563 w 647"/>
                  <a:gd name="T1" fmla="*/ 676 h 701"/>
                  <a:gd name="T2" fmla="*/ 548 w 647"/>
                  <a:gd name="T3" fmla="*/ 108 h 701"/>
                  <a:gd name="T4" fmla="*/ 625 w 647"/>
                  <a:gd name="T5" fmla="*/ 468 h 701"/>
                  <a:gd name="T6" fmla="*/ 306 w 647"/>
                  <a:gd name="T7" fmla="*/ 570 h 701"/>
                  <a:gd name="T8" fmla="*/ 286 w 647"/>
                  <a:gd name="T9" fmla="*/ 617 h 701"/>
                  <a:gd name="T10" fmla="*/ 352 w 647"/>
                  <a:gd name="T11" fmla="*/ 524 h 701"/>
                  <a:gd name="T12" fmla="*/ 528 w 647"/>
                  <a:gd name="T13" fmla="*/ 313 h 701"/>
                  <a:gd name="T14" fmla="*/ 399 w 647"/>
                  <a:gd name="T15" fmla="*/ 500 h 701"/>
                  <a:gd name="T16" fmla="*/ 231 w 647"/>
                  <a:gd name="T17" fmla="*/ 349 h 701"/>
                  <a:gd name="T18" fmla="*/ 269 w 647"/>
                  <a:gd name="T19" fmla="*/ 246 h 701"/>
                  <a:gd name="T20" fmla="*/ 262 w 647"/>
                  <a:gd name="T21" fmla="*/ 490 h 701"/>
                  <a:gd name="T22" fmla="*/ 283 w 647"/>
                  <a:gd name="T23" fmla="*/ 530 h 701"/>
                  <a:gd name="T24" fmla="*/ 274 w 647"/>
                  <a:gd name="T25" fmla="*/ 517 h 701"/>
                  <a:gd name="T26" fmla="*/ 346 w 647"/>
                  <a:gd name="T27" fmla="*/ 445 h 701"/>
                  <a:gd name="T28" fmla="*/ 323 w 647"/>
                  <a:gd name="T29" fmla="*/ 464 h 701"/>
                  <a:gd name="T30" fmla="*/ 335 w 647"/>
                  <a:gd name="T31" fmla="*/ 381 h 701"/>
                  <a:gd name="T32" fmla="*/ 377 w 647"/>
                  <a:gd name="T33" fmla="*/ 394 h 701"/>
                  <a:gd name="T34" fmla="*/ 407 w 647"/>
                  <a:gd name="T35" fmla="*/ 348 h 701"/>
                  <a:gd name="T36" fmla="*/ 419 w 647"/>
                  <a:gd name="T37" fmla="*/ 329 h 701"/>
                  <a:gd name="T38" fmla="*/ 498 w 647"/>
                  <a:gd name="T39" fmla="*/ 216 h 701"/>
                  <a:gd name="T40" fmla="*/ 229 w 647"/>
                  <a:gd name="T41" fmla="*/ 494 h 701"/>
                  <a:gd name="T42" fmla="*/ 163 w 647"/>
                  <a:gd name="T43" fmla="*/ 505 h 701"/>
                  <a:gd name="T44" fmla="*/ 156 w 647"/>
                  <a:gd name="T45" fmla="*/ 425 h 701"/>
                  <a:gd name="T46" fmla="*/ 140 w 647"/>
                  <a:gd name="T47" fmla="*/ 399 h 701"/>
                  <a:gd name="T48" fmla="*/ 177 w 647"/>
                  <a:gd name="T49" fmla="*/ 283 h 701"/>
                  <a:gd name="T50" fmla="*/ 180 w 647"/>
                  <a:gd name="T51" fmla="*/ 246 h 701"/>
                  <a:gd name="T52" fmla="*/ 290 w 647"/>
                  <a:gd name="T53" fmla="*/ 218 h 701"/>
                  <a:gd name="T54" fmla="*/ 331 w 647"/>
                  <a:gd name="T55" fmla="*/ 113 h 701"/>
                  <a:gd name="T56" fmla="*/ 383 w 647"/>
                  <a:gd name="T57" fmla="*/ 173 h 701"/>
                  <a:gd name="T58" fmla="*/ 457 w 647"/>
                  <a:gd name="T59" fmla="*/ 171 h 701"/>
                  <a:gd name="T60" fmla="*/ 393 w 647"/>
                  <a:gd name="T61" fmla="*/ 265 h 701"/>
                  <a:gd name="T62" fmla="*/ 384 w 647"/>
                  <a:gd name="T63" fmla="*/ 229 h 701"/>
                  <a:gd name="T64" fmla="*/ 384 w 647"/>
                  <a:gd name="T65" fmla="*/ 222 h 701"/>
                  <a:gd name="T66" fmla="*/ 291 w 647"/>
                  <a:gd name="T67" fmla="*/ 250 h 701"/>
                  <a:gd name="T68" fmla="*/ 305 w 647"/>
                  <a:gd name="T69" fmla="*/ 259 h 701"/>
                  <a:gd name="T70" fmla="*/ 257 w 647"/>
                  <a:gd name="T71" fmla="*/ 403 h 701"/>
                  <a:gd name="T72" fmla="*/ 272 w 647"/>
                  <a:gd name="T73" fmla="*/ 361 h 701"/>
                  <a:gd name="T74" fmla="*/ 263 w 647"/>
                  <a:gd name="T75" fmla="*/ 356 h 701"/>
                  <a:gd name="T76" fmla="*/ 236 w 647"/>
                  <a:gd name="T77" fmla="*/ 352 h 701"/>
                  <a:gd name="T78" fmla="*/ 299 w 647"/>
                  <a:gd name="T79" fmla="*/ 337 h 701"/>
                  <a:gd name="T80" fmla="*/ 445 w 647"/>
                  <a:gd name="T81" fmla="*/ 236 h 701"/>
                  <a:gd name="T82" fmla="*/ 412 w 647"/>
                  <a:gd name="T83" fmla="*/ 231 h 701"/>
                  <a:gd name="T84" fmla="*/ 494 w 647"/>
                  <a:gd name="T85" fmla="*/ 221 h 701"/>
                  <a:gd name="T86" fmla="*/ 431 w 647"/>
                  <a:gd name="T87" fmla="*/ 430 h 701"/>
                  <a:gd name="T88" fmla="*/ 572 w 647"/>
                  <a:gd name="T89" fmla="*/ 254 h 701"/>
                  <a:gd name="T90" fmla="*/ 420 w 647"/>
                  <a:gd name="T91" fmla="*/ 452 h 701"/>
                  <a:gd name="T92" fmla="*/ 407 w 647"/>
                  <a:gd name="T93" fmla="*/ 454 h 701"/>
                  <a:gd name="T94" fmla="*/ 573 w 647"/>
                  <a:gd name="T95" fmla="*/ 247 h 701"/>
                  <a:gd name="T96" fmla="*/ 437 w 647"/>
                  <a:gd name="T97" fmla="*/ 534 h 701"/>
                  <a:gd name="T98" fmla="*/ 365 w 647"/>
                  <a:gd name="T99" fmla="*/ 643 h 701"/>
                  <a:gd name="T100" fmla="*/ 331 w 647"/>
                  <a:gd name="T101" fmla="*/ 672 h 701"/>
                  <a:gd name="T102" fmla="*/ 528 w 647"/>
                  <a:gd name="T103" fmla="*/ 594 h 701"/>
                  <a:gd name="T104" fmla="*/ 432 w 647"/>
                  <a:gd name="T105" fmla="*/ 558 h 701"/>
                  <a:gd name="T106" fmla="*/ 586 w 647"/>
                  <a:gd name="T107" fmla="*/ 443 h 701"/>
                  <a:gd name="T108" fmla="*/ 416 w 647"/>
                  <a:gd name="T109" fmla="*/ 463 h 701"/>
                  <a:gd name="T110" fmla="*/ 514 w 647"/>
                  <a:gd name="T111" fmla="*/ 262 h 701"/>
                  <a:gd name="T112" fmla="*/ 339 w 647"/>
                  <a:gd name="T113" fmla="*/ 230 h 701"/>
                  <a:gd name="T114" fmla="*/ 392 w 647"/>
                  <a:gd name="T115" fmla="*/ 534 h 701"/>
                  <a:gd name="T116" fmla="*/ 541 w 647"/>
                  <a:gd name="T117" fmla="*/ 399 h 701"/>
                  <a:gd name="T118" fmla="*/ 567 w 647"/>
                  <a:gd name="T119" fmla="*/ 404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47" h="701">
                    <a:moveTo>
                      <a:pt x="555" y="673"/>
                    </a:moveTo>
                    <a:lnTo>
                      <a:pt x="555" y="673"/>
                    </a:lnTo>
                    <a:cubicBezTo>
                      <a:pt x="549" y="670"/>
                      <a:pt x="537" y="667"/>
                      <a:pt x="524" y="663"/>
                    </a:cubicBezTo>
                    <a:cubicBezTo>
                      <a:pt x="525" y="670"/>
                      <a:pt x="526" y="677"/>
                      <a:pt x="527" y="682"/>
                    </a:cubicBezTo>
                    <a:cubicBezTo>
                      <a:pt x="536" y="680"/>
                      <a:pt x="546" y="677"/>
                      <a:pt x="555" y="673"/>
                    </a:cubicBezTo>
                    <a:lnTo>
                      <a:pt x="555" y="673"/>
                    </a:lnTo>
                    <a:close/>
                    <a:moveTo>
                      <a:pt x="524" y="657"/>
                    </a:moveTo>
                    <a:lnTo>
                      <a:pt x="524" y="657"/>
                    </a:lnTo>
                    <a:cubicBezTo>
                      <a:pt x="539" y="662"/>
                      <a:pt x="556" y="666"/>
                      <a:pt x="563" y="670"/>
                    </a:cubicBezTo>
                    <a:cubicBezTo>
                      <a:pt x="568" y="668"/>
                      <a:pt x="574" y="666"/>
                      <a:pt x="579" y="663"/>
                    </a:cubicBezTo>
                    <a:cubicBezTo>
                      <a:pt x="569" y="658"/>
                      <a:pt x="546" y="651"/>
                      <a:pt x="524" y="645"/>
                    </a:cubicBezTo>
                    <a:cubicBezTo>
                      <a:pt x="524" y="649"/>
                      <a:pt x="524" y="653"/>
                      <a:pt x="524" y="657"/>
                    </a:cubicBezTo>
                    <a:lnTo>
                      <a:pt x="524" y="657"/>
                    </a:lnTo>
                    <a:close/>
                    <a:moveTo>
                      <a:pt x="564" y="676"/>
                    </a:moveTo>
                    <a:lnTo>
                      <a:pt x="564" y="676"/>
                    </a:lnTo>
                    <a:cubicBezTo>
                      <a:pt x="563" y="676"/>
                      <a:pt x="563" y="676"/>
                      <a:pt x="563" y="676"/>
                    </a:cubicBezTo>
                    <a:cubicBezTo>
                      <a:pt x="546" y="683"/>
                      <a:pt x="528" y="688"/>
                      <a:pt x="511" y="692"/>
                    </a:cubicBezTo>
                    <a:cubicBezTo>
                      <a:pt x="511" y="692"/>
                      <a:pt x="510" y="692"/>
                      <a:pt x="510" y="692"/>
                    </a:cubicBezTo>
                    <a:cubicBezTo>
                      <a:pt x="494" y="695"/>
                      <a:pt x="478" y="697"/>
                      <a:pt x="463" y="698"/>
                    </a:cubicBezTo>
                    <a:cubicBezTo>
                      <a:pt x="462" y="698"/>
                      <a:pt x="462" y="698"/>
                      <a:pt x="462" y="698"/>
                    </a:cubicBezTo>
                    <a:cubicBezTo>
                      <a:pt x="410" y="701"/>
                      <a:pt x="361" y="691"/>
                      <a:pt x="324" y="675"/>
                    </a:cubicBezTo>
                    <a:lnTo>
                      <a:pt x="323" y="674"/>
                    </a:lnTo>
                    <a:cubicBezTo>
                      <a:pt x="323" y="674"/>
                      <a:pt x="322" y="674"/>
                      <a:pt x="322" y="674"/>
                    </a:cubicBezTo>
                    <a:cubicBezTo>
                      <a:pt x="260" y="645"/>
                      <a:pt x="232" y="594"/>
                      <a:pt x="293" y="552"/>
                    </a:cubicBezTo>
                    <a:cubicBezTo>
                      <a:pt x="286" y="542"/>
                      <a:pt x="278" y="532"/>
                      <a:pt x="270" y="522"/>
                    </a:cubicBezTo>
                    <a:cubicBezTo>
                      <a:pt x="267" y="518"/>
                      <a:pt x="265" y="515"/>
                      <a:pt x="262" y="511"/>
                    </a:cubicBezTo>
                    <a:cubicBezTo>
                      <a:pt x="257" y="524"/>
                      <a:pt x="257" y="532"/>
                      <a:pt x="265" y="544"/>
                    </a:cubicBezTo>
                    <a:cubicBezTo>
                      <a:pt x="266" y="545"/>
                      <a:pt x="265" y="546"/>
                      <a:pt x="265" y="547"/>
                    </a:cubicBezTo>
                    <a:lnTo>
                      <a:pt x="221" y="599"/>
                    </a:lnTo>
                    <a:cubicBezTo>
                      <a:pt x="220" y="601"/>
                      <a:pt x="218" y="601"/>
                      <a:pt x="217" y="599"/>
                    </a:cubicBezTo>
                    <a:cubicBezTo>
                      <a:pt x="0" y="361"/>
                      <a:pt x="247" y="0"/>
                      <a:pt x="546" y="104"/>
                    </a:cubicBezTo>
                    <a:cubicBezTo>
                      <a:pt x="548" y="105"/>
                      <a:pt x="549" y="106"/>
                      <a:pt x="548" y="108"/>
                    </a:cubicBezTo>
                    <a:lnTo>
                      <a:pt x="501" y="186"/>
                    </a:lnTo>
                    <a:cubicBezTo>
                      <a:pt x="500" y="187"/>
                      <a:pt x="499" y="188"/>
                      <a:pt x="498" y="187"/>
                    </a:cubicBezTo>
                    <a:cubicBezTo>
                      <a:pt x="483" y="185"/>
                      <a:pt x="474" y="186"/>
                      <a:pt x="468" y="192"/>
                    </a:cubicBezTo>
                    <a:cubicBezTo>
                      <a:pt x="482" y="194"/>
                      <a:pt x="496" y="197"/>
                      <a:pt x="510" y="202"/>
                    </a:cubicBezTo>
                    <a:cubicBezTo>
                      <a:pt x="523" y="188"/>
                      <a:pt x="536" y="175"/>
                      <a:pt x="551" y="163"/>
                    </a:cubicBezTo>
                    <a:cubicBezTo>
                      <a:pt x="551" y="163"/>
                      <a:pt x="551" y="163"/>
                      <a:pt x="552" y="163"/>
                    </a:cubicBezTo>
                    <a:cubicBezTo>
                      <a:pt x="552" y="162"/>
                      <a:pt x="553" y="162"/>
                      <a:pt x="554" y="163"/>
                    </a:cubicBezTo>
                    <a:cubicBezTo>
                      <a:pt x="555" y="163"/>
                      <a:pt x="555" y="163"/>
                      <a:pt x="556" y="164"/>
                    </a:cubicBezTo>
                    <a:cubicBezTo>
                      <a:pt x="556" y="164"/>
                      <a:pt x="556" y="165"/>
                      <a:pt x="556" y="165"/>
                    </a:cubicBezTo>
                    <a:lnTo>
                      <a:pt x="583" y="244"/>
                    </a:lnTo>
                    <a:cubicBezTo>
                      <a:pt x="583" y="245"/>
                      <a:pt x="583" y="245"/>
                      <a:pt x="583" y="246"/>
                    </a:cubicBezTo>
                    <a:cubicBezTo>
                      <a:pt x="583" y="247"/>
                      <a:pt x="582" y="247"/>
                      <a:pt x="582" y="247"/>
                    </a:cubicBezTo>
                    <a:cubicBezTo>
                      <a:pt x="581" y="248"/>
                      <a:pt x="580" y="249"/>
                      <a:pt x="579" y="249"/>
                    </a:cubicBezTo>
                    <a:cubicBezTo>
                      <a:pt x="585" y="266"/>
                      <a:pt x="623" y="382"/>
                      <a:pt x="635" y="413"/>
                    </a:cubicBezTo>
                    <a:cubicBezTo>
                      <a:pt x="639" y="423"/>
                      <a:pt x="647" y="441"/>
                      <a:pt x="647" y="452"/>
                    </a:cubicBezTo>
                    <a:cubicBezTo>
                      <a:pt x="647" y="462"/>
                      <a:pt x="640" y="467"/>
                      <a:pt x="625" y="468"/>
                    </a:cubicBezTo>
                    <a:cubicBezTo>
                      <a:pt x="617" y="475"/>
                      <a:pt x="616" y="478"/>
                      <a:pt x="620" y="483"/>
                    </a:cubicBezTo>
                    <a:cubicBezTo>
                      <a:pt x="628" y="494"/>
                      <a:pt x="624" y="499"/>
                      <a:pt x="615" y="506"/>
                    </a:cubicBezTo>
                    <a:cubicBezTo>
                      <a:pt x="624" y="513"/>
                      <a:pt x="622" y="526"/>
                      <a:pt x="617" y="526"/>
                    </a:cubicBezTo>
                    <a:cubicBezTo>
                      <a:pt x="611" y="526"/>
                      <a:pt x="609" y="528"/>
                      <a:pt x="605" y="533"/>
                    </a:cubicBezTo>
                    <a:cubicBezTo>
                      <a:pt x="633" y="560"/>
                      <a:pt x="610" y="583"/>
                      <a:pt x="573" y="591"/>
                    </a:cubicBezTo>
                    <a:cubicBezTo>
                      <a:pt x="562" y="594"/>
                      <a:pt x="548" y="595"/>
                      <a:pt x="534" y="594"/>
                    </a:cubicBezTo>
                    <a:cubicBezTo>
                      <a:pt x="534" y="594"/>
                      <a:pt x="534" y="594"/>
                      <a:pt x="534" y="595"/>
                    </a:cubicBezTo>
                    <a:cubicBezTo>
                      <a:pt x="529" y="610"/>
                      <a:pt x="526" y="625"/>
                      <a:pt x="525" y="639"/>
                    </a:cubicBezTo>
                    <a:cubicBezTo>
                      <a:pt x="549" y="646"/>
                      <a:pt x="578" y="655"/>
                      <a:pt x="586" y="661"/>
                    </a:cubicBezTo>
                    <a:cubicBezTo>
                      <a:pt x="586" y="661"/>
                      <a:pt x="587" y="662"/>
                      <a:pt x="587" y="662"/>
                    </a:cubicBezTo>
                    <a:cubicBezTo>
                      <a:pt x="587" y="663"/>
                      <a:pt x="588" y="663"/>
                      <a:pt x="587" y="664"/>
                    </a:cubicBezTo>
                    <a:cubicBezTo>
                      <a:pt x="587" y="665"/>
                      <a:pt x="587" y="665"/>
                      <a:pt x="586" y="666"/>
                    </a:cubicBezTo>
                    <a:cubicBezTo>
                      <a:pt x="586" y="666"/>
                      <a:pt x="586" y="666"/>
                      <a:pt x="585" y="666"/>
                    </a:cubicBezTo>
                    <a:cubicBezTo>
                      <a:pt x="578" y="670"/>
                      <a:pt x="571" y="673"/>
                      <a:pt x="564" y="676"/>
                    </a:cubicBezTo>
                    <a:lnTo>
                      <a:pt x="564" y="676"/>
                    </a:lnTo>
                    <a:close/>
                    <a:moveTo>
                      <a:pt x="306" y="570"/>
                    </a:moveTo>
                    <a:lnTo>
                      <a:pt x="306" y="570"/>
                    </a:lnTo>
                    <a:cubicBezTo>
                      <a:pt x="306" y="570"/>
                      <a:pt x="306" y="570"/>
                      <a:pt x="306" y="571"/>
                    </a:cubicBezTo>
                    <a:cubicBezTo>
                      <a:pt x="308" y="577"/>
                      <a:pt x="309" y="584"/>
                      <a:pt x="309" y="592"/>
                    </a:cubicBezTo>
                    <a:cubicBezTo>
                      <a:pt x="326" y="581"/>
                      <a:pt x="321" y="561"/>
                      <a:pt x="316" y="552"/>
                    </a:cubicBezTo>
                    <a:cubicBezTo>
                      <a:pt x="312" y="555"/>
                      <a:pt x="307" y="558"/>
                      <a:pt x="303" y="560"/>
                    </a:cubicBezTo>
                    <a:cubicBezTo>
                      <a:pt x="304" y="563"/>
                      <a:pt x="305" y="566"/>
                      <a:pt x="306" y="570"/>
                    </a:cubicBezTo>
                    <a:lnTo>
                      <a:pt x="306" y="570"/>
                    </a:lnTo>
                    <a:close/>
                    <a:moveTo>
                      <a:pt x="302" y="575"/>
                    </a:moveTo>
                    <a:lnTo>
                      <a:pt x="302" y="575"/>
                    </a:lnTo>
                    <a:cubicBezTo>
                      <a:pt x="289" y="583"/>
                      <a:pt x="284" y="592"/>
                      <a:pt x="283" y="601"/>
                    </a:cubicBezTo>
                    <a:cubicBezTo>
                      <a:pt x="291" y="600"/>
                      <a:pt x="297" y="598"/>
                      <a:pt x="303" y="596"/>
                    </a:cubicBezTo>
                    <a:cubicBezTo>
                      <a:pt x="303" y="588"/>
                      <a:pt x="303" y="581"/>
                      <a:pt x="302" y="575"/>
                    </a:cubicBezTo>
                    <a:lnTo>
                      <a:pt x="302" y="575"/>
                    </a:lnTo>
                    <a:close/>
                    <a:moveTo>
                      <a:pt x="283" y="607"/>
                    </a:moveTo>
                    <a:lnTo>
                      <a:pt x="283" y="607"/>
                    </a:lnTo>
                    <a:cubicBezTo>
                      <a:pt x="283" y="610"/>
                      <a:pt x="284" y="614"/>
                      <a:pt x="286" y="617"/>
                    </a:cubicBezTo>
                    <a:cubicBezTo>
                      <a:pt x="325" y="617"/>
                      <a:pt x="354" y="578"/>
                      <a:pt x="333" y="540"/>
                    </a:cubicBezTo>
                    <a:cubicBezTo>
                      <a:pt x="329" y="543"/>
                      <a:pt x="325" y="546"/>
                      <a:pt x="321" y="549"/>
                    </a:cubicBezTo>
                    <a:cubicBezTo>
                      <a:pt x="329" y="563"/>
                      <a:pt x="335" y="601"/>
                      <a:pt x="283" y="607"/>
                    </a:cubicBezTo>
                    <a:lnTo>
                      <a:pt x="283" y="607"/>
                    </a:lnTo>
                    <a:close/>
                    <a:moveTo>
                      <a:pt x="289" y="623"/>
                    </a:moveTo>
                    <a:lnTo>
                      <a:pt x="289" y="623"/>
                    </a:lnTo>
                    <a:cubicBezTo>
                      <a:pt x="292" y="627"/>
                      <a:pt x="296" y="631"/>
                      <a:pt x="301" y="635"/>
                    </a:cubicBezTo>
                    <a:cubicBezTo>
                      <a:pt x="358" y="619"/>
                      <a:pt x="370" y="571"/>
                      <a:pt x="348" y="528"/>
                    </a:cubicBezTo>
                    <a:cubicBezTo>
                      <a:pt x="344" y="531"/>
                      <a:pt x="341" y="533"/>
                      <a:pt x="338" y="536"/>
                    </a:cubicBezTo>
                    <a:cubicBezTo>
                      <a:pt x="362" y="578"/>
                      <a:pt x="330" y="620"/>
                      <a:pt x="289" y="623"/>
                    </a:cubicBezTo>
                    <a:lnTo>
                      <a:pt x="289" y="623"/>
                    </a:lnTo>
                    <a:close/>
                    <a:moveTo>
                      <a:pt x="307" y="639"/>
                    </a:moveTo>
                    <a:lnTo>
                      <a:pt x="307" y="639"/>
                    </a:lnTo>
                    <a:cubicBezTo>
                      <a:pt x="312" y="643"/>
                      <a:pt x="318" y="645"/>
                      <a:pt x="325" y="647"/>
                    </a:cubicBezTo>
                    <a:cubicBezTo>
                      <a:pt x="395" y="612"/>
                      <a:pt x="378" y="539"/>
                      <a:pt x="362" y="514"/>
                    </a:cubicBezTo>
                    <a:cubicBezTo>
                      <a:pt x="359" y="517"/>
                      <a:pt x="355" y="521"/>
                      <a:pt x="352" y="524"/>
                    </a:cubicBezTo>
                    <a:cubicBezTo>
                      <a:pt x="376" y="569"/>
                      <a:pt x="365" y="620"/>
                      <a:pt x="307" y="639"/>
                    </a:cubicBezTo>
                    <a:lnTo>
                      <a:pt x="307" y="639"/>
                    </a:lnTo>
                    <a:close/>
                    <a:moveTo>
                      <a:pt x="527" y="353"/>
                    </a:moveTo>
                    <a:lnTo>
                      <a:pt x="527" y="353"/>
                    </a:lnTo>
                    <a:cubicBezTo>
                      <a:pt x="552" y="343"/>
                      <a:pt x="582" y="339"/>
                      <a:pt x="606" y="346"/>
                    </a:cubicBezTo>
                    <a:cubicBezTo>
                      <a:pt x="595" y="315"/>
                      <a:pt x="584" y="282"/>
                      <a:pt x="578" y="264"/>
                    </a:cubicBezTo>
                    <a:cubicBezTo>
                      <a:pt x="578" y="295"/>
                      <a:pt x="563" y="325"/>
                      <a:pt x="532" y="338"/>
                    </a:cubicBezTo>
                    <a:cubicBezTo>
                      <a:pt x="531" y="343"/>
                      <a:pt x="529" y="348"/>
                      <a:pt x="527" y="353"/>
                    </a:cubicBezTo>
                    <a:lnTo>
                      <a:pt x="527" y="353"/>
                    </a:lnTo>
                    <a:close/>
                    <a:moveTo>
                      <a:pt x="518" y="357"/>
                    </a:moveTo>
                    <a:lnTo>
                      <a:pt x="518" y="357"/>
                    </a:lnTo>
                    <a:cubicBezTo>
                      <a:pt x="518" y="357"/>
                      <a:pt x="518" y="357"/>
                      <a:pt x="519" y="356"/>
                    </a:cubicBezTo>
                    <a:cubicBezTo>
                      <a:pt x="523" y="350"/>
                      <a:pt x="525" y="343"/>
                      <a:pt x="527" y="336"/>
                    </a:cubicBezTo>
                    <a:cubicBezTo>
                      <a:pt x="527" y="335"/>
                      <a:pt x="527" y="335"/>
                      <a:pt x="527" y="335"/>
                    </a:cubicBezTo>
                    <a:cubicBezTo>
                      <a:pt x="528" y="328"/>
                      <a:pt x="529" y="321"/>
                      <a:pt x="528" y="314"/>
                    </a:cubicBezTo>
                    <a:cubicBezTo>
                      <a:pt x="528" y="314"/>
                      <a:pt x="528" y="314"/>
                      <a:pt x="528" y="313"/>
                    </a:cubicBezTo>
                    <a:cubicBezTo>
                      <a:pt x="528" y="308"/>
                      <a:pt x="527" y="303"/>
                      <a:pt x="526" y="298"/>
                    </a:cubicBezTo>
                    <a:cubicBezTo>
                      <a:pt x="523" y="302"/>
                      <a:pt x="519" y="306"/>
                      <a:pt x="516" y="310"/>
                    </a:cubicBezTo>
                    <a:cubicBezTo>
                      <a:pt x="517" y="328"/>
                      <a:pt x="513" y="348"/>
                      <a:pt x="494" y="365"/>
                    </a:cubicBezTo>
                    <a:cubicBezTo>
                      <a:pt x="495" y="371"/>
                      <a:pt x="495" y="377"/>
                      <a:pt x="494" y="382"/>
                    </a:cubicBezTo>
                    <a:cubicBezTo>
                      <a:pt x="505" y="374"/>
                      <a:pt x="513" y="366"/>
                      <a:pt x="518" y="357"/>
                    </a:cubicBezTo>
                    <a:lnTo>
                      <a:pt x="518" y="357"/>
                    </a:lnTo>
                    <a:close/>
                    <a:moveTo>
                      <a:pt x="374" y="525"/>
                    </a:moveTo>
                    <a:lnTo>
                      <a:pt x="374" y="525"/>
                    </a:lnTo>
                    <a:cubicBezTo>
                      <a:pt x="375" y="519"/>
                      <a:pt x="378" y="513"/>
                      <a:pt x="383" y="509"/>
                    </a:cubicBezTo>
                    <a:cubicBezTo>
                      <a:pt x="381" y="505"/>
                      <a:pt x="379" y="501"/>
                      <a:pt x="379" y="497"/>
                    </a:cubicBezTo>
                    <a:cubicBezTo>
                      <a:pt x="375" y="501"/>
                      <a:pt x="370" y="506"/>
                      <a:pt x="366" y="510"/>
                    </a:cubicBezTo>
                    <a:cubicBezTo>
                      <a:pt x="369" y="514"/>
                      <a:pt x="371" y="519"/>
                      <a:pt x="374" y="525"/>
                    </a:cubicBezTo>
                    <a:lnTo>
                      <a:pt x="374" y="525"/>
                    </a:lnTo>
                    <a:close/>
                    <a:moveTo>
                      <a:pt x="387" y="505"/>
                    </a:moveTo>
                    <a:lnTo>
                      <a:pt x="387" y="505"/>
                    </a:lnTo>
                    <a:cubicBezTo>
                      <a:pt x="391" y="503"/>
                      <a:pt x="394" y="501"/>
                      <a:pt x="399" y="500"/>
                    </a:cubicBezTo>
                    <a:cubicBezTo>
                      <a:pt x="396" y="494"/>
                      <a:pt x="394" y="487"/>
                      <a:pt x="394" y="479"/>
                    </a:cubicBezTo>
                    <a:cubicBezTo>
                      <a:pt x="390" y="483"/>
                      <a:pt x="387" y="487"/>
                      <a:pt x="383" y="491"/>
                    </a:cubicBezTo>
                    <a:cubicBezTo>
                      <a:pt x="384" y="496"/>
                      <a:pt x="385" y="501"/>
                      <a:pt x="387" y="505"/>
                    </a:cubicBezTo>
                    <a:lnTo>
                      <a:pt x="387" y="505"/>
                    </a:lnTo>
                    <a:close/>
                    <a:moveTo>
                      <a:pt x="253" y="527"/>
                    </a:moveTo>
                    <a:lnTo>
                      <a:pt x="253" y="527"/>
                    </a:lnTo>
                    <a:cubicBezTo>
                      <a:pt x="253" y="520"/>
                      <a:pt x="255" y="513"/>
                      <a:pt x="258" y="506"/>
                    </a:cubicBezTo>
                    <a:cubicBezTo>
                      <a:pt x="244" y="485"/>
                      <a:pt x="232" y="458"/>
                      <a:pt x="227" y="419"/>
                    </a:cubicBezTo>
                    <a:cubicBezTo>
                      <a:pt x="227" y="418"/>
                      <a:pt x="227" y="418"/>
                      <a:pt x="227" y="418"/>
                    </a:cubicBezTo>
                    <a:cubicBezTo>
                      <a:pt x="227" y="414"/>
                      <a:pt x="227" y="410"/>
                      <a:pt x="226" y="406"/>
                    </a:cubicBezTo>
                    <a:cubicBezTo>
                      <a:pt x="226" y="406"/>
                      <a:pt x="226" y="406"/>
                      <a:pt x="226" y="405"/>
                    </a:cubicBezTo>
                    <a:cubicBezTo>
                      <a:pt x="226" y="404"/>
                      <a:pt x="226" y="403"/>
                      <a:pt x="226" y="401"/>
                    </a:cubicBezTo>
                    <a:cubicBezTo>
                      <a:pt x="226" y="388"/>
                      <a:pt x="226" y="375"/>
                      <a:pt x="228" y="363"/>
                    </a:cubicBezTo>
                    <a:cubicBezTo>
                      <a:pt x="228" y="362"/>
                      <a:pt x="229" y="362"/>
                      <a:pt x="229" y="362"/>
                    </a:cubicBezTo>
                    <a:cubicBezTo>
                      <a:pt x="229" y="358"/>
                      <a:pt x="230" y="354"/>
                      <a:pt x="231" y="350"/>
                    </a:cubicBezTo>
                    <a:cubicBezTo>
                      <a:pt x="231" y="350"/>
                      <a:pt x="231" y="349"/>
                      <a:pt x="231" y="349"/>
                    </a:cubicBezTo>
                    <a:cubicBezTo>
                      <a:pt x="239" y="313"/>
                      <a:pt x="258" y="278"/>
                      <a:pt x="284" y="250"/>
                    </a:cubicBezTo>
                    <a:cubicBezTo>
                      <a:pt x="284" y="250"/>
                      <a:pt x="284" y="249"/>
                      <a:pt x="284" y="249"/>
                    </a:cubicBezTo>
                    <a:cubicBezTo>
                      <a:pt x="292" y="241"/>
                      <a:pt x="301" y="234"/>
                      <a:pt x="310" y="227"/>
                    </a:cubicBezTo>
                    <a:lnTo>
                      <a:pt x="310" y="227"/>
                    </a:lnTo>
                    <a:cubicBezTo>
                      <a:pt x="324" y="216"/>
                      <a:pt x="340" y="207"/>
                      <a:pt x="358" y="201"/>
                    </a:cubicBezTo>
                    <a:cubicBezTo>
                      <a:pt x="358" y="200"/>
                      <a:pt x="358" y="200"/>
                      <a:pt x="358" y="200"/>
                    </a:cubicBezTo>
                    <a:cubicBezTo>
                      <a:pt x="379" y="192"/>
                      <a:pt x="403" y="188"/>
                      <a:pt x="428" y="188"/>
                    </a:cubicBezTo>
                    <a:cubicBezTo>
                      <a:pt x="430" y="188"/>
                      <a:pt x="431" y="188"/>
                      <a:pt x="433" y="188"/>
                    </a:cubicBezTo>
                    <a:cubicBezTo>
                      <a:pt x="442" y="188"/>
                      <a:pt x="452" y="189"/>
                      <a:pt x="462" y="190"/>
                    </a:cubicBezTo>
                    <a:cubicBezTo>
                      <a:pt x="466" y="185"/>
                      <a:pt x="471" y="182"/>
                      <a:pt x="478" y="181"/>
                    </a:cubicBezTo>
                    <a:cubicBezTo>
                      <a:pt x="477" y="181"/>
                      <a:pt x="477" y="180"/>
                      <a:pt x="476" y="180"/>
                    </a:cubicBezTo>
                    <a:cubicBezTo>
                      <a:pt x="476" y="180"/>
                      <a:pt x="476" y="180"/>
                      <a:pt x="476" y="180"/>
                    </a:cubicBezTo>
                    <a:cubicBezTo>
                      <a:pt x="464" y="177"/>
                      <a:pt x="451" y="175"/>
                      <a:pt x="439" y="174"/>
                    </a:cubicBezTo>
                    <a:lnTo>
                      <a:pt x="439" y="174"/>
                    </a:lnTo>
                    <a:cubicBezTo>
                      <a:pt x="374" y="170"/>
                      <a:pt x="312" y="198"/>
                      <a:pt x="269" y="246"/>
                    </a:cubicBezTo>
                    <a:lnTo>
                      <a:pt x="269" y="246"/>
                    </a:lnTo>
                    <a:cubicBezTo>
                      <a:pt x="260" y="256"/>
                      <a:pt x="252" y="266"/>
                      <a:pt x="245" y="277"/>
                    </a:cubicBezTo>
                    <a:cubicBezTo>
                      <a:pt x="245" y="277"/>
                      <a:pt x="245" y="277"/>
                      <a:pt x="245" y="277"/>
                    </a:cubicBezTo>
                    <a:cubicBezTo>
                      <a:pt x="238" y="288"/>
                      <a:pt x="233" y="298"/>
                      <a:pt x="228" y="310"/>
                    </a:cubicBezTo>
                    <a:cubicBezTo>
                      <a:pt x="228" y="310"/>
                      <a:pt x="228" y="310"/>
                      <a:pt x="228" y="310"/>
                    </a:cubicBezTo>
                    <a:cubicBezTo>
                      <a:pt x="223" y="321"/>
                      <a:pt x="219" y="333"/>
                      <a:pt x="217" y="345"/>
                    </a:cubicBezTo>
                    <a:cubicBezTo>
                      <a:pt x="206" y="391"/>
                      <a:pt x="210" y="442"/>
                      <a:pt x="235" y="494"/>
                    </a:cubicBezTo>
                    <a:lnTo>
                      <a:pt x="235" y="494"/>
                    </a:lnTo>
                    <a:cubicBezTo>
                      <a:pt x="240" y="505"/>
                      <a:pt x="246" y="516"/>
                      <a:pt x="253" y="527"/>
                    </a:cubicBezTo>
                    <a:lnTo>
                      <a:pt x="253" y="527"/>
                    </a:lnTo>
                    <a:close/>
                    <a:moveTo>
                      <a:pt x="264" y="503"/>
                    </a:moveTo>
                    <a:lnTo>
                      <a:pt x="264" y="503"/>
                    </a:lnTo>
                    <a:cubicBezTo>
                      <a:pt x="264" y="504"/>
                      <a:pt x="264" y="504"/>
                      <a:pt x="264" y="504"/>
                    </a:cubicBezTo>
                    <a:cubicBezTo>
                      <a:pt x="266" y="507"/>
                      <a:pt x="268" y="510"/>
                      <a:pt x="270" y="513"/>
                    </a:cubicBezTo>
                    <a:cubicBezTo>
                      <a:pt x="281" y="504"/>
                      <a:pt x="292" y="495"/>
                      <a:pt x="301" y="486"/>
                    </a:cubicBezTo>
                    <a:cubicBezTo>
                      <a:pt x="297" y="483"/>
                      <a:pt x="292" y="481"/>
                      <a:pt x="288" y="479"/>
                    </a:cubicBezTo>
                    <a:cubicBezTo>
                      <a:pt x="281" y="486"/>
                      <a:pt x="275" y="490"/>
                      <a:pt x="262" y="490"/>
                    </a:cubicBezTo>
                    <a:cubicBezTo>
                      <a:pt x="260" y="490"/>
                      <a:pt x="259" y="488"/>
                      <a:pt x="260" y="486"/>
                    </a:cubicBezTo>
                    <a:cubicBezTo>
                      <a:pt x="262" y="479"/>
                      <a:pt x="260" y="461"/>
                      <a:pt x="260" y="452"/>
                    </a:cubicBezTo>
                    <a:cubicBezTo>
                      <a:pt x="259" y="450"/>
                      <a:pt x="258" y="448"/>
                      <a:pt x="257" y="446"/>
                    </a:cubicBezTo>
                    <a:cubicBezTo>
                      <a:pt x="253" y="447"/>
                      <a:pt x="249" y="447"/>
                      <a:pt x="243" y="447"/>
                    </a:cubicBezTo>
                    <a:cubicBezTo>
                      <a:pt x="240" y="447"/>
                      <a:pt x="239" y="444"/>
                      <a:pt x="241" y="442"/>
                    </a:cubicBezTo>
                    <a:cubicBezTo>
                      <a:pt x="250" y="434"/>
                      <a:pt x="249" y="423"/>
                      <a:pt x="250" y="408"/>
                    </a:cubicBezTo>
                    <a:cubicBezTo>
                      <a:pt x="245" y="411"/>
                      <a:pt x="237" y="417"/>
                      <a:pt x="233" y="419"/>
                    </a:cubicBezTo>
                    <a:cubicBezTo>
                      <a:pt x="237" y="458"/>
                      <a:pt x="250" y="483"/>
                      <a:pt x="264" y="503"/>
                    </a:cubicBezTo>
                    <a:lnTo>
                      <a:pt x="264" y="503"/>
                    </a:lnTo>
                    <a:close/>
                    <a:moveTo>
                      <a:pt x="291" y="540"/>
                    </a:moveTo>
                    <a:lnTo>
                      <a:pt x="291" y="540"/>
                    </a:lnTo>
                    <a:cubicBezTo>
                      <a:pt x="406" y="463"/>
                      <a:pt x="451" y="323"/>
                      <a:pt x="554" y="235"/>
                    </a:cubicBezTo>
                    <a:lnTo>
                      <a:pt x="539" y="232"/>
                    </a:lnTo>
                    <a:cubicBezTo>
                      <a:pt x="536" y="231"/>
                      <a:pt x="536" y="231"/>
                      <a:pt x="536" y="228"/>
                    </a:cubicBezTo>
                    <a:lnTo>
                      <a:pt x="539" y="207"/>
                    </a:lnTo>
                    <a:cubicBezTo>
                      <a:pt x="444" y="303"/>
                      <a:pt x="391" y="462"/>
                      <a:pt x="283" y="530"/>
                    </a:cubicBezTo>
                    <a:cubicBezTo>
                      <a:pt x="286" y="533"/>
                      <a:pt x="288" y="536"/>
                      <a:pt x="291" y="540"/>
                    </a:cubicBezTo>
                    <a:lnTo>
                      <a:pt x="291" y="540"/>
                    </a:lnTo>
                    <a:close/>
                    <a:moveTo>
                      <a:pt x="558" y="188"/>
                    </a:moveTo>
                    <a:lnTo>
                      <a:pt x="558" y="188"/>
                    </a:lnTo>
                    <a:cubicBezTo>
                      <a:pt x="554" y="192"/>
                      <a:pt x="549" y="196"/>
                      <a:pt x="545" y="200"/>
                    </a:cubicBezTo>
                    <a:lnTo>
                      <a:pt x="542" y="227"/>
                    </a:lnTo>
                    <a:lnTo>
                      <a:pt x="560" y="230"/>
                    </a:lnTo>
                    <a:cubicBezTo>
                      <a:pt x="563" y="228"/>
                      <a:pt x="566" y="225"/>
                      <a:pt x="570" y="222"/>
                    </a:cubicBezTo>
                    <a:lnTo>
                      <a:pt x="567" y="216"/>
                    </a:lnTo>
                    <a:cubicBezTo>
                      <a:pt x="562" y="217"/>
                      <a:pt x="557" y="215"/>
                      <a:pt x="555" y="210"/>
                    </a:cubicBezTo>
                    <a:cubicBezTo>
                      <a:pt x="553" y="204"/>
                      <a:pt x="556" y="199"/>
                      <a:pt x="561" y="197"/>
                    </a:cubicBezTo>
                    <a:lnTo>
                      <a:pt x="558" y="188"/>
                    </a:lnTo>
                    <a:lnTo>
                      <a:pt x="558" y="188"/>
                    </a:lnTo>
                    <a:close/>
                    <a:moveTo>
                      <a:pt x="308" y="487"/>
                    </a:moveTo>
                    <a:lnTo>
                      <a:pt x="308" y="487"/>
                    </a:lnTo>
                    <a:cubicBezTo>
                      <a:pt x="297" y="498"/>
                      <a:pt x="286" y="508"/>
                      <a:pt x="274" y="517"/>
                    </a:cubicBezTo>
                    <a:lnTo>
                      <a:pt x="274" y="518"/>
                    </a:lnTo>
                    <a:cubicBezTo>
                      <a:pt x="276" y="521"/>
                      <a:pt x="278" y="523"/>
                      <a:pt x="280" y="525"/>
                    </a:cubicBezTo>
                    <a:cubicBezTo>
                      <a:pt x="336" y="490"/>
                      <a:pt x="378" y="429"/>
                      <a:pt x="419" y="364"/>
                    </a:cubicBezTo>
                    <a:cubicBezTo>
                      <a:pt x="454" y="308"/>
                      <a:pt x="492" y="245"/>
                      <a:pt x="540" y="197"/>
                    </a:cubicBezTo>
                    <a:cubicBezTo>
                      <a:pt x="540" y="197"/>
                      <a:pt x="541" y="197"/>
                      <a:pt x="541" y="196"/>
                    </a:cubicBezTo>
                    <a:cubicBezTo>
                      <a:pt x="546" y="192"/>
                      <a:pt x="551" y="187"/>
                      <a:pt x="556" y="183"/>
                    </a:cubicBezTo>
                    <a:lnTo>
                      <a:pt x="552" y="170"/>
                    </a:lnTo>
                    <a:cubicBezTo>
                      <a:pt x="533" y="185"/>
                      <a:pt x="516" y="203"/>
                      <a:pt x="500" y="222"/>
                    </a:cubicBezTo>
                    <a:cubicBezTo>
                      <a:pt x="500" y="222"/>
                      <a:pt x="500" y="223"/>
                      <a:pt x="500" y="223"/>
                    </a:cubicBezTo>
                    <a:cubicBezTo>
                      <a:pt x="469" y="260"/>
                      <a:pt x="443" y="302"/>
                      <a:pt x="418" y="341"/>
                    </a:cubicBezTo>
                    <a:cubicBezTo>
                      <a:pt x="405" y="361"/>
                      <a:pt x="392" y="382"/>
                      <a:pt x="378" y="402"/>
                    </a:cubicBezTo>
                    <a:cubicBezTo>
                      <a:pt x="378" y="402"/>
                      <a:pt x="378" y="402"/>
                      <a:pt x="378" y="402"/>
                    </a:cubicBezTo>
                    <a:cubicBezTo>
                      <a:pt x="372" y="411"/>
                      <a:pt x="366" y="419"/>
                      <a:pt x="360" y="426"/>
                    </a:cubicBezTo>
                    <a:cubicBezTo>
                      <a:pt x="360" y="427"/>
                      <a:pt x="360" y="427"/>
                      <a:pt x="360" y="427"/>
                    </a:cubicBezTo>
                    <a:cubicBezTo>
                      <a:pt x="355" y="433"/>
                      <a:pt x="351" y="439"/>
                      <a:pt x="347" y="444"/>
                    </a:cubicBezTo>
                    <a:cubicBezTo>
                      <a:pt x="346" y="444"/>
                      <a:pt x="346" y="445"/>
                      <a:pt x="346" y="445"/>
                    </a:cubicBezTo>
                    <a:cubicBezTo>
                      <a:pt x="340" y="453"/>
                      <a:pt x="333" y="461"/>
                      <a:pt x="326" y="468"/>
                    </a:cubicBezTo>
                    <a:cubicBezTo>
                      <a:pt x="326" y="469"/>
                      <a:pt x="326" y="469"/>
                      <a:pt x="325" y="469"/>
                    </a:cubicBezTo>
                    <a:cubicBezTo>
                      <a:pt x="320" y="475"/>
                      <a:pt x="314" y="481"/>
                      <a:pt x="308" y="487"/>
                    </a:cubicBezTo>
                    <a:lnTo>
                      <a:pt x="308" y="487"/>
                    </a:lnTo>
                    <a:lnTo>
                      <a:pt x="308" y="487"/>
                    </a:lnTo>
                    <a:close/>
                    <a:moveTo>
                      <a:pt x="306" y="482"/>
                    </a:moveTo>
                    <a:lnTo>
                      <a:pt x="306" y="482"/>
                    </a:lnTo>
                    <a:cubicBezTo>
                      <a:pt x="310" y="477"/>
                      <a:pt x="314" y="473"/>
                      <a:pt x="318" y="469"/>
                    </a:cubicBezTo>
                    <a:cubicBezTo>
                      <a:pt x="292" y="465"/>
                      <a:pt x="277" y="452"/>
                      <a:pt x="272" y="437"/>
                    </a:cubicBezTo>
                    <a:cubicBezTo>
                      <a:pt x="268" y="440"/>
                      <a:pt x="265" y="443"/>
                      <a:pt x="262" y="444"/>
                    </a:cubicBezTo>
                    <a:cubicBezTo>
                      <a:pt x="263" y="446"/>
                      <a:pt x="264" y="447"/>
                      <a:pt x="264" y="449"/>
                    </a:cubicBezTo>
                    <a:cubicBezTo>
                      <a:pt x="265" y="449"/>
                      <a:pt x="265" y="449"/>
                      <a:pt x="265" y="450"/>
                    </a:cubicBezTo>
                    <a:cubicBezTo>
                      <a:pt x="276" y="467"/>
                      <a:pt x="288" y="472"/>
                      <a:pt x="306" y="482"/>
                    </a:cubicBezTo>
                    <a:lnTo>
                      <a:pt x="306" y="482"/>
                    </a:lnTo>
                    <a:close/>
                    <a:moveTo>
                      <a:pt x="323" y="464"/>
                    </a:moveTo>
                    <a:lnTo>
                      <a:pt x="323" y="464"/>
                    </a:lnTo>
                    <a:cubicBezTo>
                      <a:pt x="327" y="459"/>
                      <a:pt x="331" y="454"/>
                      <a:pt x="335" y="449"/>
                    </a:cubicBezTo>
                    <a:cubicBezTo>
                      <a:pt x="287" y="463"/>
                      <a:pt x="257" y="387"/>
                      <a:pt x="339" y="356"/>
                    </a:cubicBezTo>
                    <a:cubicBezTo>
                      <a:pt x="333" y="354"/>
                      <a:pt x="327" y="352"/>
                      <a:pt x="321" y="349"/>
                    </a:cubicBezTo>
                    <a:cubicBezTo>
                      <a:pt x="268" y="373"/>
                      <a:pt x="250" y="454"/>
                      <a:pt x="323" y="464"/>
                    </a:cubicBezTo>
                    <a:lnTo>
                      <a:pt x="323" y="464"/>
                    </a:lnTo>
                    <a:close/>
                    <a:moveTo>
                      <a:pt x="343" y="440"/>
                    </a:moveTo>
                    <a:lnTo>
                      <a:pt x="343" y="440"/>
                    </a:lnTo>
                    <a:cubicBezTo>
                      <a:pt x="347" y="435"/>
                      <a:pt x="351" y="430"/>
                      <a:pt x="355" y="424"/>
                    </a:cubicBezTo>
                    <a:cubicBezTo>
                      <a:pt x="357" y="410"/>
                      <a:pt x="353" y="394"/>
                      <a:pt x="336" y="386"/>
                    </a:cubicBezTo>
                    <a:cubicBezTo>
                      <a:pt x="331" y="389"/>
                      <a:pt x="326" y="392"/>
                      <a:pt x="322" y="396"/>
                    </a:cubicBezTo>
                    <a:cubicBezTo>
                      <a:pt x="348" y="400"/>
                      <a:pt x="348" y="433"/>
                      <a:pt x="324" y="433"/>
                    </a:cubicBezTo>
                    <a:cubicBezTo>
                      <a:pt x="305" y="433"/>
                      <a:pt x="306" y="409"/>
                      <a:pt x="314" y="397"/>
                    </a:cubicBezTo>
                    <a:cubicBezTo>
                      <a:pt x="314" y="397"/>
                      <a:pt x="315" y="396"/>
                      <a:pt x="315" y="396"/>
                    </a:cubicBezTo>
                    <a:lnTo>
                      <a:pt x="315" y="396"/>
                    </a:lnTo>
                    <a:cubicBezTo>
                      <a:pt x="319" y="391"/>
                      <a:pt x="325" y="386"/>
                      <a:pt x="334" y="381"/>
                    </a:cubicBezTo>
                    <a:cubicBezTo>
                      <a:pt x="334" y="381"/>
                      <a:pt x="334" y="381"/>
                      <a:pt x="335" y="381"/>
                    </a:cubicBezTo>
                    <a:cubicBezTo>
                      <a:pt x="341" y="378"/>
                      <a:pt x="349" y="375"/>
                      <a:pt x="358" y="373"/>
                    </a:cubicBezTo>
                    <a:cubicBezTo>
                      <a:pt x="358" y="372"/>
                      <a:pt x="359" y="372"/>
                      <a:pt x="359" y="372"/>
                    </a:cubicBezTo>
                    <a:cubicBezTo>
                      <a:pt x="364" y="371"/>
                      <a:pt x="370" y="370"/>
                      <a:pt x="377" y="369"/>
                    </a:cubicBezTo>
                    <a:cubicBezTo>
                      <a:pt x="372" y="367"/>
                      <a:pt x="366" y="365"/>
                      <a:pt x="360" y="363"/>
                    </a:cubicBezTo>
                    <a:cubicBezTo>
                      <a:pt x="356" y="362"/>
                      <a:pt x="352" y="360"/>
                      <a:pt x="348" y="359"/>
                    </a:cubicBezTo>
                    <a:cubicBezTo>
                      <a:pt x="259" y="388"/>
                      <a:pt x="295" y="466"/>
                      <a:pt x="343" y="440"/>
                    </a:cubicBezTo>
                    <a:lnTo>
                      <a:pt x="343" y="440"/>
                    </a:lnTo>
                    <a:close/>
                    <a:moveTo>
                      <a:pt x="361" y="416"/>
                    </a:moveTo>
                    <a:lnTo>
                      <a:pt x="361" y="416"/>
                    </a:lnTo>
                    <a:cubicBezTo>
                      <a:pt x="365" y="411"/>
                      <a:pt x="369" y="405"/>
                      <a:pt x="373" y="400"/>
                    </a:cubicBezTo>
                    <a:cubicBezTo>
                      <a:pt x="372" y="395"/>
                      <a:pt x="366" y="385"/>
                      <a:pt x="358" y="378"/>
                    </a:cubicBezTo>
                    <a:cubicBezTo>
                      <a:pt x="353" y="380"/>
                      <a:pt x="347" y="381"/>
                      <a:pt x="342" y="384"/>
                    </a:cubicBezTo>
                    <a:cubicBezTo>
                      <a:pt x="356" y="391"/>
                      <a:pt x="361" y="404"/>
                      <a:pt x="361" y="416"/>
                    </a:cubicBezTo>
                    <a:lnTo>
                      <a:pt x="361" y="416"/>
                    </a:lnTo>
                    <a:close/>
                    <a:moveTo>
                      <a:pt x="377" y="394"/>
                    </a:moveTo>
                    <a:lnTo>
                      <a:pt x="377" y="394"/>
                    </a:lnTo>
                    <a:cubicBezTo>
                      <a:pt x="381" y="388"/>
                      <a:pt x="385" y="382"/>
                      <a:pt x="389" y="376"/>
                    </a:cubicBezTo>
                    <a:cubicBezTo>
                      <a:pt x="388" y="375"/>
                      <a:pt x="387" y="375"/>
                      <a:pt x="386" y="374"/>
                    </a:cubicBezTo>
                    <a:cubicBezTo>
                      <a:pt x="380" y="375"/>
                      <a:pt x="373" y="375"/>
                      <a:pt x="365" y="377"/>
                    </a:cubicBezTo>
                    <a:cubicBezTo>
                      <a:pt x="370" y="382"/>
                      <a:pt x="374" y="389"/>
                      <a:pt x="377" y="394"/>
                    </a:cubicBezTo>
                    <a:lnTo>
                      <a:pt x="377" y="394"/>
                    </a:lnTo>
                    <a:close/>
                    <a:moveTo>
                      <a:pt x="392" y="372"/>
                    </a:moveTo>
                    <a:lnTo>
                      <a:pt x="392" y="372"/>
                    </a:lnTo>
                    <a:cubicBezTo>
                      <a:pt x="396" y="365"/>
                      <a:pt x="400" y="359"/>
                      <a:pt x="404" y="353"/>
                    </a:cubicBezTo>
                    <a:cubicBezTo>
                      <a:pt x="389" y="349"/>
                      <a:pt x="360" y="351"/>
                      <a:pt x="343" y="351"/>
                    </a:cubicBezTo>
                    <a:cubicBezTo>
                      <a:pt x="349" y="354"/>
                      <a:pt x="355" y="356"/>
                      <a:pt x="362" y="358"/>
                    </a:cubicBezTo>
                    <a:cubicBezTo>
                      <a:pt x="371" y="361"/>
                      <a:pt x="380" y="364"/>
                      <a:pt x="387" y="369"/>
                    </a:cubicBezTo>
                    <a:cubicBezTo>
                      <a:pt x="388" y="369"/>
                      <a:pt x="388" y="369"/>
                      <a:pt x="388" y="369"/>
                    </a:cubicBezTo>
                    <a:cubicBezTo>
                      <a:pt x="389" y="370"/>
                      <a:pt x="391" y="371"/>
                      <a:pt x="392" y="372"/>
                    </a:cubicBezTo>
                    <a:lnTo>
                      <a:pt x="392" y="372"/>
                    </a:lnTo>
                    <a:close/>
                    <a:moveTo>
                      <a:pt x="407" y="348"/>
                    </a:moveTo>
                    <a:lnTo>
                      <a:pt x="407" y="348"/>
                    </a:lnTo>
                    <a:cubicBezTo>
                      <a:pt x="410" y="343"/>
                      <a:pt x="413" y="339"/>
                      <a:pt x="416" y="334"/>
                    </a:cubicBezTo>
                    <a:cubicBezTo>
                      <a:pt x="399" y="329"/>
                      <a:pt x="371" y="330"/>
                      <a:pt x="354" y="330"/>
                    </a:cubicBezTo>
                    <a:cubicBezTo>
                      <a:pt x="333" y="331"/>
                      <a:pt x="312" y="331"/>
                      <a:pt x="295" y="327"/>
                    </a:cubicBezTo>
                    <a:cubicBezTo>
                      <a:pt x="304" y="335"/>
                      <a:pt x="315" y="340"/>
                      <a:pt x="327" y="345"/>
                    </a:cubicBezTo>
                    <a:cubicBezTo>
                      <a:pt x="335" y="347"/>
                      <a:pt x="356" y="345"/>
                      <a:pt x="363" y="345"/>
                    </a:cubicBezTo>
                    <a:cubicBezTo>
                      <a:pt x="379" y="345"/>
                      <a:pt x="396" y="345"/>
                      <a:pt x="407" y="348"/>
                    </a:cubicBezTo>
                    <a:lnTo>
                      <a:pt x="407" y="348"/>
                    </a:lnTo>
                    <a:close/>
                    <a:moveTo>
                      <a:pt x="419" y="329"/>
                    </a:moveTo>
                    <a:lnTo>
                      <a:pt x="419" y="329"/>
                    </a:lnTo>
                    <a:cubicBezTo>
                      <a:pt x="421" y="325"/>
                      <a:pt x="424" y="322"/>
                      <a:pt x="426" y="318"/>
                    </a:cubicBezTo>
                    <a:cubicBezTo>
                      <a:pt x="404" y="309"/>
                      <a:pt x="369" y="312"/>
                      <a:pt x="346" y="312"/>
                    </a:cubicBezTo>
                    <a:cubicBezTo>
                      <a:pt x="320" y="312"/>
                      <a:pt x="293" y="311"/>
                      <a:pt x="276" y="296"/>
                    </a:cubicBezTo>
                    <a:cubicBezTo>
                      <a:pt x="279" y="305"/>
                      <a:pt x="283" y="312"/>
                      <a:pt x="287" y="318"/>
                    </a:cubicBezTo>
                    <a:cubicBezTo>
                      <a:pt x="313" y="329"/>
                      <a:pt x="361" y="323"/>
                      <a:pt x="391" y="325"/>
                    </a:cubicBezTo>
                    <a:cubicBezTo>
                      <a:pt x="401" y="325"/>
                      <a:pt x="411" y="326"/>
                      <a:pt x="419" y="329"/>
                    </a:cubicBezTo>
                    <a:lnTo>
                      <a:pt x="419" y="329"/>
                    </a:lnTo>
                    <a:close/>
                    <a:moveTo>
                      <a:pt x="429" y="313"/>
                    </a:moveTo>
                    <a:lnTo>
                      <a:pt x="429" y="313"/>
                    </a:lnTo>
                    <a:cubicBezTo>
                      <a:pt x="432" y="309"/>
                      <a:pt x="434" y="305"/>
                      <a:pt x="437" y="301"/>
                    </a:cubicBezTo>
                    <a:cubicBezTo>
                      <a:pt x="428" y="298"/>
                      <a:pt x="420" y="296"/>
                      <a:pt x="411" y="295"/>
                    </a:cubicBezTo>
                    <a:cubicBezTo>
                      <a:pt x="411" y="295"/>
                      <a:pt x="411" y="295"/>
                      <a:pt x="410" y="295"/>
                    </a:cubicBezTo>
                    <a:cubicBezTo>
                      <a:pt x="388" y="291"/>
                      <a:pt x="366" y="292"/>
                      <a:pt x="343" y="293"/>
                    </a:cubicBezTo>
                    <a:cubicBezTo>
                      <a:pt x="328" y="293"/>
                      <a:pt x="314" y="292"/>
                      <a:pt x="302" y="288"/>
                    </a:cubicBezTo>
                    <a:cubicBezTo>
                      <a:pt x="301" y="288"/>
                      <a:pt x="301" y="288"/>
                      <a:pt x="301" y="288"/>
                    </a:cubicBezTo>
                    <a:cubicBezTo>
                      <a:pt x="291" y="285"/>
                      <a:pt x="282" y="279"/>
                      <a:pt x="275" y="269"/>
                    </a:cubicBezTo>
                    <a:cubicBezTo>
                      <a:pt x="274" y="270"/>
                      <a:pt x="273" y="271"/>
                      <a:pt x="272" y="272"/>
                    </a:cubicBezTo>
                    <a:cubicBezTo>
                      <a:pt x="273" y="277"/>
                      <a:pt x="273" y="281"/>
                      <a:pt x="274" y="285"/>
                    </a:cubicBezTo>
                    <a:cubicBezTo>
                      <a:pt x="288" y="304"/>
                      <a:pt x="316" y="307"/>
                      <a:pt x="346" y="307"/>
                    </a:cubicBezTo>
                    <a:cubicBezTo>
                      <a:pt x="371" y="307"/>
                      <a:pt x="406" y="303"/>
                      <a:pt x="429" y="313"/>
                    </a:cubicBezTo>
                    <a:lnTo>
                      <a:pt x="429" y="313"/>
                    </a:lnTo>
                    <a:close/>
                    <a:moveTo>
                      <a:pt x="498" y="216"/>
                    </a:moveTo>
                    <a:lnTo>
                      <a:pt x="498" y="216"/>
                    </a:lnTo>
                    <a:cubicBezTo>
                      <a:pt x="500" y="213"/>
                      <a:pt x="503" y="210"/>
                      <a:pt x="506" y="207"/>
                    </a:cubicBezTo>
                    <a:cubicBezTo>
                      <a:pt x="491" y="202"/>
                      <a:pt x="477" y="199"/>
                      <a:pt x="463" y="196"/>
                    </a:cubicBezTo>
                    <a:cubicBezTo>
                      <a:pt x="463" y="196"/>
                      <a:pt x="462" y="196"/>
                      <a:pt x="462" y="196"/>
                    </a:cubicBezTo>
                    <a:cubicBezTo>
                      <a:pt x="456" y="195"/>
                      <a:pt x="449" y="195"/>
                      <a:pt x="443" y="194"/>
                    </a:cubicBezTo>
                    <a:cubicBezTo>
                      <a:pt x="445" y="198"/>
                      <a:pt x="447" y="203"/>
                      <a:pt x="447" y="209"/>
                    </a:cubicBezTo>
                    <a:cubicBezTo>
                      <a:pt x="450" y="212"/>
                      <a:pt x="452" y="216"/>
                      <a:pt x="452" y="220"/>
                    </a:cubicBezTo>
                    <a:cubicBezTo>
                      <a:pt x="456" y="218"/>
                      <a:pt x="462" y="217"/>
                      <a:pt x="468" y="219"/>
                    </a:cubicBezTo>
                    <a:cubicBezTo>
                      <a:pt x="473" y="208"/>
                      <a:pt x="488" y="206"/>
                      <a:pt x="498" y="216"/>
                    </a:cubicBezTo>
                    <a:lnTo>
                      <a:pt x="498" y="216"/>
                    </a:lnTo>
                    <a:close/>
                    <a:moveTo>
                      <a:pt x="187" y="551"/>
                    </a:moveTo>
                    <a:lnTo>
                      <a:pt x="187" y="551"/>
                    </a:lnTo>
                    <a:lnTo>
                      <a:pt x="238" y="513"/>
                    </a:lnTo>
                    <a:cubicBezTo>
                      <a:pt x="236" y="508"/>
                      <a:pt x="233" y="504"/>
                      <a:pt x="231" y="499"/>
                    </a:cubicBezTo>
                    <a:lnTo>
                      <a:pt x="188" y="526"/>
                    </a:lnTo>
                    <a:cubicBezTo>
                      <a:pt x="185" y="528"/>
                      <a:pt x="182" y="523"/>
                      <a:pt x="185" y="521"/>
                    </a:cubicBezTo>
                    <a:lnTo>
                      <a:pt x="229" y="494"/>
                    </a:lnTo>
                    <a:cubicBezTo>
                      <a:pt x="227" y="491"/>
                      <a:pt x="225" y="487"/>
                      <a:pt x="224" y="483"/>
                    </a:cubicBezTo>
                    <a:lnTo>
                      <a:pt x="165" y="511"/>
                    </a:lnTo>
                    <a:cubicBezTo>
                      <a:pt x="171" y="524"/>
                      <a:pt x="178" y="538"/>
                      <a:pt x="187" y="551"/>
                    </a:cubicBezTo>
                    <a:lnTo>
                      <a:pt x="187" y="551"/>
                    </a:lnTo>
                    <a:close/>
                    <a:moveTo>
                      <a:pt x="241" y="518"/>
                    </a:moveTo>
                    <a:lnTo>
                      <a:pt x="241" y="518"/>
                    </a:lnTo>
                    <a:lnTo>
                      <a:pt x="190" y="556"/>
                    </a:lnTo>
                    <a:cubicBezTo>
                      <a:pt x="198" y="569"/>
                      <a:pt x="208" y="581"/>
                      <a:pt x="219" y="593"/>
                    </a:cubicBezTo>
                    <a:lnTo>
                      <a:pt x="259" y="545"/>
                    </a:lnTo>
                    <a:cubicBezTo>
                      <a:pt x="256" y="542"/>
                      <a:pt x="254" y="538"/>
                      <a:pt x="251" y="534"/>
                    </a:cubicBezTo>
                    <a:lnTo>
                      <a:pt x="213" y="572"/>
                    </a:lnTo>
                    <a:cubicBezTo>
                      <a:pt x="210" y="575"/>
                      <a:pt x="207" y="571"/>
                      <a:pt x="209" y="568"/>
                    </a:cubicBezTo>
                    <a:lnTo>
                      <a:pt x="248" y="530"/>
                    </a:lnTo>
                    <a:cubicBezTo>
                      <a:pt x="246" y="526"/>
                      <a:pt x="243" y="522"/>
                      <a:pt x="241" y="518"/>
                    </a:cubicBezTo>
                    <a:lnTo>
                      <a:pt x="241" y="518"/>
                    </a:lnTo>
                    <a:close/>
                    <a:moveTo>
                      <a:pt x="163" y="505"/>
                    </a:moveTo>
                    <a:lnTo>
                      <a:pt x="163" y="505"/>
                    </a:lnTo>
                    <a:lnTo>
                      <a:pt x="222" y="478"/>
                    </a:lnTo>
                    <a:cubicBezTo>
                      <a:pt x="220" y="474"/>
                      <a:pt x="219" y="470"/>
                      <a:pt x="218" y="466"/>
                    </a:cubicBezTo>
                    <a:lnTo>
                      <a:pt x="169" y="481"/>
                    </a:lnTo>
                    <a:cubicBezTo>
                      <a:pt x="166" y="482"/>
                      <a:pt x="164" y="476"/>
                      <a:pt x="168" y="475"/>
                    </a:cubicBezTo>
                    <a:lnTo>
                      <a:pt x="216" y="461"/>
                    </a:lnTo>
                    <a:cubicBezTo>
                      <a:pt x="214" y="456"/>
                      <a:pt x="213" y="451"/>
                      <a:pt x="212" y="445"/>
                    </a:cubicBezTo>
                    <a:lnTo>
                      <a:pt x="147" y="459"/>
                    </a:lnTo>
                    <a:cubicBezTo>
                      <a:pt x="151" y="475"/>
                      <a:pt x="156" y="490"/>
                      <a:pt x="163" y="505"/>
                    </a:cubicBezTo>
                    <a:lnTo>
                      <a:pt x="163" y="505"/>
                    </a:lnTo>
                    <a:close/>
                    <a:moveTo>
                      <a:pt x="146" y="454"/>
                    </a:moveTo>
                    <a:lnTo>
                      <a:pt x="146" y="454"/>
                    </a:lnTo>
                    <a:lnTo>
                      <a:pt x="210" y="440"/>
                    </a:lnTo>
                    <a:cubicBezTo>
                      <a:pt x="209" y="435"/>
                      <a:pt x="209" y="431"/>
                      <a:pt x="208" y="426"/>
                    </a:cubicBezTo>
                    <a:lnTo>
                      <a:pt x="157" y="431"/>
                    </a:lnTo>
                    <a:cubicBezTo>
                      <a:pt x="153" y="431"/>
                      <a:pt x="153" y="426"/>
                      <a:pt x="156" y="425"/>
                    </a:cubicBezTo>
                    <a:lnTo>
                      <a:pt x="207" y="421"/>
                    </a:lnTo>
                    <a:cubicBezTo>
                      <a:pt x="206" y="416"/>
                      <a:pt x="206" y="411"/>
                      <a:pt x="206" y="405"/>
                    </a:cubicBezTo>
                    <a:lnTo>
                      <a:pt x="140" y="404"/>
                    </a:lnTo>
                    <a:cubicBezTo>
                      <a:pt x="141" y="421"/>
                      <a:pt x="143" y="437"/>
                      <a:pt x="146" y="454"/>
                    </a:cubicBezTo>
                    <a:lnTo>
                      <a:pt x="146" y="454"/>
                    </a:lnTo>
                    <a:close/>
                    <a:moveTo>
                      <a:pt x="140" y="399"/>
                    </a:moveTo>
                    <a:lnTo>
                      <a:pt x="140" y="399"/>
                    </a:lnTo>
                    <a:lnTo>
                      <a:pt x="206" y="400"/>
                    </a:lnTo>
                    <a:cubicBezTo>
                      <a:pt x="205" y="395"/>
                      <a:pt x="205" y="391"/>
                      <a:pt x="206" y="387"/>
                    </a:cubicBezTo>
                    <a:lnTo>
                      <a:pt x="155" y="381"/>
                    </a:lnTo>
                    <a:cubicBezTo>
                      <a:pt x="151" y="381"/>
                      <a:pt x="152" y="375"/>
                      <a:pt x="156" y="375"/>
                    </a:cubicBezTo>
                    <a:lnTo>
                      <a:pt x="206" y="381"/>
                    </a:lnTo>
                    <a:cubicBezTo>
                      <a:pt x="206" y="375"/>
                      <a:pt x="207" y="370"/>
                      <a:pt x="207" y="364"/>
                    </a:cubicBezTo>
                    <a:lnTo>
                      <a:pt x="144" y="351"/>
                    </a:lnTo>
                    <a:cubicBezTo>
                      <a:pt x="141" y="367"/>
                      <a:pt x="140" y="383"/>
                      <a:pt x="140" y="399"/>
                    </a:cubicBezTo>
                    <a:lnTo>
                      <a:pt x="140" y="399"/>
                    </a:lnTo>
                    <a:close/>
                    <a:moveTo>
                      <a:pt x="144" y="346"/>
                    </a:moveTo>
                    <a:lnTo>
                      <a:pt x="144" y="346"/>
                    </a:lnTo>
                    <a:lnTo>
                      <a:pt x="208" y="359"/>
                    </a:lnTo>
                    <a:cubicBezTo>
                      <a:pt x="209" y="354"/>
                      <a:pt x="210" y="350"/>
                      <a:pt x="211" y="346"/>
                    </a:cubicBezTo>
                    <a:lnTo>
                      <a:pt x="162" y="330"/>
                    </a:lnTo>
                    <a:cubicBezTo>
                      <a:pt x="158" y="329"/>
                      <a:pt x="160" y="324"/>
                      <a:pt x="163" y="325"/>
                    </a:cubicBezTo>
                    <a:lnTo>
                      <a:pt x="212" y="340"/>
                    </a:lnTo>
                    <a:cubicBezTo>
                      <a:pt x="213" y="336"/>
                      <a:pt x="214" y="332"/>
                      <a:pt x="215" y="328"/>
                    </a:cubicBezTo>
                    <a:lnTo>
                      <a:pt x="157" y="299"/>
                    </a:lnTo>
                    <a:cubicBezTo>
                      <a:pt x="151" y="314"/>
                      <a:pt x="147" y="330"/>
                      <a:pt x="144" y="346"/>
                    </a:cubicBezTo>
                    <a:lnTo>
                      <a:pt x="144" y="346"/>
                    </a:lnTo>
                    <a:close/>
                    <a:moveTo>
                      <a:pt x="159" y="293"/>
                    </a:moveTo>
                    <a:lnTo>
                      <a:pt x="159" y="293"/>
                    </a:lnTo>
                    <a:lnTo>
                      <a:pt x="217" y="322"/>
                    </a:lnTo>
                    <a:cubicBezTo>
                      <a:pt x="219" y="318"/>
                      <a:pt x="220" y="314"/>
                      <a:pt x="222" y="310"/>
                    </a:cubicBezTo>
                    <a:lnTo>
                      <a:pt x="177" y="283"/>
                    </a:lnTo>
                    <a:cubicBezTo>
                      <a:pt x="174" y="281"/>
                      <a:pt x="177" y="276"/>
                      <a:pt x="180" y="278"/>
                    </a:cubicBezTo>
                    <a:lnTo>
                      <a:pt x="224" y="305"/>
                    </a:lnTo>
                    <a:cubicBezTo>
                      <a:pt x="226" y="300"/>
                      <a:pt x="228" y="296"/>
                      <a:pt x="230" y="292"/>
                    </a:cubicBezTo>
                    <a:lnTo>
                      <a:pt x="178" y="251"/>
                    </a:lnTo>
                    <a:cubicBezTo>
                      <a:pt x="170" y="265"/>
                      <a:pt x="164" y="279"/>
                      <a:pt x="159" y="293"/>
                    </a:cubicBezTo>
                    <a:lnTo>
                      <a:pt x="159" y="293"/>
                    </a:lnTo>
                    <a:close/>
                    <a:moveTo>
                      <a:pt x="180" y="246"/>
                    </a:moveTo>
                    <a:lnTo>
                      <a:pt x="180" y="246"/>
                    </a:lnTo>
                    <a:lnTo>
                      <a:pt x="233" y="287"/>
                    </a:lnTo>
                    <a:cubicBezTo>
                      <a:pt x="235" y="283"/>
                      <a:pt x="237" y="280"/>
                      <a:pt x="239" y="276"/>
                    </a:cubicBezTo>
                    <a:lnTo>
                      <a:pt x="200" y="239"/>
                    </a:lnTo>
                    <a:cubicBezTo>
                      <a:pt x="198" y="237"/>
                      <a:pt x="202" y="233"/>
                      <a:pt x="204" y="235"/>
                    </a:cubicBezTo>
                    <a:lnTo>
                      <a:pt x="242" y="271"/>
                    </a:lnTo>
                    <a:cubicBezTo>
                      <a:pt x="245" y="267"/>
                      <a:pt x="248" y="263"/>
                      <a:pt x="251" y="259"/>
                    </a:cubicBezTo>
                    <a:lnTo>
                      <a:pt x="207" y="208"/>
                    </a:lnTo>
                    <a:cubicBezTo>
                      <a:pt x="197" y="220"/>
                      <a:pt x="188" y="233"/>
                      <a:pt x="180" y="246"/>
                    </a:cubicBezTo>
                    <a:lnTo>
                      <a:pt x="180" y="246"/>
                    </a:lnTo>
                    <a:close/>
                    <a:moveTo>
                      <a:pt x="210" y="203"/>
                    </a:moveTo>
                    <a:lnTo>
                      <a:pt x="210" y="203"/>
                    </a:lnTo>
                    <a:lnTo>
                      <a:pt x="254" y="254"/>
                    </a:lnTo>
                    <a:cubicBezTo>
                      <a:pt x="257" y="251"/>
                      <a:pt x="260" y="247"/>
                      <a:pt x="263" y="244"/>
                    </a:cubicBezTo>
                    <a:lnTo>
                      <a:pt x="230" y="199"/>
                    </a:lnTo>
                    <a:cubicBezTo>
                      <a:pt x="228" y="196"/>
                      <a:pt x="233" y="193"/>
                      <a:pt x="235" y="196"/>
                    </a:cubicBezTo>
                    <a:lnTo>
                      <a:pt x="267" y="240"/>
                    </a:lnTo>
                    <a:cubicBezTo>
                      <a:pt x="270" y="236"/>
                      <a:pt x="273" y="233"/>
                      <a:pt x="277" y="230"/>
                    </a:cubicBezTo>
                    <a:lnTo>
                      <a:pt x="242" y="169"/>
                    </a:lnTo>
                    <a:cubicBezTo>
                      <a:pt x="231" y="180"/>
                      <a:pt x="220" y="191"/>
                      <a:pt x="210" y="203"/>
                    </a:cubicBezTo>
                    <a:lnTo>
                      <a:pt x="210" y="203"/>
                    </a:lnTo>
                    <a:close/>
                    <a:moveTo>
                      <a:pt x="246" y="166"/>
                    </a:moveTo>
                    <a:lnTo>
                      <a:pt x="246" y="166"/>
                    </a:lnTo>
                    <a:lnTo>
                      <a:pt x="281" y="226"/>
                    </a:lnTo>
                    <a:cubicBezTo>
                      <a:pt x="284" y="223"/>
                      <a:pt x="287" y="220"/>
                      <a:pt x="290" y="218"/>
                    </a:cubicBezTo>
                    <a:lnTo>
                      <a:pt x="267" y="165"/>
                    </a:lnTo>
                    <a:cubicBezTo>
                      <a:pt x="266" y="161"/>
                      <a:pt x="271" y="159"/>
                      <a:pt x="273" y="163"/>
                    </a:cubicBezTo>
                    <a:lnTo>
                      <a:pt x="295" y="214"/>
                    </a:lnTo>
                    <a:cubicBezTo>
                      <a:pt x="299" y="211"/>
                      <a:pt x="303" y="208"/>
                      <a:pt x="307" y="205"/>
                    </a:cubicBezTo>
                    <a:lnTo>
                      <a:pt x="284" y="137"/>
                    </a:lnTo>
                    <a:cubicBezTo>
                      <a:pt x="271" y="146"/>
                      <a:pt x="258" y="155"/>
                      <a:pt x="246" y="166"/>
                    </a:cubicBezTo>
                    <a:lnTo>
                      <a:pt x="246" y="166"/>
                    </a:lnTo>
                    <a:close/>
                    <a:moveTo>
                      <a:pt x="289" y="134"/>
                    </a:moveTo>
                    <a:lnTo>
                      <a:pt x="289" y="134"/>
                    </a:lnTo>
                    <a:lnTo>
                      <a:pt x="312" y="202"/>
                    </a:lnTo>
                    <a:cubicBezTo>
                      <a:pt x="316" y="200"/>
                      <a:pt x="319" y="198"/>
                      <a:pt x="323" y="196"/>
                    </a:cubicBezTo>
                    <a:lnTo>
                      <a:pt x="310" y="139"/>
                    </a:lnTo>
                    <a:cubicBezTo>
                      <a:pt x="309" y="135"/>
                      <a:pt x="314" y="134"/>
                      <a:pt x="315" y="137"/>
                    </a:cubicBezTo>
                    <a:lnTo>
                      <a:pt x="328" y="193"/>
                    </a:lnTo>
                    <a:cubicBezTo>
                      <a:pt x="332" y="191"/>
                      <a:pt x="336" y="189"/>
                      <a:pt x="340" y="187"/>
                    </a:cubicBezTo>
                    <a:lnTo>
                      <a:pt x="331" y="113"/>
                    </a:lnTo>
                    <a:cubicBezTo>
                      <a:pt x="316" y="119"/>
                      <a:pt x="302" y="126"/>
                      <a:pt x="289" y="134"/>
                    </a:cubicBezTo>
                    <a:lnTo>
                      <a:pt x="289" y="134"/>
                    </a:lnTo>
                    <a:close/>
                    <a:moveTo>
                      <a:pt x="336" y="111"/>
                    </a:moveTo>
                    <a:lnTo>
                      <a:pt x="336" y="111"/>
                    </a:lnTo>
                    <a:lnTo>
                      <a:pt x="346" y="185"/>
                    </a:lnTo>
                    <a:cubicBezTo>
                      <a:pt x="350" y="183"/>
                      <a:pt x="354" y="181"/>
                      <a:pt x="359" y="180"/>
                    </a:cubicBezTo>
                    <a:lnTo>
                      <a:pt x="357" y="118"/>
                    </a:lnTo>
                    <a:cubicBezTo>
                      <a:pt x="357" y="114"/>
                      <a:pt x="362" y="114"/>
                      <a:pt x="362" y="118"/>
                    </a:cubicBezTo>
                    <a:lnTo>
                      <a:pt x="364" y="178"/>
                    </a:lnTo>
                    <a:cubicBezTo>
                      <a:pt x="369" y="176"/>
                      <a:pt x="373" y="175"/>
                      <a:pt x="377" y="174"/>
                    </a:cubicBezTo>
                    <a:lnTo>
                      <a:pt x="383" y="97"/>
                    </a:lnTo>
                    <a:cubicBezTo>
                      <a:pt x="367" y="100"/>
                      <a:pt x="351" y="105"/>
                      <a:pt x="336" y="111"/>
                    </a:cubicBezTo>
                    <a:lnTo>
                      <a:pt x="336" y="111"/>
                    </a:lnTo>
                    <a:close/>
                    <a:moveTo>
                      <a:pt x="388" y="96"/>
                    </a:moveTo>
                    <a:lnTo>
                      <a:pt x="388" y="96"/>
                    </a:lnTo>
                    <a:lnTo>
                      <a:pt x="383" y="173"/>
                    </a:lnTo>
                    <a:cubicBezTo>
                      <a:pt x="388" y="172"/>
                      <a:pt x="393" y="171"/>
                      <a:pt x="398" y="170"/>
                    </a:cubicBezTo>
                    <a:lnTo>
                      <a:pt x="408" y="109"/>
                    </a:lnTo>
                    <a:cubicBezTo>
                      <a:pt x="408" y="106"/>
                      <a:pt x="414" y="107"/>
                      <a:pt x="413" y="110"/>
                    </a:cubicBezTo>
                    <a:lnTo>
                      <a:pt x="404" y="169"/>
                    </a:lnTo>
                    <a:cubicBezTo>
                      <a:pt x="408" y="169"/>
                      <a:pt x="412" y="169"/>
                      <a:pt x="416" y="168"/>
                    </a:cubicBezTo>
                    <a:lnTo>
                      <a:pt x="436" y="91"/>
                    </a:lnTo>
                    <a:cubicBezTo>
                      <a:pt x="420" y="92"/>
                      <a:pt x="404" y="93"/>
                      <a:pt x="388" y="96"/>
                    </a:cubicBezTo>
                    <a:lnTo>
                      <a:pt x="388" y="96"/>
                    </a:lnTo>
                    <a:close/>
                    <a:moveTo>
                      <a:pt x="442" y="91"/>
                    </a:moveTo>
                    <a:lnTo>
                      <a:pt x="442" y="91"/>
                    </a:lnTo>
                    <a:lnTo>
                      <a:pt x="422" y="168"/>
                    </a:lnTo>
                    <a:cubicBezTo>
                      <a:pt x="427" y="168"/>
                      <a:pt x="432" y="168"/>
                      <a:pt x="437" y="168"/>
                    </a:cubicBezTo>
                    <a:lnTo>
                      <a:pt x="456" y="108"/>
                    </a:lnTo>
                    <a:cubicBezTo>
                      <a:pt x="457" y="104"/>
                      <a:pt x="463" y="106"/>
                      <a:pt x="462" y="109"/>
                    </a:cubicBezTo>
                    <a:lnTo>
                      <a:pt x="443" y="169"/>
                    </a:lnTo>
                    <a:cubicBezTo>
                      <a:pt x="448" y="169"/>
                      <a:pt x="452" y="170"/>
                      <a:pt x="457" y="171"/>
                    </a:cubicBezTo>
                    <a:lnTo>
                      <a:pt x="489" y="95"/>
                    </a:lnTo>
                    <a:cubicBezTo>
                      <a:pt x="473" y="93"/>
                      <a:pt x="457" y="91"/>
                      <a:pt x="442" y="91"/>
                    </a:cubicBezTo>
                    <a:lnTo>
                      <a:pt x="442" y="91"/>
                    </a:lnTo>
                    <a:close/>
                    <a:moveTo>
                      <a:pt x="495" y="96"/>
                    </a:moveTo>
                    <a:lnTo>
                      <a:pt x="495" y="96"/>
                    </a:lnTo>
                    <a:lnTo>
                      <a:pt x="463" y="172"/>
                    </a:lnTo>
                    <a:cubicBezTo>
                      <a:pt x="467" y="172"/>
                      <a:pt x="471" y="173"/>
                      <a:pt x="475" y="174"/>
                    </a:cubicBezTo>
                    <a:lnTo>
                      <a:pt x="507" y="113"/>
                    </a:lnTo>
                    <a:cubicBezTo>
                      <a:pt x="509" y="110"/>
                      <a:pt x="514" y="112"/>
                      <a:pt x="512" y="116"/>
                    </a:cubicBezTo>
                    <a:lnTo>
                      <a:pt x="481" y="176"/>
                    </a:lnTo>
                    <a:cubicBezTo>
                      <a:pt x="486" y="177"/>
                      <a:pt x="492" y="179"/>
                      <a:pt x="497" y="181"/>
                    </a:cubicBezTo>
                    <a:lnTo>
                      <a:pt x="541" y="108"/>
                    </a:lnTo>
                    <a:cubicBezTo>
                      <a:pt x="526" y="103"/>
                      <a:pt x="510" y="99"/>
                      <a:pt x="495" y="96"/>
                    </a:cubicBezTo>
                    <a:lnTo>
                      <a:pt x="495" y="96"/>
                    </a:lnTo>
                    <a:close/>
                    <a:moveTo>
                      <a:pt x="393" y="265"/>
                    </a:moveTo>
                    <a:lnTo>
                      <a:pt x="393" y="265"/>
                    </a:lnTo>
                    <a:cubicBezTo>
                      <a:pt x="393" y="266"/>
                      <a:pt x="393" y="266"/>
                      <a:pt x="393" y="267"/>
                    </a:cubicBezTo>
                    <a:cubicBezTo>
                      <a:pt x="392" y="267"/>
                      <a:pt x="392" y="267"/>
                      <a:pt x="391" y="268"/>
                    </a:cubicBezTo>
                    <a:cubicBezTo>
                      <a:pt x="391" y="268"/>
                      <a:pt x="391" y="268"/>
                      <a:pt x="391" y="268"/>
                    </a:cubicBezTo>
                    <a:cubicBezTo>
                      <a:pt x="386" y="269"/>
                      <a:pt x="381" y="268"/>
                      <a:pt x="377" y="268"/>
                    </a:cubicBezTo>
                    <a:cubicBezTo>
                      <a:pt x="376" y="268"/>
                      <a:pt x="376" y="268"/>
                      <a:pt x="375" y="269"/>
                    </a:cubicBezTo>
                    <a:cubicBezTo>
                      <a:pt x="376" y="274"/>
                      <a:pt x="379" y="281"/>
                      <a:pt x="385" y="287"/>
                    </a:cubicBezTo>
                    <a:cubicBezTo>
                      <a:pt x="389" y="287"/>
                      <a:pt x="393" y="287"/>
                      <a:pt x="398" y="288"/>
                    </a:cubicBezTo>
                    <a:lnTo>
                      <a:pt x="410" y="236"/>
                    </a:lnTo>
                    <a:cubicBezTo>
                      <a:pt x="396" y="232"/>
                      <a:pt x="393" y="208"/>
                      <a:pt x="411" y="204"/>
                    </a:cubicBezTo>
                    <a:cubicBezTo>
                      <a:pt x="411" y="200"/>
                      <a:pt x="413" y="197"/>
                      <a:pt x="416" y="194"/>
                    </a:cubicBezTo>
                    <a:cubicBezTo>
                      <a:pt x="406" y="195"/>
                      <a:pt x="396" y="196"/>
                      <a:pt x="387" y="198"/>
                    </a:cubicBezTo>
                    <a:lnTo>
                      <a:pt x="390" y="227"/>
                    </a:lnTo>
                    <a:cubicBezTo>
                      <a:pt x="390" y="227"/>
                      <a:pt x="390" y="227"/>
                      <a:pt x="390" y="228"/>
                    </a:cubicBezTo>
                    <a:lnTo>
                      <a:pt x="390" y="231"/>
                    </a:lnTo>
                    <a:cubicBezTo>
                      <a:pt x="390" y="234"/>
                      <a:pt x="385" y="235"/>
                      <a:pt x="384" y="231"/>
                    </a:cubicBezTo>
                    <a:lnTo>
                      <a:pt x="384" y="229"/>
                    </a:lnTo>
                    <a:lnTo>
                      <a:pt x="373" y="221"/>
                    </a:lnTo>
                    <a:cubicBezTo>
                      <a:pt x="370" y="223"/>
                      <a:pt x="368" y="227"/>
                      <a:pt x="368" y="231"/>
                    </a:cubicBezTo>
                    <a:cubicBezTo>
                      <a:pt x="368" y="239"/>
                      <a:pt x="374" y="245"/>
                      <a:pt x="382" y="245"/>
                    </a:cubicBezTo>
                    <a:cubicBezTo>
                      <a:pt x="383" y="245"/>
                      <a:pt x="384" y="245"/>
                      <a:pt x="386" y="245"/>
                    </a:cubicBezTo>
                    <a:lnTo>
                      <a:pt x="386" y="244"/>
                    </a:lnTo>
                    <a:cubicBezTo>
                      <a:pt x="385" y="240"/>
                      <a:pt x="391" y="239"/>
                      <a:pt x="391" y="243"/>
                    </a:cubicBezTo>
                    <a:lnTo>
                      <a:pt x="391" y="246"/>
                    </a:lnTo>
                    <a:cubicBezTo>
                      <a:pt x="392" y="246"/>
                      <a:pt x="392" y="246"/>
                      <a:pt x="392" y="247"/>
                    </a:cubicBezTo>
                    <a:lnTo>
                      <a:pt x="393" y="265"/>
                    </a:lnTo>
                    <a:cubicBezTo>
                      <a:pt x="393" y="265"/>
                      <a:pt x="393" y="265"/>
                      <a:pt x="393" y="265"/>
                    </a:cubicBezTo>
                    <a:lnTo>
                      <a:pt x="393" y="265"/>
                    </a:lnTo>
                    <a:close/>
                    <a:moveTo>
                      <a:pt x="372" y="214"/>
                    </a:moveTo>
                    <a:lnTo>
                      <a:pt x="372" y="214"/>
                    </a:lnTo>
                    <a:lnTo>
                      <a:pt x="374" y="215"/>
                    </a:lnTo>
                    <a:cubicBezTo>
                      <a:pt x="374" y="215"/>
                      <a:pt x="374" y="215"/>
                      <a:pt x="375" y="215"/>
                    </a:cubicBezTo>
                    <a:lnTo>
                      <a:pt x="384" y="222"/>
                    </a:lnTo>
                    <a:lnTo>
                      <a:pt x="382" y="199"/>
                    </a:lnTo>
                    <a:cubicBezTo>
                      <a:pt x="374" y="201"/>
                      <a:pt x="367" y="203"/>
                      <a:pt x="360" y="206"/>
                    </a:cubicBezTo>
                    <a:cubicBezTo>
                      <a:pt x="346" y="221"/>
                      <a:pt x="347" y="238"/>
                      <a:pt x="356" y="250"/>
                    </a:cubicBezTo>
                    <a:cubicBezTo>
                      <a:pt x="357" y="250"/>
                      <a:pt x="357" y="250"/>
                      <a:pt x="357" y="250"/>
                    </a:cubicBezTo>
                    <a:cubicBezTo>
                      <a:pt x="364" y="259"/>
                      <a:pt x="376" y="264"/>
                      <a:pt x="387" y="263"/>
                    </a:cubicBezTo>
                    <a:lnTo>
                      <a:pt x="386" y="250"/>
                    </a:lnTo>
                    <a:cubicBezTo>
                      <a:pt x="385" y="251"/>
                      <a:pt x="383" y="251"/>
                      <a:pt x="382" y="251"/>
                    </a:cubicBezTo>
                    <a:cubicBezTo>
                      <a:pt x="371" y="251"/>
                      <a:pt x="362" y="242"/>
                      <a:pt x="362" y="231"/>
                    </a:cubicBezTo>
                    <a:cubicBezTo>
                      <a:pt x="362" y="226"/>
                      <a:pt x="365" y="221"/>
                      <a:pt x="368" y="217"/>
                    </a:cubicBezTo>
                    <a:cubicBezTo>
                      <a:pt x="367" y="215"/>
                      <a:pt x="370" y="212"/>
                      <a:pt x="372" y="214"/>
                    </a:cubicBezTo>
                    <a:lnTo>
                      <a:pt x="372" y="214"/>
                    </a:lnTo>
                    <a:close/>
                    <a:moveTo>
                      <a:pt x="370" y="266"/>
                    </a:moveTo>
                    <a:lnTo>
                      <a:pt x="370" y="266"/>
                    </a:lnTo>
                    <a:cubicBezTo>
                      <a:pt x="364" y="263"/>
                      <a:pt x="358" y="260"/>
                      <a:pt x="354" y="255"/>
                    </a:cubicBezTo>
                    <a:cubicBezTo>
                      <a:pt x="334" y="260"/>
                      <a:pt x="317" y="245"/>
                      <a:pt x="311" y="233"/>
                    </a:cubicBezTo>
                    <a:cubicBezTo>
                      <a:pt x="304" y="238"/>
                      <a:pt x="297" y="244"/>
                      <a:pt x="291" y="250"/>
                    </a:cubicBezTo>
                    <a:lnTo>
                      <a:pt x="303" y="253"/>
                    </a:lnTo>
                    <a:cubicBezTo>
                      <a:pt x="304" y="253"/>
                      <a:pt x="304" y="253"/>
                      <a:pt x="304" y="253"/>
                    </a:cubicBezTo>
                    <a:lnTo>
                      <a:pt x="307" y="254"/>
                    </a:lnTo>
                    <a:cubicBezTo>
                      <a:pt x="307" y="254"/>
                      <a:pt x="308" y="254"/>
                      <a:pt x="308" y="255"/>
                    </a:cubicBezTo>
                    <a:cubicBezTo>
                      <a:pt x="309" y="255"/>
                      <a:pt x="309" y="255"/>
                      <a:pt x="309" y="256"/>
                    </a:cubicBezTo>
                    <a:cubicBezTo>
                      <a:pt x="323" y="272"/>
                      <a:pt x="357" y="272"/>
                      <a:pt x="370" y="266"/>
                    </a:cubicBezTo>
                    <a:lnTo>
                      <a:pt x="370" y="266"/>
                    </a:lnTo>
                    <a:close/>
                    <a:moveTo>
                      <a:pt x="350" y="250"/>
                    </a:moveTo>
                    <a:lnTo>
                      <a:pt x="350" y="250"/>
                    </a:lnTo>
                    <a:cubicBezTo>
                      <a:pt x="342" y="239"/>
                      <a:pt x="341" y="225"/>
                      <a:pt x="350" y="210"/>
                    </a:cubicBezTo>
                    <a:cubicBezTo>
                      <a:pt x="338" y="215"/>
                      <a:pt x="326" y="222"/>
                      <a:pt x="315" y="230"/>
                    </a:cubicBezTo>
                    <a:cubicBezTo>
                      <a:pt x="320" y="240"/>
                      <a:pt x="334" y="252"/>
                      <a:pt x="350" y="250"/>
                    </a:cubicBezTo>
                    <a:lnTo>
                      <a:pt x="350" y="250"/>
                    </a:lnTo>
                    <a:close/>
                    <a:moveTo>
                      <a:pt x="305" y="260"/>
                    </a:moveTo>
                    <a:lnTo>
                      <a:pt x="305" y="260"/>
                    </a:lnTo>
                    <a:lnTo>
                      <a:pt x="305" y="259"/>
                    </a:lnTo>
                    <a:cubicBezTo>
                      <a:pt x="303" y="265"/>
                      <a:pt x="303" y="277"/>
                      <a:pt x="304" y="283"/>
                    </a:cubicBezTo>
                    <a:cubicBezTo>
                      <a:pt x="315" y="287"/>
                      <a:pt x="328" y="287"/>
                      <a:pt x="343" y="287"/>
                    </a:cubicBezTo>
                    <a:cubicBezTo>
                      <a:pt x="355" y="287"/>
                      <a:pt x="366" y="287"/>
                      <a:pt x="377" y="287"/>
                    </a:cubicBezTo>
                    <a:cubicBezTo>
                      <a:pt x="373" y="282"/>
                      <a:pt x="371" y="276"/>
                      <a:pt x="370" y="272"/>
                    </a:cubicBezTo>
                    <a:cubicBezTo>
                      <a:pt x="353" y="278"/>
                      <a:pt x="320" y="276"/>
                      <a:pt x="305" y="260"/>
                    </a:cubicBezTo>
                    <a:lnTo>
                      <a:pt x="305" y="260"/>
                    </a:lnTo>
                    <a:close/>
                    <a:moveTo>
                      <a:pt x="315" y="346"/>
                    </a:moveTo>
                    <a:lnTo>
                      <a:pt x="315" y="346"/>
                    </a:lnTo>
                    <a:cubicBezTo>
                      <a:pt x="311" y="345"/>
                      <a:pt x="308" y="343"/>
                      <a:pt x="304" y="341"/>
                    </a:cubicBezTo>
                    <a:cubicBezTo>
                      <a:pt x="300" y="344"/>
                      <a:pt x="296" y="346"/>
                      <a:pt x="293" y="349"/>
                    </a:cubicBezTo>
                    <a:cubicBezTo>
                      <a:pt x="293" y="349"/>
                      <a:pt x="292" y="350"/>
                      <a:pt x="292" y="350"/>
                    </a:cubicBezTo>
                    <a:cubicBezTo>
                      <a:pt x="285" y="356"/>
                      <a:pt x="279" y="362"/>
                      <a:pt x="274" y="367"/>
                    </a:cubicBezTo>
                    <a:cubicBezTo>
                      <a:pt x="274" y="367"/>
                      <a:pt x="274" y="368"/>
                      <a:pt x="274" y="368"/>
                    </a:cubicBezTo>
                    <a:cubicBezTo>
                      <a:pt x="272" y="370"/>
                      <a:pt x="270" y="373"/>
                      <a:pt x="268" y="375"/>
                    </a:cubicBezTo>
                    <a:cubicBezTo>
                      <a:pt x="268" y="376"/>
                      <a:pt x="268" y="376"/>
                      <a:pt x="268" y="376"/>
                    </a:cubicBezTo>
                    <a:cubicBezTo>
                      <a:pt x="261" y="386"/>
                      <a:pt x="258" y="395"/>
                      <a:pt x="257" y="403"/>
                    </a:cubicBezTo>
                    <a:cubicBezTo>
                      <a:pt x="255" y="415"/>
                      <a:pt x="256" y="431"/>
                      <a:pt x="249" y="441"/>
                    </a:cubicBezTo>
                    <a:cubicBezTo>
                      <a:pt x="260" y="440"/>
                      <a:pt x="263" y="437"/>
                      <a:pt x="270" y="431"/>
                    </a:cubicBezTo>
                    <a:cubicBezTo>
                      <a:pt x="263" y="401"/>
                      <a:pt x="285" y="362"/>
                      <a:pt x="315" y="346"/>
                    </a:cubicBezTo>
                    <a:lnTo>
                      <a:pt x="315" y="346"/>
                    </a:lnTo>
                    <a:close/>
                    <a:moveTo>
                      <a:pt x="318" y="401"/>
                    </a:moveTo>
                    <a:lnTo>
                      <a:pt x="318" y="401"/>
                    </a:lnTo>
                    <a:cubicBezTo>
                      <a:pt x="317" y="402"/>
                      <a:pt x="317" y="403"/>
                      <a:pt x="316" y="405"/>
                    </a:cubicBezTo>
                    <a:cubicBezTo>
                      <a:pt x="310" y="417"/>
                      <a:pt x="317" y="427"/>
                      <a:pt x="324" y="427"/>
                    </a:cubicBezTo>
                    <a:cubicBezTo>
                      <a:pt x="342" y="427"/>
                      <a:pt x="341" y="402"/>
                      <a:pt x="318" y="401"/>
                    </a:cubicBezTo>
                    <a:lnTo>
                      <a:pt x="318" y="401"/>
                    </a:lnTo>
                    <a:close/>
                    <a:moveTo>
                      <a:pt x="286" y="347"/>
                    </a:moveTo>
                    <a:lnTo>
                      <a:pt x="286" y="347"/>
                    </a:lnTo>
                    <a:cubicBezTo>
                      <a:pt x="277" y="340"/>
                      <a:pt x="266" y="331"/>
                      <a:pt x="261" y="320"/>
                    </a:cubicBezTo>
                    <a:cubicBezTo>
                      <a:pt x="260" y="326"/>
                      <a:pt x="260" y="332"/>
                      <a:pt x="262" y="338"/>
                    </a:cubicBezTo>
                    <a:lnTo>
                      <a:pt x="262" y="338"/>
                    </a:lnTo>
                    <a:cubicBezTo>
                      <a:pt x="264" y="347"/>
                      <a:pt x="268" y="355"/>
                      <a:pt x="272" y="361"/>
                    </a:cubicBezTo>
                    <a:cubicBezTo>
                      <a:pt x="276" y="357"/>
                      <a:pt x="281" y="352"/>
                      <a:pt x="286" y="347"/>
                    </a:cubicBezTo>
                    <a:lnTo>
                      <a:pt x="286" y="347"/>
                    </a:lnTo>
                    <a:close/>
                    <a:moveTo>
                      <a:pt x="266" y="460"/>
                    </a:moveTo>
                    <a:lnTo>
                      <a:pt x="266" y="460"/>
                    </a:lnTo>
                    <a:cubicBezTo>
                      <a:pt x="266" y="468"/>
                      <a:pt x="267" y="476"/>
                      <a:pt x="266" y="484"/>
                    </a:cubicBezTo>
                    <a:cubicBezTo>
                      <a:pt x="275" y="483"/>
                      <a:pt x="278" y="481"/>
                      <a:pt x="283" y="476"/>
                    </a:cubicBezTo>
                    <a:cubicBezTo>
                      <a:pt x="277" y="472"/>
                      <a:pt x="271" y="467"/>
                      <a:pt x="266" y="460"/>
                    </a:cubicBezTo>
                    <a:lnTo>
                      <a:pt x="266" y="460"/>
                    </a:lnTo>
                    <a:close/>
                    <a:moveTo>
                      <a:pt x="263" y="356"/>
                    </a:moveTo>
                    <a:lnTo>
                      <a:pt x="263" y="356"/>
                    </a:lnTo>
                    <a:lnTo>
                      <a:pt x="252" y="362"/>
                    </a:lnTo>
                    <a:lnTo>
                      <a:pt x="258" y="374"/>
                    </a:lnTo>
                    <a:cubicBezTo>
                      <a:pt x="260" y="373"/>
                      <a:pt x="262" y="372"/>
                      <a:pt x="264" y="372"/>
                    </a:cubicBezTo>
                    <a:cubicBezTo>
                      <a:pt x="265" y="370"/>
                      <a:pt x="267" y="368"/>
                      <a:pt x="269" y="366"/>
                    </a:cubicBezTo>
                    <a:cubicBezTo>
                      <a:pt x="267" y="363"/>
                      <a:pt x="265" y="359"/>
                      <a:pt x="263" y="356"/>
                    </a:cubicBezTo>
                    <a:lnTo>
                      <a:pt x="263" y="356"/>
                    </a:lnTo>
                    <a:close/>
                    <a:moveTo>
                      <a:pt x="232" y="406"/>
                    </a:moveTo>
                    <a:lnTo>
                      <a:pt x="232" y="406"/>
                    </a:lnTo>
                    <a:cubicBezTo>
                      <a:pt x="232" y="408"/>
                      <a:pt x="232" y="411"/>
                      <a:pt x="232" y="413"/>
                    </a:cubicBezTo>
                    <a:cubicBezTo>
                      <a:pt x="238" y="409"/>
                      <a:pt x="246" y="403"/>
                      <a:pt x="251" y="402"/>
                    </a:cubicBezTo>
                    <a:cubicBezTo>
                      <a:pt x="253" y="395"/>
                      <a:pt x="255" y="388"/>
                      <a:pt x="259" y="379"/>
                    </a:cubicBezTo>
                    <a:cubicBezTo>
                      <a:pt x="259" y="380"/>
                      <a:pt x="258" y="380"/>
                      <a:pt x="258" y="380"/>
                    </a:cubicBezTo>
                    <a:cubicBezTo>
                      <a:pt x="258" y="380"/>
                      <a:pt x="258" y="380"/>
                      <a:pt x="258" y="380"/>
                    </a:cubicBezTo>
                    <a:cubicBezTo>
                      <a:pt x="246" y="387"/>
                      <a:pt x="234" y="401"/>
                      <a:pt x="232" y="406"/>
                    </a:cubicBezTo>
                    <a:lnTo>
                      <a:pt x="232" y="406"/>
                    </a:lnTo>
                    <a:close/>
                    <a:moveTo>
                      <a:pt x="233" y="371"/>
                    </a:moveTo>
                    <a:lnTo>
                      <a:pt x="233" y="371"/>
                    </a:lnTo>
                    <a:cubicBezTo>
                      <a:pt x="232" y="379"/>
                      <a:pt x="231" y="388"/>
                      <a:pt x="232" y="397"/>
                    </a:cubicBezTo>
                    <a:cubicBezTo>
                      <a:pt x="234" y="393"/>
                      <a:pt x="238" y="389"/>
                      <a:pt x="242" y="385"/>
                    </a:cubicBezTo>
                    <a:lnTo>
                      <a:pt x="233" y="371"/>
                    </a:lnTo>
                    <a:lnTo>
                      <a:pt x="233" y="371"/>
                    </a:lnTo>
                    <a:close/>
                    <a:moveTo>
                      <a:pt x="236" y="352"/>
                    </a:moveTo>
                    <a:lnTo>
                      <a:pt x="236" y="352"/>
                    </a:lnTo>
                    <a:cubicBezTo>
                      <a:pt x="235" y="355"/>
                      <a:pt x="235" y="359"/>
                      <a:pt x="234" y="362"/>
                    </a:cubicBezTo>
                    <a:lnTo>
                      <a:pt x="246" y="381"/>
                    </a:lnTo>
                    <a:cubicBezTo>
                      <a:pt x="248" y="380"/>
                      <a:pt x="251" y="378"/>
                      <a:pt x="253" y="377"/>
                    </a:cubicBezTo>
                    <a:cubicBezTo>
                      <a:pt x="243" y="357"/>
                      <a:pt x="241" y="361"/>
                      <a:pt x="260" y="351"/>
                    </a:cubicBezTo>
                    <a:cubicBezTo>
                      <a:pt x="259" y="348"/>
                      <a:pt x="258" y="345"/>
                      <a:pt x="257" y="342"/>
                    </a:cubicBezTo>
                    <a:cubicBezTo>
                      <a:pt x="252" y="343"/>
                      <a:pt x="243" y="347"/>
                      <a:pt x="236" y="352"/>
                    </a:cubicBezTo>
                    <a:lnTo>
                      <a:pt x="236" y="352"/>
                    </a:lnTo>
                    <a:close/>
                    <a:moveTo>
                      <a:pt x="267" y="279"/>
                    </a:moveTo>
                    <a:lnTo>
                      <a:pt x="267" y="279"/>
                    </a:lnTo>
                    <a:cubicBezTo>
                      <a:pt x="254" y="299"/>
                      <a:pt x="244" y="321"/>
                      <a:pt x="238" y="344"/>
                    </a:cubicBezTo>
                    <a:cubicBezTo>
                      <a:pt x="244" y="340"/>
                      <a:pt x="251" y="338"/>
                      <a:pt x="255" y="336"/>
                    </a:cubicBezTo>
                    <a:cubicBezTo>
                      <a:pt x="254" y="328"/>
                      <a:pt x="254" y="319"/>
                      <a:pt x="258" y="309"/>
                    </a:cubicBezTo>
                    <a:cubicBezTo>
                      <a:pt x="259" y="306"/>
                      <a:pt x="263" y="306"/>
                      <a:pt x="263" y="310"/>
                    </a:cubicBezTo>
                    <a:cubicBezTo>
                      <a:pt x="265" y="324"/>
                      <a:pt x="280" y="335"/>
                      <a:pt x="291" y="344"/>
                    </a:cubicBezTo>
                    <a:cubicBezTo>
                      <a:pt x="293" y="342"/>
                      <a:pt x="296" y="339"/>
                      <a:pt x="299" y="337"/>
                    </a:cubicBezTo>
                    <a:cubicBezTo>
                      <a:pt x="283" y="325"/>
                      <a:pt x="271" y="308"/>
                      <a:pt x="267" y="279"/>
                    </a:cubicBezTo>
                    <a:lnTo>
                      <a:pt x="267" y="279"/>
                    </a:lnTo>
                    <a:close/>
                    <a:moveTo>
                      <a:pt x="287" y="255"/>
                    </a:moveTo>
                    <a:lnTo>
                      <a:pt x="287" y="255"/>
                    </a:lnTo>
                    <a:cubicBezTo>
                      <a:pt x="284" y="258"/>
                      <a:pt x="281" y="261"/>
                      <a:pt x="278" y="265"/>
                    </a:cubicBezTo>
                    <a:cubicBezTo>
                      <a:pt x="284" y="273"/>
                      <a:pt x="290" y="278"/>
                      <a:pt x="298" y="281"/>
                    </a:cubicBezTo>
                    <a:cubicBezTo>
                      <a:pt x="297" y="274"/>
                      <a:pt x="297" y="264"/>
                      <a:pt x="299" y="258"/>
                    </a:cubicBezTo>
                    <a:lnTo>
                      <a:pt x="287" y="255"/>
                    </a:lnTo>
                    <a:lnTo>
                      <a:pt x="287" y="255"/>
                    </a:lnTo>
                    <a:close/>
                    <a:moveTo>
                      <a:pt x="445" y="236"/>
                    </a:moveTo>
                    <a:lnTo>
                      <a:pt x="445" y="236"/>
                    </a:lnTo>
                    <a:cubicBezTo>
                      <a:pt x="442" y="238"/>
                      <a:pt x="439" y="239"/>
                      <a:pt x="435" y="239"/>
                    </a:cubicBezTo>
                    <a:cubicBezTo>
                      <a:pt x="434" y="247"/>
                      <a:pt x="433" y="255"/>
                      <a:pt x="434" y="263"/>
                    </a:cubicBezTo>
                    <a:lnTo>
                      <a:pt x="449" y="247"/>
                    </a:lnTo>
                    <a:cubicBezTo>
                      <a:pt x="446" y="243"/>
                      <a:pt x="445" y="240"/>
                      <a:pt x="445" y="236"/>
                    </a:cubicBezTo>
                    <a:lnTo>
                      <a:pt x="445" y="236"/>
                    </a:lnTo>
                    <a:close/>
                    <a:moveTo>
                      <a:pt x="428" y="253"/>
                    </a:moveTo>
                    <a:lnTo>
                      <a:pt x="428" y="253"/>
                    </a:lnTo>
                    <a:cubicBezTo>
                      <a:pt x="424" y="252"/>
                      <a:pt x="420" y="251"/>
                      <a:pt x="418" y="247"/>
                    </a:cubicBezTo>
                    <a:cubicBezTo>
                      <a:pt x="417" y="245"/>
                      <a:pt x="423" y="246"/>
                      <a:pt x="424" y="246"/>
                    </a:cubicBezTo>
                    <a:cubicBezTo>
                      <a:pt x="426" y="246"/>
                      <a:pt x="427" y="245"/>
                      <a:pt x="429" y="245"/>
                    </a:cubicBezTo>
                    <a:cubicBezTo>
                      <a:pt x="429" y="242"/>
                      <a:pt x="429" y="239"/>
                      <a:pt x="430" y="236"/>
                    </a:cubicBezTo>
                    <a:cubicBezTo>
                      <a:pt x="430" y="236"/>
                      <a:pt x="430" y="235"/>
                      <a:pt x="430" y="235"/>
                    </a:cubicBezTo>
                    <a:cubicBezTo>
                      <a:pt x="430" y="234"/>
                      <a:pt x="430" y="233"/>
                      <a:pt x="430" y="232"/>
                    </a:cubicBezTo>
                    <a:cubicBezTo>
                      <a:pt x="431" y="229"/>
                      <a:pt x="436" y="229"/>
                      <a:pt x="436" y="233"/>
                    </a:cubicBezTo>
                    <a:cubicBezTo>
                      <a:pt x="452" y="232"/>
                      <a:pt x="449" y="208"/>
                      <a:pt x="432" y="212"/>
                    </a:cubicBezTo>
                    <a:cubicBezTo>
                      <a:pt x="428" y="212"/>
                      <a:pt x="427" y="207"/>
                      <a:pt x="431" y="206"/>
                    </a:cubicBezTo>
                    <a:cubicBezTo>
                      <a:pt x="435" y="205"/>
                      <a:pt x="438" y="205"/>
                      <a:pt x="441" y="206"/>
                    </a:cubicBezTo>
                    <a:cubicBezTo>
                      <a:pt x="439" y="183"/>
                      <a:pt x="403" y="197"/>
                      <a:pt x="423" y="215"/>
                    </a:cubicBezTo>
                    <a:cubicBezTo>
                      <a:pt x="426" y="217"/>
                      <a:pt x="423" y="222"/>
                      <a:pt x="420" y="219"/>
                    </a:cubicBezTo>
                    <a:cubicBezTo>
                      <a:pt x="416" y="216"/>
                      <a:pt x="414" y="213"/>
                      <a:pt x="413" y="210"/>
                    </a:cubicBezTo>
                    <a:cubicBezTo>
                      <a:pt x="400" y="212"/>
                      <a:pt x="403" y="228"/>
                      <a:pt x="412" y="231"/>
                    </a:cubicBezTo>
                    <a:lnTo>
                      <a:pt x="412" y="230"/>
                    </a:lnTo>
                    <a:cubicBezTo>
                      <a:pt x="413" y="227"/>
                      <a:pt x="418" y="228"/>
                      <a:pt x="417" y="232"/>
                    </a:cubicBezTo>
                    <a:lnTo>
                      <a:pt x="416" y="234"/>
                    </a:lnTo>
                    <a:cubicBezTo>
                      <a:pt x="416" y="235"/>
                      <a:pt x="416" y="235"/>
                      <a:pt x="416" y="235"/>
                    </a:cubicBezTo>
                    <a:lnTo>
                      <a:pt x="403" y="288"/>
                    </a:lnTo>
                    <a:cubicBezTo>
                      <a:pt x="406" y="288"/>
                      <a:pt x="408" y="289"/>
                      <a:pt x="410" y="289"/>
                    </a:cubicBezTo>
                    <a:lnTo>
                      <a:pt x="430" y="268"/>
                    </a:lnTo>
                    <a:cubicBezTo>
                      <a:pt x="428" y="263"/>
                      <a:pt x="428" y="258"/>
                      <a:pt x="428" y="253"/>
                    </a:cubicBezTo>
                    <a:lnTo>
                      <a:pt x="428" y="253"/>
                    </a:lnTo>
                    <a:close/>
                    <a:moveTo>
                      <a:pt x="456" y="273"/>
                    </a:moveTo>
                    <a:lnTo>
                      <a:pt x="456" y="273"/>
                    </a:lnTo>
                    <a:cubicBezTo>
                      <a:pt x="453" y="268"/>
                      <a:pt x="452" y="262"/>
                      <a:pt x="453" y="257"/>
                    </a:cubicBezTo>
                    <a:cubicBezTo>
                      <a:pt x="453" y="254"/>
                      <a:pt x="456" y="259"/>
                      <a:pt x="456" y="259"/>
                    </a:cubicBezTo>
                    <a:cubicBezTo>
                      <a:pt x="458" y="261"/>
                      <a:pt x="460" y="262"/>
                      <a:pt x="463" y="263"/>
                    </a:cubicBezTo>
                    <a:cubicBezTo>
                      <a:pt x="467" y="256"/>
                      <a:pt x="472" y="249"/>
                      <a:pt x="477" y="243"/>
                    </a:cubicBezTo>
                    <a:cubicBezTo>
                      <a:pt x="483" y="235"/>
                      <a:pt x="488" y="228"/>
                      <a:pt x="494" y="221"/>
                    </a:cubicBezTo>
                    <a:cubicBezTo>
                      <a:pt x="484" y="209"/>
                      <a:pt x="468" y="216"/>
                      <a:pt x="473" y="234"/>
                    </a:cubicBezTo>
                    <a:cubicBezTo>
                      <a:pt x="474" y="238"/>
                      <a:pt x="468" y="239"/>
                      <a:pt x="467" y="235"/>
                    </a:cubicBezTo>
                    <a:cubicBezTo>
                      <a:pt x="466" y="231"/>
                      <a:pt x="466" y="228"/>
                      <a:pt x="466" y="225"/>
                    </a:cubicBezTo>
                    <a:cubicBezTo>
                      <a:pt x="454" y="221"/>
                      <a:pt x="445" y="232"/>
                      <a:pt x="453" y="243"/>
                    </a:cubicBezTo>
                    <a:cubicBezTo>
                      <a:pt x="456" y="240"/>
                      <a:pt x="459" y="244"/>
                      <a:pt x="457" y="247"/>
                    </a:cubicBezTo>
                    <a:lnTo>
                      <a:pt x="435" y="270"/>
                    </a:lnTo>
                    <a:cubicBezTo>
                      <a:pt x="435" y="271"/>
                      <a:pt x="435" y="271"/>
                      <a:pt x="434" y="271"/>
                    </a:cubicBezTo>
                    <a:lnTo>
                      <a:pt x="417" y="290"/>
                    </a:lnTo>
                    <a:cubicBezTo>
                      <a:pt x="424" y="292"/>
                      <a:pt x="432" y="293"/>
                      <a:pt x="440" y="296"/>
                    </a:cubicBezTo>
                    <a:cubicBezTo>
                      <a:pt x="445" y="288"/>
                      <a:pt x="451" y="280"/>
                      <a:pt x="456" y="273"/>
                    </a:cubicBezTo>
                    <a:lnTo>
                      <a:pt x="456" y="273"/>
                    </a:lnTo>
                    <a:close/>
                    <a:moveTo>
                      <a:pt x="431" y="430"/>
                    </a:moveTo>
                    <a:lnTo>
                      <a:pt x="431" y="430"/>
                    </a:lnTo>
                    <a:cubicBezTo>
                      <a:pt x="462" y="417"/>
                      <a:pt x="472" y="392"/>
                      <a:pt x="471" y="372"/>
                    </a:cubicBezTo>
                    <a:cubicBezTo>
                      <a:pt x="464" y="382"/>
                      <a:pt x="457" y="393"/>
                      <a:pt x="450" y="402"/>
                    </a:cubicBezTo>
                    <a:cubicBezTo>
                      <a:pt x="444" y="412"/>
                      <a:pt x="437" y="421"/>
                      <a:pt x="431" y="430"/>
                    </a:cubicBezTo>
                    <a:lnTo>
                      <a:pt x="431" y="430"/>
                    </a:lnTo>
                    <a:close/>
                    <a:moveTo>
                      <a:pt x="493" y="359"/>
                    </a:moveTo>
                    <a:lnTo>
                      <a:pt x="493" y="359"/>
                    </a:lnTo>
                    <a:cubicBezTo>
                      <a:pt x="506" y="345"/>
                      <a:pt x="511" y="331"/>
                      <a:pt x="511" y="317"/>
                    </a:cubicBezTo>
                    <a:cubicBezTo>
                      <a:pt x="503" y="326"/>
                      <a:pt x="496" y="335"/>
                      <a:pt x="490" y="345"/>
                    </a:cubicBezTo>
                    <a:cubicBezTo>
                      <a:pt x="491" y="349"/>
                      <a:pt x="492" y="354"/>
                      <a:pt x="493" y="359"/>
                    </a:cubicBezTo>
                    <a:lnTo>
                      <a:pt x="493" y="359"/>
                    </a:lnTo>
                    <a:close/>
                    <a:moveTo>
                      <a:pt x="534" y="308"/>
                    </a:moveTo>
                    <a:lnTo>
                      <a:pt x="534" y="308"/>
                    </a:lnTo>
                    <a:cubicBezTo>
                      <a:pt x="548" y="297"/>
                      <a:pt x="553" y="285"/>
                      <a:pt x="553" y="270"/>
                    </a:cubicBezTo>
                    <a:cubicBezTo>
                      <a:pt x="545" y="277"/>
                      <a:pt x="538" y="284"/>
                      <a:pt x="531" y="292"/>
                    </a:cubicBezTo>
                    <a:cubicBezTo>
                      <a:pt x="532" y="298"/>
                      <a:pt x="533" y="303"/>
                      <a:pt x="534" y="308"/>
                    </a:cubicBezTo>
                    <a:lnTo>
                      <a:pt x="534" y="308"/>
                    </a:lnTo>
                    <a:close/>
                    <a:moveTo>
                      <a:pt x="533" y="331"/>
                    </a:moveTo>
                    <a:lnTo>
                      <a:pt x="533" y="331"/>
                    </a:lnTo>
                    <a:cubicBezTo>
                      <a:pt x="562" y="318"/>
                      <a:pt x="575" y="287"/>
                      <a:pt x="572" y="254"/>
                    </a:cubicBezTo>
                    <a:cubicBezTo>
                      <a:pt x="567" y="258"/>
                      <a:pt x="563" y="261"/>
                      <a:pt x="558" y="265"/>
                    </a:cubicBezTo>
                    <a:cubicBezTo>
                      <a:pt x="560" y="285"/>
                      <a:pt x="553" y="301"/>
                      <a:pt x="534" y="315"/>
                    </a:cubicBezTo>
                    <a:cubicBezTo>
                      <a:pt x="534" y="321"/>
                      <a:pt x="534" y="326"/>
                      <a:pt x="533" y="331"/>
                    </a:cubicBezTo>
                    <a:lnTo>
                      <a:pt x="533" y="331"/>
                    </a:lnTo>
                    <a:close/>
                    <a:moveTo>
                      <a:pt x="420" y="452"/>
                    </a:moveTo>
                    <a:lnTo>
                      <a:pt x="420" y="452"/>
                    </a:lnTo>
                    <a:cubicBezTo>
                      <a:pt x="420" y="452"/>
                      <a:pt x="420" y="452"/>
                      <a:pt x="420" y="452"/>
                    </a:cubicBezTo>
                    <a:cubicBezTo>
                      <a:pt x="453" y="449"/>
                      <a:pt x="482" y="423"/>
                      <a:pt x="488" y="388"/>
                    </a:cubicBezTo>
                    <a:cubicBezTo>
                      <a:pt x="488" y="387"/>
                      <a:pt x="488" y="387"/>
                      <a:pt x="488" y="387"/>
                    </a:cubicBezTo>
                    <a:cubicBezTo>
                      <a:pt x="489" y="380"/>
                      <a:pt x="489" y="373"/>
                      <a:pt x="488" y="365"/>
                    </a:cubicBezTo>
                    <a:cubicBezTo>
                      <a:pt x="488" y="365"/>
                      <a:pt x="488" y="364"/>
                      <a:pt x="488" y="364"/>
                    </a:cubicBezTo>
                    <a:cubicBezTo>
                      <a:pt x="488" y="360"/>
                      <a:pt x="487" y="355"/>
                      <a:pt x="485" y="351"/>
                    </a:cubicBezTo>
                    <a:cubicBezTo>
                      <a:pt x="482" y="355"/>
                      <a:pt x="479" y="360"/>
                      <a:pt x="475" y="365"/>
                    </a:cubicBezTo>
                    <a:cubicBezTo>
                      <a:pt x="480" y="390"/>
                      <a:pt x="469" y="425"/>
                      <a:pt x="425" y="438"/>
                    </a:cubicBezTo>
                    <a:cubicBezTo>
                      <a:pt x="422" y="443"/>
                      <a:pt x="418" y="447"/>
                      <a:pt x="415" y="452"/>
                    </a:cubicBezTo>
                    <a:cubicBezTo>
                      <a:pt x="416" y="452"/>
                      <a:pt x="418" y="452"/>
                      <a:pt x="420" y="452"/>
                    </a:cubicBezTo>
                    <a:lnTo>
                      <a:pt x="420" y="452"/>
                    </a:lnTo>
                    <a:close/>
                    <a:moveTo>
                      <a:pt x="299" y="552"/>
                    </a:moveTo>
                    <a:lnTo>
                      <a:pt x="299" y="552"/>
                    </a:lnTo>
                    <a:cubicBezTo>
                      <a:pt x="299" y="552"/>
                      <a:pt x="299" y="552"/>
                      <a:pt x="299" y="552"/>
                    </a:cubicBezTo>
                    <a:cubicBezTo>
                      <a:pt x="299" y="553"/>
                      <a:pt x="300" y="554"/>
                      <a:pt x="301" y="555"/>
                    </a:cubicBezTo>
                    <a:cubicBezTo>
                      <a:pt x="312" y="549"/>
                      <a:pt x="322" y="541"/>
                      <a:pt x="332" y="533"/>
                    </a:cubicBezTo>
                    <a:cubicBezTo>
                      <a:pt x="332" y="533"/>
                      <a:pt x="332" y="533"/>
                      <a:pt x="332" y="533"/>
                    </a:cubicBezTo>
                    <a:cubicBezTo>
                      <a:pt x="337" y="529"/>
                      <a:pt x="342" y="525"/>
                      <a:pt x="346" y="521"/>
                    </a:cubicBezTo>
                    <a:cubicBezTo>
                      <a:pt x="346" y="521"/>
                      <a:pt x="347" y="521"/>
                      <a:pt x="347" y="521"/>
                    </a:cubicBezTo>
                    <a:cubicBezTo>
                      <a:pt x="351" y="517"/>
                      <a:pt x="356" y="512"/>
                      <a:pt x="360" y="508"/>
                    </a:cubicBezTo>
                    <a:cubicBezTo>
                      <a:pt x="360" y="508"/>
                      <a:pt x="361" y="508"/>
                      <a:pt x="361" y="507"/>
                    </a:cubicBezTo>
                    <a:cubicBezTo>
                      <a:pt x="367" y="502"/>
                      <a:pt x="372" y="495"/>
                      <a:pt x="378" y="489"/>
                    </a:cubicBezTo>
                    <a:cubicBezTo>
                      <a:pt x="378" y="489"/>
                      <a:pt x="378" y="488"/>
                      <a:pt x="379" y="488"/>
                    </a:cubicBezTo>
                    <a:cubicBezTo>
                      <a:pt x="384" y="483"/>
                      <a:pt x="389" y="477"/>
                      <a:pt x="393" y="471"/>
                    </a:cubicBezTo>
                    <a:cubicBezTo>
                      <a:pt x="394" y="470"/>
                      <a:pt x="394" y="470"/>
                      <a:pt x="394" y="470"/>
                    </a:cubicBezTo>
                    <a:cubicBezTo>
                      <a:pt x="398" y="465"/>
                      <a:pt x="403" y="459"/>
                      <a:pt x="407" y="454"/>
                    </a:cubicBezTo>
                    <a:cubicBezTo>
                      <a:pt x="407" y="453"/>
                      <a:pt x="407" y="453"/>
                      <a:pt x="407" y="453"/>
                    </a:cubicBezTo>
                    <a:cubicBezTo>
                      <a:pt x="412" y="447"/>
                      <a:pt x="417" y="440"/>
                      <a:pt x="421" y="434"/>
                    </a:cubicBezTo>
                    <a:cubicBezTo>
                      <a:pt x="421" y="434"/>
                      <a:pt x="421" y="434"/>
                      <a:pt x="422" y="433"/>
                    </a:cubicBezTo>
                    <a:cubicBezTo>
                      <a:pt x="438" y="410"/>
                      <a:pt x="454" y="386"/>
                      <a:pt x="470" y="363"/>
                    </a:cubicBezTo>
                    <a:cubicBezTo>
                      <a:pt x="470" y="363"/>
                      <a:pt x="470" y="363"/>
                      <a:pt x="470" y="363"/>
                    </a:cubicBezTo>
                    <a:cubicBezTo>
                      <a:pt x="475" y="356"/>
                      <a:pt x="479" y="350"/>
                      <a:pt x="484" y="343"/>
                    </a:cubicBezTo>
                    <a:cubicBezTo>
                      <a:pt x="484" y="343"/>
                      <a:pt x="484" y="343"/>
                      <a:pt x="484" y="343"/>
                    </a:cubicBezTo>
                    <a:cubicBezTo>
                      <a:pt x="492" y="332"/>
                      <a:pt x="500" y="321"/>
                      <a:pt x="508" y="311"/>
                    </a:cubicBezTo>
                    <a:cubicBezTo>
                      <a:pt x="509" y="310"/>
                      <a:pt x="510" y="309"/>
                      <a:pt x="510" y="308"/>
                    </a:cubicBezTo>
                    <a:cubicBezTo>
                      <a:pt x="511" y="308"/>
                      <a:pt x="511" y="307"/>
                      <a:pt x="511" y="307"/>
                    </a:cubicBezTo>
                    <a:cubicBezTo>
                      <a:pt x="516" y="301"/>
                      <a:pt x="521" y="296"/>
                      <a:pt x="526" y="290"/>
                    </a:cubicBezTo>
                    <a:cubicBezTo>
                      <a:pt x="526" y="290"/>
                      <a:pt x="526" y="290"/>
                      <a:pt x="526" y="289"/>
                    </a:cubicBezTo>
                    <a:cubicBezTo>
                      <a:pt x="535" y="280"/>
                      <a:pt x="544" y="270"/>
                      <a:pt x="553" y="262"/>
                    </a:cubicBezTo>
                    <a:cubicBezTo>
                      <a:pt x="553" y="262"/>
                      <a:pt x="554" y="262"/>
                      <a:pt x="554" y="262"/>
                    </a:cubicBezTo>
                    <a:cubicBezTo>
                      <a:pt x="560" y="256"/>
                      <a:pt x="566" y="252"/>
                      <a:pt x="572" y="247"/>
                    </a:cubicBezTo>
                    <a:cubicBezTo>
                      <a:pt x="572" y="247"/>
                      <a:pt x="573" y="247"/>
                      <a:pt x="573" y="247"/>
                    </a:cubicBezTo>
                    <a:lnTo>
                      <a:pt x="574" y="246"/>
                    </a:lnTo>
                    <a:cubicBezTo>
                      <a:pt x="574" y="246"/>
                      <a:pt x="574" y="246"/>
                      <a:pt x="574" y="246"/>
                    </a:cubicBezTo>
                    <a:cubicBezTo>
                      <a:pt x="575" y="245"/>
                      <a:pt x="576" y="244"/>
                      <a:pt x="577" y="244"/>
                    </a:cubicBezTo>
                    <a:lnTo>
                      <a:pt x="571" y="228"/>
                    </a:lnTo>
                    <a:cubicBezTo>
                      <a:pt x="568" y="230"/>
                      <a:pt x="565" y="233"/>
                      <a:pt x="562" y="235"/>
                    </a:cubicBezTo>
                    <a:cubicBezTo>
                      <a:pt x="562" y="235"/>
                      <a:pt x="562" y="236"/>
                      <a:pt x="562" y="236"/>
                    </a:cubicBezTo>
                    <a:cubicBezTo>
                      <a:pt x="456" y="323"/>
                      <a:pt x="411" y="466"/>
                      <a:pt x="294" y="544"/>
                    </a:cubicBezTo>
                    <a:cubicBezTo>
                      <a:pt x="296" y="547"/>
                      <a:pt x="297" y="549"/>
                      <a:pt x="299" y="552"/>
                    </a:cubicBezTo>
                    <a:lnTo>
                      <a:pt x="299" y="552"/>
                    </a:lnTo>
                    <a:close/>
                    <a:moveTo>
                      <a:pt x="400" y="562"/>
                    </a:moveTo>
                    <a:lnTo>
                      <a:pt x="400" y="562"/>
                    </a:lnTo>
                    <a:cubicBezTo>
                      <a:pt x="400" y="562"/>
                      <a:pt x="400" y="562"/>
                      <a:pt x="400" y="562"/>
                    </a:cubicBezTo>
                    <a:cubicBezTo>
                      <a:pt x="402" y="563"/>
                      <a:pt x="405" y="563"/>
                      <a:pt x="407" y="563"/>
                    </a:cubicBezTo>
                    <a:cubicBezTo>
                      <a:pt x="414" y="563"/>
                      <a:pt x="421" y="561"/>
                      <a:pt x="426" y="556"/>
                    </a:cubicBezTo>
                    <a:cubicBezTo>
                      <a:pt x="426" y="556"/>
                      <a:pt x="426" y="556"/>
                      <a:pt x="426" y="556"/>
                    </a:cubicBezTo>
                    <a:cubicBezTo>
                      <a:pt x="433" y="551"/>
                      <a:pt x="437" y="543"/>
                      <a:pt x="437" y="534"/>
                    </a:cubicBezTo>
                    <a:cubicBezTo>
                      <a:pt x="437" y="529"/>
                      <a:pt x="436" y="525"/>
                      <a:pt x="434" y="522"/>
                    </a:cubicBezTo>
                    <a:cubicBezTo>
                      <a:pt x="434" y="521"/>
                      <a:pt x="434" y="521"/>
                      <a:pt x="434" y="521"/>
                    </a:cubicBezTo>
                    <a:cubicBezTo>
                      <a:pt x="429" y="511"/>
                      <a:pt x="419" y="505"/>
                      <a:pt x="407" y="505"/>
                    </a:cubicBezTo>
                    <a:cubicBezTo>
                      <a:pt x="406" y="505"/>
                      <a:pt x="404" y="505"/>
                      <a:pt x="403" y="505"/>
                    </a:cubicBezTo>
                    <a:lnTo>
                      <a:pt x="402" y="505"/>
                    </a:lnTo>
                    <a:cubicBezTo>
                      <a:pt x="397" y="506"/>
                      <a:pt x="392" y="508"/>
                      <a:pt x="388" y="512"/>
                    </a:cubicBezTo>
                    <a:lnTo>
                      <a:pt x="388" y="512"/>
                    </a:lnTo>
                    <a:cubicBezTo>
                      <a:pt x="382" y="517"/>
                      <a:pt x="378" y="525"/>
                      <a:pt x="378" y="534"/>
                    </a:cubicBezTo>
                    <a:cubicBezTo>
                      <a:pt x="378" y="547"/>
                      <a:pt x="387" y="559"/>
                      <a:pt x="400" y="562"/>
                    </a:cubicBezTo>
                    <a:lnTo>
                      <a:pt x="400" y="562"/>
                    </a:lnTo>
                    <a:close/>
                    <a:moveTo>
                      <a:pt x="324" y="668"/>
                    </a:moveTo>
                    <a:lnTo>
                      <a:pt x="324" y="668"/>
                    </a:lnTo>
                    <a:cubicBezTo>
                      <a:pt x="332" y="665"/>
                      <a:pt x="340" y="662"/>
                      <a:pt x="347" y="657"/>
                    </a:cubicBezTo>
                    <a:cubicBezTo>
                      <a:pt x="347" y="657"/>
                      <a:pt x="347" y="657"/>
                      <a:pt x="348" y="657"/>
                    </a:cubicBezTo>
                    <a:cubicBezTo>
                      <a:pt x="354" y="653"/>
                      <a:pt x="360" y="648"/>
                      <a:pt x="365" y="643"/>
                    </a:cubicBezTo>
                    <a:cubicBezTo>
                      <a:pt x="365" y="643"/>
                      <a:pt x="365" y="643"/>
                      <a:pt x="365" y="643"/>
                    </a:cubicBezTo>
                    <a:cubicBezTo>
                      <a:pt x="390" y="618"/>
                      <a:pt x="397" y="585"/>
                      <a:pt x="396" y="567"/>
                    </a:cubicBezTo>
                    <a:cubicBezTo>
                      <a:pt x="391" y="565"/>
                      <a:pt x="385" y="562"/>
                      <a:pt x="381" y="557"/>
                    </a:cubicBezTo>
                    <a:cubicBezTo>
                      <a:pt x="384" y="590"/>
                      <a:pt x="374" y="629"/>
                      <a:pt x="327" y="653"/>
                    </a:cubicBezTo>
                    <a:cubicBezTo>
                      <a:pt x="326" y="653"/>
                      <a:pt x="326" y="653"/>
                      <a:pt x="325" y="653"/>
                    </a:cubicBezTo>
                    <a:cubicBezTo>
                      <a:pt x="325" y="653"/>
                      <a:pt x="324" y="653"/>
                      <a:pt x="324" y="653"/>
                    </a:cubicBezTo>
                    <a:cubicBezTo>
                      <a:pt x="316" y="650"/>
                      <a:pt x="307" y="646"/>
                      <a:pt x="300" y="641"/>
                    </a:cubicBezTo>
                    <a:cubicBezTo>
                      <a:pt x="299" y="640"/>
                      <a:pt x="299" y="640"/>
                      <a:pt x="298" y="640"/>
                    </a:cubicBezTo>
                    <a:cubicBezTo>
                      <a:pt x="292" y="635"/>
                      <a:pt x="286" y="629"/>
                      <a:pt x="282" y="622"/>
                    </a:cubicBezTo>
                    <a:cubicBezTo>
                      <a:pt x="282" y="621"/>
                      <a:pt x="282" y="621"/>
                      <a:pt x="281" y="621"/>
                    </a:cubicBezTo>
                    <a:cubicBezTo>
                      <a:pt x="272" y="605"/>
                      <a:pt x="274" y="585"/>
                      <a:pt x="300" y="569"/>
                    </a:cubicBezTo>
                    <a:cubicBezTo>
                      <a:pt x="299" y="565"/>
                      <a:pt x="297" y="561"/>
                      <a:pt x="295" y="557"/>
                    </a:cubicBezTo>
                    <a:cubicBezTo>
                      <a:pt x="241" y="594"/>
                      <a:pt x="263" y="640"/>
                      <a:pt x="324" y="668"/>
                    </a:cubicBezTo>
                    <a:lnTo>
                      <a:pt x="324" y="668"/>
                    </a:lnTo>
                    <a:close/>
                    <a:moveTo>
                      <a:pt x="349" y="662"/>
                    </a:moveTo>
                    <a:lnTo>
                      <a:pt x="349" y="662"/>
                    </a:lnTo>
                    <a:cubicBezTo>
                      <a:pt x="344" y="666"/>
                      <a:pt x="338" y="669"/>
                      <a:pt x="331" y="672"/>
                    </a:cubicBezTo>
                    <a:cubicBezTo>
                      <a:pt x="363" y="685"/>
                      <a:pt x="405" y="694"/>
                      <a:pt x="449" y="693"/>
                    </a:cubicBezTo>
                    <a:cubicBezTo>
                      <a:pt x="423" y="683"/>
                      <a:pt x="374" y="667"/>
                      <a:pt x="349" y="662"/>
                    </a:cubicBezTo>
                    <a:lnTo>
                      <a:pt x="349" y="662"/>
                    </a:lnTo>
                    <a:close/>
                    <a:moveTo>
                      <a:pt x="368" y="648"/>
                    </a:moveTo>
                    <a:lnTo>
                      <a:pt x="368" y="648"/>
                    </a:lnTo>
                    <a:cubicBezTo>
                      <a:pt x="364" y="652"/>
                      <a:pt x="360" y="655"/>
                      <a:pt x="356" y="658"/>
                    </a:cubicBezTo>
                    <a:cubicBezTo>
                      <a:pt x="387" y="665"/>
                      <a:pt x="443" y="683"/>
                      <a:pt x="463" y="692"/>
                    </a:cubicBezTo>
                    <a:cubicBezTo>
                      <a:pt x="475" y="692"/>
                      <a:pt x="487" y="690"/>
                      <a:pt x="499" y="688"/>
                    </a:cubicBezTo>
                    <a:cubicBezTo>
                      <a:pt x="465" y="677"/>
                      <a:pt x="398" y="656"/>
                      <a:pt x="368" y="648"/>
                    </a:cubicBezTo>
                    <a:lnTo>
                      <a:pt x="368" y="648"/>
                    </a:lnTo>
                    <a:close/>
                    <a:moveTo>
                      <a:pt x="402" y="568"/>
                    </a:moveTo>
                    <a:lnTo>
                      <a:pt x="402" y="568"/>
                    </a:lnTo>
                    <a:cubicBezTo>
                      <a:pt x="402" y="587"/>
                      <a:pt x="395" y="619"/>
                      <a:pt x="372" y="644"/>
                    </a:cubicBezTo>
                    <a:cubicBezTo>
                      <a:pt x="407" y="652"/>
                      <a:pt x="482" y="676"/>
                      <a:pt x="510" y="686"/>
                    </a:cubicBezTo>
                    <a:cubicBezTo>
                      <a:pt x="514" y="685"/>
                      <a:pt x="518" y="684"/>
                      <a:pt x="521" y="683"/>
                    </a:cubicBezTo>
                    <a:cubicBezTo>
                      <a:pt x="517" y="661"/>
                      <a:pt x="517" y="629"/>
                      <a:pt x="528" y="594"/>
                    </a:cubicBezTo>
                    <a:cubicBezTo>
                      <a:pt x="497" y="592"/>
                      <a:pt x="461" y="582"/>
                      <a:pt x="428" y="562"/>
                    </a:cubicBezTo>
                    <a:cubicBezTo>
                      <a:pt x="422" y="566"/>
                      <a:pt x="415" y="569"/>
                      <a:pt x="407" y="569"/>
                    </a:cubicBezTo>
                    <a:cubicBezTo>
                      <a:pt x="405" y="569"/>
                      <a:pt x="404" y="569"/>
                      <a:pt x="402" y="568"/>
                    </a:cubicBezTo>
                    <a:lnTo>
                      <a:pt x="402" y="568"/>
                    </a:lnTo>
                    <a:close/>
                    <a:moveTo>
                      <a:pt x="402" y="492"/>
                    </a:moveTo>
                    <a:lnTo>
                      <a:pt x="402" y="492"/>
                    </a:lnTo>
                    <a:cubicBezTo>
                      <a:pt x="402" y="495"/>
                      <a:pt x="403" y="497"/>
                      <a:pt x="404" y="499"/>
                    </a:cubicBezTo>
                    <a:cubicBezTo>
                      <a:pt x="405" y="499"/>
                      <a:pt x="406" y="499"/>
                      <a:pt x="407" y="499"/>
                    </a:cubicBezTo>
                    <a:cubicBezTo>
                      <a:pt x="413" y="499"/>
                      <a:pt x="418" y="500"/>
                      <a:pt x="423" y="503"/>
                    </a:cubicBezTo>
                    <a:cubicBezTo>
                      <a:pt x="426" y="487"/>
                      <a:pt x="411" y="481"/>
                      <a:pt x="402" y="492"/>
                    </a:cubicBezTo>
                    <a:lnTo>
                      <a:pt x="402" y="492"/>
                    </a:lnTo>
                    <a:close/>
                    <a:moveTo>
                      <a:pt x="422" y="464"/>
                    </a:moveTo>
                    <a:lnTo>
                      <a:pt x="422" y="464"/>
                    </a:lnTo>
                    <a:cubicBezTo>
                      <a:pt x="447" y="470"/>
                      <a:pt x="455" y="502"/>
                      <a:pt x="440" y="521"/>
                    </a:cubicBezTo>
                    <a:cubicBezTo>
                      <a:pt x="441" y="525"/>
                      <a:pt x="442" y="529"/>
                      <a:pt x="442" y="534"/>
                    </a:cubicBezTo>
                    <a:cubicBezTo>
                      <a:pt x="442" y="543"/>
                      <a:pt x="438" y="552"/>
                      <a:pt x="432" y="558"/>
                    </a:cubicBezTo>
                    <a:cubicBezTo>
                      <a:pt x="481" y="588"/>
                      <a:pt x="536" y="593"/>
                      <a:pt x="572" y="586"/>
                    </a:cubicBezTo>
                    <a:cubicBezTo>
                      <a:pt x="610" y="578"/>
                      <a:pt x="623" y="557"/>
                      <a:pt x="600" y="536"/>
                    </a:cubicBezTo>
                    <a:cubicBezTo>
                      <a:pt x="595" y="532"/>
                      <a:pt x="607" y="521"/>
                      <a:pt x="615" y="520"/>
                    </a:cubicBezTo>
                    <a:cubicBezTo>
                      <a:pt x="616" y="515"/>
                      <a:pt x="614" y="511"/>
                      <a:pt x="609" y="509"/>
                    </a:cubicBezTo>
                    <a:cubicBezTo>
                      <a:pt x="598" y="508"/>
                      <a:pt x="579" y="514"/>
                      <a:pt x="566" y="517"/>
                    </a:cubicBezTo>
                    <a:cubicBezTo>
                      <a:pt x="566" y="519"/>
                      <a:pt x="562" y="520"/>
                      <a:pt x="561" y="517"/>
                    </a:cubicBezTo>
                    <a:cubicBezTo>
                      <a:pt x="560" y="513"/>
                      <a:pt x="563" y="507"/>
                      <a:pt x="564" y="505"/>
                    </a:cubicBezTo>
                    <a:cubicBezTo>
                      <a:pt x="566" y="501"/>
                      <a:pt x="570" y="504"/>
                      <a:pt x="569" y="507"/>
                    </a:cubicBezTo>
                    <a:cubicBezTo>
                      <a:pt x="568" y="508"/>
                      <a:pt x="568" y="509"/>
                      <a:pt x="567" y="511"/>
                    </a:cubicBezTo>
                    <a:cubicBezTo>
                      <a:pt x="580" y="508"/>
                      <a:pt x="597" y="502"/>
                      <a:pt x="609" y="503"/>
                    </a:cubicBezTo>
                    <a:cubicBezTo>
                      <a:pt x="612" y="501"/>
                      <a:pt x="620" y="495"/>
                      <a:pt x="619" y="491"/>
                    </a:cubicBezTo>
                    <a:cubicBezTo>
                      <a:pt x="618" y="490"/>
                      <a:pt x="617" y="489"/>
                      <a:pt x="616" y="487"/>
                    </a:cubicBezTo>
                    <a:cubicBezTo>
                      <a:pt x="610" y="479"/>
                      <a:pt x="612" y="473"/>
                      <a:pt x="618" y="467"/>
                    </a:cubicBezTo>
                    <a:cubicBezTo>
                      <a:pt x="608" y="466"/>
                      <a:pt x="596" y="467"/>
                      <a:pt x="590" y="474"/>
                    </a:cubicBezTo>
                    <a:cubicBezTo>
                      <a:pt x="586" y="479"/>
                      <a:pt x="579" y="467"/>
                      <a:pt x="579" y="466"/>
                    </a:cubicBezTo>
                    <a:cubicBezTo>
                      <a:pt x="576" y="460"/>
                      <a:pt x="576" y="452"/>
                      <a:pt x="586" y="443"/>
                    </a:cubicBezTo>
                    <a:cubicBezTo>
                      <a:pt x="588" y="440"/>
                      <a:pt x="592" y="445"/>
                      <a:pt x="590" y="447"/>
                    </a:cubicBezTo>
                    <a:cubicBezTo>
                      <a:pt x="582" y="454"/>
                      <a:pt x="580" y="461"/>
                      <a:pt x="587" y="468"/>
                    </a:cubicBezTo>
                    <a:lnTo>
                      <a:pt x="588" y="469"/>
                    </a:lnTo>
                    <a:cubicBezTo>
                      <a:pt x="598" y="461"/>
                      <a:pt x="612" y="460"/>
                      <a:pt x="624" y="463"/>
                    </a:cubicBezTo>
                    <a:lnTo>
                      <a:pt x="624" y="463"/>
                    </a:lnTo>
                    <a:lnTo>
                      <a:pt x="624" y="463"/>
                    </a:lnTo>
                    <a:cubicBezTo>
                      <a:pt x="645" y="461"/>
                      <a:pt x="644" y="453"/>
                      <a:pt x="638" y="437"/>
                    </a:cubicBezTo>
                    <a:cubicBezTo>
                      <a:pt x="636" y="431"/>
                      <a:pt x="633" y="424"/>
                      <a:pt x="630" y="415"/>
                    </a:cubicBezTo>
                    <a:cubicBezTo>
                      <a:pt x="625" y="404"/>
                      <a:pt x="617" y="379"/>
                      <a:pt x="608" y="353"/>
                    </a:cubicBezTo>
                    <a:cubicBezTo>
                      <a:pt x="584" y="343"/>
                      <a:pt x="549" y="349"/>
                      <a:pt x="523" y="361"/>
                    </a:cubicBezTo>
                    <a:cubicBezTo>
                      <a:pt x="516" y="371"/>
                      <a:pt x="507" y="380"/>
                      <a:pt x="493" y="389"/>
                    </a:cubicBezTo>
                    <a:cubicBezTo>
                      <a:pt x="487" y="426"/>
                      <a:pt x="457" y="453"/>
                      <a:pt x="423" y="457"/>
                    </a:cubicBezTo>
                    <a:lnTo>
                      <a:pt x="422" y="464"/>
                    </a:lnTo>
                    <a:lnTo>
                      <a:pt x="422" y="464"/>
                    </a:lnTo>
                    <a:close/>
                    <a:moveTo>
                      <a:pt x="416" y="463"/>
                    </a:moveTo>
                    <a:lnTo>
                      <a:pt x="416" y="463"/>
                    </a:lnTo>
                    <a:lnTo>
                      <a:pt x="417" y="458"/>
                    </a:lnTo>
                    <a:cubicBezTo>
                      <a:pt x="415" y="458"/>
                      <a:pt x="413" y="458"/>
                      <a:pt x="411" y="458"/>
                    </a:cubicBezTo>
                    <a:cubicBezTo>
                      <a:pt x="407" y="463"/>
                      <a:pt x="403" y="468"/>
                      <a:pt x="399" y="473"/>
                    </a:cubicBezTo>
                    <a:cubicBezTo>
                      <a:pt x="399" y="477"/>
                      <a:pt x="399" y="482"/>
                      <a:pt x="400" y="485"/>
                    </a:cubicBezTo>
                    <a:cubicBezTo>
                      <a:pt x="412" y="476"/>
                      <a:pt x="435" y="482"/>
                      <a:pt x="428" y="506"/>
                    </a:cubicBezTo>
                    <a:cubicBezTo>
                      <a:pt x="431" y="508"/>
                      <a:pt x="434" y="511"/>
                      <a:pt x="437" y="515"/>
                    </a:cubicBezTo>
                    <a:cubicBezTo>
                      <a:pt x="449" y="498"/>
                      <a:pt x="439" y="469"/>
                      <a:pt x="414" y="469"/>
                    </a:cubicBezTo>
                    <a:cubicBezTo>
                      <a:pt x="411" y="468"/>
                      <a:pt x="411" y="463"/>
                      <a:pt x="415" y="463"/>
                    </a:cubicBezTo>
                    <a:cubicBezTo>
                      <a:pt x="415" y="463"/>
                      <a:pt x="416" y="463"/>
                      <a:pt x="416" y="463"/>
                    </a:cubicBezTo>
                    <a:lnTo>
                      <a:pt x="416" y="463"/>
                    </a:lnTo>
                    <a:close/>
                    <a:moveTo>
                      <a:pt x="514" y="262"/>
                    </a:moveTo>
                    <a:lnTo>
                      <a:pt x="514" y="262"/>
                    </a:lnTo>
                    <a:cubicBezTo>
                      <a:pt x="514" y="265"/>
                      <a:pt x="511" y="267"/>
                      <a:pt x="509" y="267"/>
                    </a:cubicBezTo>
                    <a:cubicBezTo>
                      <a:pt x="506" y="267"/>
                      <a:pt x="503" y="265"/>
                      <a:pt x="503" y="262"/>
                    </a:cubicBezTo>
                    <a:cubicBezTo>
                      <a:pt x="503" y="259"/>
                      <a:pt x="506" y="257"/>
                      <a:pt x="509" y="257"/>
                    </a:cubicBezTo>
                    <a:cubicBezTo>
                      <a:pt x="511" y="257"/>
                      <a:pt x="514" y="259"/>
                      <a:pt x="514" y="262"/>
                    </a:cubicBezTo>
                    <a:lnTo>
                      <a:pt x="514" y="262"/>
                    </a:lnTo>
                    <a:close/>
                    <a:moveTo>
                      <a:pt x="529" y="244"/>
                    </a:moveTo>
                    <a:lnTo>
                      <a:pt x="529" y="244"/>
                    </a:lnTo>
                    <a:cubicBezTo>
                      <a:pt x="529" y="248"/>
                      <a:pt x="526" y="250"/>
                      <a:pt x="523" y="250"/>
                    </a:cubicBezTo>
                    <a:cubicBezTo>
                      <a:pt x="520" y="250"/>
                      <a:pt x="517" y="248"/>
                      <a:pt x="517" y="244"/>
                    </a:cubicBezTo>
                    <a:cubicBezTo>
                      <a:pt x="517" y="241"/>
                      <a:pt x="520" y="239"/>
                      <a:pt x="523" y="239"/>
                    </a:cubicBezTo>
                    <a:cubicBezTo>
                      <a:pt x="526" y="239"/>
                      <a:pt x="529" y="241"/>
                      <a:pt x="529" y="244"/>
                    </a:cubicBezTo>
                    <a:lnTo>
                      <a:pt x="529" y="244"/>
                    </a:lnTo>
                    <a:close/>
                    <a:moveTo>
                      <a:pt x="499" y="280"/>
                    </a:moveTo>
                    <a:lnTo>
                      <a:pt x="499" y="280"/>
                    </a:lnTo>
                    <a:cubicBezTo>
                      <a:pt x="499" y="283"/>
                      <a:pt x="497" y="285"/>
                      <a:pt x="495" y="285"/>
                    </a:cubicBezTo>
                    <a:cubicBezTo>
                      <a:pt x="492" y="285"/>
                      <a:pt x="490" y="283"/>
                      <a:pt x="490" y="280"/>
                    </a:cubicBezTo>
                    <a:cubicBezTo>
                      <a:pt x="490" y="278"/>
                      <a:pt x="492" y="276"/>
                      <a:pt x="495" y="276"/>
                    </a:cubicBezTo>
                    <a:cubicBezTo>
                      <a:pt x="497" y="276"/>
                      <a:pt x="499" y="278"/>
                      <a:pt x="499" y="280"/>
                    </a:cubicBezTo>
                    <a:lnTo>
                      <a:pt x="499" y="280"/>
                    </a:lnTo>
                    <a:close/>
                    <a:moveTo>
                      <a:pt x="339" y="230"/>
                    </a:moveTo>
                    <a:lnTo>
                      <a:pt x="339" y="230"/>
                    </a:lnTo>
                    <a:cubicBezTo>
                      <a:pt x="339" y="233"/>
                      <a:pt x="336" y="236"/>
                      <a:pt x="333" y="236"/>
                    </a:cubicBezTo>
                    <a:cubicBezTo>
                      <a:pt x="330" y="236"/>
                      <a:pt x="328" y="233"/>
                      <a:pt x="328" y="230"/>
                    </a:cubicBezTo>
                    <a:cubicBezTo>
                      <a:pt x="328" y="227"/>
                      <a:pt x="330" y="224"/>
                      <a:pt x="333" y="224"/>
                    </a:cubicBezTo>
                    <a:cubicBezTo>
                      <a:pt x="336" y="224"/>
                      <a:pt x="339" y="227"/>
                      <a:pt x="339" y="230"/>
                    </a:cubicBezTo>
                    <a:lnTo>
                      <a:pt x="339" y="230"/>
                    </a:lnTo>
                    <a:close/>
                    <a:moveTo>
                      <a:pt x="407" y="544"/>
                    </a:moveTo>
                    <a:lnTo>
                      <a:pt x="407" y="544"/>
                    </a:lnTo>
                    <a:cubicBezTo>
                      <a:pt x="413" y="544"/>
                      <a:pt x="417" y="539"/>
                      <a:pt x="417" y="534"/>
                    </a:cubicBezTo>
                    <a:cubicBezTo>
                      <a:pt x="417" y="528"/>
                      <a:pt x="413" y="524"/>
                      <a:pt x="407" y="524"/>
                    </a:cubicBezTo>
                    <a:cubicBezTo>
                      <a:pt x="402" y="524"/>
                      <a:pt x="397" y="528"/>
                      <a:pt x="397" y="534"/>
                    </a:cubicBezTo>
                    <a:cubicBezTo>
                      <a:pt x="397" y="539"/>
                      <a:pt x="402" y="544"/>
                      <a:pt x="407" y="544"/>
                    </a:cubicBezTo>
                    <a:lnTo>
                      <a:pt x="407" y="544"/>
                    </a:lnTo>
                    <a:close/>
                    <a:moveTo>
                      <a:pt x="407" y="550"/>
                    </a:moveTo>
                    <a:lnTo>
                      <a:pt x="407" y="550"/>
                    </a:lnTo>
                    <a:cubicBezTo>
                      <a:pt x="399" y="550"/>
                      <a:pt x="392" y="542"/>
                      <a:pt x="392" y="534"/>
                    </a:cubicBezTo>
                    <a:cubicBezTo>
                      <a:pt x="392" y="525"/>
                      <a:pt x="399" y="518"/>
                      <a:pt x="407" y="518"/>
                    </a:cubicBezTo>
                    <a:cubicBezTo>
                      <a:pt x="416" y="518"/>
                      <a:pt x="423" y="525"/>
                      <a:pt x="423" y="534"/>
                    </a:cubicBezTo>
                    <a:cubicBezTo>
                      <a:pt x="423" y="542"/>
                      <a:pt x="416" y="550"/>
                      <a:pt x="407" y="550"/>
                    </a:cubicBezTo>
                    <a:lnTo>
                      <a:pt x="407" y="550"/>
                    </a:lnTo>
                    <a:close/>
                    <a:moveTo>
                      <a:pt x="624" y="463"/>
                    </a:moveTo>
                    <a:lnTo>
                      <a:pt x="624" y="463"/>
                    </a:lnTo>
                    <a:cubicBezTo>
                      <a:pt x="624" y="463"/>
                      <a:pt x="624" y="463"/>
                      <a:pt x="624" y="463"/>
                    </a:cubicBezTo>
                    <a:lnTo>
                      <a:pt x="624" y="463"/>
                    </a:lnTo>
                    <a:lnTo>
                      <a:pt x="624" y="463"/>
                    </a:lnTo>
                    <a:lnTo>
                      <a:pt x="624" y="463"/>
                    </a:lnTo>
                    <a:close/>
                    <a:moveTo>
                      <a:pt x="541" y="399"/>
                    </a:moveTo>
                    <a:lnTo>
                      <a:pt x="541" y="399"/>
                    </a:lnTo>
                    <a:cubicBezTo>
                      <a:pt x="539" y="395"/>
                      <a:pt x="539" y="389"/>
                      <a:pt x="539" y="383"/>
                    </a:cubicBezTo>
                    <a:cubicBezTo>
                      <a:pt x="531" y="385"/>
                      <a:pt x="523" y="389"/>
                      <a:pt x="516" y="395"/>
                    </a:cubicBezTo>
                    <a:cubicBezTo>
                      <a:pt x="518" y="395"/>
                      <a:pt x="522" y="397"/>
                      <a:pt x="527" y="398"/>
                    </a:cubicBezTo>
                    <a:cubicBezTo>
                      <a:pt x="531" y="398"/>
                      <a:pt x="536" y="399"/>
                      <a:pt x="541" y="399"/>
                    </a:cubicBezTo>
                    <a:lnTo>
                      <a:pt x="541" y="399"/>
                    </a:lnTo>
                    <a:close/>
                    <a:moveTo>
                      <a:pt x="545" y="381"/>
                    </a:moveTo>
                    <a:lnTo>
                      <a:pt x="545" y="381"/>
                    </a:lnTo>
                    <a:cubicBezTo>
                      <a:pt x="544" y="389"/>
                      <a:pt x="545" y="395"/>
                      <a:pt x="547" y="400"/>
                    </a:cubicBezTo>
                    <a:cubicBezTo>
                      <a:pt x="551" y="400"/>
                      <a:pt x="554" y="399"/>
                      <a:pt x="558" y="399"/>
                    </a:cubicBezTo>
                    <a:cubicBezTo>
                      <a:pt x="556" y="397"/>
                      <a:pt x="555" y="393"/>
                      <a:pt x="555" y="389"/>
                    </a:cubicBezTo>
                    <a:cubicBezTo>
                      <a:pt x="555" y="386"/>
                      <a:pt x="555" y="382"/>
                      <a:pt x="556" y="379"/>
                    </a:cubicBezTo>
                    <a:cubicBezTo>
                      <a:pt x="553" y="380"/>
                      <a:pt x="549" y="380"/>
                      <a:pt x="545" y="381"/>
                    </a:cubicBezTo>
                    <a:lnTo>
                      <a:pt x="545" y="381"/>
                    </a:lnTo>
                    <a:close/>
                    <a:moveTo>
                      <a:pt x="569" y="373"/>
                    </a:moveTo>
                    <a:lnTo>
                      <a:pt x="569" y="373"/>
                    </a:lnTo>
                    <a:cubicBezTo>
                      <a:pt x="572" y="373"/>
                      <a:pt x="576" y="372"/>
                      <a:pt x="579" y="373"/>
                    </a:cubicBezTo>
                    <a:cubicBezTo>
                      <a:pt x="581" y="373"/>
                      <a:pt x="582" y="375"/>
                      <a:pt x="582" y="376"/>
                    </a:cubicBezTo>
                    <a:cubicBezTo>
                      <a:pt x="582" y="379"/>
                      <a:pt x="577" y="381"/>
                      <a:pt x="574" y="382"/>
                    </a:cubicBezTo>
                    <a:cubicBezTo>
                      <a:pt x="574" y="384"/>
                      <a:pt x="575" y="386"/>
                      <a:pt x="575" y="387"/>
                    </a:cubicBezTo>
                    <a:cubicBezTo>
                      <a:pt x="576" y="395"/>
                      <a:pt x="572" y="402"/>
                      <a:pt x="567" y="404"/>
                    </a:cubicBezTo>
                    <a:cubicBezTo>
                      <a:pt x="567" y="404"/>
                      <a:pt x="567" y="404"/>
                      <a:pt x="567" y="404"/>
                    </a:cubicBezTo>
                    <a:cubicBezTo>
                      <a:pt x="560" y="405"/>
                      <a:pt x="553" y="405"/>
                      <a:pt x="546" y="405"/>
                    </a:cubicBezTo>
                    <a:cubicBezTo>
                      <a:pt x="545" y="405"/>
                      <a:pt x="545" y="405"/>
                      <a:pt x="544" y="405"/>
                    </a:cubicBezTo>
                    <a:cubicBezTo>
                      <a:pt x="533" y="405"/>
                      <a:pt x="521" y="403"/>
                      <a:pt x="511" y="399"/>
                    </a:cubicBezTo>
                    <a:cubicBezTo>
                      <a:pt x="511" y="399"/>
                      <a:pt x="511" y="399"/>
                      <a:pt x="511" y="399"/>
                    </a:cubicBezTo>
                    <a:cubicBezTo>
                      <a:pt x="508" y="402"/>
                      <a:pt x="504" y="399"/>
                      <a:pt x="506" y="396"/>
                    </a:cubicBezTo>
                    <a:cubicBezTo>
                      <a:pt x="506" y="396"/>
                      <a:pt x="507" y="395"/>
                      <a:pt x="508" y="394"/>
                    </a:cubicBezTo>
                    <a:cubicBezTo>
                      <a:pt x="508" y="394"/>
                      <a:pt x="509" y="393"/>
                      <a:pt x="509" y="393"/>
                    </a:cubicBezTo>
                    <a:cubicBezTo>
                      <a:pt x="515" y="387"/>
                      <a:pt x="534" y="373"/>
                      <a:pt x="569" y="3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69" name="Freeform 7">
                <a:extLst>
                  <a:ext uri="{FF2B5EF4-FFF2-40B4-BE49-F238E27FC236}">
                    <a16:creationId xmlns:a16="http://schemas.microsoft.com/office/drawing/2014/main" id="{BF550216-B29C-ABB9-EF7B-2E624343264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99353" y="325438"/>
                <a:ext cx="525463" cy="576261"/>
              </a:xfrm>
              <a:custGeom>
                <a:avLst/>
                <a:gdLst>
                  <a:gd name="T0" fmla="*/ 524 w 647"/>
                  <a:gd name="T1" fmla="*/ 663 h 701"/>
                  <a:gd name="T2" fmla="*/ 555 w 647"/>
                  <a:gd name="T3" fmla="*/ 673 h 701"/>
                  <a:gd name="T4" fmla="*/ 563 w 647"/>
                  <a:gd name="T5" fmla="*/ 670 h 701"/>
                  <a:gd name="T6" fmla="*/ 524 w 647"/>
                  <a:gd name="T7" fmla="*/ 657 h 701"/>
                  <a:gd name="T8" fmla="*/ 564 w 647"/>
                  <a:gd name="T9" fmla="*/ 676 h 701"/>
                  <a:gd name="T10" fmla="*/ 510 w 647"/>
                  <a:gd name="T11" fmla="*/ 692 h 701"/>
                  <a:gd name="T12" fmla="*/ 324 w 647"/>
                  <a:gd name="T13" fmla="*/ 675 h 701"/>
                  <a:gd name="T14" fmla="*/ 293 w 647"/>
                  <a:gd name="T15" fmla="*/ 552 h 701"/>
                  <a:gd name="T16" fmla="*/ 265 w 647"/>
                  <a:gd name="T17" fmla="*/ 544 h 701"/>
                  <a:gd name="T18" fmla="*/ 217 w 647"/>
                  <a:gd name="T19" fmla="*/ 599 h 701"/>
                  <a:gd name="T20" fmla="*/ 501 w 647"/>
                  <a:gd name="T21" fmla="*/ 186 h 701"/>
                  <a:gd name="T22" fmla="*/ 510 w 647"/>
                  <a:gd name="T23" fmla="*/ 202 h 701"/>
                  <a:gd name="T24" fmla="*/ 554 w 647"/>
                  <a:gd name="T25" fmla="*/ 163 h 701"/>
                  <a:gd name="T26" fmla="*/ 583 w 647"/>
                  <a:gd name="T27" fmla="*/ 244 h 701"/>
                  <a:gd name="T28" fmla="*/ 579 w 647"/>
                  <a:gd name="T29" fmla="*/ 249 h 701"/>
                  <a:gd name="T30" fmla="*/ 625 w 647"/>
                  <a:gd name="T31" fmla="*/ 468 h 701"/>
                  <a:gd name="T32" fmla="*/ 617 w 647"/>
                  <a:gd name="T33" fmla="*/ 526 h 701"/>
                  <a:gd name="T34" fmla="*/ 534 w 647"/>
                  <a:gd name="T35" fmla="*/ 594 h 701"/>
                  <a:gd name="T36" fmla="*/ 586 w 647"/>
                  <a:gd name="T37" fmla="*/ 661 h 701"/>
                  <a:gd name="T38" fmla="*/ 586 w 647"/>
                  <a:gd name="T39" fmla="*/ 666 h 701"/>
                  <a:gd name="T40" fmla="*/ 564 w 647"/>
                  <a:gd name="T41" fmla="*/ 676 h 701"/>
                  <a:gd name="T42" fmla="*/ 306 w 647"/>
                  <a:gd name="T43" fmla="*/ 571 h 701"/>
                  <a:gd name="T44" fmla="*/ 303 w 647"/>
                  <a:gd name="T45" fmla="*/ 560 h 701"/>
                  <a:gd name="T46" fmla="*/ 302 w 647"/>
                  <a:gd name="T47" fmla="*/ 575 h 701"/>
                  <a:gd name="T48" fmla="*/ 303 w 647"/>
                  <a:gd name="T49" fmla="*/ 596 h 701"/>
                  <a:gd name="T50" fmla="*/ 283 w 647"/>
                  <a:gd name="T51" fmla="*/ 607 h 701"/>
                  <a:gd name="T52" fmla="*/ 333 w 647"/>
                  <a:gd name="T53" fmla="*/ 540 h 701"/>
                  <a:gd name="T54" fmla="*/ 283 w 647"/>
                  <a:gd name="T55" fmla="*/ 607 h 701"/>
                  <a:gd name="T56" fmla="*/ 301 w 647"/>
                  <a:gd name="T57" fmla="*/ 635 h 701"/>
                  <a:gd name="T58" fmla="*/ 289 w 647"/>
                  <a:gd name="T59" fmla="*/ 623 h 701"/>
                  <a:gd name="T60" fmla="*/ 307 w 647"/>
                  <a:gd name="T61" fmla="*/ 639 h 701"/>
                  <a:gd name="T62" fmla="*/ 352 w 647"/>
                  <a:gd name="T63" fmla="*/ 524 h 701"/>
                  <a:gd name="T64" fmla="*/ 527 w 647"/>
                  <a:gd name="T65" fmla="*/ 353 h 701"/>
                  <a:gd name="T66" fmla="*/ 578 w 647"/>
                  <a:gd name="T67" fmla="*/ 264 h 701"/>
                  <a:gd name="T68" fmla="*/ 527 w 647"/>
                  <a:gd name="T69" fmla="*/ 353 h 701"/>
                  <a:gd name="T70" fmla="*/ 519 w 647"/>
                  <a:gd name="T71" fmla="*/ 356 h 701"/>
                  <a:gd name="T72" fmla="*/ 528 w 647"/>
                  <a:gd name="T73" fmla="*/ 314 h 701"/>
                  <a:gd name="T74" fmla="*/ 516 w 647"/>
                  <a:gd name="T75" fmla="*/ 310 h 701"/>
                  <a:gd name="T76" fmla="*/ 518 w 647"/>
                  <a:gd name="T77" fmla="*/ 357 h 701"/>
                  <a:gd name="T78" fmla="*/ 374 w 647"/>
                  <a:gd name="T79" fmla="*/ 525 h 701"/>
                  <a:gd name="T80" fmla="*/ 366 w 647"/>
                  <a:gd name="T81" fmla="*/ 510 h 701"/>
                  <a:gd name="T82" fmla="*/ 387 w 647"/>
                  <a:gd name="T83" fmla="*/ 505 h 701"/>
                  <a:gd name="T84" fmla="*/ 394 w 647"/>
                  <a:gd name="T85" fmla="*/ 479 h 701"/>
                  <a:gd name="T86" fmla="*/ 387 w 647"/>
                  <a:gd name="T87" fmla="*/ 505 h 701"/>
                  <a:gd name="T88" fmla="*/ 258 w 647"/>
                  <a:gd name="T89" fmla="*/ 506 h 701"/>
                  <a:gd name="T90" fmla="*/ 226 w 647"/>
                  <a:gd name="T91" fmla="*/ 406 h 701"/>
                  <a:gd name="T92" fmla="*/ 228 w 647"/>
                  <a:gd name="T93" fmla="*/ 363 h 701"/>
                  <a:gd name="T94" fmla="*/ 231 w 647"/>
                  <a:gd name="T95" fmla="*/ 349 h 701"/>
                  <a:gd name="T96" fmla="*/ 310 w 647"/>
                  <a:gd name="T97" fmla="*/ 227 h 701"/>
                  <a:gd name="T98" fmla="*/ 358 w 647"/>
                  <a:gd name="T99" fmla="*/ 200 h 701"/>
                  <a:gd name="T100" fmla="*/ 462 w 647"/>
                  <a:gd name="T101" fmla="*/ 190 h 701"/>
                  <a:gd name="T102" fmla="*/ 476 w 647"/>
                  <a:gd name="T103" fmla="*/ 180 h 701"/>
                  <a:gd name="T104" fmla="*/ 269 w 647"/>
                  <a:gd name="T105" fmla="*/ 246 h 701"/>
                  <a:gd name="T106" fmla="*/ 245 w 647"/>
                  <a:gd name="T107" fmla="*/ 277 h 701"/>
                  <a:gd name="T108" fmla="*/ 217 w 647"/>
                  <a:gd name="T109" fmla="*/ 345 h 701"/>
                  <a:gd name="T110" fmla="*/ 253 w 647"/>
                  <a:gd name="T111" fmla="*/ 527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47" h="701">
                    <a:moveTo>
                      <a:pt x="555" y="673"/>
                    </a:moveTo>
                    <a:lnTo>
                      <a:pt x="555" y="673"/>
                    </a:lnTo>
                    <a:cubicBezTo>
                      <a:pt x="549" y="670"/>
                      <a:pt x="537" y="667"/>
                      <a:pt x="524" y="663"/>
                    </a:cubicBezTo>
                    <a:cubicBezTo>
                      <a:pt x="525" y="670"/>
                      <a:pt x="526" y="677"/>
                      <a:pt x="527" y="682"/>
                    </a:cubicBezTo>
                    <a:cubicBezTo>
                      <a:pt x="536" y="680"/>
                      <a:pt x="546" y="677"/>
                      <a:pt x="555" y="673"/>
                    </a:cubicBezTo>
                    <a:lnTo>
                      <a:pt x="555" y="673"/>
                    </a:lnTo>
                    <a:close/>
                    <a:moveTo>
                      <a:pt x="524" y="657"/>
                    </a:moveTo>
                    <a:lnTo>
                      <a:pt x="524" y="657"/>
                    </a:lnTo>
                    <a:cubicBezTo>
                      <a:pt x="539" y="662"/>
                      <a:pt x="556" y="666"/>
                      <a:pt x="563" y="670"/>
                    </a:cubicBezTo>
                    <a:cubicBezTo>
                      <a:pt x="568" y="668"/>
                      <a:pt x="574" y="666"/>
                      <a:pt x="579" y="663"/>
                    </a:cubicBezTo>
                    <a:cubicBezTo>
                      <a:pt x="569" y="658"/>
                      <a:pt x="546" y="651"/>
                      <a:pt x="524" y="645"/>
                    </a:cubicBezTo>
                    <a:cubicBezTo>
                      <a:pt x="524" y="649"/>
                      <a:pt x="524" y="653"/>
                      <a:pt x="524" y="657"/>
                    </a:cubicBezTo>
                    <a:lnTo>
                      <a:pt x="524" y="657"/>
                    </a:lnTo>
                    <a:close/>
                    <a:moveTo>
                      <a:pt x="564" y="676"/>
                    </a:moveTo>
                    <a:lnTo>
                      <a:pt x="564" y="676"/>
                    </a:lnTo>
                    <a:cubicBezTo>
                      <a:pt x="563" y="676"/>
                      <a:pt x="563" y="676"/>
                      <a:pt x="563" y="676"/>
                    </a:cubicBezTo>
                    <a:cubicBezTo>
                      <a:pt x="546" y="683"/>
                      <a:pt x="528" y="688"/>
                      <a:pt x="511" y="692"/>
                    </a:cubicBezTo>
                    <a:cubicBezTo>
                      <a:pt x="511" y="692"/>
                      <a:pt x="510" y="692"/>
                      <a:pt x="510" y="692"/>
                    </a:cubicBezTo>
                    <a:cubicBezTo>
                      <a:pt x="494" y="695"/>
                      <a:pt x="478" y="697"/>
                      <a:pt x="463" y="698"/>
                    </a:cubicBezTo>
                    <a:cubicBezTo>
                      <a:pt x="462" y="698"/>
                      <a:pt x="462" y="698"/>
                      <a:pt x="462" y="698"/>
                    </a:cubicBezTo>
                    <a:cubicBezTo>
                      <a:pt x="410" y="701"/>
                      <a:pt x="361" y="691"/>
                      <a:pt x="324" y="675"/>
                    </a:cubicBezTo>
                    <a:lnTo>
                      <a:pt x="323" y="674"/>
                    </a:lnTo>
                    <a:cubicBezTo>
                      <a:pt x="323" y="674"/>
                      <a:pt x="322" y="674"/>
                      <a:pt x="322" y="674"/>
                    </a:cubicBezTo>
                    <a:cubicBezTo>
                      <a:pt x="260" y="645"/>
                      <a:pt x="232" y="594"/>
                      <a:pt x="293" y="552"/>
                    </a:cubicBezTo>
                    <a:cubicBezTo>
                      <a:pt x="286" y="542"/>
                      <a:pt x="278" y="532"/>
                      <a:pt x="270" y="522"/>
                    </a:cubicBezTo>
                    <a:cubicBezTo>
                      <a:pt x="267" y="518"/>
                      <a:pt x="265" y="515"/>
                      <a:pt x="262" y="511"/>
                    </a:cubicBezTo>
                    <a:cubicBezTo>
                      <a:pt x="257" y="524"/>
                      <a:pt x="257" y="532"/>
                      <a:pt x="265" y="544"/>
                    </a:cubicBezTo>
                    <a:cubicBezTo>
                      <a:pt x="266" y="545"/>
                      <a:pt x="265" y="546"/>
                      <a:pt x="265" y="547"/>
                    </a:cubicBezTo>
                    <a:lnTo>
                      <a:pt x="221" y="599"/>
                    </a:lnTo>
                    <a:cubicBezTo>
                      <a:pt x="220" y="601"/>
                      <a:pt x="218" y="601"/>
                      <a:pt x="217" y="599"/>
                    </a:cubicBezTo>
                    <a:cubicBezTo>
                      <a:pt x="0" y="361"/>
                      <a:pt x="247" y="0"/>
                      <a:pt x="546" y="104"/>
                    </a:cubicBezTo>
                    <a:cubicBezTo>
                      <a:pt x="548" y="105"/>
                      <a:pt x="549" y="106"/>
                      <a:pt x="548" y="108"/>
                    </a:cubicBezTo>
                    <a:lnTo>
                      <a:pt x="501" y="186"/>
                    </a:lnTo>
                    <a:cubicBezTo>
                      <a:pt x="500" y="187"/>
                      <a:pt x="499" y="188"/>
                      <a:pt x="498" y="187"/>
                    </a:cubicBezTo>
                    <a:cubicBezTo>
                      <a:pt x="483" y="185"/>
                      <a:pt x="474" y="186"/>
                      <a:pt x="468" y="192"/>
                    </a:cubicBezTo>
                    <a:cubicBezTo>
                      <a:pt x="482" y="194"/>
                      <a:pt x="496" y="197"/>
                      <a:pt x="510" y="202"/>
                    </a:cubicBezTo>
                    <a:cubicBezTo>
                      <a:pt x="523" y="188"/>
                      <a:pt x="536" y="175"/>
                      <a:pt x="551" y="163"/>
                    </a:cubicBezTo>
                    <a:cubicBezTo>
                      <a:pt x="551" y="163"/>
                      <a:pt x="551" y="163"/>
                      <a:pt x="552" y="163"/>
                    </a:cubicBezTo>
                    <a:cubicBezTo>
                      <a:pt x="552" y="162"/>
                      <a:pt x="553" y="162"/>
                      <a:pt x="554" y="163"/>
                    </a:cubicBezTo>
                    <a:cubicBezTo>
                      <a:pt x="555" y="163"/>
                      <a:pt x="555" y="163"/>
                      <a:pt x="556" y="164"/>
                    </a:cubicBezTo>
                    <a:cubicBezTo>
                      <a:pt x="556" y="164"/>
                      <a:pt x="556" y="165"/>
                      <a:pt x="556" y="165"/>
                    </a:cubicBezTo>
                    <a:lnTo>
                      <a:pt x="583" y="244"/>
                    </a:lnTo>
                    <a:cubicBezTo>
                      <a:pt x="583" y="245"/>
                      <a:pt x="583" y="245"/>
                      <a:pt x="583" y="246"/>
                    </a:cubicBezTo>
                    <a:cubicBezTo>
                      <a:pt x="583" y="247"/>
                      <a:pt x="582" y="247"/>
                      <a:pt x="582" y="247"/>
                    </a:cubicBezTo>
                    <a:cubicBezTo>
                      <a:pt x="581" y="248"/>
                      <a:pt x="580" y="249"/>
                      <a:pt x="579" y="249"/>
                    </a:cubicBezTo>
                    <a:cubicBezTo>
                      <a:pt x="585" y="266"/>
                      <a:pt x="623" y="382"/>
                      <a:pt x="635" y="413"/>
                    </a:cubicBezTo>
                    <a:cubicBezTo>
                      <a:pt x="639" y="423"/>
                      <a:pt x="647" y="441"/>
                      <a:pt x="647" y="452"/>
                    </a:cubicBezTo>
                    <a:cubicBezTo>
                      <a:pt x="647" y="462"/>
                      <a:pt x="640" y="467"/>
                      <a:pt x="625" y="468"/>
                    </a:cubicBezTo>
                    <a:cubicBezTo>
                      <a:pt x="617" y="475"/>
                      <a:pt x="616" y="478"/>
                      <a:pt x="620" y="483"/>
                    </a:cubicBezTo>
                    <a:cubicBezTo>
                      <a:pt x="628" y="494"/>
                      <a:pt x="624" y="499"/>
                      <a:pt x="615" y="506"/>
                    </a:cubicBezTo>
                    <a:cubicBezTo>
                      <a:pt x="624" y="513"/>
                      <a:pt x="622" y="526"/>
                      <a:pt x="617" y="526"/>
                    </a:cubicBezTo>
                    <a:cubicBezTo>
                      <a:pt x="611" y="526"/>
                      <a:pt x="609" y="528"/>
                      <a:pt x="605" y="533"/>
                    </a:cubicBezTo>
                    <a:cubicBezTo>
                      <a:pt x="633" y="560"/>
                      <a:pt x="610" y="583"/>
                      <a:pt x="573" y="591"/>
                    </a:cubicBezTo>
                    <a:cubicBezTo>
                      <a:pt x="562" y="594"/>
                      <a:pt x="548" y="595"/>
                      <a:pt x="534" y="594"/>
                    </a:cubicBezTo>
                    <a:cubicBezTo>
                      <a:pt x="534" y="594"/>
                      <a:pt x="534" y="594"/>
                      <a:pt x="534" y="595"/>
                    </a:cubicBezTo>
                    <a:cubicBezTo>
                      <a:pt x="529" y="610"/>
                      <a:pt x="526" y="625"/>
                      <a:pt x="525" y="639"/>
                    </a:cubicBezTo>
                    <a:cubicBezTo>
                      <a:pt x="549" y="646"/>
                      <a:pt x="578" y="655"/>
                      <a:pt x="586" y="661"/>
                    </a:cubicBezTo>
                    <a:cubicBezTo>
                      <a:pt x="586" y="661"/>
                      <a:pt x="587" y="662"/>
                      <a:pt x="587" y="662"/>
                    </a:cubicBezTo>
                    <a:cubicBezTo>
                      <a:pt x="587" y="663"/>
                      <a:pt x="588" y="663"/>
                      <a:pt x="587" y="664"/>
                    </a:cubicBezTo>
                    <a:cubicBezTo>
                      <a:pt x="587" y="665"/>
                      <a:pt x="587" y="665"/>
                      <a:pt x="586" y="666"/>
                    </a:cubicBezTo>
                    <a:cubicBezTo>
                      <a:pt x="586" y="666"/>
                      <a:pt x="586" y="666"/>
                      <a:pt x="585" y="666"/>
                    </a:cubicBezTo>
                    <a:cubicBezTo>
                      <a:pt x="578" y="670"/>
                      <a:pt x="571" y="673"/>
                      <a:pt x="564" y="676"/>
                    </a:cubicBezTo>
                    <a:lnTo>
                      <a:pt x="564" y="676"/>
                    </a:lnTo>
                    <a:close/>
                    <a:moveTo>
                      <a:pt x="306" y="570"/>
                    </a:moveTo>
                    <a:lnTo>
                      <a:pt x="306" y="570"/>
                    </a:lnTo>
                    <a:cubicBezTo>
                      <a:pt x="306" y="570"/>
                      <a:pt x="306" y="570"/>
                      <a:pt x="306" y="571"/>
                    </a:cubicBezTo>
                    <a:cubicBezTo>
                      <a:pt x="308" y="577"/>
                      <a:pt x="309" y="584"/>
                      <a:pt x="309" y="592"/>
                    </a:cubicBezTo>
                    <a:cubicBezTo>
                      <a:pt x="326" y="581"/>
                      <a:pt x="321" y="561"/>
                      <a:pt x="316" y="552"/>
                    </a:cubicBezTo>
                    <a:cubicBezTo>
                      <a:pt x="312" y="555"/>
                      <a:pt x="307" y="558"/>
                      <a:pt x="303" y="560"/>
                    </a:cubicBezTo>
                    <a:cubicBezTo>
                      <a:pt x="304" y="563"/>
                      <a:pt x="305" y="566"/>
                      <a:pt x="306" y="570"/>
                    </a:cubicBezTo>
                    <a:lnTo>
                      <a:pt x="306" y="570"/>
                    </a:lnTo>
                    <a:close/>
                    <a:moveTo>
                      <a:pt x="302" y="575"/>
                    </a:moveTo>
                    <a:lnTo>
                      <a:pt x="302" y="575"/>
                    </a:lnTo>
                    <a:cubicBezTo>
                      <a:pt x="289" y="583"/>
                      <a:pt x="284" y="592"/>
                      <a:pt x="283" y="601"/>
                    </a:cubicBezTo>
                    <a:cubicBezTo>
                      <a:pt x="291" y="600"/>
                      <a:pt x="297" y="598"/>
                      <a:pt x="303" y="596"/>
                    </a:cubicBezTo>
                    <a:cubicBezTo>
                      <a:pt x="303" y="588"/>
                      <a:pt x="303" y="581"/>
                      <a:pt x="302" y="575"/>
                    </a:cubicBezTo>
                    <a:lnTo>
                      <a:pt x="302" y="575"/>
                    </a:lnTo>
                    <a:close/>
                    <a:moveTo>
                      <a:pt x="283" y="607"/>
                    </a:moveTo>
                    <a:lnTo>
                      <a:pt x="283" y="607"/>
                    </a:lnTo>
                    <a:cubicBezTo>
                      <a:pt x="283" y="610"/>
                      <a:pt x="284" y="614"/>
                      <a:pt x="286" y="617"/>
                    </a:cubicBezTo>
                    <a:cubicBezTo>
                      <a:pt x="325" y="617"/>
                      <a:pt x="354" y="578"/>
                      <a:pt x="333" y="540"/>
                    </a:cubicBezTo>
                    <a:cubicBezTo>
                      <a:pt x="329" y="543"/>
                      <a:pt x="325" y="546"/>
                      <a:pt x="321" y="549"/>
                    </a:cubicBezTo>
                    <a:cubicBezTo>
                      <a:pt x="329" y="563"/>
                      <a:pt x="335" y="601"/>
                      <a:pt x="283" y="607"/>
                    </a:cubicBezTo>
                    <a:lnTo>
                      <a:pt x="283" y="607"/>
                    </a:lnTo>
                    <a:close/>
                    <a:moveTo>
                      <a:pt x="289" y="623"/>
                    </a:moveTo>
                    <a:lnTo>
                      <a:pt x="289" y="623"/>
                    </a:lnTo>
                    <a:cubicBezTo>
                      <a:pt x="292" y="627"/>
                      <a:pt x="296" y="631"/>
                      <a:pt x="301" y="635"/>
                    </a:cubicBezTo>
                    <a:cubicBezTo>
                      <a:pt x="358" y="619"/>
                      <a:pt x="370" y="571"/>
                      <a:pt x="348" y="528"/>
                    </a:cubicBezTo>
                    <a:cubicBezTo>
                      <a:pt x="344" y="531"/>
                      <a:pt x="341" y="533"/>
                      <a:pt x="338" y="536"/>
                    </a:cubicBezTo>
                    <a:cubicBezTo>
                      <a:pt x="362" y="578"/>
                      <a:pt x="330" y="620"/>
                      <a:pt x="289" y="623"/>
                    </a:cubicBezTo>
                    <a:lnTo>
                      <a:pt x="289" y="623"/>
                    </a:lnTo>
                    <a:close/>
                    <a:moveTo>
                      <a:pt x="307" y="639"/>
                    </a:moveTo>
                    <a:lnTo>
                      <a:pt x="307" y="639"/>
                    </a:lnTo>
                    <a:cubicBezTo>
                      <a:pt x="312" y="643"/>
                      <a:pt x="318" y="645"/>
                      <a:pt x="325" y="647"/>
                    </a:cubicBezTo>
                    <a:cubicBezTo>
                      <a:pt x="395" y="612"/>
                      <a:pt x="378" y="539"/>
                      <a:pt x="362" y="514"/>
                    </a:cubicBezTo>
                    <a:cubicBezTo>
                      <a:pt x="359" y="517"/>
                      <a:pt x="355" y="521"/>
                      <a:pt x="352" y="524"/>
                    </a:cubicBezTo>
                    <a:cubicBezTo>
                      <a:pt x="376" y="569"/>
                      <a:pt x="365" y="620"/>
                      <a:pt x="307" y="639"/>
                    </a:cubicBezTo>
                    <a:lnTo>
                      <a:pt x="307" y="639"/>
                    </a:lnTo>
                    <a:close/>
                    <a:moveTo>
                      <a:pt x="527" y="353"/>
                    </a:moveTo>
                    <a:lnTo>
                      <a:pt x="527" y="353"/>
                    </a:lnTo>
                    <a:cubicBezTo>
                      <a:pt x="552" y="343"/>
                      <a:pt x="582" y="339"/>
                      <a:pt x="606" y="346"/>
                    </a:cubicBezTo>
                    <a:cubicBezTo>
                      <a:pt x="595" y="315"/>
                      <a:pt x="584" y="282"/>
                      <a:pt x="578" y="264"/>
                    </a:cubicBezTo>
                    <a:cubicBezTo>
                      <a:pt x="578" y="295"/>
                      <a:pt x="563" y="325"/>
                      <a:pt x="532" y="338"/>
                    </a:cubicBezTo>
                    <a:cubicBezTo>
                      <a:pt x="531" y="343"/>
                      <a:pt x="529" y="348"/>
                      <a:pt x="527" y="353"/>
                    </a:cubicBezTo>
                    <a:lnTo>
                      <a:pt x="527" y="353"/>
                    </a:lnTo>
                    <a:close/>
                    <a:moveTo>
                      <a:pt x="518" y="357"/>
                    </a:moveTo>
                    <a:lnTo>
                      <a:pt x="518" y="357"/>
                    </a:lnTo>
                    <a:cubicBezTo>
                      <a:pt x="518" y="357"/>
                      <a:pt x="518" y="357"/>
                      <a:pt x="519" y="356"/>
                    </a:cubicBezTo>
                    <a:cubicBezTo>
                      <a:pt x="523" y="350"/>
                      <a:pt x="525" y="343"/>
                      <a:pt x="527" y="336"/>
                    </a:cubicBezTo>
                    <a:cubicBezTo>
                      <a:pt x="527" y="335"/>
                      <a:pt x="527" y="335"/>
                      <a:pt x="527" y="335"/>
                    </a:cubicBezTo>
                    <a:cubicBezTo>
                      <a:pt x="528" y="328"/>
                      <a:pt x="529" y="321"/>
                      <a:pt x="528" y="314"/>
                    </a:cubicBezTo>
                    <a:cubicBezTo>
                      <a:pt x="528" y="314"/>
                      <a:pt x="528" y="314"/>
                      <a:pt x="528" y="313"/>
                    </a:cubicBezTo>
                    <a:cubicBezTo>
                      <a:pt x="528" y="308"/>
                      <a:pt x="527" y="303"/>
                      <a:pt x="526" y="298"/>
                    </a:cubicBezTo>
                    <a:cubicBezTo>
                      <a:pt x="523" y="302"/>
                      <a:pt x="519" y="306"/>
                      <a:pt x="516" y="310"/>
                    </a:cubicBezTo>
                    <a:cubicBezTo>
                      <a:pt x="517" y="328"/>
                      <a:pt x="513" y="348"/>
                      <a:pt x="494" y="365"/>
                    </a:cubicBezTo>
                    <a:cubicBezTo>
                      <a:pt x="495" y="371"/>
                      <a:pt x="495" y="377"/>
                      <a:pt x="494" y="382"/>
                    </a:cubicBezTo>
                    <a:cubicBezTo>
                      <a:pt x="505" y="374"/>
                      <a:pt x="513" y="366"/>
                      <a:pt x="518" y="357"/>
                    </a:cubicBezTo>
                    <a:lnTo>
                      <a:pt x="518" y="357"/>
                    </a:lnTo>
                    <a:close/>
                    <a:moveTo>
                      <a:pt x="374" y="525"/>
                    </a:moveTo>
                    <a:lnTo>
                      <a:pt x="374" y="525"/>
                    </a:lnTo>
                    <a:cubicBezTo>
                      <a:pt x="375" y="519"/>
                      <a:pt x="378" y="513"/>
                      <a:pt x="383" y="509"/>
                    </a:cubicBezTo>
                    <a:cubicBezTo>
                      <a:pt x="381" y="505"/>
                      <a:pt x="379" y="501"/>
                      <a:pt x="379" y="497"/>
                    </a:cubicBezTo>
                    <a:cubicBezTo>
                      <a:pt x="375" y="501"/>
                      <a:pt x="370" y="506"/>
                      <a:pt x="366" y="510"/>
                    </a:cubicBezTo>
                    <a:cubicBezTo>
                      <a:pt x="369" y="514"/>
                      <a:pt x="371" y="519"/>
                      <a:pt x="374" y="525"/>
                    </a:cubicBezTo>
                    <a:lnTo>
                      <a:pt x="374" y="525"/>
                    </a:lnTo>
                    <a:close/>
                    <a:moveTo>
                      <a:pt x="387" y="505"/>
                    </a:moveTo>
                    <a:lnTo>
                      <a:pt x="387" y="505"/>
                    </a:lnTo>
                    <a:cubicBezTo>
                      <a:pt x="391" y="503"/>
                      <a:pt x="394" y="501"/>
                      <a:pt x="399" y="500"/>
                    </a:cubicBezTo>
                    <a:cubicBezTo>
                      <a:pt x="396" y="494"/>
                      <a:pt x="394" y="487"/>
                      <a:pt x="394" y="479"/>
                    </a:cubicBezTo>
                    <a:cubicBezTo>
                      <a:pt x="390" y="483"/>
                      <a:pt x="387" y="487"/>
                      <a:pt x="383" y="491"/>
                    </a:cubicBezTo>
                    <a:cubicBezTo>
                      <a:pt x="384" y="496"/>
                      <a:pt x="385" y="501"/>
                      <a:pt x="387" y="505"/>
                    </a:cubicBezTo>
                    <a:lnTo>
                      <a:pt x="387" y="505"/>
                    </a:lnTo>
                    <a:close/>
                    <a:moveTo>
                      <a:pt x="253" y="527"/>
                    </a:moveTo>
                    <a:lnTo>
                      <a:pt x="253" y="527"/>
                    </a:lnTo>
                    <a:cubicBezTo>
                      <a:pt x="253" y="520"/>
                      <a:pt x="255" y="513"/>
                      <a:pt x="258" y="506"/>
                    </a:cubicBezTo>
                    <a:cubicBezTo>
                      <a:pt x="244" y="485"/>
                      <a:pt x="232" y="458"/>
                      <a:pt x="227" y="419"/>
                    </a:cubicBezTo>
                    <a:cubicBezTo>
                      <a:pt x="227" y="418"/>
                      <a:pt x="227" y="418"/>
                      <a:pt x="227" y="418"/>
                    </a:cubicBezTo>
                    <a:cubicBezTo>
                      <a:pt x="227" y="414"/>
                      <a:pt x="227" y="410"/>
                      <a:pt x="226" y="406"/>
                    </a:cubicBezTo>
                    <a:cubicBezTo>
                      <a:pt x="226" y="406"/>
                      <a:pt x="226" y="406"/>
                      <a:pt x="226" y="405"/>
                    </a:cubicBezTo>
                    <a:cubicBezTo>
                      <a:pt x="226" y="404"/>
                      <a:pt x="226" y="403"/>
                      <a:pt x="226" y="401"/>
                    </a:cubicBezTo>
                    <a:cubicBezTo>
                      <a:pt x="226" y="388"/>
                      <a:pt x="226" y="375"/>
                      <a:pt x="228" y="363"/>
                    </a:cubicBezTo>
                    <a:cubicBezTo>
                      <a:pt x="228" y="362"/>
                      <a:pt x="229" y="362"/>
                      <a:pt x="229" y="362"/>
                    </a:cubicBezTo>
                    <a:cubicBezTo>
                      <a:pt x="229" y="358"/>
                      <a:pt x="230" y="354"/>
                      <a:pt x="231" y="350"/>
                    </a:cubicBezTo>
                    <a:cubicBezTo>
                      <a:pt x="231" y="350"/>
                      <a:pt x="231" y="349"/>
                      <a:pt x="231" y="349"/>
                    </a:cubicBezTo>
                    <a:cubicBezTo>
                      <a:pt x="239" y="313"/>
                      <a:pt x="258" y="278"/>
                      <a:pt x="284" y="250"/>
                    </a:cubicBezTo>
                    <a:cubicBezTo>
                      <a:pt x="284" y="250"/>
                      <a:pt x="284" y="249"/>
                      <a:pt x="284" y="249"/>
                    </a:cubicBezTo>
                    <a:cubicBezTo>
                      <a:pt x="292" y="241"/>
                      <a:pt x="301" y="234"/>
                      <a:pt x="310" y="227"/>
                    </a:cubicBezTo>
                    <a:lnTo>
                      <a:pt x="310" y="227"/>
                    </a:lnTo>
                    <a:cubicBezTo>
                      <a:pt x="324" y="216"/>
                      <a:pt x="340" y="207"/>
                      <a:pt x="358" y="201"/>
                    </a:cubicBezTo>
                    <a:cubicBezTo>
                      <a:pt x="358" y="200"/>
                      <a:pt x="358" y="200"/>
                      <a:pt x="358" y="200"/>
                    </a:cubicBezTo>
                    <a:cubicBezTo>
                      <a:pt x="379" y="192"/>
                      <a:pt x="403" y="188"/>
                      <a:pt x="428" y="188"/>
                    </a:cubicBezTo>
                    <a:cubicBezTo>
                      <a:pt x="430" y="188"/>
                      <a:pt x="431" y="188"/>
                      <a:pt x="433" y="188"/>
                    </a:cubicBezTo>
                    <a:cubicBezTo>
                      <a:pt x="442" y="188"/>
                      <a:pt x="452" y="189"/>
                      <a:pt x="462" y="190"/>
                    </a:cubicBezTo>
                    <a:cubicBezTo>
                      <a:pt x="466" y="185"/>
                      <a:pt x="471" y="182"/>
                      <a:pt x="478" y="181"/>
                    </a:cubicBezTo>
                    <a:cubicBezTo>
                      <a:pt x="477" y="181"/>
                      <a:pt x="477" y="180"/>
                      <a:pt x="476" y="180"/>
                    </a:cubicBezTo>
                    <a:cubicBezTo>
                      <a:pt x="476" y="180"/>
                      <a:pt x="476" y="180"/>
                      <a:pt x="476" y="180"/>
                    </a:cubicBezTo>
                    <a:cubicBezTo>
                      <a:pt x="464" y="177"/>
                      <a:pt x="451" y="175"/>
                      <a:pt x="439" y="174"/>
                    </a:cubicBezTo>
                    <a:lnTo>
                      <a:pt x="439" y="174"/>
                    </a:lnTo>
                    <a:cubicBezTo>
                      <a:pt x="374" y="170"/>
                      <a:pt x="312" y="198"/>
                      <a:pt x="269" y="246"/>
                    </a:cubicBezTo>
                    <a:lnTo>
                      <a:pt x="269" y="246"/>
                    </a:lnTo>
                    <a:cubicBezTo>
                      <a:pt x="260" y="256"/>
                      <a:pt x="252" y="266"/>
                      <a:pt x="245" y="277"/>
                    </a:cubicBezTo>
                    <a:cubicBezTo>
                      <a:pt x="245" y="277"/>
                      <a:pt x="245" y="277"/>
                      <a:pt x="245" y="277"/>
                    </a:cubicBezTo>
                    <a:cubicBezTo>
                      <a:pt x="238" y="288"/>
                      <a:pt x="233" y="298"/>
                      <a:pt x="228" y="310"/>
                    </a:cubicBezTo>
                    <a:cubicBezTo>
                      <a:pt x="228" y="310"/>
                      <a:pt x="228" y="310"/>
                      <a:pt x="228" y="310"/>
                    </a:cubicBezTo>
                    <a:cubicBezTo>
                      <a:pt x="223" y="321"/>
                      <a:pt x="219" y="333"/>
                      <a:pt x="217" y="345"/>
                    </a:cubicBezTo>
                    <a:cubicBezTo>
                      <a:pt x="206" y="391"/>
                      <a:pt x="210" y="442"/>
                      <a:pt x="235" y="494"/>
                    </a:cubicBezTo>
                    <a:lnTo>
                      <a:pt x="235" y="494"/>
                    </a:lnTo>
                    <a:cubicBezTo>
                      <a:pt x="240" y="505"/>
                      <a:pt x="246" y="516"/>
                      <a:pt x="253" y="527"/>
                    </a:cubicBezTo>
                    <a:lnTo>
                      <a:pt x="253" y="527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70" name="Freeform 8">
                <a:extLst>
                  <a:ext uri="{FF2B5EF4-FFF2-40B4-BE49-F238E27FC236}">
                    <a16:creationId xmlns:a16="http://schemas.microsoft.com/office/drawing/2014/main" id="{CF9044ED-8212-4FC3-F4C1-0CDC904344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88265" y="465138"/>
                <a:ext cx="273050" cy="304800"/>
              </a:xfrm>
              <a:custGeom>
                <a:avLst/>
                <a:gdLst>
                  <a:gd name="T0" fmla="*/ 31 w 337"/>
                  <a:gd name="T1" fmla="*/ 334 h 370"/>
                  <a:gd name="T2" fmla="*/ 55 w 337"/>
                  <a:gd name="T3" fmla="*/ 309 h 370"/>
                  <a:gd name="T4" fmla="*/ 27 w 337"/>
                  <a:gd name="T5" fmla="*/ 282 h 370"/>
                  <a:gd name="T6" fmla="*/ 8 w 337"/>
                  <a:gd name="T7" fmla="*/ 272 h 370"/>
                  <a:gd name="T8" fmla="*/ 31 w 337"/>
                  <a:gd name="T9" fmla="*/ 333 h 370"/>
                  <a:gd name="T10" fmla="*/ 58 w 337"/>
                  <a:gd name="T11" fmla="*/ 370 h 370"/>
                  <a:gd name="T12" fmla="*/ 303 w 337"/>
                  <a:gd name="T13" fmla="*/ 58 h 370"/>
                  <a:gd name="T14" fmla="*/ 58 w 337"/>
                  <a:gd name="T15" fmla="*/ 370 h 370"/>
                  <a:gd name="T16" fmla="*/ 325 w 337"/>
                  <a:gd name="T17" fmla="*/ 18 h 370"/>
                  <a:gd name="T18" fmla="*/ 327 w 337"/>
                  <a:gd name="T19" fmla="*/ 60 h 370"/>
                  <a:gd name="T20" fmla="*/ 322 w 337"/>
                  <a:gd name="T21" fmla="*/ 40 h 370"/>
                  <a:gd name="T22" fmla="*/ 325 w 337"/>
                  <a:gd name="T23" fmla="*/ 18 h 370"/>
                  <a:gd name="T24" fmla="*/ 41 w 337"/>
                  <a:gd name="T25" fmla="*/ 347 h 370"/>
                  <a:gd name="T26" fmla="*/ 186 w 337"/>
                  <a:gd name="T27" fmla="*/ 194 h 370"/>
                  <a:gd name="T28" fmla="*/ 323 w 337"/>
                  <a:gd name="T29" fmla="*/ 13 h 370"/>
                  <a:gd name="T30" fmla="*/ 267 w 337"/>
                  <a:gd name="T31" fmla="*/ 53 h 370"/>
                  <a:gd name="T32" fmla="*/ 145 w 337"/>
                  <a:gd name="T33" fmla="*/ 232 h 370"/>
                  <a:gd name="T34" fmla="*/ 114 w 337"/>
                  <a:gd name="T35" fmla="*/ 274 h 370"/>
                  <a:gd name="T36" fmla="*/ 92 w 337"/>
                  <a:gd name="T37" fmla="*/ 299 h 370"/>
                  <a:gd name="T38" fmla="*/ 75 w 337"/>
                  <a:gd name="T39" fmla="*/ 317 h 370"/>
                  <a:gd name="T40" fmla="*/ 85 w 337"/>
                  <a:gd name="T41" fmla="*/ 299 h 370"/>
                  <a:gd name="T42" fmla="*/ 31 w 337"/>
                  <a:gd name="T43" fmla="*/ 279 h 370"/>
                  <a:gd name="T44" fmla="*/ 73 w 337"/>
                  <a:gd name="T45" fmla="*/ 312 h 370"/>
                  <a:gd name="T46" fmla="*/ 102 w 337"/>
                  <a:gd name="T47" fmla="*/ 279 h 370"/>
                  <a:gd name="T48" fmla="*/ 90 w 337"/>
                  <a:gd name="T49" fmla="*/ 294 h 370"/>
                  <a:gd name="T50" fmla="*/ 110 w 337"/>
                  <a:gd name="T51" fmla="*/ 270 h 370"/>
                  <a:gd name="T52" fmla="*/ 89 w 337"/>
                  <a:gd name="T53" fmla="*/ 226 h 370"/>
                  <a:gd name="T54" fmla="*/ 82 w 337"/>
                  <a:gd name="T55" fmla="*/ 226 h 370"/>
                  <a:gd name="T56" fmla="*/ 102 w 337"/>
                  <a:gd name="T57" fmla="*/ 211 h 370"/>
                  <a:gd name="T58" fmla="*/ 144 w 337"/>
                  <a:gd name="T59" fmla="*/ 199 h 370"/>
                  <a:gd name="T60" fmla="*/ 110 w 337"/>
                  <a:gd name="T61" fmla="*/ 270 h 370"/>
                  <a:gd name="T62" fmla="*/ 128 w 337"/>
                  <a:gd name="T63" fmla="*/ 246 h 370"/>
                  <a:gd name="T64" fmla="*/ 109 w 337"/>
                  <a:gd name="T65" fmla="*/ 214 h 370"/>
                  <a:gd name="T66" fmla="*/ 144 w 337"/>
                  <a:gd name="T67" fmla="*/ 224 h 370"/>
                  <a:gd name="T68" fmla="*/ 153 w 337"/>
                  <a:gd name="T69" fmla="*/ 204 h 370"/>
                  <a:gd name="T70" fmla="*/ 144 w 337"/>
                  <a:gd name="T71" fmla="*/ 224 h 370"/>
                  <a:gd name="T72" fmla="*/ 171 w 337"/>
                  <a:gd name="T73" fmla="*/ 183 h 370"/>
                  <a:gd name="T74" fmla="*/ 154 w 337"/>
                  <a:gd name="T75" fmla="*/ 199 h 370"/>
                  <a:gd name="T76" fmla="*/ 159 w 337"/>
                  <a:gd name="T77" fmla="*/ 202 h 370"/>
                  <a:gd name="T78" fmla="*/ 183 w 337"/>
                  <a:gd name="T79" fmla="*/ 164 h 370"/>
                  <a:gd name="T80" fmla="*/ 94 w 337"/>
                  <a:gd name="T81" fmla="*/ 175 h 370"/>
                  <a:gd name="T82" fmla="*/ 174 w 337"/>
                  <a:gd name="T83" fmla="*/ 178 h 370"/>
                  <a:gd name="T84" fmla="*/ 193 w 337"/>
                  <a:gd name="T85" fmla="*/ 148 h 370"/>
                  <a:gd name="T86" fmla="*/ 54 w 337"/>
                  <a:gd name="T87" fmla="*/ 148 h 370"/>
                  <a:gd name="T88" fmla="*/ 186 w 337"/>
                  <a:gd name="T89" fmla="*/ 159 h 370"/>
                  <a:gd name="T90" fmla="*/ 204 w 337"/>
                  <a:gd name="T91" fmla="*/ 131 h 370"/>
                  <a:gd name="T92" fmla="*/ 110 w 337"/>
                  <a:gd name="T93" fmla="*/ 123 h 370"/>
                  <a:gd name="T94" fmla="*/ 42 w 337"/>
                  <a:gd name="T95" fmla="*/ 99 h 370"/>
                  <a:gd name="T96" fmla="*/ 113 w 337"/>
                  <a:gd name="T97" fmla="*/ 137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7" h="370">
                    <a:moveTo>
                      <a:pt x="31" y="333"/>
                    </a:moveTo>
                    <a:lnTo>
                      <a:pt x="31" y="333"/>
                    </a:lnTo>
                    <a:cubicBezTo>
                      <a:pt x="31" y="334"/>
                      <a:pt x="31" y="334"/>
                      <a:pt x="31" y="334"/>
                    </a:cubicBezTo>
                    <a:cubicBezTo>
                      <a:pt x="33" y="337"/>
                      <a:pt x="35" y="340"/>
                      <a:pt x="37" y="343"/>
                    </a:cubicBezTo>
                    <a:cubicBezTo>
                      <a:pt x="48" y="334"/>
                      <a:pt x="59" y="325"/>
                      <a:pt x="68" y="316"/>
                    </a:cubicBezTo>
                    <a:cubicBezTo>
                      <a:pt x="64" y="313"/>
                      <a:pt x="59" y="311"/>
                      <a:pt x="55" y="309"/>
                    </a:cubicBezTo>
                    <a:cubicBezTo>
                      <a:pt x="48" y="316"/>
                      <a:pt x="42" y="320"/>
                      <a:pt x="29" y="320"/>
                    </a:cubicBezTo>
                    <a:cubicBezTo>
                      <a:pt x="27" y="320"/>
                      <a:pt x="26" y="318"/>
                      <a:pt x="27" y="316"/>
                    </a:cubicBezTo>
                    <a:cubicBezTo>
                      <a:pt x="29" y="309"/>
                      <a:pt x="27" y="291"/>
                      <a:pt x="27" y="282"/>
                    </a:cubicBezTo>
                    <a:cubicBezTo>
                      <a:pt x="26" y="280"/>
                      <a:pt x="25" y="278"/>
                      <a:pt x="24" y="276"/>
                    </a:cubicBezTo>
                    <a:cubicBezTo>
                      <a:pt x="20" y="277"/>
                      <a:pt x="16" y="277"/>
                      <a:pt x="10" y="277"/>
                    </a:cubicBezTo>
                    <a:cubicBezTo>
                      <a:pt x="7" y="277"/>
                      <a:pt x="6" y="274"/>
                      <a:pt x="8" y="272"/>
                    </a:cubicBezTo>
                    <a:cubicBezTo>
                      <a:pt x="17" y="264"/>
                      <a:pt x="16" y="253"/>
                      <a:pt x="17" y="238"/>
                    </a:cubicBezTo>
                    <a:cubicBezTo>
                      <a:pt x="12" y="241"/>
                      <a:pt x="4" y="247"/>
                      <a:pt x="0" y="249"/>
                    </a:cubicBezTo>
                    <a:cubicBezTo>
                      <a:pt x="4" y="288"/>
                      <a:pt x="17" y="313"/>
                      <a:pt x="31" y="333"/>
                    </a:cubicBezTo>
                    <a:lnTo>
                      <a:pt x="31" y="333"/>
                    </a:lnTo>
                    <a:close/>
                    <a:moveTo>
                      <a:pt x="58" y="370"/>
                    </a:moveTo>
                    <a:lnTo>
                      <a:pt x="58" y="370"/>
                    </a:lnTo>
                    <a:cubicBezTo>
                      <a:pt x="173" y="293"/>
                      <a:pt x="218" y="153"/>
                      <a:pt x="321" y="65"/>
                    </a:cubicBezTo>
                    <a:lnTo>
                      <a:pt x="306" y="62"/>
                    </a:lnTo>
                    <a:cubicBezTo>
                      <a:pt x="303" y="61"/>
                      <a:pt x="303" y="61"/>
                      <a:pt x="303" y="58"/>
                    </a:cubicBezTo>
                    <a:lnTo>
                      <a:pt x="306" y="37"/>
                    </a:lnTo>
                    <a:cubicBezTo>
                      <a:pt x="211" y="133"/>
                      <a:pt x="158" y="292"/>
                      <a:pt x="50" y="360"/>
                    </a:cubicBezTo>
                    <a:cubicBezTo>
                      <a:pt x="53" y="363"/>
                      <a:pt x="55" y="366"/>
                      <a:pt x="58" y="370"/>
                    </a:cubicBezTo>
                    <a:lnTo>
                      <a:pt x="58" y="370"/>
                    </a:lnTo>
                    <a:close/>
                    <a:moveTo>
                      <a:pt x="325" y="18"/>
                    </a:moveTo>
                    <a:lnTo>
                      <a:pt x="325" y="18"/>
                    </a:lnTo>
                    <a:cubicBezTo>
                      <a:pt x="321" y="22"/>
                      <a:pt x="316" y="26"/>
                      <a:pt x="312" y="30"/>
                    </a:cubicBezTo>
                    <a:lnTo>
                      <a:pt x="309" y="57"/>
                    </a:lnTo>
                    <a:lnTo>
                      <a:pt x="327" y="60"/>
                    </a:lnTo>
                    <a:cubicBezTo>
                      <a:pt x="330" y="58"/>
                      <a:pt x="333" y="55"/>
                      <a:pt x="337" y="52"/>
                    </a:cubicBezTo>
                    <a:lnTo>
                      <a:pt x="334" y="46"/>
                    </a:lnTo>
                    <a:cubicBezTo>
                      <a:pt x="329" y="47"/>
                      <a:pt x="324" y="45"/>
                      <a:pt x="322" y="40"/>
                    </a:cubicBezTo>
                    <a:cubicBezTo>
                      <a:pt x="320" y="34"/>
                      <a:pt x="323" y="29"/>
                      <a:pt x="328" y="27"/>
                    </a:cubicBezTo>
                    <a:lnTo>
                      <a:pt x="325" y="18"/>
                    </a:lnTo>
                    <a:lnTo>
                      <a:pt x="325" y="18"/>
                    </a:lnTo>
                    <a:close/>
                    <a:moveTo>
                      <a:pt x="75" y="317"/>
                    </a:moveTo>
                    <a:lnTo>
                      <a:pt x="75" y="317"/>
                    </a:lnTo>
                    <a:cubicBezTo>
                      <a:pt x="64" y="328"/>
                      <a:pt x="53" y="338"/>
                      <a:pt x="41" y="347"/>
                    </a:cubicBezTo>
                    <a:lnTo>
                      <a:pt x="41" y="348"/>
                    </a:lnTo>
                    <a:cubicBezTo>
                      <a:pt x="43" y="351"/>
                      <a:pt x="45" y="353"/>
                      <a:pt x="47" y="355"/>
                    </a:cubicBezTo>
                    <a:cubicBezTo>
                      <a:pt x="103" y="320"/>
                      <a:pt x="145" y="259"/>
                      <a:pt x="186" y="194"/>
                    </a:cubicBezTo>
                    <a:cubicBezTo>
                      <a:pt x="221" y="138"/>
                      <a:pt x="259" y="75"/>
                      <a:pt x="307" y="27"/>
                    </a:cubicBezTo>
                    <a:cubicBezTo>
                      <a:pt x="307" y="27"/>
                      <a:pt x="308" y="27"/>
                      <a:pt x="308" y="26"/>
                    </a:cubicBezTo>
                    <a:cubicBezTo>
                      <a:pt x="313" y="22"/>
                      <a:pt x="318" y="17"/>
                      <a:pt x="323" y="13"/>
                    </a:cubicBezTo>
                    <a:lnTo>
                      <a:pt x="319" y="0"/>
                    </a:lnTo>
                    <a:cubicBezTo>
                      <a:pt x="300" y="15"/>
                      <a:pt x="283" y="33"/>
                      <a:pt x="267" y="52"/>
                    </a:cubicBezTo>
                    <a:cubicBezTo>
                      <a:pt x="267" y="52"/>
                      <a:pt x="267" y="53"/>
                      <a:pt x="267" y="53"/>
                    </a:cubicBezTo>
                    <a:cubicBezTo>
                      <a:pt x="236" y="90"/>
                      <a:pt x="210" y="132"/>
                      <a:pt x="185" y="171"/>
                    </a:cubicBezTo>
                    <a:cubicBezTo>
                      <a:pt x="172" y="191"/>
                      <a:pt x="159" y="212"/>
                      <a:pt x="145" y="232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39" y="241"/>
                      <a:pt x="133" y="249"/>
                      <a:pt x="127" y="256"/>
                    </a:cubicBezTo>
                    <a:cubicBezTo>
                      <a:pt x="127" y="257"/>
                      <a:pt x="127" y="257"/>
                      <a:pt x="127" y="257"/>
                    </a:cubicBezTo>
                    <a:cubicBezTo>
                      <a:pt x="122" y="263"/>
                      <a:pt x="118" y="269"/>
                      <a:pt x="114" y="274"/>
                    </a:cubicBezTo>
                    <a:cubicBezTo>
                      <a:pt x="113" y="274"/>
                      <a:pt x="113" y="275"/>
                      <a:pt x="113" y="275"/>
                    </a:cubicBezTo>
                    <a:cubicBezTo>
                      <a:pt x="107" y="283"/>
                      <a:pt x="100" y="291"/>
                      <a:pt x="93" y="298"/>
                    </a:cubicBezTo>
                    <a:cubicBezTo>
                      <a:pt x="93" y="299"/>
                      <a:pt x="93" y="299"/>
                      <a:pt x="92" y="299"/>
                    </a:cubicBezTo>
                    <a:cubicBezTo>
                      <a:pt x="87" y="305"/>
                      <a:pt x="81" y="311"/>
                      <a:pt x="75" y="317"/>
                    </a:cubicBezTo>
                    <a:lnTo>
                      <a:pt x="75" y="317"/>
                    </a:lnTo>
                    <a:lnTo>
                      <a:pt x="75" y="317"/>
                    </a:lnTo>
                    <a:close/>
                    <a:moveTo>
                      <a:pt x="73" y="312"/>
                    </a:moveTo>
                    <a:lnTo>
                      <a:pt x="73" y="312"/>
                    </a:lnTo>
                    <a:cubicBezTo>
                      <a:pt x="77" y="307"/>
                      <a:pt x="81" y="303"/>
                      <a:pt x="85" y="299"/>
                    </a:cubicBezTo>
                    <a:cubicBezTo>
                      <a:pt x="59" y="295"/>
                      <a:pt x="44" y="282"/>
                      <a:pt x="39" y="267"/>
                    </a:cubicBezTo>
                    <a:cubicBezTo>
                      <a:pt x="35" y="270"/>
                      <a:pt x="32" y="273"/>
                      <a:pt x="29" y="274"/>
                    </a:cubicBezTo>
                    <a:cubicBezTo>
                      <a:pt x="30" y="276"/>
                      <a:pt x="31" y="277"/>
                      <a:pt x="31" y="279"/>
                    </a:cubicBezTo>
                    <a:cubicBezTo>
                      <a:pt x="32" y="279"/>
                      <a:pt x="32" y="279"/>
                      <a:pt x="32" y="280"/>
                    </a:cubicBezTo>
                    <a:cubicBezTo>
                      <a:pt x="43" y="297"/>
                      <a:pt x="55" y="302"/>
                      <a:pt x="73" y="312"/>
                    </a:cubicBezTo>
                    <a:lnTo>
                      <a:pt x="73" y="312"/>
                    </a:lnTo>
                    <a:close/>
                    <a:moveTo>
                      <a:pt x="90" y="294"/>
                    </a:moveTo>
                    <a:lnTo>
                      <a:pt x="90" y="294"/>
                    </a:lnTo>
                    <a:cubicBezTo>
                      <a:pt x="94" y="289"/>
                      <a:pt x="98" y="284"/>
                      <a:pt x="102" y="279"/>
                    </a:cubicBezTo>
                    <a:cubicBezTo>
                      <a:pt x="54" y="293"/>
                      <a:pt x="24" y="217"/>
                      <a:pt x="106" y="186"/>
                    </a:cubicBezTo>
                    <a:cubicBezTo>
                      <a:pt x="100" y="184"/>
                      <a:pt x="94" y="182"/>
                      <a:pt x="88" y="179"/>
                    </a:cubicBezTo>
                    <a:cubicBezTo>
                      <a:pt x="35" y="203"/>
                      <a:pt x="17" y="284"/>
                      <a:pt x="90" y="294"/>
                    </a:cubicBezTo>
                    <a:lnTo>
                      <a:pt x="90" y="294"/>
                    </a:lnTo>
                    <a:close/>
                    <a:moveTo>
                      <a:pt x="110" y="270"/>
                    </a:moveTo>
                    <a:lnTo>
                      <a:pt x="110" y="270"/>
                    </a:lnTo>
                    <a:cubicBezTo>
                      <a:pt x="114" y="265"/>
                      <a:pt x="118" y="260"/>
                      <a:pt x="122" y="254"/>
                    </a:cubicBezTo>
                    <a:cubicBezTo>
                      <a:pt x="124" y="240"/>
                      <a:pt x="120" y="224"/>
                      <a:pt x="103" y="216"/>
                    </a:cubicBezTo>
                    <a:cubicBezTo>
                      <a:pt x="98" y="219"/>
                      <a:pt x="93" y="222"/>
                      <a:pt x="89" y="226"/>
                    </a:cubicBezTo>
                    <a:cubicBezTo>
                      <a:pt x="115" y="230"/>
                      <a:pt x="115" y="263"/>
                      <a:pt x="91" y="263"/>
                    </a:cubicBezTo>
                    <a:cubicBezTo>
                      <a:pt x="72" y="263"/>
                      <a:pt x="73" y="239"/>
                      <a:pt x="81" y="227"/>
                    </a:cubicBezTo>
                    <a:cubicBezTo>
                      <a:pt x="81" y="227"/>
                      <a:pt x="82" y="226"/>
                      <a:pt x="82" y="226"/>
                    </a:cubicBezTo>
                    <a:lnTo>
                      <a:pt x="82" y="226"/>
                    </a:lnTo>
                    <a:cubicBezTo>
                      <a:pt x="86" y="221"/>
                      <a:pt x="92" y="216"/>
                      <a:pt x="101" y="211"/>
                    </a:cubicBezTo>
                    <a:cubicBezTo>
                      <a:pt x="101" y="211"/>
                      <a:pt x="101" y="211"/>
                      <a:pt x="102" y="211"/>
                    </a:cubicBezTo>
                    <a:cubicBezTo>
                      <a:pt x="108" y="208"/>
                      <a:pt x="116" y="205"/>
                      <a:pt x="125" y="203"/>
                    </a:cubicBezTo>
                    <a:cubicBezTo>
                      <a:pt x="125" y="202"/>
                      <a:pt x="126" y="202"/>
                      <a:pt x="126" y="202"/>
                    </a:cubicBezTo>
                    <a:cubicBezTo>
                      <a:pt x="131" y="201"/>
                      <a:pt x="137" y="200"/>
                      <a:pt x="144" y="199"/>
                    </a:cubicBezTo>
                    <a:cubicBezTo>
                      <a:pt x="139" y="197"/>
                      <a:pt x="133" y="195"/>
                      <a:pt x="127" y="193"/>
                    </a:cubicBezTo>
                    <a:cubicBezTo>
                      <a:pt x="123" y="192"/>
                      <a:pt x="119" y="190"/>
                      <a:pt x="115" y="189"/>
                    </a:cubicBezTo>
                    <a:cubicBezTo>
                      <a:pt x="26" y="218"/>
                      <a:pt x="62" y="296"/>
                      <a:pt x="110" y="270"/>
                    </a:cubicBezTo>
                    <a:lnTo>
                      <a:pt x="110" y="270"/>
                    </a:lnTo>
                    <a:close/>
                    <a:moveTo>
                      <a:pt x="128" y="246"/>
                    </a:moveTo>
                    <a:lnTo>
                      <a:pt x="128" y="246"/>
                    </a:lnTo>
                    <a:cubicBezTo>
                      <a:pt x="132" y="241"/>
                      <a:pt x="136" y="235"/>
                      <a:pt x="140" y="230"/>
                    </a:cubicBezTo>
                    <a:cubicBezTo>
                      <a:pt x="139" y="225"/>
                      <a:pt x="133" y="215"/>
                      <a:pt x="125" y="208"/>
                    </a:cubicBezTo>
                    <a:cubicBezTo>
                      <a:pt x="120" y="210"/>
                      <a:pt x="114" y="211"/>
                      <a:pt x="109" y="214"/>
                    </a:cubicBezTo>
                    <a:cubicBezTo>
                      <a:pt x="123" y="221"/>
                      <a:pt x="128" y="234"/>
                      <a:pt x="128" y="246"/>
                    </a:cubicBezTo>
                    <a:lnTo>
                      <a:pt x="128" y="246"/>
                    </a:lnTo>
                    <a:close/>
                    <a:moveTo>
                      <a:pt x="144" y="224"/>
                    </a:moveTo>
                    <a:lnTo>
                      <a:pt x="144" y="224"/>
                    </a:lnTo>
                    <a:cubicBezTo>
                      <a:pt x="148" y="218"/>
                      <a:pt x="152" y="212"/>
                      <a:pt x="156" y="206"/>
                    </a:cubicBezTo>
                    <a:cubicBezTo>
                      <a:pt x="155" y="205"/>
                      <a:pt x="154" y="205"/>
                      <a:pt x="153" y="204"/>
                    </a:cubicBezTo>
                    <a:cubicBezTo>
                      <a:pt x="147" y="205"/>
                      <a:pt x="140" y="205"/>
                      <a:pt x="132" y="207"/>
                    </a:cubicBezTo>
                    <a:cubicBezTo>
                      <a:pt x="137" y="212"/>
                      <a:pt x="141" y="219"/>
                      <a:pt x="144" y="224"/>
                    </a:cubicBezTo>
                    <a:lnTo>
                      <a:pt x="144" y="224"/>
                    </a:lnTo>
                    <a:close/>
                    <a:moveTo>
                      <a:pt x="159" y="202"/>
                    </a:moveTo>
                    <a:lnTo>
                      <a:pt x="159" y="202"/>
                    </a:lnTo>
                    <a:cubicBezTo>
                      <a:pt x="163" y="195"/>
                      <a:pt x="167" y="189"/>
                      <a:pt x="171" y="183"/>
                    </a:cubicBezTo>
                    <a:cubicBezTo>
                      <a:pt x="156" y="179"/>
                      <a:pt x="127" y="181"/>
                      <a:pt x="110" y="181"/>
                    </a:cubicBezTo>
                    <a:cubicBezTo>
                      <a:pt x="116" y="184"/>
                      <a:pt x="122" y="186"/>
                      <a:pt x="129" y="188"/>
                    </a:cubicBezTo>
                    <a:cubicBezTo>
                      <a:pt x="138" y="191"/>
                      <a:pt x="147" y="194"/>
                      <a:pt x="154" y="199"/>
                    </a:cubicBezTo>
                    <a:cubicBezTo>
                      <a:pt x="155" y="199"/>
                      <a:pt x="155" y="199"/>
                      <a:pt x="155" y="199"/>
                    </a:cubicBezTo>
                    <a:cubicBezTo>
                      <a:pt x="156" y="200"/>
                      <a:pt x="158" y="201"/>
                      <a:pt x="159" y="202"/>
                    </a:cubicBezTo>
                    <a:lnTo>
                      <a:pt x="159" y="202"/>
                    </a:lnTo>
                    <a:close/>
                    <a:moveTo>
                      <a:pt x="174" y="178"/>
                    </a:moveTo>
                    <a:lnTo>
                      <a:pt x="174" y="178"/>
                    </a:lnTo>
                    <a:cubicBezTo>
                      <a:pt x="177" y="173"/>
                      <a:pt x="180" y="169"/>
                      <a:pt x="183" y="164"/>
                    </a:cubicBezTo>
                    <a:cubicBezTo>
                      <a:pt x="166" y="159"/>
                      <a:pt x="138" y="160"/>
                      <a:pt x="121" y="160"/>
                    </a:cubicBezTo>
                    <a:cubicBezTo>
                      <a:pt x="100" y="161"/>
                      <a:pt x="79" y="161"/>
                      <a:pt x="62" y="157"/>
                    </a:cubicBezTo>
                    <a:cubicBezTo>
                      <a:pt x="71" y="165"/>
                      <a:pt x="82" y="170"/>
                      <a:pt x="94" y="175"/>
                    </a:cubicBezTo>
                    <a:cubicBezTo>
                      <a:pt x="102" y="177"/>
                      <a:pt x="123" y="175"/>
                      <a:pt x="130" y="175"/>
                    </a:cubicBezTo>
                    <a:cubicBezTo>
                      <a:pt x="146" y="175"/>
                      <a:pt x="163" y="175"/>
                      <a:pt x="174" y="178"/>
                    </a:cubicBezTo>
                    <a:lnTo>
                      <a:pt x="174" y="178"/>
                    </a:lnTo>
                    <a:close/>
                    <a:moveTo>
                      <a:pt x="186" y="159"/>
                    </a:moveTo>
                    <a:lnTo>
                      <a:pt x="186" y="159"/>
                    </a:lnTo>
                    <a:cubicBezTo>
                      <a:pt x="188" y="155"/>
                      <a:pt x="191" y="152"/>
                      <a:pt x="193" y="148"/>
                    </a:cubicBezTo>
                    <a:cubicBezTo>
                      <a:pt x="171" y="139"/>
                      <a:pt x="136" y="142"/>
                      <a:pt x="113" y="142"/>
                    </a:cubicBezTo>
                    <a:cubicBezTo>
                      <a:pt x="87" y="142"/>
                      <a:pt x="60" y="141"/>
                      <a:pt x="43" y="126"/>
                    </a:cubicBezTo>
                    <a:cubicBezTo>
                      <a:pt x="46" y="135"/>
                      <a:pt x="50" y="142"/>
                      <a:pt x="54" y="148"/>
                    </a:cubicBezTo>
                    <a:cubicBezTo>
                      <a:pt x="80" y="159"/>
                      <a:pt x="128" y="153"/>
                      <a:pt x="158" y="155"/>
                    </a:cubicBezTo>
                    <a:cubicBezTo>
                      <a:pt x="168" y="155"/>
                      <a:pt x="178" y="156"/>
                      <a:pt x="186" y="159"/>
                    </a:cubicBezTo>
                    <a:lnTo>
                      <a:pt x="186" y="159"/>
                    </a:lnTo>
                    <a:close/>
                    <a:moveTo>
                      <a:pt x="196" y="143"/>
                    </a:moveTo>
                    <a:lnTo>
                      <a:pt x="196" y="143"/>
                    </a:lnTo>
                    <a:cubicBezTo>
                      <a:pt x="199" y="139"/>
                      <a:pt x="201" y="135"/>
                      <a:pt x="204" y="131"/>
                    </a:cubicBezTo>
                    <a:cubicBezTo>
                      <a:pt x="195" y="128"/>
                      <a:pt x="187" y="126"/>
                      <a:pt x="178" y="125"/>
                    </a:cubicBezTo>
                    <a:cubicBezTo>
                      <a:pt x="178" y="125"/>
                      <a:pt x="178" y="125"/>
                      <a:pt x="177" y="125"/>
                    </a:cubicBezTo>
                    <a:cubicBezTo>
                      <a:pt x="155" y="121"/>
                      <a:pt x="133" y="122"/>
                      <a:pt x="110" y="123"/>
                    </a:cubicBezTo>
                    <a:cubicBezTo>
                      <a:pt x="95" y="123"/>
                      <a:pt x="81" y="122"/>
                      <a:pt x="69" y="118"/>
                    </a:cubicBezTo>
                    <a:cubicBezTo>
                      <a:pt x="68" y="118"/>
                      <a:pt x="68" y="118"/>
                      <a:pt x="68" y="118"/>
                    </a:cubicBezTo>
                    <a:cubicBezTo>
                      <a:pt x="58" y="115"/>
                      <a:pt x="49" y="109"/>
                      <a:pt x="42" y="99"/>
                    </a:cubicBezTo>
                    <a:cubicBezTo>
                      <a:pt x="41" y="100"/>
                      <a:pt x="40" y="101"/>
                      <a:pt x="39" y="102"/>
                    </a:cubicBezTo>
                    <a:cubicBezTo>
                      <a:pt x="40" y="107"/>
                      <a:pt x="40" y="111"/>
                      <a:pt x="41" y="115"/>
                    </a:cubicBezTo>
                    <a:cubicBezTo>
                      <a:pt x="55" y="134"/>
                      <a:pt x="83" y="137"/>
                      <a:pt x="113" y="137"/>
                    </a:cubicBezTo>
                    <a:cubicBezTo>
                      <a:pt x="138" y="137"/>
                      <a:pt x="173" y="133"/>
                      <a:pt x="196" y="143"/>
                    </a:cubicBezTo>
                    <a:lnTo>
                      <a:pt x="196" y="143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71" name="Freeform 9">
                <a:extLst>
                  <a:ext uri="{FF2B5EF4-FFF2-40B4-BE49-F238E27FC236}">
                    <a16:creationId xmlns:a16="http://schemas.microsoft.com/office/drawing/2014/main" id="{0C8C1A13-1D6C-47D8-5D60-C5B4CB1CE6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13651" y="406400"/>
                <a:ext cx="296863" cy="406399"/>
              </a:xfrm>
              <a:custGeom>
                <a:avLst/>
                <a:gdLst>
                  <a:gd name="T0" fmla="*/ 366 w 366"/>
                  <a:gd name="T1" fmla="*/ 110 h 496"/>
                  <a:gd name="T2" fmla="*/ 303 w 366"/>
                  <a:gd name="T3" fmla="*/ 97 h 496"/>
                  <a:gd name="T4" fmla="*/ 328 w 366"/>
                  <a:gd name="T5" fmla="*/ 122 h 496"/>
                  <a:gd name="T6" fmla="*/ 47 w 366"/>
                  <a:gd name="T7" fmla="*/ 454 h 496"/>
                  <a:gd name="T8" fmla="*/ 91 w 366"/>
                  <a:gd name="T9" fmla="*/ 402 h 496"/>
                  <a:gd name="T10" fmla="*/ 89 w 366"/>
                  <a:gd name="T11" fmla="*/ 397 h 496"/>
                  <a:gd name="T12" fmla="*/ 47 w 366"/>
                  <a:gd name="T13" fmla="*/ 454 h 496"/>
                  <a:gd name="T14" fmla="*/ 101 w 366"/>
                  <a:gd name="T15" fmla="*/ 421 h 496"/>
                  <a:gd name="T16" fmla="*/ 119 w 366"/>
                  <a:gd name="T17" fmla="*/ 448 h 496"/>
                  <a:gd name="T18" fmla="*/ 69 w 366"/>
                  <a:gd name="T19" fmla="*/ 471 h 496"/>
                  <a:gd name="T20" fmla="*/ 101 w 366"/>
                  <a:gd name="T21" fmla="*/ 421 h 496"/>
                  <a:gd name="T22" fmla="*/ 82 w 366"/>
                  <a:gd name="T23" fmla="*/ 381 h 496"/>
                  <a:gd name="T24" fmla="*/ 28 w 366"/>
                  <a:gd name="T25" fmla="*/ 378 h 496"/>
                  <a:gd name="T26" fmla="*/ 7 w 366"/>
                  <a:gd name="T27" fmla="*/ 362 h 496"/>
                  <a:gd name="T28" fmla="*/ 6 w 366"/>
                  <a:gd name="T29" fmla="*/ 357 h 496"/>
                  <a:gd name="T30" fmla="*/ 68 w 366"/>
                  <a:gd name="T31" fmla="*/ 329 h 496"/>
                  <a:gd name="T32" fmla="*/ 67 w 366"/>
                  <a:gd name="T33" fmla="*/ 324 h 496"/>
                  <a:gd name="T34" fmla="*/ 6 w 366"/>
                  <a:gd name="T35" fmla="*/ 357 h 496"/>
                  <a:gd name="T36" fmla="*/ 0 w 366"/>
                  <a:gd name="T37" fmla="*/ 302 h 496"/>
                  <a:gd name="T38" fmla="*/ 15 w 366"/>
                  <a:gd name="T39" fmla="*/ 284 h 496"/>
                  <a:gd name="T40" fmla="*/ 67 w 366"/>
                  <a:gd name="T41" fmla="*/ 267 h 496"/>
                  <a:gd name="T42" fmla="*/ 0 w 366"/>
                  <a:gd name="T43" fmla="*/ 302 h 496"/>
                  <a:gd name="T44" fmla="*/ 68 w 366"/>
                  <a:gd name="T45" fmla="*/ 262 h 496"/>
                  <a:gd name="T46" fmla="*/ 23 w 366"/>
                  <a:gd name="T47" fmla="*/ 228 h 496"/>
                  <a:gd name="T48" fmla="*/ 17 w 366"/>
                  <a:gd name="T49" fmla="*/ 202 h 496"/>
                  <a:gd name="T50" fmla="*/ 19 w 366"/>
                  <a:gd name="T51" fmla="*/ 196 h 496"/>
                  <a:gd name="T52" fmla="*/ 82 w 366"/>
                  <a:gd name="T53" fmla="*/ 213 h 496"/>
                  <a:gd name="T54" fmla="*/ 84 w 366"/>
                  <a:gd name="T55" fmla="*/ 208 h 496"/>
                  <a:gd name="T56" fmla="*/ 19 w 366"/>
                  <a:gd name="T57" fmla="*/ 196 h 496"/>
                  <a:gd name="T58" fmla="*/ 40 w 366"/>
                  <a:gd name="T59" fmla="*/ 149 h 496"/>
                  <a:gd name="T60" fmla="*/ 60 w 366"/>
                  <a:gd name="T61" fmla="*/ 142 h 496"/>
                  <a:gd name="T62" fmla="*/ 111 w 366"/>
                  <a:gd name="T63" fmla="*/ 162 h 496"/>
                  <a:gd name="T64" fmla="*/ 40 w 366"/>
                  <a:gd name="T65" fmla="*/ 149 h 496"/>
                  <a:gd name="T66" fmla="*/ 114 w 366"/>
                  <a:gd name="T67" fmla="*/ 157 h 496"/>
                  <a:gd name="T68" fmla="*/ 95 w 366"/>
                  <a:gd name="T69" fmla="*/ 99 h 496"/>
                  <a:gd name="T70" fmla="*/ 102 w 366"/>
                  <a:gd name="T71" fmla="*/ 72 h 496"/>
                  <a:gd name="T72" fmla="*/ 106 w 366"/>
                  <a:gd name="T73" fmla="*/ 69 h 496"/>
                  <a:gd name="T74" fmla="*/ 150 w 366"/>
                  <a:gd name="T75" fmla="*/ 121 h 496"/>
                  <a:gd name="T76" fmla="*/ 155 w 366"/>
                  <a:gd name="T77" fmla="*/ 117 h 496"/>
                  <a:gd name="T78" fmla="*/ 106 w 366"/>
                  <a:gd name="T79" fmla="*/ 69 h 496"/>
                  <a:gd name="T80" fmla="*/ 149 w 366"/>
                  <a:gd name="T81" fmla="*/ 37 h 496"/>
                  <a:gd name="T82" fmla="*/ 170 w 366"/>
                  <a:gd name="T83" fmla="*/ 42 h 496"/>
                  <a:gd name="T84" fmla="*/ 200 w 366"/>
                  <a:gd name="T85" fmla="*/ 90 h 496"/>
                  <a:gd name="T86" fmla="*/ 149 w 366"/>
                  <a:gd name="T87" fmla="*/ 37 h 496"/>
                  <a:gd name="T88" fmla="*/ 206 w 366"/>
                  <a:gd name="T89" fmla="*/ 88 h 496"/>
                  <a:gd name="T90" fmla="*/ 222 w 366"/>
                  <a:gd name="T91" fmla="*/ 21 h 496"/>
                  <a:gd name="T92" fmla="*/ 243 w 366"/>
                  <a:gd name="T93" fmla="*/ 0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66" h="496">
                    <a:moveTo>
                      <a:pt x="358" y="119"/>
                    </a:moveTo>
                    <a:lnTo>
                      <a:pt x="358" y="119"/>
                    </a:lnTo>
                    <a:cubicBezTo>
                      <a:pt x="360" y="116"/>
                      <a:pt x="363" y="113"/>
                      <a:pt x="366" y="110"/>
                    </a:cubicBezTo>
                    <a:cubicBezTo>
                      <a:pt x="351" y="105"/>
                      <a:pt x="337" y="102"/>
                      <a:pt x="323" y="99"/>
                    </a:cubicBezTo>
                    <a:cubicBezTo>
                      <a:pt x="323" y="99"/>
                      <a:pt x="322" y="99"/>
                      <a:pt x="322" y="99"/>
                    </a:cubicBezTo>
                    <a:cubicBezTo>
                      <a:pt x="316" y="98"/>
                      <a:pt x="309" y="98"/>
                      <a:pt x="303" y="97"/>
                    </a:cubicBezTo>
                    <a:cubicBezTo>
                      <a:pt x="305" y="101"/>
                      <a:pt x="307" y="106"/>
                      <a:pt x="307" y="112"/>
                    </a:cubicBezTo>
                    <a:cubicBezTo>
                      <a:pt x="310" y="115"/>
                      <a:pt x="312" y="119"/>
                      <a:pt x="312" y="123"/>
                    </a:cubicBezTo>
                    <a:cubicBezTo>
                      <a:pt x="316" y="121"/>
                      <a:pt x="322" y="120"/>
                      <a:pt x="328" y="122"/>
                    </a:cubicBezTo>
                    <a:cubicBezTo>
                      <a:pt x="333" y="111"/>
                      <a:pt x="348" y="109"/>
                      <a:pt x="358" y="119"/>
                    </a:cubicBezTo>
                    <a:lnTo>
                      <a:pt x="358" y="119"/>
                    </a:lnTo>
                    <a:close/>
                    <a:moveTo>
                      <a:pt x="47" y="454"/>
                    </a:moveTo>
                    <a:lnTo>
                      <a:pt x="47" y="454"/>
                    </a:lnTo>
                    <a:lnTo>
                      <a:pt x="98" y="416"/>
                    </a:lnTo>
                    <a:cubicBezTo>
                      <a:pt x="96" y="411"/>
                      <a:pt x="93" y="407"/>
                      <a:pt x="91" y="402"/>
                    </a:cubicBezTo>
                    <a:lnTo>
                      <a:pt x="48" y="429"/>
                    </a:lnTo>
                    <a:cubicBezTo>
                      <a:pt x="45" y="431"/>
                      <a:pt x="42" y="426"/>
                      <a:pt x="45" y="424"/>
                    </a:cubicBezTo>
                    <a:lnTo>
                      <a:pt x="89" y="397"/>
                    </a:lnTo>
                    <a:cubicBezTo>
                      <a:pt x="87" y="394"/>
                      <a:pt x="85" y="390"/>
                      <a:pt x="84" y="386"/>
                    </a:cubicBezTo>
                    <a:lnTo>
                      <a:pt x="25" y="414"/>
                    </a:lnTo>
                    <a:cubicBezTo>
                      <a:pt x="31" y="427"/>
                      <a:pt x="38" y="441"/>
                      <a:pt x="47" y="454"/>
                    </a:cubicBezTo>
                    <a:lnTo>
                      <a:pt x="47" y="454"/>
                    </a:lnTo>
                    <a:close/>
                    <a:moveTo>
                      <a:pt x="101" y="421"/>
                    </a:moveTo>
                    <a:lnTo>
                      <a:pt x="101" y="421"/>
                    </a:lnTo>
                    <a:lnTo>
                      <a:pt x="50" y="459"/>
                    </a:lnTo>
                    <a:cubicBezTo>
                      <a:pt x="58" y="472"/>
                      <a:pt x="68" y="484"/>
                      <a:pt x="79" y="496"/>
                    </a:cubicBezTo>
                    <a:lnTo>
                      <a:pt x="119" y="448"/>
                    </a:lnTo>
                    <a:cubicBezTo>
                      <a:pt x="116" y="445"/>
                      <a:pt x="114" y="441"/>
                      <a:pt x="111" y="437"/>
                    </a:cubicBezTo>
                    <a:lnTo>
                      <a:pt x="73" y="475"/>
                    </a:lnTo>
                    <a:cubicBezTo>
                      <a:pt x="70" y="478"/>
                      <a:pt x="67" y="474"/>
                      <a:pt x="69" y="471"/>
                    </a:cubicBezTo>
                    <a:lnTo>
                      <a:pt x="108" y="433"/>
                    </a:lnTo>
                    <a:cubicBezTo>
                      <a:pt x="106" y="429"/>
                      <a:pt x="103" y="425"/>
                      <a:pt x="101" y="421"/>
                    </a:cubicBezTo>
                    <a:lnTo>
                      <a:pt x="101" y="421"/>
                    </a:lnTo>
                    <a:close/>
                    <a:moveTo>
                      <a:pt x="23" y="408"/>
                    </a:moveTo>
                    <a:lnTo>
                      <a:pt x="23" y="408"/>
                    </a:lnTo>
                    <a:lnTo>
                      <a:pt x="82" y="381"/>
                    </a:lnTo>
                    <a:cubicBezTo>
                      <a:pt x="80" y="377"/>
                      <a:pt x="79" y="373"/>
                      <a:pt x="78" y="369"/>
                    </a:cubicBezTo>
                    <a:lnTo>
                      <a:pt x="29" y="384"/>
                    </a:lnTo>
                    <a:cubicBezTo>
                      <a:pt x="26" y="385"/>
                      <a:pt x="24" y="379"/>
                      <a:pt x="28" y="378"/>
                    </a:cubicBezTo>
                    <a:lnTo>
                      <a:pt x="76" y="364"/>
                    </a:lnTo>
                    <a:cubicBezTo>
                      <a:pt x="74" y="359"/>
                      <a:pt x="73" y="354"/>
                      <a:pt x="72" y="348"/>
                    </a:cubicBezTo>
                    <a:lnTo>
                      <a:pt x="7" y="362"/>
                    </a:lnTo>
                    <a:cubicBezTo>
                      <a:pt x="11" y="378"/>
                      <a:pt x="16" y="393"/>
                      <a:pt x="23" y="408"/>
                    </a:cubicBezTo>
                    <a:lnTo>
                      <a:pt x="23" y="408"/>
                    </a:lnTo>
                    <a:close/>
                    <a:moveTo>
                      <a:pt x="6" y="357"/>
                    </a:moveTo>
                    <a:lnTo>
                      <a:pt x="6" y="357"/>
                    </a:lnTo>
                    <a:lnTo>
                      <a:pt x="70" y="343"/>
                    </a:lnTo>
                    <a:cubicBezTo>
                      <a:pt x="69" y="338"/>
                      <a:pt x="69" y="334"/>
                      <a:pt x="68" y="329"/>
                    </a:cubicBezTo>
                    <a:lnTo>
                      <a:pt x="17" y="334"/>
                    </a:lnTo>
                    <a:cubicBezTo>
                      <a:pt x="13" y="334"/>
                      <a:pt x="13" y="329"/>
                      <a:pt x="16" y="328"/>
                    </a:cubicBezTo>
                    <a:lnTo>
                      <a:pt x="67" y="324"/>
                    </a:lnTo>
                    <a:cubicBezTo>
                      <a:pt x="66" y="319"/>
                      <a:pt x="66" y="314"/>
                      <a:pt x="66" y="308"/>
                    </a:cubicBezTo>
                    <a:lnTo>
                      <a:pt x="0" y="307"/>
                    </a:lnTo>
                    <a:cubicBezTo>
                      <a:pt x="1" y="324"/>
                      <a:pt x="3" y="340"/>
                      <a:pt x="6" y="357"/>
                    </a:cubicBezTo>
                    <a:lnTo>
                      <a:pt x="6" y="357"/>
                    </a:lnTo>
                    <a:close/>
                    <a:moveTo>
                      <a:pt x="0" y="302"/>
                    </a:moveTo>
                    <a:lnTo>
                      <a:pt x="0" y="302"/>
                    </a:lnTo>
                    <a:lnTo>
                      <a:pt x="66" y="303"/>
                    </a:lnTo>
                    <a:cubicBezTo>
                      <a:pt x="65" y="298"/>
                      <a:pt x="65" y="294"/>
                      <a:pt x="66" y="290"/>
                    </a:cubicBezTo>
                    <a:lnTo>
                      <a:pt x="15" y="284"/>
                    </a:lnTo>
                    <a:cubicBezTo>
                      <a:pt x="11" y="284"/>
                      <a:pt x="12" y="278"/>
                      <a:pt x="16" y="278"/>
                    </a:cubicBezTo>
                    <a:lnTo>
                      <a:pt x="66" y="284"/>
                    </a:lnTo>
                    <a:cubicBezTo>
                      <a:pt x="66" y="278"/>
                      <a:pt x="67" y="273"/>
                      <a:pt x="67" y="267"/>
                    </a:cubicBezTo>
                    <a:lnTo>
                      <a:pt x="4" y="254"/>
                    </a:lnTo>
                    <a:cubicBezTo>
                      <a:pt x="1" y="270"/>
                      <a:pt x="0" y="286"/>
                      <a:pt x="0" y="302"/>
                    </a:cubicBezTo>
                    <a:lnTo>
                      <a:pt x="0" y="302"/>
                    </a:lnTo>
                    <a:close/>
                    <a:moveTo>
                      <a:pt x="4" y="249"/>
                    </a:moveTo>
                    <a:lnTo>
                      <a:pt x="4" y="249"/>
                    </a:lnTo>
                    <a:lnTo>
                      <a:pt x="68" y="262"/>
                    </a:lnTo>
                    <a:cubicBezTo>
                      <a:pt x="69" y="257"/>
                      <a:pt x="70" y="253"/>
                      <a:pt x="71" y="249"/>
                    </a:cubicBezTo>
                    <a:lnTo>
                      <a:pt x="22" y="233"/>
                    </a:lnTo>
                    <a:cubicBezTo>
                      <a:pt x="18" y="232"/>
                      <a:pt x="20" y="227"/>
                      <a:pt x="23" y="228"/>
                    </a:cubicBezTo>
                    <a:lnTo>
                      <a:pt x="72" y="243"/>
                    </a:lnTo>
                    <a:cubicBezTo>
                      <a:pt x="73" y="239"/>
                      <a:pt x="74" y="235"/>
                      <a:pt x="75" y="231"/>
                    </a:cubicBezTo>
                    <a:lnTo>
                      <a:pt x="17" y="202"/>
                    </a:lnTo>
                    <a:cubicBezTo>
                      <a:pt x="11" y="217"/>
                      <a:pt x="7" y="233"/>
                      <a:pt x="4" y="249"/>
                    </a:cubicBezTo>
                    <a:lnTo>
                      <a:pt x="4" y="249"/>
                    </a:lnTo>
                    <a:close/>
                    <a:moveTo>
                      <a:pt x="19" y="196"/>
                    </a:moveTo>
                    <a:lnTo>
                      <a:pt x="19" y="196"/>
                    </a:lnTo>
                    <a:lnTo>
                      <a:pt x="77" y="225"/>
                    </a:lnTo>
                    <a:cubicBezTo>
                      <a:pt x="79" y="221"/>
                      <a:pt x="80" y="217"/>
                      <a:pt x="82" y="213"/>
                    </a:cubicBezTo>
                    <a:lnTo>
                      <a:pt x="37" y="186"/>
                    </a:lnTo>
                    <a:cubicBezTo>
                      <a:pt x="34" y="184"/>
                      <a:pt x="37" y="179"/>
                      <a:pt x="40" y="181"/>
                    </a:cubicBezTo>
                    <a:lnTo>
                      <a:pt x="84" y="208"/>
                    </a:lnTo>
                    <a:cubicBezTo>
                      <a:pt x="86" y="203"/>
                      <a:pt x="88" y="199"/>
                      <a:pt x="90" y="195"/>
                    </a:cubicBezTo>
                    <a:lnTo>
                      <a:pt x="38" y="154"/>
                    </a:lnTo>
                    <a:cubicBezTo>
                      <a:pt x="30" y="168"/>
                      <a:pt x="24" y="182"/>
                      <a:pt x="19" y="196"/>
                    </a:cubicBezTo>
                    <a:lnTo>
                      <a:pt x="19" y="196"/>
                    </a:lnTo>
                    <a:close/>
                    <a:moveTo>
                      <a:pt x="40" y="149"/>
                    </a:moveTo>
                    <a:lnTo>
                      <a:pt x="40" y="149"/>
                    </a:lnTo>
                    <a:lnTo>
                      <a:pt x="93" y="190"/>
                    </a:lnTo>
                    <a:cubicBezTo>
                      <a:pt x="95" y="186"/>
                      <a:pt x="97" y="183"/>
                      <a:pt x="99" y="179"/>
                    </a:cubicBezTo>
                    <a:lnTo>
                      <a:pt x="60" y="142"/>
                    </a:lnTo>
                    <a:cubicBezTo>
                      <a:pt x="58" y="140"/>
                      <a:pt x="62" y="136"/>
                      <a:pt x="64" y="138"/>
                    </a:cubicBezTo>
                    <a:lnTo>
                      <a:pt x="102" y="174"/>
                    </a:lnTo>
                    <a:cubicBezTo>
                      <a:pt x="105" y="170"/>
                      <a:pt x="108" y="166"/>
                      <a:pt x="111" y="162"/>
                    </a:cubicBezTo>
                    <a:lnTo>
                      <a:pt x="67" y="111"/>
                    </a:lnTo>
                    <a:cubicBezTo>
                      <a:pt x="57" y="123"/>
                      <a:pt x="48" y="136"/>
                      <a:pt x="40" y="149"/>
                    </a:cubicBezTo>
                    <a:lnTo>
                      <a:pt x="40" y="149"/>
                    </a:lnTo>
                    <a:close/>
                    <a:moveTo>
                      <a:pt x="70" y="106"/>
                    </a:moveTo>
                    <a:lnTo>
                      <a:pt x="70" y="106"/>
                    </a:lnTo>
                    <a:lnTo>
                      <a:pt x="114" y="157"/>
                    </a:lnTo>
                    <a:cubicBezTo>
                      <a:pt x="117" y="154"/>
                      <a:pt x="120" y="150"/>
                      <a:pt x="123" y="147"/>
                    </a:cubicBezTo>
                    <a:lnTo>
                      <a:pt x="90" y="102"/>
                    </a:lnTo>
                    <a:cubicBezTo>
                      <a:pt x="88" y="99"/>
                      <a:pt x="93" y="96"/>
                      <a:pt x="95" y="99"/>
                    </a:cubicBezTo>
                    <a:lnTo>
                      <a:pt x="127" y="143"/>
                    </a:lnTo>
                    <a:cubicBezTo>
                      <a:pt x="130" y="139"/>
                      <a:pt x="133" y="136"/>
                      <a:pt x="137" y="133"/>
                    </a:cubicBezTo>
                    <a:lnTo>
                      <a:pt x="102" y="72"/>
                    </a:lnTo>
                    <a:cubicBezTo>
                      <a:pt x="91" y="83"/>
                      <a:pt x="80" y="94"/>
                      <a:pt x="70" y="106"/>
                    </a:cubicBezTo>
                    <a:lnTo>
                      <a:pt x="70" y="106"/>
                    </a:lnTo>
                    <a:close/>
                    <a:moveTo>
                      <a:pt x="106" y="69"/>
                    </a:moveTo>
                    <a:lnTo>
                      <a:pt x="106" y="69"/>
                    </a:lnTo>
                    <a:lnTo>
                      <a:pt x="141" y="129"/>
                    </a:lnTo>
                    <a:cubicBezTo>
                      <a:pt x="144" y="126"/>
                      <a:pt x="147" y="123"/>
                      <a:pt x="150" y="121"/>
                    </a:cubicBezTo>
                    <a:lnTo>
                      <a:pt x="127" y="68"/>
                    </a:lnTo>
                    <a:cubicBezTo>
                      <a:pt x="126" y="64"/>
                      <a:pt x="131" y="62"/>
                      <a:pt x="133" y="66"/>
                    </a:cubicBezTo>
                    <a:lnTo>
                      <a:pt x="155" y="117"/>
                    </a:lnTo>
                    <a:cubicBezTo>
                      <a:pt x="159" y="114"/>
                      <a:pt x="163" y="111"/>
                      <a:pt x="167" y="108"/>
                    </a:cubicBezTo>
                    <a:lnTo>
                      <a:pt x="144" y="40"/>
                    </a:lnTo>
                    <a:cubicBezTo>
                      <a:pt x="131" y="49"/>
                      <a:pt x="118" y="58"/>
                      <a:pt x="106" y="69"/>
                    </a:cubicBezTo>
                    <a:lnTo>
                      <a:pt x="106" y="69"/>
                    </a:lnTo>
                    <a:close/>
                    <a:moveTo>
                      <a:pt x="149" y="37"/>
                    </a:moveTo>
                    <a:lnTo>
                      <a:pt x="149" y="37"/>
                    </a:lnTo>
                    <a:lnTo>
                      <a:pt x="172" y="105"/>
                    </a:lnTo>
                    <a:cubicBezTo>
                      <a:pt x="176" y="103"/>
                      <a:pt x="179" y="101"/>
                      <a:pt x="183" y="99"/>
                    </a:cubicBezTo>
                    <a:lnTo>
                      <a:pt x="170" y="42"/>
                    </a:lnTo>
                    <a:cubicBezTo>
                      <a:pt x="169" y="38"/>
                      <a:pt x="174" y="37"/>
                      <a:pt x="175" y="40"/>
                    </a:cubicBezTo>
                    <a:lnTo>
                      <a:pt x="188" y="96"/>
                    </a:lnTo>
                    <a:cubicBezTo>
                      <a:pt x="192" y="94"/>
                      <a:pt x="196" y="92"/>
                      <a:pt x="200" y="90"/>
                    </a:cubicBezTo>
                    <a:lnTo>
                      <a:pt x="191" y="16"/>
                    </a:lnTo>
                    <a:cubicBezTo>
                      <a:pt x="176" y="22"/>
                      <a:pt x="162" y="29"/>
                      <a:pt x="149" y="37"/>
                    </a:cubicBezTo>
                    <a:lnTo>
                      <a:pt x="149" y="37"/>
                    </a:lnTo>
                    <a:close/>
                    <a:moveTo>
                      <a:pt x="196" y="14"/>
                    </a:moveTo>
                    <a:lnTo>
                      <a:pt x="196" y="14"/>
                    </a:lnTo>
                    <a:lnTo>
                      <a:pt x="206" y="88"/>
                    </a:lnTo>
                    <a:cubicBezTo>
                      <a:pt x="210" y="86"/>
                      <a:pt x="214" y="84"/>
                      <a:pt x="219" y="83"/>
                    </a:cubicBezTo>
                    <a:lnTo>
                      <a:pt x="217" y="21"/>
                    </a:lnTo>
                    <a:cubicBezTo>
                      <a:pt x="217" y="17"/>
                      <a:pt x="222" y="17"/>
                      <a:pt x="222" y="21"/>
                    </a:cubicBezTo>
                    <a:lnTo>
                      <a:pt x="224" y="81"/>
                    </a:lnTo>
                    <a:cubicBezTo>
                      <a:pt x="229" y="79"/>
                      <a:pt x="233" y="78"/>
                      <a:pt x="237" y="77"/>
                    </a:cubicBezTo>
                    <a:lnTo>
                      <a:pt x="243" y="0"/>
                    </a:lnTo>
                    <a:cubicBezTo>
                      <a:pt x="227" y="3"/>
                      <a:pt x="211" y="8"/>
                      <a:pt x="196" y="14"/>
                    </a:cubicBezTo>
                    <a:lnTo>
                      <a:pt x="196" y="14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72" name="Freeform 10">
                <a:extLst>
                  <a:ext uri="{FF2B5EF4-FFF2-40B4-BE49-F238E27FC236}">
                    <a16:creationId xmlns:a16="http://schemas.microsoft.com/office/drawing/2014/main" id="{22C08CCA-3755-8CB0-3275-00C3BDCB58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00963" y="400051"/>
                <a:ext cx="238125" cy="323850"/>
              </a:xfrm>
              <a:custGeom>
                <a:avLst/>
                <a:gdLst>
                  <a:gd name="T0" fmla="*/ 134 w 292"/>
                  <a:gd name="T1" fmla="*/ 82 h 393"/>
                  <a:gd name="T2" fmla="*/ 164 w 292"/>
                  <a:gd name="T3" fmla="*/ 19 h 393"/>
                  <a:gd name="T4" fmla="*/ 187 w 292"/>
                  <a:gd name="T5" fmla="*/ 0 h 393"/>
                  <a:gd name="T6" fmla="*/ 193 w 292"/>
                  <a:gd name="T7" fmla="*/ 0 h 393"/>
                  <a:gd name="T8" fmla="*/ 188 w 292"/>
                  <a:gd name="T9" fmla="*/ 77 h 393"/>
                  <a:gd name="T10" fmla="*/ 194 w 292"/>
                  <a:gd name="T11" fmla="*/ 78 h 393"/>
                  <a:gd name="T12" fmla="*/ 193 w 292"/>
                  <a:gd name="T13" fmla="*/ 0 h 393"/>
                  <a:gd name="T14" fmla="*/ 246 w 292"/>
                  <a:gd name="T15" fmla="*/ 5 h 393"/>
                  <a:gd name="T16" fmla="*/ 258 w 292"/>
                  <a:gd name="T17" fmla="*/ 22 h 393"/>
                  <a:gd name="T18" fmla="*/ 248 w 292"/>
                  <a:gd name="T19" fmla="*/ 90 h 393"/>
                  <a:gd name="T20" fmla="*/ 246 w 292"/>
                  <a:gd name="T21" fmla="*/ 5 h 393"/>
                  <a:gd name="T22" fmla="*/ 144 w 292"/>
                  <a:gd name="T23" fmla="*/ 176 h 393"/>
                  <a:gd name="T24" fmla="*/ 128 w 292"/>
                  <a:gd name="T25" fmla="*/ 177 h 393"/>
                  <a:gd name="T26" fmla="*/ 149 w 292"/>
                  <a:gd name="T27" fmla="*/ 197 h 393"/>
                  <a:gd name="T28" fmla="*/ 167 w 292"/>
                  <a:gd name="T29" fmla="*/ 103 h 393"/>
                  <a:gd name="T30" fmla="*/ 141 w 292"/>
                  <a:gd name="T31" fmla="*/ 137 h 393"/>
                  <a:gd name="T32" fmla="*/ 135 w 292"/>
                  <a:gd name="T33" fmla="*/ 138 h 393"/>
                  <a:gd name="T34" fmla="*/ 133 w 292"/>
                  <a:gd name="T35" fmla="*/ 154 h 393"/>
                  <a:gd name="T36" fmla="*/ 142 w 292"/>
                  <a:gd name="T37" fmla="*/ 152 h 393"/>
                  <a:gd name="T38" fmla="*/ 144 w 292"/>
                  <a:gd name="T39" fmla="*/ 174 h 393"/>
                  <a:gd name="T40" fmla="*/ 123 w 292"/>
                  <a:gd name="T41" fmla="*/ 123 h 393"/>
                  <a:gd name="T42" fmla="*/ 126 w 292"/>
                  <a:gd name="T43" fmla="*/ 124 h 393"/>
                  <a:gd name="T44" fmla="*/ 111 w 292"/>
                  <a:gd name="T45" fmla="*/ 115 h 393"/>
                  <a:gd name="T46" fmla="*/ 138 w 292"/>
                  <a:gd name="T47" fmla="*/ 172 h 393"/>
                  <a:gd name="T48" fmla="*/ 113 w 292"/>
                  <a:gd name="T49" fmla="*/ 140 h 393"/>
                  <a:gd name="T50" fmla="*/ 123 w 292"/>
                  <a:gd name="T51" fmla="*/ 123 h 393"/>
                  <a:gd name="T52" fmla="*/ 105 w 292"/>
                  <a:gd name="T53" fmla="*/ 164 h 393"/>
                  <a:gd name="T54" fmla="*/ 54 w 292"/>
                  <a:gd name="T55" fmla="*/ 162 h 393"/>
                  <a:gd name="T56" fmla="*/ 59 w 292"/>
                  <a:gd name="T57" fmla="*/ 164 h 393"/>
                  <a:gd name="T58" fmla="*/ 121 w 292"/>
                  <a:gd name="T59" fmla="*/ 175 h 393"/>
                  <a:gd name="T60" fmla="*/ 101 w 292"/>
                  <a:gd name="T61" fmla="*/ 119 h 393"/>
                  <a:gd name="T62" fmla="*/ 101 w 292"/>
                  <a:gd name="T63" fmla="*/ 159 h 393"/>
                  <a:gd name="T64" fmla="*/ 56 w 292"/>
                  <a:gd name="T65" fmla="*/ 168 h 393"/>
                  <a:gd name="T66" fmla="*/ 128 w 292"/>
                  <a:gd name="T67" fmla="*/ 196 h 393"/>
                  <a:gd name="T68" fmla="*/ 56 w 292"/>
                  <a:gd name="T69" fmla="*/ 169 h 393"/>
                  <a:gd name="T70" fmla="*/ 55 w 292"/>
                  <a:gd name="T71" fmla="*/ 250 h 393"/>
                  <a:gd name="T72" fmla="*/ 25 w 292"/>
                  <a:gd name="T73" fmla="*/ 276 h 393"/>
                  <a:gd name="T74" fmla="*/ 19 w 292"/>
                  <a:gd name="T75" fmla="*/ 285 h 393"/>
                  <a:gd name="T76" fmla="*/ 21 w 292"/>
                  <a:gd name="T77" fmla="*/ 340 h 393"/>
                  <a:gd name="T78" fmla="*/ 69 w 292"/>
                  <a:gd name="T79" fmla="*/ 310 h 393"/>
                  <a:gd name="T80" fmla="*/ 75 w 292"/>
                  <a:gd name="T81" fmla="*/ 336 h 393"/>
                  <a:gd name="T82" fmla="*/ 37 w 292"/>
                  <a:gd name="T83" fmla="*/ 256 h 393"/>
                  <a:gd name="T84" fmla="*/ 13 w 292"/>
                  <a:gd name="T85" fmla="*/ 247 h 393"/>
                  <a:gd name="T86" fmla="*/ 37 w 292"/>
                  <a:gd name="T87" fmla="*/ 256 h 393"/>
                  <a:gd name="T88" fmla="*/ 17 w 292"/>
                  <a:gd name="T89" fmla="*/ 369 h 393"/>
                  <a:gd name="T90" fmla="*/ 17 w 292"/>
                  <a:gd name="T91" fmla="*/ 369 h 393"/>
                  <a:gd name="T92" fmla="*/ 14 w 292"/>
                  <a:gd name="T93" fmla="*/ 265 h 393"/>
                  <a:gd name="T94" fmla="*/ 15 w 292"/>
                  <a:gd name="T95" fmla="*/ 281 h 393"/>
                  <a:gd name="T96" fmla="*/ 14 w 292"/>
                  <a:gd name="T97" fmla="*/ 265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92" h="393">
                    <a:moveTo>
                      <a:pt x="139" y="5"/>
                    </a:moveTo>
                    <a:lnTo>
                      <a:pt x="139" y="5"/>
                    </a:lnTo>
                    <a:lnTo>
                      <a:pt x="134" y="82"/>
                    </a:lnTo>
                    <a:cubicBezTo>
                      <a:pt x="139" y="81"/>
                      <a:pt x="144" y="80"/>
                      <a:pt x="149" y="79"/>
                    </a:cubicBezTo>
                    <a:lnTo>
                      <a:pt x="159" y="18"/>
                    </a:lnTo>
                    <a:cubicBezTo>
                      <a:pt x="159" y="15"/>
                      <a:pt x="165" y="16"/>
                      <a:pt x="164" y="19"/>
                    </a:cubicBezTo>
                    <a:lnTo>
                      <a:pt x="155" y="78"/>
                    </a:lnTo>
                    <a:cubicBezTo>
                      <a:pt x="159" y="78"/>
                      <a:pt x="163" y="78"/>
                      <a:pt x="167" y="77"/>
                    </a:cubicBezTo>
                    <a:lnTo>
                      <a:pt x="187" y="0"/>
                    </a:lnTo>
                    <a:cubicBezTo>
                      <a:pt x="171" y="1"/>
                      <a:pt x="155" y="2"/>
                      <a:pt x="139" y="5"/>
                    </a:cubicBezTo>
                    <a:lnTo>
                      <a:pt x="139" y="5"/>
                    </a:lnTo>
                    <a:close/>
                    <a:moveTo>
                      <a:pt x="193" y="0"/>
                    </a:moveTo>
                    <a:lnTo>
                      <a:pt x="193" y="0"/>
                    </a:lnTo>
                    <a:lnTo>
                      <a:pt x="173" y="77"/>
                    </a:lnTo>
                    <a:cubicBezTo>
                      <a:pt x="178" y="77"/>
                      <a:pt x="183" y="77"/>
                      <a:pt x="188" y="77"/>
                    </a:cubicBezTo>
                    <a:lnTo>
                      <a:pt x="207" y="17"/>
                    </a:lnTo>
                    <a:cubicBezTo>
                      <a:pt x="208" y="13"/>
                      <a:pt x="214" y="15"/>
                      <a:pt x="213" y="18"/>
                    </a:cubicBezTo>
                    <a:lnTo>
                      <a:pt x="194" y="78"/>
                    </a:lnTo>
                    <a:cubicBezTo>
                      <a:pt x="199" y="78"/>
                      <a:pt x="203" y="79"/>
                      <a:pt x="208" y="80"/>
                    </a:cubicBezTo>
                    <a:lnTo>
                      <a:pt x="240" y="4"/>
                    </a:lnTo>
                    <a:cubicBezTo>
                      <a:pt x="224" y="2"/>
                      <a:pt x="208" y="0"/>
                      <a:pt x="193" y="0"/>
                    </a:cubicBezTo>
                    <a:lnTo>
                      <a:pt x="193" y="0"/>
                    </a:lnTo>
                    <a:close/>
                    <a:moveTo>
                      <a:pt x="246" y="5"/>
                    </a:moveTo>
                    <a:lnTo>
                      <a:pt x="246" y="5"/>
                    </a:lnTo>
                    <a:lnTo>
                      <a:pt x="214" y="81"/>
                    </a:lnTo>
                    <a:cubicBezTo>
                      <a:pt x="218" y="81"/>
                      <a:pt x="222" y="82"/>
                      <a:pt x="226" y="83"/>
                    </a:cubicBezTo>
                    <a:lnTo>
                      <a:pt x="258" y="22"/>
                    </a:lnTo>
                    <a:cubicBezTo>
                      <a:pt x="260" y="19"/>
                      <a:pt x="265" y="21"/>
                      <a:pt x="263" y="25"/>
                    </a:cubicBezTo>
                    <a:lnTo>
                      <a:pt x="232" y="85"/>
                    </a:lnTo>
                    <a:cubicBezTo>
                      <a:pt x="237" y="86"/>
                      <a:pt x="243" y="88"/>
                      <a:pt x="248" y="90"/>
                    </a:cubicBezTo>
                    <a:lnTo>
                      <a:pt x="292" y="17"/>
                    </a:lnTo>
                    <a:cubicBezTo>
                      <a:pt x="277" y="12"/>
                      <a:pt x="261" y="8"/>
                      <a:pt x="246" y="5"/>
                    </a:cubicBezTo>
                    <a:lnTo>
                      <a:pt x="246" y="5"/>
                    </a:lnTo>
                    <a:close/>
                    <a:moveTo>
                      <a:pt x="144" y="174"/>
                    </a:moveTo>
                    <a:lnTo>
                      <a:pt x="144" y="174"/>
                    </a:lnTo>
                    <a:cubicBezTo>
                      <a:pt x="144" y="175"/>
                      <a:pt x="144" y="175"/>
                      <a:pt x="144" y="176"/>
                    </a:cubicBezTo>
                    <a:cubicBezTo>
                      <a:pt x="143" y="176"/>
                      <a:pt x="143" y="176"/>
                      <a:pt x="142" y="177"/>
                    </a:cubicBezTo>
                    <a:cubicBezTo>
                      <a:pt x="142" y="177"/>
                      <a:pt x="142" y="177"/>
                      <a:pt x="142" y="177"/>
                    </a:cubicBezTo>
                    <a:cubicBezTo>
                      <a:pt x="137" y="178"/>
                      <a:pt x="132" y="177"/>
                      <a:pt x="128" y="177"/>
                    </a:cubicBezTo>
                    <a:cubicBezTo>
                      <a:pt x="127" y="177"/>
                      <a:pt x="127" y="177"/>
                      <a:pt x="126" y="178"/>
                    </a:cubicBezTo>
                    <a:cubicBezTo>
                      <a:pt x="127" y="183"/>
                      <a:pt x="130" y="190"/>
                      <a:pt x="136" y="196"/>
                    </a:cubicBezTo>
                    <a:cubicBezTo>
                      <a:pt x="140" y="196"/>
                      <a:pt x="144" y="196"/>
                      <a:pt x="149" y="197"/>
                    </a:cubicBezTo>
                    <a:lnTo>
                      <a:pt x="161" y="145"/>
                    </a:lnTo>
                    <a:cubicBezTo>
                      <a:pt x="147" y="141"/>
                      <a:pt x="144" y="117"/>
                      <a:pt x="162" y="113"/>
                    </a:cubicBezTo>
                    <a:cubicBezTo>
                      <a:pt x="162" y="109"/>
                      <a:pt x="164" y="106"/>
                      <a:pt x="167" y="103"/>
                    </a:cubicBezTo>
                    <a:cubicBezTo>
                      <a:pt x="157" y="104"/>
                      <a:pt x="147" y="105"/>
                      <a:pt x="138" y="107"/>
                    </a:cubicBezTo>
                    <a:lnTo>
                      <a:pt x="141" y="136"/>
                    </a:lnTo>
                    <a:cubicBezTo>
                      <a:pt x="141" y="136"/>
                      <a:pt x="141" y="136"/>
                      <a:pt x="141" y="137"/>
                    </a:cubicBezTo>
                    <a:lnTo>
                      <a:pt x="141" y="140"/>
                    </a:lnTo>
                    <a:cubicBezTo>
                      <a:pt x="141" y="143"/>
                      <a:pt x="136" y="144"/>
                      <a:pt x="135" y="140"/>
                    </a:cubicBezTo>
                    <a:lnTo>
                      <a:pt x="135" y="138"/>
                    </a:lnTo>
                    <a:lnTo>
                      <a:pt x="124" y="130"/>
                    </a:lnTo>
                    <a:cubicBezTo>
                      <a:pt x="121" y="132"/>
                      <a:pt x="119" y="136"/>
                      <a:pt x="119" y="140"/>
                    </a:cubicBezTo>
                    <a:cubicBezTo>
                      <a:pt x="119" y="148"/>
                      <a:pt x="125" y="154"/>
                      <a:pt x="133" y="154"/>
                    </a:cubicBezTo>
                    <a:cubicBezTo>
                      <a:pt x="134" y="154"/>
                      <a:pt x="135" y="154"/>
                      <a:pt x="137" y="154"/>
                    </a:cubicBezTo>
                    <a:lnTo>
                      <a:pt x="137" y="153"/>
                    </a:lnTo>
                    <a:cubicBezTo>
                      <a:pt x="136" y="149"/>
                      <a:pt x="142" y="148"/>
                      <a:pt x="142" y="152"/>
                    </a:cubicBezTo>
                    <a:lnTo>
                      <a:pt x="142" y="155"/>
                    </a:lnTo>
                    <a:cubicBezTo>
                      <a:pt x="143" y="155"/>
                      <a:pt x="143" y="155"/>
                      <a:pt x="143" y="156"/>
                    </a:cubicBezTo>
                    <a:lnTo>
                      <a:pt x="144" y="174"/>
                    </a:lnTo>
                    <a:cubicBezTo>
                      <a:pt x="144" y="174"/>
                      <a:pt x="144" y="174"/>
                      <a:pt x="144" y="174"/>
                    </a:cubicBezTo>
                    <a:lnTo>
                      <a:pt x="144" y="174"/>
                    </a:lnTo>
                    <a:close/>
                    <a:moveTo>
                      <a:pt x="123" y="123"/>
                    </a:moveTo>
                    <a:lnTo>
                      <a:pt x="123" y="123"/>
                    </a:lnTo>
                    <a:lnTo>
                      <a:pt x="125" y="124"/>
                    </a:lnTo>
                    <a:cubicBezTo>
                      <a:pt x="125" y="124"/>
                      <a:pt x="125" y="124"/>
                      <a:pt x="126" y="124"/>
                    </a:cubicBezTo>
                    <a:lnTo>
                      <a:pt x="135" y="131"/>
                    </a:lnTo>
                    <a:lnTo>
                      <a:pt x="133" y="108"/>
                    </a:lnTo>
                    <a:cubicBezTo>
                      <a:pt x="125" y="110"/>
                      <a:pt x="118" y="112"/>
                      <a:pt x="111" y="115"/>
                    </a:cubicBezTo>
                    <a:cubicBezTo>
                      <a:pt x="97" y="130"/>
                      <a:pt x="98" y="147"/>
                      <a:pt x="107" y="159"/>
                    </a:cubicBezTo>
                    <a:cubicBezTo>
                      <a:pt x="108" y="159"/>
                      <a:pt x="108" y="159"/>
                      <a:pt x="108" y="159"/>
                    </a:cubicBezTo>
                    <a:cubicBezTo>
                      <a:pt x="115" y="168"/>
                      <a:pt x="127" y="173"/>
                      <a:pt x="138" y="172"/>
                    </a:cubicBezTo>
                    <a:lnTo>
                      <a:pt x="137" y="159"/>
                    </a:lnTo>
                    <a:cubicBezTo>
                      <a:pt x="136" y="160"/>
                      <a:pt x="134" y="160"/>
                      <a:pt x="133" y="160"/>
                    </a:cubicBezTo>
                    <a:cubicBezTo>
                      <a:pt x="122" y="160"/>
                      <a:pt x="113" y="151"/>
                      <a:pt x="113" y="140"/>
                    </a:cubicBezTo>
                    <a:cubicBezTo>
                      <a:pt x="113" y="135"/>
                      <a:pt x="116" y="130"/>
                      <a:pt x="119" y="126"/>
                    </a:cubicBezTo>
                    <a:cubicBezTo>
                      <a:pt x="118" y="124"/>
                      <a:pt x="121" y="121"/>
                      <a:pt x="123" y="123"/>
                    </a:cubicBezTo>
                    <a:lnTo>
                      <a:pt x="123" y="123"/>
                    </a:lnTo>
                    <a:close/>
                    <a:moveTo>
                      <a:pt x="121" y="175"/>
                    </a:moveTo>
                    <a:lnTo>
                      <a:pt x="121" y="175"/>
                    </a:lnTo>
                    <a:cubicBezTo>
                      <a:pt x="115" y="172"/>
                      <a:pt x="109" y="169"/>
                      <a:pt x="105" y="164"/>
                    </a:cubicBezTo>
                    <a:cubicBezTo>
                      <a:pt x="85" y="169"/>
                      <a:pt x="68" y="154"/>
                      <a:pt x="62" y="142"/>
                    </a:cubicBezTo>
                    <a:cubicBezTo>
                      <a:pt x="55" y="147"/>
                      <a:pt x="48" y="153"/>
                      <a:pt x="42" y="159"/>
                    </a:cubicBezTo>
                    <a:lnTo>
                      <a:pt x="54" y="162"/>
                    </a:lnTo>
                    <a:cubicBezTo>
                      <a:pt x="55" y="162"/>
                      <a:pt x="55" y="162"/>
                      <a:pt x="55" y="162"/>
                    </a:cubicBezTo>
                    <a:lnTo>
                      <a:pt x="58" y="163"/>
                    </a:lnTo>
                    <a:cubicBezTo>
                      <a:pt x="58" y="163"/>
                      <a:pt x="59" y="163"/>
                      <a:pt x="59" y="164"/>
                    </a:cubicBezTo>
                    <a:cubicBezTo>
                      <a:pt x="60" y="164"/>
                      <a:pt x="60" y="164"/>
                      <a:pt x="60" y="165"/>
                    </a:cubicBezTo>
                    <a:cubicBezTo>
                      <a:pt x="74" y="181"/>
                      <a:pt x="108" y="181"/>
                      <a:pt x="121" y="175"/>
                    </a:cubicBezTo>
                    <a:lnTo>
                      <a:pt x="121" y="175"/>
                    </a:lnTo>
                    <a:close/>
                    <a:moveTo>
                      <a:pt x="101" y="159"/>
                    </a:moveTo>
                    <a:lnTo>
                      <a:pt x="101" y="159"/>
                    </a:lnTo>
                    <a:cubicBezTo>
                      <a:pt x="93" y="148"/>
                      <a:pt x="92" y="134"/>
                      <a:pt x="101" y="119"/>
                    </a:cubicBezTo>
                    <a:cubicBezTo>
                      <a:pt x="89" y="124"/>
                      <a:pt x="77" y="131"/>
                      <a:pt x="66" y="139"/>
                    </a:cubicBezTo>
                    <a:cubicBezTo>
                      <a:pt x="71" y="149"/>
                      <a:pt x="85" y="161"/>
                      <a:pt x="101" y="159"/>
                    </a:cubicBezTo>
                    <a:lnTo>
                      <a:pt x="101" y="159"/>
                    </a:lnTo>
                    <a:close/>
                    <a:moveTo>
                      <a:pt x="56" y="169"/>
                    </a:moveTo>
                    <a:lnTo>
                      <a:pt x="56" y="169"/>
                    </a:lnTo>
                    <a:lnTo>
                      <a:pt x="56" y="168"/>
                    </a:lnTo>
                    <a:cubicBezTo>
                      <a:pt x="54" y="174"/>
                      <a:pt x="54" y="186"/>
                      <a:pt x="55" y="192"/>
                    </a:cubicBezTo>
                    <a:cubicBezTo>
                      <a:pt x="66" y="196"/>
                      <a:pt x="79" y="196"/>
                      <a:pt x="94" y="196"/>
                    </a:cubicBezTo>
                    <a:cubicBezTo>
                      <a:pt x="106" y="196"/>
                      <a:pt x="117" y="196"/>
                      <a:pt x="128" y="196"/>
                    </a:cubicBezTo>
                    <a:cubicBezTo>
                      <a:pt x="124" y="191"/>
                      <a:pt x="122" y="185"/>
                      <a:pt x="121" y="181"/>
                    </a:cubicBezTo>
                    <a:cubicBezTo>
                      <a:pt x="104" y="187"/>
                      <a:pt x="71" y="185"/>
                      <a:pt x="56" y="169"/>
                    </a:cubicBezTo>
                    <a:lnTo>
                      <a:pt x="56" y="169"/>
                    </a:lnTo>
                    <a:close/>
                    <a:moveTo>
                      <a:pt x="66" y="255"/>
                    </a:moveTo>
                    <a:lnTo>
                      <a:pt x="66" y="255"/>
                    </a:lnTo>
                    <a:cubicBezTo>
                      <a:pt x="62" y="254"/>
                      <a:pt x="59" y="252"/>
                      <a:pt x="55" y="250"/>
                    </a:cubicBezTo>
                    <a:cubicBezTo>
                      <a:pt x="51" y="253"/>
                      <a:pt x="47" y="255"/>
                      <a:pt x="44" y="258"/>
                    </a:cubicBezTo>
                    <a:cubicBezTo>
                      <a:pt x="44" y="258"/>
                      <a:pt x="43" y="259"/>
                      <a:pt x="43" y="259"/>
                    </a:cubicBezTo>
                    <a:cubicBezTo>
                      <a:pt x="36" y="265"/>
                      <a:pt x="30" y="271"/>
                      <a:pt x="25" y="276"/>
                    </a:cubicBezTo>
                    <a:cubicBezTo>
                      <a:pt x="25" y="276"/>
                      <a:pt x="25" y="277"/>
                      <a:pt x="25" y="277"/>
                    </a:cubicBezTo>
                    <a:cubicBezTo>
                      <a:pt x="23" y="279"/>
                      <a:pt x="21" y="282"/>
                      <a:pt x="19" y="284"/>
                    </a:cubicBezTo>
                    <a:cubicBezTo>
                      <a:pt x="19" y="285"/>
                      <a:pt x="19" y="285"/>
                      <a:pt x="19" y="285"/>
                    </a:cubicBezTo>
                    <a:cubicBezTo>
                      <a:pt x="12" y="295"/>
                      <a:pt x="9" y="304"/>
                      <a:pt x="8" y="312"/>
                    </a:cubicBezTo>
                    <a:cubicBezTo>
                      <a:pt x="6" y="324"/>
                      <a:pt x="7" y="340"/>
                      <a:pt x="0" y="350"/>
                    </a:cubicBezTo>
                    <a:cubicBezTo>
                      <a:pt x="11" y="349"/>
                      <a:pt x="14" y="346"/>
                      <a:pt x="21" y="340"/>
                    </a:cubicBezTo>
                    <a:cubicBezTo>
                      <a:pt x="14" y="310"/>
                      <a:pt x="36" y="271"/>
                      <a:pt x="66" y="255"/>
                    </a:cubicBezTo>
                    <a:lnTo>
                      <a:pt x="66" y="255"/>
                    </a:lnTo>
                    <a:close/>
                    <a:moveTo>
                      <a:pt x="69" y="310"/>
                    </a:moveTo>
                    <a:lnTo>
                      <a:pt x="69" y="310"/>
                    </a:lnTo>
                    <a:cubicBezTo>
                      <a:pt x="68" y="311"/>
                      <a:pt x="68" y="312"/>
                      <a:pt x="67" y="314"/>
                    </a:cubicBezTo>
                    <a:cubicBezTo>
                      <a:pt x="61" y="326"/>
                      <a:pt x="68" y="336"/>
                      <a:pt x="75" y="336"/>
                    </a:cubicBezTo>
                    <a:cubicBezTo>
                      <a:pt x="93" y="336"/>
                      <a:pt x="92" y="311"/>
                      <a:pt x="69" y="310"/>
                    </a:cubicBezTo>
                    <a:lnTo>
                      <a:pt x="69" y="310"/>
                    </a:lnTo>
                    <a:close/>
                    <a:moveTo>
                      <a:pt x="37" y="256"/>
                    </a:moveTo>
                    <a:lnTo>
                      <a:pt x="37" y="256"/>
                    </a:lnTo>
                    <a:cubicBezTo>
                      <a:pt x="28" y="249"/>
                      <a:pt x="17" y="240"/>
                      <a:pt x="12" y="229"/>
                    </a:cubicBezTo>
                    <a:cubicBezTo>
                      <a:pt x="11" y="235"/>
                      <a:pt x="11" y="241"/>
                      <a:pt x="13" y="247"/>
                    </a:cubicBezTo>
                    <a:lnTo>
                      <a:pt x="13" y="247"/>
                    </a:lnTo>
                    <a:cubicBezTo>
                      <a:pt x="15" y="256"/>
                      <a:pt x="19" y="264"/>
                      <a:pt x="23" y="270"/>
                    </a:cubicBezTo>
                    <a:cubicBezTo>
                      <a:pt x="27" y="266"/>
                      <a:pt x="32" y="261"/>
                      <a:pt x="37" y="256"/>
                    </a:cubicBezTo>
                    <a:lnTo>
                      <a:pt x="37" y="256"/>
                    </a:lnTo>
                    <a:close/>
                    <a:moveTo>
                      <a:pt x="17" y="369"/>
                    </a:moveTo>
                    <a:lnTo>
                      <a:pt x="17" y="369"/>
                    </a:lnTo>
                    <a:cubicBezTo>
                      <a:pt x="17" y="377"/>
                      <a:pt x="18" y="385"/>
                      <a:pt x="17" y="393"/>
                    </a:cubicBezTo>
                    <a:cubicBezTo>
                      <a:pt x="26" y="392"/>
                      <a:pt x="29" y="390"/>
                      <a:pt x="34" y="385"/>
                    </a:cubicBezTo>
                    <a:cubicBezTo>
                      <a:pt x="28" y="381"/>
                      <a:pt x="22" y="376"/>
                      <a:pt x="17" y="369"/>
                    </a:cubicBezTo>
                    <a:lnTo>
                      <a:pt x="17" y="369"/>
                    </a:lnTo>
                    <a:close/>
                    <a:moveTo>
                      <a:pt x="14" y="265"/>
                    </a:moveTo>
                    <a:lnTo>
                      <a:pt x="14" y="265"/>
                    </a:lnTo>
                    <a:lnTo>
                      <a:pt x="3" y="271"/>
                    </a:lnTo>
                    <a:lnTo>
                      <a:pt x="9" y="283"/>
                    </a:lnTo>
                    <a:cubicBezTo>
                      <a:pt x="11" y="282"/>
                      <a:pt x="13" y="281"/>
                      <a:pt x="15" y="281"/>
                    </a:cubicBezTo>
                    <a:cubicBezTo>
                      <a:pt x="16" y="279"/>
                      <a:pt x="18" y="277"/>
                      <a:pt x="20" y="275"/>
                    </a:cubicBezTo>
                    <a:cubicBezTo>
                      <a:pt x="18" y="272"/>
                      <a:pt x="16" y="268"/>
                      <a:pt x="14" y="265"/>
                    </a:cubicBezTo>
                    <a:lnTo>
                      <a:pt x="14" y="265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73" name="Freeform 11">
                <a:extLst>
                  <a:ext uri="{FF2B5EF4-FFF2-40B4-BE49-F238E27FC236}">
                    <a16:creationId xmlns:a16="http://schemas.microsoft.com/office/drawing/2014/main" id="{33FFA631-D867-DE9D-F012-5DECE20BE4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86675" y="476251"/>
                <a:ext cx="280988" cy="304800"/>
              </a:xfrm>
              <a:custGeom>
                <a:avLst/>
                <a:gdLst>
                  <a:gd name="T0" fmla="*/ 1 w 346"/>
                  <a:gd name="T1" fmla="*/ 230 h 372"/>
                  <a:gd name="T2" fmla="*/ 27 w 346"/>
                  <a:gd name="T3" fmla="*/ 197 h 372"/>
                  <a:gd name="T4" fmla="*/ 1 w 346"/>
                  <a:gd name="T5" fmla="*/ 223 h 372"/>
                  <a:gd name="T6" fmla="*/ 1 w 346"/>
                  <a:gd name="T7" fmla="*/ 214 h 372"/>
                  <a:gd name="T8" fmla="*/ 2 w 346"/>
                  <a:gd name="T9" fmla="*/ 188 h 372"/>
                  <a:gd name="T10" fmla="*/ 3 w 346"/>
                  <a:gd name="T11" fmla="*/ 179 h 372"/>
                  <a:gd name="T12" fmla="*/ 29 w 346"/>
                  <a:gd name="T13" fmla="*/ 168 h 372"/>
                  <a:gd name="T14" fmla="*/ 5 w 346"/>
                  <a:gd name="T15" fmla="*/ 169 h 372"/>
                  <a:gd name="T16" fmla="*/ 7 w 346"/>
                  <a:gd name="T17" fmla="*/ 161 h 372"/>
                  <a:gd name="T18" fmla="*/ 32 w 346"/>
                  <a:gd name="T19" fmla="*/ 127 h 372"/>
                  <a:gd name="T20" fmla="*/ 36 w 346"/>
                  <a:gd name="T21" fmla="*/ 96 h 372"/>
                  <a:gd name="T22" fmla="*/ 56 w 346"/>
                  <a:gd name="T23" fmla="*/ 72 h 372"/>
                  <a:gd name="T24" fmla="*/ 68 w 346"/>
                  <a:gd name="T25" fmla="*/ 75 h 372"/>
                  <a:gd name="T26" fmla="*/ 214 w 346"/>
                  <a:gd name="T27" fmla="*/ 53 h 372"/>
                  <a:gd name="T28" fmla="*/ 203 w 346"/>
                  <a:gd name="T29" fmla="*/ 80 h 372"/>
                  <a:gd name="T30" fmla="*/ 214 w 346"/>
                  <a:gd name="T31" fmla="*/ 53 h 372"/>
                  <a:gd name="T32" fmla="*/ 187 w 346"/>
                  <a:gd name="T33" fmla="*/ 64 h 372"/>
                  <a:gd name="T34" fmla="*/ 199 w 346"/>
                  <a:gd name="T35" fmla="*/ 53 h 372"/>
                  <a:gd name="T36" fmla="*/ 205 w 346"/>
                  <a:gd name="T37" fmla="*/ 50 h 372"/>
                  <a:gd name="T38" fmla="*/ 210 w 346"/>
                  <a:gd name="T39" fmla="*/ 23 h 372"/>
                  <a:gd name="T40" fmla="*/ 182 w 346"/>
                  <a:gd name="T41" fmla="*/ 27 h 372"/>
                  <a:gd name="T42" fmla="*/ 186 w 346"/>
                  <a:gd name="T43" fmla="*/ 49 h 372"/>
                  <a:gd name="T44" fmla="*/ 172 w 346"/>
                  <a:gd name="T45" fmla="*/ 105 h 372"/>
                  <a:gd name="T46" fmla="*/ 197 w 346"/>
                  <a:gd name="T47" fmla="*/ 70 h 372"/>
                  <a:gd name="T48" fmla="*/ 225 w 346"/>
                  <a:gd name="T49" fmla="*/ 90 h 372"/>
                  <a:gd name="T50" fmla="*/ 232 w 346"/>
                  <a:gd name="T51" fmla="*/ 80 h 372"/>
                  <a:gd name="T52" fmla="*/ 242 w 346"/>
                  <a:gd name="T53" fmla="*/ 51 h 372"/>
                  <a:gd name="T54" fmla="*/ 222 w 346"/>
                  <a:gd name="T55" fmla="*/ 60 h 372"/>
                  <a:gd name="T56" fmla="*/ 203 w 346"/>
                  <a:gd name="T57" fmla="*/ 88 h 372"/>
                  <a:gd name="T58" fmla="*/ 225 w 346"/>
                  <a:gd name="T59" fmla="*/ 90 h 372"/>
                  <a:gd name="T60" fmla="*/ 200 w 346"/>
                  <a:gd name="T61" fmla="*/ 247 h 372"/>
                  <a:gd name="T62" fmla="*/ 200 w 346"/>
                  <a:gd name="T63" fmla="*/ 247 h 372"/>
                  <a:gd name="T64" fmla="*/ 262 w 346"/>
                  <a:gd name="T65" fmla="*/ 176 h 372"/>
                  <a:gd name="T66" fmla="*/ 262 w 346"/>
                  <a:gd name="T67" fmla="*/ 176 h 372"/>
                  <a:gd name="T68" fmla="*/ 303 w 346"/>
                  <a:gd name="T69" fmla="*/ 125 h 372"/>
                  <a:gd name="T70" fmla="*/ 303 w 346"/>
                  <a:gd name="T71" fmla="*/ 125 h 372"/>
                  <a:gd name="T72" fmla="*/ 302 w 346"/>
                  <a:gd name="T73" fmla="*/ 148 h 372"/>
                  <a:gd name="T74" fmla="*/ 303 w 346"/>
                  <a:gd name="T75" fmla="*/ 132 h 372"/>
                  <a:gd name="T76" fmla="*/ 189 w 346"/>
                  <a:gd name="T77" fmla="*/ 269 h 372"/>
                  <a:gd name="T78" fmla="*/ 257 w 346"/>
                  <a:gd name="T79" fmla="*/ 205 h 372"/>
                  <a:gd name="T80" fmla="*/ 257 w 346"/>
                  <a:gd name="T81" fmla="*/ 181 h 372"/>
                  <a:gd name="T82" fmla="*/ 194 w 346"/>
                  <a:gd name="T83" fmla="*/ 255 h 372"/>
                  <a:gd name="T84" fmla="*/ 189 w 346"/>
                  <a:gd name="T85" fmla="*/ 269 h 372"/>
                  <a:gd name="T86" fmla="*/ 68 w 346"/>
                  <a:gd name="T87" fmla="*/ 369 h 372"/>
                  <a:gd name="T88" fmla="*/ 101 w 346"/>
                  <a:gd name="T89" fmla="*/ 350 h 372"/>
                  <a:gd name="T90" fmla="*/ 129 w 346"/>
                  <a:gd name="T91" fmla="*/ 325 h 372"/>
                  <a:gd name="T92" fmla="*/ 148 w 346"/>
                  <a:gd name="T93" fmla="*/ 305 h 372"/>
                  <a:gd name="T94" fmla="*/ 176 w 346"/>
                  <a:gd name="T95" fmla="*/ 271 h 372"/>
                  <a:gd name="T96" fmla="*/ 191 w 346"/>
                  <a:gd name="T97" fmla="*/ 250 h 372"/>
                  <a:gd name="T98" fmla="*/ 253 w 346"/>
                  <a:gd name="T99" fmla="*/ 160 h 372"/>
                  <a:gd name="T100" fmla="*/ 279 w 346"/>
                  <a:gd name="T101" fmla="*/ 125 h 372"/>
                  <a:gd name="T102" fmla="*/ 295 w 346"/>
                  <a:gd name="T103" fmla="*/ 106 h 372"/>
                  <a:gd name="T104" fmla="*/ 341 w 346"/>
                  <a:gd name="T105" fmla="*/ 64 h 372"/>
                  <a:gd name="T106" fmla="*/ 343 w 346"/>
                  <a:gd name="T107" fmla="*/ 63 h 372"/>
                  <a:gd name="T108" fmla="*/ 331 w 346"/>
                  <a:gd name="T109" fmla="*/ 52 h 372"/>
                  <a:gd name="T110" fmla="*/ 68 w 346"/>
                  <a:gd name="T111" fmla="*/ 369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46" h="372">
                    <a:moveTo>
                      <a:pt x="1" y="223"/>
                    </a:moveTo>
                    <a:lnTo>
                      <a:pt x="1" y="223"/>
                    </a:lnTo>
                    <a:cubicBezTo>
                      <a:pt x="1" y="225"/>
                      <a:pt x="1" y="228"/>
                      <a:pt x="1" y="230"/>
                    </a:cubicBezTo>
                    <a:cubicBezTo>
                      <a:pt x="7" y="226"/>
                      <a:pt x="15" y="220"/>
                      <a:pt x="20" y="219"/>
                    </a:cubicBezTo>
                    <a:cubicBezTo>
                      <a:pt x="22" y="212"/>
                      <a:pt x="24" y="205"/>
                      <a:pt x="28" y="196"/>
                    </a:cubicBezTo>
                    <a:cubicBezTo>
                      <a:pt x="28" y="197"/>
                      <a:pt x="27" y="197"/>
                      <a:pt x="27" y="197"/>
                    </a:cubicBezTo>
                    <a:cubicBezTo>
                      <a:pt x="27" y="197"/>
                      <a:pt x="27" y="197"/>
                      <a:pt x="27" y="197"/>
                    </a:cubicBezTo>
                    <a:cubicBezTo>
                      <a:pt x="15" y="204"/>
                      <a:pt x="3" y="218"/>
                      <a:pt x="1" y="223"/>
                    </a:cubicBezTo>
                    <a:lnTo>
                      <a:pt x="1" y="223"/>
                    </a:lnTo>
                    <a:close/>
                    <a:moveTo>
                      <a:pt x="2" y="188"/>
                    </a:moveTo>
                    <a:lnTo>
                      <a:pt x="2" y="188"/>
                    </a:lnTo>
                    <a:cubicBezTo>
                      <a:pt x="1" y="196"/>
                      <a:pt x="0" y="205"/>
                      <a:pt x="1" y="214"/>
                    </a:cubicBezTo>
                    <a:cubicBezTo>
                      <a:pt x="3" y="210"/>
                      <a:pt x="7" y="206"/>
                      <a:pt x="11" y="202"/>
                    </a:cubicBezTo>
                    <a:lnTo>
                      <a:pt x="2" y="188"/>
                    </a:lnTo>
                    <a:lnTo>
                      <a:pt x="2" y="188"/>
                    </a:lnTo>
                    <a:close/>
                    <a:moveTo>
                      <a:pt x="5" y="169"/>
                    </a:moveTo>
                    <a:lnTo>
                      <a:pt x="5" y="169"/>
                    </a:lnTo>
                    <a:cubicBezTo>
                      <a:pt x="4" y="172"/>
                      <a:pt x="4" y="176"/>
                      <a:pt x="3" y="179"/>
                    </a:cubicBezTo>
                    <a:lnTo>
                      <a:pt x="15" y="198"/>
                    </a:lnTo>
                    <a:cubicBezTo>
                      <a:pt x="17" y="197"/>
                      <a:pt x="20" y="195"/>
                      <a:pt x="22" y="194"/>
                    </a:cubicBezTo>
                    <a:cubicBezTo>
                      <a:pt x="12" y="174"/>
                      <a:pt x="10" y="178"/>
                      <a:pt x="29" y="168"/>
                    </a:cubicBezTo>
                    <a:cubicBezTo>
                      <a:pt x="28" y="165"/>
                      <a:pt x="27" y="162"/>
                      <a:pt x="26" y="159"/>
                    </a:cubicBezTo>
                    <a:cubicBezTo>
                      <a:pt x="21" y="160"/>
                      <a:pt x="12" y="164"/>
                      <a:pt x="5" y="169"/>
                    </a:cubicBezTo>
                    <a:lnTo>
                      <a:pt x="5" y="169"/>
                    </a:lnTo>
                    <a:close/>
                    <a:moveTo>
                      <a:pt x="36" y="96"/>
                    </a:moveTo>
                    <a:lnTo>
                      <a:pt x="36" y="96"/>
                    </a:lnTo>
                    <a:cubicBezTo>
                      <a:pt x="23" y="116"/>
                      <a:pt x="13" y="138"/>
                      <a:pt x="7" y="161"/>
                    </a:cubicBezTo>
                    <a:cubicBezTo>
                      <a:pt x="13" y="157"/>
                      <a:pt x="20" y="155"/>
                      <a:pt x="24" y="153"/>
                    </a:cubicBezTo>
                    <a:cubicBezTo>
                      <a:pt x="23" y="145"/>
                      <a:pt x="23" y="136"/>
                      <a:pt x="27" y="126"/>
                    </a:cubicBezTo>
                    <a:cubicBezTo>
                      <a:pt x="28" y="123"/>
                      <a:pt x="32" y="123"/>
                      <a:pt x="32" y="127"/>
                    </a:cubicBezTo>
                    <a:cubicBezTo>
                      <a:pt x="34" y="141"/>
                      <a:pt x="49" y="152"/>
                      <a:pt x="60" y="161"/>
                    </a:cubicBezTo>
                    <a:cubicBezTo>
                      <a:pt x="62" y="159"/>
                      <a:pt x="65" y="156"/>
                      <a:pt x="68" y="154"/>
                    </a:cubicBezTo>
                    <a:cubicBezTo>
                      <a:pt x="52" y="142"/>
                      <a:pt x="40" y="125"/>
                      <a:pt x="36" y="96"/>
                    </a:cubicBezTo>
                    <a:lnTo>
                      <a:pt x="36" y="96"/>
                    </a:lnTo>
                    <a:close/>
                    <a:moveTo>
                      <a:pt x="56" y="72"/>
                    </a:moveTo>
                    <a:lnTo>
                      <a:pt x="56" y="72"/>
                    </a:lnTo>
                    <a:cubicBezTo>
                      <a:pt x="53" y="75"/>
                      <a:pt x="50" y="78"/>
                      <a:pt x="47" y="82"/>
                    </a:cubicBezTo>
                    <a:cubicBezTo>
                      <a:pt x="53" y="90"/>
                      <a:pt x="59" y="95"/>
                      <a:pt x="67" y="98"/>
                    </a:cubicBezTo>
                    <a:cubicBezTo>
                      <a:pt x="66" y="91"/>
                      <a:pt x="66" y="81"/>
                      <a:pt x="68" y="75"/>
                    </a:cubicBezTo>
                    <a:lnTo>
                      <a:pt x="56" y="72"/>
                    </a:lnTo>
                    <a:lnTo>
                      <a:pt x="56" y="72"/>
                    </a:lnTo>
                    <a:close/>
                    <a:moveTo>
                      <a:pt x="214" y="53"/>
                    </a:moveTo>
                    <a:lnTo>
                      <a:pt x="214" y="53"/>
                    </a:lnTo>
                    <a:cubicBezTo>
                      <a:pt x="211" y="55"/>
                      <a:pt x="208" y="56"/>
                      <a:pt x="204" y="56"/>
                    </a:cubicBezTo>
                    <a:cubicBezTo>
                      <a:pt x="203" y="64"/>
                      <a:pt x="202" y="72"/>
                      <a:pt x="203" y="80"/>
                    </a:cubicBezTo>
                    <a:lnTo>
                      <a:pt x="218" y="64"/>
                    </a:lnTo>
                    <a:cubicBezTo>
                      <a:pt x="215" y="60"/>
                      <a:pt x="214" y="57"/>
                      <a:pt x="214" y="53"/>
                    </a:cubicBezTo>
                    <a:lnTo>
                      <a:pt x="214" y="53"/>
                    </a:lnTo>
                    <a:close/>
                    <a:moveTo>
                      <a:pt x="197" y="70"/>
                    </a:moveTo>
                    <a:lnTo>
                      <a:pt x="197" y="70"/>
                    </a:lnTo>
                    <a:cubicBezTo>
                      <a:pt x="193" y="69"/>
                      <a:pt x="189" y="68"/>
                      <a:pt x="187" y="64"/>
                    </a:cubicBezTo>
                    <a:cubicBezTo>
                      <a:pt x="186" y="62"/>
                      <a:pt x="192" y="63"/>
                      <a:pt x="193" y="63"/>
                    </a:cubicBezTo>
                    <a:cubicBezTo>
                      <a:pt x="195" y="63"/>
                      <a:pt x="196" y="62"/>
                      <a:pt x="198" y="62"/>
                    </a:cubicBezTo>
                    <a:cubicBezTo>
                      <a:pt x="198" y="59"/>
                      <a:pt x="198" y="56"/>
                      <a:pt x="199" y="53"/>
                    </a:cubicBezTo>
                    <a:cubicBezTo>
                      <a:pt x="199" y="53"/>
                      <a:pt x="199" y="52"/>
                      <a:pt x="199" y="52"/>
                    </a:cubicBezTo>
                    <a:cubicBezTo>
                      <a:pt x="199" y="51"/>
                      <a:pt x="199" y="50"/>
                      <a:pt x="199" y="49"/>
                    </a:cubicBezTo>
                    <a:cubicBezTo>
                      <a:pt x="200" y="46"/>
                      <a:pt x="205" y="46"/>
                      <a:pt x="205" y="50"/>
                    </a:cubicBezTo>
                    <a:cubicBezTo>
                      <a:pt x="221" y="49"/>
                      <a:pt x="218" y="25"/>
                      <a:pt x="201" y="29"/>
                    </a:cubicBezTo>
                    <a:cubicBezTo>
                      <a:pt x="197" y="29"/>
                      <a:pt x="196" y="24"/>
                      <a:pt x="200" y="23"/>
                    </a:cubicBezTo>
                    <a:cubicBezTo>
                      <a:pt x="204" y="22"/>
                      <a:pt x="207" y="22"/>
                      <a:pt x="210" y="23"/>
                    </a:cubicBezTo>
                    <a:cubicBezTo>
                      <a:pt x="208" y="0"/>
                      <a:pt x="172" y="14"/>
                      <a:pt x="192" y="32"/>
                    </a:cubicBezTo>
                    <a:cubicBezTo>
                      <a:pt x="195" y="34"/>
                      <a:pt x="192" y="39"/>
                      <a:pt x="189" y="36"/>
                    </a:cubicBezTo>
                    <a:cubicBezTo>
                      <a:pt x="185" y="33"/>
                      <a:pt x="183" y="30"/>
                      <a:pt x="182" y="27"/>
                    </a:cubicBezTo>
                    <a:cubicBezTo>
                      <a:pt x="169" y="29"/>
                      <a:pt x="172" y="45"/>
                      <a:pt x="181" y="48"/>
                    </a:cubicBezTo>
                    <a:lnTo>
                      <a:pt x="181" y="47"/>
                    </a:lnTo>
                    <a:cubicBezTo>
                      <a:pt x="182" y="44"/>
                      <a:pt x="187" y="45"/>
                      <a:pt x="186" y="49"/>
                    </a:cubicBezTo>
                    <a:lnTo>
                      <a:pt x="185" y="51"/>
                    </a:lnTo>
                    <a:cubicBezTo>
                      <a:pt x="185" y="52"/>
                      <a:pt x="185" y="52"/>
                      <a:pt x="185" y="52"/>
                    </a:cubicBezTo>
                    <a:lnTo>
                      <a:pt x="172" y="105"/>
                    </a:lnTo>
                    <a:cubicBezTo>
                      <a:pt x="175" y="105"/>
                      <a:pt x="177" y="106"/>
                      <a:pt x="179" y="106"/>
                    </a:cubicBezTo>
                    <a:lnTo>
                      <a:pt x="199" y="85"/>
                    </a:lnTo>
                    <a:cubicBezTo>
                      <a:pt x="197" y="80"/>
                      <a:pt x="197" y="75"/>
                      <a:pt x="197" y="70"/>
                    </a:cubicBezTo>
                    <a:lnTo>
                      <a:pt x="197" y="70"/>
                    </a:lnTo>
                    <a:close/>
                    <a:moveTo>
                      <a:pt x="225" y="90"/>
                    </a:moveTo>
                    <a:lnTo>
                      <a:pt x="225" y="90"/>
                    </a:lnTo>
                    <a:cubicBezTo>
                      <a:pt x="222" y="85"/>
                      <a:pt x="221" y="79"/>
                      <a:pt x="222" y="74"/>
                    </a:cubicBezTo>
                    <a:cubicBezTo>
                      <a:pt x="222" y="71"/>
                      <a:pt x="225" y="76"/>
                      <a:pt x="225" y="76"/>
                    </a:cubicBezTo>
                    <a:cubicBezTo>
                      <a:pt x="227" y="78"/>
                      <a:pt x="229" y="79"/>
                      <a:pt x="232" y="80"/>
                    </a:cubicBezTo>
                    <a:cubicBezTo>
                      <a:pt x="236" y="73"/>
                      <a:pt x="241" y="66"/>
                      <a:pt x="246" y="60"/>
                    </a:cubicBezTo>
                    <a:cubicBezTo>
                      <a:pt x="252" y="52"/>
                      <a:pt x="257" y="45"/>
                      <a:pt x="263" y="38"/>
                    </a:cubicBezTo>
                    <a:cubicBezTo>
                      <a:pt x="253" y="26"/>
                      <a:pt x="237" y="33"/>
                      <a:pt x="242" y="51"/>
                    </a:cubicBezTo>
                    <a:cubicBezTo>
                      <a:pt x="243" y="55"/>
                      <a:pt x="237" y="56"/>
                      <a:pt x="236" y="52"/>
                    </a:cubicBezTo>
                    <a:cubicBezTo>
                      <a:pt x="235" y="48"/>
                      <a:pt x="235" y="45"/>
                      <a:pt x="235" y="42"/>
                    </a:cubicBezTo>
                    <a:cubicBezTo>
                      <a:pt x="223" y="38"/>
                      <a:pt x="214" y="49"/>
                      <a:pt x="222" y="60"/>
                    </a:cubicBezTo>
                    <a:cubicBezTo>
                      <a:pt x="225" y="57"/>
                      <a:pt x="228" y="61"/>
                      <a:pt x="226" y="64"/>
                    </a:cubicBezTo>
                    <a:lnTo>
                      <a:pt x="204" y="87"/>
                    </a:lnTo>
                    <a:cubicBezTo>
                      <a:pt x="204" y="88"/>
                      <a:pt x="204" y="88"/>
                      <a:pt x="203" y="88"/>
                    </a:cubicBezTo>
                    <a:lnTo>
                      <a:pt x="186" y="107"/>
                    </a:lnTo>
                    <a:cubicBezTo>
                      <a:pt x="193" y="109"/>
                      <a:pt x="201" y="110"/>
                      <a:pt x="209" y="113"/>
                    </a:cubicBezTo>
                    <a:cubicBezTo>
                      <a:pt x="214" y="105"/>
                      <a:pt x="220" y="97"/>
                      <a:pt x="225" y="90"/>
                    </a:cubicBezTo>
                    <a:lnTo>
                      <a:pt x="225" y="90"/>
                    </a:lnTo>
                    <a:close/>
                    <a:moveTo>
                      <a:pt x="200" y="247"/>
                    </a:moveTo>
                    <a:lnTo>
                      <a:pt x="200" y="247"/>
                    </a:lnTo>
                    <a:cubicBezTo>
                      <a:pt x="231" y="234"/>
                      <a:pt x="241" y="209"/>
                      <a:pt x="240" y="189"/>
                    </a:cubicBezTo>
                    <a:cubicBezTo>
                      <a:pt x="233" y="199"/>
                      <a:pt x="226" y="210"/>
                      <a:pt x="219" y="219"/>
                    </a:cubicBezTo>
                    <a:cubicBezTo>
                      <a:pt x="213" y="229"/>
                      <a:pt x="206" y="238"/>
                      <a:pt x="200" y="247"/>
                    </a:cubicBezTo>
                    <a:lnTo>
                      <a:pt x="200" y="247"/>
                    </a:lnTo>
                    <a:close/>
                    <a:moveTo>
                      <a:pt x="262" y="176"/>
                    </a:moveTo>
                    <a:lnTo>
                      <a:pt x="262" y="176"/>
                    </a:lnTo>
                    <a:cubicBezTo>
                      <a:pt x="275" y="162"/>
                      <a:pt x="280" y="148"/>
                      <a:pt x="280" y="134"/>
                    </a:cubicBezTo>
                    <a:cubicBezTo>
                      <a:pt x="272" y="143"/>
                      <a:pt x="265" y="152"/>
                      <a:pt x="259" y="162"/>
                    </a:cubicBezTo>
                    <a:cubicBezTo>
                      <a:pt x="260" y="166"/>
                      <a:pt x="261" y="171"/>
                      <a:pt x="262" y="176"/>
                    </a:cubicBezTo>
                    <a:lnTo>
                      <a:pt x="262" y="176"/>
                    </a:lnTo>
                    <a:close/>
                    <a:moveTo>
                      <a:pt x="303" y="125"/>
                    </a:moveTo>
                    <a:lnTo>
                      <a:pt x="303" y="125"/>
                    </a:lnTo>
                    <a:cubicBezTo>
                      <a:pt x="317" y="114"/>
                      <a:pt x="322" y="102"/>
                      <a:pt x="322" y="87"/>
                    </a:cubicBezTo>
                    <a:cubicBezTo>
                      <a:pt x="314" y="94"/>
                      <a:pt x="307" y="101"/>
                      <a:pt x="300" y="109"/>
                    </a:cubicBezTo>
                    <a:cubicBezTo>
                      <a:pt x="301" y="115"/>
                      <a:pt x="302" y="120"/>
                      <a:pt x="303" y="125"/>
                    </a:cubicBezTo>
                    <a:lnTo>
                      <a:pt x="303" y="125"/>
                    </a:lnTo>
                    <a:close/>
                    <a:moveTo>
                      <a:pt x="302" y="148"/>
                    </a:moveTo>
                    <a:lnTo>
                      <a:pt x="302" y="148"/>
                    </a:lnTo>
                    <a:cubicBezTo>
                      <a:pt x="331" y="135"/>
                      <a:pt x="344" y="104"/>
                      <a:pt x="341" y="71"/>
                    </a:cubicBezTo>
                    <a:cubicBezTo>
                      <a:pt x="336" y="75"/>
                      <a:pt x="332" y="78"/>
                      <a:pt x="327" y="82"/>
                    </a:cubicBezTo>
                    <a:cubicBezTo>
                      <a:pt x="329" y="102"/>
                      <a:pt x="322" y="118"/>
                      <a:pt x="303" y="132"/>
                    </a:cubicBezTo>
                    <a:cubicBezTo>
                      <a:pt x="303" y="138"/>
                      <a:pt x="303" y="143"/>
                      <a:pt x="302" y="148"/>
                    </a:cubicBezTo>
                    <a:lnTo>
                      <a:pt x="302" y="148"/>
                    </a:lnTo>
                    <a:close/>
                    <a:moveTo>
                      <a:pt x="189" y="269"/>
                    </a:moveTo>
                    <a:lnTo>
                      <a:pt x="189" y="269"/>
                    </a:lnTo>
                    <a:cubicBezTo>
                      <a:pt x="189" y="269"/>
                      <a:pt x="189" y="269"/>
                      <a:pt x="189" y="269"/>
                    </a:cubicBezTo>
                    <a:cubicBezTo>
                      <a:pt x="222" y="266"/>
                      <a:pt x="251" y="240"/>
                      <a:pt x="257" y="205"/>
                    </a:cubicBezTo>
                    <a:cubicBezTo>
                      <a:pt x="257" y="204"/>
                      <a:pt x="257" y="204"/>
                      <a:pt x="257" y="204"/>
                    </a:cubicBezTo>
                    <a:cubicBezTo>
                      <a:pt x="258" y="197"/>
                      <a:pt x="258" y="190"/>
                      <a:pt x="257" y="182"/>
                    </a:cubicBezTo>
                    <a:cubicBezTo>
                      <a:pt x="257" y="182"/>
                      <a:pt x="257" y="181"/>
                      <a:pt x="257" y="181"/>
                    </a:cubicBezTo>
                    <a:cubicBezTo>
                      <a:pt x="257" y="177"/>
                      <a:pt x="256" y="172"/>
                      <a:pt x="254" y="168"/>
                    </a:cubicBezTo>
                    <a:cubicBezTo>
                      <a:pt x="251" y="172"/>
                      <a:pt x="248" y="177"/>
                      <a:pt x="244" y="182"/>
                    </a:cubicBezTo>
                    <a:cubicBezTo>
                      <a:pt x="249" y="207"/>
                      <a:pt x="238" y="242"/>
                      <a:pt x="194" y="255"/>
                    </a:cubicBezTo>
                    <a:cubicBezTo>
                      <a:pt x="191" y="260"/>
                      <a:pt x="187" y="264"/>
                      <a:pt x="184" y="269"/>
                    </a:cubicBezTo>
                    <a:cubicBezTo>
                      <a:pt x="185" y="269"/>
                      <a:pt x="187" y="269"/>
                      <a:pt x="189" y="269"/>
                    </a:cubicBezTo>
                    <a:lnTo>
                      <a:pt x="189" y="269"/>
                    </a:lnTo>
                    <a:close/>
                    <a:moveTo>
                      <a:pt x="68" y="369"/>
                    </a:moveTo>
                    <a:lnTo>
                      <a:pt x="68" y="369"/>
                    </a:lnTo>
                    <a:cubicBezTo>
                      <a:pt x="68" y="369"/>
                      <a:pt x="68" y="369"/>
                      <a:pt x="68" y="369"/>
                    </a:cubicBezTo>
                    <a:cubicBezTo>
                      <a:pt x="68" y="370"/>
                      <a:pt x="69" y="371"/>
                      <a:pt x="70" y="372"/>
                    </a:cubicBezTo>
                    <a:cubicBezTo>
                      <a:pt x="81" y="366"/>
                      <a:pt x="91" y="358"/>
                      <a:pt x="101" y="350"/>
                    </a:cubicBezTo>
                    <a:cubicBezTo>
                      <a:pt x="101" y="350"/>
                      <a:pt x="101" y="350"/>
                      <a:pt x="101" y="350"/>
                    </a:cubicBezTo>
                    <a:cubicBezTo>
                      <a:pt x="106" y="346"/>
                      <a:pt x="111" y="342"/>
                      <a:pt x="115" y="338"/>
                    </a:cubicBezTo>
                    <a:cubicBezTo>
                      <a:pt x="115" y="338"/>
                      <a:pt x="116" y="338"/>
                      <a:pt x="116" y="338"/>
                    </a:cubicBezTo>
                    <a:cubicBezTo>
                      <a:pt x="120" y="334"/>
                      <a:pt x="125" y="329"/>
                      <a:pt x="129" y="325"/>
                    </a:cubicBezTo>
                    <a:cubicBezTo>
                      <a:pt x="129" y="325"/>
                      <a:pt x="130" y="325"/>
                      <a:pt x="130" y="324"/>
                    </a:cubicBezTo>
                    <a:cubicBezTo>
                      <a:pt x="136" y="319"/>
                      <a:pt x="141" y="312"/>
                      <a:pt x="147" y="306"/>
                    </a:cubicBezTo>
                    <a:cubicBezTo>
                      <a:pt x="147" y="306"/>
                      <a:pt x="147" y="305"/>
                      <a:pt x="148" y="305"/>
                    </a:cubicBezTo>
                    <a:cubicBezTo>
                      <a:pt x="153" y="300"/>
                      <a:pt x="158" y="294"/>
                      <a:pt x="162" y="288"/>
                    </a:cubicBezTo>
                    <a:cubicBezTo>
                      <a:pt x="163" y="287"/>
                      <a:pt x="163" y="287"/>
                      <a:pt x="163" y="287"/>
                    </a:cubicBezTo>
                    <a:cubicBezTo>
                      <a:pt x="167" y="282"/>
                      <a:pt x="172" y="276"/>
                      <a:pt x="176" y="271"/>
                    </a:cubicBezTo>
                    <a:cubicBezTo>
                      <a:pt x="176" y="270"/>
                      <a:pt x="176" y="270"/>
                      <a:pt x="176" y="270"/>
                    </a:cubicBezTo>
                    <a:cubicBezTo>
                      <a:pt x="181" y="264"/>
                      <a:pt x="186" y="257"/>
                      <a:pt x="190" y="251"/>
                    </a:cubicBezTo>
                    <a:cubicBezTo>
                      <a:pt x="190" y="251"/>
                      <a:pt x="190" y="251"/>
                      <a:pt x="191" y="250"/>
                    </a:cubicBezTo>
                    <a:cubicBezTo>
                      <a:pt x="207" y="227"/>
                      <a:pt x="223" y="203"/>
                      <a:pt x="239" y="180"/>
                    </a:cubicBezTo>
                    <a:cubicBezTo>
                      <a:pt x="239" y="180"/>
                      <a:pt x="239" y="180"/>
                      <a:pt x="239" y="180"/>
                    </a:cubicBezTo>
                    <a:cubicBezTo>
                      <a:pt x="244" y="173"/>
                      <a:pt x="248" y="167"/>
                      <a:pt x="253" y="160"/>
                    </a:cubicBezTo>
                    <a:cubicBezTo>
                      <a:pt x="253" y="160"/>
                      <a:pt x="253" y="160"/>
                      <a:pt x="253" y="160"/>
                    </a:cubicBezTo>
                    <a:cubicBezTo>
                      <a:pt x="261" y="149"/>
                      <a:pt x="269" y="138"/>
                      <a:pt x="277" y="128"/>
                    </a:cubicBezTo>
                    <a:cubicBezTo>
                      <a:pt x="278" y="127"/>
                      <a:pt x="279" y="126"/>
                      <a:pt x="279" y="125"/>
                    </a:cubicBezTo>
                    <a:cubicBezTo>
                      <a:pt x="280" y="125"/>
                      <a:pt x="280" y="124"/>
                      <a:pt x="280" y="124"/>
                    </a:cubicBezTo>
                    <a:cubicBezTo>
                      <a:pt x="285" y="118"/>
                      <a:pt x="290" y="113"/>
                      <a:pt x="295" y="107"/>
                    </a:cubicBezTo>
                    <a:cubicBezTo>
                      <a:pt x="295" y="107"/>
                      <a:pt x="295" y="107"/>
                      <a:pt x="295" y="106"/>
                    </a:cubicBezTo>
                    <a:cubicBezTo>
                      <a:pt x="304" y="97"/>
                      <a:pt x="313" y="87"/>
                      <a:pt x="322" y="79"/>
                    </a:cubicBezTo>
                    <a:cubicBezTo>
                      <a:pt x="322" y="79"/>
                      <a:pt x="323" y="79"/>
                      <a:pt x="323" y="79"/>
                    </a:cubicBezTo>
                    <a:cubicBezTo>
                      <a:pt x="329" y="73"/>
                      <a:pt x="335" y="69"/>
                      <a:pt x="341" y="64"/>
                    </a:cubicBezTo>
                    <a:cubicBezTo>
                      <a:pt x="341" y="64"/>
                      <a:pt x="342" y="64"/>
                      <a:pt x="342" y="64"/>
                    </a:cubicBezTo>
                    <a:lnTo>
                      <a:pt x="343" y="63"/>
                    </a:lnTo>
                    <a:cubicBezTo>
                      <a:pt x="343" y="63"/>
                      <a:pt x="343" y="63"/>
                      <a:pt x="343" y="63"/>
                    </a:cubicBezTo>
                    <a:cubicBezTo>
                      <a:pt x="344" y="62"/>
                      <a:pt x="345" y="61"/>
                      <a:pt x="346" y="61"/>
                    </a:cubicBezTo>
                    <a:lnTo>
                      <a:pt x="340" y="45"/>
                    </a:lnTo>
                    <a:cubicBezTo>
                      <a:pt x="337" y="47"/>
                      <a:pt x="334" y="50"/>
                      <a:pt x="331" y="52"/>
                    </a:cubicBezTo>
                    <a:cubicBezTo>
                      <a:pt x="331" y="52"/>
                      <a:pt x="331" y="53"/>
                      <a:pt x="331" y="53"/>
                    </a:cubicBezTo>
                    <a:cubicBezTo>
                      <a:pt x="225" y="140"/>
                      <a:pt x="180" y="283"/>
                      <a:pt x="63" y="361"/>
                    </a:cubicBezTo>
                    <a:cubicBezTo>
                      <a:pt x="65" y="364"/>
                      <a:pt x="66" y="366"/>
                      <a:pt x="68" y="369"/>
                    </a:cubicBezTo>
                    <a:lnTo>
                      <a:pt x="68" y="369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74" name="Freeform 12">
                <a:extLst>
                  <a:ext uri="{FF2B5EF4-FFF2-40B4-BE49-F238E27FC236}">
                    <a16:creationId xmlns:a16="http://schemas.microsoft.com/office/drawing/2014/main" id="{EAFC65B2-CBFF-FA35-2F28-E070908DFEB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94614" y="509588"/>
                <a:ext cx="328613" cy="385762"/>
              </a:xfrm>
              <a:custGeom>
                <a:avLst/>
                <a:gdLst>
                  <a:gd name="T0" fmla="*/ 159 w 404"/>
                  <a:gd name="T1" fmla="*/ 338 h 470"/>
                  <a:gd name="T2" fmla="*/ 185 w 404"/>
                  <a:gd name="T3" fmla="*/ 332 h 470"/>
                  <a:gd name="T4" fmla="*/ 193 w 404"/>
                  <a:gd name="T5" fmla="*/ 297 h 470"/>
                  <a:gd name="T6" fmla="*/ 161 w 404"/>
                  <a:gd name="T7" fmla="*/ 281 h 470"/>
                  <a:gd name="T8" fmla="*/ 137 w 404"/>
                  <a:gd name="T9" fmla="*/ 310 h 470"/>
                  <a:gd name="T10" fmla="*/ 83 w 404"/>
                  <a:gd name="T11" fmla="*/ 444 h 470"/>
                  <a:gd name="T12" fmla="*/ 107 w 404"/>
                  <a:gd name="T13" fmla="*/ 433 h 470"/>
                  <a:gd name="T14" fmla="*/ 155 w 404"/>
                  <a:gd name="T15" fmla="*/ 343 h 470"/>
                  <a:gd name="T16" fmla="*/ 84 w 404"/>
                  <a:gd name="T17" fmla="*/ 429 h 470"/>
                  <a:gd name="T18" fmla="*/ 57 w 404"/>
                  <a:gd name="T19" fmla="*/ 416 h 470"/>
                  <a:gd name="T20" fmla="*/ 59 w 404"/>
                  <a:gd name="T21" fmla="*/ 345 h 470"/>
                  <a:gd name="T22" fmla="*/ 83 w 404"/>
                  <a:gd name="T23" fmla="*/ 444 h 470"/>
                  <a:gd name="T24" fmla="*/ 90 w 404"/>
                  <a:gd name="T25" fmla="*/ 448 h 470"/>
                  <a:gd name="T26" fmla="*/ 108 w 404"/>
                  <a:gd name="T27" fmla="*/ 438 h 470"/>
                  <a:gd name="T28" fmla="*/ 115 w 404"/>
                  <a:gd name="T29" fmla="*/ 434 h 470"/>
                  <a:gd name="T30" fmla="*/ 127 w 404"/>
                  <a:gd name="T31" fmla="*/ 424 h 470"/>
                  <a:gd name="T32" fmla="*/ 161 w 404"/>
                  <a:gd name="T33" fmla="*/ 344 h 470"/>
                  <a:gd name="T34" fmla="*/ 280 w 404"/>
                  <a:gd name="T35" fmla="*/ 459 h 470"/>
                  <a:gd name="T36" fmla="*/ 166 w 404"/>
                  <a:gd name="T37" fmla="*/ 345 h 470"/>
                  <a:gd name="T38" fmla="*/ 161 w 404"/>
                  <a:gd name="T39" fmla="*/ 268 h 470"/>
                  <a:gd name="T40" fmla="*/ 166 w 404"/>
                  <a:gd name="T41" fmla="*/ 275 h 470"/>
                  <a:gd name="T42" fmla="*/ 161 w 404"/>
                  <a:gd name="T43" fmla="*/ 268 h 470"/>
                  <a:gd name="T44" fmla="*/ 199 w 404"/>
                  <a:gd name="T45" fmla="*/ 297 h 470"/>
                  <a:gd name="T46" fmla="*/ 331 w 404"/>
                  <a:gd name="T47" fmla="*/ 362 h 470"/>
                  <a:gd name="T48" fmla="*/ 368 w 404"/>
                  <a:gd name="T49" fmla="*/ 285 h 470"/>
                  <a:gd name="T50" fmla="*/ 323 w 404"/>
                  <a:gd name="T51" fmla="*/ 281 h 470"/>
                  <a:gd name="T52" fmla="*/ 368 w 404"/>
                  <a:gd name="T53" fmla="*/ 279 h 470"/>
                  <a:gd name="T54" fmla="*/ 377 w 404"/>
                  <a:gd name="T55" fmla="*/ 243 h 470"/>
                  <a:gd name="T56" fmla="*/ 345 w 404"/>
                  <a:gd name="T57" fmla="*/ 219 h 470"/>
                  <a:gd name="T58" fmla="*/ 347 w 404"/>
                  <a:gd name="T59" fmla="*/ 245 h 470"/>
                  <a:gd name="T60" fmla="*/ 383 w 404"/>
                  <a:gd name="T61" fmla="*/ 239 h 470"/>
                  <a:gd name="T62" fmla="*/ 367 w 404"/>
                  <a:gd name="T63" fmla="*/ 129 h 470"/>
                  <a:gd name="T64" fmla="*/ 182 w 404"/>
                  <a:gd name="T65" fmla="*/ 233 h 470"/>
                  <a:gd name="T66" fmla="*/ 175 w 404"/>
                  <a:gd name="T67" fmla="*/ 239 h 470"/>
                  <a:gd name="T68" fmla="*/ 170 w 404"/>
                  <a:gd name="T69" fmla="*/ 234 h 470"/>
                  <a:gd name="T70" fmla="*/ 187 w 404"/>
                  <a:gd name="T71" fmla="*/ 282 h 470"/>
                  <a:gd name="T72" fmla="*/ 174 w 404"/>
                  <a:gd name="T73" fmla="*/ 239 h 470"/>
                  <a:gd name="T74" fmla="*/ 273 w 404"/>
                  <a:gd name="T75" fmla="*/ 38 h 470"/>
                  <a:gd name="T76" fmla="*/ 262 w 404"/>
                  <a:gd name="T77" fmla="*/ 38 h 470"/>
                  <a:gd name="T78" fmla="*/ 273 w 404"/>
                  <a:gd name="T79" fmla="*/ 38 h 470"/>
                  <a:gd name="T80" fmla="*/ 282 w 404"/>
                  <a:gd name="T81" fmla="*/ 26 h 470"/>
                  <a:gd name="T82" fmla="*/ 288 w 404"/>
                  <a:gd name="T83" fmla="*/ 20 h 470"/>
                  <a:gd name="T84" fmla="*/ 258 w 404"/>
                  <a:gd name="T85" fmla="*/ 56 h 470"/>
                  <a:gd name="T86" fmla="*/ 254 w 404"/>
                  <a:gd name="T87" fmla="*/ 52 h 470"/>
                  <a:gd name="T88" fmla="*/ 98 w 404"/>
                  <a:gd name="T89" fmla="*/ 6 h 470"/>
                  <a:gd name="T90" fmla="*/ 87 w 404"/>
                  <a:gd name="T91" fmla="*/ 6 h 470"/>
                  <a:gd name="T92" fmla="*/ 98 w 404"/>
                  <a:gd name="T93" fmla="*/ 6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04" h="470">
                    <a:moveTo>
                      <a:pt x="159" y="338"/>
                    </a:moveTo>
                    <a:lnTo>
                      <a:pt x="159" y="338"/>
                    </a:lnTo>
                    <a:cubicBezTo>
                      <a:pt x="159" y="338"/>
                      <a:pt x="159" y="338"/>
                      <a:pt x="159" y="338"/>
                    </a:cubicBezTo>
                    <a:cubicBezTo>
                      <a:pt x="161" y="339"/>
                      <a:pt x="164" y="339"/>
                      <a:pt x="166" y="339"/>
                    </a:cubicBezTo>
                    <a:cubicBezTo>
                      <a:pt x="173" y="339"/>
                      <a:pt x="180" y="337"/>
                      <a:pt x="185" y="332"/>
                    </a:cubicBezTo>
                    <a:cubicBezTo>
                      <a:pt x="185" y="332"/>
                      <a:pt x="185" y="332"/>
                      <a:pt x="185" y="332"/>
                    </a:cubicBezTo>
                    <a:cubicBezTo>
                      <a:pt x="192" y="327"/>
                      <a:pt x="196" y="319"/>
                      <a:pt x="196" y="310"/>
                    </a:cubicBezTo>
                    <a:cubicBezTo>
                      <a:pt x="196" y="305"/>
                      <a:pt x="195" y="301"/>
                      <a:pt x="193" y="298"/>
                    </a:cubicBezTo>
                    <a:cubicBezTo>
                      <a:pt x="193" y="297"/>
                      <a:pt x="193" y="297"/>
                      <a:pt x="193" y="297"/>
                    </a:cubicBezTo>
                    <a:cubicBezTo>
                      <a:pt x="188" y="287"/>
                      <a:pt x="178" y="281"/>
                      <a:pt x="166" y="281"/>
                    </a:cubicBezTo>
                    <a:cubicBezTo>
                      <a:pt x="165" y="281"/>
                      <a:pt x="163" y="281"/>
                      <a:pt x="162" y="281"/>
                    </a:cubicBezTo>
                    <a:lnTo>
                      <a:pt x="161" y="281"/>
                    </a:lnTo>
                    <a:cubicBezTo>
                      <a:pt x="156" y="282"/>
                      <a:pt x="151" y="284"/>
                      <a:pt x="147" y="288"/>
                    </a:cubicBezTo>
                    <a:lnTo>
                      <a:pt x="147" y="288"/>
                    </a:lnTo>
                    <a:cubicBezTo>
                      <a:pt x="141" y="293"/>
                      <a:pt x="137" y="301"/>
                      <a:pt x="137" y="310"/>
                    </a:cubicBezTo>
                    <a:cubicBezTo>
                      <a:pt x="137" y="323"/>
                      <a:pt x="146" y="335"/>
                      <a:pt x="159" y="338"/>
                    </a:cubicBezTo>
                    <a:lnTo>
                      <a:pt x="159" y="338"/>
                    </a:lnTo>
                    <a:close/>
                    <a:moveTo>
                      <a:pt x="83" y="444"/>
                    </a:moveTo>
                    <a:lnTo>
                      <a:pt x="83" y="444"/>
                    </a:lnTo>
                    <a:cubicBezTo>
                      <a:pt x="91" y="441"/>
                      <a:pt x="99" y="438"/>
                      <a:pt x="106" y="433"/>
                    </a:cubicBezTo>
                    <a:cubicBezTo>
                      <a:pt x="106" y="433"/>
                      <a:pt x="106" y="433"/>
                      <a:pt x="107" y="433"/>
                    </a:cubicBezTo>
                    <a:cubicBezTo>
                      <a:pt x="113" y="429"/>
                      <a:pt x="119" y="424"/>
                      <a:pt x="124" y="419"/>
                    </a:cubicBezTo>
                    <a:cubicBezTo>
                      <a:pt x="124" y="419"/>
                      <a:pt x="124" y="419"/>
                      <a:pt x="124" y="419"/>
                    </a:cubicBezTo>
                    <a:cubicBezTo>
                      <a:pt x="149" y="394"/>
                      <a:pt x="156" y="361"/>
                      <a:pt x="155" y="343"/>
                    </a:cubicBezTo>
                    <a:cubicBezTo>
                      <a:pt x="150" y="341"/>
                      <a:pt x="144" y="338"/>
                      <a:pt x="140" y="333"/>
                    </a:cubicBezTo>
                    <a:cubicBezTo>
                      <a:pt x="143" y="366"/>
                      <a:pt x="133" y="405"/>
                      <a:pt x="86" y="429"/>
                    </a:cubicBezTo>
                    <a:cubicBezTo>
                      <a:pt x="85" y="429"/>
                      <a:pt x="85" y="429"/>
                      <a:pt x="84" y="429"/>
                    </a:cubicBezTo>
                    <a:cubicBezTo>
                      <a:pt x="84" y="429"/>
                      <a:pt x="83" y="429"/>
                      <a:pt x="83" y="429"/>
                    </a:cubicBezTo>
                    <a:cubicBezTo>
                      <a:pt x="75" y="426"/>
                      <a:pt x="66" y="422"/>
                      <a:pt x="59" y="417"/>
                    </a:cubicBezTo>
                    <a:cubicBezTo>
                      <a:pt x="58" y="416"/>
                      <a:pt x="58" y="416"/>
                      <a:pt x="57" y="416"/>
                    </a:cubicBezTo>
                    <a:cubicBezTo>
                      <a:pt x="51" y="411"/>
                      <a:pt x="45" y="405"/>
                      <a:pt x="41" y="398"/>
                    </a:cubicBezTo>
                    <a:cubicBezTo>
                      <a:pt x="41" y="397"/>
                      <a:pt x="41" y="397"/>
                      <a:pt x="40" y="397"/>
                    </a:cubicBezTo>
                    <a:cubicBezTo>
                      <a:pt x="31" y="381"/>
                      <a:pt x="33" y="361"/>
                      <a:pt x="59" y="345"/>
                    </a:cubicBezTo>
                    <a:cubicBezTo>
                      <a:pt x="58" y="341"/>
                      <a:pt x="56" y="337"/>
                      <a:pt x="54" y="333"/>
                    </a:cubicBezTo>
                    <a:cubicBezTo>
                      <a:pt x="0" y="370"/>
                      <a:pt x="22" y="416"/>
                      <a:pt x="83" y="444"/>
                    </a:cubicBezTo>
                    <a:lnTo>
                      <a:pt x="83" y="444"/>
                    </a:lnTo>
                    <a:close/>
                    <a:moveTo>
                      <a:pt x="108" y="438"/>
                    </a:moveTo>
                    <a:lnTo>
                      <a:pt x="108" y="438"/>
                    </a:lnTo>
                    <a:cubicBezTo>
                      <a:pt x="103" y="442"/>
                      <a:pt x="97" y="445"/>
                      <a:pt x="90" y="448"/>
                    </a:cubicBezTo>
                    <a:cubicBezTo>
                      <a:pt x="122" y="461"/>
                      <a:pt x="164" y="470"/>
                      <a:pt x="208" y="469"/>
                    </a:cubicBezTo>
                    <a:cubicBezTo>
                      <a:pt x="182" y="459"/>
                      <a:pt x="133" y="443"/>
                      <a:pt x="108" y="438"/>
                    </a:cubicBezTo>
                    <a:lnTo>
                      <a:pt x="108" y="438"/>
                    </a:lnTo>
                    <a:close/>
                    <a:moveTo>
                      <a:pt x="127" y="424"/>
                    </a:moveTo>
                    <a:lnTo>
                      <a:pt x="127" y="424"/>
                    </a:lnTo>
                    <a:cubicBezTo>
                      <a:pt x="123" y="428"/>
                      <a:pt x="119" y="431"/>
                      <a:pt x="115" y="434"/>
                    </a:cubicBezTo>
                    <a:cubicBezTo>
                      <a:pt x="146" y="441"/>
                      <a:pt x="202" y="459"/>
                      <a:pt x="222" y="468"/>
                    </a:cubicBezTo>
                    <a:cubicBezTo>
                      <a:pt x="234" y="468"/>
                      <a:pt x="246" y="466"/>
                      <a:pt x="258" y="464"/>
                    </a:cubicBezTo>
                    <a:cubicBezTo>
                      <a:pt x="224" y="453"/>
                      <a:pt x="157" y="432"/>
                      <a:pt x="127" y="424"/>
                    </a:cubicBezTo>
                    <a:lnTo>
                      <a:pt x="127" y="424"/>
                    </a:lnTo>
                    <a:close/>
                    <a:moveTo>
                      <a:pt x="161" y="344"/>
                    </a:moveTo>
                    <a:lnTo>
                      <a:pt x="161" y="344"/>
                    </a:lnTo>
                    <a:cubicBezTo>
                      <a:pt x="161" y="363"/>
                      <a:pt x="154" y="395"/>
                      <a:pt x="131" y="420"/>
                    </a:cubicBezTo>
                    <a:cubicBezTo>
                      <a:pt x="166" y="428"/>
                      <a:pt x="241" y="452"/>
                      <a:pt x="269" y="462"/>
                    </a:cubicBezTo>
                    <a:cubicBezTo>
                      <a:pt x="273" y="461"/>
                      <a:pt x="277" y="460"/>
                      <a:pt x="280" y="459"/>
                    </a:cubicBezTo>
                    <a:cubicBezTo>
                      <a:pt x="276" y="437"/>
                      <a:pt x="276" y="405"/>
                      <a:pt x="287" y="370"/>
                    </a:cubicBezTo>
                    <a:cubicBezTo>
                      <a:pt x="256" y="368"/>
                      <a:pt x="220" y="358"/>
                      <a:pt x="187" y="338"/>
                    </a:cubicBezTo>
                    <a:cubicBezTo>
                      <a:pt x="181" y="342"/>
                      <a:pt x="174" y="345"/>
                      <a:pt x="166" y="345"/>
                    </a:cubicBezTo>
                    <a:cubicBezTo>
                      <a:pt x="164" y="345"/>
                      <a:pt x="163" y="345"/>
                      <a:pt x="161" y="344"/>
                    </a:cubicBezTo>
                    <a:lnTo>
                      <a:pt x="161" y="344"/>
                    </a:lnTo>
                    <a:close/>
                    <a:moveTo>
                      <a:pt x="161" y="268"/>
                    </a:moveTo>
                    <a:lnTo>
                      <a:pt x="161" y="268"/>
                    </a:lnTo>
                    <a:cubicBezTo>
                      <a:pt x="161" y="271"/>
                      <a:pt x="162" y="273"/>
                      <a:pt x="163" y="275"/>
                    </a:cubicBezTo>
                    <a:cubicBezTo>
                      <a:pt x="164" y="275"/>
                      <a:pt x="165" y="275"/>
                      <a:pt x="166" y="275"/>
                    </a:cubicBezTo>
                    <a:cubicBezTo>
                      <a:pt x="172" y="275"/>
                      <a:pt x="177" y="276"/>
                      <a:pt x="182" y="279"/>
                    </a:cubicBezTo>
                    <a:cubicBezTo>
                      <a:pt x="185" y="263"/>
                      <a:pt x="170" y="257"/>
                      <a:pt x="161" y="268"/>
                    </a:cubicBezTo>
                    <a:lnTo>
                      <a:pt x="161" y="268"/>
                    </a:lnTo>
                    <a:close/>
                    <a:moveTo>
                      <a:pt x="181" y="240"/>
                    </a:moveTo>
                    <a:lnTo>
                      <a:pt x="181" y="240"/>
                    </a:lnTo>
                    <a:cubicBezTo>
                      <a:pt x="206" y="246"/>
                      <a:pt x="214" y="278"/>
                      <a:pt x="199" y="297"/>
                    </a:cubicBezTo>
                    <a:cubicBezTo>
                      <a:pt x="200" y="301"/>
                      <a:pt x="201" y="305"/>
                      <a:pt x="201" y="310"/>
                    </a:cubicBezTo>
                    <a:cubicBezTo>
                      <a:pt x="201" y="319"/>
                      <a:pt x="197" y="328"/>
                      <a:pt x="191" y="334"/>
                    </a:cubicBezTo>
                    <a:cubicBezTo>
                      <a:pt x="240" y="364"/>
                      <a:pt x="295" y="369"/>
                      <a:pt x="331" y="362"/>
                    </a:cubicBezTo>
                    <a:cubicBezTo>
                      <a:pt x="369" y="354"/>
                      <a:pt x="382" y="333"/>
                      <a:pt x="359" y="312"/>
                    </a:cubicBezTo>
                    <a:cubicBezTo>
                      <a:pt x="354" y="308"/>
                      <a:pt x="366" y="297"/>
                      <a:pt x="374" y="296"/>
                    </a:cubicBezTo>
                    <a:cubicBezTo>
                      <a:pt x="375" y="291"/>
                      <a:pt x="373" y="287"/>
                      <a:pt x="368" y="285"/>
                    </a:cubicBezTo>
                    <a:cubicBezTo>
                      <a:pt x="357" y="284"/>
                      <a:pt x="338" y="290"/>
                      <a:pt x="325" y="293"/>
                    </a:cubicBezTo>
                    <a:cubicBezTo>
                      <a:pt x="325" y="295"/>
                      <a:pt x="321" y="296"/>
                      <a:pt x="320" y="293"/>
                    </a:cubicBezTo>
                    <a:cubicBezTo>
                      <a:pt x="319" y="289"/>
                      <a:pt x="322" y="283"/>
                      <a:pt x="323" y="281"/>
                    </a:cubicBezTo>
                    <a:cubicBezTo>
                      <a:pt x="325" y="277"/>
                      <a:pt x="329" y="280"/>
                      <a:pt x="328" y="283"/>
                    </a:cubicBezTo>
                    <a:cubicBezTo>
                      <a:pt x="327" y="284"/>
                      <a:pt x="327" y="285"/>
                      <a:pt x="326" y="287"/>
                    </a:cubicBezTo>
                    <a:cubicBezTo>
                      <a:pt x="339" y="284"/>
                      <a:pt x="356" y="278"/>
                      <a:pt x="368" y="279"/>
                    </a:cubicBezTo>
                    <a:cubicBezTo>
                      <a:pt x="371" y="277"/>
                      <a:pt x="379" y="271"/>
                      <a:pt x="378" y="267"/>
                    </a:cubicBezTo>
                    <a:cubicBezTo>
                      <a:pt x="377" y="266"/>
                      <a:pt x="376" y="265"/>
                      <a:pt x="375" y="263"/>
                    </a:cubicBezTo>
                    <a:cubicBezTo>
                      <a:pt x="369" y="255"/>
                      <a:pt x="371" y="249"/>
                      <a:pt x="377" y="243"/>
                    </a:cubicBezTo>
                    <a:cubicBezTo>
                      <a:pt x="367" y="242"/>
                      <a:pt x="355" y="243"/>
                      <a:pt x="349" y="250"/>
                    </a:cubicBezTo>
                    <a:cubicBezTo>
                      <a:pt x="345" y="255"/>
                      <a:pt x="338" y="243"/>
                      <a:pt x="338" y="242"/>
                    </a:cubicBezTo>
                    <a:cubicBezTo>
                      <a:pt x="335" y="236"/>
                      <a:pt x="335" y="228"/>
                      <a:pt x="345" y="219"/>
                    </a:cubicBezTo>
                    <a:cubicBezTo>
                      <a:pt x="347" y="216"/>
                      <a:pt x="351" y="221"/>
                      <a:pt x="349" y="223"/>
                    </a:cubicBezTo>
                    <a:cubicBezTo>
                      <a:pt x="341" y="230"/>
                      <a:pt x="339" y="237"/>
                      <a:pt x="346" y="244"/>
                    </a:cubicBezTo>
                    <a:lnTo>
                      <a:pt x="347" y="245"/>
                    </a:lnTo>
                    <a:cubicBezTo>
                      <a:pt x="357" y="237"/>
                      <a:pt x="371" y="236"/>
                      <a:pt x="383" y="239"/>
                    </a:cubicBezTo>
                    <a:lnTo>
                      <a:pt x="383" y="239"/>
                    </a:lnTo>
                    <a:lnTo>
                      <a:pt x="383" y="239"/>
                    </a:lnTo>
                    <a:cubicBezTo>
                      <a:pt x="404" y="237"/>
                      <a:pt x="403" y="229"/>
                      <a:pt x="397" y="213"/>
                    </a:cubicBezTo>
                    <a:cubicBezTo>
                      <a:pt x="395" y="207"/>
                      <a:pt x="392" y="200"/>
                      <a:pt x="389" y="191"/>
                    </a:cubicBezTo>
                    <a:cubicBezTo>
                      <a:pt x="384" y="180"/>
                      <a:pt x="376" y="155"/>
                      <a:pt x="367" y="129"/>
                    </a:cubicBezTo>
                    <a:cubicBezTo>
                      <a:pt x="343" y="119"/>
                      <a:pt x="308" y="125"/>
                      <a:pt x="282" y="137"/>
                    </a:cubicBezTo>
                    <a:cubicBezTo>
                      <a:pt x="275" y="147"/>
                      <a:pt x="266" y="156"/>
                      <a:pt x="252" y="165"/>
                    </a:cubicBezTo>
                    <a:cubicBezTo>
                      <a:pt x="246" y="202"/>
                      <a:pt x="216" y="229"/>
                      <a:pt x="182" y="233"/>
                    </a:cubicBezTo>
                    <a:lnTo>
                      <a:pt x="181" y="240"/>
                    </a:lnTo>
                    <a:lnTo>
                      <a:pt x="181" y="240"/>
                    </a:lnTo>
                    <a:close/>
                    <a:moveTo>
                      <a:pt x="175" y="239"/>
                    </a:moveTo>
                    <a:lnTo>
                      <a:pt x="175" y="239"/>
                    </a:lnTo>
                    <a:lnTo>
                      <a:pt x="176" y="234"/>
                    </a:lnTo>
                    <a:cubicBezTo>
                      <a:pt x="174" y="234"/>
                      <a:pt x="172" y="234"/>
                      <a:pt x="170" y="234"/>
                    </a:cubicBezTo>
                    <a:cubicBezTo>
                      <a:pt x="166" y="239"/>
                      <a:pt x="162" y="244"/>
                      <a:pt x="158" y="249"/>
                    </a:cubicBezTo>
                    <a:cubicBezTo>
                      <a:pt x="158" y="253"/>
                      <a:pt x="158" y="258"/>
                      <a:pt x="159" y="261"/>
                    </a:cubicBezTo>
                    <a:cubicBezTo>
                      <a:pt x="171" y="252"/>
                      <a:pt x="194" y="258"/>
                      <a:pt x="187" y="282"/>
                    </a:cubicBezTo>
                    <a:cubicBezTo>
                      <a:pt x="190" y="284"/>
                      <a:pt x="193" y="287"/>
                      <a:pt x="196" y="291"/>
                    </a:cubicBezTo>
                    <a:cubicBezTo>
                      <a:pt x="208" y="274"/>
                      <a:pt x="198" y="245"/>
                      <a:pt x="173" y="245"/>
                    </a:cubicBezTo>
                    <a:cubicBezTo>
                      <a:pt x="170" y="244"/>
                      <a:pt x="170" y="239"/>
                      <a:pt x="174" y="239"/>
                    </a:cubicBezTo>
                    <a:cubicBezTo>
                      <a:pt x="174" y="239"/>
                      <a:pt x="175" y="239"/>
                      <a:pt x="175" y="239"/>
                    </a:cubicBezTo>
                    <a:lnTo>
                      <a:pt x="175" y="239"/>
                    </a:lnTo>
                    <a:close/>
                    <a:moveTo>
                      <a:pt x="273" y="38"/>
                    </a:moveTo>
                    <a:lnTo>
                      <a:pt x="273" y="38"/>
                    </a:lnTo>
                    <a:cubicBezTo>
                      <a:pt x="273" y="41"/>
                      <a:pt x="270" y="43"/>
                      <a:pt x="268" y="43"/>
                    </a:cubicBezTo>
                    <a:cubicBezTo>
                      <a:pt x="265" y="43"/>
                      <a:pt x="262" y="41"/>
                      <a:pt x="262" y="38"/>
                    </a:cubicBezTo>
                    <a:cubicBezTo>
                      <a:pt x="262" y="35"/>
                      <a:pt x="265" y="33"/>
                      <a:pt x="268" y="33"/>
                    </a:cubicBezTo>
                    <a:cubicBezTo>
                      <a:pt x="270" y="33"/>
                      <a:pt x="273" y="35"/>
                      <a:pt x="273" y="38"/>
                    </a:cubicBezTo>
                    <a:lnTo>
                      <a:pt x="273" y="38"/>
                    </a:lnTo>
                    <a:close/>
                    <a:moveTo>
                      <a:pt x="288" y="20"/>
                    </a:moveTo>
                    <a:lnTo>
                      <a:pt x="288" y="20"/>
                    </a:lnTo>
                    <a:cubicBezTo>
                      <a:pt x="288" y="24"/>
                      <a:pt x="285" y="26"/>
                      <a:pt x="282" y="26"/>
                    </a:cubicBezTo>
                    <a:cubicBezTo>
                      <a:pt x="279" y="26"/>
                      <a:pt x="276" y="24"/>
                      <a:pt x="276" y="20"/>
                    </a:cubicBezTo>
                    <a:cubicBezTo>
                      <a:pt x="276" y="17"/>
                      <a:pt x="279" y="15"/>
                      <a:pt x="282" y="15"/>
                    </a:cubicBezTo>
                    <a:cubicBezTo>
                      <a:pt x="285" y="15"/>
                      <a:pt x="288" y="17"/>
                      <a:pt x="288" y="20"/>
                    </a:cubicBezTo>
                    <a:lnTo>
                      <a:pt x="288" y="20"/>
                    </a:lnTo>
                    <a:close/>
                    <a:moveTo>
                      <a:pt x="258" y="56"/>
                    </a:moveTo>
                    <a:lnTo>
                      <a:pt x="258" y="56"/>
                    </a:lnTo>
                    <a:cubicBezTo>
                      <a:pt x="258" y="59"/>
                      <a:pt x="256" y="61"/>
                      <a:pt x="254" y="61"/>
                    </a:cubicBezTo>
                    <a:cubicBezTo>
                      <a:pt x="251" y="61"/>
                      <a:pt x="249" y="59"/>
                      <a:pt x="249" y="56"/>
                    </a:cubicBezTo>
                    <a:cubicBezTo>
                      <a:pt x="249" y="54"/>
                      <a:pt x="251" y="52"/>
                      <a:pt x="254" y="52"/>
                    </a:cubicBezTo>
                    <a:cubicBezTo>
                      <a:pt x="256" y="52"/>
                      <a:pt x="258" y="54"/>
                      <a:pt x="258" y="56"/>
                    </a:cubicBezTo>
                    <a:lnTo>
                      <a:pt x="258" y="56"/>
                    </a:lnTo>
                    <a:close/>
                    <a:moveTo>
                      <a:pt x="98" y="6"/>
                    </a:moveTo>
                    <a:lnTo>
                      <a:pt x="98" y="6"/>
                    </a:lnTo>
                    <a:cubicBezTo>
                      <a:pt x="98" y="9"/>
                      <a:pt x="95" y="12"/>
                      <a:pt x="92" y="12"/>
                    </a:cubicBezTo>
                    <a:cubicBezTo>
                      <a:pt x="89" y="12"/>
                      <a:pt x="87" y="9"/>
                      <a:pt x="87" y="6"/>
                    </a:cubicBezTo>
                    <a:cubicBezTo>
                      <a:pt x="87" y="3"/>
                      <a:pt x="89" y="0"/>
                      <a:pt x="92" y="0"/>
                    </a:cubicBezTo>
                    <a:cubicBezTo>
                      <a:pt x="95" y="0"/>
                      <a:pt x="98" y="3"/>
                      <a:pt x="98" y="6"/>
                    </a:cubicBezTo>
                    <a:lnTo>
                      <a:pt x="98" y="6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75" name="Freeform 13">
                <a:extLst>
                  <a:ext uri="{FF2B5EF4-FFF2-40B4-BE49-F238E27FC236}">
                    <a16:creationId xmlns:a16="http://schemas.microsoft.com/office/drawing/2014/main" id="{543E6EC3-5871-ACBD-CC76-88E1A81713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16848" y="631826"/>
                <a:ext cx="188913" cy="146050"/>
              </a:xfrm>
              <a:custGeom>
                <a:avLst/>
                <a:gdLst>
                  <a:gd name="T0" fmla="*/ 15 w 232"/>
                  <a:gd name="T1" fmla="*/ 172 h 178"/>
                  <a:gd name="T2" fmla="*/ 15 w 232"/>
                  <a:gd name="T3" fmla="*/ 172 h 178"/>
                  <a:gd name="T4" fmla="*/ 25 w 232"/>
                  <a:gd name="T5" fmla="*/ 162 h 178"/>
                  <a:gd name="T6" fmla="*/ 15 w 232"/>
                  <a:gd name="T7" fmla="*/ 152 h 178"/>
                  <a:gd name="T8" fmla="*/ 5 w 232"/>
                  <a:gd name="T9" fmla="*/ 162 h 178"/>
                  <a:gd name="T10" fmla="*/ 15 w 232"/>
                  <a:gd name="T11" fmla="*/ 172 h 178"/>
                  <a:gd name="T12" fmla="*/ 15 w 232"/>
                  <a:gd name="T13" fmla="*/ 172 h 178"/>
                  <a:gd name="T14" fmla="*/ 15 w 232"/>
                  <a:gd name="T15" fmla="*/ 178 h 178"/>
                  <a:gd name="T16" fmla="*/ 15 w 232"/>
                  <a:gd name="T17" fmla="*/ 178 h 178"/>
                  <a:gd name="T18" fmla="*/ 0 w 232"/>
                  <a:gd name="T19" fmla="*/ 162 h 178"/>
                  <a:gd name="T20" fmla="*/ 15 w 232"/>
                  <a:gd name="T21" fmla="*/ 146 h 178"/>
                  <a:gd name="T22" fmla="*/ 31 w 232"/>
                  <a:gd name="T23" fmla="*/ 162 h 178"/>
                  <a:gd name="T24" fmla="*/ 15 w 232"/>
                  <a:gd name="T25" fmla="*/ 178 h 178"/>
                  <a:gd name="T26" fmla="*/ 15 w 232"/>
                  <a:gd name="T27" fmla="*/ 178 h 178"/>
                  <a:gd name="T28" fmla="*/ 232 w 232"/>
                  <a:gd name="T29" fmla="*/ 91 h 178"/>
                  <a:gd name="T30" fmla="*/ 232 w 232"/>
                  <a:gd name="T31" fmla="*/ 91 h 178"/>
                  <a:gd name="T32" fmla="*/ 232 w 232"/>
                  <a:gd name="T33" fmla="*/ 91 h 178"/>
                  <a:gd name="T34" fmla="*/ 232 w 232"/>
                  <a:gd name="T35" fmla="*/ 91 h 178"/>
                  <a:gd name="T36" fmla="*/ 232 w 232"/>
                  <a:gd name="T37" fmla="*/ 91 h 178"/>
                  <a:gd name="T38" fmla="*/ 232 w 232"/>
                  <a:gd name="T39" fmla="*/ 91 h 178"/>
                  <a:gd name="T40" fmla="*/ 149 w 232"/>
                  <a:gd name="T41" fmla="*/ 27 h 178"/>
                  <a:gd name="T42" fmla="*/ 149 w 232"/>
                  <a:gd name="T43" fmla="*/ 27 h 178"/>
                  <a:gd name="T44" fmla="*/ 147 w 232"/>
                  <a:gd name="T45" fmla="*/ 11 h 178"/>
                  <a:gd name="T46" fmla="*/ 124 w 232"/>
                  <a:gd name="T47" fmla="*/ 23 h 178"/>
                  <a:gd name="T48" fmla="*/ 135 w 232"/>
                  <a:gd name="T49" fmla="*/ 26 h 178"/>
                  <a:gd name="T50" fmla="*/ 149 w 232"/>
                  <a:gd name="T51" fmla="*/ 27 h 178"/>
                  <a:gd name="T52" fmla="*/ 149 w 232"/>
                  <a:gd name="T53" fmla="*/ 27 h 178"/>
                  <a:gd name="T54" fmla="*/ 153 w 232"/>
                  <a:gd name="T55" fmla="*/ 9 h 178"/>
                  <a:gd name="T56" fmla="*/ 153 w 232"/>
                  <a:gd name="T57" fmla="*/ 9 h 178"/>
                  <a:gd name="T58" fmla="*/ 155 w 232"/>
                  <a:gd name="T59" fmla="*/ 28 h 178"/>
                  <a:gd name="T60" fmla="*/ 166 w 232"/>
                  <a:gd name="T61" fmla="*/ 27 h 178"/>
                  <a:gd name="T62" fmla="*/ 163 w 232"/>
                  <a:gd name="T63" fmla="*/ 17 h 178"/>
                  <a:gd name="T64" fmla="*/ 164 w 232"/>
                  <a:gd name="T65" fmla="*/ 7 h 178"/>
                  <a:gd name="T66" fmla="*/ 153 w 232"/>
                  <a:gd name="T67" fmla="*/ 9 h 178"/>
                  <a:gd name="T68" fmla="*/ 153 w 232"/>
                  <a:gd name="T69" fmla="*/ 9 h 178"/>
                  <a:gd name="T70" fmla="*/ 177 w 232"/>
                  <a:gd name="T71" fmla="*/ 1 h 178"/>
                  <a:gd name="T72" fmla="*/ 177 w 232"/>
                  <a:gd name="T73" fmla="*/ 1 h 178"/>
                  <a:gd name="T74" fmla="*/ 187 w 232"/>
                  <a:gd name="T75" fmla="*/ 1 h 178"/>
                  <a:gd name="T76" fmla="*/ 190 w 232"/>
                  <a:gd name="T77" fmla="*/ 4 h 178"/>
                  <a:gd name="T78" fmla="*/ 182 w 232"/>
                  <a:gd name="T79" fmla="*/ 10 h 178"/>
                  <a:gd name="T80" fmla="*/ 183 w 232"/>
                  <a:gd name="T81" fmla="*/ 15 h 178"/>
                  <a:gd name="T82" fmla="*/ 175 w 232"/>
                  <a:gd name="T83" fmla="*/ 32 h 178"/>
                  <a:gd name="T84" fmla="*/ 175 w 232"/>
                  <a:gd name="T85" fmla="*/ 32 h 178"/>
                  <a:gd name="T86" fmla="*/ 154 w 232"/>
                  <a:gd name="T87" fmla="*/ 33 h 178"/>
                  <a:gd name="T88" fmla="*/ 152 w 232"/>
                  <a:gd name="T89" fmla="*/ 33 h 178"/>
                  <a:gd name="T90" fmla="*/ 119 w 232"/>
                  <a:gd name="T91" fmla="*/ 27 h 178"/>
                  <a:gd name="T92" fmla="*/ 119 w 232"/>
                  <a:gd name="T93" fmla="*/ 27 h 178"/>
                  <a:gd name="T94" fmla="*/ 114 w 232"/>
                  <a:gd name="T95" fmla="*/ 24 h 178"/>
                  <a:gd name="T96" fmla="*/ 116 w 232"/>
                  <a:gd name="T97" fmla="*/ 22 h 178"/>
                  <a:gd name="T98" fmla="*/ 117 w 232"/>
                  <a:gd name="T99" fmla="*/ 21 h 178"/>
                  <a:gd name="T100" fmla="*/ 177 w 232"/>
                  <a:gd name="T101" fmla="*/ 1 h 178"/>
                  <a:gd name="T102" fmla="*/ 177 w 232"/>
                  <a:gd name="T103" fmla="*/ 1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2" h="178">
                    <a:moveTo>
                      <a:pt x="15" y="172"/>
                    </a:moveTo>
                    <a:lnTo>
                      <a:pt x="15" y="172"/>
                    </a:lnTo>
                    <a:cubicBezTo>
                      <a:pt x="21" y="172"/>
                      <a:pt x="25" y="167"/>
                      <a:pt x="25" y="162"/>
                    </a:cubicBezTo>
                    <a:cubicBezTo>
                      <a:pt x="25" y="156"/>
                      <a:pt x="21" y="152"/>
                      <a:pt x="15" y="152"/>
                    </a:cubicBezTo>
                    <a:cubicBezTo>
                      <a:pt x="10" y="152"/>
                      <a:pt x="5" y="156"/>
                      <a:pt x="5" y="162"/>
                    </a:cubicBezTo>
                    <a:cubicBezTo>
                      <a:pt x="5" y="167"/>
                      <a:pt x="10" y="172"/>
                      <a:pt x="15" y="172"/>
                    </a:cubicBezTo>
                    <a:lnTo>
                      <a:pt x="15" y="172"/>
                    </a:lnTo>
                    <a:close/>
                    <a:moveTo>
                      <a:pt x="15" y="178"/>
                    </a:moveTo>
                    <a:lnTo>
                      <a:pt x="15" y="178"/>
                    </a:lnTo>
                    <a:cubicBezTo>
                      <a:pt x="7" y="178"/>
                      <a:pt x="0" y="170"/>
                      <a:pt x="0" y="162"/>
                    </a:cubicBezTo>
                    <a:cubicBezTo>
                      <a:pt x="0" y="153"/>
                      <a:pt x="7" y="146"/>
                      <a:pt x="15" y="146"/>
                    </a:cubicBezTo>
                    <a:cubicBezTo>
                      <a:pt x="24" y="146"/>
                      <a:pt x="31" y="153"/>
                      <a:pt x="31" y="162"/>
                    </a:cubicBezTo>
                    <a:cubicBezTo>
                      <a:pt x="31" y="170"/>
                      <a:pt x="24" y="178"/>
                      <a:pt x="15" y="178"/>
                    </a:cubicBezTo>
                    <a:lnTo>
                      <a:pt x="15" y="178"/>
                    </a:lnTo>
                    <a:close/>
                    <a:moveTo>
                      <a:pt x="232" y="91"/>
                    </a:moveTo>
                    <a:lnTo>
                      <a:pt x="232" y="91"/>
                    </a:lnTo>
                    <a:cubicBezTo>
                      <a:pt x="232" y="91"/>
                      <a:pt x="232" y="91"/>
                      <a:pt x="232" y="91"/>
                    </a:cubicBezTo>
                    <a:lnTo>
                      <a:pt x="232" y="91"/>
                    </a:lnTo>
                    <a:lnTo>
                      <a:pt x="232" y="91"/>
                    </a:lnTo>
                    <a:lnTo>
                      <a:pt x="232" y="91"/>
                    </a:lnTo>
                    <a:close/>
                    <a:moveTo>
                      <a:pt x="149" y="27"/>
                    </a:moveTo>
                    <a:lnTo>
                      <a:pt x="149" y="27"/>
                    </a:lnTo>
                    <a:cubicBezTo>
                      <a:pt x="147" y="23"/>
                      <a:pt x="147" y="17"/>
                      <a:pt x="147" y="11"/>
                    </a:cubicBezTo>
                    <a:cubicBezTo>
                      <a:pt x="139" y="13"/>
                      <a:pt x="131" y="17"/>
                      <a:pt x="124" y="23"/>
                    </a:cubicBezTo>
                    <a:cubicBezTo>
                      <a:pt x="126" y="23"/>
                      <a:pt x="130" y="25"/>
                      <a:pt x="135" y="26"/>
                    </a:cubicBezTo>
                    <a:cubicBezTo>
                      <a:pt x="139" y="26"/>
                      <a:pt x="144" y="27"/>
                      <a:pt x="149" y="27"/>
                    </a:cubicBezTo>
                    <a:lnTo>
                      <a:pt x="149" y="27"/>
                    </a:lnTo>
                    <a:close/>
                    <a:moveTo>
                      <a:pt x="153" y="9"/>
                    </a:moveTo>
                    <a:lnTo>
                      <a:pt x="153" y="9"/>
                    </a:lnTo>
                    <a:cubicBezTo>
                      <a:pt x="152" y="17"/>
                      <a:pt x="153" y="23"/>
                      <a:pt x="155" y="28"/>
                    </a:cubicBezTo>
                    <a:cubicBezTo>
                      <a:pt x="159" y="28"/>
                      <a:pt x="162" y="27"/>
                      <a:pt x="166" y="27"/>
                    </a:cubicBezTo>
                    <a:cubicBezTo>
                      <a:pt x="164" y="25"/>
                      <a:pt x="163" y="21"/>
                      <a:pt x="163" y="17"/>
                    </a:cubicBezTo>
                    <a:cubicBezTo>
                      <a:pt x="163" y="14"/>
                      <a:pt x="163" y="10"/>
                      <a:pt x="164" y="7"/>
                    </a:cubicBezTo>
                    <a:cubicBezTo>
                      <a:pt x="161" y="8"/>
                      <a:pt x="157" y="8"/>
                      <a:pt x="153" y="9"/>
                    </a:cubicBezTo>
                    <a:lnTo>
                      <a:pt x="153" y="9"/>
                    </a:lnTo>
                    <a:close/>
                    <a:moveTo>
                      <a:pt x="177" y="1"/>
                    </a:moveTo>
                    <a:lnTo>
                      <a:pt x="177" y="1"/>
                    </a:lnTo>
                    <a:cubicBezTo>
                      <a:pt x="180" y="1"/>
                      <a:pt x="184" y="0"/>
                      <a:pt x="187" y="1"/>
                    </a:cubicBezTo>
                    <a:cubicBezTo>
                      <a:pt x="189" y="1"/>
                      <a:pt x="190" y="3"/>
                      <a:pt x="190" y="4"/>
                    </a:cubicBezTo>
                    <a:cubicBezTo>
                      <a:pt x="190" y="7"/>
                      <a:pt x="185" y="9"/>
                      <a:pt x="182" y="10"/>
                    </a:cubicBezTo>
                    <a:cubicBezTo>
                      <a:pt x="182" y="12"/>
                      <a:pt x="183" y="14"/>
                      <a:pt x="183" y="15"/>
                    </a:cubicBezTo>
                    <a:cubicBezTo>
                      <a:pt x="184" y="23"/>
                      <a:pt x="180" y="30"/>
                      <a:pt x="175" y="32"/>
                    </a:cubicBezTo>
                    <a:cubicBezTo>
                      <a:pt x="175" y="32"/>
                      <a:pt x="175" y="32"/>
                      <a:pt x="175" y="32"/>
                    </a:cubicBezTo>
                    <a:cubicBezTo>
                      <a:pt x="168" y="33"/>
                      <a:pt x="161" y="33"/>
                      <a:pt x="154" y="33"/>
                    </a:cubicBezTo>
                    <a:cubicBezTo>
                      <a:pt x="153" y="33"/>
                      <a:pt x="153" y="33"/>
                      <a:pt x="152" y="33"/>
                    </a:cubicBezTo>
                    <a:cubicBezTo>
                      <a:pt x="141" y="33"/>
                      <a:pt x="129" y="31"/>
                      <a:pt x="119" y="27"/>
                    </a:cubicBezTo>
                    <a:cubicBezTo>
                      <a:pt x="119" y="27"/>
                      <a:pt x="119" y="27"/>
                      <a:pt x="119" y="27"/>
                    </a:cubicBezTo>
                    <a:cubicBezTo>
                      <a:pt x="116" y="30"/>
                      <a:pt x="112" y="27"/>
                      <a:pt x="114" y="24"/>
                    </a:cubicBezTo>
                    <a:cubicBezTo>
                      <a:pt x="114" y="24"/>
                      <a:pt x="115" y="23"/>
                      <a:pt x="116" y="22"/>
                    </a:cubicBezTo>
                    <a:cubicBezTo>
                      <a:pt x="116" y="22"/>
                      <a:pt x="117" y="21"/>
                      <a:pt x="117" y="21"/>
                    </a:cubicBezTo>
                    <a:cubicBezTo>
                      <a:pt x="123" y="15"/>
                      <a:pt x="142" y="1"/>
                      <a:pt x="177" y="1"/>
                    </a:cubicBezTo>
                    <a:lnTo>
                      <a:pt x="177" y="1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76" name="Freeform 14">
                <a:extLst>
                  <a:ext uri="{FF2B5EF4-FFF2-40B4-BE49-F238E27FC236}">
                    <a16:creationId xmlns:a16="http://schemas.microsoft.com/office/drawing/2014/main" id="{9D2ABC00-1521-7AD5-4051-96E0D723BB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23238" y="455613"/>
                <a:ext cx="800100" cy="385762"/>
              </a:xfrm>
              <a:custGeom>
                <a:avLst/>
                <a:gdLst>
                  <a:gd name="T0" fmla="*/ 44 w 986"/>
                  <a:gd name="T1" fmla="*/ 12 h 469"/>
                  <a:gd name="T2" fmla="*/ 100 w 986"/>
                  <a:gd name="T3" fmla="*/ 110 h 469"/>
                  <a:gd name="T4" fmla="*/ 112 w 986"/>
                  <a:gd name="T5" fmla="*/ 49 h 469"/>
                  <a:gd name="T6" fmla="*/ 238 w 986"/>
                  <a:gd name="T7" fmla="*/ 9 h 469"/>
                  <a:gd name="T8" fmla="*/ 265 w 986"/>
                  <a:gd name="T9" fmla="*/ 94 h 469"/>
                  <a:gd name="T10" fmla="*/ 297 w 986"/>
                  <a:gd name="T11" fmla="*/ 110 h 469"/>
                  <a:gd name="T12" fmla="*/ 368 w 986"/>
                  <a:gd name="T13" fmla="*/ 2 h 469"/>
                  <a:gd name="T14" fmla="*/ 431 w 986"/>
                  <a:gd name="T15" fmla="*/ 0 h 469"/>
                  <a:gd name="T16" fmla="*/ 506 w 986"/>
                  <a:gd name="T17" fmla="*/ 2 h 469"/>
                  <a:gd name="T18" fmla="*/ 562 w 986"/>
                  <a:gd name="T19" fmla="*/ 110 h 469"/>
                  <a:gd name="T20" fmla="*/ 595 w 986"/>
                  <a:gd name="T21" fmla="*/ 104 h 469"/>
                  <a:gd name="T22" fmla="*/ 653 w 986"/>
                  <a:gd name="T23" fmla="*/ 16 h 469"/>
                  <a:gd name="T24" fmla="*/ 623 w 986"/>
                  <a:gd name="T25" fmla="*/ 103 h 469"/>
                  <a:gd name="T26" fmla="*/ 741 w 986"/>
                  <a:gd name="T27" fmla="*/ 112 h 469"/>
                  <a:gd name="T28" fmla="*/ 805 w 986"/>
                  <a:gd name="T29" fmla="*/ 2 h 469"/>
                  <a:gd name="T30" fmla="*/ 887 w 986"/>
                  <a:gd name="T31" fmla="*/ 110 h 469"/>
                  <a:gd name="T32" fmla="*/ 805 w 986"/>
                  <a:gd name="T33" fmla="*/ 2 h 469"/>
                  <a:gd name="T34" fmla="*/ 938 w 986"/>
                  <a:gd name="T35" fmla="*/ 59 h 469"/>
                  <a:gd name="T36" fmla="*/ 926 w 986"/>
                  <a:gd name="T37" fmla="*/ 2 h 469"/>
                  <a:gd name="T38" fmla="*/ 54 w 986"/>
                  <a:gd name="T39" fmla="*/ 281 h 469"/>
                  <a:gd name="T40" fmla="*/ 96 w 986"/>
                  <a:gd name="T41" fmla="*/ 251 h 469"/>
                  <a:gd name="T42" fmla="*/ 205 w 986"/>
                  <a:gd name="T43" fmla="*/ 291 h 469"/>
                  <a:gd name="T44" fmla="*/ 256 w 986"/>
                  <a:gd name="T45" fmla="*/ 288 h 469"/>
                  <a:gd name="T46" fmla="*/ 303 w 986"/>
                  <a:gd name="T47" fmla="*/ 179 h 469"/>
                  <a:gd name="T48" fmla="*/ 303 w 986"/>
                  <a:gd name="T49" fmla="*/ 179 h 469"/>
                  <a:gd name="T50" fmla="*/ 421 w 986"/>
                  <a:gd name="T51" fmla="*/ 278 h 469"/>
                  <a:gd name="T52" fmla="*/ 467 w 986"/>
                  <a:gd name="T53" fmla="*/ 180 h 469"/>
                  <a:gd name="T54" fmla="*/ 525 w 986"/>
                  <a:gd name="T55" fmla="*/ 190 h 469"/>
                  <a:gd name="T56" fmla="*/ 495 w 986"/>
                  <a:gd name="T57" fmla="*/ 288 h 469"/>
                  <a:gd name="T58" fmla="*/ 575 w 986"/>
                  <a:gd name="T59" fmla="*/ 285 h 469"/>
                  <a:gd name="T60" fmla="*/ 618 w 986"/>
                  <a:gd name="T61" fmla="*/ 282 h 469"/>
                  <a:gd name="T62" fmla="*/ 620 w 986"/>
                  <a:gd name="T63" fmla="*/ 227 h 469"/>
                  <a:gd name="T64" fmla="*/ 625 w 986"/>
                  <a:gd name="T65" fmla="*/ 241 h 469"/>
                  <a:gd name="T66" fmla="*/ 697 w 986"/>
                  <a:gd name="T67" fmla="*/ 180 h 469"/>
                  <a:gd name="T68" fmla="*/ 752 w 986"/>
                  <a:gd name="T69" fmla="*/ 288 h 469"/>
                  <a:gd name="T70" fmla="*/ 851 w 986"/>
                  <a:gd name="T71" fmla="*/ 191 h 469"/>
                  <a:gd name="T72" fmla="*/ 900 w 986"/>
                  <a:gd name="T73" fmla="*/ 287 h 469"/>
                  <a:gd name="T74" fmla="*/ 888 w 986"/>
                  <a:gd name="T75" fmla="*/ 291 h 469"/>
                  <a:gd name="T76" fmla="*/ 871 w 986"/>
                  <a:gd name="T77" fmla="*/ 174 h 469"/>
                  <a:gd name="T78" fmla="*/ 820 w 986"/>
                  <a:gd name="T79" fmla="*/ 188 h 469"/>
                  <a:gd name="T80" fmla="*/ 954 w 986"/>
                  <a:gd name="T81" fmla="*/ 190 h 469"/>
                  <a:gd name="T82" fmla="*/ 25 w 986"/>
                  <a:gd name="T83" fmla="*/ 457 h 469"/>
                  <a:gd name="T84" fmla="*/ 46 w 986"/>
                  <a:gd name="T85" fmla="*/ 359 h 469"/>
                  <a:gd name="T86" fmla="*/ 171 w 986"/>
                  <a:gd name="T87" fmla="*/ 369 h 469"/>
                  <a:gd name="T88" fmla="*/ 220 w 986"/>
                  <a:gd name="T89" fmla="*/ 465 h 469"/>
                  <a:gd name="T90" fmla="*/ 208 w 986"/>
                  <a:gd name="T91" fmla="*/ 469 h 469"/>
                  <a:gd name="T92" fmla="*/ 278 w 986"/>
                  <a:gd name="T93" fmla="*/ 368 h 469"/>
                  <a:gd name="T94" fmla="*/ 249 w 986"/>
                  <a:gd name="T95" fmla="*/ 467 h 469"/>
                  <a:gd name="T96" fmla="*/ 328 w 986"/>
                  <a:gd name="T97" fmla="*/ 463 h 469"/>
                  <a:gd name="T98" fmla="*/ 394 w 986"/>
                  <a:gd name="T99" fmla="*/ 359 h 469"/>
                  <a:gd name="T100" fmla="*/ 429 w 986"/>
                  <a:gd name="T101" fmla="*/ 466 h 469"/>
                  <a:gd name="T102" fmla="*/ 394 w 986"/>
                  <a:gd name="T103" fmla="*/ 359 h 469"/>
                  <a:gd name="T104" fmla="*/ 579 w 986"/>
                  <a:gd name="T105" fmla="*/ 438 h 469"/>
                  <a:gd name="T106" fmla="*/ 551 w 986"/>
                  <a:gd name="T107" fmla="*/ 357 h 469"/>
                  <a:gd name="T108" fmla="*/ 599 w 986"/>
                  <a:gd name="T109" fmla="*/ 359 h 469"/>
                  <a:gd name="T110" fmla="*/ 675 w 986"/>
                  <a:gd name="T111" fmla="*/ 359 h 469"/>
                  <a:gd name="T112" fmla="*/ 731 w 986"/>
                  <a:gd name="T113" fmla="*/ 370 h 469"/>
                  <a:gd name="T114" fmla="*/ 693 w 986"/>
                  <a:gd name="T115" fmla="*/ 469 h 469"/>
                  <a:gd name="T116" fmla="*/ 832 w 986"/>
                  <a:gd name="T117" fmla="*/ 457 h 469"/>
                  <a:gd name="T118" fmla="*/ 837 w 986"/>
                  <a:gd name="T119" fmla="*/ 359 h 469"/>
                  <a:gd name="T120" fmla="*/ 837 w 986"/>
                  <a:gd name="T121" fmla="*/ 359 h 469"/>
                  <a:gd name="T122" fmla="*/ 954 w 986"/>
                  <a:gd name="T123" fmla="*/ 369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86" h="469">
                    <a:moveTo>
                      <a:pt x="0" y="2"/>
                    </a:moveTo>
                    <a:lnTo>
                      <a:pt x="0" y="2"/>
                    </a:lnTo>
                    <a:lnTo>
                      <a:pt x="0" y="12"/>
                    </a:lnTo>
                    <a:lnTo>
                      <a:pt x="32" y="12"/>
                    </a:lnTo>
                    <a:lnTo>
                      <a:pt x="32" y="110"/>
                    </a:lnTo>
                    <a:lnTo>
                      <a:pt x="44" y="110"/>
                    </a:lnTo>
                    <a:lnTo>
                      <a:pt x="44" y="12"/>
                    </a:lnTo>
                    <a:lnTo>
                      <a:pt x="76" y="12"/>
                    </a:lnTo>
                    <a:lnTo>
                      <a:pt x="76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100" y="2"/>
                    </a:moveTo>
                    <a:lnTo>
                      <a:pt x="100" y="2"/>
                    </a:lnTo>
                    <a:lnTo>
                      <a:pt x="100" y="110"/>
                    </a:lnTo>
                    <a:lnTo>
                      <a:pt x="158" y="110"/>
                    </a:lnTo>
                    <a:lnTo>
                      <a:pt x="158" y="100"/>
                    </a:lnTo>
                    <a:lnTo>
                      <a:pt x="112" y="100"/>
                    </a:lnTo>
                    <a:lnTo>
                      <a:pt x="112" y="59"/>
                    </a:lnTo>
                    <a:lnTo>
                      <a:pt x="154" y="59"/>
                    </a:lnTo>
                    <a:lnTo>
                      <a:pt x="154" y="49"/>
                    </a:lnTo>
                    <a:lnTo>
                      <a:pt x="112" y="49"/>
                    </a:lnTo>
                    <a:lnTo>
                      <a:pt x="112" y="12"/>
                    </a:lnTo>
                    <a:lnTo>
                      <a:pt x="158" y="12"/>
                    </a:lnTo>
                    <a:lnTo>
                      <a:pt x="158" y="2"/>
                    </a:lnTo>
                    <a:lnTo>
                      <a:pt x="100" y="2"/>
                    </a:lnTo>
                    <a:lnTo>
                      <a:pt x="100" y="2"/>
                    </a:lnTo>
                    <a:close/>
                    <a:moveTo>
                      <a:pt x="238" y="9"/>
                    </a:moveTo>
                    <a:lnTo>
                      <a:pt x="238" y="9"/>
                    </a:lnTo>
                    <a:cubicBezTo>
                      <a:pt x="248" y="9"/>
                      <a:pt x="257" y="11"/>
                      <a:pt x="266" y="17"/>
                    </a:cubicBezTo>
                    <a:lnTo>
                      <a:pt x="270" y="8"/>
                    </a:lnTo>
                    <a:cubicBezTo>
                      <a:pt x="260" y="3"/>
                      <a:pt x="250" y="0"/>
                      <a:pt x="238" y="0"/>
                    </a:cubicBezTo>
                    <a:cubicBezTo>
                      <a:pt x="206" y="0"/>
                      <a:pt x="181" y="23"/>
                      <a:pt x="181" y="56"/>
                    </a:cubicBezTo>
                    <a:cubicBezTo>
                      <a:pt x="181" y="91"/>
                      <a:pt x="206" y="112"/>
                      <a:pt x="238" y="112"/>
                    </a:cubicBezTo>
                    <a:cubicBezTo>
                      <a:pt x="248" y="112"/>
                      <a:pt x="260" y="107"/>
                      <a:pt x="270" y="102"/>
                    </a:cubicBezTo>
                    <a:lnTo>
                      <a:pt x="265" y="94"/>
                    </a:lnTo>
                    <a:cubicBezTo>
                      <a:pt x="257" y="99"/>
                      <a:pt x="247" y="102"/>
                      <a:pt x="238" y="102"/>
                    </a:cubicBezTo>
                    <a:cubicBezTo>
                      <a:pt x="211" y="102"/>
                      <a:pt x="193" y="82"/>
                      <a:pt x="193" y="56"/>
                    </a:cubicBezTo>
                    <a:cubicBezTo>
                      <a:pt x="193" y="30"/>
                      <a:pt x="211" y="9"/>
                      <a:pt x="238" y="9"/>
                    </a:cubicBezTo>
                    <a:lnTo>
                      <a:pt x="238" y="9"/>
                    </a:lnTo>
                    <a:close/>
                    <a:moveTo>
                      <a:pt x="297" y="2"/>
                    </a:moveTo>
                    <a:lnTo>
                      <a:pt x="297" y="2"/>
                    </a:lnTo>
                    <a:lnTo>
                      <a:pt x="297" y="110"/>
                    </a:lnTo>
                    <a:lnTo>
                      <a:pt x="309" y="110"/>
                    </a:lnTo>
                    <a:lnTo>
                      <a:pt x="309" y="58"/>
                    </a:lnTo>
                    <a:lnTo>
                      <a:pt x="368" y="58"/>
                    </a:lnTo>
                    <a:lnTo>
                      <a:pt x="368" y="110"/>
                    </a:lnTo>
                    <a:lnTo>
                      <a:pt x="380" y="110"/>
                    </a:lnTo>
                    <a:lnTo>
                      <a:pt x="380" y="2"/>
                    </a:lnTo>
                    <a:lnTo>
                      <a:pt x="368" y="2"/>
                    </a:lnTo>
                    <a:lnTo>
                      <a:pt x="368" y="49"/>
                    </a:lnTo>
                    <a:lnTo>
                      <a:pt x="309" y="49"/>
                    </a:lnTo>
                    <a:lnTo>
                      <a:pt x="309" y="2"/>
                    </a:lnTo>
                    <a:lnTo>
                      <a:pt x="297" y="2"/>
                    </a:lnTo>
                    <a:lnTo>
                      <a:pt x="297" y="2"/>
                    </a:lnTo>
                    <a:close/>
                    <a:moveTo>
                      <a:pt x="431" y="0"/>
                    </a:moveTo>
                    <a:lnTo>
                      <a:pt x="431" y="0"/>
                    </a:lnTo>
                    <a:lnTo>
                      <a:pt x="418" y="3"/>
                    </a:lnTo>
                    <a:lnTo>
                      <a:pt x="418" y="110"/>
                    </a:lnTo>
                    <a:lnTo>
                      <a:pt x="430" y="110"/>
                    </a:lnTo>
                    <a:lnTo>
                      <a:pt x="430" y="18"/>
                    </a:lnTo>
                    <a:lnTo>
                      <a:pt x="493" y="112"/>
                    </a:lnTo>
                    <a:lnTo>
                      <a:pt x="506" y="109"/>
                    </a:lnTo>
                    <a:lnTo>
                      <a:pt x="506" y="2"/>
                    </a:lnTo>
                    <a:lnTo>
                      <a:pt x="495" y="2"/>
                    </a:lnTo>
                    <a:lnTo>
                      <a:pt x="495" y="95"/>
                    </a:lnTo>
                    <a:lnTo>
                      <a:pt x="431" y="0"/>
                    </a:lnTo>
                    <a:lnTo>
                      <a:pt x="431" y="0"/>
                    </a:lnTo>
                    <a:close/>
                    <a:moveTo>
                      <a:pt x="550" y="110"/>
                    </a:moveTo>
                    <a:lnTo>
                      <a:pt x="550" y="110"/>
                    </a:lnTo>
                    <a:lnTo>
                      <a:pt x="562" y="110"/>
                    </a:lnTo>
                    <a:lnTo>
                      <a:pt x="562" y="2"/>
                    </a:lnTo>
                    <a:lnTo>
                      <a:pt x="550" y="2"/>
                    </a:lnTo>
                    <a:lnTo>
                      <a:pt x="550" y="110"/>
                    </a:lnTo>
                    <a:close/>
                    <a:moveTo>
                      <a:pt x="623" y="103"/>
                    </a:moveTo>
                    <a:lnTo>
                      <a:pt x="623" y="103"/>
                    </a:lnTo>
                    <a:cubicBezTo>
                      <a:pt x="615" y="103"/>
                      <a:pt x="606" y="100"/>
                      <a:pt x="600" y="96"/>
                    </a:cubicBezTo>
                    <a:lnTo>
                      <a:pt x="595" y="104"/>
                    </a:lnTo>
                    <a:cubicBezTo>
                      <a:pt x="604" y="109"/>
                      <a:pt x="613" y="112"/>
                      <a:pt x="624" y="112"/>
                    </a:cubicBezTo>
                    <a:cubicBezTo>
                      <a:pt x="647" y="112"/>
                      <a:pt x="658" y="97"/>
                      <a:pt x="658" y="81"/>
                    </a:cubicBezTo>
                    <a:cubicBezTo>
                      <a:pt x="658" y="65"/>
                      <a:pt x="646" y="58"/>
                      <a:pt x="634" y="52"/>
                    </a:cubicBezTo>
                    <a:lnTo>
                      <a:pt x="625" y="48"/>
                    </a:lnTo>
                    <a:cubicBezTo>
                      <a:pt x="617" y="44"/>
                      <a:pt x="609" y="39"/>
                      <a:pt x="609" y="28"/>
                    </a:cubicBezTo>
                    <a:cubicBezTo>
                      <a:pt x="609" y="14"/>
                      <a:pt x="620" y="8"/>
                      <a:pt x="630" y="8"/>
                    </a:cubicBezTo>
                    <a:cubicBezTo>
                      <a:pt x="640" y="8"/>
                      <a:pt x="647" y="12"/>
                      <a:pt x="653" y="16"/>
                    </a:cubicBezTo>
                    <a:lnTo>
                      <a:pt x="657" y="8"/>
                    </a:lnTo>
                    <a:cubicBezTo>
                      <a:pt x="649" y="3"/>
                      <a:pt x="640" y="0"/>
                      <a:pt x="630" y="0"/>
                    </a:cubicBezTo>
                    <a:cubicBezTo>
                      <a:pt x="611" y="0"/>
                      <a:pt x="598" y="11"/>
                      <a:pt x="598" y="28"/>
                    </a:cubicBezTo>
                    <a:cubicBezTo>
                      <a:pt x="598" y="50"/>
                      <a:pt x="614" y="54"/>
                      <a:pt x="630" y="62"/>
                    </a:cubicBezTo>
                    <a:cubicBezTo>
                      <a:pt x="639" y="66"/>
                      <a:pt x="646" y="71"/>
                      <a:pt x="646" y="82"/>
                    </a:cubicBezTo>
                    <a:cubicBezTo>
                      <a:pt x="646" y="95"/>
                      <a:pt x="636" y="103"/>
                      <a:pt x="623" y="103"/>
                    </a:cubicBezTo>
                    <a:lnTo>
                      <a:pt x="623" y="103"/>
                    </a:lnTo>
                    <a:close/>
                    <a:moveTo>
                      <a:pt x="741" y="9"/>
                    </a:moveTo>
                    <a:lnTo>
                      <a:pt x="741" y="9"/>
                    </a:lnTo>
                    <a:cubicBezTo>
                      <a:pt x="752" y="9"/>
                      <a:pt x="761" y="11"/>
                      <a:pt x="769" y="17"/>
                    </a:cubicBezTo>
                    <a:lnTo>
                      <a:pt x="774" y="8"/>
                    </a:lnTo>
                    <a:cubicBezTo>
                      <a:pt x="764" y="3"/>
                      <a:pt x="754" y="0"/>
                      <a:pt x="741" y="0"/>
                    </a:cubicBezTo>
                    <a:cubicBezTo>
                      <a:pt x="709" y="0"/>
                      <a:pt x="684" y="23"/>
                      <a:pt x="684" y="56"/>
                    </a:cubicBezTo>
                    <a:cubicBezTo>
                      <a:pt x="684" y="91"/>
                      <a:pt x="709" y="112"/>
                      <a:pt x="741" y="112"/>
                    </a:cubicBezTo>
                    <a:cubicBezTo>
                      <a:pt x="752" y="112"/>
                      <a:pt x="764" y="107"/>
                      <a:pt x="773" y="102"/>
                    </a:cubicBezTo>
                    <a:lnTo>
                      <a:pt x="769" y="94"/>
                    </a:lnTo>
                    <a:cubicBezTo>
                      <a:pt x="761" y="99"/>
                      <a:pt x="751" y="102"/>
                      <a:pt x="741" y="102"/>
                    </a:cubicBezTo>
                    <a:cubicBezTo>
                      <a:pt x="715" y="102"/>
                      <a:pt x="697" y="82"/>
                      <a:pt x="697" y="56"/>
                    </a:cubicBezTo>
                    <a:cubicBezTo>
                      <a:pt x="697" y="30"/>
                      <a:pt x="715" y="9"/>
                      <a:pt x="741" y="9"/>
                    </a:cubicBezTo>
                    <a:lnTo>
                      <a:pt x="741" y="9"/>
                    </a:lnTo>
                    <a:close/>
                    <a:moveTo>
                      <a:pt x="805" y="2"/>
                    </a:moveTo>
                    <a:lnTo>
                      <a:pt x="805" y="2"/>
                    </a:lnTo>
                    <a:lnTo>
                      <a:pt x="805" y="110"/>
                    </a:lnTo>
                    <a:lnTo>
                      <a:pt x="817" y="110"/>
                    </a:lnTo>
                    <a:lnTo>
                      <a:pt x="817" y="58"/>
                    </a:lnTo>
                    <a:lnTo>
                      <a:pt x="875" y="58"/>
                    </a:lnTo>
                    <a:lnTo>
                      <a:pt x="875" y="110"/>
                    </a:lnTo>
                    <a:lnTo>
                      <a:pt x="887" y="110"/>
                    </a:lnTo>
                    <a:lnTo>
                      <a:pt x="887" y="2"/>
                    </a:lnTo>
                    <a:lnTo>
                      <a:pt x="875" y="2"/>
                    </a:lnTo>
                    <a:lnTo>
                      <a:pt x="875" y="49"/>
                    </a:lnTo>
                    <a:lnTo>
                      <a:pt x="817" y="49"/>
                    </a:lnTo>
                    <a:lnTo>
                      <a:pt x="817" y="2"/>
                    </a:lnTo>
                    <a:lnTo>
                      <a:pt x="805" y="2"/>
                    </a:lnTo>
                    <a:lnTo>
                      <a:pt x="805" y="2"/>
                    </a:lnTo>
                    <a:close/>
                    <a:moveTo>
                      <a:pt x="926" y="2"/>
                    </a:moveTo>
                    <a:lnTo>
                      <a:pt x="926" y="2"/>
                    </a:lnTo>
                    <a:lnTo>
                      <a:pt x="926" y="110"/>
                    </a:lnTo>
                    <a:lnTo>
                      <a:pt x="984" y="110"/>
                    </a:lnTo>
                    <a:lnTo>
                      <a:pt x="984" y="100"/>
                    </a:lnTo>
                    <a:lnTo>
                      <a:pt x="938" y="100"/>
                    </a:lnTo>
                    <a:lnTo>
                      <a:pt x="938" y="59"/>
                    </a:lnTo>
                    <a:lnTo>
                      <a:pt x="980" y="59"/>
                    </a:lnTo>
                    <a:lnTo>
                      <a:pt x="980" y="49"/>
                    </a:lnTo>
                    <a:lnTo>
                      <a:pt x="938" y="49"/>
                    </a:lnTo>
                    <a:lnTo>
                      <a:pt x="938" y="12"/>
                    </a:lnTo>
                    <a:lnTo>
                      <a:pt x="984" y="12"/>
                    </a:lnTo>
                    <a:lnTo>
                      <a:pt x="984" y="2"/>
                    </a:lnTo>
                    <a:lnTo>
                      <a:pt x="926" y="2"/>
                    </a:lnTo>
                    <a:lnTo>
                      <a:pt x="926" y="2"/>
                    </a:lnTo>
                    <a:close/>
                    <a:moveTo>
                      <a:pt x="96" y="251"/>
                    </a:moveTo>
                    <a:lnTo>
                      <a:pt x="96" y="251"/>
                    </a:lnTo>
                    <a:lnTo>
                      <a:pt x="96" y="180"/>
                    </a:lnTo>
                    <a:lnTo>
                      <a:pt x="84" y="180"/>
                    </a:lnTo>
                    <a:lnTo>
                      <a:pt x="84" y="249"/>
                    </a:lnTo>
                    <a:cubicBezTo>
                      <a:pt x="84" y="274"/>
                      <a:pt x="73" y="281"/>
                      <a:pt x="54" y="281"/>
                    </a:cubicBezTo>
                    <a:cubicBezTo>
                      <a:pt x="34" y="281"/>
                      <a:pt x="25" y="270"/>
                      <a:pt x="25" y="249"/>
                    </a:cubicBezTo>
                    <a:lnTo>
                      <a:pt x="25" y="180"/>
                    </a:lnTo>
                    <a:lnTo>
                      <a:pt x="13" y="180"/>
                    </a:lnTo>
                    <a:lnTo>
                      <a:pt x="13" y="252"/>
                    </a:lnTo>
                    <a:cubicBezTo>
                      <a:pt x="13" y="277"/>
                      <a:pt x="27" y="290"/>
                      <a:pt x="54" y="290"/>
                    </a:cubicBezTo>
                    <a:cubicBezTo>
                      <a:pt x="74" y="290"/>
                      <a:pt x="96" y="284"/>
                      <a:pt x="96" y="251"/>
                    </a:cubicBezTo>
                    <a:lnTo>
                      <a:pt x="96" y="251"/>
                    </a:lnTo>
                    <a:close/>
                    <a:moveTo>
                      <a:pt x="143" y="178"/>
                    </a:moveTo>
                    <a:lnTo>
                      <a:pt x="143" y="178"/>
                    </a:lnTo>
                    <a:lnTo>
                      <a:pt x="130" y="181"/>
                    </a:lnTo>
                    <a:lnTo>
                      <a:pt x="130" y="288"/>
                    </a:lnTo>
                    <a:lnTo>
                      <a:pt x="142" y="288"/>
                    </a:lnTo>
                    <a:lnTo>
                      <a:pt x="142" y="196"/>
                    </a:lnTo>
                    <a:lnTo>
                      <a:pt x="205" y="291"/>
                    </a:lnTo>
                    <a:lnTo>
                      <a:pt x="218" y="287"/>
                    </a:lnTo>
                    <a:lnTo>
                      <a:pt x="218" y="181"/>
                    </a:lnTo>
                    <a:lnTo>
                      <a:pt x="207" y="181"/>
                    </a:lnTo>
                    <a:lnTo>
                      <a:pt x="206" y="273"/>
                    </a:lnTo>
                    <a:lnTo>
                      <a:pt x="143" y="178"/>
                    </a:lnTo>
                    <a:lnTo>
                      <a:pt x="143" y="178"/>
                    </a:lnTo>
                    <a:close/>
                    <a:moveTo>
                      <a:pt x="256" y="288"/>
                    </a:moveTo>
                    <a:lnTo>
                      <a:pt x="256" y="288"/>
                    </a:lnTo>
                    <a:lnTo>
                      <a:pt x="268" y="288"/>
                    </a:lnTo>
                    <a:lnTo>
                      <a:pt x="268" y="180"/>
                    </a:lnTo>
                    <a:lnTo>
                      <a:pt x="256" y="180"/>
                    </a:lnTo>
                    <a:lnTo>
                      <a:pt x="256" y="288"/>
                    </a:lnTo>
                    <a:close/>
                    <a:moveTo>
                      <a:pt x="303" y="179"/>
                    </a:moveTo>
                    <a:lnTo>
                      <a:pt x="303" y="179"/>
                    </a:lnTo>
                    <a:lnTo>
                      <a:pt x="291" y="183"/>
                    </a:lnTo>
                    <a:lnTo>
                      <a:pt x="332" y="288"/>
                    </a:lnTo>
                    <a:lnTo>
                      <a:pt x="344" y="288"/>
                    </a:lnTo>
                    <a:lnTo>
                      <a:pt x="385" y="183"/>
                    </a:lnTo>
                    <a:lnTo>
                      <a:pt x="374" y="179"/>
                    </a:lnTo>
                    <a:lnTo>
                      <a:pt x="338" y="275"/>
                    </a:lnTo>
                    <a:lnTo>
                      <a:pt x="303" y="179"/>
                    </a:lnTo>
                    <a:lnTo>
                      <a:pt x="303" y="179"/>
                    </a:lnTo>
                    <a:close/>
                    <a:moveTo>
                      <a:pt x="409" y="180"/>
                    </a:moveTo>
                    <a:lnTo>
                      <a:pt x="409" y="180"/>
                    </a:lnTo>
                    <a:lnTo>
                      <a:pt x="409" y="288"/>
                    </a:lnTo>
                    <a:lnTo>
                      <a:pt x="467" y="288"/>
                    </a:lnTo>
                    <a:lnTo>
                      <a:pt x="467" y="278"/>
                    </a:lnTo>
                    <a:lnTo>
                      <a:pt x="421" y="278"/>
                    </a:lnTo>
                    <a:lnTo>
                      <a:pt x="421" y="237"/>
                    </a:lnTo>
                    <a:lnTo>
                      <a:pt x="463" y="237"/>
                    </a:lnTo>
                    <a:lnTo>
                      <a:pt x="463" y="227"/>
                    </a:lnTo>
                    <a:lnTo>
                      <a:pt x="421" y="227"/>
                    </a:lnTo>
                    <a:lnTo>
                      <a:pt x="421" y="190"/>
                    </a:lnTo>
                    <a:lnTo>
                      <a:pt x="467" y="190"/>
                    </a:lnTo>
                    <a:lnTo>
                      <a:pt x="467" y="180"/>
                    </a:lnTo>
                    <a:lnTo>
                      <a:pt x="409" y="180"/>
                    </a:lnTo>
                    <a:lnTo>
                      <a:pt x="409" y="180"/>
                    </a:lnTo>
                    <a:close/>
                    <a:moveTo>
                      <a:pt x="522" y="233"/>
                    </a:moveTo>
                    <a:lnTo>
                      <a:pt x="522" y="233"/>
                    </a:lnTo>
                    <a:lnTo>
                      <a:pt x="508" y="233"/>
                    </a:lnTo>
                    <a:lnTo>
                      <a:pt x="508" y="190"/>
                    </a:lnTo>
                    <a:lnTo>
                      <a:pt x="525" y="190"/>
                    </a:lnTo>
                    <a:cubicBezTo>
                      <a:pt x="543" y="190"/>
                      <a:pt x="549" y="199"/>
                      <a:pt x="549" y="211"/>
                    </a:cubicBezTo>
                    <a:cubicBezTo>
                      <a:pt x="549" y="228"/>
                      <a:pt x="536" y="233"/>
                      <a:pt x="522" y="233"/>
                    </a:cubicBezTo>
                    <a:lnTo>
                      <a:pt x="522" y="233"/>
                    </a:lnTo>
                    <a:close/>
                    <a:moveTo>
                      <a:pt x="528" y="181"/>
                    </a:moveTo>
                    <a:lnTo>
                      <a:pt x="528" y="181"/>
                    </a:lnTo>
                    <a:lnTo>
                      <a:pt x="495" y="180"/>
                    </a:lnTo>
                    <a:lnTo>
                      <a:pt x="495" y="288"/>
                    </a:lnTo>
                    <a:lnTo>
                      <a:pt x="508" y="288"/>
                    </a:lnTo>
                    <a:lnTo>
                      <a:pt x="508" y="242"/>
                    </a:lnTo>
                    <a:lnTo>
                      <a:pt x="517" y="242"/>
                    </a:lnTo>
                    <a:cubicBezTo>
                      <a:pt x="525" y="242"/>
                      <a:pt x="530" y="245"/>
                      <a:pt x="534" y="251"/>
                    </a:cubicBezTo>
                    <a:lnTo>
                      <a:pt x="539" y="257"/>
                    </a:lnTo>
                    <a:lnTo>
                      <a:pt x="564" y="291"/>
                    </a:lnTo>
                    <a:lnTo>
                      <a:pt x="575" y="285"/>
                    </a:lnTo>
                    <a:lnTo>
                      <a:pt x="553" y="256"/>
                    </a:lnTo>
                    <a:cubicBezTo>
                      <a:pt x="549" y="251"/>
                      <a:pt x="543" y="241"/>
                      <a:pt x="537" y="240"/>
                    </a:cubicBezTo>
                    <a:lnTo>
                      <a:pt x="537" y="237"/>
                    </a:lnTo>
                    <a:cubicBezTo>
                      <a:pt x="551" y="235"/>
                      <a:pt x="560" y="227"/>
                      <a:pt x="560" y="209"/>
                    </a:cubicBezTo>
                    <a:cubicBezTo>
                      <a:pt x="560" y="192"/>
                      <a:pt x="548" y="181"/>
                      <a:pt x="528" y="181"/>
                    </a:cubicBezTo>
                    <a:lnTo>
                      <a:pt x="528" y="181"/>
                    </a:lnTo>
                    <a:close/>
                    <a:moveTo>
                      <a:pt x="618" y="282"/>
                    </a:moveTo>
                    <a:lnTo>
                      <a:pt x="618" y="282"/>
                    </a:lnTo>
                    <a:cubicBezTo>
                      <a:pt x="609" y="282"/>
                      <a:pt x="601" y="279"/>
                      <a:pt x="595" y="275"/>
                    </a:cubicBezTo>
                    <a:lnTo>
                      <a:pt x="590" y="283"/>
                    </a:lnTo>
                    <a:cubicBezTo>
                      <a:pt x="599" y="288"/>
                      <a:pt x="607" y="291"/>
                      <a:pt x="618" y="291"/>
                    </a:cubicBezTo>
                    <a:cubicBezTo>
                      <a:pt x="642" y="291"/>
                      <a:pt x="653" y="276"/>
                      <a:pt x="653" y="260"/>
                    </a:cubicBezTo>
                    <a:cubicBezTo>
                      <a:pt x="653" y="244"/>
                      <a:pt x="641" y="237"/>
                      <a:pt x="629" y="231"/>
                    </a:cubicBezTo>
                    <a:lnTo>
                      <a:pt x="620" y="227"/>
                    </a:lnTo>
                    <a:cubicBezTo>
                      <a:pt x="612" y="223"/>
                      <a:pt x="604" y="218"/>
                      <a:pt x="604" y="207"/>
                    </a:cubicBezTo>
                    <a:cubicBezTo>
                      <a:pt x="604" y="193"/>
                      <a:pt x="615" y="187"/>
                      <a:pt x="625" y="187"/>
                    </a:cubicBezTo>
                    <a:cubicBezTo>
                      <a:pt x="635" y="187"/>
                      <a:pt x="642" y="191"/>
                      <a:pt x="648" y="195"/>
                    </a:cubicBezTo>
                    <a:lnTo>
                      <a:pt x="652" y="187"/>
                    </a:lnTo>
                    <a:cubicBezTo>
                      <a:pt x="644" y="182"/>
                      <a:pt x="634" y="179"/>
                      <a:pt x="624" y="179"/>
                    </a:cubicBezTo>
                    <a:cubicBezTo>
                      <a:pt x="605" y="179"/>
                      <a:pt x="592" y="190"/>
                      <a:pt x="592" y="207"/>
                    </a:cubicBezTo>
                    <a:cubicBezTo>
                      <a:pt x="592" y="229"/>
                      <a:pt x="609" y="233"/>
                      <a:pt x="625" y="241"/>
                    </a:cubicBezTo>
                    <a:cubicBezTo>
                      <a:pt x="633" y="245"/>
                      <a:pt x="640" y="250"/>
                      <a:pt x="640" y="261"/>
                    </a:cubicBezTo>
                    <a:cubicBezTo>
                      <a:pt x="640" y="274"/>
                      <a:pt x="631" y="282"/>
                      <a:pt x="618" y="282"/>
                    </a:cubicBezTo>
                    <a:lnTo>
                      <a:pt x="618" y="282"/>
                    </a:lnTo>
                    <a:close/>
                    <a:moveTo>
                      <a:pt x="685" y="288"/>
                    </a:moveTo>
                    <a:lnTo>
                      <a:pt x="685" y="288"/>
                    </a:lnTo>
                    <a:lnTo>
                      <a:pt x="697" y="288"/>
                    </a:lnTo>
                    <a:lnTo>
                      <a:pt x="697" y="180"/>
                    </a:lnTo>
                    <a:lnTo>
                      <a:pt x="685" y="180"/>
                    </a:lnTo>
                    <a:lnTo>
                      <a:pt x="685" y="288"/>
                    </a:lnTo>
                    <a:close/>
                    <a:moveTo>
                      <a:pt x="721" y="180"/>
                    </a:moveTo>
                    <a:lnTo>
                      <a:pt x="721" y="180"/>
                    </a:lnTo>
                    <a:lnTo>
                      <a:pt x="721" y="190"/>
                    </a:lnTo>
                    <a:lnTo>
                      <a:pt x="752" y="190"/>
                    </a:lnTo>
                    <a:lnTo>
                      <a:pt x="752" y="288"/>
                    </a:lnTo>
                    <a:lnTo>
                      <a:pt x="764" y="288"/>
                    </a:lnTo>
                    <a:lnTo>
                      <a:pt x="764" y="190"/>
                    </a:lnTo>
                    <a:lnTo>
                      <a:pt x="796" y="190"/>
                    </a:lnTo>
                    <a:lnTo>
                      <a:pt x="796" y="180"/>
                    </a:lnTo>
                    <a:lnTo>
                      <a:pt x="721" y="180"/>
                    </a:lnTo>
                    <a:lnTo>
                      <a:pt x="721" y="180"/>
                    </a:lnTo>
                    <a:close/>
                    <a:moveTo>
                      <a:pt x="851" y="191"/>
                    </a:moveTo>
                    <a:lnTo>
                      <a:pt x="851" y="191"/>
                    </a:lnTo>
                    <a:lnTo>
                      <a:pt x="870" y="245"/>
                    </a:lnTo>
                    <a:lnTo>
                      <a:pt x="830" y="245"/>
                    </a:lnTo>
                    <a:lnTo>
                      <a:pt x="851" y="191"/>
                    </a:lnTo>
                    <a:lnTo>
                      <a:pt x="851" y="191"/>
                    </a:lnTo>
                    <a:close/>
                    <a:moveTo>
                      <a:pt x="900" y="287"/>
                    </a:moveTo>
                    <a:lnTo>
                      <a:pt x="900" y="287"/>
                    </a:lnTo>
                    <a:lnTo>
                      <a:pt x="857" y="180"/>
                    </a:lnTo>
                    <a:lnTo>
                      <a:pt x="844" y="180"/>
                    </a:lnTo>
                    <a:lnTo>
                      <a:pt x="800" y="287"/>
                    </a:lnTo>
                    <a:lnTo>
                      <a:pt x="812" y="291"/>
                    </a:lnTo>
                    <a:lnTo>
                      <a:pt x="827" y="253"/>
                    </a:lnTo>
                    <a:lnTo>
                      <a:pt x="874" y="253"/>
                    </a:lnTo>
                    <a:lnTo>
                      <a:pt x="888" y="291"/>
                    </a:lnTo>
                    <a:lnTo>
                      <a:pt x="900" y="287"/>
                    </a:lnTo>
                    <a:lnTo>
                      <a:pt x="900" y="287"/>
                    </a:lnTo>
                    <a:close/>
                    <a:moveTo>
                      <a:pt x="871" y="188"/>
                    </a:moveTo>
                    <a:lnTo>
                      <a:pt x="871" y="188"/>
                    </a:lnTo>
                    <a:lnTo>
                      <a:pt x="882" y="188"/>
                    </a:lnTo>
                    <a:lnTo>
                      <a:pt x="882" y="174"/>
                    </a:lnTo>
                    <a:lnTo>
                      <a:pt x="871" y="174"/>
                    </a:lnTo>
                    <a:lnTo>
                      <a:pt x="871" y="188"/>
                    </a:lnTo>
                    <a:close/>
                    <a:moveTo>
                      <a:pt x="820" y="188"/>
                    </a:moveTo>
                    <a:lnTo>
                      <a:pt x="820" y="188"/>
                    </a:lnTo>
                    <a:lnTo>
                      <a:pt x="831" y="188"/>
                    </a:lnTo>
                    <a:lnTo>
                      <a:pt x="831" y="174"/>
                    </a:lnTo>
                    <a:lnTo>
                      <a:pt x="820" y="174"/>
                    </a:lnTo>
                    <a:lnTo>
                      <a:pt x="820" y="188"/>
                    </a:lnTo>
                    <a:close/>
                    <a:moveTo>
                      <a:pt x="911" y="180"/>
                    </a:moveTo>
                    <a:lnTo>
                      <a:pt x="911" y="180"/>
                    </a:lnTo>
                    <a:lnTo>
                      <a:pt x="911" y="190"/>
                    </a:lnTo>
                    <a:lnTo>
                      <a:pt x="942" y="190"/>
                    </a:lnTo>
                    <a:lnTo>
                      <a:pt x="942" y="288"/>
                    </a:lnTo>
                    <a:lnTo>
                      <a:pt x="954" y="288"/>
                    </a:lnTo>
                    <a:lnTo>
                      <a:pt x="954" y="190"/>
                    </a:lnTo>
                    <a:lnTo>
                      <a:pt x="986" y="190"/>
                    </a:lnTo>
                    <a:lnTo>
                      <a:pt x="986" y="180"/>
                    </a:lnTo>
                    <a:lnTo>
                      <a:pt x="911" y="180"/>
                    </a:lnTo>
                    <a:lnTo>
                      <a:pt x="911" y="180"/>
                    </a:lnTo>
                    <a:close/>
                    <a:moveTo>
                      <a:pt x="41" y="457"/>
                    </a:moveTo>
                    <a:lnTo>
                      <a:pt x="41" y="457"/>
                    </a:lnTo>
                    <a:lnTo>
                      <a:pt x="25" y="457"/>
                    </a:lnTo>
                    <a:lnTo>
                      <a:pt x="25" y="368"/>
                    </a:lnTo>
                    <a:lnTo>
                      <a:pt x="43" y="368"/>
                    </a:lnTo>
                    <a:cubicBezTo>
                      <a:pt x="73" y="368"/>
                      <a:pt x="93" y="383"/>
                      <a:pt x="93" y="412"/>
                    </a:cubicBezTo>
                    <a:cubicBezTo>
                      <a:pt x="93" y="440"/>
                      <a:pt x="73" y="457"/>
                      <a:pt x="41" y="457"/>
                    </a:cubicBezTo>
                    <a:lnTo>
                      <a:pt x="41" y="457"/>
                    </a:lnTo>
                    <a:close/>
                    <a:moveTo>
                      <a:pt x="46" y="359"/>
                    </a:moveTo>
                    <a:lnTo>
                      <a:pt x="46" y="359"/>
                    </a:lnTo>
                    <a:lnTo>
                      <a:pt x="13" y="359"/>
                    </a:lnTo>
                    <a:lnTo>
                      <a:pt x="13" y="466"/>
                    </a:lnTo>
                    <a:lnTo>
                      <a:pt x="42" y="466"/>
                    </a:lnTo>
                    <a:cubicBezTo>
                      <a:pt x="79" y="466"/>
                      <a:pt x="104" y="448"/>
                      <a:pt x="104" y="411"/>
                    </a:cubicBezTo>
                    <a:cubicBezTo>
                      <a:pt x="104" y="385"/>
                      <a:pt x="89" y="359"/>
                      <a:pt x="46" y="359"/>
                    </a:cubicBezTo>
                    <a:lnTo>
                      <a:pt x="46" y="359"/>
                    </a:lnTo>
                    <a:close/>
                    <a:moveTo>
                      <a:pt x="171" y="369"/>
                    </a:moveTo>
                    <a:lnTo>
                      <a:pt x="171" y="369"/>
                    </a:lnTo>
                    <a:lnTo>
                      <a:pt x="191" y="423"/>
                    </a:lnTo>
                    <a:lnTo>
                      <a:pt x="150" y="423"/>
                    </a:lnTo>
                    <a:lnTo>
                      <a:pt x="171" y="369"/>
                    </a:lnTo>
                    <a:lnTo>
                      <a:pt x="171" y="369"/>
                    </a:lnTo>
                    <a:close/>
                    <a:moveTo>
                      <a:pt x="220" y="465"/>
                    </a:moveTo>
                    <a:lnTo>
                      <a:pt x="220" y="465"/>
                    </a:lnTo>
                    <a:lnTo>
                      <a:pt x="177" y="359"/>
                    </a:lnTo>
                    <a:lnTo>
                      <a:pt x="165" y="359"/>
                    </a:lnTo>
                    <a:lnTo>
                      <a:pt x="121" y="465"/>
                    </a:lnTo>
                    <a:lnTo>
                      <a:pt x="133" y="469"/>
                    </a:lnTo>
                    <a:lnTo>
                      <a:pt x="147" y="432"/>
                    </a:lnTo>
                    <a:lnTo>
                      <a:pt x="194" y="432"/>
                    </a:lnTo>
                    <a:lnTo>
                      <a:pt x="208" y="469"/>
                    </a:lnTo>
                    <a:lnTo>
                      <a:pt x="220" y="465"/>
                    </a:lnTo>
                    <a:lnTo>
                      <a:pt x="220" y="465"/>
                    </a:lnTo>
                    <a:close/>
                    <a:moveTo>
                      <a:pt x="275" y="411"/>
                    </a:moveTo>
                    <a:lnTo>
                      <a:pt x="275" y="411"/>
                    </a:lnTo>
                    <a:lnTo>
                      <a:pt x="261" y="411"/>
                    </a:lnTo>
                    <a:lnTo>
                      <a:pt x="261" y="368"/>
                    </a:lnTo>
                    <a:lnTo>
                      <a:pt x="278" y="368"/>
                    </a:lnTo>
                    <a:cubicBezTo>
                      <a:pt x="297" y="368"/>
                      <a:pt x="302" y="377"/>
                      <a:pt x="302" y="389"/>
                    </a:cubicBezTo>
                    <a:cubicBezTo>
                      <a:pt x="302" y="407"/>
                      <a:pt x="289" y="411"/>
                      <a:pt x="275" y="411"/>
                    </a:cubicBezTo>
                    <a:lnTo>
                      <a:pt x="275" y="411"/>
                    </a:lnTo>
                    <a:close/>
                    <a:moveTo>
                      <a:pt x="281" y="359"/>
                    </a:moveTo>
                    <a:lnTo>
                      <a:pt x="281" y="359"/>
                    </a:lnTo>
                    <a:lnTo>
                      <a:pt x="249" y="359"/>
                    </a:lnTo>
                    <a:lnTo>
                      <a:pt x="249" y="467"/>
                    </a:lnTo>
                    <a:lnTo>
                      <a:pt x="261" y="467"/>
                    </a:lnTo>
                    <a:lnTo>
                      <a:pt x="261" y="420"/>
                    </a:lnTo>
                    <a:lnTo>
                      <a:pt x="271" y="420"/>
                    </a:lnTo>
                    <a:cubicBezTo>
                      <a:pt x="279" y="420"/>
                      <a:pt x="283" y="423"/>
                      <a:pt x="287" y="429"/>
                    </a:cubicBezTo>
                    <a:lnTo>
                      <a:pt x="292" y="435"/>
                    </a:lnTo>
                    <a:lnTo>
                      <a:pt x="317" y="469"/>
                    </a:lnTo>
                    <a:lnTo>
                      <a:pt x="328" y="463"/>
                    </a:lnTo>
                    <a:lnTo>
                      <a:pt x="306" y="435"/>
                    </a:lnTo>
                    <a:cubicBezTo>
                      <a:pt x="302" y="429"/>
                      <a:pt x="297" y="419"/>
                      <a:pt x="290" y="418"/>
                    </a:cubicBezTo>
                    <a:lnTo>
                      <a:pt x="290" y="415"/>
                    </a:lnTo>
                    <a:cubicBezTo>
                      <a:pt x="305" y="413"/>
                      <a:pt x="313" y="405"/>
                      <a:pt x="313" y="387"/>
                    </a:cubicBezTo>
                    <a:cubicBezTo>
                      <a:pt x="313" y="370"/>
                      <a:pt x="301" y="359"/>
                      <a:pt x="281" y="359"/>
                    </a:cubicBezTo>
                    <a:lnTo>
                      <a:pt x="281" y="359"/>
                    </a:lnTo>
                    <a:close/>
                    <a:moveTo>
                      <a:pt x="394" y="359"/>
                    </a:moveTo>
                    <a:lnTo>
                      <a:pt x="394" y="359"/>
                    </a:lnTo>
                    <a:lnTo>
                      <a:pt x="381" y="359"/>
                    </a:lnTo>
                    <a:lnTo>
                      <a:pt x="351" y="465"/>
                    </a:lnTo>
                    <a:lnTo>
                      <a:pt x="362" y="468"/>
                    </a:lnTo>
                    <a:lnTo>
                      <a:pt x="388" y="375"/>
                    </a:lnTo>
                    <a:lnTo>
                      <a:pt x="415" y="466"/>
                    </a:lnTo>
                    <a:lnTo>
                      <a:pt x="429" y="466"/>
                    </a:lnTo>
                    <a:lnTo>
                      <a:pt x="457" y="375"/>
                    </a:lnTo>
                    <a:lnTo>
                      <a:pt x="482" y="468"/>
                    </a:lnTo>
                    <a:lnTo>
                      <a:pt x="493" y="465"/>
                    </a:lnTo>
                    <a:lnTo>
                      <a:pt x="463" y="359"/>
                    </a:lnTo>
                    <a:lnTo>
                      <a:pt x="450" y="359"/>
                    </a:lnTo>
                    <a:lnTo>
                      <a:pt x="422" y="453"/>
                    </a:lnTo>
                    <a:lnTo>
                      <a:pt x="394" y="359"/>
                    </a:lnTo>
                    <a:lnTo>
                      <a:pt x="394" y="359"/>
                    </a:lnTo>
                    <a:close/>
                    <a:moveTo>
                      <a:pt x="544" y="460"/>
                    </a:moveTo>
                    <a:lnTo>
                      <a:pt x="544" y="460"/>
                    </a:lnTo>
                    <a:cubicBezTo>
                      <a:pt x="536" y="460"/>
                      <a:pt x="527" y="457"/>
                      <a:pt x="521" y="453"/>
                    </a:cubicBezTo>
                    <a:lnTo>
                      <a:pt x="517" y="461"/>
                    </a:lnTo>
                    <a:cubicBezTo>
                      <a:pt x="525" y="466"/>
                      <a:pt x="534" y="468"/>
                      <a:pt x="545" y="468"/>
                    </a:cubicBezTo>
                    <a:cubicBezTo>
                      <a:pt x="569" y="468"/>
                      <a:pt x="579" y="454"/>
                      <a:pt x="579" y="438"/>
                    </a:cubicBezTo>
                    <a:cubicBezTo>
                      <a:pt x="579" y="422"/>
                      <a:pt x="568" y="415"/>
                      <a:pt x="555" y="409"/>
                    </a:cubicBezTo>
                    <a:lnTo>
                      <a:pt x="546" y="405"/>
                    </a:lnTo>
                    <a:cubicBezTo>
                      <a:pt x="539" y="401"/>
                      <a:pt x="530" y="395"/>
                      <a:pt x="530" y="385"/>
                    </a:cubicBezTo>
                    <a:cubicBezTo>
                      <a:pt x="530" y="371"/>
                      <a:pt x="542" y="365"/>
                      <a:pt x="552" y="365"/>
                    </a:cubicBezTo>
                    <a:cubicBezTo>
                      <a:pt x="562" y="365"/>
                      <a:pt x="568" y="369"/>
                      <a:pt x="574" y="373"/>
                    </a:cubicBezTo>
                    <a:lnTo>
                      <a:pt x="579" y="365"/>
                    </a:lnTo>
                    <a:cubicBezTo>
                      <a:pt x="570" y="360"/>
                      <a:pt x="561" y="357"/>
                      <a:pt x="551" y="357"/>
                    </a:cubicBezTo>
                    <a:cubicBezTo>
                      <a:pt x="532" y="357"/>
                      <a:pt x="519" y="368"/>
                      <a:pt x="519" y="384"/>
                    </a:cubicBezTo>
                    <a:cubicBezTo>
                      <a:pt x="519" y="407"/>
                      <a:pt x="535" y="411"/>
                      <a:pt x="551" y="419"/>
                    </a:cubicBezTo>
                    <a:cubicBezTo>
                      <a:pt x="560" y="423"/>
                      <a:pt x="567" y="428"/>
                      <a:pt x="567" y="439"/>
                    </a:cubicBezTo>
                    <a:cubicBezTo>
                      <a:pt x="567" y="452"/>
                      <a:pt x="558" y="460"/>
                      <a:pt x="544" y="460"/>
                    </a:cubicBezTo>
                    <a:lnTo>
                      <a:pt x="544" y="460"/>
                    </a:lnTo>
                    <a:close/>
                    <a:moveTo>
                      <a:pt x="599" y="359"/>
                    </a:moveTo>
                    <a:lnTo>
                      <a:pt x="599" y="359"/>
                    </a:lnTo>
                    <a:lnTo>
                      <a:pt x="599" y="369"/>
                    </a:lnTo>
                    <a:lnTo>
                      <a:pt x="631" y="369"/>
                    </a:lnTo>
                    <a:lnTo>
                      <a:pt x="631" y="466"/>
                    </a:lnTo>
                    <a:lnTo>
                      <a:pt x="643" y="466"/>
                    </a:lnTo>
                    <a:lnTo>
                      <a:pt x="643" y="369"/>
                    </a:lnTo>
                    <a:lnTo>
                      <a:pt x="675" y="369"/>
                    </a:lnTo>
                    <a:lnTo>
                      <a:pt x="675" y="359"/>
                    </a:lnTo>
                    <a:lnTo>
                      <a:pt x="599" y="359"/>
                    </a:lnTo>
                    <a:lnTo>
                      <a:pt x="599" y="359"/>
                    </a:lnTo>
                    <a:close/>
                    <a:moveTo>
                      <a:pt x="731" y="370"/>
                    </a:moveTo>
                    <a:lnTo>
                      <a:pt x="731" y="370"/>
                    </a:lnTo>
                    <a:lnTo>
                      <a:pt x="751" y="423"/>
                    </a:lnTo>
                    <a:lnTo>
                      <a:pt x="710" y="423"/>
                    </a:lnTo>
                    <a:lnTo>
                      <a:pt x="731" y="370"/>
                    </a:lnTo>
                    <a:lnTo>
                      <a:pt x="731" y="370"/>
                    </a:lnTo>
                    <a:close/>
                    <a:moveTo>
                      <a:pt x="780" y="465"/>
                    </a:moveTo>
                    <a:lnTo>
                      <a:pt x="780" y="465"/>
                    </a:lnTo>
                    <a:lnTo>
                      <a:pt x="737" y="359"/>
                    </a:lnTo>
                    <a:lnTo>
                      <a:pt x="725" y="359"/>
                    </a:lnTo>
                    <a:lnTo>
                      <a:pt x="681" y="465"/>
                    </a:lnTo>
                    <a:lnTo>
                      <a:pt x="693" y="469"/>
                    </a:lnTo>
                    <a:lnTo>
                      <a:pt x="707" y="432"/>
                    </a:lnTo>
                    <a:lnTo>
                      <a:pt x="754" y="432"/>
                    </a:lnTo>
                    <a:lnTo>
                      <a:pt x="768" y="469"/>
                    </a:lnTo>
                    <a:lnTo>
                      <a:pt x="780" y="465"/>
                    </a:lnTo>
                    <a:lnTo>
                      <a:pt x="780" y="465"/>
                    </a:lnTo>
                    <a:close/>
                    <a:moveTo>
                      <a:pt x="832" y="457"/>
                    </a:moveTo>
                    <a:lnTo>
                      <a:pt x="832" y="457"/>
                    </a:lnTo>
                    <a:lnTo>
                      <a:pt x="817" y="457"/>
                    </a:lnTo>
                    <a:lnTo>
                      <a:pt x="817" y="368"/>
                    </a:lnTo>
                    <a:lnTo>
                      <a:pt x="835" y="368"/>
                    </a:lnTo>
                    <a:cubicBezTo>
                      <a:pt x="865" y="368"/>
                      <a:pt x="884" y="383"/>
                      <a:pt x="884" y="412"/>
                    </a:cubicBezTo>
                    <a:cubicBezTo>
                      <a:pt x="884" y="440"/>
                      <a:pt x="864" y="457"/>
                      <a:pt x="832" y="457"/>
                    </a:cubicBezTo>
                    <a:lnTo>
                      <a:pt x="832" y="457"/>
                    </a:lnTo>
                    <a:close/>
                    <a:moveTo>
                      <a:pt x="837" y="359"/>
                    </a:moveTo>
                    <a:lnTo>
                      <a:pt x="837" y="359"/>
                    </a:lnTo>
                    <a:lnTo>
                      <a:pt x="804" y="359"/>
                    </a:lnTo>
                    <a:lnTo>
                      <a:pt x="804" y="466"/>
                    </a:lnTo>
                    <a:lnTo>
                      <a:pt x="834" y="466"/>
                    </a:lnTo>
                    <a:cubicBezTo>
                      <a:pt x="871" y="466"/>
                      <a:pt x="896" y="448"/>
                      <a:pt x="896" y="411"/>
                    </a:cubicBezTo>
                    <a:cubicBezTo>
                      <a:pt x="896" y="385"/>
                      <a:pt x="881" y="359"/>
                      <a:pt x="837" y="359"/>
                    </a:cubicBezTo>
                    <a:lnTo>
                      <a:pt x="837" y="359"/>
                    </a:lnTo>
                    <a:close/>
                    <a:moveTo>
                      <a:pt x="910" y="359"/>
                    </a:moveTo>
                    <a:lnTo>
                      <a:pt x="910" y="359"/>
                    </a:lnTo>
                    <a:lnTo>
                      <a:pt x="910" y="369"/>
                    </a:lnTo>
                    <a:lnTo>
                      <a:pt x="942" y="369"/>
                    </a:lnTo>
                    <a:lnTo>
                      <a:pt x="942" y="466"/>
                    </a:lnTo>
                    <a:lnTo>
                      <a:pt x="954" y="466"/>
                    </a:lnTo>
                    <a:lnTo>
                      <a:pt x="954" y="369"/>
                    </a:lnTo>
                    <a:lnTo>
                      <a:pt x="986" y="369"/>
                    </a:lnTo>
                    <a:lnTo>
                      <a:pt x="986" y="359"/>
                    </a:lnTo>
                    <a:lnTo>
                      <a:pt x="910" y="3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</p:grpSp>
        <p:grpSp>
          <p:nvGrpSpPr>
            <p:cNvPr id="40" name="PP Logo">
              <a:extLst>
                <a:ext uri="{FF2B5EF4-FFF2-40B4-BE49-F238E27FC236}">
                  <a16:creationId xmlns:a16="http://schemas.microsoft.com/office/drawing/2014/main" id="{5E0A8762-484C-1E48-8993-D166CCFD9672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10059075" y="1357578"/>
              <a:ext cx="1860913" cy="376240"/>
              <a:chOff x="2831" y="1956"/>
              <a:chExt cx="2018" cy="408"/>
            </a:xfrm>
          </p:grpSpPr>
          <p:sp>
            <p:nvSpPr>
              <p:cNvPr id="41" name="AutoShape 3">
                <a:extLst>
                  <a:ext uri="{FF2B5EF4-FFF2-40B4-BE49-F238E27FC236}">
                    <a16:creationId xmlns:a16="http://schemas.microsoft.com/office/drawing/2014/main" id="{77216B17-B3EA-4974-866D-6BB770492592}"/>
                  </a:ext>
                </a:extLst>
              </p:cNvPr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2831" y="1956"/>
                <a:ext cx="2018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D38A7564-75F0-A988-9ED5-071B355824D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57" y="1986"/>
                <a:ext cx="532" cy="131"/>
              </a:xfrm>
              <a:custGeom>
                <a:avLst/>
                <a:gdLst>
                  <a:gd name="T0" fmla="*/ 1106 w 1108"/>
                  <a:gd name="T1" fmla="*/ 266 h 274"/>
                  <a:gd name="T2" fmla="*/ 1103 w 1108"/>
                  <a:gd name="T3" fmla="*/ 247 h 274"/>
                  <a:gd name="T4" fmla="*/ 1081 w 1108"/>
                  <a:gd name="T5" fmla="*/ 250 h 274"/>
                  <a:gd name="T6" fmla="*/ 1065 w 1108"/>
                  <a:gd name="T7" fmla="*/ 202 h 274"/>
                  <a:gd name="T8" fmla="*/ 1061 w 1108"/>
                  <a:gd name="T9" fmla="*/ 0 h 274"/>
                  <a:gd name="T10" fmla="*/ 1037 w 1108"/>
                  <a:gd name="T11" fmla="*/ 10 h 274"/>
                  <a:gd name="T12" fmla="*/ 921 w 1108"/>
                  <a:gd name="T13" fmla="*/ 108 h 274"/>
                  <a:gd name="T14" fmla="*/ 921 w 1108"/>
                  <a:gd name="T15" fmla="*/ 108 h 274"/>
                  <a:gd name="T16" fmla="*/ 990 w 1108"/>
                  <a:gd name="T17" fmla="*/ 179 h 274"/>
                  <a:gd name="T18" fmla="*/ 849 w 1108"/>
                  <a:gd name="T19" fmla="*/ 180 h 274"/>
                  <a:gd name="T20" fmla="*/ 985 w 1108"/>
                  <a:gd name="T21" fmla="*/ 253 h 274"/>
                  <a:gd name="T22" fmla="*/ 975 w 1108"/>
                  <a:gd name="T23" fmla="*/ 234 h 274"/>
                  <a:gd name="T24" fmla="*/ 880 w 1108"/>
                  <a:gd name="T25" fmla="*/ 186 h 274"/>
                  <a:gd name="T26" fmla="*/ 799 w 1108"/>
                  <a:gd name="T27" fmla="*/ 272 h 274"/>
                  <a:gd name="T28" fmla="*/ 829 w 1108"/>
                  <a:gd name="T29" fmla="*/ 260 h 274"/>
                  <a:gd name="T30" fmla="*/ 820 w 1108"/>
                  <a:gd name="T31" fmla="*/ 245 h 274"/>
                  <a:gd name="T32" fmla="*/ 787 w 1108"/>
                  <a:gd name="T33" fmla="*/ 216 h 274"/>
                  <a:gd name="T34" fmla="*/ 784 w 1108"/>
                  <a:gd name="T35" fmla="*/ 0 h 274"/>
                  <a:gd name="T36" fmla="*/ 763 w 1108"/>
                  <a:gd name="T37" fmla="*/ 5 h 274"/>
                  <a:gd name="T38" fmla="*/ 759 w 1108"/>
                  <a:gd name="T39" fmla="*/ 219 h 274"/>
                  <a:gd name="T40" fmla="*/ 724 w 1108"/>
                  <a:gd name="T41" fmla="*/ 266 h 274"/>
                  <a:gd name="T42" fmla="*/ 722 w 1108"/>
                  <a:gd name="T43" fmla="*/ 247 h 274"/>
                  <a:gd name="T44" fmla="*/ 700 w 1108"/>
                  <a:gd name="T45" fmla="*/ 250 h 274"/>
                  <a:gd name="T46" fmla="*/ 684 w 1108"/>
                  <a:gd name="T47" fmla="*/ 202 h 274"/>
                  <a:gd name="T48" fmla="*/ 680 w 1108"/>
                  <a:gd name="T49" fmla="*/ 0 h 274"/>
                  <a:gd name="T50" fmla="*/ 656 w 1108"/>
                  <a:gd name="T51" fmla="*/ 10 h 274"/>
                  <a:gd name="T52" fmla="*/ 567 w 1108"/>
                  <a:gd name="T53" fmla="*/ 228 h 274"/>
                  <a:gd name="T54" fmla="*/ 567 w 1108"/>
                  <a:gd name="T55" fmla="*/ 180 h 274"/>
                  <a:gd name="T56" fmla="*/ 518 w 1108"/>
                  <a:gd name="T57" fmla="*/ 272 h 274"/>
                  <a:gd name="T58" fmla="*/ 588 w 1108"/>
                  <a:gd name="T59" fmla="*/ 271 h 274"/>
                  <a:gd name="T60" fmla="*/ 605 w 1108"/>
                  <a:gd name="T61" fmla="*/ 257 h 274"/>
                  <a:gd name="T62" fmla="*/ 536 w 1108"/>
                  <a:gd name="T63" fmla="*/ 86 h 274"/>
                  <a:gd name="T64" fmla="*/ 478 w 1108"/>
                  <a:gd name="T65" fmla="*/ 107 h 274"/>
                  <a:gd name="T66" fmla="*/ 489 w 1108"/>
                  <a:gd name="T67" fmla="*/ 123 h 274"/>
                  <a:gd name="T68" fmla="*/ 567 w 1108"/>
                  <a:gd name="T69" fmla="*/ 157 h 274"/>
                  <a:gd name="T70" fmla="*/ 366 w 1108"/>
                  <a:gd name="T71" fmla="*/ 86 h 274"/>
                  <a:gd name="T72" fmla="*/ 345 w 1108"/>
                  <a:gd name="T73" fmla="*/ 99 h 274"/>
                  <a:gd name="T74" fmla="*/ 356 w 1108"/>
                  <a:gd name="T75" fmla="*/ 264 h 274"/>
                  <a:gd name="T76" fmla="*/ 384 w 1108"/>
                  <a:gd name="T77" fmla="*/ 264 h 274"/>
                  <a:gd name="T78" fmla="*/ 432 w 1108"/>
                  <a:gd name="T79" fmla="*/ 116 h 274"/>
                  <a:gd name="T80" fmla="*/ 444 w 1108"/>
                  <a:gd name="T81" fmla="*/ 94 h 274"/>
                  <a:gd name="T82" fmla="*/ 426 w 1108"/>
                  <a:gd name="T83" fmla="*/ 86 h 274"/>
                  <a:gd name="T84" fmla="*/ 375 w 1108"/>
                  <a:gd name="T85" fmla="*/ 100 h 274"/>
                  <a:gd name="T86" fmla="*/ 194 w 1108"/>
                  <a:gd name="T87" fmla="*/ 219 h 274"/>
                  <a:gd name="T88" fmla="*/ 166 w 1108"/>
                  <a:gd name="T89" fmla="*/ 222 h 274"/>
                  <a:gd name="T90" fmla="*/ 282 w 1108"/>
                  <a:gd name="T91" fmla="*/ 272 h 274"/>
                  <a:gd name="T92" fmla="*/ 303 w 1108"/>
                  <a:gd name="T93" fmla="*/ 259 h 274"/>
                  <a:gd name="T94" fmla="*/ 292 w 1108"/>
                  <a:gd name="T95" fmla="*/ 139 h 274"/>
                  <a:gd name="T96" fmla="*/ 174 w 1108"/>
                  <a:gd name="T97" fmla="*/ 104 h 274"/>
                  <a:gd name="T98" fmla="*/ 183 w 1108"/>
                  <a:gd name="T99" fmla="*/ 123 h 274"/>
                  <a:gd name="T100" fmla="*/ 264 w 1108"/>
                  <a:gd name="T101" fmla="*/ 145 h 274"/>
                  <a:gd name="T102" fmla="*/ 31 w 1108"/>
                  <a:gd name="T103" fmla="*/ 40 h 274"/>
                  <a:gd name="T104" fmla="*/ 95 w 1108"/>
                  <a:gd name="T105" fmla="*/ 121 h 274"/>
                  <a:gd name="T106" fmla="*/ 31 w 1108"/>
                  <a:gd name="T107" fmla="*/ 40 h 274"/>
                  <a:gd name="T108" fmla="*/ 138 w 1108"/>
                  <a:gd name="T109" fmla="*/ 82 h 274"/>
                  <a:gd name="T110" fmla="*/ 5 w 1108"/>
                  <a:gd name="T111" fmla="*/ 14 h 274"/>
                  <a:gd name="T112" fmla="*/ 5 w 1108"/>
                  <a:gd name="T113" fmla="*/ 269 h 274"/>
                  <a:gd name="T114" fmla="*/ 31 w 1108"/>
                  <a:gd name="T115" fmla="*/ 16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08" h="274">
                    <a:moveTo>
                      <a:pt x="1037" y="219"/>
                    </a:moveTo>
                    <a:cubicBezTo>
                      <a:pt x="1037" y="260"/>
                      <a:pt x="1046" y="272"/>
                      <a:pt x="1077" y="272"/>
                    </a:cubicBezTo>
                    <a:cubicBezTo>
                      <a:pt x="1087" y="272"/>
                      <a:pt x="1096" y="270"/>
                      <a:pt x="1106" y="266"/>
                    </a:cubicBezTo>
                    <a:cubicBezTo>
                      <a:pt x="1108" y="265"/>
                      <a:pt x="1108" y="264"/>
                      <a:pt x="1108" y="263"/>
                    </a:cubicBezTo>
                    <a:cubicBezTo>
                      <a:pt x="1108" y="263"/>
                      <a:pt x="1108" y="262"/>
                      <a:pt x="1108" y="260"/>
                    </a:cubicBezTo>
                    <a:lnTo>
                      <a:pt x="1103" y="247"/>
                    </a:lnTo>
                    <a:cubicBezTo>
                      <a:pt x="1103" y="245"/>
                      <a:pt x="1102" y="244"/>
                      <a:pt x="1100" y="244"/>
                    </a:cubicBezTo>
                    <a:cubicBezTo>
                      <a:pt x="1100" y="244"/>
                      <a:pt x="1099" y="245"/>
                      <a:pt x="1098" y="245"/>
                    </a:cubicBezTo>
                    <a:cubicBezTo>
                      <a:pt x="1092" y="248"/>
                      <a:pt x="1086" y="250"/>
                      <a:pt x="1081" y="250"/>
                    </a:cubicBezTo>
                    <a:cubicBezTo>
                      <a:pt x="1070" y="250"/>
                      <a:pt x="1066" y="243"/>
                      <a:pt x="1065" y="226"/>
                    </a:cubicBezTo>
                    <a:lnTo>
                      <a:pt x="1065" y="216"/>
                    </a:lnTo>
                    <a:lnTo>
                      <a:pt x="1065" y="202"/>
                    </a:lnTo>
                    <a:lnTo>
                      <a:pt x="1065" y="4"/>
                    </a:lnTo>
                    <a:cubicBezTo>
                      <a:pt x="1065" y="1"/>
                      <a:pt x="1064" y="0"/>
                      <a:pt x="1062" y="0"/>
                    </a:cubicBezTo>
                    <a:lnTo>
                      <a:pt x="1061" y="0"/>
                    </a:lnTo>
                    <a:cubicBezTo>
                      <a:pt x="1061" y="1"/>
                      <a:pt x="1060" y="1"/>
                      <a:pt x="1060" y="1"/>
                    </a:cubicBezTo>
                    <a:lnTo>
                      <a:pt x="1041" y="5"/>
                    </a:lnTo>
                    <a:cubicBezTo>
                      <a:pt x="1039" y="6"/>
                      <a:pt x="1037" y="7"/>
                      <a:pt x="1037" y="10"/>
                    </a:cubicBezTo>
                    <a:lnTo>
                      <a:pt x="1037" y="201"/>
                    </a:lnTo>
                    <a:lnTo>
                      <a:pt x="1037" y="219"/>
                    </a:lnTo>
                    <a:close/>
                    <a:moveTo>
                      <a:pt x="921" y="108"/>
                    </a:moveTo>
                    <a:cubicBezTo>
                      <a:pt x="945" y="108"/>
                      <a:pt x="960" y="128"/>
                      <a:pt x="960" y="163"/>
                    </a:cubicBezTo>
                    <a:lnTo>
                      <a:pt x="880" y="163"/>
                    </a:lnTo>
                    <a:cubicBezTo>
                      <a:pt x="882" y="127"/>
                      <a:pt x="896" y="108"/>
                      <a:pt x="921" y="108"/>
                    </a:cubicBezTo>
                    <a:close/>
                    <a:moveTo>
                      <a:pt x="986" y="186"/>
                    </a:moveTo>
                    <a:cubicBezTo>
                      <a:pt x="990" y="186"/>
                      <a:pt x="990" y="184"/>
                      <a:pt x="990" y="179"/>
                    </a:cubicBezTo>
                    <a:lnTo>
                      <a:pt x="990" y="179"/>
                    </a:lnTo>
                    <a:lnTo>
                      <a:pt x="990" y="168"/>
                    </a:lnTo>
                    <a:cubicBezTo>
                      <a:pt x="990" y="116"/>
                      <a:pt x="965" y="86"/>
                      <a:pt x="922" y="86"/>
                    </a:cubicBezTo>
                    <a:cubicBezTo>
                      <a:pt x="878" y="86"/>
                      <a:pt x="849" y="122"/>
                      <a:pt x="849" y="180"/>
                    </a:cubicBezTo>
                    <a:cubicBezTo>
                      <a:pt x="849" y="237"/>
                      <a:pt x="879" y="274"/>
                      <a:pt x="926" y="274"/>
                    </a:cubicBezTo>
                    <a:cubicBezTo>
                      <a:pt x="940" y="274"/>
                      <a:pt x="953" y="271"/>
                      <a:pt x="967" y="266"/>
                    </a:cubicBezTo>
                    <a:cubicBezTo>
                      <a:pt x="979" y="260"/>
                      <a:pt x="985" y="256"/>
                      <a:pt x="985" y="253"/>
                    </a:cubicBezTo>
                    <a:cubicBezTo>
                      <a:pt x="985" y="252"/>
                      <a:pt x="985" y="252"/>
                      <a:pt x="985" y="250"/>
                    </a:cubicBezTo>
                    <a:lnTo>
                      <a:pt x="978" y="236"/>
                    </a:lnTo>
                    <a:cubicBezTo>
                      <a:pt x="977" y="235"/>
                      <a:pt x="976" y="234"/>
                      <a:pt x="975" y="234"/>
                    </a:cubicBezTo>
                    <a:cubicBezTo>
                      <a:pt x="974" y="234"/>
                      <a:pt x="973" y="234"/>
                      <a:pt x="972" y="235"/>
                    </a:cubicBezTo>
                    <a:cubicBezTo>
                      <a:pt x="956" y="244"/>
                      <a:pt x="942" y="248"/>
                      <a:pt x="929" y="248"/>
                    </a:cubicBezTo>
                    <a:cubicBezTo>
                      <a:pt x="899" y="248"/>
                      <a:pt x="882" y="226"/>
                      <a:pt x="880" y="186"/>
                    </a:cubicBezTo>
                    <a:lnTo>
                      <a:pt x="986" y="186"/>
                    </a:lnTo>
                    <a:close/>
                    <a:moveTo>
                      <a:pt x="759" y="219"/>
                    </a:moveTo>
                    <a:cubicBezTo>
                      <a:pt x="759" y="260"/>
                      <a:pt x="768" y="272"/>
                      <a:pt x="799" y="272"/>
                    </a:cubicBezTo>
                    <a:cubicBezTo>
                      <a:pt x="808" y="272"/>
                      <a:pt x="818" y="270"/>
                      <a:pt x="828" y="266"/>
                    </a:cubicBezTo>
                    <a:cubicBezTo>
                      <a:pt x="829" y="265"/>
                      <a:pt x="830" y="264"/>
                      <a:pt x="830" y="263"/>
                    </a:cubicBezTo>
                    <a:cubicBezTo>
                      <a:pt x="830" y="263"/>
                      <a:pt x="830" y="262"/>
                      <a:pt x="829" y="260"/>
                    </a:cubicBezTo>
                    <a:lnTo>
                      <a:pt x="825" y="247"/>
                    </a:lnTo>
                    <a:cubicBezTo>
                      <a:pt x="825" y="245"/>
                      <a:pt x="824" y="244"/>
                      <a:pt x="822" y="244"/>
                    </a:cubicBezTo>
                    <a:cubicBezTo>
                      <a:pt x="822" y="244"/>
                      <a:pt x="821" y="245"/>
                      <a:pt x="820" y="245"/>
                    </a:cubicBezTo>
                    <a:cubicBezTo>
                      <a:pt x="813" y="248"/>
                      <a:pt x="808" y="250"/>
                      <a:pt x="803" y="250"/>
                    </a:cubicBezTo>
                    <a:cubicBezTo>
                      <a:pt x="792" y="250"/>
                      <a:pt x="787" y="243"/>
                      <a:pt x="787" y="226"/>
                    </a:cubicBezTo>
                    <a:lnTo>
                      <a:pt x="787" y="216"/>
                    </a:lnTo>
                    <a:lnTo>
                      <a:pt x="787" y="202"/>
                    </a:lnTo>
                    <a:lnTo>
                      <a:pt x="787" y="4"/>
                    </a:lnTo>
                    <a:cubicBezTo>
                      <a:pt x="787" y="1"/>
                      <a:pt x="786" y="0"/>
                      <a:pt x="784" y="0"/>
                    </a:cubicBezTo>
                    <a:lnTo>
                      <a:pt x="783" y="0"/>
                    </a:lnTo>
                    <a:cubicBezTo>
                      <a:pt x="782" y="1"/>
                      <a:pt x="782" y="1"/>
                      <a:pt x="782" y="1"/>
                    </a:cubicBezTo>
                    <a:lnTo>
                      <a:pt x="763" y="5"/>
                    </a:lnTo>
                    <a:cubicBezTo>
                      <a:pt x="761" y="6"/>
                      <a:pt x="759" y="7"/>
                      <a:pt x="759" y="10"/>
                    </a:cubicBezTo>
                    <a:lnTo>
                      <a:pt x="759" y="201"/>
                    </a:lnTo>
                    <a:lnTo>
                      <a:pt x="759" y="219"/>
                    </a:lnTo>
                    <a:close/>
                    <a:moveTo>
                      <a:pt x="656" y="219"/>
                    </a:moveTo>
                    <a:cubicBezTo>
                      <a:pt x="656" y="260"/>
                      <a:pt x="665" y="272"/>
                      <a:pt x="695" y="272"/>
                    </a:cubicBezTo>
                    <a:cubicBezTo>
                      <a:pt x="705" y="272"/>
                      <a:pt x="715" y="270"/>
                      <a:pt x="724" y="266"/>
                    </a:cubicBezTo>
                    <a:cubicBezTo>
                      <a:pt x="726" y="265"/>
                      <a:pt x="727" y="264"/>
                      <a:pt x="727" y="263"/>
                    </a:cubicBezTo>
                    <a:cubicBezTo>
                      <a:pt x="727" y="263"/>
                      <a:pt x="727" y="262"/>
                      <a:pt x="726" y="260"/>
                    </a:cubicBezTo>
                    <a:lnTo>
                      <a:pt x="722" y="247"/>
                    </a:lnTo>
                    <a:cubicBezTo>
                      <a:pt x="721" y="245"/>
                      <a:pt x="720" y="244"/>
                      <a:pt x="719" y="244"/>
                    </a:cubicBezTo>
                    <a:cubicBezTo>
                      <a:pt x="719" y="244"/>
                      <a:pt x="717" y="245"/>
                      <a:pt x="716" y="245"/>
                    </a:cubicBezTo>
                    <a:cubicBezTo>
                      <a:pt x="710" y="248"/>
                      <a:pt x="705" y="250"/>
                      <a:pt x="700" y="250"/>
                    </a:cubicBezTo>
                    <a:cubicBezTo>
                      <a:pt x="689" y="250"/>
                      <a:pt x="684" y="243"/>
                      <a:pt x="684" y="226"/>
                    </a:cubicBezTo>
                    <a:lnTo>
                      <a:pt x="684" y="216"/>
                    </a:lnTo>
                    <a:lnTo>
                      <a:pt x="684" y="202"/>
                    </a:lnTo>
                    <a:lnTo>
                      <a:pt x="684" y="4"/>
                    </a:lnTo>
                    <a:cubicBezTo>
                      <a:pt x="684" y="1"/>
                      <a:pt x="683" y="0"/>
                      <a:pt x="681" y="0"/>
                    </a:cubicBezTo>
                    <a:lnTo>
                      <a:pt x="680" y="0"/>
                    </a:lnTo>
                    <a:cubicBezTo>
                      <a:pt x="679" y="1"/>
                      <a:pt x="679" y="1"/>
                      <a:pt x="679" y="1"/>
                    </a:cubicBezTo>
                    <a:lnTo>
                      <a:pt x="660" y="5"/>
                    </a:lnTo>
                    <a:cubicBezTo>
                      <a:pt x="657" y="6"/>
                      <a:pt x="656" y="7"/>
                      <a:pt x="656" y="10"/>
                    </a:cubicBezTo>
                    <a:lnTo>
                      <a:pt x="656" y="201"/>
                    </a:lnTo>
                    <a:lnTo>
                      <a:pt x="656" y="219"/>
                    </a:lnTo>
                    <a:close/>
                    <a:moveTo>
                      <a:pt x="567" y="228"/>
                    </a:moveTo>
                    <a:cubicBezTo>
                      <a:pt x="551" y="243"/>
                      <a:pt x="538" y="249"/>
                      <a:pt x="524" y="249"/>
                    </a:cubicBezTo>
                    <a:cubicBezTo>
                      <a:pt x="509" y="249"/>
                      <a:pt x="497" y="237"/>
                      <a:pt x="497" y="219"/>
                    </a:cubicBezTo>
                    <a:cubicBezTo>
                      <a:pt x="497" y="194"/>
                      <a:pt x="520" y="181"/>
                      <a:pt x="567" y="180"/>
                    </a:cubicBezTo>
                    <a:lnTo>
                      <a:pt x="567" y="228"/>
                    </a:lnTo>
                    <a:close/>
                    <a:moveTo>
                      <a:pt x="469" y="222"/>
                    </a:moveTo>
                    <a:cubicBezTo>
                      <a:pt x="469" y="253"/>
                      <a:pt x="488" y="272"/>
                      <a:pt x="518" y="272"/>
                    </a:cubicBezTo>
                    <a:cubicBezTo>
                      <a:pt x="538" y="272"/>
                      <a:pt x="554" y="266"/>
                      <a:pt x="571" y="249"/>
                    </a:cubicBezTo>
                    <a:cubicBezTo>
                      <a:pt x="575" y="261"/>
                      <a:pt x="582" y="272"/>
                      <a:pt x="585" y="272"/>
                    </a:cubicBezTo>
                    <a:cubicBezTo>
                      <a:pt x="586" y="272"/>
                      <a:pt x="587" y="272"/>
                      <a:pt x="588" y="271"/>
                    </a:cubicBezTo>
                    <a:lnTo>
                      <a:pt x="604" y="261"/>
                    </a:lnTo>
                    <a:cubicBezTo>
                      <a:pt x="605" y="261"/>
                      <a:pt x="606" y="260"/>
                      <a:pt x="606" y="259"/>
                    </a:cubicBezTo>
                    <a:cubicBezTo>
                      <a:pt x="606" y="259"/>
                      <a:pt x="606" y="258"/>
                      <a:pt x="605" y="257"/>
                    </a:cubicBezTo>
                    <a:cubicBezTo>
                      <a:pt x="597" y="243"/>
                      <a:pt x="595" y="234"/>
                      <a:pt x="595" y="208"/>
                    </a:cubicBezTo>
                    <a:lnTo>
                      <a:pt x="595" y="139"/>
                    </a:lnTo>
                    <a:cubicBezTo>
                      <a:pt x="595" y="103"/>
                      <a:pt x="576" y="86"/>
                      <a:pt x="536" y="86"/>
                    </a:cubicBezTo>
                    <a:cubicBezTo>
                      <a:pt x="520" y="86"/>
                      <a:pt x="505" y="89"/>
                      <a:pt x="491" y="95"/>
                    </a:cubicBezTo>
                    <a:cubicBezTo>
                      <a:pt x="480" y="99"/>
                      <a:pt x="477" y="101"/>
                      <a:pt x="477" y="104"/>
                    </a:cubicBezTo>
                    <a:cubicBezTo>
                      <a:pt x="477" y="105"/>
                      <a:pt x="477" y="105"/>
                      <a:pt x="478" y="107"/>
                    </a:cubicBezTo>
                    <a:lnTo>
                      <a:pt x="483" y="121"/>
                    </a:lnTo>
                    <a:cubicBezTo>
                      <a:pt x="484" y="123"/>
                      <a:pt x="485" y="123"/>
                      <a:pt x="486" y="123"/>
                    </a:cubicBezTo>
                    <a:cubicBezTo>
                      <a:pt x="486" y="123"/>
                      <a:pt x="488" y="123"/>
                      <a:pt x="489" y="123"/>
                    </a:cubicBezTo>
                    <a:cubicBezTo>
                      <a:pt x="507" y="115"/>
                      <a:pt x="518" y="112"/>
                      <a:pt x="533" y="112"/>
                    </a:cubicBezTo>
                    <a:cubicBezTo>
                      <a:pt x="557" y="112"/>
                      <a:pt x="567" y="121"/>
                      <a:pt x="567" y="145"/>
                    </a:cubicBezTo>
                    <a:lnTo>
                      <a:pt x="567" y="157"/>
                    </a:lnTo>
                    <a:cubicBezTo>
                      <a:pt x="501" y="158"/>
                      <a:pt x="469" y="179"/>
                      <a:pt x="469" y="222"/>
                    </a:cubicBezTo>
                    <a:close/>
                    <a:moveTo>
                      <a:pt x="375" y="100"/>
                    </a:moveTo>
                    <a:cubicBezTo>
                      <a:pt x="372" y="91"/>
                      <a:pt x="368" y="86"/>
                      <a:pt x="366" y="86"/>
                    </a:cubicBezTo>
                    <a:cubicBezTo>
                      <a:pt x="365" y="86"/>
                      <a:pt x="363" y="86"/>
                      <a:pt x="363" y="86"/>
                    </a:cubicBezTo>
                    <a:lnTo>
                      <a:pt x="347" y="96"/>
                    </a:lnTo>
                    <a:cubicBezTo>
                      <a:pt x="346" y="97"/>
                      <a:pt x="345" y="98"/>
                      <a:pt x="345" y="99"/>
                    </a:cubicBezTo>
                    <a:cubicBezTo>
                      <a:pt x="345" y="100"/>
                      <a:pt x="345" y="101"/>
                      <a:pt x="347" y="103"/>
                    </a:cubicBezTo>
                    <a:cubicBezTo>
                      <a:pt x="354" y="117"/>
                      <a:pt x="356" y="124"/>
                      <a:pt x="356" y="153"/>
                    </a:cubicBezTo>
                    <a:lnTo>
                      <a:pt x="356" y="264"/>
                    </a:lnTo>
                    <a:cubicBezTo>
                      <a:pt x="356" y="268"/>
                      <a:pt x="356" y="269"/>
                      <a:pt x="360" y="269"/>
                    </a:cubicBezTo>
                    <a:lnTo>
                      <a:pt x="379" y="269"/>
                    </a:lnTo>
                    <a:cubicBezTo>
                      <a:pt x="383" y="269"/>
                      <a:pt x="384" y="268"/>
                      <a:pt x="384" y="264"/>
                    </a:cubicBezTo>
                    <a:lnTo>
                      <a:pt x="384" y="142"/>
                    </a:lnTo>
                    <a:cubicBezTo>
                      <a:pt x="402" y="120"/>
                      <a:pt x="411" y="113"/>
                      <a:pt x="420" y="113"/>
                    </a:cubicBezTo>
                    <a:cubicBezTo>
                      <a:pt x="424" y="113"/>
                      <a:pt x="425" y="113"/>
                      <a:pt x="432" y="116"/>
                    </a:cubicBezTo>
                    <a:cubicBezTo>
                      <a:pt x="432" y="116"/>
                      <a:pt x="433" y="116"/>
                      <a:pt x="433" y="116"/>
                    </a:cubicBezTo>
                    <a:cubicBezTo>
                      <a:pt x="434" y="116"/>
                      <a:pt x="434" y="116"/>
                      <a:pt x="435" y="115"/>
                    </a:cubicBezTo>
                    <a:lnTo>
                      <a:pt x="444" y="94"/>
                    </a:lnTo>
                    <a:cubicBezTo>
                      <a:pt x="444" y="93"/>
                      <a:pt x="445" y="92"/>
                      <a:pt x="445" y="92"/>
                    </a:cubicBezTo>
                    <a:cubicBezTo>
                      <a:pt x="445" y="91"/>
                      <a:pt x="444" y="90"/>
                      <a:pt x="442" y="89"/>
                    </a:cubicBezTo>
                    <a:cubicBezTo>
                      <a:pt x="437" y="87"/>
                      <a:pt x="431" y="86"/>
                      <a:pt x="426" y="86"/>
                    </a:cubicBezTo>
                    <a:cubicBezTo>
                      <a:pt x="412" y="86"/>
                      <a:pt x="403" y="91"/>
                      <a:pt x="384" y="112"/>
                    </a:cubicBezTo>
                    <a:lnTo>
                      <a:pt x="380" y="116"/>
                    </a:lnTo>
                    <a:cubicBezTo>
                      <a:pt x="379" y="109"/>
                      <a:pt x="378" y="106"/>
                      <a:pt x="375" y="100"/>
                    </a:cubicBezTo>
                    <a:moveTo>
                      <a:pt x="264" y="228"/>
                    </a:moveTo>
                    <a:cubicBezTo>
                      <a:pt x="248" y="243"/>
                      <a:pt x="235" y="249"/>
                      <a:pt x="221" y="249"/>
                    </a:cubicBezTo>
                    <a:cubicBezTo>
                      <a:pt x="205" y="249"/>
                      <a:pt x="194" y="237"/>
                      <a:pt x="194" y="219"/>
                    </a:cubicBezTo>
                    <a:cubicBezTo>
                      <a:pt x="194" y="194"/>
                      <a:pt x="217" y="181"/>
                      <a:pt x="264" y="180"/>
                    </a:cubicBezTo>
                    <a:lnTo>
                      <a:pt x="264" y="228"/>
                    </a:lnTo>
                    <a:close/>
                    <a:moveTo>
                      <a:pt x="166" y="222"/>
                    </a:moveTo>
                    <a:cubicBezTo>
                      <a:pt x="166" y="253"/>
                      <a:pt x="185" y="272"/>
                      <a:pt x="215" y="272"/>
                    </a:cubicBezTo>
                    <a:cubicBezTo>
                      <a:pt x="235" y="272"/>
                      <a:pt x="251" y="266"/>
                      <a:pt x="268" y="249"/>
                    </a:cubicBezTo>
                    <a:cubicBezTo>
                      <a:pt x="272" y="261"/>
                      <a:pt x="278" y="272"/>
                      <a:pt x="282" y="272"/>
                    </a:cubicBezTo>
                    <a:cubicBezTo>
                      <a:pt x="283" y="272"/>
                      <a:pt x="284" y="272"/>
                      <a:pt x="285" y="271"/>
                    </a:cubicBezTo>
                    <a:lnTo>
                      <a:pt x="301" y="261"/>
                    </a:lnTo>
                    <a:cubicBezTo>
                      <a:pt x="302" y="261"/>
                      <a:pt x="303" y="260"/>
                      <a:pt x="303" y="259"/>
                    </a:cubicBezTo>
                    <a:cubicBezTo>
                      <a:pt x="303" y="259"/>
                      <a:pt x="303" y="258"/>
                      <a:pt x="302" y="257"/>
                    </a:cubicBezTo>
                    <a:cubicBezTo>
                      <a:pt x="294" y="243"/>
                      <a:pt x="292" y="234"/>
                      <a:pt x="292" y="208"/>
                    </a:cubicBezTo>
                    <a:lnTo>
                      <a:pt x="292" y="139"/>
                    </a:lnTo>
                    <a:cubicBezTo>
                      <a:pt x="292" y="103"/>
                      <a:pt x="273" y="86"/>
                      <a:pt x="233" y="86"/>
                    </a:cubicBezTo>
                    <a:cubicBezTo>
                      <a:pt x="217" y="86"/>
                      <a:pt x="202" y="89"/>
                      <a:pt x="188" y="95"/>
                    </a:cubicBezTo>
                    <a:cubicBezTo>
                      <a:pt x="177" y="99"/>
                      <a:pt x="174" y="101"/>
                      <a:pt x="174" y="104"/>
                    </a:cubicBezTo>
                    <a:cubicBezTo>
                      <a:pt x="174" y="105"/>
                      <a:pt x="174" y="105"/>
                      <a:pt x="175" y="107"/>
                    </a:cubicBezTo>
                    <a:lnTo>
                      <a:pt x="180" y="121"/>
                    </a:lnTo>
                    <a:cubicBezTo>
                      <a:pt x="181" y="123"/>
                      <a:pt x="182" y="123"/>
                      <a:pt x="183" y="123"/>
                    </a:cubicBezTo>
                    <a:cubicBezTo>
                      <a:pt x="183" y="123"/>
                      <a:pt x="184" y="123"/>
                      <a:pt x="186" y="123"/>
                    </a:cubicBezTo>
                    <a:cubicBezTo>
                      <a:pt x="204" y="115"/>
                      <a:pt x="215" y="112"/>
                      <a:pt x="230" y="112"/>
                    </a:cubicBezTo>
                    <a:cubicBezTo>
                      <a:pt x="254" y="112"/>
                      <a:pt x="264" y="121"/>
                      <a:pt x="264" y="145"/>
                    </a:cubicBezTo>
                    <a:lnTo>
                      <a:pt x="264" y="157"/>
                    </a:lnTo>
                    <a:cubicBezTo>
                      <a:pt x="198" y="158"/>
                      <a:pt x="166" y="179"/>
                      <a:pt x="166" y="222"/>
                    </a:cubicBezTo>
                    <a:close/>
                    <a:moveTo>
                      <a:pt x="31" y="40"/>
                    </a:moveTo>
                    <a:lnTo>
                      <a:pt x="60" y="40"/>
                    </a:lnTo>
                    <a:cubicBezTo>
                      <a:pt x="96" y="40"/>
                      <a:pt x="107" y="51"/>
                      <a:pt x="107" y="83"/>
                    </a:cubicBezTo>
                    <a:cubicBezTo>
                      <a:pt x="107" y="100"/>
                      <a:pt x="103" y="112"/>
                      <a:pt x="95" y="121"/>
                    </a:cubicBezTo>
                    <a:cubicBezTo>
                      <a:pt x="86" y="131"/>
                      <a:pt x="77" y="134"/>
                      <a:pt x="55" y="134"/>
                    </a:cubicBezTo>
                    <a:lnTo>
                      <a:pt x="31" y="134"/>
                    </a:lnTo>
                    <a:lnTo>
                      <a:pt x="31" y="40"/>
                    </a:lnTo>
                    <a:close/>
                    <a:moveTo>
                      <a:pt x="58" y="161"/>
                    </a:moveTo>
                    <a:cubicBezTo>
                      <a:pt x="73" y="161"/>
                      <a:pt x="80" y="160"/>
                      <a:pt x="91" y="157"/>
                    </a:cubicBezTo>
                    <a:cubicBezTo>
                      <a:pt x="120" y="148"/>
                      <a:pt x="138" y="120"/>
                      <a:pt x="138" y="82"/>
                    </a:cubicBezTo>
                    <a:cubicBezTo>
                      <a:pt x="138" y="58"/>
                      <a:pt x="131" y="39"/>
                      <a:pt x="117" y="27"/>
                    </a:cubicBezTo>
                    <a:cubicBezTo>
                      <a:pt x="105" y="18"/>
                      <a:pt x="91" y="14"/>
                      <a:pt x="63" y="14"/>
                    </a:cubicBezTo>
                    <a:lnTo>
                      <a:pt x="5" y="14"/>
                    </a:lnTo>
                    <a:cubicBezTo>
                      <a:pt x="1" y="14"/>
                      <a:pt x="0" y="15"/>
                      <a:pt x="0" y="20"/>
                    </a:cubicBezTo>
                    <a:lnTo>
                      <a:pt x="0" y="264"/>
                    </a:lnTo>
                    <a:cubicBezTo>
                      <a:pt x="0" y="268"/>
                      <a:pt x="1" y="269"/>
                      <a:pt x="5" y="269"/>
                    </a:cubicBezTo>
                    <a:lnTo>
                      <a:pt x="26" y="269"/>
                    </a:lnTo>
                    <a:cubicBezTo>
                      <a:pt x="30" y="269"/>
                      <a:pt x="31" y="268"/>
                      <a:pt x="31" y="264"/>
                    </a:cubicBezTo>
                    <a:lnTo>
                      <a:pt x="31" y="161"/>
                    </a:lnTo>
                    <a:lnTo>
                      <a:pt x="58" y="1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FAE52E89-BCC3-2628-D33D-060E49CFB5D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57" y="2161"/>
                <a:ext cx="936" cy="165"/>
              </a:xfrm>
              <a:custGeom>
                <a:avLst/>
                <a:gdLst>
                  <a:gd name="T0" fmla="*/ 1910 w 1949"/>
                  <a:gd name="T1" fmla="*/ 118 h 344"/>
                  <a:gd name="T2" fmla="*/ 1873 w 1949"/>
                  <a:gd name="T3" fmla="*/ 319 h 344"/>
                  <a:gd name="T4" fmla="*/ 1812 w 1949"/>
                  <a:gd name="T5" fmla="*/ 323 h 344"/>
                  <a:gd name="T6" fmla="*/ 1940 w 1949"/>
                  <a:gd name="T7" fmla="*/ 257 h 344"/>
                  <a:gd name="T8" fmla="*/ 1949 w 1949"/>
                  <a:gd name="T9" fmla="*/ 95 h 344"/>
                  <a:gd name="T10" fmla="*/ 1873 w 1949"/>
                  <a:gd name="T11" fmla="*/ 83 h 344"/>
                  <a:gd name="T12" fmla="*/ 1637 w 1949"/>
                  <a:gd name="T13" fmla="*/ 84 h 344"/>
                  <a:gd name="T14" fmla="*/ 1623 w 1949"/>
                  <a:gd name="T15" fmla="*/ 134 h 344"/>
                  <a:gd name="T16" fmla="*/ 1651 w 1949"/>
                  <a:gd name="T17" fmla="*/ 130 h 344"/>
                  <a:gd name="T18" fmla="*/ 1748 w 1949"/>
                  <a:gd name="T19" fmla="*/ 266 h 344"/>
                  <a:gd name="T20" fmla="*/ 1637 w 1949"/>
                  <a:gd name="T21" fmla="*/ 84 h 344"/>
                  <a:gd name="T22" fmla="*/ 1561 w 1949"/>
                  <a:gd name="T23" fmla="*/ 262 h 344"/>
                  <a:gd name="T24" fmla="*/ 1501 w 1949"/>
                  <a:gd name="T25" fmla="*/ 88 h 344"/>
                  <a:gd name="T26" fmla="*/ 1532 w 1949"/>
                  <a:gd name="T27" fmla="*/ 111 h 344"/>
                  <a:gd name="T28" fmla="*/ 1566 w 1949"/>
                  <a:gd name="T29" fmla="*/ 22 h 344"/>
                  <a:gd name="T30" fmla="*/ 1247 w 1949"/>
                  <a:gd name="T31" fmla="*/ 95 h 344"/>
                  <a:gd name="T32" fmla="*/ 1254 w 1949"/>
                  <a:gd name="T33" fmla="*/ 263 h 344"/>
                  <a:gd name="T34" fmla="*/ 1319 w 1949"/>
                  <a:gd name="T35" fmla="*/ 107 h 344"/>
                  <a:gd name="T36" fmla="*/ 1371 w 1949"/>
                  <a:gd name="T37" fmla="*/ 263 h 344"/>
                  <a:gd name="T38" fmla="*/ 1432 w 1949"/>
                  <a:gd name="T39" fmla="*/ 262 h 344"/>
                  <a:gd name="T40" fmla="*/ 1420 w 1949"/>
                  <a:gd name="T41" fmla="*/ 83 h 344"/>
                  <a:gd name="T42" fmla="*/ 1000 w 1949"/>
                  <a:gd name="T43" fmla="*/ 84 h 344"/>
                  <a:gd name="T44" fmla="*/ 983 w 1949"/>
                  <a:gd name="T45" fmla="*/ 101 h 344"/>
                  <a:gd name="T46" fmla="*/ 1011 w 1949"/>
                  <a:gd name="T47" fmla="*/ 266 h 344"/>
                  <a:gd name="T48" fmla="*/ 1077 w 1949"/>
                  <a:gd name="T49" fmla="*/ 262 h 344"/>
                  <a:gd name="T50" fmla="*/ 1104 w 1949"/>
                  <a:gd name="T51" fmla="*/ 122 h 344"/>
                  <a:gd name="T52" fmla="*/ 1189 w 1949"/>
                  <a:gd name="T53" fmla="*/ 266 h 344"/>
                  <a:gd name="T54" fmla="*/ 1064 w 1949"/>
                  <a:gd name="T55" fmla="*/ 83 h 344"/>
                  <a:gd name="T56" fmla="*/ 828 w 1949"/>
                  <a:gd name="T57" fmla="*/ 217 h 344"/>
                  <a:gd name="T58" fmla="*/ 902 w 1949"/>
                  <a:gd name="T59" fmla="*/ 247 h 344"/>
                  <a:gd name="T60" fmla="*/ 935 w 1949"/>
                  <a:gd name="T61" fmla="*/ 255 h 344"/>
                  <a:gd name="T62" fmla="*/ 808 w 1949"/>
                  <a:gd name="T63" fmla="*/ 101 h 344"/>
                  <a:gd name="T64" fmla="*/ 863 w 1949"/>
                  <a:gd name="T65" fmla="*/ 109 h 344"/>
                  <a:gd name="T66" fmla="*/ 696 w 1949"/>
                  <a:gd name="T67" fmla="*/ 83 h 344"/>
                  <a:gd name="T68" fmla="*/ 686 w 1949"/>
                  <a:gd name="T69" fmla="*/ 150 h 344"/>
                  <a:gd name="T70" fmla="*/ 714 w 1949"/>
                  <a:gd name="T71" fmla="*/ 139 h 344"/>
                  <a:gd name="T72" fmla="*/ 775 w 1949"/>
                  <a:gd name="T73" fmla="*/ 92 h 344"/>
                  <a:gd name="T74" fmla="*/ 710 w 1949"/>
                  <a:gd name="T75" fmla="*/ 114 h 344"/>
                  <a:gd name="T76" fmla="*/ 556 w 1949"/>
                  <a:gd name="T77" fmla="*/ 107 h 344"/>
                  <a:gd name="T78" fmla="*/ 595 w 1949"/>
                  <a:gd name="T79" fmla="*/ 279 h 344"/>
                  <a:gd name="T80" fmla="*/ 495 w 1949"/>
                  <a:gd name="T81" fmla="*/ 322 h 344"/>
                  <a:gd name="T82" fmla="*/ 622 w 1949"/>
                  <a:gd name="T83" fmla="*/ 278 h 344"/>
                  <a:gd name="T84" fmla="*/ 629 w 1949"/>
                  <a:gd name="T85" fmla="*/ 99 h 344"/>
                  <a:gd name="T86" fmla="*/ 600 w 1949"/>
                  <a:gd name="T87" fmla="*/ 98 h 344"/>
                  <a:gd name="T88" fmla="*/ 593 w 1949"/>
                  <a:gd name="T89" fmla="*/ 245 h 344"/>
                  <a:gd name="T90" fmla="*/ 413 w 1949"/>
                  <a:gd name="T91" fmla="*/ 179 h 344"/>
                  <a:gd name="T92" fmla="*/ 443 w 1949"/>
                  <a:gd name="T93" fmla="*/ 176 h 344"/>
                  <a:gd name="T94" fmla="*/ 178 w 1949"/>
                  <a:gd name="T95" fmla="*/ 94 h 344"/>
                  <a:gd name="T96" fmla="*/ 190 w 1949"/>
                  <a:gd name="T97" fmla="*/ 266 h 344"/>
                  <a:gd name="T98" fmla="*/ 262 w 1949"/>
                  <a:gd name="T99" fmla="*/ 113 h 344"/>
                  <a:gd name="T100" fmla="*/ 272 w 1949"/>
                  <a:gd name="T101" fmla="*/ 86 h 344"/>
                  <a:gd name="T102" fmla="*/ 31 w 1949"/>
                  <a:gd name="T103" fmla="*/ 37 h 344"/>
                  <a:gd name="T104" fmla="*/ 31 w 1949"/>
                  <a:gd name="T105" fmla="*/ 132 h 344"/>
                  <a:gd name="T106" fmla="*/ 117 w 1949"/>
                  <a:gd name="T107" fmla="*/ 25 h 344"/>
                  <a:gd name="T108" fmla="*/ 5 w 1949"/>
                  <a:gd name="T109" fmla="*/ 266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949" h="344">
                    <a:moveTo>
                      <a:pt x="1910" y="218"/>
                    </a:moveTo>
                    <a:cubicBezTo>
                      <a:pt x="1891" y="231"/>
                      <a:pt x="1880" y="236"/>
                      <a:pt x="1866" y="236"/>
                    </a:cubicBezTo>
                    <a:cubicBezTo>
                      <a:pt x="1842" y="236"/>
                      <a:pt x="1832" y="217"/>
                      <a:pt x="1832" y="172"/>
                    </a:cubicBezTo>
                    <a:cubicBezTo>
                      <a:pt x="1832" y="130"/>
                      <a:pt x="1847" y="107"/>
                      <a:pt x="1875" y="107"/>
                    </a:cubicBezTo>
                    <a:cubicBezTo>
                      <a:pt x="1886" y="107"/>
                      <a:pt x="1895" y="110"/>
                      <a:pt x="1910" y="118"/>
                    </a:cubicBezTo>
                    <a:lnTo>
                      <a:pt x="1910" y="218"/>
                    </a:lnTo>
                    <a:close/>
                    <a:moveTo>
                      <a:pt x="1912" y="245"/>
                    </a:moveTo>
                    <a:cubicBezTo>
                      <a:pt x="1912" y="246"/>
                      <a:pt x="1912" y="251"/>
                      <a:pt x="1912" y="260"/>
                    </a:cubicBezTo>
                    <a:cubicBezTo>
                      <a:pt x="1912" y="267"/>
                      <a:pt x="1913" y="273"/>
                      <a:pt x="1913" y="279"/>
                    </a:cubicBezTo>
                    <a:cubicBezTo>
                      <a:pt x="1913" y="308"/>
                      <a:pt x="1901" y="319"/>
                      <a:pt x="1873" y="319"/>
                    </a:cubicBezTo>
                    <a:cubicBezTo>
                      <a:pt x="1859" y="319"/>
                      <a:pt x="1841" y="314"/>
                      <a:pt x="1824" y="306"/>
                    </a:cubicBezTo>
                    <a:cubicBezTo>
                      <a:pt x="1824" y="305"/>
                      <a:pt x="1822" y="304"/>
                      <a:pt x="1822" y="304"/>
                    </a:cubicBezTo>
                    <a:cubicBezTo>
                      <a:pt x="1821" y="304"/>
                      <a:pt x="1820" y="305"/>
                      <a:pt x="1819" y="307"/>
                    </a:cubicBezTo>
                    <a:lnTo>
                      <a:pt x="1813" y="322"/>
                    </a:lnTo>
                    <a:cubicBezTo>
                      <a:pt x="1812" y="322"/>
                      <a:pt x="1812" y="323"/>
                      <a:pt x="1812" y="323"/>
                    </a:cubicBezTo>
                    <a:lnTo>
                      <a:pt x="1812" y="324"/>
                    </a:lnTo>
                    <a:cubicBezTo>
                      <a:pt x="1812" y="326"/>
                      <a:pt x="1812" y="327"/>
                      <a:pt x="1814" y="328"/>
                    </a:cubicBezTo>
                    <a:cubicBezTo>
                      <a:pt x="1831" y="338"/>
                      <a:pt x="1854" y="344"/>
                      <a:pt x="1875" y="344"/>
                    </a:cubicBezTo>
                    <a:cubicBezTo>
                      <a:pt x="1918" y="344"/>
                      <a:pt x="1941" y="321"/>
                      <a:pt x="1941" y="278"/>
                    </a:cubicBezTo>
                    <a:cubicBezTo>
                      <a:pt x="1941" y="273"/>
                      <a:pt x="1940" y="266"/>
                      <a:pt x="1940" y="257"/>
                    </a:cubicBezTo>
                    <a:lnTo>
                      <a:pt x="1939" y="236"/>
                    </a:lnTo>
                    <a:cubicBezTo>
                      <a:pt x="1938" y="224"/>
                      <a:pt x="1938" y="215"/>
                      <a:pt x="1938" y="194"/>
                    </a:cubicBezTo>
                    <a:lnTo>
                      <a:pt x="1938" y="137"/>
                    </a:lnTo>
                    <a:cubicBezTo>
                      <a:pt x="1938" y="121"/>
                      <a:pt x="1941" y="110"/>
                      <a:pt x="1948" y="99"/>
                    </a:cubicBezTo>
                    <a:cubicBezTo>
                      <a:pt x="1949" y="97"/>
                      <a:pt x="1949" y="95"/>
                      <a:pt x="1949" y="95"/>
                    </a:cubicBezTo>
                    <a:cubicBezTo>
                      <a:pt x="1949" y="94"/>
                      <a:pt x="1949" y="93"/>
                      <a:pt x="1948" y="92"/>
                    </a:cubicBezTo>
                    <a:lnTo>
                      <a:pt x="1931" y="82"/>
                    </a:lnTo>
                    <a:cubicBezTo>
                      <a:pt x="1930" y="82"/>
                      <a:pt x="1929" y="81"/>
                      <a:pt x="1928" y="81"/>
                    </a:cubicBezTo>
                    <a:cubicBezTo>
                      <a:pt x="1926" y="81"/>
                      <a:pt x="1922" y="88"/>
                      <a:pt x="1918" y="98"/>
                    </a:cubicBezTo>
                    <a:cubicBezTo>
                      <a:pt x="1901" y="87"/>
                      <a:pt x="1889" y="83"/>
                      <a:pt x="1873" y="83"/>
                    </a:cubicBezTo>
                    <a:cubicBezTo>
                      <a:pt x="1828" y="83"/>
                      <a:pt x="1802" y="117"/>
                      <a:pt x="1802" y="179"/>
                    </a:cubicBezTo>
                    <a:cubicBezTo>
                      <a:pt x="1802" y="230"/>
                      <a:pt x="1824" y="261"/>
                      <a:pt x="1860" y="261"/>
                    </a:cubicBezTo>
                    <a:cubicBezTo>
                      <a:pt x="1878" y="261"/>
                      <a:pt x="1894" y="255"/>
                      <a:pt x="1912" y="241"/>
                    </a:cubicBezTo>
                    <a:lnTo>
                      <a:pt x="1912" y="245"/>
                    </a:lnTo>
                    <a:close/>
                    <a:moveTo>
                      <a:pt x="1637" y="84"/>
                    </a:moveTo>
                    <a:cubicBezTo>
                      <a:pt x="1636" y="84"/>
                      <a:pt x="1635" y="84"/>
                      <a:pt x="1634" y="84"/>
                    </a:cubicBezTo>
                    <a:lnTo>
                      <a:pt x="1617" y="94"/>
                    </a:lnTo>
                    <a:cubicBezTo>
                      <a:pt x="1616" y="95"/>
                      <a:pt x="1615" y="95"/>
                      <a:pt x="1615" y="97"/>
                    </a:cubicBezTo>
                    <a:cubicBezTo>
                      <a:pt x="1615" y="97"/>
                      <a:pt x="1615" y="98"/>
                      <a:pt x="1616" y="99"/>
                    </a:cubicBezTo>
                    <a:cubicBezTo>
                      <a:pt x="1621" y="110"/>
                      <a:pt x="1623" y="118"/>
                      <a:pt x="1623" y="134"/>
                    </a:cubicBezTo>
                    <a:lnTo>
                      <a:pt x="1623" y="262"/>
                    </a:lnTo>
                    <a:cubicBezTo>
                      <a:pt x="1623" y="265"/>
                      <a:pt x="1623" y="266"/>
                      <a:pt x="1627" y="266"/>
                    </a:cubicBezTo>
                    <a:lnTo>
                      <a:pt x="1647" y="266"/>
                    </a:lnTo>
                    <a:cubicBezTo>
                      <a:pt x="1650" y="266"/>
                      <a:pt x="1651" y="265"/>
                      <a:pt x="1651" y="262"/>
                    </a:cubicBezTo>
                    <a:lnTo>
                      <a:pt x="1651" y="130"/>
                    </a:lnTo>
                    <a:cubicBezTo>
                      <a:pt x="1670" y="113"/>
                      <a:pt x="1683" y="107"/>
                      <a:pt x="1699" y="107"/>
                    </a:cubicBezTo>
                    <a:cubicBezTo>
                      <a:pt x="1717" y="107"/>
                      <a:pt x="1724" y="116"/>
                      <a:pt x="1724" y="138"/>
                    </a:cubicBezTo>
                    <a:lnTo>
                      <a:pt x="1724" y="262"/>
                    </a:lnTo>
                    <a:cubicBezTo>
                      <a:pt x="1724" y="265"/>
                      <a:pt x="1725" y="266"/>
                      <a:pt x="1728" y="266"/>
                    </a:cubicBezTo>
                    <a:lnTo>
                      <a:pt x="1748" y="266"/>
                    </a:lnTo>
                    <a:cubicBezTo>
                      <a:pt x="1751" y="266"/>
                      <a:pt x="1752" y="265"/>
                      <a:pt x="1752" y="262"/>
                    </a:cubicBezTo>
                    <a:lnTo>
                      <a:pt x="1752" y="138"/>
                    </a:lnTo>
                    <a:cubicBezTo>
                      <a:pt x="1752" y="98"/>
                      <a:pt x="1740" y="83"/>
                      <a:pt x="1708" y="83"/>
                    </a:cubicBezTo>
                    <a:cubicBezTo>
                      <a:pt x="1688" y="83"/>
                      <a:pt x="1671" y="90"/>
                      <a:pt x="1648" y="108"/>
                    </a:cubicBezTo>
                    <a:cubicBezTo>
                      <a:pt x="1645" y="94"/>
                      <a:pt x="1641" y="84"/>
                      <a:pt x="1637" y="84"/>
                    </a:cubicBezTo>
                    <a:close/>
                    <a:moveTo>
                      <a:pt x="1532" y="262"/>
                    </a:moveTo>
                    <a:lnTo>
                      <a:pt x="1532" y="263"/>
                    </a:lnTo>
                    <a:cubicBezTo>
                      <a:pt x="1532" y="265"/>
                      <a:pt x="1534" y="266"/>
                      <a:pt x="1537" y="266"/>
                    </a:cubicBezTo>
                    <a:lnTo>
                      <a:pt x="1556" y="266"/>
                    </a:lnTo>
                    <a:cubicBezTo>
                      <a:pt x="1560" y="266"/>
                      <a:pt x="1561" y="265"/>
                      <a:pt x="1561" y="262"/>
                    </a:cubicBezTo>
                    <a:lnTo>
                      <a:pt x="1561" y="92"/>
                    </a:lnTo>
                    <a:cubicBezTo>
                      <a:pt x="1561" y="89"/>
                      <a:pt x="1560" y="88"/>
                      <a:pt x="1558" y="88"/>
                    </a:cubicBezTo>
                    <a:lnTo>
                      <a:pt x="1556" y="88"/>
                    </a:lnTo>
                    <a:lnTo>
                      <a:pt x="1503" y="88"/>
                    </a:lnTo>
                    <a:lnTo>
                      <a:pt x="1501" y="88"/>
                    </a:lnTo>
                    <a:cubicBezTo>
                      <a:pt x="1500" y="88"/>
                      <a:pt x="1499" y="89"/>
                      <a:pt x="1499" y="92"/>
                    </a:cubicBezTo>
                    <a:lnTo>
                      <a:pt x="1499" y="107"/>
                    </a:lnTo>
                    <a:cubicBezTo>
                      <a:pt x="1499" y="110"/>
                      <a:pt x="1500" y="111"/>
                      <a:pt x="1501" y="111"/>
                    </a:cubicBezTo>
                    <a:lnTo>
                      <a:pt x="1503" y="111"/>
                    </a:lnTo>
                    <a:lnTo>
                      <a:pt x="1532" y="111"/>
                    </a:lnTo>
                    <a:lnTo>
                      <a:pt x="1532" y="262"/>
                    </a:lnTo>
                    <a:close/>
                    <a:moveTo>
                      <a:pt x="1544" y="0"/>
                    </a:moveTo>
                    <a:cubicBezTo>
                      <a:pt x="1532" y="0"/>
                      <a:pt x="1521" y="10"/>
                      <a:pt x="1521" y="22"/>
                    </a:cubicBezTo>
                    <a:cubicBezTo>
                      <a:pt x="1521" y="35"/>
                      <a:pt x="1532" y="45"/>
                      <a:pt x="1544" y="45"/>
                    </a:cubicBezTo>
                    <a:cubicBezTo>
                      <a:pt x="1556" y="45"/>
                      <a:pt x="1566" y="35"/>
                      <a:pt x="1566" y="22"/>
                    </a:cubicBezTo>
                    <a:cubicBezTo>
                      <a:pt x="1566" y="10"/>
                      <a:pt x="1556" y="0"/>
                      <a:pt x="1544" y="0"/>
                    </a:cubicBezTo>
                    <a:close/>
                    <a:moveTo>
                      <a:pt x="1267" y="84"/>
                    </a:moveTo>
                    <a:cubicBezTo>
                      <a:pt x="1267" y="84"/>
                      <a:pt x="1265" y="84"/>
                      <a:pt x="1264" y="84"/>
                    </a:cubicBezTo>
                    <a:lnTo>
                      <a:pt x="1249" y="93"/>
                    </a:lnTo>
                    <a:cubicBezTo>
                      <a:pt x="1248" y="94"/>
                      <a:pt x="1247" y="95"/>
                      <a:pt x="1247" y="95"/>
                    </a:cubicBezTo>
                    <a:cubicBezTo>
                      <a:pt x="1247" y="96"/>
                      <a:pt x="1248" y="97"/>
                      <a:pt x="1248" y="97"/>
                    </a:cubicBezTo>
                    <a:lnTo>
                      <a:pt x="1250" y="101"/>
                    </a:lnTo>
                    <a:cubicBezTo>
                      <a:pt x="1253" y="110"/>
                      <a:pt x="1254" y="116"/>
                      <a:pt x="1254" y="128"/>
                    </a:cubicBezTo>
                    <a:lnTo>
                      <a:pt x="1254" y="262"/>
                    </a:lnTo>
                    <a:lnTo>
                      <a:pt x="1254" y="263"/>
                    </a:lnTo>
                    <a:cubicBezTo>
                      <a:pt x="1254" y="265"/>
                      <a:pt x="1256" y="266"/>
                      <a:pt x="1259" y="266"/>
                    </a:cubicBezTo>
                    <a:lnTo>
                      <a:pt x="1278" y="266"/>
                    </a:lnTo>
                    <a:cubicBezTo>
                      <a:pt x="1281" y="266"/>
                      <a:pt x="1282" y="265"/>
                      <a:pt x="1282" y="262"/>
                    </a:cubicBezTo>
                    <a:lnTo>
                      <a:pt x="1282" y="123"/>
                    </a:lnTo>
                    <a:cubicBezTo>
                      <a:pt x="1297" y="111"/>
                      <a:pt x="1307" y="107"/>
                      <a:pt x="1319" y="107"/>
                    </a:cubicBezTo>
                    <a:cubicBezTo>
                      <a:pt x="1335" y="107"/>
                      <a:pt x="1343" y="116"/>
                      <a:pt x="1343" y="134"/>
                    </a:cubicBezTo>
                    <a:lnTo>
                      <a:pt x="1343" y="262"/>
                    </a:lnTo>
                    <a:cubicBezTo>
                      <a:pt x="1343" y="265"/>
                      <a:pt x="1344" y="266"/>
                      <a:pt x="1348" y="266"/>
                    </a:cubicBezTo>
                    <a:lnTo>
                      <a:pt x="1367" y="266"/>
                    </a:lnTo>
                    <a:cubicBezTo>
                      <a:pt x="1370" y="266"/>
                      <a:pt x="1371" y="265"/>
                      <a:pt x="1371" y="263"/>
                    </a:cubicBezTo>
                    <a:lnTo>
                      <a:pt x="1371" y="262"/>
                    </a:lnTo>
                    <a:lnTo>
                      <a:pt x="1371" y="122"/>
                    </a:lnTo>
                    <a:cubicBezTo>
                      <a:pt x="1388" y="110"/>
                      <a:pt x="1397" y="107"/>
                      <a:pt x="1409" y="107"/>
                    </a:cubicBezTo>
                    <a:cubicBezTo>
                      <a:pt x="1425" y="107"/>
                      <a:pt x="1432" y="115"/>
                      <a:pt x="1432" y="134"/>
                    </a:cubicBezTo>
                    <a:lnTo>
                      <a:pt x="1432" y="262"/>
                    </a:lnTo>
                    <a:cubicBezTo>
                      <a:pt x="1432" y="265"/>
                      <a:pt x="1433" y="266"/>
                      <a:pt x="1437" y="266"/>
                    </a:cubicBezTo>
                    <a:lnTo>
                      <a:pt x="1456" y="266"/>
                    </a:lnTo>
                    <a:cubicBezTo>
                      <a:pt x="1460" y="266"/>
                      <a:pt x="1460" y="265"/>
                      <a:pt x="1460" y="262"/>
                    </a:cubicBezTo>
                    <a:lnTo>
                      <a:pt x="1460" y="135"/>
                    </a:lnTo>
                    <a:cubicBezTo>
                      <a:pt x="1460" y="98"/>
                      <a:pt x="1448" y="83"/>
                      <a:pt x="1420" y="83"/>
                    </a:cubicBezTo>
                    <a:cubicBezTo>
                      <a:pt x="1403" y="83"/>
                      <a:pt x="1388" y="89"/>
                      <a:pt x="1366" y="105"/>
                    </a:cubicBezTo>
                    <a:cubicBezTo>
                      <a:pt x="1359" y="90"/>
                      <a:pt x="1348" y="83"/>
                      <a:pt x="1330" y="83"/>
                    </a:cubicBezTo>
                    <a:cubicBezTo>
                      <a:pt x="1313" y="83"/>
                      <a:pt x="1298" y="89"/>
                      <a:pt x="1278" y="105"/>
                    </a:cubicBezTo>
                    <a:cubicBezTo>
                      <a:pt x="1275" y="92"/>
                      <a:pt x="1270" y="84"/>
                      <a:pt x="1267" y="84"/>
                    </a:cubicBezTo>
                    <a:moveTo>
                      <a:pt x="1000" y="84"/>
                    </a:moveTo>
                    <a:cubicBezTo>
                      <a:pt x="1000" y="84"/>
                      <a:pt x="998" y="84"/>
                      <a:pt x="997" y="84"/>
                    </a:cubicBezTo>
                    <a:lnTo>
                      <a:pt x="983" y="93"/>
                    </a:lnTo>
                    <a:cubicBezTo>
                      <a:pt x="981" y="94"/>
                      <a:pt x="981" y="95"/>
                      <a:pt x="981" y="95"/>
                    </a:cubicBezTo>
                    <a:cubicBezTo>
                      <a:pt x="981" y="96"/>
                      <a:pt x="981" y="97"/>
                      <a:pt x="981" y="97"/>
                    </a:cubicBezTo>
                    <a:lnTo>
                      <a:pt x="983" y="101"/>
                    </a:lnTo>
                    <a:cubicBezTo>
                      <a:pt x="986" y="110"/>
                      <a:pt x="988" y="116"/>
                      <a:pt x="988" y="128"/>
                    </a:cubicBezTo>
                    <a:lnTo>
                      <a:pt x="988" y="262"/>
                    </a:lnTo>
                    <a:lnTo>
                      <a:pt x="988" y="263"/>
                    </a:lnTo>
                    <a:cubicBezTo>
                      <a:pt x="988" y="265"/>
                      <a:pt x="989" y="266"/>
                      <a:pt x="992" y="266"/>
                    </a:cubicBezTo>
                    <a:lnTo>
                      <a:pt x="1011" y="266"/>
                    </a:lnTo>
                    <a:cubicBezTo>
                      <a:pt x="1015" y="266"/>
                      <a:pt x="1015" y="265"/>
                      <a:pt x="1015" y="262"/>
                    </a:cubicBezTo>
                    <a:lnTo>
                      <a:pt x="1015" y="123"/>
                    </a:lnTo>
                    <a:cubicBezTo>
                      <a:pt x="1030" y="111"/>
                      <a:pt x="1041" y="107"/>
                      <a:pt x="1052" y="107"/>
                    </a:cubicBezTo>
                    <a:cubicBezTo>
                      <a:pt x="1069" y="107"/>
                      <a:pt x="1077" y="116"/>
                      <a:pt x="1077" y="134"/>
                    </a:cubicBezTo>
                    <a:lnTo>
                      <a:pt x="1077" y="262"/>
                    </a:lnTo>
                    <a:cubicBezTo>
                      <a:pt x="1077" y="265"/>
                      <a:pt x="1077" y="266"/>
                      <a:pt x="1081" y="266"/>
                    </a:cubicBezTo>
                    <a:lnTo>
                      <a:pt x="1100" y="266"/>
                    </a:lnTo>
                    <a:cubicBezTo>
                      <a:pt x="1103" y="266"/>
                      <a:pt x="1104" y="265"/>
                      <a:pt x="1104" y="263"/>
                    </a:cubicBezTo>
                    <a:lnTo>
                      <a:pt x="1104" y="262"/>
                    </a:lnTo>
                    <a:lnTo>
                      <a:pt x="1104" y="122"/>
                    </a:lnTo>
                    <a:cubicBezTo>
                      <a:pt x="1121" y="110"/>
                      <a:pt x="1130" y="107"/>
                      <a:pt x="1142" y="107"/>
                    </a:cubicBezTo>
                    <a:cubicBezTo>
                      <a:pt x="1158" y="107"/>
                      <a:pt x="1166" y="115"/>
                      <a:pt x="1166" y="134"/>
                    </a:cubicBezTo>
                    <a:lnTo>
                      <a:pt x="1166" y="262"/>
                    </a:lnTo>
                    <a:cubicBezTo>
                      <a:pt x="1166" y="265"/>
                      <a:pt x="1166" y="266"/>
                      <a:pt x="1170" y="266"/>
                    </a:cubicBezTo>
                    <a:lnTo>
                      <a:pt x="1189" y="266"/>
                    </a:lnTo>
                    <a:cubicBezTo>
                      <a:pt x="1193" y="266"/>
                      <a:pt x="1193" y="265"/>
                      <a:pt x="1193" y="262"/>
                    </a:cubicBezTo>
                    <a:lnTo>
                      <a:pt x="1193" y="135"/>
                    </a:lnTo>
                    <a:cubicBezTo>
                      <a:pt x="1193" y="98"/>
                      <a:pt x="1182" y="83"/>
                      <a:pt x="1153" y="83"/>
                    </a:cubicBezTo>
                    <a:cubicBezTo>
                      <a:pt x="1136" y="83"/>
                      <a:pt x="1121" y="89"/>
                      <a:pt x="1099" y="105"/>
                    </a:cubicBezTo>
                    <a:cubicBezTo>
                      <a:pt x="1093" y="90"/>
                      <a:pt x="1081" y="83"/>
                      <a:pt x="1064" y="83"/>
                    </a:cubicBezTo>
                    <a:cubicBezTo>
                      <a:pt x="1046" y="83"/>
                      <a:pt x="1031" y="89"/>
                      <a:pt x="1011" y="105"/>
                    </a:cubicBezTo>
                    <a:cubicBezTo>
                      <a:pt x="1008" y="92"/>
                      <a:pt x="1004" y="84"/>
                      <a:pt x="1000" y="84"/>
                    </a:cubicBezTo>
                    <a:close/>
                    <a:moveTo>
                      <a:pt x="898" y="225"/>
                    </a:moveTo>
                    <a:cubicBezTo>
                      <a:pt x="881" y="240"/>
                      <a:pt x="868" y="247"/>
                      <a:pt x="855" y="247"/>
                    </a:cubicBezTo>
                    <a:cubicBezTo>
                      <a:pt x="839" y="247"/>
                      <a:pt x="828" y="234"/>
                      <a:pt x="828" y="217"/>
                    </a:cubicBezTo>
                    <a:cubicBezTo>
                      <a:pt x="828" y="191"/>
                      <a:pt x="851" y="178"/>
                      <a:pt x="898" y="177"/>
                    </a:cubicBezTo>
                    <a:lnTo>
                      <a:pt x="898" y="225"/>
                    </a:lnTo>
                    <a:close/>
                    <a:moveTo>
                      <a:pt x="799" y="219"/>
                    </a:moveTo>
                    <a:cubicBezTo>
                      <a:pt x="799" y="250"/>
                      <a:pt x="819" y="270"/>
                      <a:pt x="849" y="270"/>
                    </a:cubicBezTo>
                    <a:cubicBezTo>
                      <a:pt x="869" y="270"/>
                      <a:pt x="885" y="263"/>
                      <a:pt x="902" y="247"/>
                    </a:cubicBezTo>
                    <a:cubicBezTo>
                      <a:pt x="906" y="259"/>
                      <a:pt x="912" y="270"/>
                      <a:pt x="916" y="270"/>
                    </a:cubicBezTo>
                    <a:cubicBezTo>
                      <a:pt x="916" y="270"/>
                      <a:pt x="918" y="269"/>
                      <a:pt x="919" y="269"/>
                    </a:cubicBezTo>
                    <a:lnTo>
                      <a:pt x="935" y="259"/>
                    </a:lnTo>
                    <a:cubicBezTo>
                      <a:pt x="936" y="258"/>
                      <a:pt x="936" y="257"/>
                      <a:pt x="936" y="256"/>
                    </a:cubicBezTo>
                    <a:cubicBezTo>
                      <a:pt x="936" y="256"/>
                      <a:pt x="936" y="255"/>
                      <a:pt x="935" y="255"/>
                    </a:cubicBezTo>
                    <a:cubicBezTo>
                      <a:pt x="927" y="240"/>
                      <a:pt x="926" y="232"/>
                      <a:pt x="926" y="206"/>
                    </a:cubicBezTo>
                    <a:lnTo>
                      <a:pt x="926" y="136"/>
                    </a:lnTo>
                    <a:cubicBezTo>
                      <a:pt x="926" y="100"/>
                      <a:pt x="907" y="84"/>
                      <a:pt x="867" y="84"/>
                    </a:cubicBezTo>
                    <a:cubicBezTo>
                      <a:pt x="851" y="84"/>
                      <a:pt x="836" y="87"/>
                      <a:pt x="821" y="92"/>
                    </a:cubicBezTo>
                    <a:cubicBezTo>
                      <a:pt x="811" y="96"/>
                      <a:pt x="808" y="99"/>
                      <a:pt x="808" y="101"/>
                    </a:cubicBezTo>
                    <a:cubicBezTo>
                      <a:pt x="808" y="102"/>
                      <a:pt x="808" y="102"/>
                      <a:pt x="809" y="104"/>
                    </a:cubicBezTo>
                    <a:lnTo>
                      <a:pt x="814" y="119"/>
                    </a:lnTo>
                    <a:cubicBezTo>
                      <a:pt x="814" y="120"/>
                      <a:pt x="815" y="121"/>
                      <a:pt x="817" y="121"/>
                    </a:cubicBezTo>
                    <a:cubicBezTo>
                      <a:pt x="817" y="121"/>
                      <a:pt x="818" y="120"/>
                      <a:pt x="819" y="120"/>
                    </a:cubicBezTo>
                    <a:cubicBezTo>
                      <a:pt x="837" y="112"/>
                      <a:pt x="849" y="109"/>
                      <a:pt x="863" y="109"/>
                    </a:cubicBezTo>
                    <a:cubicBezTo>
                      <a:pt x="888" y="109"/>
                      <a:pt x="898" y="118"/>
                      <a:pt x="898" y="142"/>
                    </a:cubicBezTo>
                    <a:lnTo>
                      <a:pt x="898" y="154"/>
                    </a:lnTo>
                    <a:cubicBezTo>
                      <a:pt x="832" y="155"/>
                      <a:pt x="799" y="177"/>
                      <a:pt x="799" y="219"/>
                    </a:cubicBezTo>
                    <a:close/>
                    <a:moveTo>
                      <a:pt x="706" y="97"/>
                    </a:moveTo>
                    <a:cubicBezTo>
                      <a:pt x="702" y="88"/>
                      <a:pt x="699" y="83"/>
                      <a:pt x="696" y="83"/>
                    </a:cubicBezTo>
                    <a:cubicBezTo>
                      <a:pt x="696" y="83"/>
                      <a:pt x="694" y="83"/>
                      <a:pt x="693" y="84"/>
                    </a:cubicBezTo>
                    <a:lnTo>
                      <a:pt x="678" y="94"/>
                    </a:lnTo>
                    <a:cubicBezTo>
                      <a:pt x="676" y="94"/>
                      <a:pt x="676" y="95"/>
                      <a:pt x="676" y="97"/>
                    </a:cubicBezTo>
                    <a:cubicBezTo>
                      <a:pt x="676" y="98"/>
                      <a:pt x="676" y="99"/>
                      <a:pt x="677" y="100"/>
                    </a:cubicBezTo>
                    <a:cubicBezTo>
                      <a:pt x="685" y="115"/>
                      <a:pt x="686" y="121"/>
                      <a:pt x="686" y="150"/>
                    </a:cubicBezTo>
                    <a:lnTo>
                      <a:pt x="686" y="262"/>
                    </a:lnTo>
                    <a:cubicBezTo>
                      <a:pt x="686" y="265"/>
                      <a:pt x="687" y="266"/>
                      <a:pt x="691" y="266"/>
                    </a:cubicBezTo>
                    <a:lnTo>
                      <a:pt x="710" y="266"/>
                    </a:lnTo>
                    <a:cubicBezTo>
                      <a:pt x="714" y="266"/>
                      <a:pt x="714" y="266"/>
                      <a:pt x="714" y="262"/>
                    </a:cubicBezTo>
                    <a:lnTo>
                      <a:pt x="714" y="139"/>
                    </a:lnTo>
                    <a:cubicBezTo>
                      <a:pt x="733" y="117"/>
                      <a:pt x="741" y="111"/>
                      <a:pt x="751" y="111"/>
                    </a:cubicBezTo>
                    <a:cubicBezTo>
                      <a:pt x="754" y="111"/>
                      <a:pt x="756" y="111"/>
                      <a:pt x="762" y="113"/>
                    </a:cubicBezTo>
                    <a:cubicBezTo>
                      <a:pt x="763" y="113"/>
                      <a:pt x="763" y="113"/>
                      <a:pt x="764" y="113"/>
                    </a:cubicBezTo>
                    <a:cubicBezTo>
                      <a:pt x="764" y="113"/>
                      <a:pt x="765" y="113"/>
                      <a:pt x="765" y="112"/>
                    </a:cubicBezTo>
                    <a:lnTo>
                      <a:pt x="775" y="92"/>
                    </a:lnTo>
                    <a:cubicBezTo>
                      <a:pt x="775" y="91"/>
                      <a:pt x="775" y="89"/>
                      <a:pt x="775" y="89"/>
                    </a:cubicBezTo>
                    <a:cubicBezTo>
                      <a:pt x="775" y="88"/>
                      <a:pt x="774" y="87"/>
                      <a:pt x="773" y="86"/>
                    </a:cubicBezTo>
                    <a:cubicBezTo>
                      <a:pt x="768" y="84"/>
                      <a:pt x="762" y="83"/>
                      <a:pt x="757" y="83"/>
                    </a:cubicBezTo>
                    <a:cubicBezTo>
                      <a:pt x="742" y="83"/>
                      <a:pt x="734" y="88"/>
                      <a:pt x="715" y="109"/>
                    </a:cubicBezTo>
                    <a:lnTo>
                      <a:pt x="710" y="114"/>
                    </a:lnTo>
                    <a:cubicBezTo>
                      <a:pt x="709" y="106"/>
                      <a:pt x="708" y="103"/>
                      <a:pt x="706" y="97"/>
                    </a:cubicBezTo>
                    <a:close/>
                    <a:moveTo>
                      <a:pt x="592" y="218"/>
                    </a:moveTo>
                    <a:cubicBezTo>
                      <a:pt x="573" y="231"/>
                      <a:pt x="561" y="236"/>
                      <a:pt x="548" y="236"/>
                    </a:cubicBezTo>
                    <a:cubicBezTo>
                      <a:pt x="524" y="236"/>
                      <a:pt x="514" y="217"/>
                      <a:pt x="514" y="172"/>
                    </a:cubicBezTo>
                    <a:cubicBezTo>
                      <a:pt x="514" y="130"/>
                      <a:pt x="529" y="107"/>
                      <a:pt x="556" y="107"/>
                    </a:cubicBezTo>
                    <a:cubicBezTo>
                      <a:pt x="567" y="107"/>
                      <a:pt x="577" y="110"/>
                      <a:pt x="592" y="118"/>
                    </a:cubicBezTo>
                    <a:lnTo>
                      <a:pt x="592" y="218"/>
                    </a:lnTo>
                    <a:close/>
                    <a:moveTo>
                      <a:pt x="593" y="245"/>
                    </a:moveTo>
                    <a:cubicBezTo>
                      <a:pt x="593" y="246"/>
                      <a:pt x="594" y="251"/>
                      <a:pt x="594" y="260"/>
                    </a:cubicBezTo>
                    <a:cubicBezTo>
                      <a:pt x="594" y="267"/>
                      <a:pt x="595" y="273"/>
                      <a:pt x="595" y="279"/>
                    </a:cubicBezTo>
                    <a:cubicBezTo>
                      <a:pt x="595" y="308"/>
                      <a:pt x="583" y="319"/>
                      <a:pt x="555" y="319"/>
                    </a:cubicBezTo>
                    <a:cubicBezTo>
                      <a:pt x="541" y="319"/>
                      <a:pt x="523" y="314"/>
                      <a:pt x="506" y="306"/>
                    </a:cubicBezTo>
                    <a:cubicBezTo>
                      <a:pt x="506" y="305"/>
                      <a:pt x="504" y="304"/>
                      <a:pt x="504" y="304"/>
                    </a:cubicBezTo>
                    <a:cubicBezTo>
                      <a:pt x="503" y="304"/>
                      <a:pt x="502" y="305"/>
                      <a:pt x="501" y="307"/>
                    </a:cubicBezTo>
                    <a:lnTo>
                      <a:pt x="495" y="322"/>
                    </a:lnTo>
                    <a:cubicBezTo>
                      <a:pt x="494" y="322"/>
                      <a:pt x="494" y="323"/>
                      <a:pt x="494" y="323"/>
                    </a:cubicBezTo>
                    <a:lnTo>
                      <a:pt x="494" y="324"/>
                    </a:lnTo>
                    <a:cubicBezTo>
                      <a:pt x="494" y="326"/>
                      <a:pt x="494" y="327"/>
                      <a:pt x="496" y="328"/>
                    </a:cubicBezTo>
                    <a:cubicBezTo>
                      <a:pt x="512" y="338"/>
                      <a:pt x="536" y="344"/>
                      <a:pt x="556" y="344"/>
                    </a:cubicBezTo>
                    <a:cubicBezTo>
                      <a:pt x="600" y="344"/>
                      <a:pt x="622" y="321"/>
                      <a:pt x="622" y="278"/>
                    </a:cubicBezTo>
                    <a:cubicBezTo>
                      <a:pt x="622" y="273"/>
                      <a:pt x="622" y="266"/>
                      <a:pt x="622" y="257"/>
                    </a:cubicBezTo>
                    <a:lnTo>
                      <a:pt x="621" y="236"/>
                    </a:lnTo>
                    <a:cubicBezTo>
                      <a:pt x="620" y="224"/>
                      <a:pt x="620" y="215"/>
                      <a:pt x="620" y="194"/>
                    </a:cubicBezTo>
                    <a:lnTo>
                      <a:pt x="620" y="137"/>
                    </a:lnTo>
                    <a:cubicBezTo>
                      <a:pt x="620" y="121"/>
                      <a:pt x="622" y="110"/>
                      <a:pt x="629" y="99"/>
                    </a:cubicBezTo>
                    <a:cubicBezTo>
                      <a:pt x="631" y="97"/>
                      <a:pt x="631" y="95"/>
                      <a:pt x="631" y="95"/>
                    </a:cubicBezTo>
                    <a:cubicBezTo>
                      <a:pt x="631" y="94"/>
                      <a:pt x="631" y="93"/>
                      <a:pt x="630" y="92"/>
                    </a:cubicBezTo>
                    <a:lnTo>
                      <a:pt x="613" y="82"/>
                    </a:lnTo>
                    <a:cubicBezTo>
                      <a:pt x="612" y="82"/>
                      <a:pt x="611" y="81"/>
                      <a:pt x="610" y="81"/>
                    </a:cubicBezTo>
                    <a:cubicBezTo>
                      <a:pt x="608" y="81"/>
                      <a:pt x="604" y="88"/>
                      <a:pt x="600" y="98"/>
                    </a:cubicBezTo>
                    <a:cubicBezTo>
                      <a:pt x="583" y="87"/>
                      <a:pt x="571" y="83"/>
                      <a:pt x="554" y="83"/>
                    </a:cubicBezTo>
                    <a:cubicBezTo>
                      <a:pt x="509" y="83"/>
                      <a:pt x="484" y="117"/>
                      <a:pt x="484" y="179"/>
                    </a:cubicBezTo>
                    <a:cubicBezTo>
                      <a:pt x="484" y="230"/>
                      <a:pt x="506" y="261"/>
                      <a:pt x="542" y="261"/>
                    </a:cubicBezTo>
                    <a:cubicBezTo>
                      <a:pt x="560" y="261"/>
                      <a:pt x="576" y="255"/>
                      <a:pt x="593" y="241"/>
                    </a:cubicBezTo>
                    <a:lnTo>
                      <a:pt x="593" y="245"/>
                    </a:lnTo>
                    <a:close/>
                    <a:moveTo>
                      <a:pt x="369" y="248"/>
                    </a:moveTo>
                    <a:cubicBezTo>
                      <a:pt x="340" y="248"/>
                      <a:pt x="325" y="224"/>
                      <a:pt x="325" y="174"/>
                    </a:cubicBezTo>
                    <a:cubicBezTo>
                      <a:pt x="325" y="129"/>
                      <a:pt x="340" y="106"/>
                      <a:pt x="369" y="106"/>
                    </a:cubicBezTo>
                    <a:cubicBezTo>
                      <a:pt x="398" y="106"/>
                      <a:pt x="413" y="131"/>
                      <a:pt x="413" y="175"/>
                    </a:cubicBezTo>
                    <a:lnTo>
                      <a:pt x="413" y="179"/>
                    </a:lnTo>
                    <a:cubicBezTo>
                      <a:pt x="412" y="226"/>
                      <a:pt x="398" y="248"/>
                      <a:pt x="369" y="248"/>
                    </a:cubicBezTo>
                    <a:close/>
                    <a:moveTo>
                      <a:pt x="371" y="83"/>
                    </a:moveTo>
                    <a:cubicBezTo>
                      <a:pt x="323" y="83"/>
                      <a:pt x="295" y="118"/>
                      <a:pt x="295" y="178"/>
                    </a:cubicBezTo>
                    <a:cubicBezTo>
                      <a:pt x="295" y="237"/>
                      <a:pt x="321" y="271"/>
                      <a:pt x="367" y="271"/>
                    </a:cubicBezTo>
                    <a:cubicBezTo>
                      <a:pt x="415" y="271"/>
                      <a:pt x="443" y="236"/>
                      <a:pt x="443" y="176"/>
                    </a:cubicBezTo>
                    <a:cubicBezTo>
                      <a:pt x="443" y="117"/>
                      <a:pt x="416" y="83"/>
                      <a:pt x="371" y="83"/>
                    </a:cubicBezTo>
                    <a:close/>
                    <a:moveTo>
                      <a:pt x="206" y="97"/>
                    </a:moveTo>
                    <a:cubicBezTo>
                      <a:pt x="202" y="88"/>
                      <a:pt x="198" y="83"/>
                      <a:pt x="196" y="83"/>
                    </a:cubicBezTo>
                    <a:cubicBezTo>
                      <a:pt x="195" y="83"/>
                      <a:pt x="194" y="83"/>
                      <a:pt x="193" y="84"/>
                    </a:cubicBezTo>
                    <a:lnTo>
                      <a:pt x="178" y="94"/>
                    </a:lnTo>
                    <a:cubicBezTo>
                      <a:pt x="176" y="94"/>
                      <a:pt x="175" y="95"/>
                      <a:pt x="175" y="97"/>
                    </a:cubicBezTo>
                    <a:cubicBezTo>
                      <a:pt x="175" y="98"/>
                      <a:pt x="176" y="99"/>
                      <a:pt x="177" y="100"/>
                    </a:cubicBezTo>
                    <a:cubicBezTo>
                      <a:pt x="185" y="115"/>
                      <a:pt x="186" y="121"/>
                      <a:pt x="186" y="150"/>
                    </a:cubicBezTo>
                    <a:lnTo>
                      <a:pt x="186" y="262"/>
                    </a:lnTo>
                    <a:cubicBezTo>
                      <a:pt x="186" y="265"/>
                      <a:pt x="187" y="266"/>
                      <a:pt x="190" y="266"/>
                    </a:cubicBezTo>
                    <a:lnTo>
                      <a:pt x="210" y="266"/>
                    </a:lnTo>
                    <a:cubicBezTo>
                      <a:pt x="213" y="266"/>
                      <a:pt x="214" y="266"/>
                      <a:pt x="214" y="262"/>
                    </a:cubicBezTo>
                    <a:lnTo>
                      <a:pt x="214" y="139"/>
                    </a:lnTo>
                    <a:cubicBezTo>
                      <a:pt x="232" y="117"/>
                      <a:pt x="241" y="111"/>
                      <a:pt x="251" y="111"/>
                    </a:cubicBezTo>
                    <a:cubicBezTo>
                      <a:pt x="254" y="111"/>
                      <a:pt x="256" y="111"/>
                      <a:pt x="262" y="113"/>
                    </a:cubicBezTo>
                    <a:cubicBezTo>
                      <a:pt x="263" y="113"/>
                      <a:pt x="263" y="113"/>
                      <a:pt x="263" y="113"/>
                    </a:cubicBezTo>
                    <a:cubicBezTo>
                      <a:pt x="264" y="113"/>
                      <a:pt x="265" y="113"/>
                      <a:pt x="265" y="112"/>
                    </a:cubicBezTo>
                    <a:lnTo>
                      <a:pt x="274" y="92"/>
                    </a:lnTo>
                    <a:cubicBezTo>
                      <a:pt x="275" y="91"/>
                      <a:pt x="275" y="89"/>
                      <a:pt x="275" y="89"/>
                    </a:cubicBezTo>
                    <a:cubicBezTo>
                      <a:pt x="275" y="88"/>
                      <a:pt x="274" y="87"/>
                      <a:pt x="272" y="86"/>
                    </a:cubicBezTo>
                    <a:cubicBezTo>
                      <a:pt x="268" y="84"/>
                      <a:pt x="262" y="83"/>
                      <a:pt x="256" y="83"/>
                    </a:cubicBezTo>
                    <a:cubicBezTo>
                      <a:pt x="242" y="83"/>
                      <a:pt x="234" y="88"/>
                      <a:pt x="214" y="109"/>
                    </a:cubicBezTo>
                    <a:lnTo>
                      <a:pt x="210" y="114"/>
                    </a:lnTo>
                    <a:cubicBezTo>
                      <a:pt x="209" y="106"/>
                      <a:pt x="208" y="103"/>
                      <a:pt x="206" y="97"/>
                    </a:cubicBezTo>
                    <a:close/>
                    <a:moveTo>
                      <a:pt x="31" y="37"/>
                    </a:moveTo>
                    <a:lnTo>
                      <a:pt x="60" y="37"/>
                    </a:lnTo>
                    <a:cubicBezTo>
                      <a:pt x="96" y="37"/>
                      <a:pt x="107" y="48"/>
                      <a:pt x="107" y="81"/>
                    </a:cubicBezTo>
                    <a:cubicBezTo>
                      <a:pt x="107" y="97"/>
                      <a:pt x="103" y="110"/>
                      <a:pt x="95" y="119"/>
                    </a:cubicBezTo>
                    <a:cubicBezTo>
                      <a:pt x="86" y="129"/>
                      <a:pt x="77" y="132"/>
                      <a:pt x="55" y="132"/>
                    </a:cubicBezTo>
                    <a:lnTo>
                      <a:pt x="31" y="132"/>
                    </a:lnTo>
                    <a:lnTo>
                      <a:pt x="31" y="37"/>
                    </a:lnTo>
                    <a:close/>
                    <a:moveTo>
                      <a:pt x="58" y="158"/>
                    </a:moveTo>
                    <a:cubicBezTo>
                      <a:pt x="73" y="158"/>
                      <a:pt x="80" y="158"/>
                      <a:pt x="91" y="155"/>
                    </a:cubicBezTo>
                    <a:cubicBezTo>
                      <a:pt x="120" y="145"/>
                      <a:pt x="138" y="117"/>
                      <a:pt x="138" y="79"/>
                    </a:cubicBezTo>
                    <a:cubicBezTo>
                      <a:pt x="138" y="55"/>
                      <a:pt x="131" y="37"/>
                      <a:pt x="117" y="25"/>
                    </a:cubicBezTo>
                    <a:cubicBezTo>
                      <a:pt x="105" y="15"/>
                      <a:pt x="91" y="12"/>
                      <a:pt x="63" y="12"/>
                    </a:cubicBezTo>
                    <a:lnTo>
                      <a:pt x="5" y="12"/>
                    </a:lnTo>
                    <a:cubicBezTo>
                      <a:pt x="1" y="12"/>
                      <a:pt x="0" y="12"/>
                      <a:pt x="0" y="17"/>
                    </a:cubicBezTo>
                    <a:lnTo>
                      <a:pt x="0" y="261"/>
                    </a:lnTo>
                    <a:cubicBezTo>
                      <a:pt x="0" y="265"/>
                      <a:pt x="1" y="266"/>
                      <a:pt x="5" y="266"/>
                    </a:cubicBezTo>
                    <a:lnTo>
                      <a:pt x="26" y="266"/>
                    </a:lnTo>
                    <a:cubicBezTo>
                      <a:pt x="30" y="266"/>
                      <a:pt x="31" y="265"/>
                      <a:pt x="31" y="261"/>
                    </a:cubicBezTo>
                    <a:lnTo>
                      <a:pt x="31" y="158"/>
                    </a:lnTo>
                    <a:lnTo>
                      <a:pt x="58" y="1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Rectangle 7">
                <a:extLst>
                  <a:ext uri="{FF2B5EF4-FFF2-40B4-BE49-F238E27FC236}">
                    <a16:creationId xmlns:a16="http://schemas.microsoft.com/office/drawing/2014/main" id="{BA72B401-6567-88DC-5A44-3D65E277F00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271" y="1996"/>
                <a:ext cx="524" cy="119"/>
              </a:xfrm>
              <a:prstGeom prst="rect">
                <a:avLst/>
              </a:prstGeom>
              <a:solidFill>
                <a:srgbClr val="AFCA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Rectangle 8">
                <a:extLst>
                  <a:ext uri="{FF2B5EF4-FFF2-40B4-BE49-F238E27FC236}">
                    <a16:creationId xmlns:a16="http://schemas.microsoft.com/office/drawing/2014/main" id="{ACF79343-0D59-9B63-31E8-E2B12DE91FA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869" y="2169"/>
                <a:ext cx="926" cy="118"/>
              </a:xfrm>
              <a:prstGeom prst="rect">
                <a:avLst/>
              </a:prstGeom>
              <a:solidFill>
                <a:srgbClr val="0063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893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D500CA-2A9F-7F57-B1C7-03A1EBFA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D2B9-4D18-4E12-88F8-95CDF224151B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E70653C-A8A3-BA79-92C1-518A92B5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| Laboratory for Parallel Programming | &lt;author&gt;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A5CCBA-4213-22A0-1CF1-D3B43580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02AE-0422-49F2-AB6F-2D341D1EB39B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31804" y="1827246"/>
            <a:ext cx="7525234" cy="452910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0982" y="1827712"/>
            <a:ext cx="3846843" cy="4517526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DFD0A7C-E4C2-B2DA-287D-6C35A036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FB162B-58CA-FE88-5D26-1D928CB1B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AFE6-0BB6-4C4F-B9B5-B5EB301D4801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9F6FA842-E1BF-B1A8-072F-1FB49146C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| Laboratory for Parallel Programming | &lt;author&gt;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6317A9D-91A2-FFFE-7EED-71CB56FF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02AE-0422-49F2-AB6F-2D341D1EB39B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Vollbild 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01792E73-8F68-6E33-3617-8C68BF2091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" b="68"/>
          <a:stretch/>
        </p:blipFill>
        <p:spPr>
          <a:xfrm>
            <a:off x="-5730" y="0"/>
            <a:ext cx="12197730" cy="6858000"/>
          </a:xfrm>
          <a:prstGeom prst="rect">
            <a:avLst/>
          </a:prstGeom>
        </p:spPr>
      </p:pic>
      <p:grpSp>
        <p:nvGrpSpPr>
          <p:cNvPr id="50" name="Overlay">
            <a:extLst>
              <a:ext uri="{FF2B5EF4-FFF2-40B4-BE49-F238E27FC236}">
                <a16:creationId xmlns:a16="http://schemas.microsoft.com/office/drawing/2014/main" id="{8EB9A316-C845-DC85-061B-081C1DFBD6B6}"/>
              </a:ext>
            </a:extLst>
          </p:cNvPr>
          <p:cNvGrpSpPr/>
          <p:nvPr userDrawn="1"/>
        </p:nvGrpSpPr>
        <p:grpSpPr>
          <a:xfrm>
            <a:off x="-1" y="0"/>
            <a:ext cx="12193201" cy="6858000"/>
            <a:chOff x="-1" y="0"/>
            <a:chExt cx="12193201" cy="6858000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795FC48F-E37C-EDEB-936A-5B65C38BC74A}"/>
                </a:ext>
              </a:extLst>
            </p:cNvPr>
            <p:cNvSpPr>
              <a:spLocks/>
            </p:cNvSpPr>
            <p:nvPr userDrawn="1"/>
          </p:nvSpPr>
          <p:spPr>
            <a:xfrm>
              <a:off x="0" y="1818746"/>
              <a:ext cx="12192000" cy="3220508"/>
            </a:xfrm>
            <a:prstGeom prst="rect">
              <a:avLst/>
            </a:prstGeom>
            <a:gradFill>
              <a:gsLst>
                <a:gs pos="35000">
                  <a:schemeClr val="bg1">
                    <a:lumMod val="95000"/>
                    <a:alpha val="70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65000">
                  <a:schemeClr val="bg1">
                    <a:lumMod val="95000"/>
                    <a:alpha val="70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E68B13ED-4E85-5FCF-3B79-4A3F6B4DAC0F}"/>
                </a:ext>
              </a:extLst>
            </p:cNvPr>
            <p:cNvSpPr>
              <a:spLocks/>
            </p:cNvSpPr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rgbClr val="FFFFFF">
                    <a:lumMod val="67000"/>
                    <a:alpha val="0"/>
                  </a:srgbClr>
                </a:gs>
                <a:gs pos="90000">
                  <a:srgbClr val="FFFFFF">
                    <a:lumMod val="97000"/>
                    <a:lumOff val="3000"/>
                  </a:srgbClr>
                </a:gs>
                <a:gs pos="100000">
                  <a:srgbClr val="FFFFFF">
                    <a:lumMod val="60000"/>
                    <a:lumOff val="40000"/>
                  </a:srgbClr>
                </a:gs>
              </a:gsLst>
              <a:lin ang="66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2" name="Identitiätsleiste">
              <a:extLst>
                <a:ext uri="{FF2B5EF4-FFF2-40B4-BE49-F238E27FC236}">
                  <a16:creationId xmlns:a16="http://schemas.microsoft.com/office/drawing/2014/main" id="{A78A9948-5919-FE1E-34A8-2EE32A9F7A07}"/>
                </a:ext>
              </a:extLst>
            </p:cNvPr>
            <p:cNvGrpSpPr>
              <a:grpSpLocks/>
            </p:cNvGrpSpPr>
            <p:nvPr userDrawn="1"/>
          </p:nvGrpSpPr>
          <p:grpSpPr>
            <a:xfrm>
              <a:off x="-1" y="0"/>
              <a:ext cx="12193201" cy="183487"/>
              <a:chOff x="-1" y="0"/>
              <a:chExt cx="12193201" cy="183487"/>
            </a:xfrm>
          </p:grpSpPr>
          <p:sp>
            <p:nvSpPr>
              <p:cNvPr id="4" name="Rectangle 8">
                <a:extLst>
                  <a:ext uri="{FF2B5EF4-FFF2-40B4-BE49-F238E27FC236}">
                    <a16:creationId xmlns:a16="http://schemas.microsoft.com/office/drawing/2014/main" id="{96FD7DC1-496D-3284-BA43-ED3D67D5D7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2193200" cy="144463"/>
              </a:xfrm>
              <a:prstGeom prst="rect">
                <a:avLst/>
              </a:prstGeom>
              <a:solidFill>
                <a:srgbClr val="CC4C03"/>
              </a:solidFill>
              <a:ln w="31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de-DE" dirty="0">
                  <a:latin typeface="+mn-lt"/>
                  <a:cs typeface="Tahoma" pitchFamily="34" charset="0"/>
                </a:endParaRPr>
              </a:p>
            </p:txBody>
          </p:sp>
          <p:sp>
            <p:nvSpPr>
              <p:cNvPr id="12" name="Rectangle 16">
                <a:extLst>
                  <a:ext uri="{FF2B5EF4-FFF2-40B4-BE49-F238E27FC236}">
                    <a16:creationId xmlns:a16="http://schemas.microsoft.com/office/drawing/2014/main" id="{E416AA42-FA27-69EE-5B30-CC7726CAE2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" y="169200"/>
                <a:ext cx="12193200" cy="142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n-lt"/>
                  <a:cs typeface="Tahoma" pitchFamily="34" charset="0"/>
                </a:endParaRPr>
              </a:p>
            </p:txBody>
          </p:sp>
        </p:grpSp>
        <p:grpSp>
          <p:nvGrpSpPr>
            <p:cNvPr id="10" name="Logo Group">
              <a:extLst>
                <a:ext uri="{FF2B5EF4-FFF2-40B4-BE49-F238E27FC236}">
                  <a16:creationId xmlns:a16="http://schemas.microsoft.com/office/drawing/2014/main" id="{69743D80-773E-AA84-6782-335D3408BFD3}"/>
                </a:ext>
              </a:extLst>
            </p:cNvPr>
            <p:cNvGrpSpPr/>
            <p:nvPr userDrawn="1"/>
          </p:nvGrpSpPr>
          <p:grpSpPr>
            <a:xfrm>
              <a:off x="9911086" y="411406"/>
              <a:ext cx="2280913" cy="1396756"/>
              <a:chOff x="9911086" y="411406"/>
              <a:chExt cx="2280913" cy="1396756"/>
            </a:xfrm>
          </p:grpSpPr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48425E6B-5426-5F20-3A7C-DEE62C7B7837}"/>
                  </a:ext>
                </a:extLst>
              </p:cNvPr>
              <p:cNvSpPr/>
              <p:nvPr userDrawn="1"/>
            </p:nvSpPr>
            <p:spPr>
              <a:xfrm>
                <a:off x="9935998" y="411406"/>
                <a:ext cx="2256001" cy="13967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5" name="TU Da Logo">
                <a:extLst>
                  <a:ext uri="{FF2B5EF4-FFF2-40B4-BE49-F238E27FC236}">
                    <a16:creationId xmlns:a16="http://schemas.microsoft.com/office/drawing/2014/main" id="{5D51A4CF-465C-01BA-ECCC-059AC03D895D}"/>
                  </a:ext>
                </a:extLst>
              </p:cNvPr>
              <p:cNvGrpSpPr/>
              <p:nvPr userDrawn="1"/>
            </p:nvGrpSpPr>
            <p:grpSpPr>
              <a:xfrm>
                <a:off x="9911086" y="412750"/>
                <a:ext cx="2272815" cy="910165"/>
                <a:chOff x="7454903" y="306388"/>
                <a:chExt cx="1704611" cy="682624"/>
              </a:xfrm>
            </p:grpSpPr>
            <p:sp>
              <p:nvSpPr>
                <p:cNvPr id="22" name="AutoShape 3">
                  <a:extLst>
                    <a:ext uri="{FF2B5EF4-FFF2-40B4-BE49-F238E27FC236}">
                      <a16:creationId xmlns:a16="http://schemas.microsoft.com/office/drawing/2014/main" id="{50F32214-F215-0D31-81D8-FDB57F242179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454903" y="309563"/>
                  <a:ext cx="1689101" cy="6778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23" name="Freeform 5">
                  <a:extLst>
                    <a:ext uri="{FF2B5EF4-FFF2-40B4-BE49-F238E27FC236}">
                      <a16:creationId xmlns:a16="http://schemas.microsoft.com/office/drawing/2014/main" id="{41732E51-AB94-88A2-7DEC-10EC6836DC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73588" y="306388"/>
                  <a:ext cx="1685926" cy="682624"/>
                </a:xfrm>
                <a:custGeom>
                  <a:avLst/>
                  <a:gdLst>
                    <a:gd name="T0" fmla="*/ 0 w 2079"/>
                    <a:gd name="T1" fmla="*/ 0 h 831"/>
                    <a:gd name="T2" fmla="*/ 0 w 2079"/>
                    <a:gd name="T3" fmla="*/ 0 h 831"/>
                    <a:gd name="T4" fmla="*/ 2079 w 2079"/>
                    <a:gd name="T5" fmla="*/ 0 h 831"/>
                    <a:gd name="T6" fmla="*/ 2079 w 2079"/>
                    <a:gd name="T7" fmla="*/ 831 h 831"/>
                    <a:gd name="T8" fmla="*/ 0 w 2079"/>
                    <a:gd name="T9" fmla="*/ 831 h 831"/>
                    <a:gd name="T10" fmla="*/ 0 w 2079"/>
                    <a:gd name="T11" fmla="*/ 0 h 8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79" h="83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079" y="0"/>
                      </a:lnTo>
                      <a:lnTo>
                        <a:pt x="2079" y="831"/>
                      </a:lnTo>
                      <a:lnTo>
                        <a:pt x="0" y="8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EFEFE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24" name="Freeform 6">
                  <a:extLst>
                    <a:ext uri="{FF2B5EF4-FFF2-40B4-BE49-F238E27FC236}">
                      <a16:creationId xmlns:a16="http://schemas.microsoft.com/office/drawing/2014/main" id="{62EA8BF4-397F-1F76-2817-8ED5A8B44FF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499354" y="325438"/>
                  <a:ext cx="525463" cy="576262"/>
                </a:xfrm>
                <a:custGeom>
                  <a:avLst/>
                  <a:gdLst>
                    <a:gd name="T0" fmla="*/ 563 w 647"/>
                    <a:gd name="T1" fmla="*/ 676 h 701"/>
                    <a:gd name="T2" fmla="*/ 548 w 647"/>
                    <a:gd name="T3" fmla="*/ 108 h 701"/>
                    <a:gd name="T4" fmla="*/ 625 w 647"/>
                    <a:gd name="T5" fmla="*/ 468 h 701"/>
                    <a:gd name="T6" fmla="*/ 306 w 647"/>
                    <a:gd name="T7" fmla="*/ 570 h 701"/>
                    <a:gd name="T8" fmla="*/ 286 w 647"/>
                    <a:gd name="T9" fmla="*/ 617 h 701"/>
                    <a:gd name="T10" fmla="*/ 352 w 647"/>
                    <a:gd name="T11" fmla="*/ 524 h 701"/>
                    <a:gd name="T12" fmla="*/ 528 w 647"/>
                    <a:gd name="T13" fmla="*/ 313 h 701"/>
                    <a:gd name="T14" fmla="*/ 399 w 647"/>
                    <a:gd name="T15" fmla="*/ 500 h 701"/>
                    <a:gd name="T16" fmla="*/ 231 w 647"/>
                    <a:gd name="T17" fmla="*/ 349 h 701"/>
                    <a:gd name="T18" fmla="*/ 269 w 647"/>
                    <a:gd name="T19" fmla="*/ 246 h 701"/>
                    <a:gd name="T20" fmla="*/ 262 w 647"/>
                    <a:gd name="T21" fmla="*/ 490 h 701"/>
                    <a:gd name="T22" fmla="*/ 283 w 647"/>
                    <a:gd name="T23" fmla="*/ 530 h 701"/>
                    <a:gd name="T24" fmla="*/ 274 w 647"/>
                    <a:gd name="T25" fmla="*/ 517 h 701"/>
                    <a:gd name="T26" fmla="*/ 346 w 647"/>
                    <a:gd name="T27" fmla="*/ 445 h 701"/>
                    <a:gd name="T28" fmla="*/ 323 w 647"/>
                    <a:gd name="T29" fmla="*/ 464 h 701"/>
                    <a:gd name="T30" fmla="*/ 335 w 647"/>
                    <a:gd name="T31" fmla="*/ 381 h 701"/>
                    <a:gd name="T32" fmla="*/ 377 w 647"/>
                    <a:gd name="T33" fmla="*/ 394 h 701"/>
                    <a:gd name="T34" fmla="*/ 407 w 647"/>
                    <a:gd name="T35" fmla="*/ 348 h 701"/>
                    <a:gd name="T36" fmla="*/ 419 w 647"/>
                    <a:gd name="T37" fmla="*/ 329 h 701"/>
                    <a:gd name="T38" fmla="*/ 498 w 647"/>
                    <a:gd name="T39" fmla="*/ 216 h 701"/>
                    <a:gd name="T40" fmla="*/ 229 w 647"/>
                    <a:gd name="T41" fmla="*/ 494 h 701"/>
                    <a:gd name="T42" fmla="*/ 163 w 647"/>
                    <a:gd name="T43" fmla="*/ 505 h 701"/>
                    <a:gd name="T44" fmla="*/ 156 w 647"/>
                    <a:gd name="T45" fmla="*/ 425 h 701"/>
                    <a:gd name="T46" fmla="*/ 140 w 647"/>
                    <a:gd name="T47" fmla="*/ 399 h 701"/>
                    <a:gd name="T48" fmla="*/ 177 w 647"/>
                    <a:gd name="T49" fmla="*/ 283 h 701"/>
                    <a:gd name="T50" fmla="*/ 180 w 647"/>
                    <a:gd name="T51" fmla="*/ 246 h 701"/>
                    <a:gd name="T52" fmla="*/ 290 w 647"/>
                    <a:gd name="T53" fmla="*/ 218 h 701"/>
                    <a:gd name="T54" fmla="*/ 331 w 647"/>
                    <a:gd name="T55" fmla="*/ 113 h 701"/>
                    <a:gd name="T56" fmla="*/ 383 w 647"/>
                    <a:gd name="T57" fmla="*/ 173 h 701"/>
                    <a:gd name="T58" fmla="*/ 457 w 647"/>
                    <a:gd name="T59" fmla="*/ 171 h 701"/>
                    <a:gd name="T60" fmla="*/ 393 w 647"/>
                    <a:gd name="T61" fmla="*/ 265 h 701"/>
                    <a:gd name="T62" fmla="*/ 384 w 647"/>
                    <a:gd name="T63" fmla="*/ 229 h 701"/>
                    <a:gd name="T64" fmla="*/ 384 w 647"/>
                    <a:gd name="T65" fmla="*/ 222 h 701"/>
                    <a:gd name="T66" fmla="*/ 291 w 647"/>
                    <a:gd name="T67" fmla="*/ 250 h 701"/>
                    <a:gd name="T68" fmla="*/ 305 w 647"/>
                    <a:gd name="T69" fmla="*/ 259 h 701"/>
                    <a:gd name="T70" fmla="*/ 257 w 647"/>
                    <a:gd name="T71" fmla="*/ 403 h 701"/>
                    <a:gd name="T72" fmla="*/ 272 w 647"/>
                    <a:gd name="T73" fmla="*/ 361 h 701"/>
                    <a:gd name="T74" fmla="*/ 263 w 647"/>
                    <a:gd name="T75" fmla="*/ 356 h 701"/>
                    <a:gd name="T76" fmla="*/ 236 w 647"/>
                    <a:gd name="T77" fmla="*/ 352 h 701"/>
                    <a:gd name="T78" fmla="*/ 299 w 647"/>
                    <a:gd name="T79" fmla="*/ 337 h 701"/>
                    <a:gd name="T80" fmla="*/ 445 w 647"/>
                    <a:gd name="T81" fmla="*/ 236 h 701"/>
                    <a:gd name="T82" fmla="*/ 412 w 647"/>
                    <a:gd name="T83" fmla="*/ 231 h 701"/>
                    <a:gd name="T84" fmla="*/ 494 w 647"/>
                    <a:gd name="T85" fmla="*/ 221 h 701"/>
                    <a:gd name="T86" fmla="*/ 431 w 647"/>
                    <a:gd name="T87" fmla="*/ 430 h 701"/>
                    <a:gd name="T88" fmla="*/ 572 w 647"/>
                    <a:gd name="T89" fmla="*/ 254 h 701"/>
                    <a:gd name="T90" fmla="*/ 420 w 647"/>
                    <a:gd name="T91" fmla="*/ 452 h 701"/>
                    <a:gd name="T92" fmla="*/ 407 w 647"/>
                    <a:gd name="T93" fmla="*/ 454 h 701"/>
                    <a:gd name="T94" fmla="*/ 573 w 647"/>
                    <a:gd name="T95" fmla="*/ 247 h 701"/>
                    <a:gd name="T96" fmla="*/ 437 w 647"/>
                    <a:gd name="T97" fmla="*/ 534 h 701"/>
                    <a:gd name="T98" fmla="*/ 365 w 647"/>
                    <a:gd name="T99" fmla="*/ 643 h 701"/>
                    <a:gd name="T100" fmla="*/ 331 w 647"/>
                    <a:gd name="T101" fmla="*/ 672 h 701"/>
                    <a:gd name="T102" fmla="*/ 528 w 647"/>
                    <a:gd name="T103" fmla="*/ 594 h 701"/>
                    <a:gd name="T104" fmla="*/ 432 w 647"/>
                    <a:gd name="T105" fmla="*/ 558 h 701"/>
                    <a:gd name="T106" fmla="*/ 586 w 647"/>
                    <a:gd name="T107" fmla="*/ 443 h 701"/>
                    <a:gd name="T108" fmla="*/ 416 w 647"/>
                    <a:gd name="T109" fmla="*/ 463 h 701"/>
                    <a:gd name="T110" fmla="*/ 514 w 647"/>
                    <a:gd name="T111" fmla="*/ 262 h 701"/>
                    <a:gd name="T112" fmla="*/ 339 w 647"/>
                    <a:gd name="T113" fmla="*/ 230 h 701"/>
                    <a:gd name="T114" fmla="*/ 392 w 647"/>
                    <a:gd name="T115" fmla="*/ 534 h 701"/>
                    <a:gd name="T116" fmla="*/ 541 w 647"/>
                    <a:gd name="T117" fmla="*/ 399 h 701"/>
                    <a:gd name="T118" fmla="*/ 567 w 647"/>
                    <a:gd name="T119" fmla="*/ 404 h 7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647" h="701">
                      <a:moveTo>
                        <a:pt x="555" y="673"/>
                      </a:moveTo>
                      <a:lnTo>
                        <a:pt x="555" y="673"/>
                      </a:lnTo>
                      <a:cubicBezTo>
                        <a:pt x="549" y="670"/>
                        <a:pt x="537" y="667"/>
                        <a:pt x="524" y="663"/>
                      </a:cubicBezTo>
                      <a:cubicBezTo>
                        <a:pt x="525" y="670"/>
                        <a:pt x="526" y="677"/>
                        <a:pt x="527" y="682"/>
                      </a:cubicBezTo>
                      <a:cubicBezTo>
                        <a:pt x="536" y="680"/>
                        <a:pt x="546" y="677"/>
                        <a:pt x="555" y="673"/>
                      </a:cubicBezTo>
                      <a:lnTo>
                        <a:pt x="555" y="673"/>
                      </a:lnTo>
                      <a:close/>
                      <a:moveTo>
                        <a:pt x="524" y="657"/>
                      </a:moveTo>
                      <a:lnTo>
                        <a:pt x="524" y="657"/>
                      </a:lnTo>
                      <a:cubicBezTo>
                        <a:pt x="539" y="662"/>
                        <a:pt x="556" y="666"/>
                        <a:pt x="563" y="670"/>
                      </a:cubicBezTo>
                      <a:cubicBezTo>
                        <a:pt x="568" y="668"/>
                        <a:pt x="574" y="666"/>
                        <a:pt x="579" y="663"/>
                      </a:cubicBezTo>
                      <a:cubicBezTo>
                        <a:pt x="569" y="658"/>
                        <a:pt x="546" y="651"/>
                        <a:pt x="524" y="645"/>
                      </a:cubicBezTo>
                      <a:cubicBezTo>
                        <a:pt x="524" y="649"/>
                        <a:pt x="524" y="653"/>
                        <a:pt x="524" y="657"/>
                      </a:cubicBezTo>
                      <a:lnTo>
                        <a:pt x="524" y="657"/>
                      </a:lnTo>
                      <a:close/>
                      <a:moveTo>
                        <a:pt x="564" y="676"/>
                      </a:moveTo>
                      <a:lnTo>
                        <a:pt x="564" y="676"/>
                      </a:lnTo>
                      <a:cubicBezTo>
                        <a:pt x="563" y="676"/>
                        <a:pt x="563" y="676"/>
                        <a:pt x="563" y="676"/>
                      </a:cubicBezTo>
                      <a:cubicBezTo>
                        <a:pt x="546" y="683"/>
                        <a:pt x="528" y="688"/>
                        <a:pt x="511" y="692"/>
                      </a:cubicBezTo>
                      <a:cubicBezTo>
                        <a:pt x="511" y="692"/>
                        <a:pt x="510" y="692"/>
                        <a:pt x="510" y="692"/>
                      </a:cubicBezTo>
                      <a:cubicBezTo>
                        <a:pt x="494" y="695"/>
                        <a:pt x="478" y="697"/>
                        <a:pt x="463" y="698"/>
                      </a:cubicBezTo>
                      <a:cubicBezTo>
                        <a:pt x="462" y="698"/>
                        <a:pt x="462" y="698"/>
                        <a:pt x="462" y="698"/>
                      </a:cubicBezTo>
                      <a:cubicBezTo>
                        <a:pt x="410" y="701"/>
                        <a:pt x="361" y="691"/>
                        <a:pt x="324" y="675"/>
                      </a:cubicBezTo>
                      <a:lnTo>
                        <a:pt x="323" y="674"/>
                      </a:lnTo>
                      <a:cubicBezTo>
                        <a:pt x="323" y="674"/>
                        <a:pt x="322" y="674"/>
                        <a:pt x="322" y="674"/>
                      </a:cubicBezTo>
                      <a:cubicBezTo>
                        <a:pt x="260" y="645"/>
                        <a:pt x="232" y="594"/>
                        <a:pt x="293" y="552"/>
                      </a:cubicBezTo>
                      <a:cubicBezTo>
                        <a:pt x="286" y="542"/>
                        <a:pt x="278" y="532"/>
                        <a:pt x="270" y="522"/>
                      </a:cubicBezTo>
                      <a:cubicBezTo>
                        <a:pt x="267" y="518"/>
                        <a:pt x="265" y="515"/>
                        <a:pt x="262" y="511"/>
                      </a:cubicBezTo>
                      <a:cubicBezTo>
                        <a:pt x="257" y="524"/>
                        <a:pt x="257" y="532"/>
                        <a:pt x="265" y="544"/>
                      </a:cubicBezTo>
                      <a:cubicBezTo>
                        <a:pt x="266" y="545"/>
                        <a:pt x="265" y="546"/>
                        <a:pt x="265" y="547"/>
                      </a:cubicBezTo>
                      <a:lnTo>
                        <a:pt x="221" y="599"/>
                      </a:lnTo>
                      <a:cubicBezTo>
                        <a:pt x="220" y="601"/>
                        <a:pt x="218" y="601"/>
                        <a:pt x="217" y="599"/>
                      </a:cubicBezTo>
                      <a:cubicBezTo>
                        <a:pt x="0" y="361"/>
                        <a:pt x="247" y="0"/>
                        <a:pt x="546" y="104"/>
                      </a:cubicBezTo>
                      <a:cubicBezTo>
                        <a:pt x="548" y="105"/>
                        <a:pt x="549" y="106"/>
                        <a:pt x="548" y="108"/>
                      </a:cubicBezTo>
                      <a:lnTo>
                        <a:pt x="501" y="186"/>
                      </a:lnTo>
                      <a:cubicBezTo>
                        <a:pt x="500" y="187"/>
                        <a:pt x="499" y="188"/>
                        <a:pt x="498" y="187"/>
                      </a:cubicBezTo>
                      <a:cubicBezTo>
                        <a:pt x="483" y="185"/>
                        <a:pt x="474" y="186"/>
                        <a:pt x="468" y="192"/>
                      </a:cubicBezTo>
                      <a:cubicBezTo>
                        <a:pt x="482" y="194"/>
                        <a:pt x="496" y="197"/>
                        <a:pt x="510" y="202"/>
                      </a:cubicBezTo>
                      <a:cubicBezTo>
                        <a:pt x="523" y="188"/>
                        <a:pt x="536" y="175"/>
                        <a:pt x="551" y="163"/>
                      </a:cubicBezTo>
                      <a:cubicBezTo>
                        <a:pt x="551" y="163"/>
                        <a:pt x="551" y="163"/>
                        <a:pt x="552" y="163"/>
                      </a:cubicBezTo>
                      <a:cubicBezTo>
                        <a:pt x="552" y="162"/>
                        <a:pt x="553" y="162"/>
                        <a:pt x="554" y="163"/>
                      </a:cubicBezTo>
                      <a:cubicBezTo>
                        <a:pt x="555" y="163"/>
                        <a:pt x="555" y="163"/>
                        <a:pt x="556" y="164"/>
                      </a:cubicBezTo>
                      <a:cubicBezTo>
                        <a:pt x="556" y="164"/>
                        <a:pt x="556" y="165"/>
                        <a:pt x="556" y="165"/>
                      </a:cubicBezTo>
                      <a:lnTo>
                        <a:pt x="583" y="244"/>
                      </a:lnTo>
                      <a:cubicBezTo>
                        <a:pt x="583" y="245"/>
                        <a:pt x="583" y="245"/>
                        <a:pt x="583" y="246"/>
                      </a:cubicBezTo>
                      <a:cubicBezTo>
                        <a:pt x="583" y="247"/>
                        <a:pt x="582" y="247"/>
                        <a:pt x="582" y="247"/>
                      </a:cubicBezTo>
                      <a:cubicBezTo>
                        <a:pt x="581" y="248"/>
                        <a:pt x="580" y="249"/>
                        <a:pt x="579" y="249"/>
                      </a:cubicBezTo>
                      <a:cubicBezTo>
                        <a:pt x="585" y="266"/>
                        <a:pt x="623" y="382"/>
                        <a:pt x="635" y="413"/>
                      </a:cubicBezTo>
                      <a:cubicBezTo>
                        <a:pt x="639" y="423"/>
                        <a:pt x="647" y="441"/>
                        <a:pt x="647" y="452"/>
                      </a:cubicBezTo>
                      <a:cubicBezTo>
                        <a:pt x="647" y="462"/>
                        <a:pt x="640" y="467"/>
                        <a:pt x="625" y="468"/>
                      </a:cubicBezTo>
                      <a:cubicBezTo>
                        <a:pt x="617" y="475"/>
                        <a:pt x="616" y="478"/>
                        <a:pt x="620" y="483"/>
                      </a:cubicBezTo>
                      <a:cubicBezTo>
                        <a:pt x="628" y="494"/>
                        <a:pt x="624" y="499"/>
                        <a:pt x="615" y="506"/>
                      </a:cubicBezTo>
                      <a:cubicBezTo>
                        <a:pt x="624" y="513"/>
                        <a:pt x="622" y="526"/>
                        <a:pt x="617" y="526"/>
                      </a:cubicBezTo>
                      <a:cubicBezTo>
                        <a:pt x="611" y="526"/>
                        <a:pt x="609" y="528"/>
                        <a:pt x="605" y="533"/>
                      </a:cubicBezTo>
                      <a:cubicBezTo>
                        <a:pt x="633" y="560"/>
                        <a:pt x="610" y="583"/>
                        <a:pt x="573" y="591"/>
                      </a:cubicBezTo>
                      <a:cubicBezTo>
                        <a:pt x="562" y="594"/>
                        <a:pt x="548" y="595"/>
                        <a:pt x="534" y="594"/>
                      </a:cubicBezTo>
                      <a:cubicBezTo>
                        <a:pt x="534" y="594"/>
                        <a:pt x="534" y="594"/>
                        <a:pt x="534" y="595"/>
                      </a:cubicBezTo>
                      <a:cubicBezTo>
                        <a:pt x="529" y="610"/>
                        <a:pt x="526" y="625"/>
                        <a:pt x="525" y="639"/>
                      </a:cubicBezTo>
                      <a:cubicBezTo>
                        <a:pt x="549" y="646"/>
                        <a:pt x="578" y="655"/>
                        <a:pt x="586" y="661"/>
                      </a:cubicBezTo>
                      <a:cubicBezTo>
                        <a:pt x="586" y="661"/>
                        <a:pt x="587" y="662"/>
                        <a:pt x="587" y="662"/>
                      </a:cubicBezTo>
                      <a:cubicBezTo>
                        <a:pt x="587" y="663"/>
                        <a:pt x="588" y="663"/>
                        <a:pt x="587" y="664"/>
                      </a:cubicBezTo>
                      <a:cubicBezTo>
                        <a:pt x="587" y="665"/>
                        <a:pt x="587" y="665"/>
                        <a:pt x="586" y="666"/>
                      </a:cubicBezTo>
                      <a:cubicBezTo>
                        <a:pt x="586" y="666"/>
                        <a:pt x="586" y="666"/>
                        <a:pt x="585" y="666"/>
                      </a:cubicBezTo>
                      <a:cubicBezTo>
                        <a:pt x="578" y="670"/>
                        <a:pt x="571" y="673"/>
                        <a:pt x="564" y="676"/>
                      </a:cubicBezTo>
                      <a:lnTo>
                        <a:pt x="564" y="676"/>
                      </a:lnTo>
                      <a:close/>
                      <a:moveTo>
                        <a:pt x="306" y="570"/>
                      </a:moveTo>
                      <a:lnTo>
                        <a:pt x="306" y="570"/>
                      </a:lnTo>
                      <a:cubicBezTo>
                        <a:pt x="306" y="570"/>
                        <a:pt x="306" y="570"/>
                        <a:pt x="306" y="571"/>
                      </a:cubicBezTo>
                      <a:cubicBezTo>
                        <a:pt x="308" y="577"/>
                        <a:pt x="309" y="584"/>
                        <a:pt x="309" y="592"/>
                      </a:cubicBezTo>
                      <a:cubicBezTo>
                        <a:pt x="326" y="581"/>
                        <a:pt x="321" y="561"/>
                        <a:pt x="316" y="552"/>
                      </a:cubicBezTo>
                      <a:cubicBezTo>
                        <a:pt x="312" y="555"/>
                        <a:pt x="307" y="558"/>
                        <a:pt x="303" y="560"/>
                      </a:cubicBezTo>
                      <a:cubicBezTo>
                        <a:pt x="304" y="563"/>
                        <a:pt x="305" y="566"/>
                        <a:pt x="306" y="570"/>
                      </a:cubicBezTo>
                      <a:lnTo>
                        <a:pt x="306" y="570"/>
                      </a:lnTo>
                      <a:close/>
                      <a:moveTo>
                        <a:pt x="302" y="575"/>
                      </a:moveTo>
                      <a:lnTo>
                        <a:pt x="302" y="575"/>
                      </a:lnTo>
                      <a:cubicBezTo>
                        <a:pt x="289" y="583"/>
                        <a:pt x="284" y="592"/>
                        <a:pt x="283" y="601"/>
                      </a:cubicBezTo>
                      <a:cubicBezTo>
                        <a:pt x="291" y="600"/>
                        <a:pt x="297" y="598"/>
                        <a:pt x="303" y="596"/>
                      </a:cubicBezTo>
                      <a:cubicBezTo>
                        <a:pt x="303" y="588"/>
                        <a:pt x="303" y="581"/>
                        <a:pt x="302" y="575"/>
                      </a:cubicBezTo>
                      <a:lnTo>
                        <a:pt x="302" y="575"/>
                      </a:lnTo>
                      <a:close/>
                      <a:moveTo>
                        <a:pt x="283" y="607"/>
                      </a:moveTo>
                      <a:lnTo>
                        <a:pt x="283" y="607"/>
                      </a:lnTo>
                      <a:cubicBezTo>
                        <a:pt x="283" y="610"/>
                        <a:pt x="284" y="614"/>
                        <a:pt x="286" y="617"/>
                      </a:cubicBezTo>
                      <a:cubicBezTo>
                        <a:pt x="325" y="617"/>
                        <a:pt x="354" y="578"/>
                        <a:pt x="333" y="540"/>
                      </a:cubicBezTo>
                      <a:cubicBezTo>
                        <a:pt x="329" y="543"/>
                        <a:pt x="325" y="546"/>
                        <a:pt x="321" y="549"/>
                      </a:cubicBezTo>
                      <a:cubicBezTo>
                        <a:pt x="329" y="563"/>
                        <a:pt x="335" y="601"/>
                        <a:pt x="283" y="607"/>
                      </a:cubicBezTo>
                      <a:lnTo>
                        <a:pt x="283" y="607"/>
                      </a:lnTo>
                      <a:close/>
                      <a:moveTo>
                        <a:pt x="289" y="623"/>
                      </a:moveTo>
                      <a:lnTo>
                        <a:pt x="289" y="623"/>
                      </a:lnTo>
                      <a:cubicBezTo>
                        <a:pt x="292" y="627"/>
                        <a:pt x="296" y="631"/>
                        <a:pt x="301" y="635"/>
                      </a:cubicBezTo>
                      <a:cubicBezTo>
                        <a:pt x="358" y="619"/>
                        <a:pt x="370" y="571"/>
                        <a:pt x="348" y="528"/>
                      </a:cubicBezTo>
                      <a:cubicBezTo>
                        <a:pt x="344" y="531"/>
                        <a:pt x="341" y="533"/>
                        <a:pt x="338" y="536"/>
                      </a:cubicBezTo>
                      <a:cubicBezTo>
                        <a:pt x="362" y="578"/>
                        <a:pt x="330" y="620"/>
                        <a:pt x="289" y="623"/>
                      </a:cubicBezTo>
                      <a:lnTo>
                        <a:pt x="289" y="623"/>
                      </a:lnTo>
                      <a:close/>
                      <a:moveTo>
                        <a:pt x="307" y="639"/>
                      </a:moveTo>
                      <a:lnTo>
                        <a:pt x="307" y="639"/>
                      </a:lnTo>
                      <a:cubicBezTo>
                        <a:pt x="312" y="643"/>
                        <a:pt x="318" y="645"/>
                        <a:pt x="325" y="647"/>
                      </a:cubicBezTo>
                      <a:cubicBezTo>
                        <a:pt x="395" y="612"/>
                        <a:pt x="378" y="539"/>
                        <a:pt x="362" y="514"/>
                      </a:cubicBezTo>
                      <a:cubicBezTo>
                        <a:pt x="359" y="517"/>
                        <a:pt x="355" y="521"/>
                        <a:pt x="352" y="524"/>
                      </a:cubicBezTo>
                      <a:cubicBezTo>
                        <a:pt x="376" y="569"/>
                        <a:pt x="365" y="620"/>
                        <a:pt x="307" y="639"/>
                      </a:cubicBezTo>
                      <a:lnTo>
                        <a:pt x="307" y="639"/>
                      </a:lnTo>
                      <a:close/>
                      <a:moveTo>
                        <a:pt x="527" y="353"/>
                      </a:moveTo>
                      <a:lnTo>
                        <a:pt x="527" y="353"/>
                      </a:lnTo>
                      <a:cubicBezTo>
                        <a:pt x="552" y="343"/>
                        <a:pt x="582" y="339"/>
                        <a:pt x="606" y="346"/>
                      </a:cubicBezTo>
                      <a:cubicBezTo>
                        <a:pt x="595" y="315"/>
                        <a:pt x="584" y="282"/>
                        <a:pt x="578" y="264"/>
                      </a:cubicBezTo>
                      <a:cubicBezTo>
                        <a:pt x="578" y="295"/>
                        <a:pt x="563" y="325"/>
                        <a:pt x="532" y="338"/>
                      </a:cubicBezTo>
                      <a:cubicBezTo>
                        <a:pt x="531" y="343"/>
                        <a:pt x="529" y="348"/>
                        <a:pt x="527" y="353"/>
                      </a:cubicBezTo>
                      <a:lnTo>
                        <a:pt x="527" y="353"/>
                      </a:lnTo>
                      <a:close/>
                      <a:moveTo>
                        <a:pt x="518" y="357"/>
                      </a:moveTo>
                      <a:lnTo>
                        <a:pt x="518" y="357"/>
                      </a:lnTo>
                      <a:cubicBezTo>
                        <a:pt x="518" y="357"/>
                        <a:pt x="518" y="357"/>
                        <a:pt x="519" y="356"/>
                      </a:cubicBezTo>
                      <a:cubicBezTo>
                        <a:pt x="523" y="350"/>
                        <a:pt x="525" y="343"/>
                        <a:pt x="527" y="336"/>
                      </a:cubicBezTo>
                      <a:cubicBezTo>
                        <a:pt x="527" y="335"/>
                        <a:pt x="527" y="335"/>
                        <a:pt x="527" y="335"/>
                      </a:cubicBezTo>
                      <a:cubicBezTo>
                        <a:pt x="528" y="328"/>
                        <a:pt x="529" y="321"/>
                        <a:pt x="528" y="314"/>
                      </a:cubicBezTo>
                      <a:cubicBezTo>
                        <a:pt x="528" y="314"/>
                        <a:pt x="528" y="314"/>
                        <a:pt x="528" y="313"/>
                      </a:cubicBezTo>
                      <a:cubicBezTo>
                        <a:pt x="528" y="308"/>
                        <a:pt x="527" y="303"/>
                        <a:pt x="526" y="298"/>
                      </a:cubicBezTo>
                      <a:cubicBezTo>
                        <a:pt x="523" y="302"/>
                        <a:pt x="519" y="306"/>
                        <a:pt x="516" y="310"/>
                      </a:cubicBezTo>
                      <a:cubicBezTo>
                        <a:pt x="517" y="328"/>
                        <a:pt x="513" y="348"/>
                        <a:pt x="494" y="365"/>
                      </a:cubicBezTo>
                      <a:cubicBezTo>
                        <a:pt x="495" y="371"/>
                        <a:pt x="495" y="377"/>
                        <a:pt x="494" y="382"/>
                      </a:cubicBezTo>
                      <a:cubicBezTo>
                        <a:pt x="505" y="374"/>
                        <a:pt x="513" y="366"/>
                        <a:pt x="518" y="357"/>
                      </a:cubicBezTo>
                      <a:lnTo>
                        <a:pt x="518" y="357"/>
                      </a:lnTo>
                      <a:close/>
                      <a:moveTo>
                        <a:pt x="374" y="525"/>
                      </a:moveTo>
                      <a:lnTo>
                        <a:pt x="374" y="525"/>
                      </a:lnTo>
                      <a:cubicBezTo>
                        <a:pt x="375" y="519"/>
                        <a:pt x="378" y="513"/>
                        <a:pt x="383" y="509"/>
                      </a:cubicBezTo>
                      <a:cubicBezTo>
                        <a:pt x="381" y="505"/>
                        <a:pt x="379" y="501"/>
                        <a:pt x="379" y="497"/>
                      </a:cubicBezTo>
                      <a:cubicBezTo>
                        <a:pt x="375" y="501"/>
                        <a:pt x="370" y="506"/>
                        <a:pt x="366" y="510"/>
                      </a:cubicBezTo>
                      <a:cubicBezTo>
                        <a:pt x="369" y="514"/>
                        <a:pt x="371" y="519"/>
                        <a:pt x="374" y="525"/>
                      </a:cubicBezTo>
                      <a:lnTo>
                        <a:pt x="374" y="525"/>
                      </a:lnTo>
                      <a:close/>
                      <a:moveTo>
                        <a:pt x="387" y="505"/>
                      </a:moveTo>
                      <a:lnTo>
                        <a:pt x="387" y="505"/>
                      </a:lnTo>
                      <a:cubicBezTo>
                        <a:pt x="391" y="503"/>
                        <a:pt x="394" y="501"/>
                        <a:pt x="399" y="500"/>
                      </a:cubicBezTo>
                      <a:cubicBezTo>
                        <a:pt x="396" y="494"/>
                        <a:pt x="394" y="487"/>
                        <a:pt x="394" y="479"/>
                      </a:cubicBezTo>
                      <a:cubicBezTo>
                        <a:pt x="390" y="483"/>
                        <a:pt x="387" y="487"/>
                        <a:pt x="383" y="491"/>
                      </a:cubicBezTo>
                      <a:cubicBezTo>
                        <a:pt x="384" y="496"/>
                        <a:pt x="385" y="501"/>
                        <a:pt x="387" y="505"/>
                      </a:cubicBezTo>
                      <a:lnTo>
                        <a:pt x="387" y="505"/>
                      </a:lnTo>
                      <a:close/>
                      <a:moveTo>
                        <a:pt x="253" y="527"/>
                      </a:moveTo>
                      <a:lnTo>
                        <a:pt x="253" y="527"/>
                      </a:lnTo>
                      <a:cubicBezTo>
                        <a:pt x="253" y="520"/>
                        <a:pt x="255" y="513"/>
                        <a:pt x="258" y="506"/>
                      </a:cubicBezTo>
                      <a:cubicBezTo>
                        <a:pt x="244" y="485"/>
                        <a:pt x="232" y="458"/>
                        <a:pt x="227" y="419"/>
                      </a:cubicBezTo>
                      <a:cubicBezTo>
                        <a:pt x="227" y="418"/>
                        <a:pt x="227" y="418"/>
                        <a:pt x="227" y="418"/>
                      </a:cubicBezTo>
                      <a:cubicBezTo>
                        <a:pt x="227" y="414"/>
                        <a:pt x="227" y="410"/>
                        <a:pt x="226" y="406"/>
                      </a:cubicBezTo>
                      <a:cubicBezTo>
                        <a:pt x="226" y="406"/>
                        <a:pt x="226" y="406"/>
                        <a:pt x="226" y="405"/>
                      </a:cubicBezTo>
                      <a:cubicBezTo>
                        <a:pt x="226" y="404"/>
                        <a:pt x="226" y="403"/>
                        <a:pt x="226" y="401"/>
                      </a:cubicBezTo>
                      <a:cubicBezTo>
                        <a:pt x="226" y="388"/>
                        <a:pt x="226" y="375"/>
                        <a:pt x="228" y="363"/>
                      </a:cubicBezTo>
                      <a:cubicBezTo>
                        <a:pt x="228" y="362"/>
                        <a:pt x="229" y="362"/>
                        <a:pt x="229" y="362"/>
                      </a:cubicBezTo>
                      <a:cubicBezTo>
                        <a:pt x="229" y="358"/>
                        <a:pt x="230" y="354"/>
                        <a:pt x="231" y="350"/>
                      </a:cubicBezTo>
                      <a:cubicBezTo>
                        <a:pt x="231" y="350"/>
                        <a:pt x="231" y="349"/>
                        <a:pt x="231" y="349"/>
                      </a:cubicBezTo>
                      <a:cubicBezTo>
                        <a:pt x="239" y="313"/>
                        <a:pt x="258" y="278"/>
                        <a:pt x="284" y="250"/>
                      </a:cubicBezTo>
                      <a:cubicBezTo>
                        <a:pt x="284" y="250"/>
                        <a:pt x="284" y="249"/>
                        <a:pt x="284" y="249"/>
                      </a:cubicBezTo>
                      <a:cubicBezTo>
                        <a:pt x="292" y="241"/>
                        <a:pt x="301" y="234"/>
                        <a:pt x="310" y="227"/>
                      </a:cubicBezTo>
                      <a:lnTo>
                        <a:pt x="310" y="227"/>
                      </a:lnTo>
                      <a:cubicBezTo>
                        <a:pt x="324" y="216"/>
                        <a:pt x="340" y="207"/>
                        <a:pt x="358" y="201"/>
                      </a:cubicBezTo>
                      <a:cubicBezTo>
                        <a:pt x="358" y="200"/>
                        <a:pt x="358" y="200"/>
                        <a:pt x="358" y="200"/>
                      </a:cubicBezTo>
                      <a:cubicBezTo>
                        <a:pt x="379" y="192"/>
                        <a:pt x="403" y="188"/>
                        <a:pt x="428" y="188"/>
                      </a:cubicBezTo>
                      <a:cubicBezTo>
                        <a:pt x="430" y="188"/>
                        <a:pt x="431" y="188"/>
                        <a:pt x="433" y="188"/>
                      </a:cubicBezTo>
                      <a:cubicBezTo>
                        <a:pt x="442" y="188"/>
                        <a:pt x="452" y="189"/>
                        <a:pt x="462" y="190"/>
                      </a:cubicBezTo>
                      <a:cubicBezTo>
                        <a:pt x="466" y="185"/>
                        <a:pt x="471" y="182"/>
                        <a:pt x="478" y="181"/>
                      </a:cubicBezTo>
                      <a:cubicBezTo>
                        <a:pt x="477" y="181"/>
                        <a:pt x="477" y="180"/>
                        <a:pt x="476" y="180"/>
                      </a:cubicBezTo>
                      <a:cubicBezTo>
                        <a:pt x="476" y="180"/>
                        <a:pt x="476" y="180"/>
                        <a:pt x="476" y="180"/>
                      </a:cubicBezTo>
                      <a:cubicBezTo>
                        <a:pt x="464" y="177"/>
                        <a:pt x="451" y="175"/>
                        <a:pt x="439" y="174"/>
                      </a:cubicBezTo>
                      <a:lnTo>
                        <a:pt x="439" y="174"/>
                      </a:lnTo>
                      <a:cubicBezTo>
                        <a:pt x="374" y="170"/>
                        <a:pt x="312" y="198"/>
                        <a:pt x="269" y="246"/>
                      </a:cubicBezTo>
                      <a:lnTo>
                        <a:pt x="269" y="246"/>
                      </a:lnTo>
                      <a:cubicBezTo>
                        <a:pt x="260" y="256"/>
                        <a:pt x="252" y="266"/>
                        <a:pt x="245" y="277"/>
                      </a:cubicBezTo>
                      <a:cubicBezTo>
                        <a:pt x="245" y="277"/>
                        <a:pt x="245" y="277"/>
                        <a:pt x="245" y="277"/>
                      </a:cubicBezTo>
                      <a:cubicBezTo>
                        <a:pt x="238" y="288"/>
                        <a:pt x="233" y="298"/>
                        <a:pt x="228" y="310"/>
                      </a:cubicBezTo>
                      <a:cubicBezTo>
                        <a:pt x="228" y="310"/>
                        <a:pt x="228" y="310"/>
                        <a:pt x="228" y="310"/>
                      </a:cubicBezTo>
                      <a:cubicBezTo>
                        <a:pt x="223" y="321"/>
                        <a:pt x="219" y="333"/>
                        <a:pt x="217" y="345"/>
                      </a:cubicBezTo>
                      <a:cubicBezTo>
                        <a:pt x="206" y="391"/>
                        <a:pt x="210" y="442"/>
                        <a:pt x="235" y="494"/>
                      </a:cubicBezTo>
                      <a:lnTo>
                        <a:pt x="235" y="494"/>
                      </a:lnTo>
                      <a:cubicBezTo>
                        <a:pt x="240" y="505"/>
                        <a:pt x="246" y="516"/>
                        <a:pt x="253" y="527"/>
                      </a:cubicBezTo>
                      <a:lnTo>
                        <a:pt x="253" y="527"/>
                      </a:lnTo>
                      <a:close/>
                      <a:moveTo>
                        <a:pt x="264" y="503"/>
                      </a:moveTo>
                      <a:lnTo>
                        <a:pt x="264" y="503"/>
                      </a:lnTo>
                      <a:cubicBezTo>
                        <a:pt x="264" y="504"/>
                        <a:pt x="264" y="504"/>
                        <a:pt x="264" y="504"/>
                      </a:cubicBezTo>
                      <a:cubicBezTo>
                        <a:pt x="266" y="507"/>
                        <a:pt x="268" y="510"/>
                        <a:pt x="270" y="513"/>
                      </a:cubicBezTo>
                      <a:cubicBezTo>
                        <a:pt x="281" y="504"/>
                        <a:pt x="292" y="495"/>
                        <a:pt x="301" y="486"/>
                      </a:cubicBezTo>
                      <a:cubicBezTo>
                        <a:pt x="297" y="483"/>
                        <a:pt x="292" y="481"/>
                        <a:pt x="288" y="479"/>
                      </a:cubicBezTo>
                      <a:cubicBezTo>
                        <a:pt x="281" y="486"/>
                        <a:pt x="275" y="490"/>
                        <a:pt x="262" y="490"/>
                      </a:cubicBezTo>
                      <a:cubicBezTo>
                        <a:pt x="260" y="490"/>
                        <a:pt x="259" y="488"/>
                        <a:pt x="260" y="486"/>
                      </a:cubicBezTo>
                      <a:cubicBezTo>
                        <a:pt x="262" y="479"/>
                        <a:pt x="260" y="461"/>
                        <a:pt x="260" y="452"/>
                      </a:cubicBezTo>
                      <a:cubicBezTo>
                        <a:pt x="259" y="450"/>
                        <a:pt x="258" y="448"/>
                        <a:pt x="257" y="446"/>
                      </a:cubicBezTo>
                      <a:cubicBezTo>
                        <a:pt x="253" y="447"/>
                        <a:pt x="249" y="447"/>
                        <a:pt x="243" y="447"/>
                      </a:cubicBezTo>
                      <a:cubicBezTo>
                        <a:pt x="240" y="447"/>
                        <a:pt x="239" y="444"/>
                        <a:pt x="241" y="442"/>
                      </a:cubicBezTo>
                      <a:cubicBezTo>
                        <a:pt x="250" y="434"/>
                        <a:pt x="249" y="423"/>
                        <a:pt x="250" y="408"/>
                      </a:cubicBezTo>
                      <a:cubicBezTo>
                        <a:pt x="245" y="411"/>
                        <a:pt x="237" y="417"/>
                        <a:pt x="233" y="419"/>
                      </a:cubicBezTo>
                      <a:cubicBezTo>
                        <a:pt x="237" y="458"/>
                        <a:pt x="250" y="483"/>
                        <a:pt x="264" y="503"/>
                      </a:cubicBezTo>
                      <a:lnTo>
                        <a:pt x="264" y="503"/>
                      </a:lnTo>
                      <a:close/>
                      <a:moveTo>
                        <a:pt x="291" y="540"/>
                      </a:moveTo>
                      <a:lnTo>
                        <a:pt x="291" y="540"/>
                      </a:lnTo>
                      <a:cubicBezTo>
                        <a:pt x="406" y="463"/>
                        <a:pt x="451" y="323"/>
                        <a:pt x="554" y="235"/>
                      </a:cubicBezTo>
                      <a:lnTo>
                        <a:pt x="539" y="232"/>
                      </a:lnTo>
                      <a:cubicBezTo>
                        <a:pt x="536" y="231"/>
                        <a:pt x="536" y="231"/>
                        <a:pt x="536" y="228"/>
                      </a:cubicBezTo>
                      <a:lnTo>
                        <a:pt x="539" y="207"/>
                      </a:lnTo>
                      <a:cubicBezTo>
                        <a:pt x="444" y="303"/>
                        <a:pt x="391" y="462"/>
                        <a:pt x="283" y="530"/>
                      </a:cubicBezTo>
                      <a:cubicBezTo>
                        <a:pt x="286" y="533"/>
                        <a:pt x="288" y="536"/>
                        <a:pt x="291" y="540"/>
                      </a:cubicBezTo>
                      <a:lnTo>
                        <a:pt x="291" y="540"/>
                      </a:lnTo>
                      <a:close/>
                      <a:moveTo>
                        <a:pt x="558" y="188"/>
                      </a:moveTo>
                      <a:lnTo>
                        <a:pt x="558" y="188"/>
                      </a:lnTo>
                      <a:cubicBezTo>
                        <a:pt x="554" y="192"/>
                        <a:pt x="549" y="196"/>
                        <a:pt x="545" y="200"/>
                      </a:cubicBezTo>
                      <a:lnTo>
                        <a:pt x="542" y="227"/>
                      </a:lnTo>
                      <a:lnTo>
                        <a:pt x="560" y="230"/>
                      </a:lnTo>
                      <a:cubicBezTo>
                        <a:pt x="563" y="228"/>
                        <a:pt x="566" y="225"/>
                        <a:pt x="570" y="222"/>
                      </a:cubicBezTo>
                      <a:lnTo>
                        <a:pt x="567" y="216"/>
                      </a:lnTo>
                      <a:cubicBezTo>
                        <a:pt x="562" y="217"/>
                        <a:pt x="557" y="215"/>
                        <a:pt x="555" y="210"/>
                      </a:cubicBezTo>
                      <a:cubicBezTo>
                        <a:pt x="553" y="204"/>
                        <a:pt x="556" y="199"/>
                        <a:pt x="561" y="197"/>
                      </a:cubicBezTo>
                      <a:lnTo>
                        <a:pt x="558" y="188"/>
                      </a:lnTo>
                      <a:lnTo>
                        <a:pt x="558" y="188"/>
                      </a:lnTo>
                      <a:close/>
                      <a:moveTo>
                        <a:pt x="308" y="487"/>
                      </a:moveTo>
                      <a:lnTo>
                        <a:pt x="308" y="487"/>
                      </a:lnTo>
                      <a:cubicBezTo>
                        <a:pt x="297" y="498"/>
                        <a:pt x="286" y="508"/>
                        <a:pt x="274" y="517"/>
                      </a:cubicBezTo>
                      <a:lnTo>
                        <a:pt x="274" y="518"/>
                      </a:lnTo>
                      <a:cubicBezTo>
                        <a:pt x="276" y="521"/>
                        <a:pt x="278" y="523"/>
                        <a:pt x="280" y="525"/>
                      </a:cubicBezTo>
                      <a:cubicBezTo>
                        <a:pt x="336" y="490"/>
                        <a:pt x="378" y="429"/>
                        <a:pt x="419" y="364"/>
                      </a:cubicBezTo>
                      <a:cubicBezTo>
                        <a:pt x="454" y="308"/>
                        <a:pt x="492" y="245"/>
                        <a:pt x="540" y="197"/>
                      </a:cubicBezTo>
                      <a:cubicBezTo>
                        <a:pt x="540" y="197"/>
                        <a:pt x="541" y="197"/>
                        <a:pt x="541" y="196"/>
                      </a:cubicBezTo>
                      <a:cubicBezTo>
                        <a:pt x="546" y="192"/>
                        <a:pt x="551" y="187"/>
                        <a:pt x="556" y="183"/>
                      </a:cubicBezTo>
                      <a:lnTo>
                        <a:pt x="552" y="170"/>
                      </a:lnTo>
                      <a:cubicBezTo>
                        <a:pt x="533" y="185"/>
                        <a:pt x="516" y="203"/>
                        <a:pt x="500" y="222"/>
                      </a:cubicBezTo>
                      <a:cubicBezTo>
                        <a:pt x="500" y="222"/>
                        <a:pt x="500" y="223"/>
                        <a:pt x="500" y="223"/>
                      </a:cubicBezTo>
                      <a:cubicBezTo>
                        <a:pt x="469" y="260"/>
                        <a:pt x="443" y="302"/>
                        <a:pt x="418" y="341"/>
                      </a:cubicBezTo>
                      <a:cubicBezTo>
                        <a:pt x="405" y="361"/>
                        <a:pt x="392" y="382"/>
                        <a:pt x="378" y="402"/>
                      </a:cubicBezTo>
                      <a:cubicBezTo>
                        <a:pt x="378" y="402"/>
                        <a:pt x="378" y="402"/>
                        <a:pt x="378" y="402"/>
                      </a:cubicBezTo>
                      <a:cubicBezTo>
                        <a:pt x="372" y="411"/>
                        <a:pt x="366" y="419"/>
                        <a:pt x="360" y="426"/>
                      </a:cubicBezTo>
                      <a:cubicBezTo>
                        <a:pt x="360" y="427"/>
                        <a:pt x="360" y="427"/>
                        <a:pt x="360" y="427"/>
                      </a:cubicBezTo>
                      <a:cubicBezTo>
                        <a:pt x="355" y="433"/>
                        <a:pt x="351" y="439"/>
                        <a:pt x="347" y="444"/>
                      </a:cubicBezTo>
                      <a:cubicBezTo>
                        <a:pt x="346" y="444"/>
                        <a:pt x="346" y="445"/>
                        <a:pt x="346" y="445"/>
                      </a:cubicBezTo>
                      <a:cubicBezTo>
                        <a:pt x="340" y="453"/>
                        <a:pt x="333" y="461"/>
                        <a:pt x="326" y="468"/>
                      </a:cubicBezTo>
                      <a:cubicBezTo>
                        <a:pt x="326" y="469"/>
                        <a:pt x="326" y="469"/>
                        <a:pt x="325" y="469"/>
                      </a:cubicBezTo>
                      <a:cubicBezTo>
                        <a:pt x="320" y="475"/>
                        <a:pt x="314" y="481"/>
                        <a:pt x="308" y="487"/>
                      </a:cubicBezTo>
                      <a:lnTo>
                        <a:pt x="308" y="487"/>
                      </a:lnTo>
                      <a:lnTo>
                        <a:pt x="308" y="487"/>
                      </a:lnTo>
                      <a:close/>
                      <a:moveTo>
                        <a:pt x="306" y="482"/>
                      </a:moveTo>
                      <a:lnTo>
                        <a:pt x="306" y="482"/>
                      </a:lnTo>
                      <a:cubicBezTo>
                        <a:pt x="310" y="477"/>
                        <a:pt x="314" y="473"/>
                        <a:pt x="318" y="469"/>
                      </a:cubicBezTo>
                      <a:cubicBezTo>
                        <a:pt x="292" y="465"/>
                        <a:pt x="277" y="452"/>
                        <a:pt x="272" y="437"/>
                      </a:cubicBezTo>
                      <a:cubicBezTo>
                        <a:pt x="268" y="440"/>
                        <a:pt x="265" y="443"/>
                        <a:pt x="262" y="444"/>
                      </a:cubicBezTo>
                      <a:cubicBezTo>
                        <a:pt x="263" y="446"/>
                        <a:pt x="264" y="447"/>
                        <a:pt x="264" y="449"/>
                      </a:cubicBezTo>
                      <a:cubicBezTo>
                        <a:pt x="265" y="449"/>
                        <a:pt x="265" y="449"/>
                        <a:pt x="265" y="450"/>
                      </a:cubicBezTo>
                      <a:cubicBezTo>
                        <a:pt x="276" y="467"/>
                        <a:pt x="288" y="472"/>
                        <a:pt x="306" y="482"/>
                      </a:cubicBezTo>
                      <a:lnTo>
                        <a:pt x="306" y="482"/>
                      </a:lnTo>
                      <a:close/>
                      <a:moveTo>
                        <a:pt x="323" y="464"/>
                      </a:moveTo>
                      <a:lnTo>
                        <a:pt x="323" y="464"/>
                      </a:lnTo>
                      <a:cubicBezTo>
                        <a:pt x="327" y="459"/>
                        <a:pt x="331" y="454"/>
                        <a:pt x="335" y="449"/>
                      </a:cubicBezTo>
                      <a:cubicBezTo>
                        <a:pt x="287" y="463"/>
                        <a:pt x="257" y="387"/>
                        <a:pt x="339" y="356"/>
                      </a:cubicBezTo>
                      <a:cubicBezTo>
                        <a:pt x="333" y="354"/>
                        <a:pt x="327" y="352"/>
                        <a:pt x="321" y="349"/>
                      </a:cubicBezTo>
                      <a:cubicBezTo>
                        <a:pt x="268" y="373"/>
                        <a:pt x="250" y="454"/>
                        <a:pt x="323" y="464"/>
                      </a:cubicBezTo>
                      <a:lnTo>
                        <a:pt x="323" y="464"/>
                      </a:lnTo>
                      <a:close/>
                      <a:moveTo>
                        <a:pt x="343" y="440"/>
                      </a:moveTo>
                      <a:lnTo>
                        <a:pt x="343" y="440"/>
                      </a:lnTo>
                      <a:cubicBezTo>
                        <a:pt x="347" y="435"/>
                        <a:pt x="351" y="430"/>
                        <a:pt x="355" y="424"/>
                      </a:cubicBezTo>
                      <a:cubicBezTo>
                        <a:pt x="357" y="410"/>
                        <a:pt x="353" y="394"/>
                        <a:pt x="336" y="386"/>
                      </a:cubicBezTo>
                      <a:cubicBezTo>
                        <a:pt x="331" y="389"/>
                        <a:pt x="326" y="392"/>
                        <a:pt x="322" y="396"/>
                      </a:cubicBezTo>
                      <a:cubicBezTo>
                        <a:pt x="348" y="400"/>
                        <a:pt x="348" y="433"/>
                        <a:pt x="324" y="433"/>
                      </a:cubicBezTo>
                      <a:cubicBezTo>
                        <a:pt x="305" y="433"/>
                        <a:pt x="306" y="409"/>
                        <a:pt x="314" y="397"/>
                      </a:cubicBezTo>
                      <a:cubicBezTo>
                        <a:pt x="314" y="397"/>
                        <a:pt x="315" y="396"/>
                        <a:pt x="315" y="396"/>
                      </a:cubicBezTo>
                      <a:lnTo>
                        <a:pt x="315" y="396"/>
                      </a:lnTo>
                      <a:cubicBezTo>
                        <a:pt x="319" y="391"/>
                        <a:pt x="325" y="386"/>
                        <a:pt x="334" y="381"/>
                      </a:cubicBezTo>
                      <a:cubicBezTo>
                        <a:pt x="334" y="381"/>
                        <a:pt x="334" y="381"/>
                        <a:pt x="335" y="381"/>
                      </a:cubicBezTo>
                      <a:cubicBezTo>
                        <a:pt x="341" y="378"/>
                        <a:pt x="349" y="375"/>
                        <a:pt x="358" y="373"/>
                      </a:cubicBezTo>
                      <a:cubicBezTo>
                        <a:pt x="358" y="372"/>
                        <a:pt x="359" y="372"/>
                        <a:pt x="359" y="372"/>
                      </a:cubicBezTo>
                      <a:cubicBezTo>
                        <a:pt x="364" y="371"/>
                        <a:pt x="370" y="370"/>
                        <a:pt x="377" y="369"/>
                      </a:cubicBezTo>
                      <a:cubicBezTo>
                        <a:pt x="372" y="367"/>
                        <a:pt x="366" y="365"/>
                        <a:pt x="360" y="363"/>
                      </a:cubicBezTo>
                      <a:cubicBezTo>
                        <a:pt x="356" y="362"/>
                        <a:pt x="352" y="360"/>
                        <a:pt x="348" y="359"/>
                      </a:cubicBezTo>
                      <a:cubicBezTo>
                        <a:pt x="259" y="388"/>
                        <a:pt x="295" y="466"/>
                        <a:pt x="343" y="440"/>
                      </a:cubicBezTo>
                      <a:lnTo>
                        <a:pt x="343" y="440"/>
                      </a:lnTo>
                      <a:close/>
                      <a:moveTo>
                        <a:pt x="361" y="416"/>
                      </a:moveTo>
                      <a:lnTo>
                        <a:pt x="361" y="416"/>
                      </a:lnTo>
                      <a:cubicBezTo>
                        <a:pt x="365" y="411"/>
                        <a:pt x="369" y="405"/>
                        <a:pt x="373" y="400"/>
                      </a:cubicBezTo>
                      <a:cubicBezTo>
                        <a:pt x="372" y="395"/>
                        <a:pt x="366" y="385"/>
                        <a:pt x="358" y="378"/>
                      </a:cubicBezTo>
                      <a:cubicBezTo>
                        <a:pt x="353" y="380"/>
                        <a:pt x="347" y="381"/>
                        <a:pt x="342" y="384"/>
                      </a:cubicBezTo>
                      <a:cubicBezTo>
                        <a:pt x="356" y="391"/>
                        <a:pt x="361" y="404"/>
                        <a:pt x="361" y="416"/>
                      </a:cubicBezTo>
                      <a:lnTo>
                        <a:pt x="361" y="416"/>
                      </a:lnTo>
                      <a:close/>
                      <a:moveTo>
                        <a:pt x="377" y="394"/>
                      </a:moveTo>
                      <a:lnTo>
                        <a:pt x="377" y="394"/>
                      </a:lnTo>
                      <a:cubicBezTo>
                        <a:pt x="381" y="388"/>
                        <a:pt x="385" y="382"/>
                        <a:pt x="389" y="376"/>
                      </a:cubicBezTo>
                      <a:cubicBezTo>
                        <a:pt x="388" y="375"/>
                        <a:pt x="387" y="375"/>
                        <a:pt x="386" y="374"/>
                      </a:cubicBezTo>
                      <a:cubicBezTo>
                        <a:pt x="380" y="375"/>
                        <a:pt x="373" y="375"/>
                        <a:pt x="365" y="377"/>
                      </a:cubicBezTo>
                      <a:cubicBezTo>
                        <a:pt x="370" y="382"/>
                        <a:pt x="374" y="389"/>
                        <a:pt x="377" y="394"/>
                      </a:cubicBezTo>
                      <a:lnTo>
                        <a:pt x="377" y="394"/>
                      </a:lnTo>
                      <a:close/>
                      <a:moveTo>
                        <a:pt x="392" y="372"/>
                      </a:moveTo>
                      <a:lnTo>
                        <a:pt x="392" y="372"/>
                      </a:lnTo>
                      <a:cubicBezTo>
                        <a:pt x="396" y="365"/>
                        <a:pt x="400" y="359"/>
                        <a:pt x="404" y="353"/>
                      </a:cubicBezTo>
                      <a:cubicBezTo>
                        <a:pt x="389" y="349"/>
                        <a:pt x="360" y="351"/>
                        <a:pt x="343" y="351"/>
                      </a:cubicBezTo>
                      <a:cubicBezTo>
                        <a:pt x="349" y="354"/>
                        <a:pt x="355" y="356"/>
                        <a:pt x="362" y="358"/>
                      </a:cubicBezTo>
                      <a:cubicBezTo>
                        <a:pt x="371" y="361"/>
                        <a:pt x="380" y="364"/>
                        <a:pt x="387" y="369"/>
                      </a:cubicBezTo>
                      <a:cubicBezTo>
                        <a:pt x="388" y="369"/>
                        <a:pt x="388" y="369"/>
                        <a:pt x="388" y="369"/>
                      </a:cubicBezTo>
                      <a:cubicBezTo>
                        <a:pt x="389" y="370"/>
                        <a:pt x="391" y="371"/>
                        <a:pt x="392" y="372"/>
                      </a:cubicBezTo>
                      <a:lnTo>
                        <a:pt x="392" y="372"/>
                      </a:lnTo>
                      <a:close/>
                      <a:moveTo>
                        <a:pt x="407" y="348"/>
                      </a:moveTo>
                      <a:lnTo>
                        <a:pt x="407" y="348"/>
                      </a:lnTo>
                      <a:cubicBezTo>
                        <a:pt x="410" y="343"/>
                        <a:pt x="413" y="339"/>
                        <a:pt x="416" y="334"/>
                      </a:cubicBezTo>
                      <a:cubicBezTo>
                        <a:pt x="399" y="329"/>
                        <a:pt x="371" y="330"/>
                        <a:pt x="354" y="330"/>
                      </a:cubicBezTo>
                      <a:cubicBezTo>
                        <a:pt x="333" y="331"/>
                        <a:pt x="312" y="331"/>
                        <a:pt x="295" y="327"/>
                      </a:cubicBezTo>
                      <a:cubicBezTo>
                        <a:pt x="304" y="335"/>
                        <a:pt x="315" y="340"/>
                        <a:pt x="327" y="345"/>
                      </a:cubicBezTo>
                      <a:cubicBezTo>
                        <a:pt x="335" y="347"/>
                        <a:pt x="356" y="345"/>
                        <a:pt x="363" y="345"/>
                      </a:cubicBezTo>
                      <a:cubicBezTo>
                        <a:pt x="379" y="345"/>
                        <a:pt x="396" y="345"/>
                        <a:pt x="407" y="348"/>
                      </a:cubicBezTo>
                      <a:lnTo>
                        <a:pt x="407" y="348"/>
                      </a:lnTo>
                      <a:close/>
                      <a:moveTo>
                        <a:pt x="419" y="329"/>
                      </a:moveTo>
                      <a:lnTo>
                        <a:pt x="419" y="329"/>
                      </a:lnTo>
                      <a:cubicBezTo>
                        <a:pt x="421" y="325"/>
                        <a:pt x="424" y="322"/>
                        <a:pt x="426" y="318"/>
                      </a:cubicBezTo>
                      <a:cubicBezTo>
                        <a:pt x="404" y="309"/>
                        <a:pt x="369" y="312"/>
                        <a:pt x="346" y="312"/>
                      </a:cubicBezTo>
                      <a:cubicBezTo>
                        <a:pt x="320" y="312"/>
                        <a:pt x="293" y="311"/>
                        <a:pt x="276" y="296"/>
                      </a:cubicBezTo>
                      <a:cubicBezTo>
                        <a:pt x="279" y="305"/>
                        <a:pt x="283" y="312"/>
                        <a:pt x="287" y="318"/>
                      </a:cubicBezTo>
                      <a:cubicBezTo>
                        <a:pt x="313" y="329"/>
                        <a:pt x="361" y="323"/>
                        <a:pt x="391" y="325"/>
                      </a:cubicBezTo>
                      <a:cubicBezTo>
                        <a:pt x="401" y="325"/>
                        <a:pt x="411" y="326"/>
                        <a:pt x="419" y="329"/>
                      </a:cubicBezTo>
                      <a:lnTo>
                        <a:pt x="419" y="329"/>
                      </a:lnTo>
                      <a:close/>
                      <a:moveTo>
                        <a:pt x="429" y="313"/>
                      </a:moveTo>
                      <a:lnTo>
                        <a:pt x="429" y="313"/>
                      </a:lnTo>
                      <a:cubicBezTo>
                        <a:pt x="432" y="309"/>
                        <a:pt x="434" y="305"/>
                        <a:pt x="437" y="301"/>
                      </a:cubicBezTo>
                      <a:cubicBezTo>
                        <a:pt x="428" y="298"/>
                        <a:pt x="420" y="296"/>
                        <a:pt x="411" y="295"/>
                      </a:cubicBezTo>
                      <a:cubicBezTo>
                        <a:pt x="411" y="295"/>
                        <a:pt x="411" y="295"/>
                        <a:pt x="410" y="295"/>
                      </a:cubicBezTo>
                      <a:cubicBezTo>
                        <a:pt x="388" y="291"/>
                        <a:pt x="366" y="292"/>
                        <a:pt x="343" y="293"/>
                      </a:cubicBezTo>
                      <a:cubicBezTo>
                        <a:pt x="328" y="293"/>
                        <a:pt x="314" y="292"/>
                        <a:pt x="302" y="288"/>
                      </a:cubicBezTo>
                      <a:cubicBezTo>
                        <a:pt x="301" y="288"/>
                        <a:pt x="301" y="288"/>
                        <a:pt x="301" y="288"/>
                      </a:cubicBezTo>
                      <a:cubicBezTo>
                        <a:pt x="291" y="285"/>
                        <a:pt x="282" y="279"/>
                        <a:pt x="275" y="269"/>
                      </a:cubicBezTo>
                      <a:cubicBezTo>
                        <a:pt x="274" y="270"/>
                        <a:pt x="273" y="271"/>
                        <a:pt x="272" y="272"/>
                      </a:cubicBezTo>
                      <a:cubicBezTo>
                        <a:pt x="273" y="277"/>
                        <a:pt x="273" y="281"/>
                        <a:pt x="274" y="285"/>
                      </a:cubicBezTo>
                      <a:cubicBezTo>
                        <a:pt x="288" y="304"/>
                        <a:pt x="316" y="307"/>
                        <a:pt x="346" y="307"/>
                      </a:cubicBezTo>
                      <a:cubicBezTo>
                        <a:pt x="371" y="307"/>
                        <a:pt x="406" y="303"/>
                        <a:pt x="429" y="313"/>
                      </a:cubicBezTo>
                      <a:lnTo>
                        <a:pt x="429" y="313"/>
                      </a:lnTo>
                      <a:close/>
                      <a:moveTo>
                        <a:pt x="498" y="216"/>
                      </a:moveTo>
                      <a:lnTo>
                        <a:pt x="498" y="216"/>
                      </a:lnTo>
                      <a:cubicBezTo>
                        <a:pt x="500" y="213"/>
                        <a:pt x="503" y="210"/>
                        <a:pt x="506" y="207"/>
                      </a:cubicBezTo>
                      <a:cubicBezTo>
                        <a:pt x="491" y="202"/>
                        <a:pt x="477" y="199"/>
                        <a:pt x="463" y="196"/>
                      </a:cubicBezTo>
                      <a:cubicBezTo>
                        <a:pt x="463" y="196"/>
                        <a:pt x="462" y="196"/>
                        <a:pt x="462" y="196"/>
                      </a:cubicBezTo>
                      <a:cubicBezTo>
                        <a:pt x="456" y="195"/>
                        <a:pt x="449" y="195"/>
                        <a:pt x="443" y="194"/>
                      </a:cubicBezTo>
                      <a:cubicBezTo>
                        <a:pt x="445" y="198"/>
                        <a:pt x="447" y="203"/>
                        <a:pt x="447" y="209"/>
                      </a:cubicBezTo>
                      <a:cubicBezTo>
                        <a:pt x="450" y="212"/>
                        <a:pt x="452" y="216"/>
                        <a:pt x="452" y="220"/>
                      </a:cubicBezTo>
                      <a:cubicBezTo>
                        <a:pt x="456" y="218"/>
                        <a:pt x="462" y="217"/>
                        <a:pt x="468" y="219"/>
                      </a:cubicBezTo>
                      <a:cubicBezTo>
                        <a:pt x="473" y="208"/>
                        <a:pt x="488" y="206"/>
                        <a:pt x="498" y="216"/>
                      </a:cubicBezTo>
                      <a:lnTo>
                        <a:pt x="498" y="216"/>
                      </a:lnTo>
                      <a:close/>
                      <a:moveTo>
                        <a:pt x="187" y="551"/>
                      </a:moveTo>
                      <a:lnTo>
                        <a:pt x="187" y="551"/>
                      </a:lnTo>
                      <a:lnTo>
                        <a:pt x="238" y="513"/>
                      </a:lnTo>
                      <a:cubicBezTo>
                        <a:pt x="236" y="508"/>
                        <a:pt x="233" y="504"/>
                        <a:pt x="231" y="499"/>
                      </a:cubicBezTo>
                      <a:lnTo>
                        <a:pt x="188" y="526"/>
                      </a:lnTo>
                      <a:cubicBezTo>
                        <a:pt x="185" y="528"/>
                        <a:pt x="182" y="523"/>
                        <a:pt x="185" y="521"/>
                      </a:cubicBezTo>
                      <a:lnTo>
                        <a:pt x="229" y="494"/>
                      </a:lnTo>
                      <a:cubicBezTo>
                        <a:pt x="227" y="491"/>
                        <a:pt x="225" y="487"/>
                        <a:pt x="224" y="483"/>
                      </a:cubicBezTo>
                      <a:lnTo>
                        <a:pt x="165" y="511"/>
                      </a:lnTo>
                      <a:cubicBezTo>
                        <a:pt x="171" y="524"/>
                        <a:pt x="178" y="538"/>
                        <a:pt x="187" y="551"/>
                      </a:cubicBezTo>
                      <a:lnTo>
                        <a:pt x="187" y="551"/>
                      </a:lnTo>
                      <a:close/>
                      <a:moveTo>
                        <a:pt x="241" y="518"/>
                      </a:moveTo>
                      <a:lnTo>
                        <a:pt x="241" y="518"/>
                      </a:lnTo>
                      <a:lnTo>
                        <a:pt x="190" y="556"/>
                      </a:lnTo>
                      <a:cubicBezTo>
                        <a:pt x="198" y="569"/>
                        <a:pt x="208" y="581"/>
                        <a:pt x="219" y="593"/>
                      </a:cubicBezTo>
                      <a:lnTo>
                        <a:pt x="259" y="545"/>
                      </a:lnTo>
                      <a:cubicBezTo>
                        <a:pt x="256" y="542"/>
                        <a:pt x="254" y="538"/>
                        <a:pt x="251" y="534"/>
                      </a:cubicBezTo>
                      <a:lnTo>
                        <a:pt x="213" y="572"/>
                      </a:lnTo>
                      <a:cubicBezTo>
                        <a:pt x="210" y="575"/>
                        <a:pt x="207" y="571"/>
                        <a:pt x="209" y="568"/>
                      </a:cubicBezTo>
                      <a:lnTo>
                        <a:pt x="248" y="530"/>
                      </a:lnTo>
                      <a:cubicBezTo>
                        <a:pt x="246" y="526"/>
                        <a:pt x="243" y="522"/>
                        <a:pt x="241" y="518"/>
                      </a:cubicBezTo>
                      <a:lnTo>
                        <a:pt x="241" y="518"/>
                      </a:lnTo>
                      <a:close/>
                      <a:moveTo>
                        <a:pt x="163" y="505"/>
                      </a:moveTo>
                      <a:lnTo>
                        <a:pt x="163" y="505"/>
                      </a:lnTo>
                      <a:lnTo>
                        <a:pt x="222" y="478"/>
                      </a:lnTo>
                      <a:cubicBezTo>
                        <a:pt x="220" y="474"/>
                        <a:pt x="219" y="470"/>
                        <a:pt x="218" y="466"/>
                      </a:cubicBezTo>
                      <a:lnTo>
                        <a:pt x="169" y="481"/>
                      </a:lnTo>
                      <a:cubicBezTo>
                        <a:pt x="166" y="482"/>
                        <a:pt x="164" y="476"/>
                        <a:pt x="168" y="475"/>
                      </a:cubicBezTo>
                      <a:lnTo>
                        <a:pt x="216" y="461"/>
                      </a:lnTo>
                      <a:cubicBezTo>
                        <a:pt x="214" y="456"/>
                        <a:pt x="213" y="451"/>
                        <a:pt x="212" y="445"/>
                      </a:cubicBezTo>
                      <a:lnTo>
                        <a:pt x="147" y="459"/>
                      </a:lnTo>
                      <a:cubicBezTo>
                        <a:pt x="151" y="475"/>
                        <a:pt x="156" y="490"/>
                        <a:pt x="163" y="505"/>
                      </a:cubicBezTo>
                      <a:lnTo>
                        <a:pt x="163" y="505"/>
                      </a:lnTo>
                      <a:close/>
                      <a:moveTo>
                        <a:pt x="146" y="454"/>
                      </a:moveTo>
                      <a:lnTo>
                        <a:pt x="146" y="454"/>
                      </a:lnTo>
                      <a:lnTo>
                        <a:pt x="210" y="440"/>
                      </a:lnTo>
                      <a:cubicBezTo>
                        <a:pt x="209" y="435"/>
                        <a:pt x="209" y="431"/>
                        <a:pt x="208" y="426"/>
                      </a:cubicBezTo>
                      <a:lnTo>
                        <a:pt x="157" y="431"/>
                      </a:lnTo>
                      <a:cubicBezTo>
                        <a:pt x="153" y="431"/>
                        <a:pt x="153" y="426"/>
                        <a:pt x="156" y="425"/>
                      </a:cubicBezTo>
                      <a:lnTo>
                        <a:pt x="207" y="421"/>
                      </a:lnTo>
                      <a:cubicBezTo>
                        <a:pt x="206" y="416"/>
                        <a:pt x="206" y="411"/>
                        <a:pt x="206" y="405"/>
                      </a:cubicBezTo>
                      <a:lnTo>
                        <a:pt x="140" y="404"/>
                      </a:lnTo>
                      <a:cubicBezTo>
                        <a:pt x="141" y="421"/>
                        <a:pt x="143" y="437"/>
                        <a:pt x="146" y="454"/>
                      </a:cubicBezTo>
                      <a:lnTo>
                        <a:pt x="146" y="454"/>
                      </a:lnTo>
                      <a:close/>
                      <a:moveTo>
                        <a:pt x="140" y="399"/>
                      </a:moveTo>
                      <a:lnTo>
                        <a:pt x="140" y="399"/>
                      </a:lnTo>
                      <a:lnTo>
                        <a:pt x="206" y="400"/>
                      </a:lnTo>
                      <a:cubicBezTo>
                        <a:pt x="205" y="395"/>
                        <a:pt x="205" y="391"/>
                        <a:pt x="206" y="387"/>
                      </a:cubicBezTo>
                      <a:lnTo>
                        <a:pt x="155" y="381"/>
                      </a:lnTo>
                      <a:cubicBezTo>
                        <a:pt x="151" y="381"/>
                        <a:pt x="152" y="375"/>
                        <a:pt x="156" y="375"/>
                      </a:cubicBezTo>
                      <a:lnTo>
                        <a:pt x="206" y="381"/>
                      </a:lnTo>
                      <a:cubicBezTo>
                        <a:pt x="206" y="375"/>
                        <a:pt x="207" y="370"/>
                        <a:pt x="207" y="364"/>
                      </a:cubicBezTo>
                      <a:lnTo>
                        <a:pt x="144" y="351"/>
                      </a:lnTo>
                      <a:cubicBezTo>
                        <a:pt x="141" y="367"/>
                        <a:pt x="140" y="383"/>
                        <a:pt x="140" y="399"/>
                      </a:cubicBezTo>
                      <a:lnTo>
                        <a:pt x="140" y="399"/>
                      </a:lnTo>
                      <a:close/>
                      <a:moveTo>
                        <a:pt x="144" y="346"/>
                      </a:moveTo>
                      <a:lnTo>
                        <a:pt x="144" y="346"/>
                      </a:lnTo>
                      <a:lnTo>
                        <a:pt x="208" y="359"/>
                      </a:lnTo>
                      <a:cubicBezTo>
                        <a:pt x="209" y="354"/>
                        <a:pt x="210" y="350"/>
                        <a:pt x="211" y="346"/>
                      </a:cubicBezTo>
                      <a:lnTo>
                        <a:pt x="162" y="330"/>
                      </a:lnTo>
                      <a:cubicBezTo>
                        <a:pt x="158" y="329"/>
                        <a:pt x="160" y="324"/>
                        <a:pt x="163" y="325"/>
                      </a:cubicBezTo>
                      <a:lnTo>
                        <a:pt x="212" y="340"/>
                      </a:lnTo>
                      <a:cubicBezTo>
                        <a:pt x="213" y="336"/>
                        <a:pt x="214" y="332"/>
                        <a:pt x="215" y="328"/>
                      </a:cubicBezTo>
                      <a:lnTo>
                        <a:pt x="157" y="299"/>
                      </a:lnTo>
                      <a:cubicBezTo>
                        <a:pt x="151" y="314"/>
                        <a:pt x="147" y="330"/>
                        <a:pt x="144" y="346"/>
                      </a:cubicBezTo>
                      <a:lnTo>
                        <a:pt x="144" y="346"/>
                      </a:lnTo>
                      <a:close/>
                      <a:moveTo>
                        <a:pt x="159" y="293"/>
                      </a:moveTo>
                      <a:lnTo>
                        <a:pt x="159" y="293"/>
                      </a:lnTo>
                      <a:lnTo>
                        <a:pt x="217" y="322"/>
                      </a:lnTo>
                      <a:cubicBezTo>
                        <a:pt x="219" y="318"/>
                        <a:pt x="220" y="314"/>
                        <a:pt x="222" y="310"/>
                      </a:cubicBezTo>
                      <a:lnTo>
                        <a:pt x="177" y="283"/>
                      </a:lnTo>
                      <a:cubicBezTo>
                        <a:pt x="174" y="281"/>
                        <a:pt x="177" y="276"/>
                        <a:pt x="180" y="278"/>
                      </a:cubicBezTo>
                      <a:lnTo>
                        <a:pt x="224" y="305"/>
                      </a:lnTo>
                      <a:cubicBezTo>
                        <a:pt x="226" y="300"/>
                        <a:pt x="228" y="296"/>
                        <a:pt x="230" y="292"/>
                      </a:cubicBezTo>
                      <a:lnTo>
                        <a:pt x="178" y="251"/>
                      </a:lnTo>
                      <a:cubicBezTo>
                        <a:pt x="170" y="265"/>
                        <a:pt x="164" y="279"/>
                        <a:pt x="159" y="293"/>
                      </a:cubicBezTo>
                      <a:lnTo>
                        <a:pt x="159" y="293"/>
                      </a:lnTo>
                      <a:close/>
                      <a:moveTo>
                        <a:pt x="180" y="246"/>
                      </a:moveTo>
                      <a:lnTo>
                        <a:pt x="180" y="246"/>
                      </a:lnTo>
                      <a:lnTo>
                        <a:pt x="233" y="287"/>
                      </a:lnTo>
                      <a:cubicBezTo>
                        <a:pt x="235" y="283"/>
                        <a:pt x="237" y="280"/>
                        <a:pt x="239" y="276"/>
                      </a:cubicBezTo>
                      <a:lnTo>
                        <a:pt x="200" y="239"/>
                      </a:lnTo>
                      <a:cubicBezTo>
                        <a:pt x="198" y="237"/>
                        <a:pt x="202" y="233"/>
                        <a:pt x="204" y="235"/>
                      </a:cubicBezTo>
                      <a:lnTo>
                        <a:pt x="242" y="271"/>
                      </a:lnTo>
                      <a:cubicBezTo>
                        <a:pt x="245" y="267"/>
                        <a:pt x="248" y="263"/>
                        <a:pt x="251" y="259"/>
                      </a:cubicBezTo>
                      <a:lnTo>
                        <a:pt x="207" y="208"/>
                      </a:lnTo>
                      <a:cubicBezTo>
                        <a:pt x="197" y="220"/>
                        <a:pt x="188" y="233"/>
                        <a:pt x="180" y="246"/>
                      </a:cubicBezTo>
                      <a:lnTo>
                        <a:pt x="180" y="246"/>
                      </a:lnTo>
                      <a:close/>
                      <a:moveTo>
                        <a:pt x="210" y="203"/>
                      </a:moveTo>
                      <a:lnTo>
                        <a:pt x="210" y="203"/>
                      </a:lnTo>
                      <a:lnTo>
                        <a:pt x="254" y="254"/>
                      </a:lnTo>
                      <a:cubicBezTo>
                        <a:pt x="257" y="251"/>
                        <a:pt x="260" y="247"/>
                        <a:pt x="263" y="244"/>
                      </a:cubicBezTo>
                      <a:lnTo>
                        <a:pt x="230" y="199"/>
                      </a:lnTo>
                      <a:cubicBezTo>
                        <a:pt x="228" y="196"/>
                        <a:pt x="233" y="193"/>
                        <a:pt x="235" y="196"/>
                      </a:cubicBezTo>
                      <a:lnTo>
                        <a:pt x="267" y="240"/>
                      </a:lnTo>
                      <a:cubicBezTo>
                        <a:pt x="270" y="236"/>
                        <a:pt x="273" y="233"/>
                        <a:pt x="277" y="230"/>
                      </a:cubicBezTo>
                      <a:lnTo>
                        <a:pt x="242" y="169"/>
                      </a:lnTo>
                      <a:cubicBezTo>
                        <a:pt x="231" y="180"/>
                        <a:pt x="220" y="191"/>
                        <a:pt x="210" y="203"/>
                      </a:cubicBezTo>
                      <a:lnTo>
                        <a:pt x="210" y="203"/>
                      </a:lnTo>
                      <a:close/>
                      <a:moveTo>
                        <a:pt x="246" y="166"/>
                      </a:moveTo>
                      <a:lnTo>
                        <a:pt x="246" y="166"/>
                      </a:lnTo>
                      <a:lnTo>
                        <a:pt x="281" y="226"/>
                      </a:lnTo>
                      <a:cubicBezTo>
                        <a:pt x="284" y="223"/>
                        <a:pt x="287" y="220"/>
                        <a:pt x="290" y="218"/>
                      </a:cubicBezTo>
                      <a:lnTo>
                        <a:pt x="267" y="165"/>
                      </a:lnTo>
                      <a:cubicBezTo>
                        <a:pt x="266" y="161"/>
                        <a:pt x="271" y="159"/>
                        <a:pt x="273" y="163"/>
                      </a:cubicBezTo>
                      <a:lnTo>
                        <a:pt x="295" y="214"/>
                      </a:lnTo>
                      <a:cubicBezTo>
                        <a:pt x="299" y="211"/>
                        <a:pt x="303" y="208"/>
                        <a:pt x="307" y="205"/>
                      </a:cubicBezTo>
                      <a:lnTo>
                        <a:pt x="284" y="137"/>
                      </a:lnTo>
                      <a:cubicBezTo>
                        <a:pt x="271" y="146"/>
                        <a:pt x="258" y="155"/>
                        <a:pt x="246" y="166"/>
                      </a:cubicBezTo>
                      <a:lnTo>
                        <a:pt x="246" y="166"/>
                      </a:lnTo>
                      <a:close/>
                      <a:moveTo>
                        <a:pt x="289" y="134"/>
                      </a:moveTo>
                      <a:lnTo>
                        <a:pt x="289" y="134"/>
                      </a:lnTo>
                      <a:lnTo>
                        <a:pt x="312" y="202"/>
                      </a:lnTo>
                      <a:cubicBezTo>
                        <a:pt x="316" y="200"/>
                        <a:pt x="319" y="198"/>
                        <a:pt x="323" y="196"/>
                      </a:cubicBezTo>
                      <a:lnTo>
                        <a:pt x="310" y="139"/>
                      </a:lnTo>
                      <a:cubicBezTo>
                        <a:pt x="309" y="135"/>
                        <a:pt x="314" y="134"/>
                        <a:pt x="315" y="137"/>
                      </a:cubicBezTo>
                      <a:lnTo>
                        <a:pt x="328" y="193"/>
                      </a:lnTo>
                      <a:cubicBezTo>
                        <a:pt x="332" y="191"/>
                        <a:pt x="336" y="189"/>
                        <a:pt x="340" y="187"/>
                      </a:cubicBezTo>
                      <a:lnTo>
                        <a:pt x="331" y="113"/>
                      </a:lnTo>
                      <a:cubicBezTo>
                        <a:pt x="316" y="119"/>
                        <a:pt x="302" y="126"/>
                        <a:pt x="289" y="134"/>
                      </a:cubicBezTo>
                      <a:lnTo>
                        <a:pt x="289" y="134"/>
                      </a:lnTo>
                      <a:close/>
                      <a:moveTo>
                        <a:pt x="336" y="111"/>
                      </a:moveTo>
                      <a:lnTo>
                        <a:pt x="336" y="111"/>
                      </a:lnTo>
                      <a:lnTo>
                        <a:pt x="346" y="185"/>
                      </a:lnTo>
                      <a:cubicBezTo>
                        <a:pt x="350" y="183"/>
                        <a:pt x="354" y="181"/>
                        <a:pt x="359" y="180"/>
                      </a:cubicBezTo>
                      <a:lnTo>
                        <a:pt x="357" y="118"/>
                      </a:lnTo>
                      <a:cubicBezTo>
                        <a:pt x="357" y="114"/>
                        <a:pt x="362" y="114"/>
                        <a:pt x="362" y="118"/>
                      </a:cubicBezTo>
                      <a:lnTo>
                        <a:pt x="364" y="178"/>
                      </a:lnTo>
                      <a:cubicBezTo>
                        <a:pt x="369" y="176"/>
                        <a:pt x="373" y="175"/>
                        <a:pt x="377" y="174"/>
                      </a:cubicBezTo>
                      <a:lnTo>
                        <a:pt x="383" y="97"/>
                      </a:lnTo>
                      <a:cubicBezTo>
                        <a:pt x="367" y="100"/>
                        <a:pt x="351" y="105"/>
                        <a:pt x="336" y="111"/>
                      </a:cubicBezTo>
                      <a:lnTo>
                        <a:pt x="336" y="111"/>
                      </a:lnTo>
                      <a:close/>
                      <a:moveTo>
                        <a:pt x="388" y="96"/>
                      </a:moveTo>
                      <a:lnTo>
                        <a:pt x="388" y="96"/>
                      </a:lnTo>
                      <a:lnTo>
                        <a:pt x="383" y="173"/>
                      </a:lnTo>
                      <a:cubicBezTo>
                        <a:pt x="388" y="172"/>
                        <a:pt x="393" y="171"/>
                        <a:pt x="398" y="170"/>
                      </a:cubicBezTo>
                      <a:lnTo>
                        <a:pt x="408" y="109"/>
                      </a:lnTo>
                      <a:cubicBezTo>
                        <a:pt x="408" y="106"/>
                        <a:pt x="414" y="107"/>
                        <a:pt x="413" y="110"/>
                      </a:cubicBezTo>
                      <a:lnTo>
                        <a:pt x="404" y="169"/>
                      </a:lnTo>
                      <a:cubicBezTo>
                        <a:pt x="408" y="169"/>
                        <a:pt x="412" y="169"/>
                        <a:pt x="416" y="168"/>
                      </a:cubicBezTo>
                      <a:lnTo>
                        <a:pt x="436" y="91"/>
                      </a:lnTo>
                      <a:cubicBezTo>
                        <a:pt x="420" y="92"/>
                        <a:pt x="404" y="93"/>
                        <a:pt x="388" y="96"/>
                      </a:cubicBezTo>
                      <a:lnTo>
                        <a:pt x="388" y="96"/>
                      </a:lnTo>
                      <a:close/>
                      <a:moveTo>
                        <a:pt x="442" y="91"/>
                      </a:moveTo>
                      <a:lnTo>
                        <a:pt x="442" y="91"/>
                      </a:lnTo>
                      <a:lnTo>
                        <a:pt x="422" y="168"/>
                      </a:lnTo>
                      <a:cubicBezTo>
                        <a:pt x="427" y="168"/>
                        <a:pt x="432" y="168"/>
                        <a:pt x="437" y="168"/>
                      </a:cubicBezTo>
                      <a:lnTo>
                        <a:pt x="456" y="108"/>
                      </a:lnTo>
                      <a:cubicBezTo>
                        <a:pt x="457" y="104"/>
                        <a:pt x="463" y="106"/>
                        <a:pt x="462" y="109"/>
                      </a:cubicBezTo>
                      <a:lnTo>
                        <a:pt x="443" y="169"/>
                      </a:lnTo>
                      <a:cubicBezTo>
                        <a:pt x="448" y="169"/>
                        <a:pt x="452" y="170"/>
                        <a:pt x="457" y="171"/>
                      </a:cubicBezTo>
                      <a:lnTo>
                        <a:pt x="489" y="95"/>
                      </a:lnTo>
                      <a:cubicBezTo>
                        <a:pt x="473" y="93"/>
                        <a:pt x="457" y="91"/>
                        <a:pt x="442" y="91"/>
                      </a:cubicBezTo>
                      <a:lnTo>
                        <a:pt x="442" y="91"/>
                      </a:lnTo>
                      <a:close/>
                      <a:moveTo>
                        <a:pt x="495" y="96"/>
                      </a:moveTo>
                      <a:lnTo>
                        <a:pt x="495" y="96"/>
                      </a:lnTo>
                      <a:lnTo>
                        <a:pt x="463" y="172"/>
                      </a:lnTo>
                      <a:cubicBezTo>
                        <a:pt x="467" y="172"/>
                        <a:pt x="471" y="173"/>
                        <a:pt x="475" y="174"/>
                      </a:cubicBezTo>
                      <a:lnTo>
                        <a:pt x="507" y="113"/>
                      </a:lnTo>
                      <a:cubicBezTo>
                        <a:pt x="509" y="110"/>
                        <a:pt x="514" y="112"/>
                        <a:pt x="512" y="116"/>
                      </a:cubicBezTo>
                      <a:lnTo>
                        <a:pt x="481" y="176"/>
                      </a:lnTo>
                      <a:cubicBezTo>
                        <a:pt x="486" y="177"/>
                        <a:pt x="492" y="179"/>
                        <a:pt x="497" y="181"/>
                      </a:cubicBezTo>
                      <a:lnTo>
                        <a:pt x="541" y="108"/>
                      </a:lnTo>
                      <a:cubicBezTo>
                        <a:pt x="526" y="103"/>
                        <a:pt x="510" y="99"/>
                        <a:pt x="495" y="96"/>
                      </a:cubicBezTo>
                      <a:lnTo>
                        <a:pt x="495" y="96"/>
                      </a:lnTo>
                      <a:close/>
                      <a:moveTo>
                        <a:pt x="393" y="265"/>
                      </a:moveTo>
                      <a:lnTo>
                        <a:pt x="393" y="265"/>
                      </a:lnTo>
                      <a:cubicBezTo>
                        <a:pt x="393" y="266"/>
                        <a:pt x="393" y="266"/>
                        <a:pt x="393" y="267"/>
                      </a:cubicBezTo>
                      <a:cubicBezTo>
                        <a:pt x="392" y="267"/>
                        <a:pt x="392" y="267"/>
                        <a:pt x="391" y="268"/>
                      </a:cubicBezTo>
                      <a:cubicBezTo>
                        <a:pt x="391" y="268"/>
                        <a:pt x="391" y="268"/>
                        <a:pt x="391" y="268"/>
                      </a:cubicBezTo>
                      <a:cubicBezTo>
                        <a:pt x="386" y="269"/>
                        <a:pt x="381" y="268"/>
                        <a:pt x="377" y="268"/>
                      </a:cubicBezTo>
                      <a:cubicBezTo>
                        <a:pt x="376" y="268"/>
                        <a:pt x="376" y="268"/>
                        <a:pt x="375" y="269"/>
                      </a:cubicBezTo>
                      <a:cubicBezTo>
                        <a:pt x="376" y="274"/>
                        <a:pt x="379" y="281"/>
                        <a:pt x="385" y="287"/>
                      </a:cubicBezTo>
                      <a:cubicBezTo>
                        <a:pt x="389" y="287"/>
                        <a:pt x="393" y="287"/>
                        <a:pt x="398" y="288"/>
                      </a:cubicBezTo>
                      <a:lnTo>
                        <a:pt x="410" y="236"/>
                      </a:lnTo>
                      <a:cubicBezTo>
                        <a:pt x="396" y="232"/>
                        <a:pt x="393" y="208"/>
                        <a:pt x="411" y="204"/>
                      </a:cubicBezTo>
                      <a:cubicBezTo>
                        <a:pt x="411" y="200"/>
                        <a:pt x="413" y="197"/>
                        <a:pt x="416" y="194"/>
                      </a:cubicBezTo>
                      <a:cubicBezTo>
                        <a:pt x="406" y="195"/>
                        <a:pt x="396" y="196"/>
                        <a:pt x="387" y="198"/>
                      </a:cubicBezTo>
                      <a:lnTo>
                        <a:pt x="390" y="227"/>
                      </a:lnTo>
                      <a:cubicBezTo>
                        <a:pt x="390" y="227"/>
                        <a:pt x="390" y="227"/>
                        <a:pt x="390" y="228"/>
                      </a:cubicBezTo>
                      <a:lnTo>
                        <a:pt x="390" y="231"/>
                      </a:lnTo>
                      <a:cubicBezTo>
                        <a:pt x="390" y="234"/>
                        <a:pt x="385" y="235"/>
                        <a:pt x="384" y="231"/>
                      </a:cubicBezTo>
                      <a:lnTo>
                        <a:pt x="384" y="229"/>
                      </a:lnTo>
                      <a:lnTo>
                        <a:pt x="373" y="221"/>
                      </a:lnTo>
                      <a:cubicBezTo>
                        <a:pt x="370" y="223"/>
                        <a:pt x="368" y="227"/>
                        <a:pt x="368" y="231"/>
                      </a:cubicBezTo>
                      <a:cubicBezTo>
                        <a:pt x="368" y="239"/>
                        <a:pt x="374" y="245"/>
                        <a:pt x="382" y="245"/>
                      </a:cubicBezTo>
                      <a:cubicBezTo>
                        <a:pt x="383" y="245"/>
                        <a:pt x="384" y="245"/>
                        <a:pt x="386" y="245"/>
                      </a:cubicBezTo>
                      <a:lnTo>
                        <a:pt x="386" y="244"/>
                      </a:lnTo>
                      <a:cubicBezTo>
                        <a:pt x="385" y="240"/>
                        <a:pt x="391" y="239"/>
                        <a:pt x="391" y="243"/>
                      </a:cubicBezTo>
                      <a:lnTo>
                        <a:pt x="391" y="246"/>
                      </a:lnTo>
                      <a:cubicBezTo>
                        <a:pt x="392" y="246"/>
                        <a:pt x="392" y="246"/>
                        <a:pt x="392" y="247"/>
                      </a:cubicBezTo>
                      <a:lnTo>
                        <a:pt x="393" y="265"/>
                      </a:lnTo>
                      <a:cubicBezTo>
                        <a:pt x="393" y="265"/>
                        <a:pt x="393" y="265"/>
                        <a:pt x="393" y="265"/>
                      </a:cubicBezTo>
                      <a:lnTo>
                        <a:pt x="393" y="265"/>
                      </a:lnTo>
                      <a:close/>
                      <a:moveTo>
                        <a:pt x="372" y="214"/>
                      </a:moveTo>
                      <a:lnTo>
                        <a:pt x="372" y="214"/>
                      </a:lnTo>
                      <a:lnTo>
                        <a:pt x="374" y="215"/>
                      </a:lnTo>
                      <a:cubicBezTo>
                        <a:pt x="374" y="215"/>
                        <a:pt x="374" y="215"/>
                        <a:pt x="375" y="215"/>
                      </a:cubicBezTo>
                      <a:lnTo>
                        <a:pt x="384" y="222"/>
                      </a:lnTo>
                      <a:lnTo>
                        <a:pt x="382" y="199"/>
                      </a:lnTo>
                      <a:cubicBezTo>
                        <a:pt x="374" y="201"/>
                        <a:pt x="367" y="203"/>
                        <a:pt x="360" y="206"/>
                      </a:cubicBezTo>
                      <a:cubicBezTo>
                        <a:pt x="346" y="221"/>
                        <a:pt x="347" y="238"/>
                        <a:pt x="356" y="250"/>
                      </a:cubicBezTo>
                      <a:cubicBezTo>
                        <a:pt x="357" y="250"/>
                        <a:pt x="357" y="250"/>
                        <a:pt x="357" y="250"/>
                      </a:cubicBezTo>
                      <a:cubicBezTo>
                        <a:pt x="364" y="259"/>
                        <a:pt x="376" y="264"/>
                        <a:pt x="387" y="263"/>
                      </a:cubicBezTo>
                      <a:lnTo>
                        <a:pt x="386" y="250"/>
                      </a:lnTo>
                      <a:cubicBezTo>
                        <a:pt x="385" y="251"/>
                        <a:pt x="383" y="251"/>
                        <a:pt x="382" y="251"/>
                      </a:cubicBezTo>
                      <a:cubicBezTo>
                        <a:pt x="371" y="251"/>
                        <a:pt x="362" y="242"/>
                        <a:pt x="362" y="231"/>
                      </a:cubicBezTo>
                      <a:cubicBezTo>
                        <a:pt x="362" y="226"/>
                        <a:pt x="365" y="221"/>
                        <a:pt x="368" y="217"/>
                      </a:cubicBezTo>
                      <a:cubicBezTo>
                        <a:pt x="367" y="215"/>
                        <a:pt x="370" y="212"/>
                        <a:pt x="372" y="214"/>
                      </a:cubicBezTo>
                      <a:lnTo>
                        <a:pt x="372" y="214"/>
                      </a:lnTo>
                      <a:close/>
                      <a:moveTo>
                        <a:pt x="370" y="266"/>
                      </a:moveTo>
                      <a:lnTo>
                        <a:pt x="370" y="266"/>
                      </a:lnTo>
                      <a:cubicBezTo>
                        <a:pt x="364" y="263"/>
                        <a:pt x="358" y="260"/>
                        <a:pt x="354" y="255"/>
                      </a:cubicBezTo>
                      <a:cubicBezTo>
                        <a:pt x="334" y="260"/>
                        <a:pt x="317" y="245"/>
                        <a:pt x="311" y="233"/>
                      </a:cubicBezTo>
                      <a:cubicBezTo>
                        <a:pt x="304" y="238"/>
                        <a:pt x="297" y="244"/>
                        <a:pt x="291" y="250"/>
                      </a:cubicBezTo>
                      <a:lnTo>
                        <a:pt x="303" y="253"/>
                      </a:lnTo>
                      <a:cubicBezTo>
                        <a:pt x="304" y="253"/>
                        <a:pt x="304" y="253"/>
                        <a:pt x="304" y="253"/>
                      </a:cubicBezTo>
                      <a:lnTo>
                        <a:pt x="307" y="254"/>
                      </a:lnTo>
                      <a:cubicBezTo>
                        <a:pt x="307" y="254"/>
                        <a:pt x="308" y="254"/>
                        <a:pt x="308" y="255"/>
                      </a:cubicBezTo>
                      <a:cubicBezTo>
                        <a:pt x="309" y="255"/>
                        <a:pt x="309" y="255"/>
                        <a:pt x="309" y="256"/>
                      </a:cubicBezTo>
                      <a:cubicBezTo>
                        <a:pt x="323" y="272"/>
                        <a:pt x="357" y="272"/>
                        <a:pt x="370" y="266"/>
                      </a:cubicBezTo>
                      <a:lnTo>
                        <a:pt x="370" y="266"/>
                      </a:lnTo>
                      <a:close/>
                      <a:moveTo>
                        <a:pt x="350" y="250"/>
                      </a:moveTo>
                      <a:lnTo>
                        <a:pt x="350" y="250"/>
                      </a:lnTo>
                      <a:cubicBezTo>
                        <a:pt x="342" y="239"/>
                        <a:pt x="341" y="225"/>
                        <a:pt x="350" y="210"/>
                      </a:cubicBezTo>
                      <a:cubicBezTo>
                        <a:pt x="338" y="215"/>
                        <a:pt x="326" y="222"/>
                        <a:pt x="315" y="230"/>
                      </a:cubicBezTo>
                      <a:cubicBezTo>
                        <a:pt x="320" y="240"/>
                        <a:pt x="334" y="252"/>
                        <a:pt x="350" y="250"/>
                      </a:cubicBezTo>
                      <a:lnTo>
                        <a:pt x="350" y="250"/>
                      </a:lnTo>
                      <a:close/>
                      <a:moveTo>
                        <a:pt x="305" y="260"/>
                      </a:moveTo>
                      <a:lnTo>
                        <a:pt x="305" y="260"/>
                      </a:lnTo>
                      <a:lnTo>
                        <a:pt x="305" y="259"/>
                      </a:lnTo>
                      <a:cubicBezTo>
                        <a:pt x="303" y="265"/>
                        <a:pt x="303" y="277"/>
                        <a:pt x="304" y="283"/>
                      </a:cubicBezTo>
                      <a:cubicBezTo>
                        <a:pt x="315" y="287"/>
                        <a:pt x="328" y="287"/>
                        <a:pt x="343" y="287"/>
                      </a:cubicBezTo>
                      <a:cubicBezTo>
                        <a:pt x="355" y="287"/>
                        <a:pt x="366" y="287"/>
                        <a:pt x="377" y="287"/>
                      </a:cubicBezTo>
                      <a:cubicBezTo>
                        <a:pt x="373" y="282"/>
                        <a:pt x="371" y="276"/>
                        <a:pt x="370" y="272"/>
                      </a:cubicBezTo>
                      <a:cubicBezTo>
                        <a:pt x="353" y="278"/>
                        <a:pt x="320" y="276"/>
                        <a:pt x="305" y="260"/>
                      </a:cubicBezTo>
                      <a:lnTo>
                        <a:pt x="305" y="260"/>
                      </a:lnTo>
                      <a:close/>
                      <a:moveTo>
                        <a:pt x="315" y="346"/>
                      </a:moveTo>
                      <a:lnTo>
                        <a:pt x="315" y="346"/>
                      </a:lnTo>
                      <a:cubicBezTo>
                        <a:pt x="311" y="345"/>
                        <a:pt x="308" y="343"/>
                        <a:pt x="304" y="341"/>
                      </a:cubicBezTo>
                      <a:cubicBezTo>
                        <a:pt x="300" y="344"/>
                        <a:pt x="296" y="346"/>
                        <a:pt x="293" y="349"/>
                      </a:cubicBezTo>
                      <a:cubicBezTo>
                        <a:pt x="293" y="349"/>
                        <a:pt x="292" y="350"/>
                        <a:pt x="292" y="350"/>
                      </a:cubicBezTo>
                      <a:cubicBezTo>
                        <a:pt x="285" y="356"/>
                        <a:pt x="279" y="362"/>
                        <a:pt x="274" y="367"/>
                      </a:cubicBezTo>
                      <a:cubicBezTo>
                        <a:pt x="274" y="367"/>
                        <a:pt x="274" y="368"/>
                        <a:pt x="274" y="368"/>
                      </a:cubicBezTo>
                      <a:cubicBezTo>
                        <a:pt x="272" y="370"/>
                        <a:pt x="270" y="373"/>
                        <a:pt x="268" y="375"/>
                      </a:cubicBezTo>
                      <a:cubicBezTo>
                        <a:pt x="268" y="376"/>
                        <a:pt x="268" y="376"/>
                        <a:pt x="268" y="376"/>
                      </a:cubicBezTo>
                      <a:cubicBezTo>
                        <a:pt x="261" y="386"/>
                        <a:pt x="258" y="395"/>
                        <a:pt x="257" y="403"/>
                      </a:cubicBezTo>
                      <a:cubicBezTo>
                        <a:pt x="255" y="415"/>
                        <a:pt x="256" y="431"/>
                        <a:pt x="249" y="441"/>
                      </a:cubicBezTo>
                      <a:cubicBezTo>
                        <a:pt x="260" y="440"/>
                        <a:pt x="263" y="437"/>
                        <a:pt x="270" y="431"/>
                      </a:cubicBezTo>
                      <a:cubicBezTo>
                        <a:pt x="263" y="401"/>
                        <a:pt x="285" y="362"/>
                        <a:pt x="315" y="346"/>
                      </a:cubicBezTo>
                      <a:lnTo>
                        <a:pt x="315" y="346"/>
                      </a:lnTo>
                      <a:close/>
                      <a:moveTo>
                        <a:pt x="318" y="401"/>
                      </a:moveTo>
                      <a:lnTo>
                        <a:pt x="318" y="401"/>
                      </a:lnTo>
                      <a:cubicBezTo>
                        <a:pt x="317" y="402"/>
                        <a:pt x="317" y="403"/>
                        <a:pt x="316" y="405"/>
                      </a:cubicBezTo>
                      <a:cubicBezTo>
                        <a:pt x="310" y="417"/>
                        <a:pt x="317" y="427"/>
                        <a:pt x="324" y="427"/>
                      </a:cubicBezTo>
                      <a:cubicBezTo>
                        <a:pt x="342" y="427"/>
                        <a:pt x="341" y="402"/>
                        <a:pt x="318" y="401"/>
                      </a:cubicBezTo>
                      <a:lnTo>
                        <a:pt x="318" y="401"/>
                      </a:lnTo>
                      <a:close/>
                      <a:moveTo>
                        <a:pt x="286" y="347"/>
                      </a:moveTo>
                      <a:lnTo>
                        <a:pt x="286" y="347"/>
                      </a:lnTo>
                      <a:cubicBezTo>
                        <a:pt x="277" y="340"/>
                        <a:pt x="266" y="331"/>
                        <a:pt x="261" y="320"/>
                      </a:cubicBezTo>
                      <a:cubicBezTo>
                        <a:pt x="260" y="326"/>
                        <a:pt x="260" y="332"/>
                        <a:pt x="262" y="338"/>
                      </a:cubicBezTo>
                      <a:lnTo>
                        <a:pt x="262" y="338"/>
                      </a:lnTo>
                      <a:cubicBezTo>
                        <a:pt x="264" y="347"/>
                        <a:pt x="268" y="355"/>
                        <a:pt x="272" y="361"/>
                      </a:cubicBezTo>
                      <a:cubicBezTo>
                        <a:pt x="276" y="357"/>
                        <a:pt x="281" y="352"/>
                        <a:pt x="286" y="347"/>
                      </a:cubicBezTo>
                      <a:lnTo>
                        <a:pt x="286" y="347"/>
                      </a:lnTo>
                      <a:close/>
                      <a:moveTo>
                        <a:pt x="266" y="460"/>
                      </a:moveTo>
                      <a:lnTo>
                        <a:pt x="266" y="460"/>
                      </a:lnTo>
                      <a:cubicBezTo>
                        <a:pt x="266" y="468"/>
                        <a:pt x="267" y="476"/>
                        <a:pt x="266" y="484"/>
                      </a:cubicBezTo>
                      <a:cubicBezTo>
                        <a:pt x="275" y="483"/>
                        <a:pt x="278" y="481"/>
                        <a:pt x="283" y="476"/>
                      </a:cubicBezTo>
                      <a:cubicBezTo>
                        <a:pt x="277" y="472"/>
                        <a:pt x="271" y="467"/>
                        <a:pt x="266" y="460"/>
                      </a:cubicBezTo>
                      <a:lnTo>
                        <a:pt x="266" y="460"/>
                      </a:lnTo>
                      <a:close/>
                      <a:moveTo>
                        <a:pt x="263" y="356"/>
                      </a:moveTo>
                      <a:lnTo>
                        <a:pt x="263" y="356"/>
                      </a:lnTo>
                      <a:lnTo>
                        <a:pt x="252" y="362"/>
                      </a:lnTo>
                      <a:lnTo>
                        <a:pt x="258" y="374"/>
                      </a:lnTo>
                      <a:cubicBezTo>
                        <a:pt x="260" y="373"/>
                        <a:pt x="262" y="372"/>
                        <a:pt x="264" y="372"/>
                      </a:cubicBezTo>
                      <a:cubicBezTo>
                        <a:pt x="265" y="370"/>
                        <a:pt x="267" y="368"/>
                        <a:pt x="269" y="366"/>
                      </a:cubicBezTo>
                      <a:cubicBezTo>
                        <a:pt x="267" y="363"/>
                        <a:pt x="265" y="359"/>
                        <a:pt x="263" y="356"/>
                      </a:cubicBezTo>
                      <a:lnTo>
                        <a:pt x="263" y="356"/>
                      </a:lnTo>
                      <a:close/>
                      <a:moveTo>
                        <a:pt x="232" y="406"/>
                      </a:moveTo>
                      <a:lnTo>
                        <a:pt x="232" y="406"/>
                      </a:lnTo>
                      <a:cubicBezTo>
                        <a:pt x="232" y="408"/>
                        <a:pt x="232" y="411"/>
                        <a:pt x="232" y="413"/>
                      </a:cubicBezTo>
                      <a:cubicBezTo>
                        <a:pt x="238" y="409"/>
                        <a:pt x="246" y="403"/>
                        <a:pt x="251" y="402"/>
                      </a:cubicBezTo>
                      <a:cubicBezTo>
                        <a:pt x="253" y="395"/>
                        <a:pt x="255" y="388"/>
                        <a:pt x="259" y="379"/>
                      </a:cubicBezTo>
                      <a:cubicBezTo>
                        <a:pt x="259" y="380"/>
                        <a:pt x="258" y="380"/>
                        <a:pt x="258" y="380"/>
                      </a:cubicBezTo>
                      <a:cubicBezTo>
                        <a:pt x="258" y="380"/>
                        <a:pt x="258" y="380"/>
                        <a:pt x="258" y="380"/>
                      </a:cubicBezTo>
                      <a:cubicBezTo>
                        <a:pt x="246" y="387"/>
                        <a:pt x="234" y="401"/>
                        <a:pt x="232" y="406"/>
                      </a:cubicBezTo>
                      <a:lnTo>
                        <a:pt x="232" y="406"/>
                      </a:lnTo>
                      <a:close/>
                      <a:moveTo>
                        <a:pt x="233" y="371"/>
                      </a:moveTo>
                      <a:lnTo>
                        <a:pt x="233" y="371"/>
                      </a:lnTo>
                      <a:cubicBezTo>
                        <a:pt x="232" y="379"/>
                        <a:pt x="231" y="388"/>
                        <a:pt x="232" y="397"/>
                      </a:cubicBezTo>
                      <a:cubicBezTo>
                        <a:pt x="234" y="393"/>
                        <a:pt x="238" y="389"/>
                        <a:pt x="242" y="385"/>
                      </a:cubicBezTo>
                      <a:lnTo>
                        <a:pt x="233" y="371"/>
                      </a:lnTo>
                      <a:lnTo>
                        <a:pt x="233" y="371"/>
                      </a:lnTo>
                      <a:close/>
                      <a:moveTo>
                        <a:pt x="236" y="352"/>
                      </a:moveTo>
                      <a:lnTo>
                        <a:pt x="236" y="352"/>
                      </a:lnTo>
                      <a:cubicBezTo>
                        <a:pt x="235" y="355"/>
                        <a:pt x="235" y="359"/>
                        <a:pt x="234" y="362"/>
                      </a:cubicBezTo>
                      <a:lnTo>
                        <a:pt x="246" y="381"/>
                      </a:lnTo>
                      <a:cubicBezTo>
                        <a:pt x="248" y="380"/>
                        <a:pt x="251" y="378"/>
                        <a:pt x="253" y="377"/>
                      </a:cubicBezTo>
                      <a:cubicBezTo>
                        <a:pt x="243" y="357"/>
                        <a:pt x="241" y="361"/>
                        <a:pt x="260" y="351"/>
                      </a:cubicBezTo>
                      <a:cubicBezTo>
                        <a:pt x="259" y="348"/>
                        <a:pt x="258" y="345"/>
                        <a:pt x="257" y="342"/>
                      </a:cubicBezTo>
                      <a:cubicBezTo>
                        <a:pt x="252" y="343"/>
                        <a:pt x="243" y="347"/>
                        <a:pt x="236" y="352"/>
                      </a:cubicBezTo>
                      <a:lnTo>
                        <a:pt x="236" y="352"/>
                      </a:lnTo>
                      <a:close/>
                      <a:moveTo>
                        <a:pt x="267" y="279"/>
                      </a:moveTo>
                      <a:lnTo>
                        <a:pt x="267" y="279"/>
                      </a:lnTo>
                      <a:cubicBezTo>
                        <a:pt x="254" y="299"/>
                        <a:pt x="244" y="321"/>
                        <a:pt x="238" y="344"/>
                      </a:cubicBezTo>
                      <a:cubicBezTo>
                        <a:pt x="244" y="340"/>
                        <a:pt x="251" y="338"/>
                        <a:pt x="255" y="336"/>
                      </a:cubicBezTo>
                      <a:cubicBezTo>
                        <a:pt x="254" y="328"/>
                        <a:pt x="254" y="319"/>
                        <a:pt x="258" y="309"/>
                      </a:cubicBezTo>
                      <a:cubicBezTo>
                        <a:pt x="259" y="306"/>
                        <a:pt x="263" y="306"/>
                        <a:pt x="263" y="310"/>
                      </a:cubicBezTo>
                      <a:cubicBezTo>
                        <a:pt x="265" y="324"/>
                        <a:pt x="280" y="335"/>
                        <a:pt x="291" y="344"/>
                      </a:cubicBezTo>
                      <a:cubicBezTo>
                        <a:pt x="293" y="342"/>
                        <a:pt x="296" y="339"/>
                        <a:pt x="299" y="337"/>
                      </a:cubicBezTo>
                      <a:cubicBezTo>
                        <a:pt x="283" y="325"/>
                        <a:pt x="271" y="308"/>
                        <a:pt x="267" y="279"/>
                      </a:cubicBezTo>
                      <a:lnTo>
                        <a:pt x="267" y="279"/>
                      </a:lnTo>
                      <a:close/>
                      <a:moveTo>
                        <a:pt x="287" y="255"/>
                      </a:moveTo>
                      <a:lnTo>
                        <a:pt x="287" y="255"/>
                      </a:lnTo>
                      <a:cubicBezTo>
                        <a:pt x="284" y="258"/>
                        <a:pt x="281" y="261"/>
                        <a:pt x="278" y="265"/>
                      </a:cubicBezTo>
                      <a:cubicBezTo>
                        <a:pt x="284" y="273"/>
                        <a:pt x="290" y="278"/>
                        <a:pt x="298" y="281"/>
                      </a:cubicBezTo>
                      <a:cubicBezTo>
                        <a:pt x="297" y="274"/>
                        <a:pt x="297" y="264"/>
                        <a:pt x="299" y="258"/>
                      </a:cubicBezTo>
                      <a:lnTo>
                        <a:pt x="287" y="255"/>
                      </a:lnTo>
                      <a:lnTo>
                        <a:pt x="287" y="255"/>
                      </a:lnTo>
                      <a:close/>
                      <a:moveTo>
                        <a:pt x="445" y="236"/>
                      </a:moveTo>
                      <a:lnTo>
                        <a:pt x="445" y="236"/>
                      </a:lnTo>
                      <a:cubicBezTo>
                        <a:pt x="442" y="238"/>
                        <a:pt x="439" y="239"/>
                        <a:pt x="435" y="239"/>
                      </a:cubicBezTo>
                      <a:cubicBezTo>
                        <a:pt x="434" y="247"/>
                        <a:pt x="433" y="255"/>
                        <a:pt x="434" y="263"/>
                      </a:cubicBezTo>
                      <a:lnTo>
                        <a:pt x="449" y="247"/>
                      </a:lnTo>
                      <a:cubicBezTo>
                        <a:pt x="446" y="243"/>
                        <a:pt x="445" y="240"/>
                        <a:pt x="445" y="236"/>
                      </a:cubicBezTo>
                      <a:lnTo>
                        <a:pt x="445" y="236"/>
                      </a:lnTo>
                      <a:close/>
                      <a:moveTo>
                        <a:pt x="428" y="253"/>
                      </a:moveTo>
                      <a:lnTo>
                        <a:pt x="428" y="253"/>
                      </a:lnTo>
                      <a:cubicBezTo>
                        <a:pt x="424" y="252"/>
                        <a:pt x="420" y="251"/>
                        <a:pt x="418" y="247"/>
                      </a:cubicBezTo>
                      <a:cubicBezTo>
                        <a:pt x="417" y="245"/>
                        <a:pt x="423" y="246"/>
                        <a:pt x="424" y="246"/>
                      </a:cubicBezTo>
                      <a:cubicBezTo>
                        <a:pt x="426" y="246"/>
                        <a:pt x="427" y="245"/>
                        <a:pt x="429" y="245"/>
                      </a:cubicBezTo>
                      <a:cubicBezTo>
                        <a:pt x="429" y="242"/>
                        <a:pt x="429" y="239"/>
                        <a:pt x="430" y="236"/>
                      </a:cubicBezTo>
                      <a:cubicBezTo>
                        <a:pt x="430" y="236"/>
                        <a:pt x="430" y="235"/>
                        <a:pt x="430" y="235"/>
                      </a:cubicBezTo>
                      <a:cubicBezTo>
                        <a:pt x="430" y="234"/>
                        <a:pt x="430" y="233"/>
                        <a:pt x="430" y="232"/>
                      </a:cubicBezTo>
                      <a:cubicBezTo>
                        <a:pt x="431" y="229"/>
                        <a:pt x="436" y="229"/>
                        <a:pt x="436" y="233"/>
                      </a:cubicBezTo>
                      <a:cubicBezTo>
                        <a:pt x="452" y="232"/>
                        <a:pt x="449" y="208"/>
                        <a:pt x="432" y="212"/>
                      </a:cubicBezTo>
                      <a:cubicBezTo>
                        <a:pt x="428" y="212"/>
                        <a:pt x="427" y="207"/>
                        <a:pt x="431" y="206"/>
                      </a:cubicBezTo>
                      <a:cubicBezTo>
                        <a:pt x="435" y="205"/>
                        <a:pt x="438" y="205"/>
                        <a:pt x="441" y="206"/>
                      </a:cubicBezTo>
                      <a:cubicBezTo>
                        <a:pt x="439" y="183"/>
                        <a:pt x="403" y="197"/>
                        <a:pt x="423" y="215"/>
                      </a:cubicBezTo>
                      <a:cubicBezTo>
                        <a:pt x="426" y="217"/>
                        <a:pt x="423" y="222"/>
                        <a:pt x="420" y="219"/>
                      </a:cubicBezTo>
                      <a:cubicBezTo>
                        <a:pt x="416" y="216"/>
                        <a:pt x="414" y="213"/>
                        <a:pt x="413" y="210"/>
                      </a:cubicBezTo>
                      <a:cubicBezTo>
                        <a:pt x="400" y="212"/>
                        <a:pt x="403" y="228"/>
                        <a:pt x="412" y="231"/>
                      </a:cubicBezTo>
                      <a:lnTo>
                        <a:pt x="412" y="230"/>
                      </a:lnTo>
                      <a:cubicBezTo>
                        <a:pt x="413" y="227"/>
                        <a:pt x="418" y="228"/>
                        <a:pt x="417" y="232"/>
                      </a:cubicBezTo>
                      <a:lnTo>
                        <a:pt x="416" y="234"/>
                      </a:lnTo>
                      <a:cubicBezTo>
                        <a:pt x="416" y="235"/>
                        <a:pt x="416" y="235"/>
                        <a:pt x="416" y="235"/>
                      </a:cubicBezTo>
                      <a:lnTo>
                        <a:pt x="403" y="288"/>
                      </a:lnTo>
                      <a:cubicBezTo>
                        <a:pt x="406" y="288"/>
                        <a:pt x="408" y="289"/>
                        <a:pt x="410" y="289"/>
                      </a:cubicBezTo>
                      <a:lnTo>
                        <a:pt x="430" y="268"/>
                      </a:lnTo>
                      <a:cubicBezTo>
                        <a:pt x="428" y="263"/>
                        <a:pt x="428" y="258"/>
                        <a:pt x="428" y="253"/>
                      </a:cubicBezTo>
                      <a:lnTo>
                        <a:pt x="428" y="253"/>
                      </a:lnTo>
                      <a:close/>
                      <a:moveTo>
                        <a:pt x="456" y="273"/>
                      </a:moveTo>
                      <a:lnTo>
                        <a:pt x="456" y="273"/>
                      </a:lnTo>
                      <a:cubicBezTo>
                        <a:pt x="453" y="268"/>
                        <a:pt x="452" y="262"/>
                        <a:pt x="453" y="257"/>
                      </a:cubicBezTo>
                      <a:cubicBezTo>
                        <a:pt x="453" y="254"/>
                        <a:pt x="456" y="259"/>
                        <a:pt x="456" y="259"/>
                      </a:cubicBezTo>
                      <a:cubicBezTo>
                        <a:pt x="458" y="261"/>
                        <a:pt x="460" y="262"/>
                        <a:pt x="463" y="263"/>
                      </a:cubicBezTo>
                      <a:cubicBezTo>
                        <a:pt x="467" y="256"/>
                        <a:pt x="472" y="249"/>
                        <a:pt x="477" y="243"/>
                      </a:cubicBezTo>
                      <a:cubicBezTo>
                        <a:pt x="483" y="235"/>
                        <a:pt x="488" y="228"/>
                        <a:pt x="494" y="221"/>
                      </a:cubicBezTo>
                      <a:cubicBezTo>
                        <a:pt x="484" y="209"/>
                        <a:pt x="468" y="216"/>
                        <a:pt x="473" y="234"/>
                      </a:cubicBezTo>
                      <a:cubicBezTo>
                        <a:pt x="474" y="238"/>
                        <a:pt x="468" y="239"/>
                        <a:pt x="467" y="235"/>
                      </a:cubicBezTo>
                      <a:cubicBezTo>
                        <a:pt x="466" y="231"/>
                        <a:pt x="466" y="228"/>
                        <a:pt x="466" y="225"/>
                      </a:cubicBezTo>
                      <a:cubicBezTo>
                        <a:pt x="454" y="221"/>
                        <a:pt x="445" y="232"/>
                        <a:pt x="453" y="243"/>
                      </a:cubicBezTo>
                      <a:cubicBezTo>
                        <a:pt x="456" y="240"/>
                        <a:pt x="459" y="244"/>
                        <a:pt x="457" y="247"/>
                      </a:cubicBezTo>
                      <a:lnTo>
                        <a:pt x="435" y="270"/>
                      </a:lnTo>
                      <a:cubicBezTo>
                        <a:pt x="435" y="271"/>
                        <a:pt x="435" y="271"/>
                        <a:pt x="434" y="271"/>
                      </a:cubicBezTo>
                      <a:lnTo>
                        <a:pt x="417" y="290"/>
                      </a:lnTo>
                      <a:cubicBezTo>
                        <a:pt x="424" y="292"/>
                        <a:pt x="432" y="293"/>
                        <a:pt x="440" y="296"/>
                      </a:cubicBezTo>
                      <a:cubicBezTo>
                        <a:pt x="445" y="288"/>
                        <a:pt x="451" y="280"/>
                        <a:pt x="456" y="273"/>
                      </a:cubicBezTo>
                      <a:lnTo>
                        <a:pt x="456" y="273"/>
                      </a:lnTo>
                      <a:close/>
                      <a:moveTo>
                        <a:pt x="431" y="430"/>
                      </a:moveTo>
                      <a:lnTo>
                        <a:pt x="431" y="430"/>
                      </a:lnTo>
                      <a:cubicBezTo>
                        <a:pt x="462" y="417"/>
                        <a:pt x="472" y="392"/>
                        <a:pt x="471" y="372"/>
                      </a:cubicBezTo>
                      <a:cubicBezTo>
                        <a:pt x="464" y="382"/>
                        <a:pt x="457" y="393"/>
                        <a:pt x="450" y="402"/>
                      </a:cubicBezTo>
                      <a:cubicBezTo>
                        <a:pt x="444" y="412"/>
                        <a:pt x="437" y="421"/>
                        <a:pt x="431" y="430"/>
                      </a:cubicBezTo>
                      <a:lnTo>
                        <a:pt x="431" y="430"/>
                      </a:lnTo>
                      <a:close/>
                      <a:moveTo>
                        <a:pt x="493" y="359"/>
                      </a:moveTo>
                      <a:lnTo>
                        <a:pt x="493" y="359"/>
                      </a:lnTo>
                      <a:cubicBezTo>
                        <a:pt x="506" y="345"/>
                        <a:pt x="511" y="331"/>
                        <a:pt x="511" y="317"/>
                      </a:cubicBezTo>
                      <a:cubicBezTo>
                        <a:pt x="503" y="326"/>
                        <a:pt x="496" y="335"/>
                        <a:pt x="490" y="345"/>
                      </a:cubicBezTo>
                      <a:cubicBezTo>
                        <a:pt x="491" y="349"/>
                        <a:pt x="492" y="354"/>
                        <a:pt x="493" y="359"/>
                      </a:cubicBezTo>
                      <a:lnTo>
                        <a:pt x="493" y="359"/>
                      </a:lnTo>
                      <a:close/>
                      <a:moveTo>
                        <a:pt x="534" y="308"/>
                      </a:moveTo>
                      <a:lnTo>
                        <a:pt x="534" y="308"/>
                      </a:lnTo>
                      <a:cubicBezTo>
                        <a:pt x="548" y="297"/>
                        <a:pt x="553" y="285"/>
                        <a:pt x="553" y="270"/>
                      </a:cubicBezTo>
                      <a:cubicBezTo>
                        <a:pt x="545" y="277"/>
                        <a:pt x="538" y="284"/>
                        <a:pt x="531" y="292"/>
                      </a:cubicBezTo>
                      <a:cubicBezTo>
                        <a:pt x="532" y="298"/>
                        <a:pt x="533" y="303"/>
                        <a:pt x="534" y="308"/>
                      </a:cubicBezTo>
                      <a:lnTo>
                        <a:pt x="534" y="308"/>
                      </a:lnTo>
                      <a:close/>
                      <a:moveTo>
                        <a:pt x="533" y="331"/>
                      </a:moveTo>
                      <a:lnTo>
                        <a:pt x="533" y="331"/>
                      </a:lnTo>
                      <a:cubicBezTo>
                        <a:pt x="562" y="318"/>
                        <a:pt x="575" y="287"/>
                        <a:pt x="572" y="254"/>
                      </a:cubicBezTo>
                      <a:cubicBezTo>
                        <a:pt x="567" y="258"/>
                        <a:pt x="563" y="261"/>
                        <a:pt x="558" y="265"/>
                      </a:cubicBezTo>
                      <a:cubicBezTo>
                        <a:pt x="560" y="285"/>
                        <a:pt x="553" y="301"/>
                        <a:pt x="534" y="315"/>
                      </a:cubicBezTo>
                      <a:cubicBezTo>
                        <a:pt x="534" y="321"/>
                        <a:pt x="534" y="326"/>
                        <a:pt x="533" y="331"/>
                      </a:cubicBezTo>
                      <a:lnTo>
                        <a:pt x="533" y="331"/>
                      </a:lnTo>
                      <a:close/>
                      <a:moveTo>
                        <a:pt x="420" y="452"/>
                      </a:moveTo>
                      <a:lnTo>
                        <a:pt x="420" y="452"/>
                      </a:lnTo>
                      <a:cubicBezTo>
                        <a:pt x="420" y="452"/>
                        <a:pt x="420" y="452"/>
                        <a:pt x="420" y="452"/>
                      </a:cubicBezTo>
                      <a:cubicBezTo>
                        <a:pt x="453" y="449"/>
                        <a:pt x="482" y="423"/>
                        <a:pt x="488" y="388"/>
                      </a:cubicBezTo>
                      <a:cubicBezTo>
                        <a:pt x="488" y="387"/>
                        <a:pt x="488" y="387"/>
                        <a:pt x="488" y="387"/>
                      </a:cubicBezTo>
                      <a:cubicBezTo>
                        <a:pt x="489" y="380"/>
                        <a:pt x="489" y="373"/>
                        <a:pt x="488" y="365"/>
                      </a:cubicBezTo>
                      <a:cubicBezTo>
                        <a:pt x="488" y="365"/>
                        <a:pt x="488" y="364"/>
                        <a:pt x="488" y="364"/>
                      </a:cubicBezTo>
                      <a:cubicBezTo>
                        <a:pt x="488" y="360"/>
                        <a:pt x="487" y="355"/>
                        <a:pt x="485" y="351"/>
                      </a:cubicBezTo>
                      <a:cubicBezTo>
                        <a:pt x="482" y="355"/>
                        <a:pt x="479" y="360"/>
                        <a:pt x="475" y="365"/>
                      </a:cubicBezTo>
                      <a:cubicBezTo>
                        <a:pt x="480" y="390"/>
                        <a:pt x="469" y="425"/>
                        <a:pt x="425" y="438"/>
                      </a:cubicBezTo>
                      <a:cubicBezTo>
                        <a:pt x="422" y="443"/>
                        <a:pt x="418" y="447"/>
                        <a:pt x="415" y="452"/>
                      </a:cubicBezTo>
                      <a:cubicBezTo>
                        <a:pt x="416" y="452"/>
                        <a:pt x="418" y="452"/>
                        <a:pt x="420" y="452"/>
                      </a:cubicBezTo>
                      <a:lnTo>
                        <a:pt x="420" y="452"/>
                      </a:lnTo>
                      <a:close/>
                      <a:moveTo>
                        <a:pt x="299" y="552"/>
                      </a:moveTo>
                      <a:lnTo>
                        <a:pt x="299" y="552"/>
                      </a:lnTo>
                      <a:cubicBezTo>
                        <a:pt x="299" y="552"/>
                        <a:pt x="299" y="552"/>
                        <a:pt x="299" y="552"/>
                      </a:cubicBezTo>
                      <a:cubicBezTo>
                        <a:pt x="299" y="553"/>
                        <a:pt x="300" y="554"/>
                        <a:pt x="301" y="555"/>
                      </a:cubicBezTo>
                      <a:cubicBezTo>
                        <a:pt x="312" y="549"/>
                        <a:pt x="322" y="541"/>
                        <a:pt x="332" y="533"/>
                      </a:cubicBezTo>
                      <a:cubicBezTo>
                        <a:pt x="332" y="533"/>
                        <a:pt x="332" y="533"/>
                        <a:pt x="332" y="533"/>
                      </a:cubicBezTo>
                      <a:cubicBezTo>
                        <a:pt x="337" y="529"/>
                        <a:pt x="342" y="525"/>
                        <a:pt x="346" y="521"/>
                      </a:cubicBezTo>
                      <a:cubicBezTo>
                        <a:pt x="346" y="521"/>
                        <a:pt x="347" y="521"/>
                        <a:pt x="347" y="521"/>
                      </a:cubicBezTo>
                      <a:cubicBezTo>
                        <a:pt x="351" y="517"/>
                        <a:pt x="356" y="512"/>
                        <a:pt x="360" y="508"/>
                      </a:cubicBezTo>
                      <a:cubicBezTo>
                        <a:pt x="360" y="508"/>
                        <a:pt x="361" y="508"/>
                        <a:pt x="361" y="507"/>
                      </a:cubicBezTo>
                      <a:cubicBezTo>
                        <a:pt x="367" y="502"/>
                        <a:pt x="372" y="495"/>
                        <a:pt x="378" y="489"/>
                      </a:cubicBezTo>
                      <a:cubicBezTo>
                        <a:pt x="378" y="489"/>
                        <a:pt x="378" y="488"/>
                        <a:pt x="379" y="488"/>
                      </a:cubicBezTo>
                      <a:cubicBezTo>
                        <a:pt x="384" y="483"/>
                        <a:pt x="389" y="477"/>
                        <a:pt x="393" y="471"/>
                      </a:cubicBezTo>
                      <a:cubicBezTo>
                        <a:pt x="394" y="470"/>
                        <a:pt x="394" y="470"/>
                        <a:pt x="394" y="470"/>
                      </a:cubicBezTo>
                      <a:cubicBezTo>
                        <a:pt x="398" y="465"/>
                        <a:pt x="403" y="459"/>
                        <a:pt x="407" y="454"/>
                      </a:cubicBezTo>
                      <a:cubicBezTo>
                        <a:pt x="407" y="453"/>
                        <a:pt x="407" y="453"/>
                        <a:pt x="407" y="453"/>
                      </a:cubicBezTo>
                      <a:cubicBezTo>
                        <a:pt x="412" y="447"/>
                        <a:pt x="417" y="440"/>
                        <a:pt x="421" y="434"/>
                      </a:cubicBezTo>
                      <a:cubicBezTo>
                        <a:pt x="421" y="434"/>
                        <a:pt x="421" y="434"/>
                        <a:pt x="422" y="433"/>
                      </a:cubicBezTo>
                      <a:cubicBezTo>
                        <a:pt x="438" y="410"/>
                        <a:pt x="454" y="386"/>
                        <a:pt x="470" y="363"/>
                      </a:cubicBezTo>
                      <a:cubicBezTo>
                        <a:pt x="470" y="363"/>
                        <a:pt x="470" y="363"/>
                        <a:pt x="470" y="363"/>
                      </a:cubicBezTo>
                      <a:cubicBezTo>
                        <a:pt x="475" y="356"/>
                        <a:pt x="479" y="350"/>
                        <a:pt x="484" y="343"/>
                      </a:cubicBezTo>
                      <a:cubicBezTo>
                        <a:pt x="484" y="343"/>
                        <a:pt x="484" y="343"/>
                        <a:pt x="484" y="343"/>
                      </a:cubicBezTo>
                      <a:cubicBezTo>
                        <a:pt x="492" y="332"/>
                        <a:pt x="500" y="321"/>
                        <a:pt x="508" y="311"/>
                      </a:cubicBezTo>
                      <a:cubicBezTo>
                        <a:pt x="509" y="310"/>
                        <a:pt x="510" y="309"/>
                        <a:pt x="510" y="308"/>
                      </a:cubicBezTo>
                      <a:cubicBezTo>
                        <a:pt x="511" y="308"/>
                        <a:pt x="511" y="307"/>
                        <a:pt x="511" y="307"/>
                      </a:cubicBezTo>
                      <a:cubicBezTo>
                        <a:pt x="516" y="301"/>
                        <a:pt x="521" y="296"/>
                        <a:pt x="526" y="290"/>
                      </a:cubicBezTo>
                      <a:cubicBezTo>
                        <a:pt x="526" y="290"/>
                        <a:pt x="526" y="290"/>
                        <a:pt x="526" y="289"/>
                      </a:cubicBezTo>
                      <a:cubicBezTo>
                        <a:pt x="535" y="280"/>
                        <a:pt x="544" y="270"/>
                        <a:pt x="553" y="262"/>
                      </a:cubicBezTo>
                      <a:cubicBezTo>
                        <a:pt x="553" y="262"/>
                        <a:pt x="554" y="262"/>
                        <a:pt x="554" y="262"/>
                      </a:cubicBezTo>
                      <a:cubicBezTo>
                        <a:pt x="560" y="256"/>
                        <a:pt x="566" y="252"/>
                        <a:pt x="572" y="247"/>
                      </a:cubicBezTo>
                      <a:cubicBezTo>
                        <a:pt x="572" y="247"/>
                        <a:pt x="573" y="247"/>
                        <a:pt x="573" y="247"/>
                      </a:cubicBezTo>
                      <a:lnTo>
                        <a:pt x="574" y="246"/>
                      </a:lnTo>
                      <a:cubicBezTo>
                        <a:pt x="574" y="246"/>
                        <a:pt x="574" y="246"/>
                        <a:pt x="574" y="246"/>
                      </a:cubicBezTo>
                      <a:cubicBezTo>
                        <a:pt x="575" y="245"/>
                        <a:pt x="576" y="244"/>
                        <a:pt x="577" y="244"/>
                      </a:cubicBezTo>
                      <a:lnTo>
                        <a:pt x="571" y="228"/>
                      </a:lnTo>
                      <a:cubicBezTo>
                        <a:pt x="568" y="230"/>
                        <a:pt x="565" y="233"/>
                        <a:pt x="562" y="235"/>
                      </a:cubicBezTo>
                      <a:cubicBezTo>
                        <a:pt x="562" y="235"/>
                        <a:pt x="562" y="236"/>
                        <a:pt x="562" y="236"/>
                      </a:cubicBezTo>
                      <a:cubicBezTo>
                        <a:pt x="456" y="323"/>
                        <a:pt x="411" y="466"/>
                        <a:pt x="294" y="544"/>
                      </a:cubicBezTo>
                      <a:cubicBezTo>
                        <a:pt x="296" y="547"/>
                        <a:pt x="297" y="549"/>
                        <a:pt x="299" y="552"/>
                      </a:cubicBezTo>
                      <a:lnTo>
                        <a:pt x="299" y="552"/>
                      </a:lnTo>
                      <a:close/>
                      <a:moveTo>
                        <a:pt x="400" y="562"/>
                      </a:moveTo>
                      <a:lnTo>
                        <a:pt x="400" y="562"/>
                      </a:lnTo>
                      <a:cubicBezTo>
                        <a:pt x="400" y="562"/>
                        <a:pt x="400" y="562"/>
                        <a:pt x="400" y="562"/>
                      </a:cubicBezTo>
                      <a:cubicBezTo>
                        <a:pt x="402" y="563"/>
                        <a:pt x="405" y="563"/>
                        <a:pt x="407" y="563"/>
                      </a:cubicBezTo>
                      <a:cubicBezTo>
                        <a:pt x="414" y="563"/>
                        <a:pt x="421" y="561"/>
                        <a:pt x="426" y="556"/>
                      </a:cubicBezTo>
                      <a:cubicBezTo>
                        <a:pt x="426" y="556"/>
                        <a:pt x="426" y="556"/>
                        <a:pt x="426" y="556"/>
                      </a:cubicBezTo>
                      <a:cubicBezTo>
                        <a:pt x="433" y="551"/>
                        <a:pt x="437" y="543"/>
                        <a:pt x="437" y="534"/>
                      </a:cubicBezTo>
                      <a:cubicBezTo>
                        <a:pt x="437" y="529"/>
                        <a:pt x="436" y="525"/>
                        <a:pt x="434" y="522"/>
                      </a:cubicBezTo>
                      <a:cubicBezTo>
                        <a:pt x="434" y="521"/>
                        <a:pt x="434" y="521"/>
                        <a:pt x="434" y="521"/>
                      </a:cubicBezTo>
                      <a:cubicBezTo>
                        <a:pt x="429" y="511"/>
                        <a:pt x="419" y="505"/>
                        <a:pt x="407" y="505"/>
                      </a:cubicBezTo>
                      <a:cubicBezTo>
                        <a:pt x="406" y="505"/>
                        <a:pt x="404" y="505"/>
                        <a:pt x="403" y="505"/>
                      </a:cubicBezTo>
                      <a:lnTo>
                        <a:pt x="402" y="505"/>
                      </a:lnTo>
                      <a:cubicBezTo>
                        <a:pt x="397" y="506"/>
                        <a:pt x="392" y="508"/>
                        <a:pt x="388" y="512"/>
                      </a:cubicBezTo>
                      <a:lnTo>
                        <a:pt x="388" y="512"/>
                      </a:lnTo>
                      <a:cubicBezTo>
                        <a:pt x="382" y="517"/>
                        <a:pt x="378" y="525"/>
                        <a:pt x="378" y="534"/>
                      </a:cubicBezTo>
                      <a:cubicBezTo>
                        <a:pt x="378" y="547"/>
                        <a:pt x="387" y="559"/>
                        <a:pt x="400" y="562"/>
                      </a:cubicBezTo>
                      <a:lnTo>
                        <a:pt x="400" y="562"/>
                      </a:lnTo>
                      <a:close/>
                      <a:moveTo>
                        <a:pt x="324" y="668"/>
                      </a:moveTo>
                      <a:lnTo>
                        <a:pt x="324" y="668"/>
                      </a:lnTo>
                      <a:cubicBezTo>
                        <a:pt x="332" y="665"/>
                        <a:pt x="340" y="662"/>
                        <a:pt x="347" y="657"/>
                      </a:cubicBezTo>
                      <a:cubicBezTo>
                        <a:pt x="347" y="657"/>
                        <a:pt x="347" y="657"/>
                        <a:pt x="348" y="657"/>
                      </a:cubicBezTo>
                      <a:cubicBezTo>
                        <a:pt x="354" y="653"/>
                        <a:pt x="360" y="648"/>
                        <a:pt x="365" y="643"/>
                      </a:cubicBezTo>
                      <a:cubicBezTo>
                        <a:pt x="365" y="643"/>
                        <a:pt x="365" y="643"/>
                        <a:pt x="365" y="643"/>
                      </a:cubicBezTo>
                      <a:cubicBezTo>
                        <a:pt x="390" y="618"/>
                        <a:pt x="397" y="585"/>
                        <a:pt x="396" y="567"/>
                      </a:cubicBezTo>
                      <a:cubicBezTo>
                        <a:pt x="391" y="565"/>
                        <a:pt x="385" y="562"/>
                        <a:pt x="381" y="557"/>
                      </a:cubicBezTo>
                      <a:cubicBezTo>
                        <a:pt x="384" y="590"/>
                        <a:pt x="374" y="629"/>
                        <a:pt x="327" y="653"/>
                      </a:cubicBezTo>
                      <a:cubicBezTo>
                        <a:pt x="326" y="653"/>
                        <a:pt x="326" y="653"/>
                        <a:pt x="325" y="653"/>
                      </a:cubicBezTo>
                      <a:cubicBezTo>
                        <a:pt x="325" y="653"/>
                        <a:pt x="324" y="653"/>
                        <a:pt x="324" y="653"/>
                      </a:cubicBezTo>
                      <a:cubicBezTo>
                        <a:pt x="316" y="650"/>
                        <a:pt x="307" y="646"/>
                        <a:pt x="300" y="641"/>
                      </a:cubicBezTo>
                      <a:cubicBezTo>
                        <a:pt x="299" y="640"/>
                        <a:pt x="299" y="640"/>
                        <a:pt x="298" y="640"/>
                      </a:cubicBezTo>
                      <a:cubicBezTo>
                        <a:pt x="292" y="635"/>
                        <a:pt x="286" y="629"/>
                        <a:pt x="282" y="622"/>
                      </a:cubicBezTo>
                      <a:cubicBezTo>
                        <a:pt x="282" y="621"/>
                        <a:pt x="282" y="621"/>
                        <a:pt x="281" y="621"/>
                      </a:cubicBezTo>
                      <a:cubicBezTo>
                        <a:pt x="272" y="605"/>
                        <a:pt x="274" y="585"/>
                        <a:pt x="300" y="569"/>
                      </a:cubicBezTo>
                      <a:cubicBezTo>
                        <a:pt x="299" y="565"/>
                        <a:pt x="297" y="561"/>
                        <a:pt x="295" y="557"/>
                      </a:cubicBezTo>
                      <a:cubicBezTo>
                        <a:pt x="241" y="594"/>
                        <a:pt x="263" y="640"/>
                        <a:pt x="324" y="668"/>
                      </a:cubicBezTo>
                      <a:lnTo>
                        <a:pt x="324" y="668"/>
                      </a:lnTo>
                      <a:close/>
                      <a:moveTo>
                        <a:pt x="349" y="662"/>
                      </a:moveTo>
                      <a:lnTo>
                        <a:pt x="349" y="662"/>
                      </a:lnTo>
                      <a:cubicBezTo>
                        <a:pt x="344" y="666"/>
                        <a:pt x="338" y="669"/>
                        <a:pt x="331" y="672"/>
                      </a:cubicBezTo>
                      <a:cubicBezTo>
                        <a:pt x="363" y="685"/>
                        <a:pt x="405" y="694"/>
                        <a:pt x="449" y="693"/>
                      </a:cubicBezTo>
                      <a:cubicBezTo>
                        <a:pt x="423" y="683"/>
                        <a:pt x="374" y="667"/>
                        <a:pt x="349" y="662"/>
                      </a:cubicBezTo>
                      <a:lnTo>
                        <a:pt x="349" y="662"/>
                      </a:lnTo>
                      <a:close/>
                      <a:moveTo>
                        <a:pt x="368" y="648"/>
                      </a:moveTo>
                      <a:lnTo>
                        <a:pt x="368" y="648"/>
                      </a:lnTo>
                      <a:cubicBezTo>
                        <a:pt x="364" y="652"/>
                        <a:pt x="360" y="655"/>
                        <a:pt x="356" y="658"/>
                      </a:cubicBezTo>
                      <a:cubicBezTo>
                        <a:pt x="387" y="665"/>
                        <a:pt x="443" y="683"/>
                        <a:pt x="463" y="692"/>
                      </a:cubicBezTo>
                      <a:cubicBezTo>
                        <a:pt x="475" y="692"/>
                        <a:pt x="487" y="690"/>
                        <a:pt x="499" y="688"/>
                      </a:cubicBezTo>
                      <a:cubicBezTo>
                        <a:pt x="465" y="677"/>
                        <a:pt x="398" y="656"/>
                        <a:pt x="368" y="648"/>
                      </a:cubicBezTo>
                      <a:lnTo>
                        <a:pt x="368" y="648"/>
                      </a:lnTo>
                      <a:close/>
                      <a:moveTo>
                        <a:pt x="402" y="568"/>
                      </a:moveTo>
                      <a:lnTo>
                        <a:pt x="402" y="568"/>
                      </a:lnTo>
                      <a:cubicBezTo>
                        <a:pt x="402" y="587"/>
                        <a:pt x="395" y="619"/>
                        <a:pt x="372" y="644"/>
                      </a:cubicBezTo>
                      <a:cubicBezTo>
                        <a:pt x="407" y="652"/>
                        <a:pt x="482" y="676"/>
                        <a:pt x="510" y="686"/>
                      </a:cubicBezTo>
                      <a:cubicBezTo>
                        <a:pt x="514" y="685"/>
                        <a:pt x="518" y="684"/>
                        <a:pt x="521" y="683"/>
                      </a:cubicBezTo>
                      <a:cubicBezTo>
                        <a:pt x="517" y="661"/>
                        <a:pt x="517" y="629"/>
                        <a:pt x="528" y="594"/>
                      </a:cubicBezTo>
                      <a:cubicBezTo>
                        <a:pt x="497" y="592"/>
                        <a:pt x="461" y="582"/>
                        <a:pt x="428" y="562"/>
                      </a:cubicBezTo>
                      <a:cubicBezTo>
                        <a:pt x="422" y="566"/>
                        <a:pt x="415" y="569"/>
                        <a:pt x="407" y="569"/>
                      </a:cubicBezTo>
                      <a:cubicBezTo>
                        <a:pt x="405" y="569"/>
                        <a:pt x="404" y="569"/>
                        <a:pt x="402" y="568"/>
                      </a:cubicBezTo>
                      <a:lnTo>
                        <a:pt x="402" y="568"/>
                      </a:lnTo>
                      <a:close/>
                      <a:moveTo>
                        <a:pt x="402" y="492"/>
                      </a:moveTo>
                      <a:lnTo>
                        <a:pt x="402" y="492"/>
                      </a:lnTo>
                      <a:cubicBezTo>
                        <a:pt x="402" y="495"/>
                        <a:pt x="403" y="497"/>
                        <a:pt x="404" y="499"/>
                      </a:cubicBezTo>
                      <a:cubicBezTo>
                        <a:pt x="405" y="499"/>
                        <a:pt x="406" y="499"/>
                        <a:pt x="407" y="499"/>
                      </a:cubicBezTo>
                      <a:cubicBezTo>
                        <a:pt x="413" y="499"/>
                        <a:pt x="418" y="500"/>
                        <a:pt x="423" y="503"/>
                      </a:cubicBezTo>
                      <a:cubicBezTo>
                        <a:pt x="426" y="487"/>
                        <a:pt x="411" y="481"/>
                        <a:pt x="402" y="492"/>
                      </a:cubicBezTo>
                      <a:lnTo>
                        <a:pt x="402" y="492"/>
                      </a:lnTo>
                      <a:close/>
                      <a:moveTo>
                        <a:pt x="422" y="464"/>
                      </a:moveTo>
                      <a:lnTo>
                        <a:pt x="422" y="464"/>
                      </a:lnTo>
                      <a:cubicBezTo>
                        <a:pt x="447" y="470"/>
                        <a:pt x="455" y="502"/>
                        <a:pt x="440" y="521"/>
                      </a:cubicBezTo>
                      <a:cubicBezTo>
                        <a:pt x="441" y="525"/>
                        <a:pt x="442" y="529"/>
                        <a:pt x="442" y="534"/>
                      </a:cubicBezTo>
                      <a:cubicBezTo>
                        <a:pt x="442" y="543"/>
                        <a:pt x="438" y="552"/>
                        <a:pt x="432" y="558"/>
                      </a:cubicBezTo>
                      <a:cubicBezTo>
                        <a:pt x="481" y="588"/>
                        <a:pt x="536" y="593"/>
                        <a:pt x="572" y="586"/>
                      </a:cubicBezTo>
                      <a:cubicBezTo>
                        <a:pt x="610" y="578"/>
                        <a:pt x="623" y="557"/>
                        <a:pt x="600" y="536"/>
                      </a:cubicBezTo>
                      <a:cubicBezTo>
                        <a:pt x="595" y="532"/>
                        <a:pt x="607" y="521"/>
                        <a:pt x="615" y="520"/>
                      </a:cubicBezTo>
                      <a:cubicBezTo>
                        <a:pt x="616" y="515"/>
                        <a:pt x="614" y="511"/>
                        <a:pt x="609" y="509"/>
                      </a:cubicBezTo>
                      <a:cubicBezTo>
                        <a:pt x="598" y="508"/>
                        <a:pt x="579" y="514"/>
                        <a:pt x="566" y="517"/>
                      </a:cubicBezTo>
                      <a:cubicBezTo>
                        <a:pt x="566" y="519"/>
                        <a:pt x="562" y="520"/>
                        <a:pt x="561" y="517"/>
                      </a:cubicBezTo>
                      <a:cubicBezTo>
                        <a:pt x="560" y="513"/>
                        <a:pt x="563" y="507"/>
                        <a:pt x="564" y="505"/>
                      </a:cubicBezTo>
                      <a:cubicBezTo>
                        <a:pt x="566" y="501"/>
                        <a:pt x="570" y="504"/>
                        <a:pt x="569" y="507"/>
                      </a:cubicBezTo>
                      <a:cubicBezTo>
                        <a:pt x="568" y="508"/>
                        <a:pt x="568" y="509"/>
                        <a:pt x="567" y="511"/>
                      </a:cubicBezTo>
                      <a:cubicBezTo>
                        <a:pt x="580" y="508"/>
                        <a:pt x="597" y="502"/>
                        <a:pt x="609" y="503"/>
                      </a:cubicBezTo>
                      <a:cubicBezTo>
                        <a:pt x="612" y="501"/>
                        <a:pt x="620" y="495"/>
                        <a:pt x="619" y="491"/>
                      </a:cubicBezTo>
                      <a:cubicBezTo>
                        <a:pt x="618" y="490"/>
                        <a:pt x="617" y="489"/>
                        <a:pt x="616" y="487"/>
                      </a:cubicBezTo>
                      <a:cubicBezTo>
                        <a:pt x="610" y="479"/>
                        <a:pt x="612" y="473"/>
                        <a:pt x="618" y="467"/>
                      </a:cubicBezTo>
                      <a:cubicBezTo>
                        <a:pt x="608" y="466"/>
                        <a:pt x="596" y="467"/>
                        <a:pt x="590" y="474"/>
                      </a:cubicBezTo>
                      <a:cubicBezTo>
                        <a:pt x="586" y="479"/>
                        <a:pt x="579" y="467"/>
                        <a:pt x="579" y="466"/>
                      </a:cubicBezTo>
                      <a:cubicBezTo>
                        <a:pt x="576" y="460"/>
                        <a:pt x="576" y="452"/>
                        <a:pt x="586" y="443"/>
                      </a:cubicBezTo>
                      <a:cubicBezTo>
                        <a:pt x="588" y="440"/>
                        <a:pt x="592" y="445"/>
                        <a:pt x="590" y="447"/>
                      </a:cubicBezTo>
                      <a:cubicBezTo>
                        <a:pt x="582" y="454"/>
                        <a:pt x="580" y="461"/>
                        <a:pt x="587" y="468"/>
                      </a:cubicBezTo>
                      <a:lnTo>
                        <a:pt x="588" y="469"/>
                      </a:lnTo>
                      <a:cubicBezTo>
                        <a:pt x="598" y="461"/>
                        <a:pt x="612" y="460"/>
                        <a:pt x="624" y="463"/>
                      </a:cubicBezTo>
                      <a:lnTo>
                        <a:pt x="624" y="463"/>
                      </a:lnTo>
                      <a:lnTo>
                        <a:pt x="624" y="463"/>
                      </a:lnTo>
                      <a:cubicBezTo>
                        <a:pt x="645" y="461"/>
                        <a:pt x="644" y="453"/>
                        <a:pt x="638" y="437"/>
                      </a:cubicBezTo>
                      <a:cubicBezTo>
                        <a:pt x="636" y="431"/>
                        <a:pt x="633" y="424"/>
                        <a:pt x="630" y="415"/>
                      </a:cubicBezTo>
                      <a:cubicBezTo>
                        <a:pt x="625" y="404"/>
                        <a:pt x="617" y="379"/>
                        <a:pt x="608" y="353"/>
                      </a:cubicBezTo>
                      <a:cubicBezTo>
                        <a:pt x="584" y="343"/>
                        <a:pt x="549" y="349"/>
                        <a:pt x="523" y="361"/>
                      </a:cubicBezTo>
                      <a:cubicBezTo>
                        <a:pt x="516" y="371"/>
                        <a:pt x="507" y="380"/>
                        <a:pt x="493" y="389"/>
                      </a:cubicBezTo>
                      <a:cubicBezTo>
                        <a:pt x="487" y="426"/>
                        <a:pt x="457" y="453"/>
                        <a:pt x="423" y="457"/>
                      </a:cubicBezTo>
                      <a:lnTo>
                        <a:pt x="422" y="464"/>
                      </a:lnTo>
                      <a:lnTo>
                        <a:pt x="422" y="464"/>
                      </a:lnTo>
                      <a:close/>
                      <a:moveTo>
                        <a:pt x="416" y="463"/>
                      </a:moveTo>
                      <a:lnTo>
                        <a:pt x="416" y="463"/>
                      </a:lnTo>
                      <a:lnTo>
                        <a:pt x="417" y="458"/>
                      </a:lnTo>
                      <a:cubicBezTo>
                        <a:pt x="415" y="458"/>
                        <a:pt x="413" y="458"/>
                        <a:pt x="411" y="458"/>
                      </a:cubicBezTo>
                      <a:cubicBezTo>
                        <a:pt x="407" y="463"/>
                        <a:pt x="403" y="468"/>
                        <a:pt x="399" y="473"/>
                      </a:cubicBezTo>
                      <a:cubicBezTo>
                        <a:pt x="399" y="477"/>
                        <a:pt x="399" y="482"/>
                        <a:pt x="400" y="485"/>
                      </a:cubicBezTo>
                      <a:cubicBezTo>
                        <a:pt x="412" y="476"/>
                        <a:pt x="435" y="482"/>
                        <a:pt x="428" y="506"/>
                      </a:cubicBezTo>
                      <a:cubicBezTo>
                        <a:pt x="431" y="508"/>
                        <a:pt x="434" y="511"/>
                        <a:pt x="437" y="515"/>
                      </a:cubicBezTo>
                      <a:cubicBezTo>
                        <a:pt x="449" y="498"/>
                        <a:pt x="439" y="469"/>
                        <a:pt x="414" y="469"/>
                      </a:cubicBezTo>
                      <a:cubicBezTo>
                        <a:pt x="411" y="468"/>
                        <a:pt x="411" y="463"/>
                        <a:pt x="415" y="463"/>
                      </a:cubicBezTo>
                      <a:cubicBezTo>
                        <a:pt x="415" y="463"/>
                        <a:pt x="416" y="463"/>
                        <a:pt x="416" y="463"/>
                      </a:cubicBezTo>
                      <a:lnTo>
                        <a:pt x="416" y="463"/>
                      </a:lnTo>
                      <a:close/>
                      <a:moveTo>
                        <a:pt x="514" y="262"/>
                      </a:moveTo>
                      <a:lnTo>
                        <a:pt x="514" y="262"/>
                      </a:lnTo>
                      <a:cubicBezTo>
                        <a:pt x="514" y="265"/>
                        <a:pt x="511" y="267"/>
                        <a:pt x="509" y="267"/>
                      </a:cubicBezTo>
                      <a:cubicBezTo>
                        <a:pt x="506" y="267"/>
                        <a:pt x="503" y="265"/>
                        <a:pt x="503" y="262"/>
                      </a:cubicBezTo>
                      <a:cubicBezTo>
                        <a:pt x="503" y="259"/>
                        <a:pt x="506" y="257"/>
                        <a:pt x="509" y="257"/>
                      </a:cubicBezTo>
                      <a:cubicBezTo>
                        <a:pt x="511" y="257"/>
                        <a:pt x="514" y="259"/>
                        <a:pt x="514" y="262"/>
                      </a:cubicBezTo>
                      <a:lnTo>
                        <a:pt x="514" y="262"/>
                      </a:lnTo>
                      <a:close/>
                      <a:moveTo>
                        <a:pt x="529" y="244"/>
                      </a:moveTo>
                      <a:lnTo>
                        <a:pt x="529" y="244"/>
                      </a:lnTo>
                      <a:cubicBezTo>
                        <a:pt x="529" y="248"/>
                        <a:pt x="526" y="250"/>
                        <a:pt x="523" y="250"/>
                      </a:cubicBezTo>
                      <a:cubicBezTo>
                        <a:pt x="520" y="250"/>
                        <a:pt x="517" y="248"/>
                        <a:pt x="517" y="244"/>
                      </a:cubicBezTo>
                      <a:cubicBezTo>
                        <a:pt x="517" y="241"/>
                        <a:pt x="520" y="239"/>
                        <a:pt x="523" y="239"/>
                      </a:cubicBezTo>
                      <a:cubicBezTo>
                        <a:pt x="526" y="239"/>
                        <a:pt x="529" y="241"/>
                        <a:pt x="529" y="244"/>
                      </a:cubicBezTo>
                      <a:lnTo>
                        <a:pt x="529" y="244"/>
                      </a:lnTo>
                      <a:close/>
                      <a:moveTo>
                        <a:pt x="499" y="280"/>
                      </a:moveTo>
                      <a:lnTo>
                        <a:pt x="499" y="280"/>
                      </a:lnTo>
                      <a:cubicBezTo>
                        <a:pt x="499" y="283"/>
                        <a:pt x="497" y="285"/>
                        <a:pt x="495" y="285"/>
                      </a:cubicBezTo>
                      <a:cubicBezTo>
                        <a:pt x="492" y="285"/>
                        <a:pt x="490" y="283"/>
                        <a:pt x="490" y="280"/>
                      </a:cubicBezTo>
                      <a:cubicBezTo>
                        <a:pt x="490" y="278"/>
                        <a:pt x="492" y="276"/>
                        <a:pt x="495" y="276"/>
                      </a:cubicBezTo>
                      <a:cubicBezTo>
                        <a:pt x="497" y="276"/>
                        <a:pt x="499" y="278"/>
                        <a:pt x="499" y="280"/>
                      </a:cubicBezTo>
                      <a:lnTo>
                        <a:pt x="499" y="280"/>
                      </a:lnTo>
                      <a:close/>
                      <a:moveTo>
                        <a:pt x="339" y="230"/>
                      </a:moveTo>
                      <a:lnTo>
                        <a:pt x="339" y="230"/>
                      </a:lnTo>
                      <a:cubicBezTo>
                        <a:pt x="339" y="233"/>
                        <a:pt x="336" y="236"/>
                        <a:pt x="333" y="236"/>
                      </a:cubicBezTo>
                      <a:cubicBezTo>
                        <a:pt x="330" y="236"/>
                        <a:pt x="328" y="233"/>
                        <a:pt x="328" y="230"/>
                      </a:cubicBezTo>
                      <a:cubicBezTo>
                        <a:pt x="328" y="227"/>
                        <a:pt x="330" y="224"/>
                        <a:pt x="333" y="224"/>
                      </a:cubicBezTo>
                      <a:cubicBezTo>
                        <a:pt x="336" y="224"/>
                        <a:pt x="339" y="227"/>
                        <a:pt x="339" y="230"/>
                      </a:cubicBezTo>
                      <a:lnTo>
                        <a:pt x="339" y="230"/>
                      </a:lnTo>
                      <a:close/>
                      <a:moveTo>
                        <a:pt x="407" y="544"/>
                      </a:moveTo>
                      <a:lnTo>
                        <a:pt x="407" y="544"/>
                      </a:lnTo>
                      <a:cubicBezTo>
                        <a:pt x="413" y="544"/>
                        <a:pt x="417" y="539"/>
                        <a:pt x="417" y="534"/>
                      </a:cubicBezTo>
                      <a:cubicBezTo>
                        <a:pt x="417" y="528"/>
                        <a:pt x="413" y="524"/>
                        <a:pt x="407" y="524"/>
                      </a:cubicBezTo>
                      <a:cubicBezTo>
                        <a:pt x="402" y="524"/>
                        <a:pt x="397" y="528"/>
                        <a:pt x="397" y="534"/>
                      </a:cubicBezTo>
                      <a:cubicBezTo>
                        <a:pt x="397" y="539"/>
                        <a:pt x="402" y="544"/>
                        <a:pt x="407" y="544"/>
                      </a:cubicBezTo>
                      <a:lnTo>
                        <a:pt x="407" y="544"/>
                      </a:lnTo>
                      <a:close/>
                      <a:moveTo>
                        <a:pt x="407" y="550"/>
                      </a:moveTo>
                      <a:lnTo>
                        <a:pt x="407" y="550"/>
                      </a:lnTo>
                      <a:cubicBezTo>
                        <a:pt x="399" y="550"/>
                        <a:pt x="392" y="542"/>
                        <a:pt x="392" y="534"/>
                      </a:cubicBezTo>
                      <a:cubicBezTo>
                        <a:pt x="392" y="525"/>
                        <a:pt x="399" y="518"/>
                        <a:pt x="407" y="518"/>
                      </a:cubicBezTo>
                      <a:cubicBezTo>
                        <a:pt x="416" y="518"/>
                        <a:pt x="423" y="525"/>
                        <a:pt x="423" y="534"/>
                      </a:cubicBezTo>
                      <a:cubicBezTo>
                        <a:pt x="423" y="542"/>
                        <a:pt x="416" y="550"/>
                        <a:pt x="407" y="550"/>
                      </a:cubicBezTo>
                      <a:lnTo>
                        <a:pt x="407" y="550"/>
                      </a:lnTo>
                      <a:close/>
                      <a:moveTo>
                        <a:pt x="624" y="463"/>
                      </a:moveTo>
                      <a:lnTo>
                        <a:pt x="624" y="463"/>
                      </a:lnTo>
                      <a:cubicBezTo>
                        <a:pt x="624" y="463"/>
                        <a:pt x="624" y="463"/>
                        <a:pt x="624" y="463"/>
                      </a:cubicBezTo>
                      <a:lnTo>
                        <a:pt x="624" y="463"/>
                      </a:lnTo>
                      <a:lnTo>
                        <a:pt x="624" y="463"/>
                      </a:lnTo>
                      <a:lnTo>
                        <a:pt x="624" y="463"/>
                      </a:lnTo>
                      <a:close/>
                      <a:moveTo>
                        <a:pt x="541" y="399"/>
                      </a:moveTo>
                      <a:lnTo>
                        <a:pt x="541" y="399"/>
                      </a:lnTo>
                      <a:cubicBezTo>
                        <a:pt x="539" y="395"/>
                        <a:pt x="539" y="389"/>
                        <a:pt x="539" y="383"/>
                      </a:cubicBezTo>
                      <a:cubicBezTo>
                        <a:pt x="531" y="385"/>
                        <a:pt x="523" y="389"/>
                        <a:pt x="516" y="395"/>
                      </a:cubicBezTo>
                      <a:cubicBezTo>
                        <a:pt x="518" y="395"/>
                        <a:pt x="522" y="397"/>
                        <a:pt x="527" y="398"/>
                      </a:cubicBezTo>
                      <a:cubicBezTo>
                        <a:pt x="531" y="398"/>
                        <a:pt x="536" y="399"/>
                        <a:pt x="541" y="399"/>
                      </a:cubicBezTo>
                      <a:lnTo>
                        <a:pt x="541" y="399"/>
                      </a:lnTo>
                      <a:close/>
                      <a:moveTo>
                        <a:pt x="545" y="381"/>
                      </a:moveTo>
                      <a:lnTo>
                        <a:pt x="545" y="381"/>
                      </a:lnTo>
                      <a:cubicBezTo>
                        <a:pt x="544" y="389"/>
                        <a:pt x="545" y="395"/>
                        <a:pt x="547" y="400"/>
                      </a:cubicBezTo>
                      <a:cubicBezTo>
                        <a:pt x="551" y="400"/>
                        <a:pt x="554" y="399"/>
                        <a:pt x="558" y="399"/>
                      </a:cubicBezTo>
                      <a:cubicBezTo>
                        <a:pt x="556" y="397"/>
                        <a:pt x="555" y="393"/>
                        <a:pt x="555" y="389"/>
                      </a:cubicBezTo>
                      <a:cubicBezTo>
                        <a:pt x="555" y="386"/>
                        <a:pt x="555" y="382"/>
                        <a:pt x="556" y="379"/>
                      </a:cubicBezTo>
                      <a:cubicBezTo>
                        <a:pt x="553" y="380"/>
                        <a:pt x="549" y="380"/>
                        <a:pt x="545" y="381"/>
                      </a:cubicBezTo>
                      <a:lnTo>
                        <a:pt x="545" y="381"/>
                      </a:lnTo>
                      <a:close/>
                      <a:moveTo>
                        <a:pt x="569" y="373"/>
                      </a:moveTo>
                      <a:lnTo>
                        <a:pt x="569" y="373"/>
                      </a:lnTo>
                      <a:cubicBezTo>
                        <a:pt x="572" y="373"/>
                        <a:pt x="576" y="372"/>
                        <a:pt x="579" y="373"/>
                      </a:cubicBezTo>
                      <a:cubicBezTo>
                        <a:pt x="581" y="373"/>
                        <a:pt x="582" y="375"/>
                        <a:pt x="582" y="376"/>
                      </a:cubicBezTo>
                      <a:cubicBezTo>
                        <a:pt x="582" y="379"/>
                        <a:pt x="577" y="381"/>
                        <a:pt x="574" y="382"/>
                      </a:cubicBezTo>
                      <a:cubicBezTo>
                        <a:pt x="574" y="384"/>
                        <a:pt x="575" y="386"/>
                        <a:pt x="575" y="387"/>
                      </a:cubicBezTo>
                      <a:cubicBezTo>
                        <a:pt x="576" y="395"/>
                        <a:pt x="572" y="402"/>
                        <a:pt x="567" y="404"/>
                      </a:cubicBezTo>
                      <a:cubicBezTo>
                        <a:pt x="567" y="404"/>
                        <a:pt x="567" y="404"/>
                        <a:pt x="567" y="404"/>
                      </a:cubicBezTo>
                      <a:cubicBezTo>
                        <a:pt x="560" y="405"/>
                        <a:pt x="553" y="405"/>
                        <a:pt x="546" y="405"/>
                      </a:cubicBezTo>
                      <a:cubicBezTo>
                        <a:pt x="545" y="405"/>
                        <a:pt x="545" y="405"/>
                        <a:pt x="544" y="405"/>
                      </a:cubicBezTo>
                      <a:cubicBezTo>
                        <a:pt x="533" y="405"/>
                        <a:pt x="521" y="403"/>
                        <a:pt x="511" y="399"/>
                      </a:cubicBezTo>
                      <a:cubicBezTo>
                        <a:pt x="511" y="399"/>
                        <a:pt x="511" y="399"/>
                        <a:pt x="511" y="399"/>
                      </a:cubicBezTo>
                      <a:cubicBezTo>
                        <a:pt x="508" y="402"/>
                        <a:pt x="504" y="399"/>
                        <a:pt x="506" y="396"/>
                      </a:cubicBezTo>
                      <a:cubicBezTo>
                        <a:pt x="506" y="396"/>
                        <a:pt x="507" y="395"/>
                        <a:pt x="508" y="394"/>
                      </a:cubicBezTo>
                      <a:cubicBezTo>
                        <a:pt x="508" y="394"/>
                        <a:pt x="509" y="393"/>
                        <a:pt x="509" y="393"/>
                      </a:cubicBezTo>
                      <a:cubicBezTo>
                        <a:pt x="515" y="387"/>
                        <a:pt x="534" y="373"/>
                        <a:pt x="569" y="37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25" name="Freeform 7">
                  <a:extLst>
                    <a:ext uri="{FF2B5EF4-FFF2-40B4-BE49-F238E27FC236}">
                      <a16:creationId xmlns:a16="http://schemas.microsoft.com/office/drawing/2014/main" id="{F30ECDCB-1D3D-FE0B-D600-4BD5D5031B1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499353" y="325438"/>
                  <a:ext cx="525463" cy="576261"/>
                </a:xfrm>
                <a:custGeom>
                  <a:avLst/>
                  <a:gdLst>
                    <a:gd name="T0" fmla="*/ 524 w 647"/>
                    <a:gd name="T1" fmla="*/ 663 h 701"/>
                    <a:gd name="T2" fmla="*/ 555 w 647"/>
                    <a:gd name="T3" fmla="*/ 673 h 701"/>
                    <a:gd name="T4" fmla="*/ 563 w 647"/>
                    <a:gd name="T5" fmla="*/ 670 h 701"/>
                    <a:gd name="T6" fmla="*/ 524 w 647"/>
                    <a:gd name="T7" fmla="*/ 657 h 701"/>
                    <a:gd name="T8" fmla="*/ 564 w 647"/>
                    <a:gd name="T9" fmla="*/ 676 h 701"/>
                    <a:gd name="T10" fmla="*/ 510 w 647"/>
                    <a:gd name="T11" fmla="*/ 692 h 701"/>
                    <a:gd name="T12" fmla="*/ 324 w 647"/>
                    <a:gd name="T13" fmla="*/ 675 h 701"/>
                    <a:gd name="T14" fmla="*/ 293 w 647"/>
                    <a:gd name="T15" fmla="*/ 552 h 701"/>
                    <a:gd name="T16" fmla="*/ 265 w 647"/>
                    <a:gd name="T17" fmla="*/ 544 h 701"/>
                    <a:gd name="T18" fmla="*/ 217 w 647"/>
                    <a:gd name="T19" fmla="*/ 599 h 701"/>
                    <a:gd name="T20" fmla="*/ 501 w 647"/>
                    <a:gd name="T21" fmla="*/ 186 h 701"/>
                    <a:gd name="T22" fmla="*/ 510 w 647"/>
                    <a:gd name="T23" fmla="*/ 202 h 701"/>
                    <a:gd name="T24" fmla="*/ 554 w 647"/>
                    <a:gd name="T25" fmla="*/ 163 h 701"/>
                    <a:gd name="T26" fmla="*/ 583 w 647"/>
                    <a:gd name="T27" fmla="*/ 244 h 701"/>
                    <a:gd name="T28" fmla="*/ 579 w 647"/>
                    <a:gd name="T29" fmla="*/ 249 h 701"/>
                    <a:gd name="T30" fmla="*/ 625 w 647"/>
                    <a:gd name="T31" fmla="*/ 468 h 701"/>
                    <a:gd name="T32" fmla="*/ 617 w 647"/>
                    <a:gd name="T33" fmla="*/ 526 h 701"/>
                    <a:gd name="T34" fmla="*/ 534 w 647"/>
                    <a:gd name="T35" fmla="*/ 594 h 701"/>
                    <a:gd name="T36" fmla="*/ 586 w 647"/>
                    <a:gd name="T37" fmla="*/ 661 h 701"/>
                    <a:gd name="T38" fmla="*/ 586 w 647"/>
                    <a:gd name="T39" fmla="*/ 666 h 701"/>
                    <a:gd name="T40" fmla="*/ 564 w 647"/>
                    <a:gd name="T41" fmla="*/ 676 h 701"/>
                    <a:gd name="T42" fmla="*/ 306 w 647"/>
                    <a:gd name="T43" fmla="*/ 571 h 701"/>
                    <a:gd name="T44" fmla="*/ 303 w 647"/>
                    <a:gd name="T45" fmla="*/ 560 h 701"/>
                    <a:gd name="T46" fmla="*/ 302 w 647"/>
                    <a:gd name="T47" fmla="*/ 575 h 701"/>
                    <a:gd name="T48" fmla="*/ 303 w 647"/>
                    <a:gd name="T49" fmla="*/ 596 h 701"/>
                    <a:gd name="T50" fmla="*/ 283 w 647"/>
                    <a:gd name="T51" fmla="*/ 607 h 701"/>
                    <a:gd name="T52" fmla="*/ 333 w 647"/>
                    <a:gd name="T53" fmla="*/ 540 h 701"/>
                    <a:gd name="T54" fmla="*/ 283 w 647"/>
                    <a:gd name="T55" fmla="*/ 607 h 701"/>
                    <a:gd name="T56" fmla="*/ 301 w 647"/>
                    <a:gd name="T57" fmla="*/ 635 h 701"/>
                    <a:gd name="T58" fmla="*/ 289 w 647"/>
                    <a:gd name="T59" fmla="*/ 623 h 701"/>
                    <a:gd name="T60" fmla="*/ 307 w 647"/>
                    <a:gd name="T61" fmla="*/ 639 h 701"/>
                    <a:gd name="T62" fmla="*/ 352 w 647"/>
                    <a:gd name="T63" fmla="*/ 524 h 701"/>
                    <a:gd name="T64" fmla="*/ 527 w 647"/>
                    <a:gd name="T65" fmla="*/ 353 h 701"/>
                    <a:gd name="T66" fmla="*/ 578 w 647"/>
                    <a:gd name="T67" fmla="*/ 264 h 701"/>
                    <a:gd name="T68" fmla="*/ 527 w 647"/>
                    <a:gd name="T69" fmla="*/ 353 h 701"/>
                    <a:gd name="T70" fmla="*/ 519 w 647"/>
                    <a:gd name="T71" fmla="*/ 356 h 701"/>
                    <a:gd name="T72" fmla="*/ 528 w 647"/>
                    <a:gd name="T73" fmla="*/ 314 h 701"/>
                    <a:gd name="T74" fmla="*/ 516 w 647"/>
                    <a:gd name="T75" fmla="*/ 310 h 701"/>
                    <a:gd name="T76" fmla="*/ 518 w 647"/>
                    <a:gd name="T77" fmla="*/ 357 h 701"/>
                    <a:gd name="T78" fmla="*/ 374 w 647"/>
                    <a:gd name="T79" fmla="*/ 525 h 701"/>
                    <a:gd name="T80" fmla="*/ 366 w 647"/>
                    <a:gd name="T81" fmla="*/ 510 h 701"/>
                    <a:gd name="T82" fmla="*/ 387 w 647"/>
                    <a:gd name="T83" fmla="*/ 505 h 701"/>
                    <a:gd name="T84" fmla="*/ 394 w 647"/>
                    <a:gd name="T85" fmla="*/ 479 h 701"/>
                    <a:gd name="T86" fmla="*/ 387 w 647"/>
                    <a:gd name="T87" fmla="*/ 505 h 701"/>
                    <a:gd name="T88" fmla="*/ 258 w 647"/>
                    <a:gd name="T89" fmla="*/ 506 h 701"/>
                    <a:gd name="T90" fmla="*/ 226 w 647"/>
                    <a:gd name="T91" fmla="*/ 406 h 701"/>
                    <a:gd name="T92" fmla="*/ 228 w 647"/>
                    <a:gd name="T93" fmla="*/ 363 h 701"/>
                    <a:gd name="T94" fmla="*/ 231 w 647"/>
                    <a:gd name="T95" fmla="*/ 349 h 701"/>
                    <a:gd name="T96" fmla="*/ 310 w 647"/>
                    <a:gd name="T97" fmla="*/ 227 h 701"/>
                    <a:gd name="T98" fmla="*/ 358 w 647"/>
                    <a:gd name="T99" fmla="*/ 200 h 701"/>
                    <a:gd name="T100" fmla="*/ 462 w 647"/>
                    <a:gd name="T101" fmla="*/ 190 h 701"/>
                    <a:gd name="T102" fmla="*/ 476 w 647"/>
                    <a:gd name="T103" fmla="*/ 180 h 701"/>
                    <a:gd name="T104" fmla="*/ 269 w 647"/>
                    <a:gd name="T105" fmla="*/ 246 h 701"/>
                    <a:gd name="T106" fmla="*/ 245 w 647"/>
                    <a:gd name="T107" fmla="*/ 277 h 701"/>
                    <a:gd name="T108" fmla="*/ 217 w 647"/>
                    <a:gd name="T109" fmla="*/ 345 h 701"/>
                    <a:gd name="T110" fmla="*/ 253 w 647"/>
                    <a:gd name="T111" fmla="*/ 527 h 7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647" h="701">
                      <a:moveTo>
                        <a:pt x="555" y="673"/>
                      </a:moveTo>
                      <a:lnTo>
                        <a:pt x="555" y="673"/>
                      </a:lnTo>
                      <a:cubicBezTo>
                        <a:pt x="549" y="670"/>
                        <a:pt x="537" y="667"/>
                        <a:pt x="524" y="663"/>
                      </a:cubicBezTo>
                      <a:cubicBezTo>
                        <a:pt x="525" y="670"/>
                        <a:pt x="526" y="677"/>
                        <a:pt x="527" y="682"/>
                      </a:cubicBezTo>
                      <a:cubicBezTo>
                        <a:pt x="536" y="680"/>
                        <a:pt x="546" y="677"/>
                        <a:pt x="555" y="673"/>
                      </a:cubicBezTo>
                      <a:lnTo>
                        <a:pt x="555" y="673"/>
                      </a:lnTo>
                      <a:close/>
                      <a:moveTo>
                        <a:pt x="524" y="657"/>
                      </a:moveTo>
                      <a:lnTo>
                        <a:pt x="524" y="657"/>
                      </a:lnTo>
                      <a:cubicBezTo>
                        <a:pt x="539" y="662"/>
                        <a:pt x="556" y="666"/>
                        <a:pt x="563" y="670"/>
                      </a:cubicBezTo>
                      <a:cubicBezTo>
                        <a:pt x="568" y="668"/>
                        <a:pt x="574" y="666"/>
                        <a:pt x="579" y="663"/>
                      </a:cubicBezTo>
                      <a:cubicBezTo>
                        <a:pt x="569" y="658"/>
                        <a:pt x="546" y="651"/>
                        <a:pt x="524" y="645"/>
                      </a:cubicBezTo>
                      <a:cubicBezTo>
                        <a:pt x="524" y="649"/>
                        <a:pt x="524" y="653"/>
                        <a:pt x="524" y="657"/>
                      </a:cubicBezTo>
                      <a:lnTo>
                        <a:pt x="524" y="657"/>
                      </a:lnTo>
                      <a:close/>
                      <a:moveTo>
                        <a:pt x="564" y="676"/>
                      </a:moveTo>
                      <a:lnTo>
                        <a:pt x="564" y="676"/>
                      </a:lnTo>
                      <a:cubicBezTo>
                        <a:pt x="563" y="676"/>
                        <a:pt x="563" y="676"/>
                        <a:pt x="563" y="676"/>
                      </a:cubicBezTo>
                      <a:cubicBezTo>
                        <a:pt x="546" y="683"/>
                        <a:pt x="528" y="688"/>
                        <a:pt x="511" y="692"/>
                      </a:cubicBezTo>
                      <a:cubicBezTo>
                        <a:pt x="511" y="692"/>
                        <a:pt x="510" y="692"/>
                        <a:pt x="510" y="692"/>
                      </a:cubicBezTo>
                      <a:cubicBezTo>
                        <a:pt x="494" y="695"/>
                        <a:pt x="478" y="697"/>
                        <a:pt x="463" y="698"/>
                      </a:cubicBezTo>
                      <a:cubicBezTo>
                        <a:pt x="462" y="698"/>
                        <a:pt x="462" y="698"/>
                        <a:pt x="462" y="698"/>
                      </a:cubicBezTo>
                      <a:cubicBezTo>
                        <a:pt x="410" y="701"/>
                        <a:pt x="361" y="691"/>
                        <a:pt x="324" y="675"/>
                      </a:cubicBezTo>
                      <a:lnTo>
                        <a:pt x="323" y="674"/>
                      </a:lnTo>
                      <a:cubicBezTo>
                        <a:pt x="323" y="674"/>
                        <a:pt x="322" y="674"/>
                        <a:pt x="322" y="674"/>
                      </a:cubicBezTo>
                      <a:cubicBezTo>
                        <a:pt x="260" y="645"/>
                        <a:pt x="232" y="594"/>
                        <a:pt x="293" y="552"/>
                      </a:cubicBezTo>
                      <a:cubicBezTo>
                        <a:pt x="286" y="542"/>
                        <a:pt x="278" y="532"/>
                        <a:pt x="270" y="522"/>
                      </a:cubicBezTo>
                      <a:cubicBezTo>
                        <a:pt x="267" y="518"/>
                        <a:pt x="265" y="515"/>
                        <a:pt x="262" y="511"/>
                      </a:cubicBezTo>
                      <a:cubicBezTo>
                        <a:pt x="257" y="524"/>
                        <a:pt x="257" y="532"/>
                        <a:pt x="265" y="544"/>
                      </a:cubicBezTo>
                      <a:cubicBezTo>
                        <a:pt x="266" y="545"/>
                        <a:pt x="265" y="546"/>
                        <a:pt x="265" y="547"/>
                      </a:cubicBezTo>
                      <a:lnTo>
                        <a:pt x="221" y="599"/>
                      </a:lnTo>
                      <a:cubicBezTo>
                        <a:pt x="220" y="601"/>
                        <a:pt x="218" y="601"/>
                        <a:pt x="217" y="599"/>
                      </a:cubicBezTo>
                      <a:cubicBezTo>
                        <a:pt x="0" y="361"/>
                        <a:pt x="247" y="0"/>
                        <a:pt x="546" y="104"/>
                      </a:cubicBezTo>
                      <a:cubicBezTo>
                        <a:pt x="548" y="105"/>
                        <a:pt x="549" y="106"/>
                        <a:pt x="548" y="108"/>
                      </a:cubicBezTo>
                      <a:lnTo>
                        <a:pt x="501" y="186"/>
                      </a:lnTo>
                      <a:cubicBezTo>
                        <a:pt x="500" y="187"/>
                        <a:pt x="499" y="188"/>
                        <a:pt x="498" y="187"/>
                      </a:cubicBezTo>
                      <a:cubicBezTo>
                        <a:pt x="483" y="185"/>
                        <a:pt x="474" y="186"/>
                        <a:pt x="468" y="192"/>
                      </a:cubicBezTo>
                      <a:cubicBezTo>
                        <a:pt x="482" y="194"/>
                        <a:pt x="496" y="197"/>
                        <a:pt x="510" y="202"/>
                      </a:cubicBezTo>
                      <a:cubicBezTo>
                        <a:pt x="523" y="188"/>
                        <a:pt x="536" y="175"/>
                        <a:pt x="551" y="163"/>
                      </a:cubicBezTo>
                      <a:cubicBezTo>
                        <a:pt x="551" y="163"/>
                        <a:pt x="551" y="163"/>
                        <a:pt x="552" y="163"/>
                      </a:cubicBezTo>
                      <a:cubicBezTo>
                        <a:pt x="552" y="162"/>
                        <a:pt x="553" y="162"/>
                        <a:pt x="554" y="163"/>
                      </a:cubicBezTo>
                      <a:cubicBezTo>
                        <a:pt x="555" y="163"/>
                        <a:pt x="555" y="163"/>
                        <a:pt x="556" y="164"/>
                      </a:cubicBezTo>
                      <a:cubicBezTo>
                        <a:pt x="556" y="164"/>
                        <a:pt x="556" y="165"/>
                        <a:pt x="556" y="165"/>
                      </a:cubicBezTo>
                      <a:lnTo>
                        <a:pt x="583" y="244"/>
                      </a:lnTo>
                      <a:cubicBezTo>
                        <a:pt x="583" y="245"/>
                        <a:pt x="583" y="245"/>
                        <a:pt x="583" y="246"/>
                      </a:cubicBezTo>
                      <a:cubicBezTo>
                        <a:pt x="583" y="247"/>
                        <a:pt x="582" y="247"/>
                        <a:pt x="582" y="247"/>
                      </a:cubicBezTo>
                      <a:cubicBezTo>
                        <a:pt x="581" y="248"/>
                        <a:pt x="580" y="249"/>
                        <a:pt x="579" y="249"/>
                      </a:cubicBezTo>
                      <a:cubicBezTo>
                        <a:pt x="585" y="266"/>
                        <a:pt x="623" y="382"/>
                        <a:pt x="635" y="413"/>
                      </a:cubicBezTo>
                      <a:cubicBezTo>
                        <a:pt x="639" y="423"/>
                        <a:pt x="647" y="441"/>
                        <a:pt x="647" y="452"/>
                      </a:cubicBezTo>
                      <a:cubicBezTo>
                        <a:pt x="647" y="462"/>
                        <a:pt x="640" y="467"/>
                        <a:pt x="625" y="468"/>
                      </a:cubicBezTo>
                      <a:cubicBezTo>
                        <a:pt x="617" y="475"/>
                        <a:pt x="616" y="478"/>
                        <a:pt x="620" y="483"/>
                      </a:cubicBezTo>
                      <a:cubicBezTo>
                        <a:pt x="628" y="494"/>
                        <a:pt x="624" y="499"/>
                        <a:pt x="615" y="506"/>
                      </a:cubicBezTo>
                      <a:cubicBezTo>
                        <a:pt x="624" y="513"/>
                        <a:pt x="622" y="526"/>
                        <a:pt x="617" y="526"/>
                      </a:cubicBezTo>
                      <a:cubicBezTo>
                        <a:pt x="611" y="526"/>
                        <a:pt x="609" y="528"/>
                        <a:pt x="605" y="533"/>
                      </a:cubicBezTo>
                      <a:cubicBezTo>
                        <a:pt x="633" y="560"/>
                        <a:pt x="610" y="583"/>
                        <a:pt x="573" y="591"/>
                      </a:cubicBezTo>
                      <a:cubicBezTo>
                        <a:pt x="562" y="594"/>
                        <a:pt x="548" y="595"/>
                        <a:pt x="534" y="594"/>
                      </a:cubicBezTo>
                      <a:cubicBezTo>
                        <a:pt x="534" y="594"/>
                        <a:pt x="534" y="594"/>
                        <a:pt x="534" y="595"/>
                      </a:cubicBezTo>
                      <a:cubicBezTo>
                        <a:pt x="529" y="610"/>
                        <a:pt x="526" y="625"/>
                        <a:pt x="525" y="639"/>
                      </a:cubicBezTo>
                      <a:cubicBezTo>
                        <a:pt x="549" y="646"/>
                        <a:pt x="578" y="655"/>
                        <a:pt x="586" y="661"/>
                      </a:cubicBezTo>
                      <a:cubicBezTo>
                        <a:pt x="586" y="661"/>
                        <a:pt x="587" y="662"/>
                        <a:pt x="587" y="662"/>
                      </a:cubicBezTo>
                      <a:cubicBezTo>
                        <a:pt x="587" y="663"/>
                        <a:pt x="588" y="663"/>
                        <a:pt x="587" y="664"/>
                      </a:cubicBezTo>
                      <a:cubicBezTo>
                        <a:pt x="587" y="665"/>
                        <a:pt x="587" y="665"/>
                        <a:pt x="586" y="666"/>
                      </a:cubicBezTo>
                      <a:cubicBezTo>
                        <a:pt x="586" y="666"/>
                        <a:pt x="586" y="666"/>
                        <a:pt x="585" y="666"/>
                      </a:cubicBezTo>
                      <a:cubicBezTo>
                        <a:pt x="578" y="670"/>
                        <a:pt x="571" y="673"/>
                        <a:pt x="564" y="676"/>
                      </a:cubicBezTo>
                      <a:lnTo>
                        <a:pt x="564" y="676"/>
                      </a:lnTo>
                      <a:close/>
                      <a:moveTo>
                        <a:pt x="306" y="570"/>
                      </a:moveTo>
                      <a:lnTo>
                        <a:pt x="306" y="570"/>
                      </a:lnTo>
                      <a:cubicBezTo>
                        <a:pt x="306" y="570"/>
                        <a:pt x="306" y="570"/>
                        <a:pt x="306" y="571"/>
                      </a:cubicBezTo>
                      <a:cubicBezTo>
                        <a:pt x="308" y="577"/>
                        <a:pt x="309" y="584"/>
                        <a:pt x="309" y="592"/>
                      </a:cubicBezTo>
                      <a:cubicBezTo>
                        <a:pt x="326" y="581"/>
                        <a:pt x="321" y="561"/>
                        <a:pt x="316" y="552"/>
                      </a:cubicBezTo>
                      <a:cubicBezTo>
                        <a:pt x="312" y="555"/>
                        <a:pt x="307" y="558"/>
                        <a:pt x="303" y="560"/>
                      </a:cubicBezTo>
                      <a:cubicBezTo>
                        <a:pt x="304" y="563"/>
                        <a:pt x="305" y="566"/>
                        <a:pt x="306" y="570"/>
                      </a:cubicBezTo>
                      <a:lnTo>
                        <a:pt x="306" y="570"/>
                      </a:lnTo>
                      <a:close/>
                      <a:moveTo>
                        <a:pt x="302" y="575"/>
                      </a:moveTo>
                      <a:lnTo>
                        <a:pt x="302" y="575"/>
                      </a:lnTo>
                      <a:cubicBezTo>
                        <a:pt x="289" y="583"/>
                        <a:pt x="284" y="592"/>
                        <a:pt x="283" y="601"/>
                      </a:cubicBezTo>
                      <a:cubicBezTo>
                        <a:pt x="291" y="600"/>
                        <a:pt x="297" y="598"/>
                        <a:pt x="303" y="596"/>
                      </a:cubicBezTo>
                      <a:cubicBezTo>
                        <a:pt x="303" y="588"/>
                        <a:pt x="303" y="581"/>
                        <a:pt x="302" y="575"/>
                      </a:cubicBezTo>
                      <a:lnTo>
                        <a:pt x="302" y="575"/>
                      </a:lnTo>
                      <a:close/>
                      <a:moveTo>
                        <a:pt x="283" y="607"/>
                      </a:moveTo>
                      <a:lnTo>
                        <a:pt x="283" y="607"/>
                      </a:lnTo>
                      <a:cubicBezTo>
                        <a:pt x="283" y="610"/>
                        <a:pt x="284" y="614"/>
                        <a:pt x="286" y="617"/>
                      </a:cubicBezTo>
                      <a:cubicBezTo>
                        <a:pt x="325" y="617"/>
                        <a:pt x="354" y="578"/>
                        <a:pt x="333" y="540"/>
                      </a:cubicBezTo>
                      <a:cubicBezTo>
                        <a:pt x="329" y="543"/>
                        <a:pt x="325" y="546"/>
                        <a:pt x="321" y="549"/>
                      </a:cubicBezTo>
                      <a:cubicBezTo>
                        <a:pt x="329" y="563"/>
                        <a:pt x="335" y="601"/>
                        <a:pt x="283" y="607"/>
                      </a:cubicBezTo>
                      <a:lnTo>
                        <a:pt x="283" y="607"/>
                      </a:lnTo>
                      <a:close/>
                      <a:moveTo>
                        <a:pt x="289" y="623"/>
                      </a:moveTo>
                      <a:lnTo>
                        <a:pt x="289" y="623"/>
                      </a:lnTo>
                      <a:cubicBezTo>
                        <a:pt x="292" y="627"/>
                        <a:pt x="296" y="631"/>
                        <a:pt x="301" y="635"/>
                      </a:cubicBezTo>
                      <a:cubicBezTo>
                        <a:pt x="358" y="619"/>
                        <a:pt x="370" y="571"/>
                        <a:pt x="348" y="528"/>
                      </a:cubicBezTo>
                      <a:cubicBezTo>
                        <a:pt x="344" y="531"/>
                        <a:pt x="341" y="533"/>
                        <a:pt x="338" y="536"/>
                      </a:cubicBezTo>
                      <a:cubicBezTo>
                        <a:pt x="362" y="578"/>
                        <a:pt x="330" y="620"/>
                        <a:pt x="289" y="623"/>
                      </a:cubicBezTo>
                      <a:lnTo>
                        <a:pt x="289" y="623"/>
                      </a:lnTo>
                      <a:close/>
                      <a:moveTo>
                        <a:pt x="307" y="639"/>
                      </a:moveTo>
                      <a:lnTo>
                        <a:pt x="307" y="639"/>
                      </a:lnTo>
                      <a:cubicBezTo>
                        <a:pt x="312" y="643"/>
                        <a:pt x="318" y="645"/>
                        <a:pt x="325" y="647"/>
                      </a:cubicBezTo>
                      <a:cubicBezTo>
                        <a:pt x="395" y="612"/>
                        <a:pt x="378" y="539"/>
                        <a:pt x="362" y="514"/>
                      </a:cubicBezTo>
                      <a:cubicBezTo>
                        <a:pt x="359" y="517"/>
                        <a:pt x="355" y="521"/>
                        <a:pt x="352" y="524"/>
                      </a:cubicBezTo>
                      <a:cubicBezTo>
                        <a:pt x="376" y="569"/>
                        <a:pt x="365" y="620"/>
                        <a:pt x="307" y="639"/>
                      </a:cubicBezTo>
                      <a:lnTo>
                        <a:pt x="307" y="639"/>
                      </a:lnTo>
                      <a:close/>
                      <a:moveTo>
                        <a:pt x="527" y="353"/>
                      </a:moveTo>
                      <a:lnTo>
                        <a:pt x="527" y="353"/>
                      </a:lnTo>
                      <a:cubicBezTo>
                        <a:pt x="552" y="343"/>
                        <a:pt x="582" y="339"/>
                        <a:pt x="606" y="346"/>
                      </a:cubicBezTo>
                      <a:cubicBezTo>
                        <a:pt x="595" y="315"/>
                        <a:pt x="584" y="282"/>
                        <a:pt x="578" y="264"/>
                      </a:cubicBezTo>
                      <a:cubicBezTo>
                        <a:pt x="578" y="295"/>
                        <a:pt x="563" y="325"/>
                        <a:pt x="532" y="338"/>
                      </a:cubicBezTo>
                      <a:cubicBezTo>
                        <a:pt x="531" y="343"/>
                        <a:pt x="529" y="348"/>
                        <a:pt x="527" y="353"/>
                      </a:cubicBezTo>
                      <a:lnTo>
                        <a:pt x="527" y="353"/>
                      </a:lnTo>
                      <a:close/>
                      <a:moveTo>
                        <a:pt x="518" y="357"/>
                      </a:moveTo>
                      <a:lnTo>
                        <a:pt x="518" y="357"/>
                      </a:lnTo>
                      <a:cubicBezTo>
                        <a:pt x="518" y="357"/>
                        <a:pt x="518" y="357"/>
                        <a:pt x="519" y="356"/>
                      </a:cubicBezTo>
                      <a:cubicBezTo>
                        <a:pt x="523" y="350"/>
                        <a:pt x="525" y="343"/>
                        <a:pt x="527" y="336"/>
                      </a:cubicBezTo>
                      <a:cubicBezTo>
                        <a:pt x="527" y="335"/>
                        <a:pt x="527" y="335"/>
                        <a:pt x="527" y="335"/>
                      </a:cubicBezTo>
                      <a:cubicBezTo>
                        <a:pt x="528" y="328"/>
                        <a:pt x="529" y="321"/>
                        <a:pt x="528" y="314"/>
                      </a:cubicBezTo>
                      <a:cubicBezTo>
                        <a:pt x="528" y="314"/>
                        <a:pt x="528" y="314"/>
                        <a:pt x="528" y="313"/>
                      </a:cubicBezTo>
                      <a:cubicBezTo>
                        <a:pt x="528" y="308"/>
                        <a:pt x="527" y="303"/>
                        <a:pt x="526" y="298"/>
                      </a:cubicBezTo>
                      <a:cubicBezTo>
                        <a:pt x="523" y="302"/>
                        <a:pt x="519" y="306"/>
                        <a:pt x="516" y="310"/>
                      </a:cubicBezTo>
                      <a:cubicBezTo>
                        <a:pt x="517" y="328"/>
                        <a:pt x="513" y="348"/>
                        <a:pt x="494" y="365"/>
                      </a:cubicBezTo>
                      <a:cubicBezTo>
                        <a:pt x="495" y="371"/>
                        <a:pt x="495" y="377"/>
                        <a:pt x="494" y="382"/>
                      </a:cubicBezTo>
                      <a:cubicBezTo>
                        <a:pt x="505" y="374"/>
                        <a:pt x="513" y="366"/>
                        <a:pt x="518" y="357"/>
                      </a:cubicBezTo>
                      <a:lnTo>
                        <a:pt x="518" y="357"/>
                      </a:lnTo>
                      <a:close/>
                      <a:moveTo>
                        <a:pt x="374" y="525"/>
                      </a:moveTo>
                      <a:lnTo>
                        <a:pt x="374" y="525"/>
                      </a:lnTo>
                      <a:cubicBezTo>
                        <a:pt x="375" y="519"/>
                        <a:pt x="378" y="513"/>
                        <a:pt x="383" y="509"/>
                      </a:cubicBezTo>
                      <a:cubicBezTo>
                        <a:pt x="381" y="505"/>
                        <a:pt x="379" y="501"/>
                        <a:pt x="379" y="497"/>
                      </a:cubicBezTo>
                      <a:cubicBezTo>
                        <a:pt x="375" y="501"/>
                        <a:pt x="370" y="506"/>
                        <a:pt x="366" y="510"/>
                      </a:cubicBezTo>
                      <a:cubicBezTo>
                        <a:pt x="369" y="514"/>
                        <a:pt x="371" y="519"/>
                        <a:pt x="374" y="525"/>
                      </a:cubicBezTo>
                      <a:lnTo>
                        <a:pt x="374" y="525"/>
                      </a:lnTo>
                      <a:close/>
                      <a:moveTo>
                        <a:pt x="387" y="505"/>
                      </a:moveTo>
                      <a:lnTo>
                        <a:pt x="387" y="505"/>
                      </a:lnTo>
                      <a:cubicBezTo>
                        <a:pt x="391" y="503"/>
                        <a:pt x="394" y="501"/>
                        <a:pt x="399" y="500"/>
                      </a:cubicBezTo>
                      <a:cubicBezTo>
                        <a:pt x="396" y="494"/>
                        <a:pt x="394" y="487"/>
                        <a:pt x="394" y="479"/>
                      </a:cubicBezTo>
                      <a:cubicBezTo>
                        <a:pt x="390" y="483"/>
                        <a:pt x="387" y="487"/>
                        <a:pt x="383" y="491"/>
                      </a:cubicBezTo>
                      <a:cubicBezTo>
                        <a:pt x="384" y="496"/>
                        <a:pt x="385" y="501"/>
                        <a:pt x="387" y="505"/>
                      </a:cubicBezTo>
                      <a:lnTo>
                        <a:pt x="387" y="505"/>
                      </a:lnTo>
                      <a:close/>
                      <a:moveTo>
                        <a:pt x="253" y="527"/>
                      </a:moveTo>
                      <a:lnTo>
                        <a:pt x="253" y="527"/>
                      </a:lnTo>
                      <a:cubicBezTo>
                        <a:pt x="253" y="520"/>
                        <a:pt x="255" y="513"/>
                        <a:pt x="258" y="506"/>
                      </a:cubicBezTo>
                      <a:cubicBezTo>
                        <a:pt x="244" y="485"/>
                        <a:pt x="232" y="458"/>
                        <a:pt x="227" y="419"/>
                      </a:cubicBezTo>
                      <a:cubicBezTo>
                        <a:pt x="227" y="418"/>
                        <a:pt x="227" y="418"/>
                        <a:pt x="227" y="418"/>
                      </a:cubicBezTo>
                      <a:cubicBezTo>
                        <a:pt x="227" y="414"/>
                        <a:pt x="227" y="410"/>
                        <a:pt x="226" y="406"/>
                      </a:cubicBezTo>
                      <a:cubicBezTo>
                        <a:pt x="226" y="406"/>
                        <a:pt x="226" y="406"/>
                        <a:pt x="226" y="405"/>
                      </a:cubicBezTo>
                      <a:cubicBezTo>
                        <a:pt x="226" y="404"/>
                        <a:pt x="226" y="403"/>
                        <a:pt x="226" y="401"/>
                      </a:cubicBezTo>
                      <a:cubicBezTo>
                        <a:pt x="226" y="388"/>
                        <a:pt x="226" y="375"/>
                        <a:pt x="228" y="363"/>
                      </a:cubicBezTo>
                      <a:cubicBezTo>
                        <a:pt x="228" y="362"/>
                        <a:pt x="229" y="362"/>
                        <a:pt x="229" y="362"/>
                      </a:cubicBezTo>
                      <a:cubicBezTo>
                        <a:pt x="229" y="358"/>
                        <a:pt x="230" y="354"/>
                        <a:pt x="231" y="350"/>
                      </a:cubicBezTo>
                      <a:cubicBezTo>
                        <a:pt x="231" y="350"/>
                        <a:pt x="231" y="349"/>
                        <a:pt x="231" y="349"/>
                      </a:cubicBezTo>
                      <a:cubicBezTo>
                        <a:pt x="239" y="313"/>
                        <a:pt x="258" y="278"/>
                        <a:pt x="284" y="250"/>
                      </a:cubicBezTo>
                      <a:cubicBezTo>
                        <a:pt x="284" y="250"/>
                        <a:pt x="284" y="249"/>
                        <a:pt x="284" y="249"/>
                      </a:cubicBezTo>
                      <a:cubicBezTo>
                        <a:pt x="292" y="241"/>
                        <a:pt x="301" y="234"/>
                        <a:pt x="310" y="227"/>
                      </a:cubicBezTo>
                      <a:lnTo>
                        <a:pt x="310" y="227"/>
                      </a:lnTo>
                      <a:cubicBezTo>
                        <a:pt x="324" y="216"/>
                        <a:pt x="340" y="207"/>
                        <a:pt x="358" y="201"/>
                      </a:cubicBezTo>
                      <a:cubicBezTo>
                        <a:pt x="358" y="200"/>
                        <a:pt x="358" y="200"/>
                        <a:pt x="358" y="200"/>
                      </a:cubicBezTo>
                      <a:cubicBezTo>
                        <a:pt x="379" y="192"/>
                        <a:pt x="403" y="188"/>
                        <a:pt x="428" y="188"/>
                      </a:cubicBezTo>
                      <a:cubicBezTo>
                        <a:pt x="430" y="188"/>
                        <a:pt x="431" y="188"/>
                        <a:pt x="433" y="188"/>
                      </a:cubicBezTo>
                      <a:cubicBezTo>
                        <a:pt x="442" y="188"/>
                        <a:pt x="452" y="189"/>
                        <a:pt x="462" y="190"/>
                      </a:cubicBezTo>
                      <a:cubicBezTo>
                        <a:pt x="466" y="185"/>
                        <a:pt x="471" y="182"/>
                        <a:pt x="478" y="181"/>
                      </a:cubicBezTo>
                      <a:cubicBezTo>
                        <a:pt x="477" y="181"/>
                        <a:pt x="477" y="180"/>
                        <a:pt x="476" y="180"/>
                      </a:cubicBezTo>
                      <a:cubicBezTo>
                        <a:pt x="476" y="180"/>
                        <a:pt x="476" y="180"/>
                        <a:pt x="476" y="180"/>
                      </a:cubicBezTo>
                      <a:cubicBezTo>
                        <a:pt x="464" y="177"/>
                        <a:pt x="451" y="175"/>
                        <a:pt x="439" y="174"/>
                      </a:cubicBezTo>
                      <a:lnTo>
                        <a:pt x="439" y="174"/>
                      </a:lnTo>
                      <a:cubicBezTo>
                        <a:pt x="374" y="170"/>
                        <a:pt x="312" y="198"/>
                        <a:pt x="269" y="246"/>
                      </a:cubicBezTo>
                      <a:lnTo>
                        <a:pt x="269" y="246"/>
                      </a:lnTo>
                      <a:cubicBezTo>
                        <a:pt x="260" y="256"/>
                        <a:pt x="252" y="266"/>
                        <a:pt x="245" y="277"/>
                      </a:cubicBezTo>
                      <a:cubicBezTo>
                        <a:pt x="245" y="277"/>
                        <a:pt x="245" y="277"/>
                        <a:pt x="245" y="277"/>
                      </a:cubicBezTo>
                      <a:cubicBezTo>
                        <a:pt x="238" y="288"/>
                        <a:pt x="233" y="298"/>
                        <a:pt x="228" y="310"/>
                      </a:cubicBezTo>
                      <a:cubicBezTo>
                        <a:pt x="228" y="310"/>
                        <a:pt x="228" y="310"/>
                        <a:pt x="228" y="310"/>
                      </a:cubicBezTo>
                      <a:cubicBezTo>
                        <a:pt x="223" y="321"/>
                        <a:pt x="219" y="333"/>
                        <a:pt x="217" y="345"/>
                      </a:cubicBezTo>
                      <a:cubicBezTo>
                        <a:pt x="206" y="391"/>
                        <a:pt x="210" y="442"/>
                        <a:pt x="235" y="494"/>
                      </a:cubicBezTo>
                      <a:lnTo>
                        <a:pt x="235" y="494"/>
                      </a:lnTo>
                      <a:cubicBezTo>
                        <a:pt x="240" y="505"/>
                        <a:pt x="246" y="516"/>
                        <a:pt x="253" y="527"/>
                      </a:cubicBezTo>
                      <a:lnTo>
                        <a:pt x="253" y="527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26" name="Freeform 8">
                  <a:extLst>
                    <a:ext uri="{FF2B5EF4-FFF2-40B4-BE49-F238E27FC236}">
                      <a16:creationId xmlns:a16="http://schemas.microsoft.com/office/drawing/2014/main" id="{EB1AC21C-28DB-FE67-100F-90115A121EB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88265" y="465138"/>
                  <a:ext cx="273050" cy="304800"/>
                </a:xfrm>
                <a:custGeom>
                  <a:avLst/>
                  <a:gdLst>
                    <a:gd name="T0" fmla="*/ 31 w 337"/>
                    <a:gd name="T1" fmla="*/ 334 h 370"/>
                    <a:gd name="T2" fmla="*/ 55 w 337"/>
                    <a:gd name="T3" fmla="*/ 309 h 370"/>
                    <a:gd name="T4" fmla="*/ 27 w 337"/>
                    <a:gd name="T5" fmla="*/ 282 h 370"/>
                    <a:gd name="T6" fmla="*/ 8 w 337"/>
                    <a:gd name="T7" fmla="*/ 272 h 370"/>
                    <a:gd name="T8" fmla="*/ 31 w 337"/>
                    <a:gd name="T9" fmla="*/ 333 h 370"/>
                    <a:gd name="T10" fmla="*/ 58 w 337"/>
                    <a:gd name="T11" fmla="*/ 370 h 370"/>
                    <a:gd name="T12" fmla="*/ 303 w 337"/>
                    <a:gd name="T13" fmla="*/ 58 h 370"/>
                    <a:gd name="T14" fmla="*/ 58 w 337"/>
                    <a:gd name="T15" fmla="*/ 370 h 370"/>
                    <a:gd name="T16" fmla="*/ 325 w 337"/>
                    <a:gd name="T17" fmla="*/ 18 h 370"/>
                    <a:gd name="T18" fmla="*/ 327 w 337"/>
                    <a:gd name="T19" fmla="*/ 60 h 370"/>
                    <a:gd name="T20" fmla="*/ 322 w 337"/>
                    <a:gd name="T21" fmla="*/ 40 h 370"/>
                    <a:gd name="T22" fmla="*/ 325 w 337"/>
                    <a:gd name="T23" fmla="*/ 18 h 370"/>
                    <a:gd name="T24" fmla="*/ 41 w 337"/>
                    <a:gd name="T25" fmla="*/ 347 h 370"/>
                    <a:gd name="T26" fmla="*/ 186 w 337"/>
                    <a:gd name="T27" fmla="*/ 194 h 370"/>
                    <a:gd name="T28" fmla="*/ 323 w 337"/>
                    <a:gd name="T29" fmla="*/ 13 h 370"/>
                    <a:gd name="T30" fmla="*/ 267 w 337"/>
                    <a:gd name="T31" fmla="*/ 53 h 370"/>
                    <a:gd name="T32" fmla="*/ 145 w 337"/>
                    <a:gd name="T33" fmla="*/ 232 h 370"/>
                    <a:gd name="T34" fmla="*/ 114 w 337"/>
                    <a:gd name="T35" fmla="*/ 274 h 370"/>
                    <a:gd name="T36" fmla="*/ 92 w 337"/>
                    <a:gd name="T37" fmla="*/ 299 h 370"/>
                    <a:gd name="T38" fmla="*/ 75 w 337"/>
                    <a:gd name="T39" fmla="*/ 317 h 370"/>
                    <a:gd name="T40" fmla="*/ 85 w 337"/>
                    <a:gd name="T41" fmla="*/ 299 h 370"/>
                    <a:gd name="T42" fmla="*/ 31 w 337"/>
                    <a:gd name="T43" fmla="*/ 279 h 370"/>
                    <a:gd name="T44" fmla="*/ 73 w 337"/>
                    <a:gd name="T45" fmla="*/ 312 h 370"/>
                    <a:gd name="T46" fmla="*/ 102 w 337"/>
                    <a:gd name="T47" fmla="*/ 279 h 370"/>
                    <a:gd name="T48" fmla="*/ 90 w 337"/>
                    <a:gd name="T49" fmla="*/ 294 h 370"/>
                    <a:gd name="T50" fmla="*/ 110 w 337"/>
                    <a:gd name="T51" fmla="*/ 270 h 370"/>
                    <a:gd name="T52" fmla="*/ 89 w 337"/>
                    <a:gd name="T53" fmla="*/ 226 h 370"/>
                    <a:gd name="T54" fmla="*/ 82 w 337"/>
                    <a:gd name="T55" fmla="*/ 226 h 370"/>
                    <a:gd name="T56" fmla="*/ 102 w 337"/>
                    <a:gd name="T57" fmla="*/ 211 h 370"/>
                    <a:gd name="T58" fmla="*/ 144 w 337"/>
                    <a:gd name="T59" fmla="*/ 199 h 370"/>
                    <a:gd name="T60" fmla="*/ 110 w 337"/>
                    <a:gd name="T61" fmla="*/ 270 h 370"/>
                    <a:gd name="T62" fmla="*/ 128 w 337"/>
                    <a:gd name="T63" fmla="*/ 246 h 370"/>
                    <a:gd name="T64" fmla="*/ 109 w 337"/>
                    <a:gd name="T65" fmla="*/ 214 h 370"/>
                    <a:gd name="T66" fmla="*/ 144 w 337"/>
                    <a:gd name="T67" fmla="*/ 224 h 370"/>
                    <a:gd name="T68" fmla="*/ 153 w 337"/>
                    <a:gd name="T69" fmla="*/ 204 h 370"/>
                    <a:gd name="T70" fmla="*/ 144 w 337"/>
                    <a:gd name="T71" fmla="*/ 224 h 370"/>
                    <a:gd name="T72" fmla="*/ 171 w 337"/>
                    <a:gd name="T73" fmla="*/ 183 h 370"/>
                    <a:gd name="T74" fmla="*/ 154 w 337"/>
                    <a:gd name="T75" fmla="*/ 199 h 370"/>
                    <a:gd name="T76" fmla="*/ 159 w 337"/>
                    <a:gd name="T77" fmla="*/ 202 h 370"/>
                    <a:gd name="T78" fmla="*/ 183 w 337"/>
                    <a:gd name="T79" fmla="*/ 164 h 370"/>
                    <a:gd name="T80" fmla="*/ 94 w 337"/>
                    <a:gd name="T81" fmla="*/ 175 h 370"/>
                    <a:gd name="T82" fmla="*/ 174 w 337"/>
                    <a:gd name="T83" fmla="*/ 178 h 370"/>
                    <a:gd name="T84" fmla="*/ 193 w 337"/>
                    <a:gd name="T85" fmla="*/ 148 h 370"/>
                    <a:gd name="T86" fmla="*/ 54 w 337"/>
                    <a:gd name="T87" fmla="*/ 148 h 370"/>
                    <a:gd name="T88" fmla="*/ 186 w 337"/>
                    <a:gd name="T89" fmla="*/ 159 h 370"/>
                    <a:gd name="T90" fmla="*/ 204 w 337"/>
                    <a:gd name="T91" fmla="*/ 131 h 370"/>
                    <a:gd name="T92" fmla="*/ 110 w 337"/>
                    <a:gd name="T93" fmla="*/ 123 h 370"/>
                    <a:gd name="T94" fmla="*/ 42 w 337"/>
                    <a:gd name="T95" fmla="*/ 99 h 370"/>
                    <a:gd name="T96" fmla="*/ 113 w 337"/>
                    <a:gd name="T97" fmla="*/ 137 h 3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37" h="370">
                      <a:moveTo>
                        <a:pt x="31" y="333"/>
                      </a:moveTo>
                      <a:lnTo>
                        <a:pt x="31" y="333"/>
                      </a:lnTo>
                      <a:cubicBezTo>
                        <a:pt x="31" y="334"/>
                        <a:pt x="31" y="334"/>
                        <a:pt x="31" y="334"/>
                      </a:cubicBezTo>
                      <a:cubicBezTo>
                        <a:pt x="33" y="337"/>
                        <a:pt x="35" y="340"/>
                        <a:pt x="37" y="343"/>
                      </a:cubicBezTo>
                      <a:cubicBezTo>
                        <a:pt x="48" y="334"/>
                        <a:pt x="59" y="325"/>
                        <a:pt x="68" y="316"/>
                      </a:cubicBezTo>
                      <a:cubicBezTo>
                        <a:pt x="64" y="313"/>
                        <a:pt x="59" y="311"/>
                        <a:pt x="55" y="309"/>
                      </a:cubicBezTo>
                      <a:cubicBezTo>
                        <a:pt x="48" y="316"/>
                        <a:pt x="42" y="320"/>
                        <a:pt x="29" y="320"/>
                      </a:cubicBezTo>
                      <a:cubicBezTo>
                        <a:pt x="27" y="320"/>
                        <a:pt x="26" y="318"/>
                        <a:pt x="27" y="316"/>
                      </a:cubicBezTo>
                      <a:cubicBezTo>
                        <a:pt x="29" y="309"/>
                        <a:pt x="27" y="291"/>
                        <a:pt x="27" y="282"/>
                      </a:cubicBezTo>
                      <a:cubicBezTo>
                        <a:pt x="26" y="280"/>
                        <a:pt x="25" y="278"/>
                        <a:pt x="24" y="276"/>
                      </a:cubicBezTo>
                      <a:cubicBezTo>
                        <a:pt x="20" y="277"/>
                        <a:pt x="16" y="277"/>
                        <a:pt x="10" y="277"/>
                      </a:cubicBezTo>
                      <a:cubicBezTo>
                        <a:pt x="7" y="277"/>
                        <a:pt x="6" y="274"/>
                        <a:pt x="8" y="272"/>
                      </a:cubicBezTo>
                      <a:cubicBezTo>
                        <a:pt x="17" y="264"/>
                        <a:pt x="16" y="253"/>
                        <a:pt x="17" y="238"/>
                      </a:cubicBezTo>
                      <a:cubicBezTo>
                        <a:pt x="12" y="241"/>
                        <a:pt x="4" y="247"/>
                        <a:pt x="0" y="249"/>
                      </a:cubicBezTo>
                      <a:cubicBezTo>
                        <a:pt x="4" y="288"/>
                        <a:pt x="17" y="313"/>
                        <a:pt x="31" y="333"/>
                      </a:cubicBezTo>
                      <a:lnTo>
                        <a:pt x="31" y="333"/>
                      </a:lnTo>
                      <a:close/>
                      <a:moveTo>
                        <a:pt x="58" y="370"/>
                      </a:moveTo>
                      <a:lnTo>
                        <a:pt x="58" y="370"/>
                      </a:lnTo>
                      <a:cubicBezTo>
                        <a:pt x="173" y="293"/>
                        <a:pt x="218" y="153"/>
                        <a:pt x="321" y="65"/>
                      </a:cubicBezTo>
                      <a:lnTo>
                        <a:pt x="306" y="62"/>
                      </a:lnTo>
                      <a:cubicBezTo>
                        <a:pt x="303" y="61"/>
                        <a:pt x="303" y="61"/>
                        <a:pt x="303" y="58"/>
                      </a:cubicBezTo>
                      <a:lnTo>
                        <a:pt x="306" y="37"/>
                      </a:lnTo>
                      <a:cubicBezTo>
                        <a:pt x="211" y="133"/>
                        <a:pt x="158" y="292"/>
                        <a:pt x="50" y="360"/>
                      </a:cubicBezTo>
                      <a:cubicBezTo>
                        <a:pt x="53" y="363"/>
                        <a:pt x="55" y="366"/>
                        <a:pt x="58" y="370"/>
                      </a:cubicBezTo>
                      <a:lnTo>
                        <a:pt x="58" y="370"/>
                      </a:lnTo>
                      <a:close/>
                      <a:moveTo>
                        <a:pt x="325" y="18"/>
                      </a:moveTo>
                      <a:lnTo>
                        <a:pt x="325" y="18"/>
                      </a:lnTo>
                      <a:cubicBezTo>
                        <a:pt x="321" y="22"/>
                        <a:pt x="316" y="26"/>
                        <a:pt x="312" y="30"/>
                      </a:cubicBezTo>
                      <a:lnTo>
                        <a:pt x="309" y="57"/>
                      </a:lnTo>
                      <a:lnTo>
                        <a:pt x="327" y="60"/>
                      </a:lnTo>
                      <a:cubicBezTo>
                        <a:pt x="330" y="58"/>
                        <a:pt x="333" y="55"/>
                        <a:pt x="337" y="52"/>
                      </a:cubicBezTo>
                      <a:lnTo>
                        <a:pt x="334" y="46"/>
                      </a:lnTo>
                      <a:cubicBezTo>
                        <a:pt x="329" y="47"/>
                        <a:pt x="324" y="45"/>
                        <a:pt x="322" y="40"/>
                      </a:cubicBezTo>
                      <a:cubicBezTo>
                        <a:pt x="320" y="34"/>
                        <a:pt x="323" y="29"/>
                        <a:pt x="328" y="27"/>
                      </a:cubicBezTo>
                      <a:lnTo>
                        <a:pt x="325" y="18"/>
                      </a:lnTo>
                      <a:lnTo>
                        <a:pt x="325" y="18"/>
                      </a:lnTo>
                      <a:close/>
                      <a:moveTo>
                        <a:pt x="75" y="317"/>
                      </a:moveTo>
                      <a:lnTo>
                        <a:pt x="75" y="317"/>
                      </a:lnTo>
                      <a:cubicBezTo>
                        <a:pt x="64" y="328"/>
                        <a:pt x="53" y="338"/>
                        <a:pt x="41" y="347"/>
                      </a:cubicBezTo>
                      <a:lnTo>
                        <a:pt x="41" y="348"/>
                      </a:lnTo>
                      <a:cubicBezTo>
                        <a:pt x="43" y="351"/>
                        <a:pt x="45" y="353"/>
                        <a:pt x="47" y="355"/>
                      </a:cubicBezTo>
                      <a:cubicBezTo>
                        <a:pt x="103" y="320"/>
                        <a:pt x="145" y="259"/>
                        <a:pt x="186" y="194"/>
                      </a:cubicBezTo>
                      <a:cubicBezTo>
                        <a:pt x="221" y="138"/>
                        <a:pt x="259" y="75"/>
                        <a:pt x="307" y="27"/>
                      </a:cubicBezTo>
                      <a:cubicBezTo>
                        <a:pt x="307" y="27"/>
                        <a:pt x="308" y="27"/>
                        <a:pt x="308" y="26"/>
                      </a:cubicBezTo>
                      <a:cubicBezTo>
                        <a:pt x="313" y="22"/>
                        <a:pt x="318" y="17"/>
                        <a:pt x="323" y="13"/>
                      </a:cubicBezTo>
                      <a:lnTo>
                        <a:pt x="319" y="0"/>
                      </a:lnTo>
                      <a:cubicBezTo>
                        <a:pt x="300" y="15"/>
                        <a:pt x="283" y="33"/>
                        <a:pt x="267" y="52"/>
                      </a:cubicBezTo>
                      <a:cubicBezTo>
                        <a:pt x="267" y="52"/>
                        <a:pt x="267" y="53"/>
                        <a:pt x="267" y="53"/>
                      </a:cubicBezTo>
                      <a:cubicBezTo>
                        <a:pt x="236" y="90"/>
                        <a:pt x="210" y="132"/>
                        <a:pt x="185" y="171"/>
                      </a:cubicBezTo>
                      <a:cubicBezTo>
                        <a:pt x="172" y="191"/>
                        <a:pt x="159" y="212"/>
                        <a:pt x="145" y="232"/>
                      </a:cubicBezTo>
                      <a:cubicBezTo>
                        <a:pt x="145" y="232"/>
                        <a:pt x="145" y="232"/>
                        <a:pt x="145" y="232"/>
                      </a:cubicBezTo>
                      <a:cubicBezTo>
                        <a:pt x="139" y="241"/>
                        <a:pt x="133" y="249"/>
                        <a:pt x="127" y="256"/>
                      </a:cubicBezTo>
                      <a:cubicBezTo>
                        <a:pt x="127" y="257"/>
                        <a:pt x="127" y="257"/>
                        <a:pt x="127" y="257"/>
                      </a:cubicBezTo>
                      <a:cubicBezTo>
                        <a:pt x="122" y="263"/>
                        <a:pt x="118" y="269"/>
                        <a:pt x="114" y="274"/>
                      </a:cubicBezTo>
                      <a:cubicBezTo>
                        <a:pt x="113" y="274"/>
                        <a:pt x="113" y="275"/>
                        <a:pt x="113" y="275"/>
                      </a:cubicBezTo>
                      <a:cubicBezTo>
                        <a:pt x="107" y="283"/>
                        <a:pt x="100" y="291"/>
                        <a:pt x="93" y="298"/>
                      </a:cubicBezTo>
                      <a:cubicBezTo>
                        <a:pt x="93" y="299"/>
                        <a:pt x="93" y="299"/>
                        <a:pt x="92" y="299"/>
                      </a:cubicBezTo>
                      <a:cubicBezTo>
                        <a:pt x="87" y="305"/>
                        <a:pt x="81" y="311"/>
                        <a:pt x="75" y="317"/>
                      </a:cubicBezTo>
                      <a:lnTo>
                        <a:pt x="75" y="317"/>
                      </a:lnTo>
                      <a:lnTo>
                        <a:pt x="75" y="317"/>
                      </a:lnTo>
                      <a:close/>
                      <a:moveTo>
                        <a:pt x="73" y="312"/>
                      </a:moveTo>
                      <a:lnTo>
                        <a:pt x="73" y="312"/>
                      </a:lnTo>
                      <a:cubicBezTo>
                        <a:pt x="77" y="307"/>
                        <a:pt x="81" y="303"/>
                        <a:pt x="85" y="299"/>
                      </a:cubicBezTo>
                      <a:cubicBezTo>
                        <a:pt x="59" y="295"/>
                        <a:pt x="44" y="282"/>
                        <a:pt x="39" y="267"/>
                      </a:cubicBezTo>
                      <a:cubicBezTo>
                        <a:pt x="35" y="270"/>
                        <a:pt x="32" y="273"/>
                        <a:pt x="29" y="274"/>
                      </a:cubicBezTo>
                      <a:cubicBezTo>
                        <a:pt x="30" y="276"/>
                        <a:pt x="31" y="277"/>
                        <a:pt x="31" y="279"/>
                      </a:cubicBezTo>
                      <a:cubicBezTo>
                        <a:pt x="32" y="279"/>
                        <a:pt x="32" y="279"/>
                        <a:pt x="32" y="280"/>
                      </a:cubicBezTo>
                      <a:cubicBezTo>
                        <a:pt x="43" y="297"/>
                        <a:pt x="55" y="302"/>
                        <a:pt x="73" y="312"/>
                      </a:cubicBezTo>
                      <a:lnTo>
                        <a:pt x="73" y="312"/>
                      </a:lnTo>
                      <a:close/>
                      <a:moveTo>
                        <a:pt x="90" y="294"/>
                      </a:moveTo>
                      <a:lnTo>
                        <a:pt x="90" y="294"/>
                      </a:lnTo>
                      <a:cubicBezTo>
                        <a:pt x="94" y="289"/>
                        <a:pt x="98" y="284"/>
                        <a:pt x="102" y="279"/>
                      </a:cubicBezTo>
                      <a:cubicBezTo>
                        <a:pt x="54" y="293"/>
                        <a:pt x="24" y="217"/>
                        <a:pt x="106" y="186"/>
                      </a:cubicBezTo>
                      <a:cubicBezTo>
                        <a:pt x="100" y="184"/>
                        <a:pt x="94" y="182"/>
                        <a:pt x="88" y="179"/>
                      </a:cubicBezTo>
                      <a:cubicBezTo>
                        <a:pt x="35" y="203"/>
                        <a:pt x="17" y="284"/>
                        <a:pt x="90" y="294"/>
                      </a:cubicBezTo>
                      <a:lnTo>
                        <a:pt x="90" y="294"/>
                      </a:lnTo>
                      <a:close/>
                      <a:moveTo>
                        <a:pt x="110" y="270"/>
                      </a:moveTo>
                      <a:lnTo>
                        <a:pt x="110" y="270"/>
                      </a:lnTo>
                      <a:cubicBezTo>
                        <a:pt x="114" y="265"/>
                        <a:pt x="118" y="260"/>
                        <a:pt x="122" y="254"/>
                      </a:cubicBezTo>
                      <a:cubicBezTo>
                        <a:pt x="124" y="240"/>
                        <a:pt x="120" y="224"/>
                        <a:pt x="103" y="216"/>
                      </a:cubicBezTo>
                      <a:cubicBezTo>
                        <a:pt x="98" y="219"/>
                        <a:pt x="93" y="222"/>
                        <a:pt x="89" y="226"/>
                      </a:cubicBezTo>
                      <a:cubicBezTo>
                        <a:pt x="115" y="230"/>
                        <a:pt x="115" y="263"/>
                        <a:pt x="91" y="263"/>
                      </a:cubicBezTo>
                      <a:cubicBezTo>
                        <a:pt x="72" y="263"/>
                        <a:pt x="73" y="239"/>
                        <a:pt x="81" y="227"/>
                      </a:cubicBezTo>
                      <a:cubicBezTo>
                        <a:pt x="81" y="227"/>
                        <a:pt x="82" y="226"/>
                        <a:pt x="82" y="226"/>
                      </a:cubicBezTo>
                      <a:lnTo>
                        <a:pt x="82" y="226"/>
                      </a:lnTo>
                      <a:cubicBezTo>
                        <a:pt x="86" y="221"/>
                        <a:pt x="92" y="216"/>
                        <a:pt x="101" y="211"/>
                      </a:cubicBezTo>
                      <a:cubicBezTo>
                        <a:pt x="101" y="211"/>
                        <a:pt x="101" y="211"/>
                        <a:pt x="102" y="211"/>
                      </a:cubicBezTo>
                      <a:cubicBezTo>
                        <a:pt x="108" y="208"/>
                        <a:pt x="116" y="205"/>
                        <a:pt x="125" y="203"/>
                      </a:cubicBezTo>
                      <a:cubicBezTo>
                        <a:pt x="125" y="202"/>
                        <a:pt x="126" y="202"/>
                        <a:pt x="126" y="202"/>
                      </a:cubicBezTo>
                      <a:cubicBezTo>
                        <a:pt x="131" y="201"/>
                        <a:pt x="137" y="200"/>
                        <a:pt x="144" y="199"/>
                      </a:cubicBezTo>
                      <a:cubicBezTo>
                        <a:pt x="139" y="197"/>
                        <a:pt x="133" y="195"/>
                        <a:pt x="127" y="193"/>
                      </a:cubicBezTo>
                      <a:cubicBezTo>
                        <a:pt x="123" y="192"/>
                        <a:pt x="119" y="190"/>
                        <a:pt x="115" y="189"/>
                      </a:cubicBezTo>
                      <a:cubicBezTo>
                        <a:pt x="26" y="218"/>
                        <a:pt x="62" y="296"/>
                        <a:pt x="110" y="270"/>
                      </a:cubicBezTo>
                      <a:lnTo>
                        <a:pt x="110" y="270"/>
                      </a:lnTo>
                      <a:close/>
                      <a:moveTo>
                        <a:pt x="128" y="246"/>
                      </a:moveTo>
                      <a:lnTo>
                        <a:pt x="128" y="246"/>
                      </a:lnTo>
                      <a:cubicBezTo>
                        <a:pt x="132" y="241"/>
                        <a:pt x="136" y="235"/>
                        <a:pt x="140" y="230"/>
                      </a:cubicBezTo>
                      <a:cubicBezTo>
                        <a:pt x="139" y="225"/>
                        <a:pt x="133" y="215"/>
                        <a:pt x="125" y="208"/>
                      </a:cubicBezTo>
                      <a:cubicBezTo>
                        <a:pt x="120" y="210"/>
                        <a:pt x="114" y="211"/>
                        <a:pt x="109" y="214"/>
                      </a:cubicBezTo>
                      <a:cubicBezTo>
                        <a:pt x="123" y="221"/>
                        <a:pt x="128" y="234"/>
                        <a:pt x="128" y="246"/>
                      </a:cubicBezTo>
                      <a:lnTo>
                        <a:pt x="128" y="246"/>
                      </a:lnTo>
                      <a:close/>
                      <a:moveTo>
                        <a:pt x="144" y="224"/>
                      </a:moveTo>
                      <a:lnTo>
                        <a:pt x="144" y="224"/>
                      </a:lnTo>
                      <a:cubicBezTo>
                        <a:pt x="148" y="218"/>
                        <a:pt x="152" y="212"/>
                        <a:pt x="156" y="206"/>
                      </a:cubicBezTo>
                      <a:cubicBezTo>
                        <a:pt x="155" y="205"/>
                        <a:pt x="154" y="205"/>
                        <a:pt x="153" y="204"/>
                      </a:cubicBezTo>
                      <a:cubicBezTo>
                        <a:pt x="147" y="205"/>
                        <a:pt x="140" y="205"/>
                        <a:pt x="132" y="207"/>
                      </a:cubicBezTo>
                      <a:cubicBezTo>
                        <a:pt x="137" y="212"/>
                        <a:pt x="141" y="219"/>
                        <a:pt x="144" y="224"/>
                      </a:cubicBezTo>
                      <a:lnTo>
                        <a:pt x="144" y="224"/>
                      </a:lnTo>
                      <a:close/>
                      <a:moveTo>
                        <a:pt x="159" y="202"/>
                      </a:moveTo>
                      <a:lnTo>
                        <a:pt x="159" y="202"/>
                      </a:lnTo>
                      <a:cubicBezTo>
                        <a:pt x="163" y="195"/>
                        <a:pt x="167" y="189"/>
                        <a:pt x="171" y="183"/>
                      </a:cubicBezTo>
                      <a:cubicBezTo>
                        <a:pt x="156" y="179"/>
                        <a:pt x="127" y="181"/>
                        <a:pt x="110" y="181"/>
                      </a:cubicBezTo>
                      <a:cubicBezTo>
                        <a:pt x="116" y="184"/>
                        <a:pt x="122" y="186"/>
                        <a:pt x="129" y="188"/>
                      </a:cubicBezTo>
                      <a:cubicBezTo>
                        <a:pt x="138" y="191"/>
                        <a:pt x="147" y="194"/>
                        <a:pt x="154" y="199"/>
                      </a:cubicBezTo>
                      <a:cubicBezTo>
                        <a:pt x="155" y="199"/>
                        <a:pt x="155" y="199"/>
                        <a:pt x="155" y="199"/>
                      </a:cubicBezTo>
                      <a:cubicBezTo>
                        <a:pt x="156" y="200"/>
                        <a:pt x="158" y="201"/>
                        <a:pt x="159" y="202"/>
                      </a:cubicBezTo>
                      <a:lnTo>
                        <a:pt x="159" y="202"/>
                      </a:lnTo>
                      <a:close/>
                      <a:moveTo>
                        <a:pt x="174" y="178"/>
                      </a:moveTo>
                      <a:lnTo>
                        <a:pt x="174" y="178"/>
                      </a:lnTo>
                      <a:cubicBezTo>
                        <a:pt x="177" y="173"/>
                        <a:pt x="180" y="169"/>
                        <a:pt x="183" y="164"/>
                      </a:cubicBezTo>
                      <a:cubicBezTo>
                        <a:pt x="166" y="159"/>
                        <a:pt x="138" y="160"/>
                        <a:pt x="121" y="160"/>
                      </a:cubicBezTo>
                      <a:cubicBezTo>
                        <a:pt x="100" y="161"/>
                        <a:pt x="79" y="161"/>
                        <a:pt x="62" y="157"/>
                      </a:cubicBezTo>
                      <a:cubicBezTo>
                        <a:pt x="71" y="165"/>
                        <a:pt x="82" y="170"/>
                        <a:pt x="94" y="175"/>
                      </a:cubicBezTo>
                      <a:cubicBezTo>
                        <a:pt x="102" y="177"/>
                        <a:pt x="123" y="175"/>
                        <a:pt x="130" y="175"/>
                      </a:cubicBezTo>
                      <a:cubicBezTo>
                        <a:pt x="146" y="175"/>
                        <a:pt x="163" y="175"/>
                        <a:pt x="174" y="178"/>
                      </a:cubicBezTo>
                      <a:lnTo>
                        <a:pt x="174" y="178"/>
                      </a:lnTo>
                      <a:close/>
                      <a:moveTo>
                        <a:pt x="186" y="159"/>
                      </a:moveTo>
                      <a:lnTo>
                        <a:pt x="186" y="159"/>
                      </a:lnTo>
                      <a:cubicBezTo>
                        <a:pt x="188" y="155"/>
                        <a:pt x="191" y="152"/>
                        <a:pt x="193" y="148"/>
                      </a:cubicBezTo>
                      <a:cubicBezTo>
                        <a:pt x="171" y="139"/>
                        <a:pt x="136" y="142"/>
                        <a:pt x="113" y="142"/>
                      </a:cubicBezTo>
                      <a:cubicBezTo>
                        <a:pt x="87" y="142"/>
                        <a:pt x="60" y="141"/>
                        <a:pt x="43" y="126"/>
                      </a:cubicBezTo>
                      <a:cubicBezTo>
                        <a:pt x="46" y="135"/>
                        <a:pt x="50" y="142"/>
                        <a:pt x="54" y="148"/>
                      </a:cubicBezTo>
                      <a:cubicBezTo>
                        <a:pt x="80" y="159"/>
                        <a:pt x="128" y="153"/>
                        <a:pt x="158" y="155"/>
                      </a:cubicBezTo>
                      <a:cubicBezTo>
                        <a:pt x="168" y="155"/>
                        <a:pt x="178" y="156"/>
                        <a:pt x="186" y="159"/>
                      </a:cubicBezTo>
                      <a:lnTo>
                        <a:pt x="186" y="159"/>
                      </a:lnTo>
                      <a:close/>
                      <a:moveTo>
                        <a:pt x="196" y="143"/>
                      </a:moveTo>
                      <a:lnTo>
                        <a:pt x="196" y="143"/>
                      </a:lnTo>
                      <a:cubicBezTo>
                        <a:pt x="199" y="139"/>
                        <a:pt x="201" y="135"/>
                        <a:pt x="204" y="131"/>
                      </a:cubicBezTo>
                      <a:cubicBezTo>
                        <a:pt x="195" y="128"/>
                        <a:pt x="187" y="126"/>
                        <a:pt x="178" y="125"/>
                      </a:cubicBezTo>
                      <a:cubicBezTo>
                        <a:pt x="178" y="125"/>
                        <a:pt x="178" y="125"/>
                        <a:pt x="177" y="125"/>
                      </a:cubicBezTo>
                      <a:cubicBezTo>
                        <a:pt x="155" y="121"/>
                        <a:pt x="133" y="122"/>
                        <a:pt x="110" y="123"/>
                      </a:cubicBezTo>
                      <a:cubicBezTo>
                        <a:pt x="95" y="123"/>
                        <a:pt x="81" y="122"/>
                        <a:pt x="69" y="118"/>
                      </a:cubicBezTo>
                      <a:cubicBezTo>
                        <a:pt x="68" y="118"/>
                        <a:pt x="68" y="118"/>
                        <a:pt x="68" y="118"/>
                      </a:cubicBezTo>
                      <a:cubicBezTo>
                        <a:pt x="58" y="115"/>
                        <a:pt x="49" y="109"/>
                        <a:pt x="42" y="99"/>
                      </a:cubicBezTo>
                      <a:cubicBezTo>
                        <a:pt x="41" y="100"/>
                        <a:pt x="40" y="101"/>
                        <a:pt x="39" y="102"/>
                      </a:cubicBezTo>
                      <a:cubicBezTo>
                        <a:pt x="40" y="107"/>
                        <a:pt x="40" y="111"/>
                        <a:pt x="41" y="115"/>
                      </a:cubicBezTo>
                      <a:cubicBezTo>
                        <a:pt x="55" y="134"/>
                        <a:pt x="83" y="137"/>
                        <a:pt x="113" y="137"/>
                      </a:cubicBezTo>
                      <a:cubicBezTo>
                        <a:pt x="138" y="137"/>
                        <a:pt x="173" y="133"/>
                        <a:pt x="196" y="143"/>
                      </a:cubicBezTo>
                      <a:lnTo>
                        <a:pt x="196" y="143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30" name="Freeform 9">
                  <a:extLst>
                    <a:ext uri="{FF2B5EF4-FFF2-40B4-BE49-F238E27FC236}">
                      <a16:creationId xmlns:a16="http://schemas.microsoft.com/office/drawing/2014/main" id="{F2394F05-A39A-6C61-085E-8CCB0B519FD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13651" y="406400"/>
                  <a:ext cx="296863" cy="406399"/>
                </a:xfrm>
                <a:custGeom>
                  <a:avLst/>
                  <a:gdLst>
                    <a:gd name="T0" fmla="*/ 366 w 366"/>
                    <a:gd name="T1" fmla="*/ 110 h 496"/>
                    <a:gd name="T2" fmla="*/ 303 w 366"/>
                    <a:gd name="T3" fmla="*/ 97 h 496"/>
                    <a:gd name="T4" fmla="*/ 328 w 366"/>
                    <a:gd name="T5" fmla="*/ 122 h 496"/>
                    <a:gd name="T6" fmla="*/ 47 w 366"/>
                    <a:gd name="T7" fmla="*/ 454 h 496"/>
                    <a:gd name="T8" fmla="*/ 91 w 366"/>
                    <a:gd name="T9" fmla="*/ 402 h 496"/>
                    <a:gd name="T10" fmla="*/ 89 w 366"/>
                    <a:gd name="T11" fmla="*/ 397 h 496"/>
                    <a:gd name="T12" fmla="*/ 47 w 366"/>
                    <a:gd name="T13" fmla="*/ 454 h 496"/>
                    <a:gd name="T14" fmla="*/ 101 w 366"/>
                    <a:gd name="T15" fmla="*/ 421 h 496"/>
                    <a:gd name="T16" fmla="*/ 119 w 366"/>
                    <a:gd name="T17" fmla="*/ 448 h 496"/>
                    <a:gd name="T18" fmla="*/ 69 w 366"/>
                    <a:gd name="T19" fmla="*/ 471 h 496"/>
                    <a:gd name="T20" fmla="*/ 101 w 366"/>
                    <a:gd name="T21" fmla="*/ 421 h 496"/>
                    <a:gd name="T22" fmla="*/ 82 w 366"/>
                    <a:gd name="T23" fmla="*/ 381 h 496"/>
                    <a:gd name="T24" fmla="*/ 28 w 366"/>
                    <a:gd name="T25" fmla="*/ 378 h 496"/>
                    <a:gd name="T26" fmla="*/ 7 w 366"/>
                    <a:gd name="T27" fmla="*/ 362 h 496"/>
                    <a:gd name="T28" fmla="*/ 6 w 366"/>
                    <a:gd name="T29" fmla="*/ 357 h 496"/>
                    <a:gd name="T30" fmla="*/ 68 w 366"/>
                    <a:gd name="T31" fmla="*/ 329 h 496"/>
                    <a:gd name="T32" fmla="*/ 67 w 366"/>
                    <a:gd name="T33" fmla="*/ 324 h 496"/>
                    <a:gd name="T34" fmla="*/ 6 w 366"/>
                    <a:gd name="T35" fmla="*/ 357 h 496"/>
                    <a:gd name="T36" fmla="*/ 0 w 366"/>
                    <a:gd name="T37" fmla="*/ 302 h 496"/>
                    <a:gd name="T38" fmla="*/ 15 w 366"/>
                    <a:gd name="T39" fmla="*/ 284 h 496"/>
                    <a:gd name="T40" fmla="*/ 67 w 366"/>
                    <a:gd name="T41" fmla="*/ 267 h 496"/>
                    <a:gd name="T42" fmla="*/ 0 w 366"/>
                    <a:gd name="T43" fmla="*/ 302 h 496"/>
                    <a:gd name="T44" fmla="*/ 68 w 366"/>
                    <a:gd name="T45" fmla="*/ 262 h 496"/>
                    <a:gd name="T46" fmla="*/ 23 w 366"/>
                    <a:gd name="T47" fmla="*/ 228 h 496"/>
                    <a:gd name="T48" fmla="*/ 17 w 366"/>
                    <a:gd name="T49" fmla="*/ 202 h 496"/>
                    <a:gd name="T50" fmla="*/ 19 w 366"/>
                    <a:gd name="T51" fmla="*/ 196 h 496"/>
                    <a:gd name="T52" fmla="*/ 82 w 366"/>
                    <a:gd name="T53" fmla="*/ 213 h 496"/>
                    <a:gd name="T54" fmla="*/ 84 w 366"/>
                    <a:gd name="T55" fmla="*/ 208 h 496"/>
                    <a:gd name="T56" fmla="*/ 19 w 366"/>
                    <a:gd name="T57" fmla="*/ 196 h 496"/>
                    <a:gd name="T58" fmla="*/ 40 w 366"/>
                    <a:gd name="T59" fmla="*/ 149 h 496"/>
                    <a:gd name="T60" fmla="*/ 60 w 366"/>
                    <a:gd name="T61" fmla="*/ 142 h 496"/>
                    <a:gd name="T62" fmla="*/ 111 w 366"/>
                    <a:gd name="T63" fmla="*/ 162 h 496"/>
                    <a:gd name="T64" fmla="*/ 40 w 366"/>
                    <a:gd name="T65" fmla="*/ 149 h 496"/>
                    <a:gd name="T66" fmla="*/ 114 w 366"/>
                    <a:gd name="T67" fmla="*/ 157 h 496"/>
                    <a:gd name="T68" fmla="*/ 95 w 366"/>
                    <a:gd name="T69" fmla="*/ 99 h 496"/>
                    <a:gd name="T70" fmla="*/ 102 w 366"/>
                    <a:gd name="T71" fmla="*/ 72 h 496"/>
                    <a:gd name="T72" fmla="*/ 106 w 366"/>
                    <a:gd name="T73" fmla="*/ 69 h 496"/>
                    <a:gd name="T74" fmla="*/ 150 w 366"/>
                    <a:gd name="T75" fmla="*/ 121 h 496"/>
                    <a:gd name="T76" fmla="*/ 155 w 366"/>
                    <a:gd name="T77" fmla="*/ 117 h 496"/>
                    <a:gd name="T78" fmla="*/ 106 w 366"/>
                    <a:gd name="T79" fmla="*/ 69 h 496"/>
                    <a:gd name="T80" fmla="*/ 149 w 366"/>
                    <a:gd name="T81" fmla="*/ 37 h 496"/>
                    <a:gd name="T82" fmla="*/ 170 w 366"/>
                    <a:gd name="T83" fmla="*/ 42 h 496"/>
                    <a:gd name="T84" fmla="*/ 200 w 366"/>
                    <a:gd name="T85" fmla="*/ 90 h 496"/>
                    <a:gd name="T86" fmla="*/ 149 w 366"/>
                    <a:gd name="T87" fmla="*/ 37 h 496"/>
                    <a:gd name="T88" fmla="*/ 206 w 366"/>
                    <a:gd name="T89" fmla="*/ 88 h 496"/>
                    <a:gd name="T90" fmla="*/ 222 w 366"/>
                    <a:gd name="T91" fmla="*/ 21 h 496"/>
                    <a:gd name="T92" fmla="*/ 243 w 366"/>
                    <a:gd name="T93" fmla="*/ 0 h 4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66" h="496">
                      <a:moveTo>
                        <a:pt x="358" y="119"/>
                      </a:moveTo>
                      <a:lnTo>
                        <a:pt x="358" y="119"/>
                      </a:lnTo>
                      <a:cubicBezTo>
                        <a:pt x="360" y="116"/>
                        <a:pt x="363" y="113"/>
                        <a:pt x="366" y="110"/>
                      </a:cubicBezTo>
                      <a:cubicBezTo>
                        <a:pt x="351" y="105"/>
                        <a:pt x="337" y="102"/>
                        <a:pt x="323" y="99"/>
                      </a:cubicBezTo>
                      <a:cubicBezTo>
                        <a:pt x="323" y="99"/>
                        <a:pt x="322" y="99"/>
                        <a:pt x="322" y="99"/>
                      </a:cubicBezTo>
                      <a:cubicBezTo>
                        <a:pt x="316" y="98"/>
                        <a:pt x="309" y="98"/>
                        <a:pt x="303" y="97"/>
                      </a:cubicBezTo>
                      <a:cubicBezTo>
                        <a:pt x="305" y="101"/>
                        <a:pt x="307" y="106"/>
                        <a:pt x="307" y="112"/>
                      </a:cubicBezTo>
                      <a:cubicBezTo>
                        <a:pt x="310" y="115"/>
                        <a:pt x="312" y="119"/>
                        <a:pt x="312" y="123"/>
                      </a:cubicBezTo>
                      <a:cubicBezTo>
                        <a:pt x="316" y="121"/>
                        <a:pt x="322" y="120"/>
                        <a:pt x="328" y="122"/>
                      </a:cubicBezTo>
                      <a:cubicBezTo>
                        <a:pt x="333" y="111"/>
                        <a:pt x="348" y="109"/>
                        <a:pt x="358" y="119"/>
                      </a:cubicBezTo>
                      <a:lnTo>
                        <a:pt x="358" y="119"/>
                      </a:lnTo>
                      <a:close/>
                      <a:moveTo>
                        <a:pt x="47" y="454"/>
                      </a:moveTo>
                      <a:lnTo>
                        <a:pt x="47" y="454"/>
                      </a:lnTo>
                      <a:lnTo>
                        <a:pt x="98" y="416"/>
                      </a:lnTo>
                      <a:cubicBezTo>
                        <a:pt x="96" y="411"/>
                        <a:pt x="93" y="407"/>
                        <a:pt x="91" y="402"/>
                      </a:cubicBezTo>
                      <a:lnTo>
                        <a:pt x="48" y="429"/>
                      </a:lnTo>
                      <a:cubicBezTo>
                        <a:pt x="45" y="431"/>
                        <a:pt x="42" y="426"/>
                        <a:pt x="45" y="424"/>
                      </a:cubicBezTo>
                      <a:lnTo>
                        <a:pt x="89" y="397"/>
                      </a:lnTo>
                      <a:cubicBezTo>
                        <a:pt x="87" y="394"/>
                        <a:pt x="85" y="390"/>
                        <a:pt x="84" y="386"/>
                      </a:cubicBezTo>
                      <a:lnTo>
                        <a:pt x="25" y="414"/>
                      </a:lnTo>
                      <a:cubicBezTo>
                        <a:pt x="31" y="427"/>
                        <a:pt x="38" y="441"/>
                        <a:pt x="47" y="454"/>
                      </a:cubicBezTo>
                      <a:lnTo>
                        <a:pt x="47" y="454"/>
                      </a:lnTo>
                      <a:close/>
                      <a:moveTo>
                        <a:pt x="101" y="421"/>
                      </a:moveTo>
                      <a:lnTo>
                        <a:pt x="101" y="421"/>
                      </a:lnTo>
                      <a:lnTo>
                        <a:pt x="50" y="459"/>
                      </a:lnTo>
                      <a:cubicBezTo>
                        <a:pt x="58" y="472"/>
                        <a:pt x="68" y="484"/>
                        <a:pt x="79" y="496"/>
                      </a:cubicBezTo>
                      <a:lnTo>
                        <a:pt x="119" y="448"/>
                      </a:lnTo>
                      <a:cubicBezTo>
                        <a:pt x="116" y="445"/>
                        <a:pt x="114" y="441"/>
                        <a:pt x="111" y="437"/>
                      </a:cubicBezTo>
                      <a:lnTo>
                        <a:pt x="73" y="475"/>
                      </a:lnTo>
                      <a:cubicBezTo>
                        <a:pt x="70" y="478"/>
                        <a:pt x="67" y="474"/>
                        <a:pt x="69" y="471"/>
                      </a:cubicBezTo>
                      <a:lnTo>
                        <a:pt x="108" y="433"/>
                      </a:lnTo>
                      <a:cubicBezTo>
                        <a:pt x="106" y="429"/>
                        <a:pt x="103" y="425"/>
                        <a:pt x="101" y="421"/>
                      </a:cubicBezTo>
                      <a:lnTo>
                        <a:pt x="101" y="421"/>
                      </a:lnTo>
                      <a:close/>
                      <a:moveTo>
                        <a:pt x="23" y="408"/>
                      </a:moveTo>
                      <a:lnTo>
                        <a:pt x="23" y="408"/>
                      </a:lnTo>
                      <a:lnTo>
                        <a:pt x="82" y="381"/>
                      </a:lnTo>
                      <a:cubicBezTo>
                        <a:pt x="80" y="377"/>
                        <a:pt x="79" y="373"/>
                        <a:pt x="78" y="369"/>
                      </a:cubicBezTo>
                      <a:lnTo>
                        <a:pt x="29" y="384"/>
                      </a:lnTo>
                      <a:cubicBezTo>
                        <a:pt x="26" y="385"/>
                        <a:pt x="24" y="379"/>
                        <a:pt x="28" y="378"/>
                      </a:cubicBezTo>
                      <a:lnTo>
                        <a:pt x="76" y="364"/>
                      </a:lnTo>
                      <a:cubicBezTo>
                        <a:pt x="74" y="359"/>
                        <a:pt x="73" y="354"/>
                        <a:pt x="72" y="348"/>
                      </a:cubicBezTo>
                      <a:lnTo>
                        <a:pt x="7" y="362"/>
                      </a:lnTo>
                      <a:cubicBezTo>
                        <a:pt x="11" y="378"/>
                        <a:pt x="16" y="393"/>
                        <a:pt x="23" y="408"/>
                      </a:cubicBezTo>
                      <a:lnTo>
                        <a:pt x="23" y="408"/>
                      </a:lnTo>
                      <a:close/>
                      <a:moveTo>
                        <a:pt x="6" y="357"/>
                      </a:moveTo>
                      <a:lnTo>
                        <a:pt x="6" y="357"/>
                      </a:lnTo>
                      <a:lnTo>
                        <a:pt x="70" y="343"/>
                      </a:lnTo>
                      <a:cubicBezTo>
                        <a:pt x="69" y="338"/>
                        <a:pt x="69" y="334"/>
                        <a:pt x="68" y="329"/>
                      </a:cubicBezTo>
                      <a:lnTo>
                        <a:pt x="17" y="334"/>
                      </a:lnTo>
                      <a:cubicBezTo>
                        <a:pt x="13" y="334"/>
                        <a:pt x="13" y="329"/>
                        <a:pt x="16" y="328"/>
                      </a:cubicBezTo>
                      <a:lnTo>
                        <a:pt x="67" y="324"/>
                      </a:lnTo>
                      <a:cubicBezTo>
                        <a:pt x="66" y="319"/>
                        <a:pt x="66" y="314"/>
                        <a:pt x="66" y="308"/>
                      </a:cubicBezTo>
                      <a:lnTo>
                        <a:pt x="0" y="307"/>
                      </a:lnTo>
                      <a:cubicBezTo>
                        <a:pt x="1" y="324"/>
                        <a:pt x="3" y="340"/>
                        <a:pt x="6" y="357"/>
                      </a:cubicBezTo>
                      <a:lnTo>
                        <a:pt x="6" y="357"/>
                      </a:lnTo>
                      <a:close/>
                      <a:moveTo>
                        <a:pt x="0" y="302"/>
                      </a:moveTo>
                      <a:lnTo>
                        <a:pt x="0" y="302"/>
                      </a:lnTo>
                      <a:lnTo>
                        <a:pt x="66" y="303"/>
                      </a:lnTo>
                      <a:cubicBezTo>
                        <a:pt x="65" y="298"/>
                        <a:pt x="65" y="294"/>
                        <a:pt x="66" y="290"/>
                      </a:cubicBezTo>
                      <a:lnTo>
                        <a:pt x="15" y="284"/>
                      </a:lnTo>
                      <a:cubicBezTo>
                        <a:pt x="11" y="284"/>
                        <a:pt x="12" y="278"/>
                        <a:pt x="16" y="278"/>
                      </a:cubicBezTo>
                      <a:lnTo>
                        <a:pt x="66" y="284"/>
                      </a:lnTo>
                      <a:cubicBezTo>
                        <a:pt x="66" y="278"/>
                        <a:pt x="67" y="273"/>
                        <a:pt x="67" y="267"/>
                      </a:cubicBezTo>
                      <a:lnTo>
                        <a:pt x="4" y="254"/>
                      </a:lnTo>
                      <a:cubicBezTo>
                        <a:pt x="1" y="270"/>
                        <a:pt x="0" y="286"/>
                        <a:pt x="0" y="302"/>
                      </a:cubicBezTo>
                      <a:lnTo>
                        <a:pt x="0" y="302"/>
                      </a:lnTo>
                      <a:close/>
                      <a:moveTo>
                        <a:pt x="4" y="249"/>
                      </a:moveTo>
                      <a:lnTo>
                        <a:pt x="4" y="249"/>
                      </a:lnTo>
                      <a:lnTo>
                        <a:pt x="68" y="262"/>
                      </a:lnTo>
                      <a:cubicBezTo>
                        <a:pt x="69" y="257"/>
                        <a:pt x="70" y="253"/>
                        <a:pt x="71" y="249"/>
                      </a:cubicBezTo>
                      <a:lnTo>
                        <a:pt x="22" y="233"/>
                      </a:lnTo>
                      <a:cubicBezTo>
                        <a:pt x="18" y="232"/>
                        <a:pt x="20" y="227"/>
                        <a:pt x="23" y="228"/>
                      </a:cubicBezTo>
                      <a:lnTo>
                        <a:pt x="72" y="243"/>
                      </a:lnTo>
                      <a:cubicBezTo>
                        <a:pt x="73" y="239"/>
                        <a:pt x="74" y="235"/>
                        <a:pt x="75" y="231"/>
                      </a:cubicBezTo>
                      <a:lnTo>
                        <a:pt x="17" y="202"/>
                      </a:lnTo>
                      <a:cubicBezTo>
                        <a:pt x="11" y="217"/>
                        <a:pt x="7" y="233"/>
                        <a:pt x="4" y="249"/>
                      </a:cubicBezTo>
                      <a:lnTo>
                        <a:pt x="4" y="249"/>
                      </a:lnTo>
                      <a:close/>
                      <a:moveTo>
                        <a:pt x="19" y="196"/>
                      </a:moveTo>
                      <a:lnTo>
                        <a:pt x="19" y="196"/>
                      </a:lnTo>
                      <a:lnTo>
                        <a:pt x="77" y="225"/>
                      </a:lnTo>
                      <a:cubicBezTo>
                        <a:pt x="79" y="221"/>
                        <a:pt x="80" y="217"/>
                        <a:pt x="82" y="213"/>
                      </a:cubicBezTo>
                      <a:lnTo>
                        <a:pt x="37" y="186"/>
                      </a:lnTo>
                      <a:cubicBezTo>
                        <a:pt x="34" y="184"/>
                        <a:pt x="37" y="179"/>
                        <a:pt x="40" y="181"/>
                      </a:cubicBezTo>
                      <a:lnTo>
                        <a:pt x="84" y="208"/>
                      </a:lnTo>
                      <a:cubicBezTo>
                        <a:pt x="86" y="203"/>
                        <a:pt x="88" y="199"/>
                        <a:pt x="90" y="195"/>
                      </a:cubicBezTo>
                      <a:lnTo>
                        <a:pt x="38" y="154"/>
                      </a:lnTo>
                      <a:cubicBezTo>
                        <a:pt x="30" y="168"/>
                        <a:pt x="24" y="182"/>
                        <a:pt x="19" y="196"/>
                      </a:cubicBezTo>
                      <a:lnTo>
                        <a:pt x="19" y="196"/>
                      </a:lnTo>
                      <a:close/>
                      <a:moveTo>
                        <a:pt x="40" y="149"/>
                      </a:moveTo>
                      <a:lnTo>
                        <a:pt x="40" y="149"/>
                      </a:lnTo>
                      <a:lnTo>
                        <a:pt x="93" y="190"/>
                      </a:lnTo>
                      <a:cubicBezTo>
                        <a:pt x="95" y="186"/>
                        <a:pt x="97" y="183"/>
                        <a:pt x="99" y="179"/>
                      </a:cubicBezTo>
                      <a:lnTo>
                        <a:pt x="60" y="142"/>
                      </a:lnTo>
                      <a:cubicBezTo>
                        <a:pt x="58" y="140"/>
                        <a:pt x="62" y="136"/>
                        <a:pt x="64" y="138"/>
                      </a:cubicBezTo>
                      <a:lnTo>
                        <a:pt x="102" y="174"/>
                      </a:lnTo>
                      <a:cubicBezTo>
                        <a:pt x="105" y="170"/>
                        <a:pt x="108" y="166"/>
                        <a:pt x="111" y="162"/>
                      </a:cubicBezTo>
                      <a:lnTo>
                        <a:pt x="67" y="111"/>
                      </a:lnTo>
                      <a:cubicBezTo>
                        <a:pt x="57" y="123"/>
                        <a:pt x="48" y="136"/>
                        <a:pt x="40" y="149"/>
                      </a:cubicBezTo>
                      <a:lnTo>
                        <a:pt x="40" y="149"/>
                      </a:lnTo>
                      <a:close/>
                      <a:moveTo>
                        <a:pt x="70" y="106"/>
                      </a:moveTo>
                      <a:lnTo>
                        <a:pt x="70" y="106"/>
                      </a:lnTo>
                      <a:lnTo>
                        <a:pt x="114" y="157"/>
                      </a:lnTo>
                      <a:cubicBezTo>
                        <a:pt x="117" y="154"/>
                        <a:pt x="120" y="150"/>
                        <a:pt x="123" y="147"/>
                      </a:cubicBezTo>
                      <a:lnTo>
                        <a:pt x="90" y="102"/>
                      </a:lnTo>
                      <a:cubicBezTo>
                        <a:pt x="88" y="99"/>
                        <a:pt x="93" y="96"/>
                        <a:pt x="95" y="99"/>
                      </a:cubicBezTo>
                      <a:lnTo>
                        <a:pt x="127" y="143"/>
                      </a:lnTo>
                      <a:cubicBezTo>
                        <a:pt x="130" y="139"/>
                        <a:pt x="133" y="136"/>
                        <a:pt x="137" y="133"/>
                      </a:cubicBezTo>
                      <a:lnTo>
                        <a:pt x="102" y="72"/>
                      </a:lnTo>
                      <a:cubicBezTo>
                        <a:pt x="91" y="83"/>
                        <a:pt x="80" y="94"/>
                        <a:pt x="70" y="106"/>
                      </a:cubicBezTo>
                      <a:lnTo>
                        <a:pt x="70" y="106"/>
                      </a:lnTo>
                      <a:close/>
                      <a:moveTo>
                        <a:pt x="106" y="69"/>
                      </a:moveTo>
                      <a:lnTo>
                        <a:pt x="106" y="69"/>
                      </a:lnTo>
                      <a:lnTo>
                        <a:pt x="141" y="129"/>
                      </a:lnTo>
                      <a:cubicBezTo>
                        <a:pt x="144" y="126"/>
                        <a:pt x="147" y="123"/>
                        <a:pt x="150" y="121"/>
                      </a:cubicBezTo>
                      <a:lnTo>
                        <a:pt x="127" y="68"/>
                      </a:lnTo>
                      <a:cubicBezTo>
                        <a:pt x="126" y="64"/>
                        <a:pt x="131" y="62"/>
                        <a:pt x="133" y="66"/>
                      </a:cubicBezTo>
                      <a:lnTo>
                        <a:pt x="155" y="117"/>
                      </a:lnTo>
                      <a:cubicBezTo>
                        <a:pt x="159" y="114"/>
                        <a:pt x="163" y="111"/>
                        <a:pt x="167" y="108"/>
                      </a:cubicBezTo>
                      <a:lnTo>
                        <a:pt x="144" y="40"/>
                      </a:lnTo>
                      <a:cubicBezTo>
                        <a:pt x="131" y="49"/>
                        <a:pt x="118" y="58"/>
                        <a:pt x="106" y="69"/>
                      </a:cubicBezTo>
                      <a:lnTo>
                        <a:pt x="106" y="69"/>
                      </a:lnTo>
                      <a:close/>
                      <a:moveTo>
                        <a:pt x="149" y="37"/>
                      </a:moveTo>
                      <a:lnTo>
                        <a:pt x="149" y="37"/>
                      </a:lnTo>
                      <a:lnTo>
                        <a:pt x="172" y="105"/>
                      </a:lnTo>
                      <a:cubicBezTo>
                        <a:pt x="176" y="103"/>
                        <a:pt x="179" y="101"/>
                        <a:pt x="183" y="99"/>
                      </a:cubicBezTo>
                      <a:lnTo>
                        <a:pt x="170" y="42"/>
                      </a:lnTo>
                      <a:cubicBezTo>
                        <a:pt x="169" y="38"/>
                        <a:pt x="174" y="37"/>
                        <a:pt x="175" y="40"/>
                      </a:cubicBezTo>
                      <a:lnTo>
                        <a:pt x="188" y="96"/>
                      </a:lnTo>
                      <a:cubicBezTo>
                        <a:pt x="192" y="94"/>
                        <a:pt x="196" y="92"/>
                        <a:pt x="200" y="90"/>
                      </a:cubicBezTo>
                      <a:lnTo>
                        <a:pt x="191" y="16"/>
                      </a:lnTo>
                      <a:cubicBezTo>
                        <a:pt x="176" y="22"/>
                        <a:pt x="162" y="29"/>
                        <a:pt x="149" y="37"/>
                      </a:cubicBezTo>
                      <a:lnTo>
                        <a:pt x="149" y="37"/>
                      </a:lnTo>
                      <a:close/>
                      <a:moveTo>
                        <a:pt x="196" y="14"/>
                      </a:moveTo>
                      <a:lnTo>
                        <a:pt x="196" y="14"/>
                      </a:lnTo>
                      <a:lnTo>
                        <a:pt x="206" y="88"/>
                      </a:lnTo>
                      <a:cubicBezTo>
                        <a:pt x="210" y="86"/>
                        <a:pt x="214" y="84"/>
                        <a:pt x="219" y="83"/>
                      </a:cubicBezTo>
                      <a:lnTo>
                        <a:pt x="217" y="21"/>
                      </a:lnTo>
                      <a:cubicBezTo>
                        <a:pt x="217" y="17"/>
                        <a:pt x="222" y="17"/>
                        <a:pt x="222" y="21"/>
                      </a:cubicBezTo>
                      <a:lnTo>
                        <a:pt x="224" y="81"/>
                      </a:lnTo>
                      <a:cubicBezTo>
                        <a:pt x="229" y="79"/>
                        <a:pt x="233" y="78"/>
                        <a:pt x="237" y="77"/>
                      </a:cubicBezTo>
                      <a:lnTo>
                        <a:pt x="243" y="0"/>
                      </a:lnTo>
                      <a:cubicBezTo>
                        <a:pt x="227" y="3"/>
                        <a:pt x="211" y="8"/>
                        <a:pt x="196" y="14"/>
                      </a:cubicBezTo>
                      <a:lnTo>
                        <a:pt x="196" y="14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45" name="Freeform 10">
                  <a:extLst>
                    <a:ext uri="{FF2B5EF4-FFF2-40B4-BE49-F238E27FC236}">
                      <a16:creationId xmlns:a16="http://schemas.microsoft.com/office/drawing/2014/main" id="{9C03C8E3-BBA6-87B3-5763-E45C04D8D25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700963" y="400051"/>
                  <a:ext cx="238125" cy="323850"/>
                </a:xfrm>
                <a:custGeom>
                  <a:avLst/>
                  <a:gdLst>
                    <a:gd name="T0" fmla="*/ 134 w 292"/>
                    <a:gd name="T1" fmla="*/ 82 h 393"/>
                    <a:gd name="T2" fmla="*/ 164 w 292"/>
                    <a:gd name="T3" fmla="*/ 19 h 393"/>
                    <a:gd name="T4" fmla="*/ 187 w 292"/>
                    <a:gd name="T5" fmla="*/ 0 h 393"/>
                    <a:gd name="T6" fmla="*/ 193 w 292"/>
                    <a:gd name="T7" fmla="*/ 0 h 393"/>
                    <a:gd name="T8" fmla="*/ 188 w 292"/>
                    <a:gd name="T9" fmla="*/ 77 h 393"/>
                    <a:gd name="T10" fmla="*/ 194 w 292"/>
                    <a:gd name="T11" fmla="*/ 78 h 393"/>
                    <a:gd name="T12" fmla="*/ 193 w 292"/>
                    <a:gd name="T13" fmla="*/ 0 h 393"/>
                    <a:gd name="T14" fmla="*/ 246 w 292"/>
                    <a:gd name="T15" fmla="*/ 5 h 393"/>
                    <a:gd name="T16" fmla="*/ 258 w 292"/>
                    <a:gd name="T17" fmla="*/ 22 h 393"/>
                    <a:gd name="T18" fmla="*/ 248 w 292"/>
                    <a:gd name="T19" fmla="*/ 90 h 393"/>
                    <a:gd name="T20" fmla="*/ 246 w 292"/>
                    <a:gd name="T21" fmla="*/ 5 h 393"/>
                    <a:gd name="T22" fmla="*/ 144 w 292"/>
                    <a:gd name="T23" fmla="*/ 176 h 393"/>
                    <a:gd name="T24" fmla="*/ 128 w 292"/>
                    <a:gd name="T25" fmla="*/ 177 h 393"/>
                    <a:gd name="T26" fmla="*/ 149 w 292"/>
                    <a:gd name="T27" fmla="*/ 197 h 393"/>
                    <a:gd name="T28" fmla="*/ 167 w 292"/>
                    <a:gd name="T29" fmla="*/ 103 h 393"/>
                    <a:gd name="T30" fmla="*/ 141 w 292"/>
                    <a:gd name="T31" fmla="*/ 137 h 393"/>
                    <a:gd name="T32" fmla="*/ 135 w 292"/>
                    <a:gd name="T33" fmla="*/ 138 h 393"/>
                    <a:gd name="T34" fmla="*/ 133 w 292"/>
                    <a:gd name="T35" fmla="*/ 154 h 393"/>
                    <a:gd name="T36" fmla="*/ 142 w 292"/>
                    <a:gd name="T37" fmla="*/ 152 h 393"/>
                    <a:gd name="T38" fmla="*/ 144 w 292"/>
                    <a:gd name="T39" fmla="*/ 174 h 393"/>
                    <a:gd name="T40" fmla="*/ 123 w 292"/>
                    <a:gd name="T41" fmla="*/ 123 h 393"/>
                    <a:gd name="T42" fmla="*/ 126 w 292"/>
                    <a:gd name="T43" fmla="*/ 124 h 393"/>
                    <a:gd name="T44" fmla="*/ 111 w 292"/>
                    <a:gd name="T45" fmla="*/ 115 h 393"/>
                    <a:gd name="T46" fmla="*/ 138 w 292"/>
                    <a:gd name="T47" fmla="*/ 172 h 393"/>
                    <a:gd name="T48" fmla="*/ 113 w 292"/>
                    <a:gd name="T49" fmla="*/ 140 h 393"/>
                    <a:gd name="T50" fmla="*/ 123 w 292"/>
                    <a:gd name="T51" fmla="*/ 123 h 393"/>
                    <a:gd name="T52" fmla="*/ 105 w 292"/>
                    <a:gd name="T53" fmla="*/ 164 h 393"/>
                    <a:gd name="T54" fmla="*/ 54 w 292"/>
                    <a:gd name="T55" fmla="*/ 162 h 393"/>
                    <a:gd name="T56" fmla="*/ 59 w 292"/>
                    <a:gd name="T57" fmla="*/ 164 h 393"/>
                    <a:gd name="T58" fmla="*/ 121 w 292"/>
                    <a:gd name="T59" fmla="*/ 175 h 393"/>
                    <a:gd name="T60" fmla="*/ 101 w 292"/>
                    <a:gd name="T61" fmla="*/ 119 h 393"/>
                    <a:gd name="T62" fmla="*/ 101 w 292"/>
                    <a:gd name="T63" fmla="*/ 159 h 393"/>
                    <a:gd name="T64" fmla="*/ 56 w 292"/>
                    <a:gd name="T65" fmla="*/ 168 h 393"/>
                    <a:gd name="T66" fmla="*/ 128 w 292"/>
                    <a:gd name="T67" fmla="*/ 196 h 393"/>
                    <a:gd name="T68" fmla="*/ 56 w 292"/>
                    <a:gd name="T69" fmla="*/ 169 h 393"/>
                    <a:gd name="T70" fmla="*/ 55 w 292"/>
                    <a:gd name="T71" fmla="*/ 250 h 393"/>
                    <a:gd name="T72" fmla="*/ 25 w 292"/>
                    <a:gd name="T73" fmla="*/ 276 h 393"/>
                    <a:gd name="T74" fmla="*/ 19 w 292"/>
                    <a:gd name="T75" fmla="*/ 285 h 393"/>
                    <a:gd name="T76" fmla="*/ 21 w 292"/>
                    <a:gd name="T77" fmla="*/ 340 h 393"/>
                    <a:gd name="T78" fmla="*/ 69 w 292"/>
                    <a:gd name="T79" fmla="*/ 310 h 393"/>
                    <a:gd name="T80" fmla="*/ 75 w 292"/>
                    <a:gd name="T81" fmla="*/ 336 h 393"/>
                    <a:gd name="T82" fmla="*/ 37 w 292"/>
                    <a:gd name="T83" fmla="*/ 256 h 393"/>
                    <a:gd name="T84" fmla="*/ 13 w 292"/>
                    <a:gd name="T85" fmla="*/ 247 h 393"/>
                    <a:gd name="T86" fmla="*/ 37 w 292"/>
                    <a:gd name="T87" fmla="*/ 256 h 393"/>
                    <a:gd name="T88" fmla="*/ 17 w 292"/>
                    <a:gd name="T89" fmla="*/ 369 h 393"/>
                    <a:gd name="T90" fmla="*/ 17 w 292"/>
                    <a:gd name="T91" fmla="*/ 369 h 393"/>
                    <a:gd name="T92" fmla="*/ 14 w 292"/>
                    <a:gd name="T93" fmla="*/ 265 h 393"/>
                    <a:gd name="T94" fmla="*/ 15 w 292"/>
                    <a:gd name="T95" fmla="*/ 281 h 393"/>
                    <a:gd name="T96" fmla="*/ 14 w 292"/>
                    <a:gd name="T97" fmla="*/ 265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92" h="393">
                      <a:moveTo>
                        <a:pt x="139" y="5"/>
                      </a:moveTo>
                      <a:lnTo>
                        <a:pt x="139" y="5"/>
                      </a:lnTo>
                      <a:lnTo>
                        <a:pt x="134" y="82"/>
                      </a:lnTo>
                      <a:cubicBezTo>
                        <a:pt x="139" y="81"/>
                        <a:pt x="144" y="80"/>
                        <a:pt x="149" y="79"/>
                      </a:cubicBezTo>
                      <a:lnTo>
                        <a:pt x="159" y="18"/>
                      </a:lnTo>
                      <a:cubicBezTo>
                        <a:pt x="159" y="15"/>
                        <a:pt x="165" y="16"/>
                        <a:pt x="164" y="19"/>
                      </a:cubicBezTo>
                      <a:lnTo>
                        <a:pt x="155" y="78"/>
                      </a:lnTo>
                      <a:cubicBezTo>
                        <a:pt x="159" y="78"/>
                        <a:pt x="163" y="78"/>
                        <a:pt x="167" y="77"/>
                      </a:cubicBezTo>
                      <a:lnTo>
                        <a:pt x="187" y="0"/>
                      </a:lnTo>
                      <a:cubicBezTo>
                        <a:pt x="171" y="1"/>
                        <a:pt x="155" y="2"/>
                        <a:pt x="139" y="5"/>
                      </a:cubicBezTo>
                      <a:lnTo>
                        <a:pt x="139" y="5"/>
                      </a:lnTo>
                      <a:close/>
                      <a:moveTo>
                        <a:pt x="193" y="0"/>
                      </a:moveTo>
                      <a:lnTo>
                        <a:pt x="193" y="0"/>
                      </a:lnTo>
                      <a:lnTo>
                        <a:pt x="173" y="77"/>
                      </a:lnTo>
                      <a:cubicBezTo>
                        <a:pt x="178" y="77"/>
                        <a:pt x="183" y="77"/>
                        <a:pt x="188" y="77"/>
                      </a:cubicBezTo>
                      <a:lnTo>
                        <a:pt x="207" y="17"/>
                      </a:lnTo>
                      <a:cubicBezTo>
                        <a:pt x="208" y="13"/>
                        <a:pt x="214" y="15"/>
                        <a:pt x="213" y="18"/>
                      </a:cubicBezTo>
                      <a:lnTo>
                        <a:pt x="194" y="78"/>
                      </a:lnTo>
                      <a:cubicBezTo>
                        <a:pt x="199" y="78"/>
                        <a:pt x="203" y="79"/>
                        <a:pt x="208" y="80"/>
                      </a:cubicBezTo>
                      <a:lnTo>
                        <a:pt x="240" y="4"/>
                      </a:lnTo>
                      <a:cubicBezTo>
                        <a:pt x="224" y="2"/>
                        <a:pt x="208" y="0"/>
                        <a:pt x="193" y="0"/>
                      </a:cubicBezTo>
                      <a:lnTo>
                        <a:pt x="193" y="0"/>
                      </a:lnTo>
                      <a:close/>
                      <a:moveTo>
                        <a:pt x="246" y="5"/>
                      </a:moveTo>
                      <a:lnTo>
                        <a:pt x="246" y="5"/>
                      </a:lnTo>
                      <a:lnTo>
                        <a:pt x="214" y="81"/>
                      </a:lnTo>
                      <a:cubicBezTo>
                        <a:pt x="218" y="81"/>
                        <a:pt x="222" y="82"/>
                        <a:pt x="226" y="83"/>
                      </a:cubicBezTo>
                      <a:lnTo>
                        <a:pt x="258" y="22"/>
                      </a:lnTo>
                      <a:cubicBezTo>
                        <a:pt x="260" y="19"/>
                        <a:pt x="265" y="21"/>
                        <a:pt x="263" y="25"/>
                      </a:cubicBezTo>
                      <a:lnTo>
                        <a:pt x="232" y="85"/>
                      </a:lnTo>
                      <a:cubicBezTo>
                        <a:pt x="237" y="86"/>
                        <a:pt x="243" y="88"/>
                        <a:pt x="248" y="90"/>
                      </a:cubicBezTo>
                      <a:lnTo>
                        <a:pt x="292" y="17"/>
                      </a:lnTo>
                      <a:cubicBezTo>
                        <a:pt x="277" y="12"/>
                        <a:pt x="261" y="8"/>
                        <a:pt x="246" y="5"/>
                      </a:cubicBezTo>
                      <a:lnTo>
                        <a:pt x="246" y="5"/>
                      </a:lnTo>
                      <a:close/>
                      <a:moveTo>
                        <a:pt x="144" y="174"/>
                      </a:moveTo>
                      <a:lnTo>
                        <a:pt x="144" y="174"/>
                      </a:lnTo>
                      <a:cubicBezTo>
                        <a:pt x="144" y="175"/>
                        <a:pt x="144" y="175"/>
                        <a:pt x="144" y="176"/>
                      </a:cubicBezTo>
                      <a:cubicBezTo>
                        <a:pt x="143" y="176"/>
                        <a:pt x="143" y="176"/>
                        <a:pt x="142" y="177"/>
                      </a:cubicBezTo>
                      <a:cubicBezTo>
                        <a:pt x="142" y="177"/>
                        <a:pt x="142" y="177"/>
                        <a:pt x="142" y="177"/>
                      </a:cubicBezTo>
                      <a:cubicBezTo>
                        <a:pt x="137" y="178"/>
                        <a:pt x="132" y="177"/>
                        <a:pt x="128" y="177"/>
                      </a:cubicBezTo>
                      <a:cubicBezTo>
                        <a:pt x="127" y="177"/>
                        <a:pt x="127" y="177"/>
                        <a:pt x="126" y="178"/>
                      </a:cubicBezTo>
                      <a:cubicBezTo>
                        <a:pt x="127" y="183"/>
                        <a:pt x="130" y="190"/>
                        <a:pt x="136" y="196"/>
                      </a:cubicBezTo>
                      <a:cubicBezTo>
                        <a:pt x="140" y="196"/>
                        <a:pt x="144" y="196"/>
                        <a:pt x="149" y="197"/>
                      </a:cubicBezTo>
                      <a:lnTo>
                        <a:pt x="161" y="145"/>
                      </a:lnTo>
                      <a:cubicBezTo>
                        <a:pt x="147" y="141"/>
                        <a:pt x="144" y="117"/>
                        <a:pt x="162" y="113"/>
                      </a:cubicBezTo>
                      <a:cubicBezTo>
                        <a:pt x="162" y="109"/>
                        <a:pt x="164" y="106"/>
                        <a:pt x="167" y="103"/>
                      </a:cubicBezTo>
                      <a:cubicBezTo>
                        <a:pt x="157" y="104"/>
                        <a:pt x="147" y="105"/>
                        <a:pt x="138" y="107"/>
                      </a:cubicBezTo>
                      <a:lnTo>
                        <a:pt x="141" y="136"/>
                      </a:lnTo>
                      <a:cubicBezTo>
                        <a:pt x="141" y="136"/>
                        <a:pt x="141" y="136"/>
                        <a:pt x="141" y="137"/>
                      </a:cubicBezTo>
                      <a:lnTo>
                        <a:pt x="141" y="140"/>
                      </a:lnTo>
                      <a:cubicBezTo>
                        <a:pt x="141" y="143"/>
                        <a:pt x="136" y="144"/>
                        <a:pt x="135" y="140"/>
                      </a:cubicBezTo>
                      <a:lnTo>
                        <a:pt x="135" y="138"/>
                      </a:lnTo>
                      <a:lnTo>
                        <a:pt x="124" y="130"/>
                      </a:lnTo>
                      <a:cubicBezTo>
                        <a:pt x="121" y="132"/>
                        <a:pt x="119" y="136"/>
                        <a:pt x="119" y="140"/>
                      </a:cubicBezTo>
                      <a:cubicBezTo>
                        <a:pt x="119" y="148"/>
                        <a:pt x="125" y="154"/>
                        <a:pt x="133" y="154"/>
                      </a:cubicBezTo>
                      <a:cubicBezTo>
                        <a:pt x="134" y="154"/>
                        <a:pt x="135" y="154"/>
                        <a:pt x="137" y="154"/>
                      </a:cubicBezTo>
                      <a:lnTo>
                        <a:pt x="137" y="153"/>
                      </a:lnTo>
                      <a:cubicBezTo>
                        <a:pt x="136" y="149"/>
                        <a:pt x="142" y="148"/>
                        <a:pt x="142" y="152"/>
                      </a:cubicBezTo>
                      <a:lnTo>
                        <a:pt x="142" y="155"/>
                      </a:lnTo>
                      <a:cubicBezTo>
                        <a:pt x="143" y="155"/>
                        <a:pt x="143" y="155"/>
                        <a:pt x="143" y="156"/>
                      </a:cubicBezTo>
                      <a:lnTo>
                        <a:pt x="144" y="174"/>
                      </a:lnTo>
                      <a:cubicBezTo>
                        <a:pt x="144" y="174"/>
                        <a:pt x="144" y="174"/>
                        <a:pt x="144" y="174"/>
                      </a:cubicBezTo>
                      <a:lnTo>
                        <a:pt x="144" y="174"/>
                      </a:lnTo>
                      <a:close/>
                      <a:moveTo>
                        <a:pt x="123" y="123"/>
                      </a:moveTo>
                      <a:lnTo>
                        <a:pt x="123" y="123"/>
                      </a:lnTo>
                      <a:lnTo>
                        <a:pt x="125" y="124"/>
                      </a:lnTo>
                      <a:cubicBezTo>
                        <a:pt x="125" y="124"/>
                        <a:pt x="125" y="124"/>
                        <a:pt x="126" y="124"/>
                      </a:cubicBezTo>
                      <a:lnTo>
                        <a:pt x="135" y="131"/>
                      </a:lnTo>
                      <a:lnTo>
                        <a:pt x="133" y="108"/>
                      </a:lnTo>
                      <a:cubicBezTo>
                        <a:pt x="125" y="110"/>
                        <a:pt x="118" y="112"/>
                        <a:pt x="111" y="115"/>
                      </a:cubicBezTo>
                      <a:cubicBezTo>
                        <a:pt x="97" y="130"/>
                        <a:pt x="98" y="147"/>
                        <a:pt x="107" y="159"/>
                      </a:cubicBezTo>
                      <a:cubicBezTo>
                        <a:pt x="108" y="159"/>
                        <a:pt x="108" y="159"/>
                        <a:pt x="108" y="159"/>
                      </a:cubicBezTo>
                      <a:cubicBezTo>
                        <a:pt x="115" y="168"/>
                        <a:pt x="127" y="173"/>
                        <a:pt x="138" y="172"/>
                      </a:cubicBezTo>
                      <a:lnTo>
                        <a:pt x="137" y="159"/>
                      </a:lnTo>
                      <a:cubicBezTo>
                        <a:pt x="136" y="160"/>
                        <a:pt x="134" y="160"/>
                        <a:pt x="133" y="160"/>
                      </a:cubicBezTo>
                      <a:cubicBezTo>
                        <a:pt x="122" y="160"/>
                        <a:pt x="113" y="151"/>
                        <a:pt x="113" y="140"/>
                      </a:cubicBezTo>
                      <a:cubicBezTo>
                        <a:pt x="113" y="135"/>
                        <a:pt x="116" y="130"/>
                        <a:pt x="119" y="126"/>
                      </a:cubicBezTo>
                      <a:cubicBezTo>
                        <a:pt x="118" y="124"/>
                        <a:pt x="121" y="121"/>
                        <a:pt x="123" y="123"/>
                      </a:cubicBezTo>
                      <a:lnTo>
                        <a:pt x="123" y="123"/>
                      </a:lnTo>
                      <a:close/>
                      <a:moveTo>
                        <a:pt x="121" y="175"/>
                      </a:moveTo>
                      <a:lnTo>
                        <a:pt x="121" y="175"/>
                      </a:lnTo>
                      <a:cubicBezTo>
                        <a:pt x="115" y="172"/>
                        <a:pt x="109" y="169"/>
                        <a:pt x="105" y="164"/>
                      </a:cubicBezTo>
                      <a:cubicBezTo>
                        <a:pt x="85" y="169"/>
                        <a:pt x="68" y="154"/>
                        <a:pt x="62" y="142"/>
                      </a:cubicBezTo>
                      <a:cubicBezTo>
                        <a:pt x="55" y="147"/>
                        <a:pt x="48" y="153"/>
                        <a:pt x="42" y="159"/>
                      </a:cubicBezTo>
                      <a:lnTo>
                        <a:pt x="54" y="162"/>
                      </a:lnTo>
                      <a:cubicBezTo>
                        <a:pt x="55" y="162"/>
                        <a:pt x="55" y="162"/>
                        <a:pt x="55" y="162"/>
                      </a:cubicBezTo>
                      <a:lnTo>
                        <a:pt x="58" y="163"/>
                      </a:lnTo>
                      <a:cubicBezTo>
                        <a:pt x="58" y="163"/>
                        <a:pt x="59" y="163"/>
                        <a:pt x="59" y="164"/>
                      </a:cubicBezTo>
                      <a:cubicBezTo>
                        <a:pt x="60" y="164"/>
                        <a:pt x="60" y="164"/>
                        <a:pt x="60" y="165"/>
                      </a:cubicBezTo>
                      <a:cubicBezTo>
                        <a:pt x="74" y="181"/>
                        <a:pt x="108" y="181"/>
                        <a:pt x="121" y="175"/>
                      </a:cubicBezTo>
                      <a:lnTo>
                        <a:pt x="121" y="175"/>
                      </a:lnTo>
                      <a:close/>
                      <a:moveTo>
                        <a:pt x="101" y="159"/>
                      </a:moveTo>
                      <a:lnTo>
                        <a:pt x="101" y="159"/>
                      </a:lnTo>
                      <a:cubicBezTo>
                        <a:pt x="93" y="148"/>
                        <a:pt x="92" y="134"/>
                        <a:pt x="101" y="119"/>
                      </a:cubicBezTo>
                      <a:cubicBezTo>
                        <a:pt x="89" y="124"/>
                        <a:pt x="77" y="131"/>
                        <a:pt x="66" y="139"/>
                      </a:cubicBezTo>
                      <a:cubicBezTo>
                        <a:pt x="71" y="149"/>
                        <a:pt x="85" y="161"/>
                        <a:pt x="101" y="159"/>
                      </a:cubicBezTo>
                      <a:lnTo>
                        <a:pt x="101" y="159"/>
                      </a:lnTo>
                      <a:close/>
                      <a:moveTo>
                        <a:pt x="56" y="169"/>
                      </a:moveTo>
                      <a:lnTo>
                        <a:pt x="56" y="169"/>
                      </a:lnTo>
                      <a:lnTo>
                        <a:pt x="56" y="168"/>
                      </a:lnTo>
                      <a:cubicBezTo>
                        <a:pt x="54" y="174"/>
                        <a:pt x="54" y="186"/>
                        <a:pt x="55" y="192"/>
                      </a:cubicBezTo>
                      <a:cubicBezTo>
                        <a:pt x="66" y="196"/>
                        <a:pt x="79" y="196"/>
                        <a:pt x="94" y="196"/>
                      </a:cubicBezTo>
                      <a:cubicBezTo>
                        <a:pt x="106" y="196"/>
                        <a:pt x="117" y="196"/>
                        <a:pt x="128" y="196"/>
                      </a:cubicBezTo>
                      <a:cubicBezTo>
                        <a:pt x="124" y="191"/>
                        <a:pt x="122" y="185"/>
                        <a:pt x="121" y="181"/>
                      </a:cubicBezTo>
                      <a:cubicBezTo>
                        <a:pt x="104" y="187"/>
                        <a:pt x="71" y="185"/>
                        <a:pt x="56" y="169"/>
                      </a:cubicBezTo>
                      <a:lnTo>
                        <a:pt x="56" y="169"/>
                      </a:lnTo>
                      <a:close/>
                      <a:moveTo>
                        <a:pt x="66" y="255"/>
                      </a:moveTo>
                      <a:lnTo>
                        <a:pt x="66" y="255"/>
                      </a:lnTo>
                      <a:cubicBezTo>
                        <a:pt x="62" y="254"/>
                        <a:pt x="59" y="252"/>
                        <a:pt x="55" y="250"/>
                      </a:cubicBezTo>
                      <a:cubicBezTo>
                        <a:pt x="51" y="253"/>
                        <a:pt x="47" y="255"/>
                        <a:pt x="44" y="258"/>
                      </a:cubicBezTo>
                      <a:cubicBezTo>
                        <a:pt x="44" y="258"/>
                        <a:pt x="43" y="259"/>
                        <a:pt x="43" y="259"/>
                      </a:cubicBezTo>
                      <a:cubicBezTo>
                        <a:pt x="36" y="265"/>
                        <a:pt x="30" y="271"/>
                        <a:pt x="25" y="276"/>
                      </a:cubicBezTo>
                      <a:cubicBezTo>
                        <a:pt x="25" y="276"/>
                        <a:pt x="25" y="277"/>
                        <a:pt x="25" y="277"/>
                      </a:cubicBezTo>
                      <a:cubicBezTo>
                        <a:pt x="23" y="279"/>
                        <a:pt x="21" y="282"/>
                        <a:pt x="19" y="284"/>
                      </a:cubicBezTo>
                      <a:cubicBezTo>
                        <a:pt x="19" y="285"/>
                        <a:pt x="19" y="285"/>
                        <a:pt x="19" y="285"/>
                      </a:cubicBezTo>
                      <a:cubicBezTo>
                        <a:pt x="12" y="295"/>
                        <a:pt x="9" y="304"/>
                        <a:pt x="8" y="312"/>
                      </a:cubicBezTo>
                      <a:cubicBezTo>
                        <a:pt x="6" y="324"/>
                        <a:pt x="7" y="340"/>
                        <a:pt x="0" y="350"/>
                      </a:cubicBezTo>
                      <a:cubicBezTo>
                        <a:pt x="11" y="349"/>
                        <a:pt x="14" y="346"/>
                        <a:pt x="21" y="340"/>
                      </a:cubicBezTo>
                      <a:cubicBezTo>
                        <a:pt x="14" y="310"/>
                        <a:pt x="36" y="271"/>
                        <a:pt x="66" y="255"/>
                      </a:cubicBezTo>
                      <a:lnTo>
                        <a:pt x="66" y="255"/>
                      </a:lnTo>
                      <a:close/>
                      <a:moveTo>
                        <a:pt x="69" y="310"/>
                      </a:moveTo>
                      <a:lnTo>
                        <a:pt x="69" y="310"/>
                      </a:lnTo>
                      <a:cubicBezTo>
                        <a:pt x="68" y="311"/>
                        <a:pt x="68" y="312"/>
                        <a:pt x="67" y="314"/>
                      </a:cubicBezTo>
                      <a:cubicBezTo>
                        <a:pt x="61" y="326"/>
                        <a:pt x="68" y="336"/>
                        <a:pt x="75" y="336"/>
                      </a:cubicBezTo>
                      <a:cubicBezTo>
                        <a:pt x="93" y="336"/>
                        <a:pt x="92" y="311"/>
                        <a:pt x="69" y="310"/>
                      </a:cubicBezTo>
                      <a:lnTo>
                        <a:pt x="69" y="310"/>
                      </a:lnTo>
                      <a:close/>
                      <a:moveTo>
                        <a:pt x="37" y="256"/>
                      </a:moveTo>
                      <a:lnTo>
                        <a:pt x="37" y="256"/>
                      </a:lnTo>
                      <a:cubicBezTo>
                        <a:pt x="28" y="249"/>
                        <a:pt x="17" y="240"/>
                        <a:pt x="12" y="229"/>
                      </a:cubicBezTo>
                      <a:cubicBezTo>
                        <a:pt x="11" y="235"/>
                        <a:pt x="11" y="241"/>
                        <a:pt x="13" y="247"/>
                      </a:cubicBezTo>
                      <a:lnTo>
                        <a:pt x="13" y="247"/>
                      </a:lnTo>
                      <a:cubicBezTo>
                        <a:pt x="15" y="256"/>
                        <a:pt x="19" y="264"/>
                        <a:pt x="23" y="270"/>
                      </a:cubicBezTo>
                      <a:cubicBezTo>
                        <a:pt x="27" y="266"/>
                        <a:pt x="32" y="261"/>
                        <a:pt x="37" y="256"/>
                      </a:cubicBezTo>
                      <a:lnTo>
                        <a:pt x="37" y="256"/>
                      </a:lnTo>
                      <a:close/>
                      <a:moveTo>
                        <a:pt x="17" y="369"/>
                      </a:moveTo>
                      <a:lnTo>
                        <a:pt x="17" y="369"/>
                      </a:lnTo>
                      <a:cubicBezTo>
                        <a:pt x="17" y="377"/>
                        <a:pt x="18" y="385"/>
                        <a:pt x="17" y="393"/>
                      </a:cubicBezTo>
                      <a:cubicBezTo>
                        <a:pt x="26" y="392"/>
                        <a:pt x="29" y="390"/>
                        <a:pt x="34" y="385"/>
                      </a:cubicBezTo>
                      <a:cubicBezTo>
                        <a:pt x="28" y="381"/>
                        <a:pt x="22" y="376"/>
                        <a:pt x="17" y="369"/>
                      </a:cubicBezTo>
                      <a:lnTo>
                        <a:pt x="17" y="369"/>
                      </a:lnTo>
                      <a:close/>
                      <a:moveTo>
                        <a:pt x="14" y="265"/>
                      </a:moveTo>
                      <a:lnTo>
                        <a:pt x="14" y="265"/>
                      </a:lnTo>
                      <a:lnTo>
                        <a:pt x="3" y="271"/>
                      </a:lnTo>
                      <a:lnTo>
                        <a:pt x="9" y="283"/>
                      </a:lnTo>
                      <a:cubicBezTo>
                        <a:pt x="11" y="282"/>
                        <a:pt x="13" y="281"/>
                        <a:pt x="15" y="281"/>
                      </a:cubicBezTo>
                      <a:cubicBezTo>
                        <a:pt x="16" y="279"/>
                        <a:pt x="18" y="277"/>
                        <a:pt x="20" y="275"/>
                      </a:cubicBezTo>
                      <a:cubicBezTo>
                        <a:pt x="18" y="272"/>
                        <a:pt x="16" y="268"/>
                        <a:pt x="14" y="265"/>
                      </a:cubicBezTo>
                      <a:lnTo>
                        <a:pt x="14" y="265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46" name="Freeform 11">
                  <a:extLst>
                    <a:ext uri="{FF2B5EF4-FFF2-40B4-BE49-F238E27FC236}">
                      <a16:creationId xmlns:a16="http://schemas.microsoft.com/office/drawing/2014/main" id="{29DD09A7-C1F4-09DD-7CE4-9F529A35635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86675" y="476251"/>
                  <a:ext cx="280988" cy="304800"/>
                </a:xfrm>
                <a:custGeom>
                  <a:avLst/>
                  <a:gdLst>
                    <a:gd name="T0" fmla="*/ 1 w 346"/>
                    <a:gd name="T1" fmla="*/ 230 h 372"/>
                    <a:gd name="T2" fmla="*/ 27 w 346"/>
                    <a:gd name="T3" fmla="*/ 197 h 372"/>
                    <a:gd name="T4" fmla="*/ 1 w 346"/>
                    <a:gd name="T5" fmla="*/ 223 h 372"/>
                    <a:gd name="T6" fmla="*/ 1 w 346"/>
                    <a:gd name="T7" fmla="*/ 214 h 372"/>
                    <a:gd name="T8" fmla="*/ 2 w 346"/>
                    <a:gd name="T9" fmla="*/ 188 h 372"/>
                    <a:gd name="T10" fmla="*/ 3 w 346"/>
                    <a:gd name="T11" fmla="*/ 179 h 372"/>
                    <a:gd name="T12" fmla="*/ 29 w 346"/>
                    <a:gd name="T13" fmla="*/ 168 h 372"/>
                    <a:gd name="T14" fmla="*/ 5 w 346"/>
                    <a:gd name="T15" fmla="*/ 169 h 372"/>
                    <a:gd name="T16" fmla="*/ 7 w 346"/>
                    <a:gd name="T17" fmla="*/ 161 h 372"/>
                    <a:gd name="T18" fmla="*/ 32 w 346"/>
                    <a:gd name="T19" fmla="*/ 127 h 372"/>
                    <a:gd name="T20" fmla="*/ 36 w 346"/>
                    <a:gd name="T21" fmla="*/ 96 h 372"/>
                    <a:gd name="T22" fmla="*/ 56 w 346"/>
                    <a:gd name="T23" fmla="*/ 72 h 372"/>
                    <a:gd name="T24" fmla="*/ 68 w 346"/>
                    <a:gd name="T25" fmla="*/ 75 h 372"/>
                    <a:gd name="T26" fmla="*/ 214 w 346"/>
                    <a:gd name="T27" fmla="*/ 53 h 372"/>
                    <a:gd name="T28" fmla="*/ 203 w 346"/>
                    <a:gd name="T29" fmla="*/ 80 h 372"/>
                    <a:gd name="T30" fmla="*/ 214 w 346"/>
                    <a:gd name="T31" fmla="*/ 53 h 372"/>
                    <a:gd name="T32" fmla="*/ 187 w 346"/>
                    <a:gd name="T33" fmla="*/ 64 h 372"/>
                    <a:gd name="T34" fmla="*/ 199 w 346"/>
                    <a:gd name="T35" fmla="*/ 53 h 372"/>
                    <a:gd name="T36" fmla="*/ 205 w 346"/>
                    <a:gd name="T37" fmla="*/ 50 h 372"/>
                    <a:gd name="T38" fmla="*/ 210 w 346"/>
                    <a:gd name="T39" fmla="*/ 23 h 372"/>
                    <a:gd name="T40" fmla="*/ 182 w 346"/>
                    <a:gd name="T41" fmla="*/ 27 h 372"/>
                    <a:gd name="T42" fmla="*/ 186 w 346"/>
                    <a:gd name="T43" fmla="*/ 49 h 372"/>
                    <a:gd name="T44" fmla="*/ 172 w 346"/>
                    <a:gd name="T45" fmla="*/ 105 h 372"/>
                    <a:gd name="T46" fmla="*/ 197 w 346"/>
                    <a:gd name="T47" fmla="*/ 70 h 372"/>
                    <a:gd name="T48" fmla="*/ 225 w 346"/>
                    <a:gd name="T49" fmla="*/ 90 h 372"/>
                    <a:gd name="T50" fmla="*/ 232 w 346"/>
                    <a:gd name="T51" fmla="*/ 80 h 372"/>
                    <a:gd name="T52" fmla="*/ 242 w 346"/>
                    <a:gd name="T53" fmla="*/ 51 h 372"/>
                    <a:gd name="T54" fmla="*/ 222 w 346"/>
                    <a:gd name="T55" fmla="*/ 60 h 372"/>
                    <a:gd name="T56" fmla="*/ 203 w 346"/>
                    <a:gd name="T57" fmla="*/ 88 h 372"/>
                    <a:gd name="T58" fmla="*/ 225 w 346"/>
                    <a:gd name="T59" fmla="*/ 90 h 372"/>
                    <a:gd name="T60" fmla="*/ 200 w 346"/>
                    <a:gd name="T61" fmla="*/ 247 h 372"/>
                    <a:gd name="T62" fmla="*/ 200 w 346"/>
                    <a:gd name="T63" fmla="*/ 247 h 372"/>
                    <a:gd name="T64" fmla="*/ 262 w 346"/>
                    <a:gd name="T65" fmla="*/ 176 h 372"/>
                    <a:gd name="T66" fmla="*/ 262 w 346"/>
                    <a:gd name="T67" fmla="*/ 176 h 372"/>
                    <a:gd name="T68" fmla="*/ 303 w 346"/>
                    <a:gd name="T69" fmla="*/ 125 h 372"/>
                    <a:gd name="T70" fmla="*/ 303 w 346"/>
                    <a:gd name="T71" fmla="*/ 125 h 372"/>
                    <a:gd name="T72" fmla="*/ 302 w 346"/>
                    <a:gd name="T73" fmla="*/ 148 h 372"/>
                    <a:gd name="T74" fmla="*/ 303 w 346"/>
                    <a:gd name="T75" fmla="*/ 132 h 372"/>
                    <a:gd name="T76" fmla="*/ 189 w 346"/>
                    <a:gd name="T77" fmla="*/ 269 h 372"/>
                    <a:gd name="T78" fmla="*/ 257 w 346"/>
                    <a:gd name="T79" fmla="*/ 205 h 372"/>
                    <a:gd name="T80" fmla="*/ 257 w 346"/>
                    <a:gd name="T81" fmla="*/ 181 h 372"/>
                    <a:gd name="T82" fmla="*/ 194 w 346"/>
                    <a:gd name="T83" fmla="*/ 255 h 372"/>
                    <a:gd name="T84" fmla="*/ 189 w 346"/>
                    <a:gd name="T85" fmla="*/ 269 h 372"/>
                    <a:gd name="T86" fmla="*/ 68 w 346"/>
                    <a:gd name="T87" fmla="*/ 369 h 372"/>
                    <a:gd name="T88" fmla="*/ 101 w 346"/>
                    <a:gd name="T89" fmla="*/ 350 h 372"/>
                    <a:gd name="T90" fmla="*/ 129 w 346"/>
                    <a:gd name="T91" fmla="*/ 325 h 372"/>
                    <a:gd name="T92" fmla="*/ 148 w 346"/>
                    <a:gd name="T93" fmla="*/ 305 h 372"/>
                    <a:gd name="T94" fmla="*/ 176 w 346"/>
                    <a:gd name="T95" fmla="*/ 271 h 372"/>
                    <a:gd name="T96" fmla="*/ 191 w 346"/>
                    <a:gd name="T97" fmla="*/ 250 h 372"/>
                    <a:gd name="T98" fmla="*/ 253 w 346"/>
                    <a:gd name="T99" fmla="*/ 160 h 372"/>
                    <a:gd name="T100" fmla="*/ 279 w 346"/>
                    <a:gd name="T101" fmla="*/ 125 h 372"/>
                    <a:gd name="T102" fmla="*/ 295 w 346"/>
                    <a:gd name="T103" fmla="*/ 106 h 372"/>
                    <a:gd name="T104" fmla="*/ 341 w 346"/>
                    <a:gd name="T105" fmla="*/ 64 h 372"/>
                    <a:gd name="T106" fmla="*/ 343 w 346"/>
                    <a:gd name="T107" fmla="*/ 63 h 372"/>
                    <a:gd name="T108" fmla="*/ 331 w 346"/>
                    <a:gd name="T109" fmla="*/ 52 h 372"/>
                    <a:gd name="T110" fmla="*/ 68 w 346"/>
                    <a:gd name="T111" fmla="*/ 369 h 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346" h="372">
                      <a:moveTo>
                        <a:pt x="1" y="223"/>
                      </a:moveTo>
                      <a:lnTo>
                        <a:pt x="1" y="223"/>
                      </a:lnTo>
                      <a:cubicBezTo>
                        <a:pt x="1" y="225"/>
                        <a:pt x="1" y="228"/>
                        <a:pt x="1" y="230"/>
                      </a:cubicBezTo>
                      <a:cubicBezTo>
                        <a:pt x="7" y="226"/>
                        <a:pt x="15" y="220"/>
                        <a:pt x="20" y="219"/>
                      </a:cubicBezTo>
                      <a:cubicBezTo>
                        <a:pt x="22" y="212"/>
                        <a:pt x="24" y="205"/>
                        <a:pt x="28" y="196"/>
                      </a:cubicBezTo>
                      <a:cubicBezTo>
                        <a:pt x="28" y="197"/>
                        <a:pt x="27" y="197"/>
                        <a:pt x="27" y="197"/>
                      </a:cubicBezTo>
                      <a:cubicBezTo>
                        <a:pt x="27" y="197"/>
                        <a:pt x="27" y="197"/>
                        <a:pt x="27" y="197"/>
                      </a:cubicBezTo>
                      <a:cubicBezTo>
                        <a:pt x="15" y="204"/>
                        <a:pt x="3" y="218"/>
                        <a:pt x="1" y="223"/>
                      </a:cubicBezTo>
                      <a:lnTo>
                        <a:pt x="1" y="223"/>
                      </a:lnTo>
                      <a:close/>
                      <a:moveTo>
                        <a:pt x="2" y="188"/>
                      </a:moveTo>
                      <a:lnTo>
                        <a:pt x="2" y="188"/>
                      </a:lnTo>
                      <a:cubicBezTo>
                        <a:pt x="1" y="196"/>
                        <a:pt x="0" y="205"/>
                        <a:pt x="1" y="214"/>
                      </a:cubicBezTo>
                      <a:cubicBezTo>
                        <a:pt x="3" y="210"/>
                        <a:pt x="7" y="206"/>
                        <a:pt x="11" y="202"/>
                      </a:cubicBezTo>
                      <a:lnTo>
                        <a:pt x="2" y="188"/>
                      </a:lnTo>
                      <a:lnTo>
                        <a:pt x="2" y="188"/>
                      </a:lnTo>
                      <a:close/>
                      <a:moveTo>
                        <a:pt x="5" y="169"/>
                      </a:moveTo>
                      <a:lnTo>
                        <a:pt x="5" y="169"/>
                      </a:lnTo>
                      <a:cubicBezTo>
                        <a:pt x="4" y="172"/>
                        <a:pt x="4" y="176"/>
                        <a:pt x="3" y="179"/>
                      </a:cubicBezTo>
                      <a:lnTo>
                        <a:pt x="15" y="198"/>
                      </a:lnTo>
                      <a:cubicBezTo>
                        <a:pt x="17" y="197"/>
                        <a:pt x="20" y="195"/>
                        <a:pt x="22" y="194"/>
                      </a:cubicBezTo>
                      <a:cubicBezTo>
                        <a:pt x="12" y="174"/>
                        <a:pt x="10" y="178"/>
                        <a:pt x="29" y="168"/>
                      </a:cubicBezTo>
                      <a:cubicBezTo>
                        <a:pt x="28" y="165"/>
                        <a:pt x="27" y="162"/>
                        <a:pt x="26" y="159"/>
                      </a:cubicBezTo>
                      <a:cubicBezTo>
                        <a:pt x="21" y="160"/>
                        <a:pt x="12" y="164"/>
                        <a:pt x="5" y="169"/>
                      </a:cubicBezTo>
                      <a:lnTo>
                        <a:pt x="5" y="169"/>
                      </a:lnTo>
                      <a:close/>
                      <a:moveTo>
                        <a:pt x="36" y="96"/>
                      </a:moveTo>
                      <a:lnTo>
                        <a:pt x="36" y="96"/>
                      </a:lnTo>
                      <a:cubicBezTo>
                        <a:pt x="23" y="116"/>
                        <a:pt x="13" y="138"/>
                        <a:pt x="7" y="161"/>
                      </a:cubicBezTo>
                      <a:cubicBezTo>
                        <a:pt x="13" y="157"/>
                        <a:pt x="20" y="155"/>
                        <a:pt x="24" y="153"/>
                      </a:cubicBezTo>
                      <a:cubicBezTo>
                        <a:pt x="23" y="145"/>
                        <a:pt x="23" y="136"/>
                        <a:pt x="27" y="126"/>
                      </a:cubicBezTo>
                      <a:cubicBezTo>
                        <a:pt x="28" y="123"/>
                        <a:pt x="32" y="123"/>
                        <a:pt x="32" y="127"/>
                      </a:cubicBezTo>
                      <a:cubicBezTo>
                        <a:pt x="34" y="141"/>
                        <a:pt x="49" y="152"/>
                        <a:pt x="60" y="161"/>
                      </a:cubicBezTo>
                      <a:cubicBezTo>
                        <a:pt x="62" y="159"/>
                        <a:pt x="65" y="156"/>
                        <a:pt x="68" y="154"/>
                      </a:cubicBezTo>
                      <a:cubicBezTo>
                        <a:pt x="52" y="142"/>
                        <a:pt x="40" y="125"/>
                        <a:pt x="36" y="96"/>
                      </a:cubicBezTo>
                      <a:lnTo>
                        <a:pt x="36" y="96"/>
                      </a:lnTo>
                      <a:close/>
                      <a:moveTo>
                        <a:pt x="56" y="72"/>
                      </a:moveTo>
                      <a:lnTo>
                        <a:pt x="56" y="72"/>
                      </a:lnTo>
                      <a:cubicBezTo>
                        <a:pt x="53" y="75"/>
                        <a:pt x="50" y="78"/>
                        <a:pt x="47" y="82"/>
                      </a:cubicBezTo>
                      <a:cubicBezTo>
                        <a:pt x="53" y="90"/>
                        <a:pt x="59" y="95"/>
                        <a:pt x="67" y="98"/>
                      </a:cubicBezTo>
                      <a:cubicBezTo>
                        <a:pt x="66" y="91"/>
                        <a:pt x="66" y="81"/>
                        <a:pt x="68" y="75"/>
                      </a:cubicBezTo>
                      <a:lnTo>
                        <a:pt x="56" y="72"/>
                      </a:lnTo>
                      <a:lnTo>
                        <a:pt x="56" y="72"/>
                      </a:lnTo>
                      <a:close/>
                      <a:moveTo>
                        <a:pt x="214" y="53"/>
                      </a:moveTo>
                      <a:lnTo>
                        <a:pt x="214" y="53"/>
                      </a:lnTo>
                      <a:cubicBezTo>
                        <a:pt x="211" y="55"/>
                        <a:pt x="208" y="56"/>
                        <a:pt x="204" y="56"/>
                      </a:cubicBezTo>
                      <a:cubicBezTo>
                        <a:pt x="203" y="64"/>
                        <a:pt x="202" y="72"/>
                        <a:pt x="203" y="80"/>
                      </a:cubicBezTo>
                      <a:lnTo>
                        <a:pt x="218" y="64"/>
                      </a:lnTo>
                      <a:cubicBezTo>
                        <a:pt x="215" y="60"/>
                        <a:pt x="214" y="57"/>
                        <a:pt x="214" y="53"/>
                      </a:cubicBezTo>
                      <a:lnTo>
                        <a:pt x="214" y="53"/>
                      </a:lnTo>
                      <a:close/>
                      <a:moveTo>
                        <a:pt x="197" y="70"/>
                      </a:moveTo>
                      <a:lnTo>
                        <a:pt x="197" y="70"/>
                      </a:lnTo>
                      <a:cubicBezTo>
                        <a:pt x="193" y="69"/>
                        <a:pt x="189" y="68"/>
                        <a:pt x="187" y="64"/>
                      </a:cubicBezTo>
                      <a:cubicBezTo>
                        <a:pt x="186" y="62"/>
                        <a:pt x="192" y="63"/>
                        <a:pt x="193" y="63"/>
                      </a:cubicBezTo>
                      <a:cubicBezTo>
                        <a:pt x="195" y="63"/>
                        <a:pt x="196" y="62"/>
                        <a:pt x="198" y="62"/>
                      </a:cubicBezTo>
                      <a:cubicBezTo>
                        <a:pt x="198" y="59"/>
                        <a:pt x="198" y="56"/>
                        <a:pt x="199" y="53"/>
                      </a:cubicBezTo>
                      <a:cubicBezTo>
                        <a:pt x="199" y="53"/>
                        <a:pt x="199" y="52"/>
                        <a:pt x="199" y="52"/>
                      </a:cubicBezTo>
                      <a:cubicBezTo>
                        <a:pt x="199" y="51"/>
                        <a:pt x="199" y="50"/>
                        <a:pt x="199" y="49"/>
                      </a:cubicBezTo>
                      <a:cubicBezTo>
                        <a:pt x="200" y="46"/>
                        <a:pt x="205" y="46"/>
                        <a:pt x="205" y="50"/>
                      </a:cubicBezTo>
                      <a:cubicBezTo>
                        <a:pt x="221" y="49"/>
                        <a:pt x="218" y="25"/>
                        <a:pt x="201" y="29"/>
                      </a:cubicBezTo>
                      <a:cubicBezTo>
                        <a:pt x="197" y="29"/>
                        <a:pt x="196" y="24"/>
                        <a:pt x="200" y="23"/>
                      </a:cubicBezTo>
                      <a:cubicBezTo>
                        <a:pt x="204" y="22"/>
                        <a:pt x="207" y="22"/>
                        <a:pt x="210" y="23"/>
                      </a:cubicBezTo>
                      <a:cubicBezTo>
                        <a:pt x="208" y="0"/>
                        <a:pt x="172" y="14"/>
                        <a:pt x="192" y="32"/>
                      </a:cubicBezTo>
                      <a:cubicBezTo>
                        <a:pt x="195" y="34"/>
                        <a:pt x="192" y="39"/>
                        <a:pt x="189" y="36"/>
                      </a:cubicBezTo>
                      <a:cubicBezTo>
                        <a:pt x="185" y="33"/>
                        <a:pt x="183" y="30"/>
                        <a:pt x="182" y="27"/>
                      </a:cubicBezTo>
                      <a:cubicBezTo>
                        <a:pt x="169" y="29"/>
                        <a:pt x="172" y="45"/>
                        <a:pt x="181" y="48"/>
                      </a:cubicBezTo>
                      <a:lnTo>
                        <a:pt x="181" y="47"/>
                      </a:lnTo>
                      <a:cubicBezTo>
                        <a:pt x="182" y="44"/>
                        <a:pt x="187" y="45"/>
                        <a:pt x="186" y="49"/>
                      </a:cubicBezTo>
                      <a:lnTo>
                        <a:pt x="185" y="51"/>
                      </a:lnTo>
                      <a:cubicBezTo>
                        <a:pt x="185" y="52"/>
                        <a:pt x="185" y="52"/>
                        <a:pt x="185" y="52"/>
                      </a:cubicBezTo>
                      <a:lnTo>
                        <a:pt x="172" y="105"/>
                      </a:lnTo>
                      <a:cubicBezTo>
                        <a:pt x="175" y="105"/>
                        <a:pt x="177" y="106"/>
                        <a:pt x="179" y="106"/>
                      </a:cubicBezTo>
                      <a:lnTo>
                        <a:pt x="199" y="85"/>
                      </a:lnTo>
                      <a:cubicBezTo>
                        <a:pt x="197" y="80"/>
                        <a:pt x="197" y="75"/>
                        <a:pt x="197" y="70"/>
                      </a:cubicBezTo>
                      <a:lnTo>
                        <a:pt x="197" y="70"/>
                      </a:lnTo>
                      <a:close/>
                      <a:moveTo>
                        <a:pt x="225" y="90"/>
                      </a:moveTo>
                      <a:lnTo>
                        <a:pt x="225" y="90"/>
                      </a:lnTo>
                      <a:cubicBezTo>
                        <a:pt x="222" y="85"/>
                        <a:pt x="221" y="79"/>
                        <a:pt x="222" y="74"/>
                      </a:cubicBezTo>
                      <a:cubicBezTo>
                        <a:pt x="222" y="71"/>
                        <a:pt x="225" y="76"/>
                        <a:pt x="225" y="76"/>
                      </a:cubicBezTo>
                      <a:cubicBezTo>
                        <a:pt x="227" y="78"/>
                        <a:pt x="229" y="79"/>
                        <a:pt x="232" y="80"/>
                      </a:cubicBezTo>
                      <a:cubicBezTo>
                        <a:pt x="236" y="73"/>
                        <a:pt x="241" y="66"/>
                        <a:pt x="246" y="60"/>
                      </a:cubicBezTo>
                      <a:cubicBezTo>
                        <a:pt x="252" y="52"/>
                        <a:pt x="257" y="45"/>
                        <a:pt x="263" y="38"/>
                      </a:cubicBezTo>
                      <a:cubicBezTo>
                        <a:pt x="253" y="26"/>
                        <a:pt x="237" y="33"/>
                        <a:pt x="242" y="51"/>
                      </a:cubicBezTo>
                      <a:cubicBezTo>
                        <a:pt x="243" y="55"/>
                        <a:pt x="237" y="56"/>
                        <a:pt x="236" y="52"/>
                      </a:cubicBezTo>
                      <a:cubicBezTo>
                        <a:pt x="235" y="48"/>
                        <a:pt x="235" y="45"/>
                        <a:pt x="235" y="42"/>
                      </a:cubicBezTo>
                      <a:cubicBezTo>
                        <a:pt x="223" y="38"/>
                        <a:pt x="214" y="49"/>
                        <a:pt x="222" y="60"/>
                      </a:cubicBezTo>
                      <a:cubicBezTo>
                        <a:pt x="225" y="57"/>
                        <a:pt x="228" y="61"/>
                        <a:pt x="226" y="64"/>
                      </a:cubicBezTo>
                      <a:lnTo>
                        <a:pt x="204" y="87"/>
                      </a:lnTo>
                      <a:cubicBezTo>
                        <a:pt x="204" y="88"/>
                        <a:pt x="204" y="88"/>
                        <a:pt x="203" y="88"/>
                      </a:cubicBezTo>
                      <a:lnTo>
                        <a:pt x="186" y="107"/>
                      </a:lnTo>
                      <a:cubicBezTo>
                        <a:pt x="193" y="109"/>
                        <a:pt x="201" y="110"/>
                        <a:pt x="209" y="113"/>
                      </a:cubicBezTo>
                      <a:cubicBezTo>
                        <a:pt x="214" y="105"/>
                        <a:pt x="220" y="97"/>
                        <a:pt x="225" y="90"/>
                      </a:cubicBezTo>
                      <a:lnTo>
                        <a:pt x="225" y="90"/>
                      </a:lnTo>
                      <a:close/>
                      <a:moveTo>
                        <a:pt x="200" y="247"/>
                      </a:moveTo>
                      <a:lnTo>
                        <a:pt x="200" y="247"/>
                      </a:lnTo>
                      <a:cubicBezTo>
                        <a:pt x="231" y="234"/>
                        <a:pt x="241" y="209"/>
                        <a:pt x="240" y="189"/>
                      </a:cubicBezTo>
                      <a:cubicBezTo>
                        <a:pt x="233" y="199"/>
                        <a:pt x="226" y="210"/>
                        <a:pt x="219" y="219"/>
                      </a:cubicBezTo>
                      <a:cubicBezTo>
                        <a:pt x="213" y="229"/>
                        <a:pt x="206" y="238"/>
                        <a:pt x="200" y="247"/>
                      </a:cubicBezTo>
                      <a:lnTo>
                        <a:pt x="200" y="247"/>
                      </a:lnTo>
                      <a:close/>
                      <a:moveTo>
                        <a:pt x="262" y="176"/>
                      </a:moveTo>
                      <a:lnTo>
                        <a:pt x="262" y="176"/>
                      </a:lnTo>
                      <a:cubicBezTo>
                        <a:pt x="275" y="162"/>
                        <a:pt x="280" y="148"/>
                        <a:pt x="280" y="134"/>
                      </a:cubicBezTo>
                      <a:cubicBezTo>
                        <a:pt x="272" y="143"/>
                        <a:pt x="265" y="152"/>
                        <a:pt x="259" y="162"/>
                      </a:cubicBezTo>
                      <a:cubicBezTo>
                        <a:pt x="260" y="166"/>
                        <a:pt x="261" y="171"/>
                        <a:pt x="262" y="176"/>
                      </a:cubicBezTo>
                      <a:lnTo>
                        <a:pt x="262" y="176"/>
                      </a:lnTo>
                      <a:close/>
                      <a:moveTo>
                        <a:pt x="303" y="125"/>
                      </a:moveTo>
                      <a:lnTo>
                        <a:pt x="303" y="125"/>
                      </a:lnTo>
                      <a:cubicBezTo>
                        <a:pt x="317" y="114"/>
                        <a:pt x="322" y="102"/>
                        <a:pt x="322" y="87"/>
                      </a:cubicBezTo>
                      <a:cubicBezTo>
                        <a:pt x="314" y="94"/>
                        <a:pt x="307" y="101"/>
                        <a:pt x="300" y="109"/>
                      </a:cubicBezTo>
                      <a:cubicBezTo>
                        <a:pt x="301" y="115"/>
                        <a:pt x="302" y="120"/>
                        <a:pt x="303" y="125"/>
                      </a:cubicBezTo>
                      <a:lnTo>
                        <a:pt x="303" y="125"/>
                      </a:lnTo>
                      <a:close/>
                      <a:moveTo>
                        <a:pt x="302" y="148"/>
                      </a:moveTo>
                      <a:lnTo>
                        <a:pt x="302" y="148"/>
                      </a:lnTo>
                      <a:cubicBezTo>
                        <a:pt x="331" y="135"/>
                        <a:pt x="344" y="104"/>
                        <a:pt x="341" y="71"/>
                      </a:cubicBezTo>
                      <a:cubicBezTo>
                        <a:pt x="336" y="75"/>
                        <a:pt x="332" y="78"/>
                        <a:pt x="327" y="82"/>
                      </a:cubicBezTo>
                      <a:cubicBezTo>
                        <a:pt x="329" y="102"/>
                        <a:pt x="322" y="118"/>
                        <a:pt x="303" y="132"/>
                      </a:cubicBezTo>
                      <a:cubicBezTo>
                        <a:pt x="303" y="138"/>
                        <a:pt x="303" y="143"/>
                        <a:pt x="302" y="148"/>
                      </a:cubicBezTo>
                      <a:lnTo>
                        <a:pt x="302" y="148"/>
                      </a:lnTo>
                      <a:close/>
                      <a:moveTo>
                        <a:pt x="189" y="269"/>
                      </a:moveTo>
                      <a:lnTo>
                        <a:pt x="189" y="269"/>
                      </a:lnTo>
                      <a:cubicBezTo>
                        <a:pt x="189" y="269"/>
                        <a:pt x="189" y="269"/>
                        <a:pt x="189" y="269"/>
                      </a:cubicBezTo>
                      <a:cubicBezTo>
                        <a:pt x="222" y="266"/>
                        <a:pt x="251" y="240"/>
                        <a:pt x="257" y="205"/>
                      </a:cubicBezTo>
                      <a:cubicBezTo>
                        <a:pt x="257" y="204"/>
                        <a:pt x="257" y="204"/>
                        <a:pt x="257" y="204"/>
                      </a:cubicBezTo>
                      <a:cubicBezTo>
                        <a:pt x="258" y="197"/>
                        <a:pt x="258" y="190"/>
                        <a:pt x="257" y="182"/>
                      </a:cubicBezTo>
                      <a:cubicBezTo>
                        <a:pt x="257" y="182"/>
                        <a:pt x="257" y="181"/>
                        <a:pt x="257" y="181"/>
                      </a:cubicBezTo>
                      <a:cubicBezTo>
                        <a:pt x="257" y="177"/>
                        <a:pt x="256" y="172"/>
                        <a:pt x="254" y="168"/>
                      </a:cubicBezTo>
                      <a:cubicBezTo>
                        <a:pt x="251" y="172"/>
                        <a:pt x="248" y="177"/>
                        <a:pt x="244" y="182"/>
                      </a:cubicBezTo>
                      <a:cubicBezTo>
                        <a:pt x="249" y="207"/>
                        <a:pt x="238" y="242"/>
                        <a:pt x="194" y="255"/>
                      </a:cubicBezTo>
                      <a:cubicBezTo>
                        <a:pt x="191" y="260"/>
                        <a:pt x="187" y="264"/>
                        <a:pt x="184" y="269"/>
                      </a:cubicBezTo>
                      <a:cubicBezTo>
                        <a:pt x="185" y="269"/>
                        <a:pt x="187" y="269"/>
                        <a:pt x="189" y="269"/>
                      </a:cubicBezTo>
                      <a:lnTo>
                        <a:pt x="189" y="269"/>
                      </a:lnTo>
                      <a:close/>
                      <a:moveTo>
                        <a:pt x="68" y="369"/>
                      </a:moveTo>
                      <a:lnTo>
                        <a:pt x="68" y="369"/>
                      </a:lnTo>
                      <a:cubicBezTo>
                        <a:pt x="68" y="369"/>
                        <a:pt x="68" y="369"/>
                        <a:pt x="68" y="369"/>
                      </a:cubicBezTo>
                      <a:cubicBezTo>
                        <a:pt x="68" y="370"/>
                        <a:pt x="69" y="371"/>
                        <a:pt x="70" y="372"/>
                      </a:cubicBezTo>
                      <a:cubicBezTo>
                        <a:pt x="81" y="366"/>
                        <a:pt x="91" y="358"/>
                        <a:pt x="101" y="350"/>
                      </a:cubicBezTo>
                      <a:cubicBezTo>
                        <a:pt x="101" y="350"/>
                        <a:pt x="101" y="350"/>
                        <a:pt x="101" y="350"/>
                      </a:cubicBezTo>
                      <a:cubicBezTo>
                        <a:pt x="106" y="346"/>
                        <a:pt x="111" y="342"/>
                        <a:pt x="115" y="338"/>
                      </a:cubicBezTo>
                      <a:cubicBezTo>
                        <a:pt x="115" y="338"/>
                        <a:pt x="116" y="338"/>
                        <a:pt x="116" y="338"/>
                      </a:cubicBezTo>
                      <a:cubicBezTo>
                        <a:pt x="120" y="334"/>
                        <a:pt x="125" y="329"/>
                        <a:pt x="129" y="325"/>
                      </a:cubicBezTo>
                      <a:cubicBezTo>
                        <a:pt x="129" y="325"/>
                        <a:pt x="130" y="325"/>
                        <a:pt x="130" y="324"/>
                      </a:cubicBezTo>
                      <a:cubicBezTo>
                        <a:pt x="136" y="319"/>
                        <a:pt x="141" y="312"/>
                        <a:pt x="147" y="306"/>
                      </a:cubicBezTo>
                      <a:cubicBezTo>
                        <a:pt x="147" y="306"/>
                        <a:pt x="147" y="305"/>
                        <a:pt x="148" y="305"/>
                      </a:cubicBezTo>
                      <a:cubicBezTo>
                        <a:pt x="153" y="300"/>
                        <a:pt x="158" y="294"/>
                        <a:pt x="162" y="288"/>
                      </a:cubicBezTo>
                      <a:cubicBezTo>
                        <a:pt x="163" y="287"/>
                        <a:pt x="163" y="287"/>
                        <a:pt x="163" y="287"/>
                      </a:cubicBezTo>
                      <a:cubicBezTo>
                        <a:pt x="167" y="282"/>
                        <a:pt x="172" y="276"/>
                        <a:pt x="176" y="271"/>
                      </a:cubicBezTo>
                      <a:cubicBezTo>
                        <a:pt x="176" y="270"/>
                        <a:pt x="176" y="270"/>
                        <a:pt x="176" y="270"/>
                      </a:cubicBezTo>
                      <a:cubicBezTo>
                        <a:pt x="181" y="264"/>
                        <a:pt x="186" y="257"/>
                        <a:pt x="190" y="251"/>
                      </a:cubicBezTo>
                      <a:cubicBezTo>
                        <a:pt x="190" y="251"/>
                        <a:pt x="190" y="251"/>
                        <a:pt x="191" y="250"/>
                      </a:cubicBezTo>
                      <a:cubicBezTo>
                        <a:pt x="207" y="227"/>
                        <a:pt x="223" y="203"/>
                        <a:pt x="239" y="180"/>
                      </a:cubicBezTo>
                      <a:cubicBezTo>
                        <a:pt x="239" y="180"/>
                        <a:pt x="239" y="180"/>
                        <a:pt x="239" y="180"/>
                      </a:cubicBezTo>
                      <a:cubicBezTo>
                        <a:pt x="244" y="173"/>
                        <a:pt x="248" y="167"/>
                        <a:pt x="253" y="160"/>
                      </a:cubicBezTo>
                      <a:cubicBezTo>
                        <a:pt x="253" y="160"/>
                        <a:pt x="253" y="160"/>
                        <a:pt x="253" y="160"/>
                      </a:cubicBezTo>
                      <a:cubicBezTo>
                        <a:pt x="261" y="149"/>
                        <a:pt x="269" y="138"/>
                        <a:pt x="277" y="128"/>
                      </a:cubicBezTo>
                      <a:cubicBezTo>
                        <a:pt x="278" y="127"/>
                        <a:pt x="279" y="126"/>
                        <a:pt x="279" y="125"/>
                      </a:cubicBezTo>
                      <a:cubicBezTo>
                        <a:pt x="280" y="125"/>
                        <a:pt x="280" y="124"/>
                        <a:pt x="280" y="124"/>
                      </a:cubicBezTo>
                      <a:cubicBezTo>
                        <a:pt x="285" y="118"/>
                        <a:pt x="290" y="113"/>
                        <a:pt x="295" y="107"/>
                      </a:cubicBezTo>
                      <a:cubicBezTo>
                        <a:pt x="295" y="107"/>
                        <a:pt x="295" y="107"/>
                        <a:pt x="295" y="106"/>
                      </a:cubicBezTo>
                      <a:cubicBezTo>
                        <a:pt x="304" y="97"/>
                        <a:pt x="313" y="87"/>
                        <a:pt x="322" y="79"/>
                      </a:cubicBezTo>
                      <a:cubicBezTo>
                        <a:pt x="322" y="79"/>
                        <a:pt x="323" y="79"/>
                        <a:pt x="323" y="79"/>
                      </a:cubicBezTo>
                      <a:cubicBezTo>
                        <a:pt x="329" y="73"/>
                        <a:pt x="335" y="69"/>
                        <a:pt x="341" y="64"/>
                      </a:cubicBezTo>
                      <a:cubicBezTo>
                        <a:pt x="341" y="64"/>
                        <a:pt x="342" y="64"/>
                        <a:pt x="342" y="64"/>
                      </a:cubicBezTo>
                      <a:lnTo>
                        <a:pt x="343" y="63"/>
                      </a:lnTo>
                      <a:cubicBezTo>
                        <a:pt x="343" y="63"/>
                        <a:pt x="343" y="63"/>
                        <a:pt x="343" y="63"/>
                      </a:cubicBezTo>
                      <a:cubicBezTo>
                        <a:pt x="344" y="62"/>
                        <a:pt x="345" y="61"/>
                        <a:pt x="346" y="61"/>
                      </a:cubicBezTo>
                      <a:lnTo>
                        <a:pt x="340" y="45"/>
                      </a:lnTo>
                      <a:cubicBezTo>
                        <a:pt x="337" y="47"/>
                        <a:pt x="334" y="50"/>
                        <a:pt x="331" y="52"/>
                      </a:cubicBezTo>
                      <a:cubicBezTo>
                        <a:pt x="331" y="52"/>
                        <a:pt x="331" y="53"/>
                        <a:pt x="331" y="53"/>
                      </a:cubicBezTo>
                      <a:cubicBezTo>
                        <a:pt x="225" y="140"/>
                        <a:pt x="180" y="283"/>
                        <a:pt x="63" y="361"/>
                      </a:cubicBezTo>
                      <a:cubicBezTo>
                        <a:pt x="65" y="364"/>
                        <a:pt x="66" y="366"/>
                        <a:pt x="68" y="369"/>
                      </a:cubicBezTo>
                      <a:lnTo>
                        <a:pt x="68" y="369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47" name="Freeform 12">
                  <a:extLst>
                    <a:ext uri="{FF2B5EF4-FFF2-40B4-BE49-F238E27FC236}">
                      <a16:creationId xmlns:a16="http://schemas.microsoft.com/office/drawing/2014/main" id="{D785AE16-7F2C-5AEE-61B6-4B97B0657D4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94614" y="509588"/>
                  <a:ext cx="328613" cy="385762"/>
                </a:xfrm>
                <a:custGeom>
                  <a:avLst/>
                  <a:gdLst>
                    <a:gd name="T0" fmla="*/ 159 w 404"/>
                    <a:gd name="T1" fmla="*/ 338 h 470"/>
                    <a:gd name="T2" fmla="*/ 185 w 404"/>
                    <a:gd name="T3" fmla="*/ 332 h 470"/>
                    <a:gd name="T4" fmla="*/ 193 w 404"/>
                    <a:gd name="T5" fmla="*/ 297 h 470"/>
                    <a:gd name="T6" fmla="*/ 161 w 404"/>
                    <a:gd name="T7" fmla="*/ 281 h 470"/>
                    <a:gd name="T8" fmla="*/ 137 w 404"/>
                    <a:gd name="T9" fmla="*/ 310 h 470"/>
                    <a:gd name="T10" fmla="*/ 83 w 404"/>
                    <a:gd name="T11" fmla="*/ 444 h 470"/>
                    <a:gd name="T12" fmla="*/ 107 w 404"/>
                    <a:gd name="T13" fmla="*/ 433 h 470"/>
                    <a:gd name="T14" fmla="*/ 155 w 404"/>
                    <a:gd name="T15" fmla="*/ 343 h 470"/>
                    <a:gd name="T16" fmla="*/ 84 w 404"/>
                    <a:gd name="T17" fmla="*/ 429 h 470"/>
                    <a:gd name="T18" fmla="*/ 57 w 404"/>
                    <a:gd name="T19" fmla="*/ 416 h 470"/>
                    <a:gd name="T20" fmla="*/ 59 w 404"/>
                    <a:gd name="T21" fmla="*/ 345 h 470"/>
                    <a:gd name="T22" fmla="*/ 83 w 404"/>
                    <a:gd name="T23" fmla="*/ 444 h 470"/>
                    <a:gd name="T24" fmla="*/ 90 w 404"/>
                    <a:gd name="T25" fmla="*/ 448 h 470"/>
                    <a:gd name="T26" fmla="*/ 108 w 404"/>
                    <a:gd name="T27" fmla="*/ 438 h 470"/>
                    <a:gd name="T28" fmla="*/ 115 w 404"/>
                    <a:gd name="T29" fmla="*/ 434 h 470"/>
                    <a:gd name="T30" fmla="*/ 127 w 404"/>
                    <a:gd name="T31" fmla="*/ 424 h 470"/>
                    <a:gd name="T32" fmla="*/ 161 w 404"/>
                    <a:gd name="T33" fmla="*/ 344 h 470"/>
                    <a:gd name="T34" fmla="*/ 280 w 404"/>
                    <a:gd name="T35" fmla="*/ 459 h 470"/>
                    <a:gd name="T36" fmla="*/ 166 w 404"/>
                    <a:gd name="T37" fmla="*/ 345 h 470"/>
                    <a:gd name="T38" fmla="*/ 161 w 404"/>
                    <a:gd name="T39" fmla="*/ 268 h 470"/>
                    <a:gd name="T40" fmla="*/ 166 w 404"/>
                    <a:gd name="T41" fmla="*/ 275 h 470"/>
                    <a:gd name="T42" fmla="*/ 161 w 404"/>
                    <a:gd name="T43" fmla="*/ 268 h 470"/>
                    <a:gd name="T44" fmla="*/ 199 w 404"/>
                    <a:gd name="T45" fmla="*/ 297 h 470"/>
                    <a:gd name="T46" fmla="*/ 331 w 404"/>
                    <a:gd name="T47" fmla="*/ 362 h 470"/>
                    <a:gd name="T48" fmla="*/ 368 w 404"/>
                    <a:gd name="T49" fmla="*/ 285 h 470"/>
                    <a:gd name="T50" fmla="*/ 323 w 404"/>
                    <a:gd name="T51" fmla="*/ 281 h 470"/>
                    <a:gd name="T52" fmla="*/ 368 w 404"/>
                    <a:gd name="T53" fmla="*/ 279 h 470"/>
                    <a:gd name="T54" fmla="*/ 377 w 404"/>
                    <a:gd name="T55" fmla="*/ 243 h 470"/>
                    <a:gd name="T56" fmla="*/ 345 w 404"/>
                    <a:gd name="T57" fmla="*/ 219 h 470"/>
                    <a:gd name="T58" fmla="*/ 347 w 404"/>
                    <a:gd name="T59" fmla="*/ 245 h 470"/>
                    <a:gd name="T60" fmla="*/ 383 w 404"/>
                    <a:gd name="T61" fmla="*/ 239 h 470"/>
                    <a:gd name="T62" fmla="*/ 367 w 404"/>
                    <a:gd name="T63" fmla="*/ 129 h 470"/>
                    <a:gd name="T64" fmla="*/ 182 w 404"/>
                    <a:gd name="T65" fmla="*/ 233 h 470"/>
                    <a:gd name="T66" fmla="*/ 175 w 404"/>
                    <a:gd name="T67" fmla="*/ 239 h 470"/>
                    <a:gd name="T68" fmla="*/ 170 w 404"/>
                    <a:gd name="T69" fmla="*/ 234 h 470"/>
                    <a:gd name="T70" fmla="*/ 187 w 404"/>
                    <a:gd name="T71" fmla="*/ 282 h 470"/>
                    <a:gd name="T72" fmla="*/ 174 w 404"/>
                    <a:gd name="T73" fmla="*/ 239 h 470"/>
                    <a:gd name="T74" fmla="*/ 273 w 404"/>
                    <a:gd name="T75" fmla="*/ 38 h 470"/>
                    <a:gd name="T76" fmla="*/ 262 w 404"/>
                    <a:gd name="T77" fmla="*/ 38 h 470"/>
                    <a:gd name="T78" fmla="*/ 273 w 404"/>
                    <a:gd name="T79" fmla="*/ 38 h 470"/>
                    <a:gd name="T80" fmla="*/ 282 w 404"/>
                    <a:gd name="T81" fmla="*/ 26 h 470"/>
                    <a:gd name="T82" fmla="*/ 288 w 404"/>
                    <a:gd name="T83" fmla="*/ 20 h 470"/>
                    <a:gd name="T84" fmla="*/ 258 w 404"/>
                    <a:gd name="T85" fmla="*/ 56 h 470"/>
                    <a:gd name="T86" fmla="*/ 254 w 404"/>
                    <a:gd name="T87" fmla="*/ 52 h 470"/>
                    <a:gd name="T88" fmla="*/ 98 w 404"/>
                    <a:gd name="T89" fmla="*/ 6 h 470"/>
                    <a:gd name="T90" fmla="*/ 87 w 404"/>
                    <a:gd name="T91" fmla="*/ 6 h 470"/>
                    <a:gd name="T92" fmla="*/ 98 w 404"/>
                    <a:gd name="T93" fmla="*/ 6 h 4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404" h="470">
                      <a:moveTo>
                        <a:pt x="159" y="338"/>
                      </a:moveTo>
                      <a:lnTo>
                        <a:pt x="159" y="338"/>
                      </a:lnTo>
                      <a:cubicBezTo>
                        <a:pt x="159" y="338"/>
                        <a:pt x="159" y="338"/>
                        <a:pt x="159" y="338"/>
                      </a:cubicBezTo>
                      <a:cubicBezTo>
                        <a:pt x="161" y="339"/>
                        <a:pt x="164" y="339"/>
                        <a:pt x="166" y="339"/>
                      </a:cubicBezTo>
                      <a:cubicBezTo>
                        <a:pt x="173" y="339"/>
                        <a:pt x="180" y="337"/>
                        <a:pt x="185" y="332"/>
                      </a:cubicBezTo>
                      <a:cubicBezTo>
                        <a:pt x="185" y="332"/>
                        <a:pt x="185" y="332"/>
                        <a:pt x="185" y="332"/>
                      </a:cubicBezTo>
                      <a:cubicBezTo>
                        <a:pt x="192" y="327"/>
                        <a:pt x="196" y="319"/>
                        <a:pt x="196" y="310"/>
                      </a:cubicBezTo>
                      <a:cubicBezTo>
                        <a:pt x="196" y="305"/>
                        <a:pt x="195" y="301"/>
                        <a:pt x="193" y="298"/>
                      </a:cubicBezTo>
                      <a:cubicBezTo>
                        <a:pt x="193" y="297"/>
                        <a:pt x="193" y="297"/>
                        <a:pt x="193" y="297"/>
                      </a:cubicBezTo>
                      <a:cubicBezTo>
                        <a:pt x="188" y="287"/>
                        <a:pt x="178" y="281"/>
                        <a:pt x="166" y="281"/>
                      </a:cubicBezTo>
                      <a:cubicBezTo>
                        <a:pt x="165" y="281"/>
                        <a:pt x="163" y="281"/>
                        <a:pt x="162" y="281"/>
                      </a:cubicBezTo>
                      <a:lnTo>
                        <a:pt x="161" y="281"/>
                      </a:lnTo>
                      <a:cubicBezTo>
                        <a:pt x="156" y="282"/>
                        <a:pt x="151" y="284"/>
                        <a:pt x="147" y="288"/>
                      </a:cubicBezTo>
                      <a:lnTo>
                        <a:pt x="147" y="288"/>
                      </a:lnTo>
                      <a:cubicBezTo>
                        <a:pt x="141" y="293"/>
                        <a:pt x="137" y="301"/>
                        <a:pt x="137" y="310"/>
                      </a:cubicBezTo>
                      <a:cubicBezTo>
                        <a:pt x="137" y="323"/>
                        <a:pt x="146" y="335"/>
                        <a:pt x="159" y="338"/>
                      </a:cubicBezTo>
                      <a:lnTo>
                        <a:pt x="159" y="338"/>
                      </a:lnTo>
                      <a:close/>
                      <a:moveTo>
                        <a:pt x="83" y="444"/>
                      </a:moveTo>
                      <a:lnTo>
                        <a:pt x="83" y="444"/>
                      </a:lnTo>
                      <a:cubicBezTo>
                        <a:pt x="91" y="441"/>
                        <a:pt x="99" y="438"/>
                        <a:pt x="106" y="433"/>
                      </a:cubicBezTo>
                      <a:cubicBezTo>
                        <a:pt x="106" y="433"/>
                        <a:pt x="106" y="433"/>
                        <a:pt x="107" y="433"/>
                      </a:cubicBezTo>
                      <a:cubicBezTo>
                        <a:pt x="113" y="429"/>
                        <a:pt x="119" y="424"/>
                        <a:pt x="124" y="419"/>
                      </a:cubicBezTo>
                      <a:cubicBezTo>
                        <a:pt x="124" y="419"/>
                        <a:pt x="124" y="419"/>
                        <a:pt x="124" y="419"/>
                      </a:cubicBezTo>
                      <a:cubicBezTo>
                        <a:pt x="149" y="394"/>
                        <a:pt x="156" y="361"/>
                        <a:pt x="155" y="343"/>
                      </a:cubicBezTo>
                      <a:cubicBezTo>
                        <a:pt x="150" y="341"/>
                        <a:pt x="144" y="338"/>
                        <a:pt x="140" y="333"/>
                      </a:cubicBezTo>
                      <a:cubicBezTo>
                        <a:pt x="143" y="366"/>
                        <a:pt x="133" y="405"/>
                        <a:pt x="86" y="429"/>
                      </a:cubicBezTo>
                      <a:cubicBezTo>
                        <a:pt x="85" y="429"/>
                        <a:pt x="85" y="429"/>
                        <a:pt x="84" y="429"/>
                      </a:cubicBezTo>
                      <a:cubicBezTo>
                        <a:pt x="84" y="429"/>
                        <a:pt x="83" y="429"/>
                        <a:pt x="83" y="429"/>
                      </a:cubicBezTo>
                      <a:cubicBezTo>
                        <a:pt x="75" y="426"/>
                        <a:pt x="66" y="422"/>
                        <a:pt x="59" y="417"/>
                      </a:cubicBezTo>
                      <a:cubicBezTo>
                        <a:pt x="58" y="416"/>
                        <a:pt x="58" y="416"/>
                        <a:pt x="57" y="416"/>
                      </a:cubicBezTo>
                      <a:cubicBezTo>
                        <a:pt x="51" y="411"/>
                        <a:pt x="45" y="405"/>
                        <a:pt x="41" y="398"/>
                      </a:cubicBezTo>
                      <a:cubicBezTo>
                        <a:pt x="41" y="397"/>
                        <a:pt x="41" y="397"/>
                        <a:pt x="40" y="397"/>
                      </a:cubicBezTo>
                      <a:cubicBezTo>
                        <a:pt x="31" y="381"/>
                        <a:pt x="33" y="361"/>
                        <a:pt x="59" y="345"/>
                      </a:cubicBezTo>
                      <a:cubicBezTo>
                        <a:pt x="58" y="341"/>
                        <a:pt x="56" y="337"/>
                        <a:pt x="54" y="333"/>
                      </a:cubicBezTo>
                      <a:cubicBezTo>
                        <a:pt x="0" y="370"/>
                        <a:pt x="22" y="416"/>
                        <a:pt x="83" y="444"/>
                      </a:cubicBezTo>
                      <a:lnTo>
                        <a:pt x="83" y="444"/>
                      </a:lnTo>
                      <a:close/>
                      <a:moveTo>
                        <a:pt x="108" y="438"/>
                      </a:moveTo>
                      <a:lnTo>
                        <a:pt x="108" y="438"/>
                      </a:lnTo>
                      <a:cubicBezTo>
                        <a:pt x="103" y="442"/>
                        <a:pt x="97" y="445"/>
                        <a:pt x="90" y="448"/>
                      </a:cubicBezTo>
                      <a:cubicBezTo>
                        <a:pt x="122" y="461"/>
                        <a:pt x="164" y="470"/>
                        <a:pt x="208" y="469"/>
                      </a:cubicBezTo>
                      <a:cubicBezTo>
                        <a:pt x="182" y="459"/>
                        <a:pt x="133" y="443"/>
                        <a:pt x="108" y="438"/>
                      </a:cubicBezTo>
                      <a:lnTo>
                        <a:pt x="108" y="438"/>
                      </a:lnTo>
                      <a:close/>
                      <a:moveTo>
                        <a:pt x="127" y="424"/>
                      </a:moveTo>
                      <a:lnTo>
                        <a:pt x="127" y="424"/>
                      </a:lnTo>
                      <a:cubicBezTo>
                        <a:pt x="123" y="428"/>
                        <a:pt x="119" y="431"/>
                        <a:pt x="115" y="434"/>
                      </a:cubicBezTo>
                      <a:cubicBezTo>
                        <a:pt x="146" y="441"/>
                        <a:pt x="202" y="459"/>
                        <a:pt x="222" y="468"/>
                      </a:cubicBezTo>
                      <a:cubicBezTo>
                        <a:pt x="234" y="468"/>
                        <a:pt x="246" y="466"/>
                        <a:pt x="258" y="464"/>
                      </a:cubicBezTo>
                      <a:cubicBezTo>
                        <a:pt x="224" y="453"/>
                        <a:pt x="157" y="432"/>
                        <a:pt x="127" y="424"/>
                      </a:cubicBezTo>
                      <a:lnTo>
                        <a:pt x="127" y="424"/>
                      </a:lnTo>
                      <a:close/>
                      <a:moveTo>
                        <a:pt x="161" y="344"/>
                      </a:moveTo>
                      <a:lnTo>
                        <a:pt x="161" y="344"/>
                      </a:lnTo>
                      <a:cubicBezTo>
                        <a:pt x="161" y="363"/>
                        <a:pt x="154" y="395"/>
                        <a:pt x="131" y="420"/>
                      </a:cubicBezTo>
                      <a:cubicBezTo>
                        <a:pt x="166" y="428"/>
                        <a:pt x="241" y="452"/>
                        <a:pt x="269" y="462"/>
                      </a:cubicBezTo>
                      <a:cubicBezTo>
                        <a:pt x="273" y="461"/>
                        <a:pt x="277" y="460"/>
                        <a:pt x="280" y="459"/>
                      </a:cubicBezTo>
                      <a:cubicBezTo>
                        <a:pt x="276" y="437"/>
                        <a:pt x="276" y="405"/>
                        <a:pt x="287" y="370"/>
                      </a:cubicBezTo>
                      <a:cubicBezTo>
                        <a:pt x="256" y="368"/>
                        <a:pt x="220" y="358"/>
                        <a:pt x="187" y="338"/>
                      </a:cubicBezTo>
                      <a:cubicBezTo>
                        <a:pt x="181" y="342"/>
                        <a:pt x="174" y="345"/>
                        <a:pt x="166" y="345"/>
                      </a:cubicBezTo>
                      <a:cubicBezTo>
                        <a:pt x="164" y="345"/>
                        <a:pt x="163" y="345"/>
                        <a:pt x="161" y="344"/>
                      </a:cubicBezTo>
                      <a:lnTo>
                        <a:pt x="161" y="344"/>
                      </a:lnTo>
                      <a:close/>
                      <a:moveTo>
                        <a:pt x="161" y="268"/>
                      </a:moveTo>
                      <a:lnTo>
                        <a:pt x="161" y="268"/>
                      </a:lnTo>
                      <a:cubicBezTo>
                        <a:pt x="161" y="271"/>
                        <a:pt x="162" y="273"/>
                        <a:pt x="163" y="275"/>
                      </a:cubicBezTo>
                      <a:cubicBezTo>
                        <a:pt x="164" y="275"/>
                        <a:pt x="165" y="275"/>
                        <a:pt x="166" y="275"/>
                      </a:cubicBezTo>
                      <a:cubicBezTo>
                        <a:pt x="172" y="275"/>
                        <a:pt x="177" y="276"/>
                        <a:pt x="182" y="279"/>
                      </a:cubicBezTo>
                      <a:cubicBezTo>
                        <a:pt x="185" y="263"/>
                        <a:pt x="170" y="257"/>
                        <a:pt x="161" y="268"/>
                      </a:cubicBezTo>
                      <a:lnTo>
                        <a:pt x="161" y="268"/>
                      </a:lnTo>
                      <a:close/>
                      <a:moveTo>
                        <a:pt x="181" y="240"/>
                      </a:moveTo>
                      <a:lnTo>
                        <a:pt x="181" y="240"/>
                      </a:lnTo>
                      <a:cubicBezTo>
                        <a:pt x="206" y="246"/>
                        <a:pt x="214" y="278"/>
                        <a:pt x="199" y="297"/>
                      </a:cubicBezTo>
                      <a:cubicBezTo>
                        <a:pt x="200" y="301"/>
                        <a:pt x="201" y="305"/>
                        <a:pt x="201" y="310"/>
                      </a:cubicBezTo>
                      <a:cubicBezTo>
                        <a:pt x="201" y="319"/>
                        <a:pt x="197" y="328"/>
                        <a:pt x="191" y="334"/>
                      </a:cubicBezTo>
                      <a:cubicBezTo>
                        <a:pt x="240" y="364"/>
                        <a:pt x="295" y="369"/>
                        <a:pt x="331" y="362"/>
                      </a:cubicBezTo>
                      <a:cubicBezTo>
                        <a:pt x="369" y="354"/>
                        <a:pt x="382" y="333"/>
                        <a:pt x="359" y="312"/>
                      </a:cubicBezTo>
                      <a:cubicBezTo>
                        <a:pt x="354" y="308"/>
                        <a:pt x="366" y="297"/>
                        <a:pt x="374" y="296"/>
                      </a:cubicBezTo>
                      <a:cubicBezTo>
                        <a:pt x="375" y="291"/>
                        <a:pt x="373" y="287"/>
                        <a:pt x="368" y="285"/>
                      </a:cubicBezTo>
                      <a:cubicBezTo>
                        <a:pt x="357" y="284"/>
                        <a:pt x="338" y="290"/>
                        <a:pt x="325" y="293"/>
                      </a:cubicBezTo>
                      <a:cubicBezTo>
                        <a:pt x="325" y="295"/>
                        <a:pt x="321" y="296"/>
                        <a:pt x="320" y="293"/>
                      </a:cubicBezTo>
                      <a:cubicBezTo>
                        <a:pt x="319" y="289"/>
                        <a:pt x="322" y="283"/>
                        <a:pt x="323" y="281"/>
                      </a:cubicBezTo>
                      <a:cubicBezTo>
                        <a:pt x="325" y="277"/>
                        <a:pt x="329" y="280"/>
                        <a:pt x="328" y="283"/>
                      </a:cubicBezTo>
                      <a:cubicBezTo>
                        <a:pt x="327" y="284"/>
                        <a:pt x="327" y="285"/>
                        <a:pt x="326" y="287"/>
                      </a:cubicBezTo>
                      <a:cubicBezTo>
                        <a:pt x="339" y="284"/>
                        <a:pt x="356" y="278"/>
                        <a:pt x="368" y="279"/>
                      </a:cubicBezTo>
                      <a:cubicBezTo>
                        <a:pt x="371" y="277"/>
                        <a:pt x="379" y="271"/>
                        <a:pt x="378" y="267"/>
                      </a:cubicBezTo>
                      <a:cubicBezTo>
                        <a:pt x="377" y="266"/>
                        <a:pt x="376" y="265"/>
                        <a:pt x="375" y="263"/>
                      </a:cubicBezTo>
                      <a:cubicBezTo>
                        <a:pt x="369" y="255"/>
                        <a:pt x="371" y="249"/>
                        <a:pt x="377" y="243"/>
                      </a:cubicBezTo>
                      <a:cubicBezTo>
                        <a:pt x="367" y="242"/>
                        <a:pt x="355" y="243"/>
                        <a:pt x="349" y="250"/>
                      </a:cubicBezTo>
                      <a:cubicBezTo>
                        <a:pt x="345" y="255"/>
                        <a:pt x="338" y="243"/>
                        <a:pt x="338" y="242"/>
                      </a:cubicBezTo>
                      <a:cubicBezTo>
                        <a:pt x="335" y="236"/>
                        <a:pt x="335" y="228"/>
                        <a:pt x="345" y="219"/>
                      </a:cubicBezTo>
                      <a:cubicBezTo>
                        <a:pt x="347" y="216"/>
                        <a:pt x="351" y="221"/>
                        <a:pt x="349" y="223"/>
                      </a:cubicBezTo>
                      <a:cubicBezTo>
                        <a:pt x="341" y="230"/>
                        <a:pt x="339" y="237"/>
                        <a:pt x="346" y="244"/>
                      </a:cubicBezTo>
                      <a:lnTo>
                        <a:pt x="347" y="245"/>
                      </a:lnTo>
                      <a:cubicBezTo>
                        <a:pt x="357" y="237"/>
                        <a:pt x="371" y="236"/>
                        <a:pt x="383" y="239"/>
                      </a:cubicBezTo>
                      <a:lnTo>
                        <a:pt x="383" y="239"/>
                      </a:lnTo>
                      <a:lnTo>
                        <a:pt x="383" y="239"/>
                      </a:lnTo>
                      <a:cubicBezTo>
                        <a:pt x="404" y="237"/>
                        <a:pt x="403" y="229"/>
                        <a:pt x="397" y="213"/>
                      </a:cubicBezTo>
                      <a:cubicBezTo>
                        <a:pt x="395" y="207"/>
                        <a:pt x="392" y="200"/>
                        <a:pt x="389" y="191"/>
                      </a:cubicBezTo>
                      <a:cubicBezTo>
                        <a:pt x="384" y="180"/>
                        <a:pt x="376" y="155"/>
                        <a:pt x="367" y="129"/>
                      </a:cubicBezTo>
                      <a:cubicBezTo>
                        <a:pt x="343" y="119"/>
                        <a:pt x="308" y="125"/>
                        <a:pt x="282" y="137"/>
                      </a:cubicBezTo>
                      <a:cubicBezTo>
                        <a:pt x="275" y="147"/>
                        <a:pt x="266" y="156"/>
                        <a:pt x="252" y="165"/>
                      </a:cubicBezTo>
                      <a:cubicBezTo>
                        <a:pt x="246" y="202"/>
                        <a:pt x="216" y="229"/>
                        <a:pt x="182" y="233"/>
                      </a:cubicBezTo>
                      <a:lnTo>
                        <a:pt x="181" y="240"/>
                      </a:lnTo>
                      <a:lnTo>
                        <a:pt x="181" y="240"/>
                      </a:lnTo>
                      <a:close/>
                      <a:moveTo>
                        <a:pt x="175" y="239"/>
                      </a:moveTo>
                      <a:lnTo>
                        <a:pt x="175" y="239"/>
                      </a:lnTo>
                      <a:lnTo>
                        <a:pt x="176" y="234"/>
                      </a:lnTo>
                      <a:cubicBezTo>
                        <a:pt x="174" y="234"/>
                        <a:pt x="172" y="234"/>
                        <a:pt x="170" y="234"/>
                      </a:cubicBezTo>
                      <a:cubicBezTo>
                        <a:pt x="166" y="239"/>
                        <a:pt x="162" y="244"/>
                        <a:pt x="158" y="249"/>
                      </a:cubicBezTo>
                      <a:cubicBezTo>
                        <a:pt x="158" y="253"/>
                        <a:pt x="158" y="258"/>
                        <a:pt x="159" y="261"/>
                      </a:cubicBezTo>
                      <a:cubicBezTo>
                        <a:pt x="171" y="252"/>
                        <a:pt x="194" y="258"/>
                        <a:pt x="187" y="282"/>
                      </a:cubicBezTo>
                      <a:cubicBezTo>
                        <a:pt x="190" y="284"/>
                        <a:pt x="193" y="287"/>
                        <a:pt x="196" y="291"/>
                      </a:cubicBezTo>
                      <a:cubicBezTo>
                        <a:pt x="208" y="274"/>
                        <a:pt x="198" y="245"/>
                        <a:pt x="173" y="245"/>
                      </a:cubicBezTo>
                      <a:cubicBezTo>
                        <a:pt x="170" y="244"/>
                        <a:pt x="170" y="239"/>
                        <a:pt x="174" y="239"/>
                      </a:cubicBezTo>
                      <a:cubicBezTo>
                        <a:pt x="174" y="239"/>
                        <a:pt x="175" y="239"/>
                        <a:pt x="175" y="239"/>
                      </a:cubicBezTo>
                      <a:lnTo>
                        <a:pt x="175" y="239"/>
                      </a:lnTo>
                      <a:close/>
                      <a:moveTo>
                        <a:pt x="273" y="38"/>
                      </a:moveTo>
                      <a:lnTo>
                        <a:pt x="273" y="38"/>
                      </a:lnTo>
                      <a:cubicBezTo>
                        <a:pt x="273" y="41"/>
                        <a:pt x="270" y="43"/>
                        <a:pt x="268" y="43"/>
                      </a:cubicBezTo>
                      <a:cubicBezTo>
                        <a:pt x="265" y="43"/>
                        <a:pt x="262" y="41"/>
                        <a:pt x="262" y="38"/>
                      </a:cubicBezTo>
                      <a:cubicBezTo>
                        <a:pt x="262" y="35"/>
                        <a:pt x="265" y="33"/>
                        <a:pt x="268" y="33"/>
                      </a:cubicBezTo>
                      <a:cubicBezTo>
                        <a:pt x="270" y="33"/>
                        <a:pt x="273" y="35"/>
                        <a:pt x="273" y="38"/>
                      </a:cubicBezTo>
                      <a:lnTo>
                        <a:pt x="273" y="38"/>
                      </a:lnTo>
                      <a:close/>
                      <a:moveTo>
                        <a:pt x="288" y="20"/>
                      </a:moveTo>
                      <a:lnTo>
                        <a:pt x="288" y="20"/>
                      </a:lnTo>
                      <a:cubicBezTo>
                        <a:pt x="288" y="24"/>
                        <a:pt x="285" y="26"/>
                        <a:pt x="282" y="26"/>
                      </a:cubicBezTo>
                      <a:cubicBezTo>
                        <a:pt x="279" y="26"/>
                        <a:pt x="276" y="24"/>
                        <a:pt x="276" y="20"/>
                      </a:cubicBezTo>
                      <a:cubicBezTo>
                        <a:pt x="276" y="17"/>
                        <a:pt x="279" y="15"/>
                        <a:pt x="282" y="15"/>
                      </a:cubicBezTo>
                      <a:cubicBezTo>
                        <a:pt x="285" y="15"/>
                        <a:pt x="288" y="17"/>
                        <a:pt x="288" y="20"/>
                      </a:cubicBezTo>
                      <a:lnTo>
                        <a:pt x="288" y="20"/>
                      </a:lnTo>
                      <a:close/>
                      <a:moveTo>
                        <a:pt x="258" y="56"/>
                      </a:moveTo>
                      <a:lnTo>
                        <a:pt x="258" y="56"/>
                      </a:lnTo>
                      <a:cubicBezTo>
                        <a:pt x="258" y="59"/>
                        <a:pt x="256" y="61"/>
                        <a:pt x="254" y="61"/>
                      </a:cubicBezTo>
                      <a:cubicBezTo>
                        <a:pt x="251" y="61"/>
                        <a:pt x="249" y="59"/>
                        <a:pt x="249" y="56"/>
                      </a:cubicBezTo>
                      <a:cubicBezTo>
                        <a:pt x="249" y="54"/>
                        <a:pt x="251" y="52"/>
                        <a:pt x="254" y="52"/>
                      </a:cubicBezTo>
                      <a:cubicBezTo>
                        <a:pt x="256" y="52"/>
                        <a:pt x="258" y="54"/>
                        <a:pt x="258" y="56"/>
                      </a:cubicBezTo>
                      <a:lnTo>
                        <a:pt x="258" y="56"/>
                      </a:lnTo>
                      <a:close/>
                      <a:moveTo>
                        <a:pt x="98" y="6"/>
                      </a:moveTo>
                      <a:lnTo>
                        <a:pt x="98" y="6"/>
                      </a:lnTo>
                      <a:cubicBezTo>
                        <a:pt x="98" y="9"/>
                        <a:pt x="95" y="12"/>
                        <a:pt x="92" y="12"/>
                      </a:cubicBezTo>
                      <a:cubicBezTo>
                        <a:pt x="89" y="12"/>
                        <a:pt x="87" y="9"/>
                        <a:pt x="87" y="6"/>
                      </a:cubicBezTo>
                      <a:cubicBezTo>
                        <a:pt x="87" y="3"/>
                        <a:pt x="89" y="0"/>
                        <a:pt x="92" y="0"/>
                      </a:cubicBezTo>
                      <a:cubicBezTo>
                        <a:pt x="95" y="0"/>
                        <a:pt x="98" y="3"/>
                        <a:pt x="98" y="6"/>
                      </a:cubicBezTo>
                      <a:lnTo>
                        <a:pt x="98" y="6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48" name="Freeform 13">
                  <a:extLst>
                    <a:ext uri="{FF2B5EF4-FFF2-40B4-BE49-F238E27FC236}">
                      <a16:creationId xmlns:a16="http://schemas.microsoft.com/office/drawing/2014/main" id="{C6BA6C0D-DE4B-01CA-D204-0759371C8A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816848" y="631826"/>
                  <a:ext cx="188913" cy="146050"/>
                </a:xfrm>
                <a:custGeom>
                  <a:avLst/>
                  <a:gdLst>
                    <a:gd name="T0" fmla="*/ 15 w 232"/>
                    <a:gd name="T1" fmla="*/ 172 h 178"/>
                    <a:gd name="T2" fmla="*/ 15 w 232"/>
                    <a:gd name="T3" fmla="*/ 172 h 178"/>
                    <a:gd name="T4" fmla="*/ 25 w 232"/>
                    <a:gd name="T5" fmla="*/ 162 h 178"/>
                    <a:gd name="T6" fmla="*/ 15 w 232"/>
                    <a:gd name="T7" fmla="*/ 152 h 178"/>
                    <a:gd name="T8" fmla="*/ 5 w 232"/>
                    <a:gd name="T9" fmla="*/ 162 h 178"/>
                    <a:gd name="T10" fmla="*/ 15 w 232"/>
                    <a:gd name="T11" fmla="*/ 172 h 178"/>
                    <a:gd name="T12" fmla="*/ 15 w 232"/>
                    <a:gd name="T13" fmla="*/ 172 h 178"/>
                    <a:gd name="T14" fmla="*/ 15 w 232"/>
                    <a:gd name="T15" fmla="*/ 178 h 178"/>
                    <a:gd name="T16" fmla="*/ 15 w 232"/>
                    <a:gd name="T17" fmla="*/ 178 h 178"/>
                    <a:gd name="T18" fmla="*/ 0 w 232"/>
                    <a:gd name="T19" fmla="*/ 162 h 178"/>
                    <a:gd name="T20" fmla="*/ 15 w 232"/>
                    <a:gd name="T21" fmla="*/ 146 h 178"/>
                    <a:gd name="T22" fmla="*/ 31 w 232"/>
                    <a:gd name="T23" fmla="*/ 162 h 178"/>
                    <a:gd name="T24" fmla="*/ 15 w 232"/>
                    <a:gd name="T25" fmla="*/ 178 h 178"/>
                    <a:gd name="T26" fmla="*/ 15 w 232"/>
                    <a:gd name="T27" fmla="*/ 178 h 178"/>
                    <a:gd name="T28" fmla="*/ 232 w 232"/>
                    <a:gd name="T29" fmla="*/ 91 h 178"/>
                    <a:gd name="T30" fmla="*/ 232 w 232"/>
                    <a:gd name="T31" fmla="*/ 91 h 178"/>
                    <a:gd name="T32" fmla="*/ 232 w 232"/>
                    <a:gd name="T33" fmla="*/ 91 h 178"/>
                    <a:gd name="T34" fmla="*/ 232 w 232"/>
                    <a:gd name="T35" fmla="*/ 91 h 178"/>
                    <a:gd name="T36" fmla="*/ 232 w 232"/>
                    <a:gd name="T37" fmla="*/ 91 h 178"/>
                    <a:gd name="T38" fmla="*/ 232 w 232"/>
                    <a:gd name="T39" fmla="*/ 91 h 178"/>
                    <a:gd name="T40" fmla="*/ 149 w 232"/>
                    <a:gd name="T41" fmla="*/ 27 h 178"/>
                    <a:gd name="T42" fmla="*/ 149 w 232"/>
                    <a:gd name="T43" fmla="*/ 27 h 178"/>
                    <a:gd name="T44" fmla="*/ 147 w 232"/>
                    <a:gd name="T45" fmla="*/ 11 h 178"/>
                    <a:gd name="T46" fmla="*/ 124 w 232"/>
                    <a:gd name="T47" fmla="*/ 23 h 178"/>
                    <a:gd name="T48" fmla="*/ 135 w 232"/>
                    <a:gd name="T49" fmla="*/ 26 h 178"/>
                    <a:gd name="T50" fmla="*/ 149 w 232"/>
                    <a:gd name="T51" fmla="*/ 27 h 178"/>
                    <a:gd name="T52" fmla="*/ 149 w 232"/>
                    <a:gd name="T53" fmla="*/ 27 h 178"/>
                    <a:gd name="T54" fmla="*/ 153 w 232"/>
                    <a:gd name="T55" fmla="*/ 9 h 178"/>
                    <a:gd name="T56" fmla="*/ 153 w 232"/>
                    <a:gd name="T57" fmla="*/ 9 h 178"/>
                    <a:gd name="T58" fmla="*/ 155 w 232"/>
                    <a:gd name="T59" fmla="*/ 28 h 178"/>
                    <a:gd name="T60" fmla="*/ 166 w 232"/>
                    <a:gd name="T61" fmla="*/ 27 h 178"/>
                    <a:gd name="T62" fmla="*/ 163 w 232"/>
                    <a:gd name="T63" fmla="*/ 17 h 178"/>
                    <a:gd name="T64" fmla="*/ 164 w 232"/>
                    <a:gd name="T65" fmla="*/ 7 h 178"/>
                    <a:gd name="T66" fmla="*/ 153 w 232"/>
                    <a:gd name="T67" fmla="*/ 9 h 178"/>
                    <a:gd name="T68" fmla="*/ 153 w 232"/>
                    <a:gd name="T69" fmla="*/ 9 h 178"/>
                    <a:gd name="T70" fmla="*/ 177 w 232"/>
                    <a:gd name="T71" fmla="*/ 1 h 178"/>
                    <a:gd name="T72" fmla="*/ 177 w 232"/>
                    <a:gd name="T73" fmla="*/ 1 h 178"/>
                    <a:gd name="T74" fmla="*/ 187 w 232"/>
                    <a:gd name="T75" fmla="*/ 1 h 178"/>
                    <a:gd name="T76" fmla="*/ 190 w 232"/>
                    <a:gd name="T77" fmla="*/ 4 h 178"/>
                    <a:gd name="T78" fmla="*/ 182 w 232"/>
                    <a:gd name="T79" fmla="*/ 10 h 178"/>
                    <a:gd name="T80" fmla="*/ 183 w 232"/>
                    <a:gd name="T81" fmla="*/ 15 h 178"/>
                    <a:gd name="T82" fmla="*/ 175 w 232"/>
                    <a:gd name="T83" fmla="*/ 32 h 178"/>
                    <a:gd name="T84" fmla="*/ 175 w 232"/>
                    <a:gd name="T85" fmla="*/ 32 h 178"/>
                    <a:gd name="T86" fmla="*/ 154 w 232"/>
                    <a:gd name="T87" fmla="*/ 33 h 178"/>
                    <a:gd name="T88" fmla="*/ 152 w 232"/>
                    <a:gd name="T89" fmla="*/ 33 h 178"/>
                    <a:gd name="T90" fmla="*/ 119 w 232"/>
                    <a:gd name="T91" fmla="*/ 27 h 178"/>
                    <a:gd name="T92" fmla="*/ 119 w 232"/>
                    <a:gd name="T93" fmla="*/ 27 h 178"/>
                    <a:gd name="T94" fmla="*/ 114 w 232"/>
                    <a:gd name="T95" fmla="*/ 24 h 178"/>
                    <a:gd name="T96" fmla="*/ 116 w 232"/>
                    <a:gd name="T97" fmla="*/ 22 h 178"/>
                    <a:gd name="T98" fmla="*/ 117 w 232"/>
                    <a:gd name="T99" fmla="*/ 21 h 178"/>
                    <a:gd name="T100" fmla="*/ 177 w 232"/>
                    <a:gd name="T101" fmla="*/ 1 h 178"/>
                    <a:gd name="T102" fmla="*/ 177 w 232"/>
                    <a:gd name="T103" fmla="*/ 1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32" h="178">
                      <a:moveTo>
                        <a:pt x="15" y="172"/>
                      </a:moveTo>
                      <a:lnTo>
                        <a:pt x="15" y="172"/>
                      </a:lnTo>
                      <a:cubicBezTo>
                        <a:pt x="21" y="172"/>
                        <a:pt x="25" y="167"/>
                        <a:pt x="25" y="162"/>
                      </a:cubicBezTo>
                      <a:cubicBezTo>
                        <a:pt x="25" y="156"/>
                        <a:pt x="21" y="152"/>
                        <a:pt x="15" y="152"/>
                      </a:cubicBezTo>
                      <a:cubicBezTo>
                        <a:pt x="10" y="152"/>
                        <a:pt x="5" y="156"/>
                        <a:pt x="5" y="162"/>
                      </a:cubicBezTo>
                      <a:cubicBezTo>
                        <a:pt x="5" y="167"/>
                        <a:pt x="10" y="172"/>
                        <a:pt x="15" y="172"/>
                      </a:cubicBezTo>
                      <a:lnTo>
                        <a:pt x="15" y="172"/>
                      </a:lnTo>
                      <a:close/>
                      <a:moveTo>
                        <a:pt x="15" y="178"/>
                      </a:moveTo>
                      <a:lnTo>
                        <a:pt x="15" y="178"/>
                      </a:lnTo>
                      <a:cubicBezTo>
                        <a:pt x="7" y="178"/>
                        <a:pt x="0" y="170"/>
                        <a:pt x="0" y="162"/>
                      </a:cubicBezTo>
                      <a:cubicBezTo>
                        <a:pt x="0" y="153"/>
                        <a:pt x="7" y="146"/>
                        <a:pt x="15" y="146"/>
                      </a:cubicBezTo>
                      <a:cubicBezTo>
                        <a:pt x="24" y="146"/>
                        <a:pt x="31" y="153"/>
                        <a:pt x="31" y="162"/>
                      </a:cubicBezTo>
                      <a:cubicBezTo>
                        <a:pt x="31" y="170"/>
                        <a:pt x="24" y="178"/>
                        <a:pt x="15" y="178"/>
                      </a:cubicBezTo>
                      <a:lnTo>
                        <a:pt x="15" y="178"/>
                      </a:lnTo>
                      <a:close/>
                      <a:moveTo>
                        <a:pt x="232" y="91"/>
                      </a:moveTo>
                      <a:lnTo>
                        <a:pt x="232" y="91"/>
                      </a:lnTo>
                      <a:cubicBezTo>
                        <a:pt x="232" y="91"/>
                        <a:pt x="232" y="91"/>
                        <a:pt x="232" y="91"/>
                      </a:cubicBezTo>
                      <a:lnTo>
                        <a:pt x="232" y="91"/>
                      </a:lnTo>
                      <a:lnTo>
                        <a:pt x="232" y="91"/>
                      </a:lnTo>
                      <a:lnTo>
                        <a:pt x="232" y="91"/>
                      </a:lnTo>
                      <a:close/>
                      <a:moveTo>
                        <a:pt x="149" y="27"/>
                      </a:moveTo>
                      <a:lnTo>
                        <a:pt x="149" y="27"/>
                      </a:lnTo>
                      <a:cubicBezTo>
                        <a:pt x="147" y="23"/>
                        <a:pt x="147" y="17"/>
                        <a:pt x="147" y="11"/>
                      </a:cubicBezTo>
                      <a:cubicBezTo>
                        <a:pt x="139" y="13"/>
                        <a:pt x="131" y="17"/>
                        <a:pt x="124" y="23"/>
                      </a:cubicBezTo>
                      <a:cubicBezTo>
                        <a:pt x="126" y="23"/>
                        <a:pt x="130" y="25"/>
                        <a:pt x="135" y="26"/>
                      </a:cubicBezTo>
                      <a:cubicBezTo>
                        <a:pt x="139" y="26"/>
                        <a:pt x="144" y="27"/>
                        <a:pt x="149" y="27"/>
                      </a:cubicBezTo>
                      <a:lnTo>
                        <a:pt x="149" y="27"/>
                      </a:lnTo>
                      <a:close/>
                      <a:moveTo>
                        <a:pt x="153" y="9"/>
                      </a:moveTo>
                      <a:lnTo>
                        <a:pt x="153" y="9"/>
                      </a:lnTo>
                      <a:cubicBezTo>
                        <a:pt x="152" y="17"/>
                        <a:pt x="153" y="23"/>
                        <a:pt x="155" y="28"/>
                      </a:cubicBezTo>
                      <a:cubicBezTo>
                        <a:pt x="159" y="28"/>
                        <a:pt x="162" y="27"/>
                        <a:pt x="166" y="27"/>
                      </a:cubicBezTo>
                      <a:cubicBezTo>
                        <a:pt x="164" y="25"/>
                        <a:pt x="163" y="21"/>
                        <a:pt x="163" y="17"/>
                      </a:cubicBezTo>
                      <a:cubicBezTo>
                        <a:pt x="163" y="14"/>
                        <a:pt x="163" y="10"/>
                        <a:pt x="164" y="7"/>
                      </a:cubicBezTo>
                      <a:cubicBezTo>
                        <a:pt x="161" y="8"/>
                        <a:pt x="157" y="8"/>
                        <a:pt x="153" y="9"/>
                      </a:cubicBezTo>
                      <a:lnTo>
                        <a:pt x="153" y="9"/>
                      </a:lnTo>
                      <a:close/>
                      <a:moveTo>
                        <a:pt x="177" y="1"/>
                      </a:moveTo>
                      <a:lnTo>
                        <a:pt x="177" y="1"/>
                      </a:lnTo>
                      <a:cubicBezTo>
                        <a:pt x="180" y="1"/>
                        <a:pt x="184" y="0"/>
                        <a:pt x="187" y="1"/>
                      </a:cubicBezTo>
                      <a:cubicBezTo>
                        <a:pt x="189" y="1"/>
                        <a:pt x="190" y="3"/>
                        <a:pt x="190" y="4"/>
                      </a:cubicBezTo>
                      <a:cubicBezTo>
                        <a:pt x="190" y="7"/>
                        <a:pt x="185" y="9"/>
                        <a:pt x="182" y="10"/>
                      </a:cubicBezTo>
                      <a:cubicBezTo>
                        <a:pt x="182" y="12"/>
                        <a:pt x="183" y="14"/>
                        <a:pt x="183" y="15"/>
                      </a:cubicBezTo>
                      <a:cubicBezTo>
                        <a:pt x="184" y="23"/>
                        <a:pt x="180" y="30"/>
                        <a:pt x="175" y="32"/>
                      </a:cubicBezTo>
                      <a:cubicBezTo>
                        <a:pt x="175" y="32"/>
                        <a:pt x="175" y="32"/>
                        <a:pt x="175" y="32"/>
                      </a:cubicBezTo>
                      <a:cubicBezTo>
                        <a:pt x="168" y="33"/>
                        <a:pt x="161" y="33"/>
                        <a:pt x="154" y="33"/>
                      </a:cubicBezTo>
                      <a:cubicBezTo>
                        <a:pt x="153" y="33"/>
                        <a:pt x="153" y="33"/>
                        <a:pt x="152" y="33"/>
                      </a:cubicBezTo>
                      <a:cubicBezTo>
                        <a:pt x="141" y="33"/>
                        <a:pt x="129" y="31"/>
                        <a:pt x="119" y="27"/>
                      </a:cubicBezTo>
                      <a:cubicBezTo>
                        <a:pt x="119" y="27"/>
                        <a:pt x="119" y="27"/>
                        <a:pt x="119" y="27"/>
                      </a:cubicBezTo>
                      <a:cubicBezTo>
                        <a:pt x="116" y="30"/>
                        <a:pt x="112" y="27"/>
                        <a:pt x="114" y="24"/>
                      </a:cubicBezTo>
                      <a:cubicBezTo>
                        <a:pt x="114" y="24"/>
                        <a:pt x="115" y="23"/>
                        <a:pt x="116" y="22"/>
                      </a:cubicBezTo>
                      <a:cubicBezTo>
                        <a:pt x="116" y="22"/>
                        <a:pt x="117" y="21"/>
                        <a:pt x="117" y="21"/>
                      </a:cubicBezTo>
                      <a:cubicBezTo>
                        <a:pt x="123" y="15"/>
                        <a:pt x="142" y="1"/>
                        <a:pt x="177" y="1"/>
                      </a:cubicBezTo>
                      <a:lnTo>
                        <a:pt x="177" y="1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49" name="Freeform 14">
                  <a:extLst>
                    <a:ext uri="{FF2B5EF4-FFF2-40B4-BE49-F238E27FC236}">
                      <a16:creationId xmlns:a16="http://schemas.microsoft.com/office/drawing/2014/main" id="{874A765F-FCC5-FD4A-EA73-5870485C331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123238" y="455613"/>
                  <a:ext cx="800100" cy="385762"/>
                </a:xfrm>
                <a:custGeom>
                  <a:avLst/>
                  <a:gdLst>
                    <a:gd name="T0" fmla="*/ 44 w 986"/>
                    <a:gd name="T1" fmla="*/ 12 h 469"/>
                    <a:gd name="T2" fmla="*/ 100 w 986"/>
                    <a:gd name="T3" fmla="*/ 110 h 469"/>
                    <a:gd name="T4" fmla="*/ 112 w 986"/>
                    <a:gd name="T5" fmla="*/ 49 h 469"/>
                    <a:gd name="T6" fmla="*/ 238 w 986"/>
                    <a:gd name="T7" fmla="*/ 9 h 469"/>
                    <a:gd name="T8" fmla="*/ 265 w 986"/>
                    <a:gd name="T9" fmla="*/ 94 h 469"/>
                    <a:gd name="T10" fmla="*/ 297 w 986"/>
                    <a:gd name="T11" fmla="*/ 110 h 469"/>
                    <a:gd name="T12" fmla="*/ 368 w 986"/>
                    <a:gd name="T13" fmla="*/ 2 h 469"/>
                    <a:gd name="T14" fmla="*/ 431 w 986"/>
                    <a:gd name="T15" fmla="*/ 0 h 469"/>
                    <a:gd name="T16" fmla="*/ 506 w 986"/>
                    <a:gd name="T17" fmla="*/ 2 h 469"/>
                    <a:gd name="T18" fmla="*/ 562 w 986"/>
                    <a:gd name="T19" fmla="*/ 110 h 469"/>
                    <a:gd name="T20" fmla="*/ 595 w 986"/>
                    <a:gd name="T21" fmla="*/ 104 h 469"/>
                    <a:gd name="T22" fmla="*/ 653 w 986"/>
                    <a:gd name="T23" fmla="*/ 16 h 469"/>
                    <a:gd name="T24" fmla="*/ 623 w 986"/>
                    <a:gd name="T25" fmla="*/ 103 h 469"/>
                    <a:gd name="T26" fmla="*/ 741 w 986"/>
                    <a:gd name="T27" fmla="*/ 112 h 469"/>
                    <a:gd name="T28" fmla="*/ 805 w 986"/>
                    <a:gd name="T29" fmla="*/ 2 h 469"/>
                    <a:gd name="T30" fmla="*/ 887 w 986"/>
                    <a:gd name="T31" fmla="*/ 110 h 469"/>
                    <a:gd name="T32" fmla="*/ 805 w 986"/>
                    <a:gd name="T33" fmla="*/ 2 h 469"/>
                    <a:gd name="T34" fmla="*/ 938 w 986"/>
                    <a:gd name="T35" fmla="*/ 59 h 469"/>
                    <a:gd name="T36" fmla="*/ 926 w 986"/>
                    <a:gd name="T37" fmla="*/ 2 h 469"/>
                    <a:gd name="T38" fmla="*/ 54 w 986"/>
                    <a:gd name="T39" fmla="*/ 281 h 469"/>
                    <a:gd name="T40" fmla="*/ 96 w 986"/>
                    <a:gd name="T41" fmla="*/ 251 h 469"/>
                    <a:gd name="T42" fmla="*/ 205 w 986"/>
                    <a:gd name="T43" fmla="*/ 291 h 469"/>
                    <a:gd name="T44" fmla="*/ 256 w 986"/>
                    <a:gd name="T45" fmla="*/ 288 h 469"/>
                    <a:gd name="T46" fmla="*/ 303 w 986"/>
                    <a:gd name="T47" fmla="*/ 179 h 469"/>
                    <a:gd name="T48" fmla="*/ 303 w 986"/>
                    <a:gd name="T49" fmla="*/ 179 h 469"/>
                    <a:gd name="T50" fmla="*/ 421 w 986"/>
                    <a:gd name="T51" fmla="*/ 278 h 469"/>
                    <a:gd name="T52" fmla="*/ 467 w 986"/>
                    <a:gd name="T53" fmla="*/ 180 h 469"/>
                    <a:gd name="T54" fmla="*/ 525 w 986"/>
                    <a:gd name="T55" fmla="*/ 190 h 469"/>
                    <a:gd name="T56" fmla="*/ 495 w 986"/>
                    <a:gd name="T57" fmla="*/ 288 h 469"/>
                    <a:gd name="T58" fmla="*/ 575 w 986"/>
                    <a:gd name="T59" fmla="*/ 285 h 469"/>
                    <a:gd name="T60" fmla="*/ 618 w 986"/>
                    <a:gd name="T61" fmla="*/ 282 h 469"/>
                    <a:gd name="T62" fmla="*/ 620 w 986"/>
                    <a:gd name="T63" fmla="*/ 227 h 469"/>
                    <a:gd name="T64" fmla="*/ 625 w 986"/>
                    <a:gd name="T65" fmla="*/ 241 h 469"/>
                    <a:gd name="T66" fmla="*/ 697 w 986"/>
                    <a:gd name="T67" fmla="*/ 180 h 469"/>
                    <a:gd name="T68" fmla="*/ 752 w 986"/>
                    <a:gd name="T69" fmla="*/ 288 h 469"/>
                    <a:gd name="T70" fmla="*/ 851 w 986"/>
                    <a:gd name="T71" fmla="*/ 191 h 469"/>
                    <a:gd name="T72" fmla="*/ 900 w 986"/>
                    <a:gd name="T73" fmla="*/ 287 h 469"/>
                    <a:gd name="T74" fmla="*/ 888 w 986"/>
                    <a:gd name="T75" fmla="*/ 291 h 469"/>
                    <a:gd name="T76" fmla="*/ 871 w 986"/>
                    <a:gd name="T77" fmla="*/ 174 h 469"/>
                    <a:gd name="T78" fmla="*/ 820 w 986"/>
                    <a:gd name="T79" fmla="*/ 188 h 469"/>
                    <a:gd name="T80" fmla="*/ 954 w 986"/>
                    <a:gd name="T81" fmla="*/ 190 h 469"/>
                    <a:gd name="T82" fmla="*/ 25 w 986"/>
                    <a:gd name="T83" fmla="*/ 457 h 469"/>
                    <a:gd name="T84" fmla="*/ 46 w 986"/>
                    <a:gd name="T85" fmla="*/ 359 h 469"/>
                    <a:gd name="T86" fmla="*/ 171 w 986"/>
                    <a:gd name="T87" fmla="*/ 369 h 469"/>
                    <a:gd name="T88" fmla="*/ 220 w 986"/>
                    <a:gd name="T89" fmla="*/ 465 h 469"/>
                    <a:gd name="T90" fmla="*/ 208 w 986"/>
                    <a:gd name="T91" fmla="*/ 469 h 469"/>
                    <a:gd name="T92" fmla="*/ 278 w 986"/>
                    <a:gd name="T93" fmla="*/ 368 h 469"/>
                    <a:gd name="T94" fmla="*/ 249 w 986"/>
                    <a:gd name="T95" fmla="*/ 467 h 469"/>
                    <a:gd name="T96" fmla="*/ 328 w 986"/>
                    <a:gd name="T97" fmla="*/ 463 h 469"/>
                    <a:gd name="T98" fmla="*/ 394 w 986"/>
                    <a:gd name="T99" fmla="*/ 359 h 469"/>
                    <a:gd name="T100" fmla="*/ 429 w 986"/>
                    <a:gd name="T101" fmla="*/ 466 h 469"/>
                    <a:gd name="T102" fmla="*/ 394 w 986"/>
                    <a:gd name="T103" fmla="*/ 359 h 469"/>
                    <a:gd name="T104" fmla="*/ 579 w 986"/>
                    <a:gd name="T105" fmla="*/ 438 h 469"/>
                    <a:gd name="T106" fmla="*/ 551 w 986"/>
                    <a:gd name="T107" fmla="*/ 357 h 469"/>
                    <a:gd name="T108" fmla="*/ 599 w 986"/>
                    <a:gd name="T109" fmla="*/ 359 h 469"/>
                    <a:gd name="T110" fmla="*/ 675 w 986"/>
                    <a:gd name="T111" fmla="*/ 359 h 469"/>
                    <a:gd name="T112" fmla="*/ 731 w 986"/>
                    <a:gd name="T113" fmla="*/ 370 h 469"/>
                    <a:gd name="T114" fmla="*/ 693 w 986"/>
                    <a:gd name="T115" fmla="*/ 469 h 469"/>
                    <a:gd name="T116" fmla="*/ 832 w 986"/>
                    <a:gd name="T117" fmla="*/ 457 h 469"/>
                    <a:gd name="T118" fmla="*/ 837 w 986"/>
                    <a:gd name="T119" fmla="*/ 359 h 469"/>
                    <a:gd name="T120" fmla="*/ 837 w 986"/>
                    <a:gd name="T121" fmla="*/ 359 h 469"/>
                    <a:gd name="T122" fmla="*/ 954 w 986"/>
                    <a:gd name="T123" fmla="*/ 369 h 4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986" h="46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0" y="12"/>
                      </a:lnTo>
                      <a:lnTo>
                        <a:pt x="32" y="12"/>
                      </a:lnTo>
                      <a:lnTo>
                        <a:pt x="32" y="110"/>
                      </a:lnTo>
                      <a:lnTo>
                        <a:pt x="44" y="110"/>
                      </a:lnTo>
                      <a:lnTo>
                        <a:pt x="44" y="12"/>
                      </a:lnTo>
                      <a:lnTo>
                        <a:pt x="76" y="12"/>
                      </a:lnTo>
                      <a:lnTo>
                        <a:pt x="76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close/>
                      <a:moveTo>
                        <a:pt x="100" y="2"/>
                      </a:moveTo>
                      <a:lnTo>
                        <a:pt x="100" y="2"/>
                      </a:lnTo>
                      <a:lnTo>
                        <a:pt x="100" y="110"/>
                      </a:lnTo>
                      <a:lnTo>
                        <a:pt x="158" y="110"/>
                      </a:lnTo>
                      <a:lnTo>
                        <a:pt x="158" y="100"/>
                      </a:lnTo>
                      <a:lnTo>
                        <a:pt x="112" y="100"/>
                      </a:lnTo>
                      <a:lnTo>
                        <a:pt x="112" y="59"/>
                      </a:lnTo>
                      <a:lnTo>
                        <a:pt x="154" y="59"/>
                      </a:lnTo>
                      <a:lnTo>
                        <a:pt x="154" y="49"/>
                      </a:lnTo>
                      <a:lnTo>
                        <a:pt x="112" y="49"/>
                      </a:lnTo>
                      <a:lnTo>
                        <a:pt x="112" y="12"/>
                      </a:lnTo>
                      <a:lnTo>
                        <a:pt x="158" y="12"/>
                      </a:lnTo>
                      <a:lnTo>
                        <a:pt x="158" y="2"/>
                      </a:lnTo>
                      <a:lnTo>
                        <a:pt x="100" y="2"/>
                      </a:lnTo>
                      <a:lnTo>
                        <a:pt x="100" y="2"/>
                      </a:lnTo>
                      <a:close/>
                      <a:moveTo>
                        <a:pt x="238" y="9"/>
                      </a:moveTo>
                      <a:lnTo>
                        <a:pt x="238" y="9"/>
                      </a:lnTo>
                      <a:cubicBezTo>
                        <a:pt x="248" y="9"/>
                        <a:pt x="257" y="11"/>
                        <a:pt x="266" y="17"/>
                      </a:cubicBezTo>
                      <a:lnTo>
                        <a:pt x="270" y="8"/>
                      </a:lnTo>
                      <a:cubicBezTo>
                        <a:pt x="260" y="3"/>
                        <a:pt x="250" y="0"/>
                        <a:pt x="238" y="0"/>
                      </a:cubicBezTo>
                      <a:cubicBezTo>
                        <a:pt x="206" y="0"/>
                        <a:pt x="181" y="23"/>
                        <a:pt x="181" y="56"/>
                      </a:cubicBezTo>
                      <a:cubicBezTo>
                        <a:pt x="181" y="91"/>
                        <a:pt x="206" y="112"/>
                        <a:pt x="238" y="112"/>
                      </a:cubicBezTo>
                      <a:cubicBezTo>
                        <a:pt x="248" y="112"/>
                        <a:pt x="260" y="107"/>
                        <a:pt x="270" y="102"/>
                      </a:cubicBezTo>
                      <a:lnTo>
                        <a:pt x="265" y="94"/>
                      </a:lnTo>
                      <a:cubicBezTo>
                        <a:pt x="257" y="99"/>
                        <a:pt x="247" y="102"/>
                        <a:pt x="238" y="102"/>
                      </a:cubicBezTo>
                      <a:cubicBezTo>
                        <a:pt x="211" y="102"/>
                        <a:pt x="193" y="82"/>
                        <a:pt x="193" y="56"/>
                      </a:cubicBezTo>
                      <a:cubicBezTo>
                        <a:pt x="193" y="30"/>
                        <a:pt x="211" y="9"/>
                        <a:pt x="238" y="9"/>
                      </a:cubicBezTo>
                      <a:lnTo>
                        <a:pt x="238" y="9"/>
                      </a:lnTo>
                      <a:close/>
                      <a:moveTo>
                        <a:pt x="297" y="2"/>
                      </a:moveTo>
                      <a:lnTo>
                        <a:pt x="297" y="2"/>
                      </a:lnTo>
                      <a:lnTo>
                        <a:pt x="297" y="110"/>
                      </a:lnTo>
                      <a:lnTo>
                        <a:pt x="309" y="110"/>
                      </a:lnTo>
                      <a:lnTo>
                        <a:pt x="309" y="58"/>
                      </a:lnTo>
                      <a:lnTo>
                        <a:pt x="368" y="58"/>
                      </a:lnTo>
                      <a:lnTo>
                        <a:pt x="368" y="110"/>
                      </a:lnTo>
                      <a:lnTo>
                        <a:pt x="380" y="110"/>
                      </a:lnTo>
                      <a:lnTo>
                        <a:pt x="380" y="2"/>
                      </a:lnTo>
                      <a:lnTo>
                        <a:pt x="368" y="2"/>
                      </a:lnTo>
                      <a:lnTo>
                        <a:pt x="368" y="49"/>
                      </a:lnTo>
                      <a:lnTo>
                        <a:pt x="309" y="49"/>
                      </a:lnTo>
                      <a:lnTo>
                        <a:pt x="309" y="2"/>
                      </a:lnTo>
                      <a:lnTo>
                        <a:pt x="297" y="2"/>
                      </a:lnTo>
                      <a:lnTo>
                        <a:pt x="297" y="2"/>
                      </a:lnTo>
                      <a:close/>
                      <a:moveTo>
                        <a:pt x="431" y="0"/>
                      </a:moveTo>
                      <a:lnTo>
                        <a:pt x="431" y="0"/>
                      </a:lnTo>
                      <a:lnTo>
                        <a:pt x="418" y="3"/>
                      </a:lnTo>
                      <a:lnTo>
                        <a:pt x="418" y="110"/>
                      </a:lnTo>
                      <a:lnTo>
                        <a:pt x="430" y="110"/>
                      </a:lnTo>
                      <a:lnTo>
                        <a:pt x="430" y="18"/>
                      </a:lnTo>
                      <a:lnTo>
                        <a:pt x="493" y="112"/>
                      </a:lnTo>
                      <a:lnTo>
                        <a:pt x="506" y="109"/>
                      </a:lnTo>
                      <a:lnTo>
                        <a:pt x="506" y="2"/>
                      </a:lnTo>
                      <a:lnTo>
                        <a:pt x="495" y="2"/>
                      </a:lnTo>
                      <a:lnTo>
                        <a:pt x="495" y="95"/>
                      </a:lnTo>
                      <a:lnTo>
                        <a:pt x="431" y="0"/>
                      </a:lnTo>
                      <a:lnTo>
                        <a:pt x="431" y="0"/>
                      </a:lnTo>
                      <a:close/>
                      <a:moveTo>
                        <a:pt x="550" y="110"/>
                      </a:moveTo>
                      <a:lnTo>
                        <a:pt x="550" y="110"/>
                      </a:lnTo>
                      <a:lnTo>
                        <a:pt x="562" y="110"/>
                      </a:lnTo>
                      <a:lnTo>
                        <a:pt x="562" y="2"/>
                      </a:lnTo>
                      <a:lnTo>
                        <a:pt x="550" y="2"/>
                      </a:lnTo>
                      <a:lnTo>
                        <a:pt x="550" y="110"/>
                      </a:lnTo>
                      <a:close/>
                      <a:moveTo>
                        <a:pt x="623" y="103"/>
                      </a:moveTo>
                      <a:lnTo>
                        <a:pt x="623" y="103"/>
                      </a:lnTo>
                      <a:cubicBezTo>
                        <a:pt x="615" y="103"/>
                        <a:pt x="606" y="100"/>
                        <a:pt x="600" y="96"/>
                      </a:cubicBezTo>
                      <a:lnTo>
                        <a:pt x="595" y="104"/>
                      </a:lnTo>
                      <a:cubicBezTo>
                        <a:pt x="604" y="109"/>
                        <a:pt x="613" y="112"/>
                        <a:pt x="624" y="112"/>
                      </a:cubicBezTo>
                      <a:cubicBezTo>
                        <a:pt x="647" y="112"/>
                        <a:pt x="658" y="97"/>
                        <a:pt x="658" y="81"/>
                      </a:cubicBezTo>
                      <a:cubicBezTo>
                        <a:pt x="658" y="65"/>
                        <a:pt x="646" y="58"/>
                        <a:pt x="634" y="52"/>
                      </a:cubicBezTo>
                      <a:lnTo>
                        <a:pt x="625" y="48"/>
                      </a:lnTo>
                      <a:cubicBezTo>
                        <a:pt x="617" y="44"/>
                        <a:pt x="609" y="39"/>
                        <a:pt x="609" y="28"/>
                      </a:cubicBezTo>
                      <a:cubicBezTo>
                        <a:pt x="609" y="14"/>
                        <a:pt x="620" y="8"/>
                        <a:pt x="630" y="8"/>
                      </a:cubicBezTo>
                      <a:cubicBezTo>
                        <a:pt x="640" y="8"/>
                        <a:pt x="647" y="12"/>
                        <a:pt x="653" y="16"/>
                      </a:cubicBezTo>
                      <a:lnTo>
                        <a:pt x="657" y="8"/>
                      </a:lnTo>
                      <a:cubicBezTo>
                        <a:pt x="649" y="3"/>
                        <a:pt x="640" y="0"/>
                        <a:pt x="630" y="0"/>
                      </a:cubicBezTo>
                      <a:cubicBezTo>
                        <a:pt x="611" y="0"/>
                        <a:pt x="598" y="11"/>
                        <a:pt x="598" y="28"/>
                      </a:cubicBezTo>
                      <a:cubicBezTo>
                        <a:pt x="598" y="50"/>
                        <a:pt x="614" y="54"/>
                        <a:pt x="630" y="62"/>
                      </a:cubicBezTo>
                      <a:cubicBezTo>
                        <a:pt x="639" y="66"/>
                        <a:pt x="646" y="71"/>
                        <a:pt x="646" y="82"/>
                      </a:cubicBezTo>
                      <a:cubicBezTo>
                        <a:pt x="646" y="95"/>
                        <a:pt x="636" y="103"/>
                        <a:pt x="623" y="103"/>
                      </a:cubicBezTo>
                      <a:lnTo>
                        <a:pt x="623" y="103"/>
                      </a:lnTo>
                      <a:close/>
                      <a:moveTo>
                        <a:pt x="741" y="9"/>
                      </a:moveTo>
                      <a:lnTo>
                        <a:pt x="741" y="9"/>
                      </a:lnTo>
                      <a:cubicBezTo>
                        <a:pt x="752" y="9"/>
                        <a:pt x="761" y="11"/>
                        <a:pt x="769" y="17"/>
                      </a:cubicBezTo>
                      <a:lnTo>
                        <a:pt x="774" y="8"/>
                      </a:lnTo>
                      <a:cubicBezTo>
                        <a:pt x="764" y="3"/>
                        <a:pt x="754" y="0"/>
                        <a:pt x="741" y="0"/>
                      </a:cubicBezTo>
                      <a:cubicBezTo>
                        <a:pt x="709" y="0"/>
                        <a:pt x="684" y="23"/>
                        <a:pt x="684" y="56"/>
                      </a:cubicBezTo>
                      <a:cubicBezTo>
                        <a:pt x="684" y="91"/>
                        <a:pt x="709" y="112"/>
                        <a:pt x="741" y="112"/>
                      </a:cubicBezTo>
                      <a:cubicBezTo>
                        <a:pt x="752" y="112"/>
                        <a:pt x="764" y="107"/>
                        <a:pt x="773" y="102"/>
                      </a:cubicBezTo>
                      <a:lnTo>
                        <a:pt x="769" y="94"/>
                      </a:lnTo>
                      <a:cubicBezTo>
                        <a:pt x="761" y="99"/>
                        <a:pt x="751" y="102"/>
                        <a:pt x="741" y="102"/>
                      </a:cubicBezTo>
                      <a:cubicBezTo>
                        <a:pt x="715" y="102"/>
                        <a:pt x="697" y="82"/>
                        <a:pt x="697" y="56"/>
                      </a:cubicBezTo>
                      <a:cubicBezTo>
                        <a:pt x="697" y="30"/>
                        <a:pt x="715" y="9"/>
                        <a:pt x="741" y="9"/>
                      </a:cubicBezTo>
                      <a:lnTo>
                        <a:pt x="741" y="9"/>
                      </a:lnTo>
                      <a:close/>
                      <a:moveTo>
                        <a:pt x="805" y="2"/>
                      </a:moveTo>
                      <a:lnTo>
                        <a:pt x="805" y="2"/>
                      </a:lnTo>
                      <a:lnTo>
                        <a:pt x="805" y="110"/>
                      </a:lnTo>
                      <a:lnTo>
                        <a:pt x="817" y="110"/>
                      </a:lnTo>
                      <a:lnTo>
                        <a:pt x="817" y="58"/>
                      </a:lnTo>
                      <a:lnTo>
                        <a:pt x="875" y="58"/>
                      </a:lnTo>
                      <a:lnTo>
                        <a:pt x="875" y="110"/>
                      </a:lnTo>
                      <a:lnTo>
                        <a:pt x="887" y="110"/>
                      </a:lnTo>
                      <a:lnTo>
                        <a:pt x="887" y="2"/>
                      </a:lnTo>
                      <a:lnTo>
                        <a:pt x="875" y="2"/>
                      </a:lnTo>
                      <a:lnTo>
                        <a:pt x="875" y="49"/>
                      </a:lnTo>
                      <a:lnTo>
                        <a:pt x="817" y="49"/>
                      </a:lnTo>
                      <a:lnTo>
                        <a:pt x="817" y="2"/>
                      </a:lnTo>
                      <a:lnTo>
                        <a:pt x="805" y="2"/>
                      </a:lnTo>
                      <a:lnTo>
                        <a:pt x="805" y="2"/>
                      </a:lnTo>
                      <a:close/>
                      <a:moveTo>
                        <a:pt x="926" y="2"/>
                      </a:moveTo>
                      <a:lnTo>
                        <a:pt x="926" y="2"/>
                      </a:lnTo>
                      <a:lnTo>
                        <a:pt x="926" y="110"/>
                      </a:lnTo>
                      <a:lnTo>
                        <a:pt x="984" y="110"/>
                      </a:lnTo>
                      <a:lnTo>
                        <a:pt x="984" y="100"/>
                      </a:lnTo>
                      <a:lnTo>
                        <a:pt x="938" y="100"/>
                      </a:lnTo>
                      <a:lnTo>
                        <a:pt x="938" y="59"/>
                      </a:lnTo>
                      <a:lnTo>
                        <a:pt x="980" y="59"/>
                      </a:lnTo>
                      <a:lnTo>
                        <a:pt x="980" y="49"/>
                      </a:lnTo>
                      <a:lnTo>
                        <a:pt x="938" y="49"/>
                      </a:lnTo>
                      <a:lnTo>
                        <a:pt x="938" y="12"/>
                      </a:lnTo>
                      <a:lnTo>
                        <a:pt x="984" y="12"/>
                      </a:lnTo>
                      <a:lnTo>
                        <a:pt x="984" y="2"/>
                      </a:lnTo>
                      <a:lnTo>
                        <a:pt x="926" y="2"/>
                      </a:lnTo>
                      <a:lnTo>
                        <a:pt x="926" y="2"/>
                      </a:lnTo>
                      <a:close/>
                      <a:moveTo>
                        <a:pt x="96" y="251"/>
                      </a:moveTo>
                      <a:lnTo>
                        <a:pt x="96" y="251"/>
                      </a:lnTo>
                      <a:lnTo>
                        <a:pt x="96" y="180"/>
                      </a:lnTo>
                      <a:lnTo>
                        <a:pt x="84" y="180"/>
                      </a:lnTo>
                      <a:lnTo>
                        <a:pt x="84" y="249"/>
                      </a:lnTo>
                      <a:cubicBezTo>
                        <a:pt x="84" y="274"/>
                        <a:pt x="73" y="281"/>
                        <a:pt x="54" y="281"/>
                      </a:cubicBezTo>
                      <a:cubicBezTo>
                        <a:pt x="34" y="281"/>
                        <a:pt x="25" y="270"/>
                        <a:pt x="25" y="249"/>
                      </a:cubicBezTo>
                      <a:lnTo>
                        <a:pt x="25" y="180"/>
                      </a:lnTo>
                      <a:lnTo>
                        <a:pt x="13" y="180"/>
                      </a:lnTo>
                      <a:lnTo>
                        <a:pt x="13" y="252"/>
                      </a:lnTo>
                      <a:cubicBezTo>
                        <a:pt x="13" y="277"/>
                        <a:pt x="27" y="290"/>
                        <a:pt x="54" y="290"/>
                      </a:cubicBezTo>
                      <a:cubicBezTo>
                        <a:pt x="74" y="290"/>
                        <a:pt x="96" y="284"/>
                        <a:pt x="96" y="251"/>
                      </a:cubicBezTo>
                      <a:lnTo>
                        <a:pt x="96" y="251"/>
                      </a:lnTo>
                      <a:close/>
                      <a:moveTo>
                        <a:pt x="143" y="178"/>
                      </a:moveTo>
                      <a:lnTo>
                        <a:pt x="143" y="178"/>
                      </a:lnTo>
                      <a:lnTo>
                        <a:pt x="130" y="181"/>
                      </a:lnTo>
                      <a:lnTo>
                        <a:pt x="130" y="288"/>
                      </a:lnTo>
                      <a:lnTo>
                        <a:pt x="142" y="288"/>
                      </a:lnTo>
                      <a:lnTo>
                        <a:pt x="142" y="196"/>
                      </a:lnTo>
                      <a:lnTo>
                        <a:pt x="205" y="291"/>
                      </a:lnTo>
                      <a:lnTo>
                        <a:pt x="218" y="287"/>
                      </a:lnTo>
                      <a:lnTo>
                        <a:pt x="218" y="181"/>
                      </a:lnTo>
                      <a:lnTo>
                        <a:pt x="207" y="181"/>
                      </a:lnTo>
                      <a:lnTo>
                        <a:pt x="206" y="273"/>
                      </a:lnTo>
                      <a:lnTo>
                        <a:pt x="143" y="178"/>
                      </a:lnTo>
                      <a:lnTo>
                        <a:pt x="143" y="178"/>
                      </a:lnTo>
                      <a:close/>
                      <a:moveTo>
                        <a:pt x="256" y="288"/>
                      </a:moveTo>
                      <a:lnTo>
                        <a:pt x="256" y="288"/>
                      </a:lnTo>
                      <a:lnTo>
                        <a:pt x="268" y="288"/>
                      </a:lnTo>
                      <a:lnTo>
                        <a:pt x="268" y="180"/>
                      </a:lnTo>
                      <a:lnTo>
                        <a:pt x="256" y="180"/>
                      </a:lnTo>
                      <a:lnTo>
                        <a:pt x="256" y="288"/>
                      </a:lnTo>
                      <a:close/>
                      <a:moveTo>
                        <a:pt x="303" y="179"/>
                      </a:moveTo>
                      <a:lnTo>
                        <a:pt x="303" y="179"/>
                      </a:lnTo>
                      <a:lnTo>
                        <a:pt x="291" y="183"/>
                      </a:lnTo>
                      <a:lnTo>
                        <a:pt x="332" y="288"/>
                      </a:lnTo>
                      <a:lnTo>
                        <a:pt x="344" y="288"/>
                      </a:lnTo>
                      <a:lnTo>
                        <a:pt x="385" y="183"/>
                      </a:lnTo>
                      <a:lnTo>
                        <a:pt x="374" y="179"/>
                      </a:lnTo>
                      <a:lnTo>
                        <a:pt x="338" y="275"/>
                      </a:lnTo>
                      <a:lnTo>
                        <a:pt x="303" y="179"/>
                      </a:lnTo>
                      <a:lnTo>
                        <a:pt x="303" y="179"/>
                      </a:lnTo>
                      <a:close/>
                      <a:moveTo>
                        <a:pt x="409" y="180"/>
                      </a:moveTo>
                      <a:lnTo>
                        <a:pt x="409" y="180"/>
                      </a:lnTo>
                      <a:lnTo>
                        <a:pt x="409" y="288"/>
                      </a:lnTo>
                      <a:lnTo>
                        <a:pt x="467" y="288"/>
                      </a:lnTo>
                      <a:lnTo>
                        <a:pt x="467" y="278"/>
                      </a:lnTo>
                      <a:lnTo>
                        <a:pt x="421" y="278"/>
                      </a:lnTo>
                      <a:lnTo>
                        <a:pt x="421" y="237"/>
                      </a:lnTo>
                      <a:lnTo>
                        <a:pt x="463" y="237"/>
                      </a:lnTo>
                      <a:lnTo>
                        <a:pt x="463" y="227"/>
                      </a:lnTo>
                      <a:lnTo>
                        <a:pt x="421" y="227"/>
                      </a:lnTo>
                      <a:lnTo>
                        <a:pt x="421" y="190"/>
                      </a:lnTo>
                      <a:lnTo>
                        <a:pt x="467" y="190"/>
                      </a:lnTo>
                      <a:lnTo>
                        <a:pt x="467" y="180"/>
                      </a:lnTo>
                      <a:lnTo>
                        <a:pt x="409" y="180"/>
                      </a:lnTo>
                      <a:lnTo>
                        <a:pt x="409" y="180"/>
                      </a:lnTo>
                      <a:close/>
                      <a:moveTo>
                        <a:pt x="522" y="233"/>
                      </a:moveTo>
                      <a:lnTo>
                        <a:pt x="522" y="233"/>
                      </a:lnTo>
                      <a:lnTo>
                        <a:pt x="508" y="233"/>
                      </a:lnTo>
                      <a:lnTo>
                        <a:pt x="508" y="190"/>
                      </a:lnTo>
                      <a:lnTo>
                        <a:pt x="525" y="190"/>
                      </a:lnTo>
                      <a:cubicBezTo>
                        <a:pt x="543" y="190"/>
                        <a:pt x="549" y="199"/>
                        <a:pt x="549" y="211"/>
                      </a:cubicBezTo>
                      <a:cubicBezTo>
                        <a:pt x="549" y="228"/>
                        <a:pt x="536" y="233"/>
                        <a:pt x="522" y="233"/>
                      </a:cubicBezTo>
                      <a:lnTo>
                        <a:pt x="522" y="233"/>
                      </a:lnTo>
                      <a:close/>
                      <a:moveTo>
                        <a:pt x="528" y="181"/>
                      </a:moveTo>
                      <a:lnTo>
                        <a:pt x="528" y="181"/>
                      </a:lnTo>
                      <a:lnTo>
                        <a:pt x="495" y="180"/>
                      </a:lnTo>
                      <a:lnTo>
                        <a:pt x="495" y="288"/>
                      </a:lnTo>
                      <a:lnTo>
                        <a:pt x="508" y="288"/>
                      </a:lnTo>
                      <a:lnTo>
                        <a:pt x="508" y="242"/>
                      </a:lnTo>
                      <a:lnTo>
                        <a:pt x="517" y="242"/>
                      </a:lnTo>
                      <a:cubicBezTo>
                        <a:pt x="525" y="242"/>
                        <a:pt x="530" y="245"/>
                        <a:pt x="534" y="251"/>
                      </a:cubicBezTo>
                      <a:lnTo>
                        <a:pt x="539" y="257"/>
                      </a:lnTo>
                      <a:lnTo>
                        <a:pt x="564" y="291"/>
                      </a:lnTo>
                      <a:lnTo>
                        <a:pt x="575" y="285"/>
                      </a:lnTo>
                      <a:lnTo>
                        <a:pt x="553" y="256"/>
                      </a:lnTo>
                      <a:cubicBezTo>
                        <a:pt x="549" y="251"/>
                        <a:pt x="543" y="241"/>
                        <a:pt x="537" y="240"/>
                      </a:cubicBezTo>
                      <a:lnTo>
                        <a:pt x="537" y="237"/>
                      </a:lnTo>
                      <a:cubicBezTo>
                        <a:pt x="551" y="235"/>
                        <a:pt x="560" y="227"/>
                        <a:pt x="560" y="209"/>
                      </a:cubicBezTo>
                      <a:cubicBezTo>
                        <a:pt x="560" y="192"/>
                        <a:pt x="548" y="181"/>
                        <a:pt x="528" y="181"/>
                      </a:cubicBezTo>
                      <a:lnTo>
                        <a:pt x="528" y="181"/>
                      </a:lnTo>
                      <a:close/>
                      <a:moveTo>
                        <a:pt x="618" y="282"/>
                      </a:moveTo>
                      <a:lnTo>
                        <a:pt x="618" y="282"/>
                      </a:lnTo>
                      <a:cubicBezTo>
                        <a:pt x="609" y="282"/>
                        <a:pt x="601" y="279"/>
                        <a:pt x="595" y="275"/>
                      </a:cubicBezTo>
                      <a:lnTo>
                        <a:pt x="590" y="283"/>
                      </a:lnTo>
                      <a:cubicBezTo>
                        <a:pt x="599" y="288"/>
                        <a:pt x="607" y="291"/>
                        <a:pt x="618" y="291"/>
                      </a:cubicBezTo>
                      <a:cubicBezTo>
                        <a:pt x="642" y="291"/>
                        <a:pt x="653" y="276"/>
                        <a:pt x="653" y="260"/>
                      </a:cubicBezTo>
                      <a:cubicBezTo>
                        <a:pt x="653" y="244"/>
                        <a:pt x="641" y="237"/>
                        <a:pt x="629" y="231"/>
                      </a:cubicBezTo>
                      <a:lnTo>
                        <a:pt x="620" y="227"/>
                      </a:lnTo>
                      <a:cubicBezTo>
                        <a:pt x="612" y="223"/>
                        <a:pt x="604" y="218"/>
                        <a:pt x="604" y="207"/>
                      </a:cubicBezTo>
                      <a:cubicBezTo>
                        <a:pt x="604" y="193"/>
                        <a:pt x="615" y="187"/>
                        <a:pt x="625" y="187"/>
                      </a:cubicBezTo>
                      <a:cubicBezTo>
                        <a:pt x="635" y="187"/>
                        <a:pt x="642" y="191"/>
                        <a:pt x="648" y="195"/>
                      </a:cubicBezTo>
                      <a:lnTo>
                        <a:pt x="652" y="187"/>
                      </a:lnTo>
                      <a:cubicBezTo>
                        <a:pt x="644" y="182"/>
                        <a:pt x="634" y="179"/>
                        <a:pt x="624" y="179"/>
                      </a:cubicBezTo>
                      <a:cubicBezTo>
                        <a:pt x="605" y="179"/>
                        <a:pt x="592" y="190"/>
                        <a:pt x="592" y="207"/>
                      </a:cubicBezTo>
                      <a:cubicBezTo>
                        <a:pt x="592" y="229"/>
                        <a:pt x="609" y="233"/>
                        <a:pt x="625" y="241"/>
                      </a:cubicBezTo>
                      <a:cubicBezTo>
                        <a:pt x="633" y="245"/>
                        <a:pt x="640" y="250"/>
                        <a:pt x="640" y="261"/>
                      </a:cubicBezTo>
                      <a:cubicBezTo>
                        <a:pt x="640" y="274"/>
                        <a:pt x="631" y="282"/>
                        <a:pt x="618" y="282"/>
                      </a:cubicBezTo>
                      <a:lnTo>
                        <a:pt x="618" y="282"/>
                      </a:lnTo>
                      <a:close/>
                      <a:moveTo>
                        <a:pt x="685" y="288"/>
                      </a:moveTo>
                      <a:lnTo>
                        <a:pt x="685" y="288"/>
                      </a:lnTo>
                      <a:lnTo>
                        <a:pt x="697" y="288"/>
                      </a:lnTo>
                      <a:lnTo>
                        <a:pt x="697" y="180"/>
                      </a:lnTo>
                      <a:lnTo>
                        <a:pt x="685" y="180"/>
                      </a:lnTo>
                      <a:lnTo>
                        <a:pt x="685" y="288"/>
                      </a:lnTo>
                      <a:close/>
                      <a:moveTo>
                        <a:pt x="721" y="180"/>
                      </a:moveTo>
                      <a:lnTo>
                        <a:pt x="721" y="180"/>
                      </a:lnTo>
                      <a:lnTo>
                        <a:pt x="721" y="190"/>
                      </a:lnTo>
                      <a:lnTo>
                        <a:pt x="752" y="190"/>
                      </a:lnTo>
                      <a:lnTo>
                        <a:pt x="752" y="288"/>
                      </a:lnTo>
                      <a:lnTo>
                        <a:pt x="764" y="288"/>
                      </a:lnTo>
                      <a:lnTo>
                        <a:pt x="764" y="190"/>
                      </a:lnTo>
                      <a:lnTo>
                        <a:pt x="796" y="190"/>
                      </a:lnTo>
                      <a:lnTo>
                        <a:pt x="796" y="180"/>
                      </a:lnTo>
                      <a:lnTo>
                        <a:pt x="721" y="180"/>
                      </a:lnTo>
                      <a:lnTo>
                        <a:pt x="721" y="180"/>
                      </a:lnTo>
                      <a:close/>
                      <a:moveTo>
                        <a:pt x="851" y="191"/>
                      </a:moveTo>
                      <a:lnTo>
                        <a:pt x="851" y="191"/>
                      </a:lnTo>
                      <a:lnTo>
                        <a:pt x="870" y="245"/>
                      </a:lnTo>
                      <a:lnTo>
                        <a:pt x="830" y="245"/>
                      </a:lnTo>
                      <a:lnTo>
                        <a:pt x="851" y="191"/>
                      </a:lnTo>
                      <a:lnTo>
                        <a:pt x="851" y="191"/>
                      </a:lnTo>
                      <a:close/>
                      <a:moveTo>
                        <a:pt x="900" y="287"/>
                      </a:moveTo>
                      <a:lnTo>
                        <a:pt x="900" y="287"/>
                      </a:lnTo>
                      <a:lnTo>
                        <a:pt x="857" y="180"/>
                      </a:lnTo>
                      <a:lnTo>
                        <a:pt x="844" y="180"/>
                      </a:lnTo>
                      <a:lnTo>
                        <a:pt x="800" y="287"/>
                      </a:lnTo>
                      <a:lnTo>
                        <a:pt x="812" y="291"/>
                      </a:lnTo>
                      <a:lnTo>
                        <a:pt x="827" y="253"/>
                      </a:lnTo>
                      <a:lnTo>
                        <a:pt x="874" y="253"/>
                      </a:lnTo>
                      <a:lnTo>
                        <a:pt x="888" y="291"/>
                      </a:lnTo>
                      <a:lnTo>
                        <a:pt x="900" y="287"/>
                      </a:lnTo>
                      <a:lnTo>
                        <a:pt x="900" y="287"/>
                      </a:lnTo>
                      <a:close/>
                      <a:moveTo>
                        <a:pt x="871" y="188"/>
                      </a:moveTo>
                      <a:lnTo>
                        <a:pt x="871" y="188"/>
                      </a:lnTo>
                      <a:lnTo>
                        <a:pt x="882" y="188"/>
                      </a:lnTo>
                      <a:lnTo>
                        <a:pt x="882" y="174"/>
                      </a:lnTo>
                      <a:lnTo>
                        <a:pt x="871" y="174"/>
                      </a:lnTo>
                      <a:lnTo>
                        <a:pt x="871" y="188"/>
                      </a:lnTo>
                      <a:close/>
                      <a:moveTo>
                        <a:pt x="820" y="188"/>
                      </a:moveTo>
                      <a:lnTo>
                        <a:pt x="820" y="188"/>
                      </a:lnTo>
                      <a:lnTo>
                        <a:pt x="831" y="188"/>
                      </a:lnTo>
                      <a:lnTo>
                        <a:pt x="831" y="174"/>
                      </a:lnTo>
                      <a:lnTo>
                        <a:pt x="820" y="174"/>
                      </a:lnTo>
                      <a:lnTo>
                        <a:pt x="820" y="188"/>
                      </a:lnTo>
                      <a:close/>
                      <a:moveTo>
                        <a:pt x="911" y="180"/>
                      </a:moveTo>
                      <a:lnTo>
                        <a:pt x="911" y="180"/>
                      </a:lnTo>
                      <a:lnTo>
                        <a:pt x="911" y="190"/>
                      </a:lnTo>
                      <a:lnTo>
                        <a:pt x="942" y="190"/>
                      </a:lnTo>
                      <a:lnTo>
                        <a:pt x="942" y="288"/>
                      </a:lnTo>
                      <a:lnTo>
                        <a:pt x="954" y="288"/>
                      </a:lnTo>
                      <a:lnTo>
                        <a:pt x="954" y="190"/>
                      </a:lnTo>
                      <a:lnTo>
                        <a:pt x="986" y="190"/>
                      </a:lnTo>
                      <a:lnTo>
                        <a:pt x="986" y="180"/>
                      </a:lnTo>
                      <a:lnTo>
                        <a:pt x="911" y="180"/>
                      </a:lnTo>
                      <a:lnTo>
                        <a:pt x="911" y="180"/>
                      </a:lnTo>
                      <a:close/>
                      <a:moveTo>
                        <a:pt x="41" y="457"/>
                      </a:moveTo>
                      <a:lnTo>
                        <a:pt x="41" y="457"/>
                      </a:lnTo>
                      <a:lnTo>
                        <a:pt x="25" y="457"/>
                      </a:lnTo>
                      <a:lnTo>
                        <a:pt x="25" y="368"/>
                      </a:lnTo>
                      <a:lnTo>
                        <a:pt x="43" y="368"/>
                      </a:lnTo>
                      <a:cubicBezTo>
                        <a:pt x="73" y="368"/>
                        <a:pt x="93" y="383"/>
                        <a:pt x="93" y="412"/>
                      </a:cubicBezTo>
                      <a:cubicBezTo>
                        <a:pt x="93" y="440"/>
                        <a:pt x="73" y="457"/>
                        <a:pt x="41" y="457"/>
                      </a:cubicBezTo>
                      <a:lnTo>
                        <a:pt x="41" y="457"/>
                      </a:lnTo>
                      <a:close/>
                      <a:moveTo>
                        <a:pt x="46" y="359"/>
                      </a:moveTo>
                      <a:lnTo>
                        <a:pt x="46" y="359"/>
                      </a:lnTo>
                      <a:lnTo>
                        <a:pt x="13" y="359"/>
                      </a:lnTo>
                      <a:lnTo>
                        <a:pt x="13" y="466"/>
                      </a:lnTo>
                      <a:lnTo>
                        <a:pt x="42" y="466"/>
                      </a:lnTo>
                      <a:cubicBezTo>
                        <a:pt x="79" y="466"/>
                        <a:pt x="104" y="448"/>
                        <a:pt x="104" y="411"/>
                      </a:cubicBezTo>
                      <a:cubicBezTo>
                        <a:pt x="104" y="385"/>
                        <a:pt x="89" y="359"/>
                        <a:pt x="46" y="359"/>
                      </a:cubicBezTo>
                      <a:lnTo>
                        <a:pt x="46" y="359"/>
                      </a:lnTo>
                      <a:close/>
                      <a:moveTo>
                        <a:pt x="171" y="369"/>
                      </a:moveTo>
                      <a:lnTo>
                        <a:pt x="171" y="369"/>
                      </a:lnTo>
                      <a:lnTo>
                        <a:pt x="191" y="423"/>
                      </a:lnTo>
                      <a:lnTo>
                        <a:pt x="150" y="423"/>
                      </a:lnTo>
                      <a:lnTo>
                        <a:pt x="171" y="369"/>
                      </a:lnTo>
                      <a:lnTo>
                        <a:pt x="171" y="369"/>
                      </a:lnTo>
                      <a:close/>
                      <a:moveTo>
                        <a:pt x="220" y="465"/>
                      </a:moveTo>
                      <a:lnTo>
                        <a:pt x="220" y="465"/>
                      </a:lnTo>
                      <a:lnTo>
                        <a:pt x="177" y="359"/>
                      </a:lnTo>
                      <a:lnTo>
                        <a:pt x="165" y="359"/>
                      </a:lnTo>
                      <a:lnTo>
                        <a:pt x="121" y="465"/>
                      </a:lnTo>
                      <a:lnTo>
                        <a:pt x="133" y="469"/>
                      </a:lnTo>
                      <a:lnTo>
                        <a:pt x="147" y="432"/>
                      </a:lnTo>
                      <a:lnTo>
                        <a:pt x="194" y="432"/>
                      </a:lnTo>
                      <a:lnTo>
                        <a:pt x="208" y="469"/>
                      </a:lnTo>
                      <a:lnTo>
                        <a:pt x="220" y="465"/>
                      </a:lnTo>
                      <a:lnTo>
                        <a:pt x="220" y="465"/>
                      </a:lnTo>
                      <a:close/>
                      <a:moveTo>
                        <a:pt x="275" y="411"/>
                      </a:moveTo>
                      <a:lnTo>
                        <a:pt x="275" y="411"/>
                      </a:lnTo>
                      <a:lnTo>
                        <a:pt x="261" y="411"/>
                      </a:lnTo>
                      <a:lnTo>
                        <a:pt x="261" y="368"/>
                      </a:lnTo>
                      <a:lnTo>
                        <a:pt x="278" y="368"/>
                      </a:lnTo>
                      <a:cubicBezTo>
                        <a:pt x="297" y="368"/>
                        <a:pt x="302" y="377"/>
                        <a:pt x="302" y="389"/>
                      </a:cubicBezTo>
                      <a:cubicBezTo>
                        <a:pt x="302" y="407"/>
                        <a:pt x="289" y="411"/>
                        <a:pt x="275" y="411"/>
                      </a:cubicBezTo>
                      <a:lnTo>
                        <a:pt x="275" y="411"/>
                      </a:lnTo>
                      <a:close/>
                      <a:moveTo>
                        <a:pt x="281" y="359"/>
                      </a:moveTo>
                      <a:lnTo>
                        <a:pt x="281" y="359"/>
                      </a:lnTo>
                      <a:lnTo>
                        <a:pt x="249" y="359"/>
                      </a:lnTo>
                      <a:lnTo>
                        <a:pt x="249" y="467"/>
                      </a:lnTo>
                      <a:lnTo>
                        <a:pt x="261" y="467"/>
                      </a:lnTo>
                      <a:lnTo>
                        <a:pt x="261" y="420"/>
                      </a:lnTo>
                      <a:lnTo>
                        <a:pt x="271" y="420"/>
                      </a:lnTo>
                      <a:cubicBezTo>
                        <a:pt x="279" y="420"/>
                        <a:pt x="283" y="423"/>
                        <a:pt x="287" y="429"/>
                      </a:cubicBezTo>
                      <a:lnTo>
                        <a:pt x="292" y="435"/>
                      </a:lnTo>
                      <a:lnTo>
                        <a:pt x="317" y="469"/>
                      </a:lnTo>
                      <a:lnTo>
                        <a:pt x="328" y="463"/>
                      </a:lnTo>
                      <a:lnTo>
                        <a:pt x="306" y="435"/>
                      </a:lnTo>
                      <a:cubicBezTo>
                        <a:pt x="302" y="429"/>
                        <a:pt x="297" y="419"/>
                        <a:pt x="290" y="418"/>
                      </a:cubicBezTo>
                      <a:lnTo>
                        <a:pt x="290" y="415"/>
                      </a:lnTo>
                      <a:cubicBezTo>
                        <a:pt x="305" y="413"/>
                        <a:pt x="313" y="405"/>
                        <a:pt x="313" y="387"/>
                      </a:cubicBezTo>
                      <a:cubicBezTo>
                        <a:pt x="313" y="370"/>
                        <a:pt x="301" y="359"/>
                        <a:pt x="281" y="359"/>
                      </a:cubicBezTo>
                      <a:lnTo>
                        <a:pt x="281" y="359"/>
                      </a:lnTo>
                      <a:close/>
                      <a:moveTo>
                        <a:pt x="394" y="359"/>
                      </a:moveTo>
                      <a:lnTo>
                        <a:pt x="394" y="359"/>
                      </a:lnTo>
                      <a:lnTo>
                        <a:pt x="381" y="359"/>
                      </a:lnTo>
                      <a:lnTo>
                        <a:pt x="351" y="465"/>
                      </a:lnTo>
                      <a:lnTo>
                        <a:pt x="362" y="468"/>
                      </a:lnTo>
                      <a:lnTo>
                        <a:pt x="388" y="375"/>
                      </a:lnTo>
                      <a:lnTo>
                        <a:pt x="415" y="466"/>
                      </a:lnTo>
                      <a:lnTo>
                        <a:pt x="429" y="466"/>
                      </a:lnTo>
                      <a:lnTo>
                        <a:pt x="457" y="375"/>
                      </a:lnTo>
                      <a:lnTo>
                        <a:pt x="482" y="468"/>
                      </a:lnTo>
                      <a:lnTo>
                        <a:pt x="493" y="465"/>
                      </a:lnTo>
                      <a:lnTo>
                        <a:pt x="463" y="359"/>
                      </a:lnTo>
                      <a:lnTo>
                        <a:pt x="450" y="359"/>
                      </a:lnTo>
                      <a:lnTo>
                        <a:pt x="422" y="453"/>
                      </a:lnTo>
                      <a:lnTo>
                        <a:pt x="394" y="359"/>
                      </a:lnTo>
                      <a:lnTo>
                        <a:pt x="394" y="359"/>
                      </a:lnTo>
                      <a:close/>
                      <a:moveTo>
                        <a:pt x="544" y="460"/>
                      </a:moveTo>
                      <a:lnTo>
                        <a:pt x="544" y="460"/>
                      </a:lnTo>
                      <a:cubicBezTo>
                        <a:pt x="536" y="460"/>
                        <a:pt x="527" y="457"/>
                        <a:pt x="521" y="453"/>
                      </a:cubicBezTo>
                      <a:lnTo>
                        <a:pt x="517" y="461"/>
                      </a:lnTo>
                      <a:cubicBezTo>
                        <a:pt x="525" y="466"/>
                        <a:pt x="534" y="468"/>
                        <a:pt x="545" y="468"/>
                      </a:cubicBezTo>
                      <a:cubicBezTo>
                        <a:pt x="569" y="468"/>
                        <a:pt x="579" y="454"/>
                        <a:pt x="579" y="438"/>
                      </a:cubicBezTo>
                      <a:cubicBezTo>
                        <a:pt x="579" y="422"/>
                        <a:pt x="568" y="415"/>
                        <a:pt x="555" y="409"/>
                      </a:cubicBezTo>
                      <a:lnTo>
                        <a:pt x="546" y="405"/>
                      </a:lnTo>
                      <a:cubicBezTo>
                        <a:pt x="539" y="401"/>
                        <a:pt x="530" y="395"/>
                        <a:pt x="530" y="385"/>
                      </a:cubicBezTo>
                      <a:cubicBezTo>
                        <a:pt x="530" y="371"/>
                        <a:pt x="542" y="365"/>
                        <a:pt x="552" y="365"/>
                      </a:cubicBezTo>
                      <a:cubicBezTo>
                        <a:pt x="562" y="365"/>
                        <a:pt x="568" y="369"/>
                        <a:pt x="574" y="373"/>
                      </a:cubicBezTo>
                      <a:lnTo>
                        <a:pt x="579" y="365"/>
                      </a:lnTo>
                      <a:cubicBezTo>
                        <a:pt x="570" y="360"/>
                        <a:pt x="561" y="357"/>
                        <a:pt x="551" y="357"/>
                      </a:cubicBezTo>
                      <a:cubicBezTo>
                        <a:pt x="532" y="357"/>
                        <a:pt x="519" y="368"/>
                        <a:pt x="519" y="384"/>
                      </a:cubicBezTo>
                      <a:cubicBezTo>
                        <a:pt x="519" y="407"/>
                        <a:pt x="535" y="411"/>
                        <a:pt x="551" y="419"/>
                      </a:cubicBezTo>
                      <a:cubicBezTo>
                        <a:pt x="560" y="423"/>
                        <a:pt x="567" y="428"/>
                        <a:pt x="567" y="439"/>
                      </a:cubicBezTo>
                      <a:cubicBezTo>
                        <a:pt x="567" y="452"/>
                        <a:pt x="558" y="460"/>
                        <a:pt x="544" y="460"/>
                      </a:cubicBezTo>
                      <a:lnTo>
                        <a:pt x="544" y="460"/>
                      </a:lnTo>
                      <a:close/>
                      <a:moveTo>
                        <a:pt x="599" y="359"/>
                      </a:moveTo>
                      <a:lnTo>
                        <a:pt x="599" y="359"/>
                      </a:lnTo>
                      <a:lnTo>
                        <a:pt x="599" y="369"/>
                      </a:lnTo>
                      <a:lnTo>
                        <a:pt x="631" y="369"/>
                      </a:lnTo>
                      <a:lnTo>
                        <a:pt x="631" y="466"/>
                      </a:lnTo>
                      <a:lnTo>
                        <a:pt x="643" y="466"/>
                      </a:lnTo>
                      <a:lnTo>
                        <a:pt x="643" y="369"/>
                      </a:lnTo>
                      <a:lnTo>
                        <a:pt x="675" y="369"/>
                      </a:lnTo>
                      <a:lnTo>
                        <a:pt x="675" y="359"/>
                      </a:lnTo>
                      <a:lnTo>
                        <a:pt x="599" y="359"/>
                      </a:lnTo>
                      <a:lnTo>
                        <a:pt x="599" y="359"/>
                      </a:lnTo>
                      <a:close/>
                      <a:moveTo>
                        <a:pt x="731" y="370"/>
                      </a:moveTo>
                      <a:lnTo>
                        <a:pt x="731" y="370"/>
                      </a:lnTo>
                      <a:lnTo>
                        <a:pt x="751" y="423"/>
                      </a:lnTo>
                      <a:lnTo>
                        <a:pt x="710" y="423"/>
                      </a:lnTo>
                      <a:lnTo>
                        <a:pt x="731" y="370"/>
                      </a:lnTo>
                      <a:lnTo>
                        <a:pt x="731" y="370"/>
                      </a:lnTo>
                      <a:close/>
                      <a:moveTo>
                        <a:pt x="780" y="465"/>
                      </a:moveTo>
                      <a:lnTo>
                        <a:pt x="780" y="465"/>
                      </a:lnTo>
                      <a:lnTo>
                        <a:pt x="737" y="359"/>
                      </a:lnTo>
                      <a:lnTo>
                        <a:pt x="725" y="359"/>
                      </a:lnTo>
                      <a:lnTo>
                        <a:pt x="681" y="465"/>
                      </a:lnTo>
                      <a:lnTo>
                        <a:pt x="693" y="469"/>
                      </a:lnTo>
                      <a:lnTo>
                        <a:pt x="707" y="432"/>
                      </a:lnTo>
                      <a:lnTo>
                        <a:pt x="754" y="432"/>
                      </a:lnTo>
                      <a:lnTo>
                        <a:pt x="768" y="469"/>
                      </a:lnTo>
                      <a:lnTo>
                        <a:pt x="780" y="465"/>
                      </a:lnTo>
                      <a:lnTo>
                        <a:pt x="780" y="465"/>
                      </a:lnTo>
                      <a:close/>
                      <a:moveTo>
                        <a:pt x="832" y="457"/>
                      </a:moveTo>
                      <a:lnTo>
                        <a:pt x="832" y="457"/>
                      </a:lnTo>
                      <a:lnTo>
                        <a:pt x="817" y="457"/>
                      </a:lnTo>
                      <a:lnTo>
                        <a:pt x="817" y="368"/>
                      </a:lnTo>
                      <a:lnTo>
                        <a:pt x="835" y="368"/>
                      </a:lnTo>
                      <a:cubicBezTo>
                        <a:pt x="865" y="368"/>
                        <a:pt x="884" y="383"/>
                        <a:pt x="884" y="412"/>
                      </a:cubicBezTo>
                      <a:cubicBezTo>
                        <a:pt x="884" y="440"/>
                        <a:pt x="864" y="457"/>
                        <a:pt x="832" y="457"/>
                      </a:cubicBezTo>
                      <a:lnTo>
                        <a:pt x="832" y="457"/>
                      </a:lnTo>
                      <a:close/>
                      <a:moveTo>
                        <a:pt x="837" y="359"/>
                      </a:moveTo>
                      <a:lnTo>
                        <a:pt x="837" y="359"/>
                      </a:lnTo>
                      <a:lnTo>
                        <a:pt x="804" y="359"/>
                      </a:lnTo>
                      <a:lnTo>
                        <a:pt x="804" y="466"/>
                      </a:lnTo>
                      <a:lnTo>
                        <a:pt x="834" y="466"/>
                      </a:lnTo>
                      <a:cubicBezTo>
                        <a:pt x="871" y="466"/>
                        <a:pt x="896" y="448"/>
                        <a:pt x="896" y="411"/>
                      </a:cubicBezTo>
                      <a:cubicBezTo>
                        <a:pt x="896" y="385"/>
                        <a:pt x="881" y="359"/>
                        <a:pt x="837" y="359"/>
                      </a:cubicBezTo>
                      <a:lnTo>
                        <a:pt x="837" y="359"/>
                      </a:lnTo>
                      <a:close/>
                      <a:moveTo>
                        <a:pt x="910" y="359"/>
                      </a:moveTo>
                      <a:lnTo>
                        <a:pt x="910" y="359"/>
                      </a:lnTo>
                      <a:lnTo>
                        <a:pt x="910" y="369"/>
                      </a:lnTo>
                      <a:lnTo>
                        <a:pt x="942" y="369"/>
                      </a:lnTo>
                      <a:lnTo>
                        <a:pt x="942" y="466"/>
                      </a:lnTo>
                      <a:lnTo>
                        <a:pt x="954" y="466"/>
                      </a:lnTo>
                      <a:lnTo>
                        <a:pt x="954" y="369"/>
                      </a:lnTo>
                      <a:lnTo>
                        <a:pt x="986" y="369"/>
                      </a:lnTo>
                      <a:lnTo>
                        <a:pt x="986" y="359"/>
                      </a:lnTo>
                      <a:lnTo>
                        <a:pt x="910" y="3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</p:grpSp>
          <p:grpSp>
            <p:nvGrpSpPr>
              <p:cNvPr id="16" name="PP Logo">
                <a:extLst>
                  <a:ext uri="{FF2B5EF4-FFF2-40B4-BE49-F238E27FC236}">
                    <a16:creationId xmlns:a16="http://schemas.microsoft.com/office/drawing/2014/main" id="{3522C211-DC94-98D6-9275-FFC897E6F2CD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10059075" y="1357578"/>
                <a:ext cx="1860913" cy="376240"/>
                <a:chOff x="2831" y="1956"/>
                <a:chExt cx="2018" cy="408"/>
              </a:xfrm>
            </p:grpSpPr>
            <p:sp>
              <p:nvSpPr>
                <p:cNvPr id="17" name="AutoShape 3">
                  <a:extLst>
                    <a:ext uri="{FF2B5EF4-FFF2-40B4-BE49-F238E27FC236}">
                      <a16:creationId xmlns:a16="http://schemas.microsoft.com/office/drawing/2014/main" id="{967CF66F-807B-BEF8-AEA0-841B8AB89FC0}"/>
                    </a:ext>
                  </a:extLst>
                </p:cNvPr>
                <p:cNvSpPr>
                  <a:spLocks noChangeAspect="1" noChangeArrowheads="1" noTextEdit="1"/>
                </p:cNvSpPr>
                <p:nvPr userDrawn="1"/>
              </p:nvSpPr>
              <p:spPr bwMode="auto">
                <a:xfrm>
                  <a:off x="2831" y="1956"/>
                  <a:ext cx="2018" cy="4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" name="Freeform 5">
                  <a:extLst>
                    <a:ext uri="{FF2B5EF4-FFF2-40B4-BE49-F238E27FC236}">
                      <a16:creationId xmlns:a16="http://schemas.microsoft.com/office/drawing/2014/main" id="{564EB117-173C-4FD4-E3AE-FDC80D982621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3857" y="1986"/>
                  <a:ext cx="532" cy="131"/>
                </a:xfrm>
                <a:custGeom>
                  <a:avLst/>
                  <a:gdLst>
                    <a:gd name="T0" fmla="*/ 1106 w 1108"/>
                    <a:gd name="T1" fmla="*/ 266 h 274"/>
                    <a:gd name="T2" fmla="*/ 1103 w 1108"/>
                    <a:gd name="T3" fmla="*/ 247 h 274"/>
                    <a:gd name="T4" fmla="*/ 1081 w 1108"/>
                    <a:gd name="T5" fmla="*/ 250 h 274"/>
                    <a:gd name="T6" fmla="*/ 1065 w 1108"/>
                    <a:gd name="T7" fmla="*/ 202 h 274"/>
                    <a:gd name="T8" fmla="*/ 1061 w 1108"/>
                    <a:gd name="T9" fmla="*/ 0 h 274"/>
                    <a:gd name="T10" fmla="*/ 1037 w 1108"/>
                    <a:gd name="T11" fmla="*/ 10 h 274"/>
                    <a:gd name="T12" fmla="*/ 921 w 1108"/>
                    <a:gd name="T13" fmla="*/ 108 h 274"/>
                    <a:gd name="T14" fmla="*/ 921 w 1108"/>
                    <a:gd name="T15" fmla="*/ 108 h 274"/>
                    <a:gd name="T16" fmla="*/ 990 w 1108"/>
                    <a:gd name="T17" fmla="*/ 179 h 274"/>
                    <a:gd name="T18" fmla="*/ 849 w 1108"/>
                    <a:gd name="T19" fmla="*/ 180 h 274"/>
                    <a:gd name="T20" fmla="*/ 985 w 1108"/>
                    <a:gd name="T21" fmla="*/ 253 h 274"/>
                    <a:gd name="T22" fmla="*/ 975 w 1108"/>
                    <a:gd name="T23" fmla="*/ 234 h 274"/>
                    <a:gd name="T24" fmla="*/ 880 w 1108"/>
                    <a:gd name="T25" fmla="*/ 186 h 274"/>
                    <a:gd name="T26" fmla="*/ 799 w 1108"/>
                    <a:gd name="T27" fmla="*/ 272 h 274"/>
                    <a:gd name="T28" fmla="*/ 829 w 1108"/>
                    <a:gd name="T29" fmla="*/ 260 h 274"/>
                    <a:gd name="T30" fmla="*/ 820 w 1108"/>
                    <a:gd name="T31" fmla="*/ 245 h 274"/>
                    <a:gd name="T32" fmla="*/ 787 w 1108"/>
                    <a:gd name="T33" fmla="*/ 216 h 274"/>
                    <a:gd name="T34" fmla="*/ 784 w 1108"/>
                    <a:gd name="T35" fmla="*/ 0 h 274"/>
                    <a:gd name="T36" fmla="*/ 763 w 1108"/>
                    <a:gd name="T37" fmla="*/ 5 h 274"/>
                    <a:gd name="T38" fmla="*/ 759 w 1108"/>
                    <a:gd name="T39" fmla="*/ 219 h 274"/>
                    <a:gd name="T40" fmla="*/ 724 w 1108"/>
                    <a:gd name="T41" fmla="*/ 266 h 274"/>
                    <a:gd name="T42" fmla="*/ 722 w 1108"/>
                    <a:gd name="T43" fmla="*/ 247 h 274"/>
                    <a:gd name="T44" fmla="*/ 700 w 1108"/>
                    <a:gd name="T45" fmla="*/ 250 h 274"/>
                    <a:gd name="T46" fmla="*/ 684 w 1108"/>
                    <a:gd name="T47" fmla="*/ 202 h 274"/>
                    <a:gd name="T48" fmla="*/ 680 w 1108"/>
                    <a:gd name="T49" fmla="*/ 0 h 274"/>
                    <a:gd name="T50" fmla="*/ 656 w 1108"/>
                    <a:gd name="T51" fmla="*/ 10 h 274"/>
                    <a:gd name="T52" fmla="*/ 567 w 1108"/>
                    <a:gd name="T53" fmla="*/ 228 h 274"/>
                    <a:gd name="T54" fmla="*/ 567 w 1108"/>
                    <a:gd name="T55" fmla="*/ 180 h 274"/>
                    <a:gd name="T56" fmla="*/ 518 w 1108"/>
                    <a:gd name="T57" fmla="*/ 272 h 274"/>
                    <a:gd name="T58" fmla="*/ 588 w 1108"/>
                    <a:gd name="T59" fmla="*/ 271 h 274"/>
                    <a:gd name="T60" fmla="*/ 605 w 1108"/>
                    <a:gd name="T61" fmla="*/ 257 h 274"/>
                    <a:gd name="T62" fmla="*/ 536 w 1108"/>
                    <a:gd name="T63" fmla="*/ 86 h 274"/>
                    <a:gd name="T64" fmla="*/ 478 w 1108"/>
                    <a:gd name="T65" fmla="*/ 107 h 274"/>
                    <a:gd name="T66" fmla="*/ 489 w 1108"/>
                    <a:gd name="T67" fmla="*/ 123 h 274"/>
                    <a:gd name="T68" fmla="*/ 567 w 1108"/>
                    <a:gd name="T69" fmla="*/ 157 h 274"/>
                    <a:gd name="T70" fmla="*/ 366 w 1108"/>
                    <a:gd name="T71" fmla="*/ 86 h 274"/>
                    <a:gd name="T72" fmla="*/ 345 w 1108"/>
                    <a:gd name="T73" fmla="*/ 99 h 274"/>
                    <a:gd name="T74" fmla="*/ 356 w 1108"/>
                    <a:gd name="T75" fmla="*/ 264 h 274"/>
                    <a:gd name="T76" fmla="*/ 384 w 1108"/>
                    <a:gd name="T77" fmla="*/ 264 h 274"/>
                    <a:gd name="T78" fmla="*/ 432 w 1108"/>
                    <a:gd name="T79" fmla="*/ 116 h 274"/>
                    <a:gd name="T80" fmla="*/ 444 w 1108"/>
                    <a:gd name="T81" fmla="*/ 94 h 274"/>
                    <a:gd name="T82" fmla="*/ 426 w 1108"/>
                    <a:gd name="T83" fmla="*/ 86 h 274"/>
                    <a:gd name="T84" fmla="*/ 375 w 1108"/>
                    <a:gd name="T85" fmla="*/ 100 h 274"/>
                    <a:gd name="T86" fmla="*/ 194 w 1108"/>
                    <a:gd name="T87" fmla="*/ 219 h 274"/>
                    <a:gd name="T88" fmla="*/ 166 w 1108"/>
                    <a:gd name="T89" fmla="*/ 222 h 274"/>
                    <a:gd name="T90" fmla="*/ 282 w 1108"/>
                    <a:gd name="T91" fmla="*/ 272 h 274"/>
                    <a:gd name="T92" fmla="*/ 303 w 1108"/>
                    <a:gd name="T93" fmla="*/ 259 h 274"/>
                    <a:gd name="T94" fmla="*/ 292 w 1108"/>
                    <a:gd name="T95" fmla="*/ 139 h 274"/>
                    <a:gd name="T96" fmla="*/ 174 w 1108"/>
                    <a:gd name="T97" fmla="*/ 104 h 274"/>
                    <a:gd name="T98" fmla="*/ 183 w 1108"/>
                    <a:gd name="T99" fmla="*/ 123 h 274"/>
                    <a:gd name="T100" fmla="*/ 264 w 1108"/>
                    <a:gd name="T101" fmla="*/ 145 h 274"/>
                    <a:gd name="T102" fmla="*/ 31 w 1108"/>
                    <a:gd name="T103" fmla="*/ 40 h 274"/>
                    <a:gd name="T104" fmla="*/ 95 w 1108"/>
                    <a:gd name="T105" fmla="*/ 121 h 274"/>
                    <a:gd name="T106" fmla="*/ 31 w 1108"/>
                    <a:gd name="T107" fmla="*/ 40 h 274"/>
                    <a:gd name="T108" fmla="*/ 138 w 1108"/>
                    <a:gd name="T109" fmla="*/ 82 h 274"/>
                    <a:gd name="T110" fmla="*/ 5 w 1108"/>
                    <a:gd name="T111" fmla="*/ 14 h 274"/>
                    <a:gd name="T112" fmla="*/ 5 w 1108"/>
                    <a:gd name="T113" fmla="*/ 269 h 274"/>
                    <a:gd name="T114" fmla="*/ 31 w 1108"/>
                    <a:gd name="T115" fmla="*/ 161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108" h="274">
                      <a:moveTo>
                        <a:pt x="1037" y="219"/>
                      </a:moveTo>
                      <a:cubicBezTo>
                        <a:pt x="1037" y="260"/>
                        <a:pt x="1046" y="272"/>
                        <a:pt x="1077" y="272"/>
                      </a:cubicBezTo>
                      <a:cubicBezTo>
                        <a:pt x="1087" y="272"/>
                        <a:pt x="1096" y="270"/>
                        <a:pt x="1106" y="266"/>
                      </a:cubicBezTo>
                      <a:cubicBezTo>
                        <a:pt x="1108" y="265"/>
                        <a:pt x="1108" y="264"/>
                        <a:pt x="1108" y="263"/>
                      </a:cubicBezTo>
                      <a:cubicBezTo>
                        <a:pt x="1108" y="263"/>
                        <a:pt x="1108" y="262"/>
                        <a:pt x="1108" y="260"/>
                      </a:cubicBezTo>
                      <a:lnTo>
                        <a:pt x="1103" y="247"/>
                      </a:lnTo>
                      <a:cubicBezTo>
                        <a:pt x="1103" y="245"/>
                        <a:pt x="1102" y="244"/>
                        <a:pt x="1100" y="244"/>
                      </a:cubicBezTo>
                      <a:cubicBezTo>
                        <a:pt x="1100" y="244"/>
                        <a:pt x="1099" y="245"/>
                        <a:pt x="1098" y="245"/>
                      </a:cubicBezTo>
                      <a:cubicBezTo>
                        <a:pt x="1092" y="248"/>
                        <a:pt x="1086" y="250"/>
                        <a:pt x="1081" y="250"/>
                      </a:cubicBezTo>
                      <a:cubicBezTo>
                        <a:pt x="1070" y="250"/>
                        <a:pt x="1066" y="243"/>
                        <a:pt x="1065" y="226"/>
                      </a:cubicBezTo>
                      <a:lnTo>
                        <a:pt x="1065" y="216"/>
                      </a:lnTo>
                      <a:lnTo>
                        <a:pt x="1065" y="202"/>
                      </a:lnTo>
                      <a:lnTo>
                        <a:pt x="1065" y="4"/>
                      </a:lnTo>
                      <a:cubicBezTo>
                        <a:pt x="1065" y="1"/>
                        <a:pt x="1064" y="0"/>
                        <a:pt x="1062" y="0"/>
                      </a:cubicBezTo>
                      <a:lnTo>
                        <a:pt x="1061" y="0"/>
                      </a:lnTo>
                      <a:cubicBezTo>
                        <a:pt x="1061" y="1"/>
                        <a:pt x="1060" y="1"/>
                        <a:pt x="1060" y="1"/>
                      </a:cubicBezTo>
                      <a:lnTo>
                        <a:pt x="1041" y="5"/>
                      </a:lnTo>
                      <a:cubicBezTo>
                        <a:pt x="1039" y="6"/>
                        <a:pt x="1037" y="7"/>
                        <a:pt x="1037" y="10"/>
                      </a:cubicBezTo>
                      <a:lnTo>
                        <a:pt x="1037" y="201"/>
                      </a:lnTo>
                      <a:lnTo>
                        <a:pt x="1037" y="219"/>
                      </a:lnTo>
                      <a:close/>
                      <a:moveTo>
                        <a:pt x="921" y="108"/>
                      </a:moveTo>
                      <a:cubicBezTo>
                        <a:pt x="945" y="108"/>
                        <a:pt x="960" y="128"/>
                        <a:pt x="960" y="163"/>
                      </a:cubicBezTo>
                      <a:lnTo>
                        <a:pt x="880" y="163"/>
                      </a:lnTo>
                      <a:cubicBezTo>
                        <a:pt x="882" y="127"/>
                        <a:pt x="896" y="108"/>
                        <a:pt x="921" y="108"/>
                      </a:cubicBezTo>
                      <a:close/>
                      <a:moveTo>
                        <a:pt x="986" y="186"/>
                      </a:moveTo>
                      <a:cubicBezTo>
                        <a:pt x="990" y="186"/>
                        <a:pt x="990" y="184"/>
                        <a:pt x="990" y="179"/>
                      </a:cubicBezTo>
                      <a:lnTo>
                        <a:pt x="990" y="179"/>
                      </a:lnTo>
                      <a:lnTo>
                        <a:pt x="990" y="168"/>
                      </a:lnTo>
                      <a:cubicBezTo>
                        <a:pt x="990" y="116"/>
                        <a:pt x="965" y="86"/>
                        <a:pt x="922" y="86"/>
                      </a:cubicBezTo>
                      <a:cubicBezTo>
                        <a:pt x="878" y="86"/>
                        <a:pt x="849" y="122"/>
                        <a:pt x="849" y="180"/>
                      </a:cubicBezTo>
                      <a:cubicBezTo>
                        <a:pt x="849" y="237"/>
                        <a:pt x="879" y="274"/>
                        <a:pt x="926" y="274"/>
                      </a:cubicBezTo>
                      <a:cubicBezTo>
                        <a:pt x="940" y="274"/>
                        <a:pt x="953" y="271"/>
                        <a:pt x="967" y="266"/>
                      </a:cubicBezTo>
                      <a:cubicBezTo>
                        <a:pt x="979" y="260"/>
                        <a:pt x="985" y="256"/>
                        <a:pt x="985" y="253"/>
                      </a:cubicBezTo>
                      <a:cubicBezTo>
                        <a:pt x="985" y="252"/>
                        <a:pt x="985" y="252"/>
                        <a:pt x="985" y="250"/>
                      </a:cubicBezTo>
                      <a:lnTo>
                        <a:pt x="978" y="236"/>
                      </a:lnTo>
                      <a:cubicBezTo>
                        <a:pt x="977" y="235"/>
                        <a:pt x="976" y="234"/>
                        <a:pt x="975" y="234"/>
                      </a:cubicBezTo>
                      <a:cubicBezTo>
                        <a:pt x="974" y="234"/>
                        <a:pt x="973" y="234"/>
                        <a:pt x="972" y="235"/>
                      </a:cubicBezTo>
                      <a:cubicBezTo>
                        <a:pt x="956" y="244"/>
                        <a:pt x="942" y="248"/>
                        <a:pt x="929" y="248"/>
                      </a:cubicBezTo>
                      <a:cubicBezTo>
                        <a:pt x="899" y="248"/>
                        <a:pt x="882" y="226"/>
                        <a:pt x="880" y="186"/>
                      </a:cubicBezTo>
                      <a:lnTo>
                        <a:pt x="986" y="186"/>
                      </a:lnTo>
                      <a:close/>
                      <a:moveTo>
                        <a:pt x="759" y="219"/>
                      </a:moveTo>
                      <a:cubicBezTo>
                        <a:pt x="759" y="260"/>
                        <a:pt x="768" y="272"/>
                        <a:pt x="799" y="272"/>
                      </a:cubicBezTo>
                      <a:cubicBezTo>
                        <a:pt x="808" y="272"/>
                        <a:pt x="818" y="270"/>
                        <a:pt x="828" y="266"/>
                      </a:cubicBezTo>
                      <a:cubicBezTo>
                        <a:pt x="829" y="265"/>
                        <a:pt x="830" y="264"/>
                        <a:pt x="830" y="263"/>
                      </a:cubicBezTo>
                      <a:cubicBezTo>
                        <a:pt x="830" y="263"/>
                        <a:pt x="830" y="262"/>
                        <a:pt x="829" y="260"/>
                      </a:cubicBezTo>
                      <a:lnTo>
                        <a:pt x="825" y="247"/>
                      </a:lnTo>
                      <a:cubicBezTo>
                        <a:pt x="825" y="245"/>
                        <a:pt x="824" y="244"/>
                        <a:pt x="822" y="244"/>
                      </a:cubicBezTo>
                      <a:cubicBezTo>
                        <a:pt x="822" y="244"/>
                        <a:pt x="821" y="245"/>
                        <a:pt x="820" y="245"/>
                      </a:cubicBezTo>
                      <a:cubicBezTo>
                        <a:pt x="813" y="248"/>
                        <a:pt x="808" y="250"/>
                        <a:pt x="803" y="250"/>
                      </a:cubicBezTo>
                      <a:cubicBezTo>
                        <a:pt x="792" y="250"/>
                        <a:pt x="787" y="243"/>
                        <a:pt x="787" y="226"/>
                      </a:cubicBezTo>
                      <a:lnTo>
                        <a:pt x="787" y="216"/>
                      </a:lnTo>
                      <a:lnTo>
                        <a:pt x="787" y="202"/>
                      </a:lnTo>
                      <a:lnTo>
                        <a:pt x="787" y="4"/>
                      </a:lnTo>
                      <a:cubicBezTo>
                        <a:pt x="787" y="1"/>
                        <a:pt x="786" y="0"/>
                        <a:pt x="784" y="0"/>
                      </a:cubicBezTo>
                      <a:lnTo>
                        <a:pt x="783" y="0"/>
                      </a:lnTo>
                      <a:cubicBezTo>
                        <a:pt x="782" y="1"/>
                        <a:pt x="782" y="1"/>
                        <a:pt x="782" y="1"/>
                      </a:cubicBezTo>
                      <a:lnTo>
                        <a:pt x="763" y="5"/>
                      </a:lnTo>
                      <a:cubicBezTo>
                        <a:pt x="761" y="6"/>
                        <a:pt x="759" y="7"/>
                        <a:pt x="759" y="10"/>
                      </a:cubicBezTo>
                      <a:lnTo>
                        <a:pt x="759" y="201"/>
                      </a:lnTo>
                      <a:lnTo>
                        <a:pt x="759" y="219"/>
                      </a:lnTo>
                      <a:close/>
                      <a:moveTo>
                        <a:pt x="656" y="219"/>
                      </a:moveTo>
                      <a:cubicBezTo>
                        <a:pt x="656" y="260"/>
                        <a:pt x="665" y="272"/>
                        <a:pt x="695" y="272"/>
                      </a:cubicBezTo>
                      <a:cubicBezTo>
                        <a:pt x="705" y="272"/>
                        <a:pt x="715" y="270"/>
                        <a:pt x="724" y="266"/>
                      </a:cubicBezTo>
                      <a:cubicBezTo>
                        <a:pt x="726" y="265"/>
                        <a:pt x="727" y="264"/>
                        <a:pt x="727" y="263"/>
                      </a:cubicBezTo>
                      <a:cubicBezTo>
                        <a:pt x="727" y="263"/>
                        <a:pt x="727" y="262"/>
                        <a:pt x="726" y="260"/>
                      </a:cubicBezTo>
                      <a:lnTo>
                        <a:pt x="722" y="247"/>
                      </a:lnTo>
                      <a:cubicBezTo>
                        <a:pt x="721" y="245"/>
                        <a:pt x="720" y="244"/>
                        <a:pt x="719" y="244"/>
                      </a:cubicBezTo>
                      <a:cubicBezTo>
                        <a:pt x="719" y="244"/>
                        <a:pt x="717" y="245"/>
                        <a:pt x="716" y="245"/>
                      </a:cubicBezTo>
                      <a:cubicBezTo>
                        <a:pt x="710" y="248"/>
                        <a:pt x="705" y="250"/>
                        <a:pt x="700" y="250"/>
                      </a:cubicBezTo>
                      <a:cubicBezTo>
                        <a:pt x="689" y="250"/>
                        <a:pt x="684" y="243"/>
                        <a:pt x="684" y="226"/>
                      </a:cubicBezTo>
                      <a:lnTo>
                        <a:pt x="684" y="216"/>
                      </a:lnTo>
                      <a:lnTo>
                        <a:pt x="684" y="202"/>
                      </a:lnTo>
                      <a:lnTo>
                        <a:pt x="684" y="4"/>
                      </a:lnTo>
                      <a:cubicBezTo>
                        <a:pt x="684" y="1"/>
                        <a:pt x="683" y="0"/>
                        <a:pt x="681" y="0"/>
                      </a:cubicBezTo>
                      <a:lnTo>
                        <a:pt x="680" y="0"/>
                      </a:lnTo>
                      <a:cubicBezTo>
                        <a:pt x="679" y="1"/>
                        <a:pt x="679" y="1"/>
                        <a:pt x="679" y="1"/>
                      </a:cubicBezTo>
                      <a:lnTo>
                        <a:pt x="660" y="5"/>
                      </a:lnTo>
                      <a:cubicBezTo>
                        <a:pt x="657" y="6"/>
                        <a:pt x="656" y="7"/>
                        <a:pt x="656" y="10"/>
                      </a:cubicBezTo>
                      <a:lnTo>
                        <a:pt x="656" y="201"/>
                      </a:lnTo>
                      <a:lnTo>
                        <a:pt x="656" y="219"/>
                      </a:lnTo>
                      <a:close/>
                      <a:moveTo>
                        <a:pt x="567" y="228"/>
                      </a:moveTo>
                      <a:cubicBezTo>
                        <a:pt x="551" y="243"/>
                        <a:pt x="538" y="249"/>
                        <a:pt x="524" y="249"/>
                      </a:cubicBezTo>
                      <a:cubicBezTo>
                        <a:pt x="509" y="249"/>
                        <a:pt x="497" y="237"/>
                        <a:pt x="497" y="219"/>
                      </a:cubicBezTo>
                      <a:cubicBezTo>
                        <a:pt x="497" y="194"/>
                        <a:pt x="520" y="181"/>
                        <a:pt x="567" y="180"/>
                      </a:cubicBezTo>
                      <a:lnTo>
                        <a:pt x="567" y="228"/>
                      </a:lnTo>
                      <a:close/>
                      <a:moveTo>
                        <a:pt x="469" y="222"/>
                      </a:moveTo>
                      <a:cubicBezTo>
                        <a:pt x="469" y="253"/>
                        <a:pt x="488" y="272"/>
                        <a:pt x="518" y="272"/>
                      </a:cubicBezTo>
                      <a:cubicBezTo>
                        <a:pt x="538" y="272"/>
                        <a:pt x="554" y="266"/>
                        <a:pt x="571" y="249"/>
                      </a:cubicBezTo>
                      <a:cubicBezTo>
                        <a:pt x="575" y="261"/>
                        <a:pt x="582" y="272"/>
                        <a:pt x="585" y="272"/>
                      </a:cubicBezTo>
                      <a:cubicBezTo>
                        <a:pt x="586" y="272"/>
                        <a:pt x="587" y="272"/>
                        <a:pt x="588" y="271"/>
                      </a:cubicBezTo>
                      <a:lnTo>
                        <a:pt x="604" y="261"/>
                      </a:lnTo>
                      <a:cubicBezTo>
                        <a:pt x="605" y="261"/>
                        <a:pt x="606" y="260"/>
                        <a:pt x="606" y="259"/>
                      </a:cubicBezTo>
                      <a:cubicBezTo>
                        <a:pt x="606" y="259"/>
                        <a:pt x="606" y="258"/>
                        <a:pt x="605" y="257"/>
                      </a:cubicBezTo>
                      <a:cubicBezTo>
                        <a:pt x="597" y="243"/>
                        <a:pt x="595" y="234"/>
                        <a:pt x="595" y="208"/>
                      </a:cubicBezTo>
                      <a:lnTo>
                        <a:pt x="595" y="139"/>
                      </a:lnTo>
                      <a:cubicBezTo>
                        <a:pt x="595" y="103"/>
                        <a:pt x="576" y="86"/>
                        <a:pt x="536" y="86"/>
                      </a:cubicBezTo>
                      <a:cubicBezTo>
                        <a:pt x="520" y="86"/>
                        <a:pt x="505" y="89"/>
                        <a:pt x="491" y="95"/>
                      </a:cubicBezTo>
                      <a:cubicBezTo>
                        <a:pt x="480" y="99"/>
                        <a:pt x="477" y="101"/>
                        <a:pt x="477" y="104"/>
                      </a:cubicBezTo>
                      <a:cubicBezTo>
                        <a:pt x="477" y="105"/>
                        <a:pt x="477" y="105"/>
                        <a:pt x="478" y="107"/>
                      </a:cubicBezTo>
                      <a:lnTo>
                        <a:pt x="483" y="121"/>
                      </a:lnTo>
                      <a:cubicBezTo>
                        <a:pt x="484" y="123"/>
                        <a:pt x="485" y="123"/>
                        <a:pt x="486" y="123"/>
                      </a:cubicBezTo>
                      <a:cubicBezTo>
                        <a:pt x="486" y="123"/>
                        <a:pt x="488" y="123"/>
                        <a:pt x="489" y="123"/>
                      </a:cubicBezTo>
                      <a:cubicBezTo>
                        <a:pt x="507" y="115"/>
                        <a:pt x="518" y="112"/>
                        <a:pt x="533" y="112"/>
                      </a:cubicBezTo>
                      <a:cubicBezTo>
                        <a:pt x="557" y="112"/>
                        <a:pt x="567" y="121"/>
                        <a:pt x="567" y="145"/>
                      </a:cubicBezTo>
                      <a:lnTo>
                        <a:pt x="567" y="157"/>
                      </a:lnTo>
                      <a:cubicBezTo>
                        <a:pt x="501" y="158"/>
                        <a:pt x="469" y="179"/>
                        <a:pt x="469" y="222"/>
                      </a:cubicBezTo>
                      <a:close/>
                      <a:moveTo>
                        <a:pt x="375" y="100"/>
                      </a:moveTo>
                      <a:cubicBezTo>
                        <a:pt x="372" y="91"/>
                        <a:pt x="368" y="86"/>
                        <a:pt x="366" y="86"/>
                      </a:cubicBezTo>
                      <a:cubicBezTo>
                        <a:pt x="365" y="86"/>
                        <a:pt x="363" y="86"/>
                        <a:pt x="363" y="86"/>
                      </a:cubicBezTo>
                      <a:lnTo>
                        <a:pt x="347" y="96"/>
                      </a:lnTo>
                      <a:cubicBezTo>
                        <a:pt x="346" y="97"/>
                        <a:pt x="345" y="98"/>
                        <a:pt x="345" y="99"/>
                      </a:cubicBezTo>
                      <a:cubicBezTo>
                        <a:pt x="345" y="100"/>
                        <a:pt x="345" y="101"/>
                        <a:pt x="347" y="103"/>
                      </a:cubicBezTo>
                      <a:cubicBezTo>
                        <a:pt x="354" y="117"/>
                        <a:pt x="356" y="124"/>
                        <a:pt x="356" y="153"/>
                      </a:cubicBezTo>
                      <a:lnTo>
                        <a:pt x="356" y="264"/>
                      </a:lnTo>
                      <a:cubicBezTo>
                        <a:pt x="356" y="268"/>
                        <a:pt x="356" y="269"/>
                        <a:pt x="360" y="269"/>
                      </a:cubicBezTo>
                      <a:lnTo>
                        <a:pt x="379" y="269"/>
                      </a:lnTo>
                      <a:cubicBezTo>
                        <a:pt x="383" y="269"/>
                        <a:pt x="384" y="268"/>
                        <a:pt x="384" y="264"/>
                      </a:cubicBezTo>
                      <a:lnTo>
                        <a:pt x="384" y="142"/>
                      </a:lnTo>
                      <a:cubicBezTo>
                        <a:pt x="402" y="120"/>
                        <a:pt x="411" y="113"/>
                        <a:pt x="420" y="113"/>
                      </a:cubicBezTo>
                      <a:cubicBezTo>
                        <a:pt x="424" y="113"/>
                        <a:pt x="425" y="113"/>
                        <a:pt x="432" y="116"/>
                      </a:cubicBezTo>
                      <a:cubicBezTo>
                        <a:pt x="432" y="116"/>
                        <a:pt x="433" y="116"/>
                        <a:pt x="433" y="116"/>
                      </a:cubicBezTo>
                      <a:cubicBezTo>
                        <a:pt x="434" y="116"/>
                        <a:pt x="434" y="116"/>
                        <a:pt x="435" y="115"/>
                      </a:cubicBezTo>
                      <a:lnTo>
                        <a:pt x="444" y="94"/>
                      </a:lnTo>
                      <a:cubicBezTo>
                        <a:pt x="444" y="93"/>
                        <a:pt x="445" y="92"/>
                        <a:pt x="445" y="92"/>
                      </a:cubicBezTo>
                      <a:cubicBezTo>
                        <a:pt x="445" y="91"/>
                        <a:pt x="444" y="90"/>
                        <a:pt x="442" y="89"/>
                      </a:cubicBezTo>
                      <a:cubicBezTo>
                        <a:pt x="437" y="87"/>
                        <a:pt x="431" y="86"/>
                        <a:pt x="426" y="86"/>
                      </a:cubicBezTo>
                      <a:cubicBezTo>
                        <a:pt x="412" y="86"/>
                        <a:pt x="403" y="91"/>
                        <a:pt x="384" y="112"/>
                      </a:cubicBezTo>
                      <a:lnTo>
                        <a:pt x="380" y="116"/>
                      </a:lnTo>
                      <a:cubicBezTo>
                        <a:pt x="379" y="109"/>
                        <a:pt x="378" y="106"/>
                        <a:pt x="375" y="100"/>
                      </a:cubicBezTo>
                      <a:moveTo>
                        <a:pt x="264" y="228"/>
                      </a:moveTo>
                      <a:cubicBezTo>
                        <a:pt x="248" y="243"/>
                        <a:pt x="235" y="249"/>
                        <a:pt x="221" y="249"/>
                      </a:cubicBezTo>
                      <a:cubicBezTo>
                        <a:pt x="205" y="249"/>
                        <a:pt x="194" y="237"/>
                        <a:pt x="194" y="219"/>
                      </a:cubicBezTo>
                      <a:cubicBezTo>
                        <a:pt x="194" y="194"/>
                        <a:pt x="217" y="181"/>
                        <a:pt x="264" y="180"/>
                      </a:cubicBezTo>
                      <a:lnTo>
                        <a:pt x="264" y="228"/>
                      </a:lnTo>
                      <a:close/>
                      <a:moveTo>
                        <a:pt x="166" y="222"/>
                      </a:moveTo>
                      <a:cubicBezTo>
                        <a:pt x="166" y="253"/>
                        <a:pt x="185" y="272"/>
                        <a:pt x="215" y="272"/>
                      </a:cubicBezTo>
                      <a:cubicBezTo>
                        <a:pt x="235" y="272"/>
                        <a:pt x="251" y="266"/>
                        <a:pt x="268" y="249"/>
                      </a:cubicBezTo>
                      <a:cubicBezTo>
                        <a:pt x="272" y="261"/>
                        <a:pt x="278" y="272"/>
                        <a:pt x="282" y="272"/>
                      </a:cubicBezTo>
                      <a:cubicBezTo>
                        <a:pt x="283" y="272"/>
                        <a:pt x="284" y="272"/>
                        <a:pt x="285" y="271"/>
                      </a:cubicBezTo>
                      <a:lnTo>
                        <a:pt x="301" y="261"/>
                      </a:lnTo>
                      <a:cubicBezTo>
                        <a:pt x="302" y="261"/>
                        <a:pt x="303" y="260"/>
                        <a:pt x="303" y="259"/>
                      </a:cubicBezTo>
                      <a:cubicBezTo>
                        <a:pt x="303" y="259"/>
                        <a:pt x="303" y="258"/>
                        <a:pt x="302" y="257"/>
                      </a:cubicBezTo>
                      <a:cubicBezTo>
                        <a:pt x="294" y="243"/>
                        <a:pt x="292" y="234"/>
                        <a:pt x="292" y="208"/>
                      </a:cubicBezTo>
                      <a:lnTo>
                        <a:pt x="292" y="139"/>
                      </a:lnTo>
                      <a:cubicBezTo>
                        <a:pt x="292" y="103"/>
                        <a:pt x="273" y="86"/>
                        <a:pt x="233" y="86"/>
                      </a:cubicBezTo>
                      <a:cubicBezTo>
                        <a:pt x="217" y="86"/>
                        <a:pt x="202" y="89"/>
                        <a:pt x="188" y="95"/>
                      </a:cubicBezTo>
                      <a:cubicBezTo>
                        <a:pt x="177" y="99"/>
                        <a:pt x="174" y="101"/>
                        <a:pt x="174" y="104"/>
                      </a:cubicBezTo>
                      <a:cubicBezTo>
                        <a:pt x="174" y="105"/>
                        <a:pt x="174" y="105"/>
                        <a:pt x="175" y="107"/>
                      </a:cubicBezTo>
                      <a:lnTo>
                        <a:pt x="180" y="121"/>
                      </a:lnTo>
                      <a:cubicBezTo>
                        <a:pt x="181" y="123"/>
                        <a:pt x="182" y="123"/>
                        <a:pt x="183" y="123"/>
                      </a:cubicBezTo>
                      <a:cubicBezTo>
                        <a:pt x="183" y="123"/>
                        <a:pt x="184" y="123"/>
                        <a:pt x="186" y="123"/>
                      </a:cubicBezTo>
                      <a:cubicBezTo>
                        <a:pt x="204" y="115"/>
                        <a:pt x="215" y="112"/>
                        <a:pt x="230" y="112"/>
                      </a:cubicBezTo>
                      <a:cubicBezTo>
                        <a:pt x="254" y="112"/>
                        <a:pt x="264" y="121"/>
                        <a:pt x="264" y="145"/>
                      </a:cubicBezTo>
                      <a:lnTo>
                        <a:pt x="264" y="157"/>
                      </a:lnTo>
                      <a:cubicBezTo>
                        <a:pt x="198" y="158"/>
                        <a:pt x="166" y="179"/>
                        <a:pt x="166" y="222"/>
                      </a:cubicBezTo>
                      <a:close/>
                      <a:moveTo>
                        <a:pt x="31" y="40"/>
                      </a:moveTo>
                      <a:lnTo>
                        <a:pt x="60" y="40"/>
                      </a:lnTo>
                      <a:cubicBezTo>
                        <a:pt x="96" y="40"/>
                        <a:pt x="107" y="51"/>
                        <a:pt x="107" y="83"/>
                      </a:cubicBezTo>
                      <a:cubicBezTo>
                        <a:pt x="107" y="100"/>
                        <a:pt x="103" y="112"/>
                        <a:pt x="95" y="121"/>
                      </a:cubicBezTo>
                      <a:cubicBezTo>
                        <a:pt x="86" y="131"/>
                        <a:pt x="77" y="134"/>
                        <a:pt x="55" y="134"/>
                      </a:cubicBezTo>
                      <a:lnTo>
                        <a:pt x="31" y="134"/>
                      </a:lnTo>
                      <a:lnTo>
                        <a:pt x="31" y="40"/>
                      </a:lnTo>
                      <a:close/>
                      <a:moveTo>
                        <a:pt x="58" y="161"/>
                      </a:moveTo>
                      <a:cubicBezTo>
                        <a:pt x="73" y="161"/>
                        <a:pt x="80" y="160"/>
                        <a:pt x="91" y="157"/>
                      </a:cubicBezTo>
                      <a:cubicBezTo>
                        <a:pt x="120" y="148"/>
                        <a:pt x="138" y="120"/>
                        <a:pt x="138" y="82"/>
                      </a:cubicBezTo>
                      <a:cubicBezTo>
                        <a:pt x="138" y="58"/>
                        <a:pt x="131" y="39"/>
                        <a:pt x="117" y="27"/>
                      </a:cubicBezTo>
                      <a:cubicBezTo>
                        <a:pt x="105" y="18"/>
                        <a:pt x="91" y="14"/>
                        <a:pt x="63" y="14"/>
                      </a:cubicBezTo>
                      <a:lnTo>
                        <a:pt x="5" y="14"/>
                      </a:lnTo>
                      <a:cubicBezTo>
                        <a:pt x="1" y="14"/>
                        <a:pt x="0" y="15"/>
                        <a:pt x="0" y="20"/>
                      </a:cubicBezTo>
                      <a:lnTo>
                        <a:pt x="0" y="264"/>
                      </a:lnTo>
                      <a:cubicBezTo>
                        <a:pt x="0" y="268"/>
                        <a:pt x="1" y="269"/>
                        <a:pt x="5" y="269"/>
                      </a:cubicBezTo>
                      <a:lnTo>
                        <a:pt x="26" y="269"/>
                      </a:lnTo>
                      <a:cubicBezTo>
                        <a:pt x="30" y="269"/>
                        <a:pt x="31" y="268"/>
                        <a:pt x="31" y="264"/>
                      </a:cubicBezTo>
                      <a:lnTo>
                        <a:pt x="31" y="161"/>
                      </a:lnTo>
                      <a:lnTo>
                        <a:pt x="58" y="1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" name="Freeform 6">
                  <a:extLst>
                    <a:ext uri="{FF2B5EF4-FFF2-40B4-BE49-F238E27FC236}">
                      <a16:creationId xmlns:a16="http://schemas.microsoft.com/office/drawing/2014/main" id="{7B8CDB3A-054B-2C2C-C34D-F902C0944B67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3857" y="2161"/>
                  <a:ext cx="936" cy="165"/>
                </a:xfrm>
                <a:custGeom>
                  <a:avLst/>
                  <a:gdLst>
                    <a:gd name="T0" fmla="*/ 1910 w 1949"/>
                    <a:gd name="T1" fmla="*/ 118 h 344"/>
                    <a:gd name="T2" fmla="*/ 1873 w 1949"/>
                    <a:gd name="T3" fmla="*/ 319 h 344"/>
                    <a:gd name="T4" fmla="*/ 1812 w 1949"/>
                    <a:gd name="T5" fmla="*/ 323 h 344"/>
                    <a:gd name="T6" fmla="*/ 1940 w 1949"/>
                    <a:gd name="T7" fmla="*/ 257 h 344"/>
                    <a:gd name="T8" fmla="*/ 1949 w 1949"/>
                    <a:gd name="T9" fmla="*/ 95 h 344"/>
                    <a:gd name="T10" fmla="*/ 1873 w 1949"/>
                    <a:gd name="T11" fmla="*/ 83 h 344"/>
                    <a:gd name="T12" fmla="*/ 1637 w 1949"/>
                    <a:gd name="T13" fmla="*/ 84 h 344"/>
                    <a:gd name="T14" fmla="*/ 1623 w 1949"/>
                    <a:gd name="T15" fmla="*/ 134 h 344"/>
                    <a:gd name="T16" fmla="*/ 1651 w 1949"/>
                    <a:gd name="T17" fmla="*/ 130 h 344"/>
                    <a:gd name="T18" fmla="*/ 1748 w 1949"/>
                    <a:gd name="T19" fmla="*/ 266 h 344"/>
                    <a:gd name="T20" fmla="*/ 1637 w 1949"/>
                    <a:gd name="T21" fmla="*/ 84 h 344"/>
                    <a:gd name="T22" fmla="*/ 1561 w 1949"/>
                    <a:gd name="T23" fmla="*/ 262 h 344"/>
                    <a:gd name="T24" fmla="*/ 1501 w 1949"/>
                    <a:gd name="T25" fmla="*/ 88 h 344"/>
                    <a:gd name="T26" fmla="*/ 1532 w 1949"/>
                    <a:gd name="T27" fmla="*/ 111 h 344"/>
                    <a:gd name="T28" fmla="*/ 1566 w 1949"/>
                    <a:gd name="T29" fmla="*/ 22 h 344"/>
                    <a:gd name="T30" fmla="*/ 1247 w 1949"/>
                    <a:gd name="T31" fmla="*/ 95 h 344"/>
                    <a:gd name="T32" fmla="*/ 1254 w 1949"/>
                    <a:gd name="T33" fmla="*/ 263 h 344"/>
                    <a:gd name="T34" fmla="*/ 1319 w 1949"/>
                    <a:gd name="T35" fmla="*/ 107 h 344"/>
                    <a:gd name="T36" fmla="*/ 1371 w 1949"/>
                    <a:gd name="T37" fmla="*/ 263 h 344"/>
                    <a:gd name="T38" fmla="*/ 1432 w 1949"/>
                    <a:gd name="T39" fmla="*/ 262 h 344"/>
                    <a:gd name="T40" fmla="*/ 1420 w 1949"/>
                    <a:gd name="T41" fmla="*/ 83 h 344"/>
                    <a:gd name="T42" fmla="*/ 1000 w 1949"/>
                    <a:gd name="T43" fmla="*/ 84 h 344"/>
                    <a:gd name="T44" fmla="*/ 983 w 1949"/>
                    <a:gd name="T45" fmla="*/ 101 h 344"/>
                    <a:gd name="T46" fmla="*/ 1011 w 1949"/>
                    <a:gd name="T47" fmla="*/ 266 h 344"/>
                    <a:gd name="T48" fmla="*/ 1077 w 1949"/>
                    <a:gd name="T49" fmla="*/ 262 h 344"/>
                    <a:gd name="T50" fmla="*/ 1104 w 1949"/>
                    <a:gd name="T51" fmla="*/ 122 h 344"/>
                    <a:gd name="T52" fmla="*/ 1189 w 1949"/>
                    <a:gd name="T53" fmla="*/ 266 h 344"/>
                    <a:gd name="T54" fmla="*/ 1064 w 1949"/>
                    <a:gd name="T55" fmla="*/ 83 h 344"/>
                    <a:gd name="T56" fmla="*/ 828 w 1949"/>
                    <a:gd name="T57" fmla="*/ 217 h 344"/>
                    <a:gd name="T58" fmla="*/ 902 w 1949"/>
                    <a:gd name="T59" fmla="*/ 247 h 344"/>
                    <a:gd name="T60" fmla="*/ 935 w 1949"/>
                    <a:gd name="T61" fmla="*/ 255 h 344"/>
                    <a:gd name="T62" fmla="*/ 808 w 1949"/>
                    <a:gd name="T63" fmla="*/ 101 h 344"/>
                    <a:gd name="T64" fmla="*/ 863 w 1949"/>
                    <a:gd name="T65" fmla="*/ 109 h 344"/>
                    <a:gd name="T66" fmla="*/ 696 w 1949"/>
                    <a:gd name="T67" fmla="*/ 83 h 344"/>
                    <a:gd name="T68" fmla="*/ 686 w 1949"/>
                    <a:gd name="T69" fmla="*/ 150 h 344"/>
                    <a:gd name="T70" fmla="*/ 714 w 1949"/>
                    <a:gd name="T71" fmla="*/ 139 h 344"/>
                    <a:gd name="T72" fmla="*/ 775 w 1949"/>
                    <a:gd name="T73" fmla="*/ 92 h 344"/>
                    <a:gd name="T74" fmla="*/ 710 w 1949"/>
                    <a:gd name="T75" fmla="*/ 114 h 344"/>
                    <a:gd name="T76" fmla="*/ 556 w 1949"/>
                    <a:gd name="T77" fmla="*/ 107 h 344"/>
                    <a:gd name="T78" fmla="*/ 595 w 1949"/>
                    <a:gd name="T79" fmla="*/ 279 h 344"/>
                    <a:gd name="T80" fmla="*/ 495 w 1949"/>
                    <a:gd name="T81" fmla="*/ 322 h 344"/>
                    <a:gd name="T82" fmla="*/ 622 w 1949"/>
                    <a:gd name="T83" fmla="*/ 278 h 344"/>
                    <a:gd name="T84" fmla="*/ 629 w 1949"/>
                    <a:gd name="T85" fmla="*/ 99 h 344"/>
                    <a:gd name="T86" fmla="*/ 600 w 1949"/>
                    <a:gd name="T87" fmla="*/ 98 h 344"/>
                    <a:gd name="T88" fmla="*/ 593 w 1949"/>
                    <a:gd name="T89" fmla="*/ 245 h 344"/>
                    <a:gd name="T90" fmla="*/ 413 w 1949"/>
                    <a:gd name="T91" fmla="*/ 179 h 344"/>
                    <a:gd name="T92" fmla="*/ 443 w 1949"/>
                    <a:gd name="T93" fmla="*/ 176 h 344"/>
                    <a:gd name="T94" fmla="*/ 178 w 1949"/>
                    <a:gd name="T95" fmla="*/ 94 h 344"/>
                    <a:gd name="T96" fmla="*/ 190 w 1949"/>
                    <a:gd name="T97" fmla="*/ 266 h 344"/>
                    <a:gd name="T98" fmla="*/ 262 w 1949"/>
                    <a:gd name="T99" fmla="*/ 113 h 344"/>
                    <a:gd name="T100" fmla="*/ 272 w 1949"/>
                    <a:gd name="T101" fmla="*/ 86 h 344"/>
                    <a:gd name="T102" fmla="*/ 31 w 1949"/>
                    <a:gd name="T103" fmla="*/ 37 h 344"/>
                    <a:gd name="T104" fmla="*/ 31 w 1949"/>
                    <a:gd name="T105" fmla="*/ 132 h 344"/>
                    <a:gd name="T106" fmla="*/ 117 w 1949"/>
                    <a:gd name="T107" fmla="*/ 25 h 344"/>
                    <a:gd name="T108" fmla="*/ 5 w 1949"/>
                    <a:gd name="T109" fmla="*/ 266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949" h="344">
                      <a:moveTo>
                        <a:pt x="1910" y="218"/>
                      </a:moveTo>
                      <a:cubicBezTo>
                        <a:pt x="1891" y="231"/>
                        <a:pt x="1880" y="236"/>
                        <a:pt x="1866" y="236"/>
                      </a:cubicBezTo>
                      <a:cubicBezTo>
                        <a:pt x="1842" y="236"/>
                        <a:pt x="1832" y="217"/>
                        <a:pt x="1832" y="172"/>
                      </a:cubicBezTo>
                      <a:cubicBezTo>
                        <a:pt x="1832" y="130"/>
                        <a:pt x="1847" y="107"/>
                        <a:pt x="1875" y="107"/>
                      </a:cubicBezTo>
                      <a:cubicBezTo>
                        <a:pt x="1886" y="107"/>
                        <a:pt x="1895" y="110"/>
                        <a:pt x="1910" y="118"/>
                      </a:cubicBezTo>
                      <a:lnTo>
                        <a:pt x="1910" y="218"/>
                      </a:lnTo>
                      <a:close/>
                      <a:moveTo>
                        <a:pt x="1912" y="245"/>
                      </a:moveTo>
                      <a:cubicBezTo>
                        <a:pt x="1912" y="246"/>
                        <a:pt x="1912" y="251"/>
                        <a:pt x="1912" y="260"/>
                      </a:cubicBezTo>
                      <a:cubicBezTo>
                        <a:pt x="1912" y="267"/>
                        <a:pt x="1913" y="273"/>
                        <a:pt x="1913" y="279"/>
                      </a:cubicBezTo>
                      <a:cubicBezTo>
                        <a:pt x="1913" y="308"/>
                        <a:pt x="1901" y="319"/>
                        <a:pt x="1873" y="319"/>
                      </a:cubicBezTo>
                      <a:cubicBezTo>
                        <a:pt x="1859" y="319"/>
                        <a:pt x="1841" y="314"/>
                        <a:pt x="1824" y="306"/>
                      </a:cubicBezTo>
                      <a:cubicBezTo>
                        <a:pt x="1824" y="305"/>
                        <a:pt x="1822" y="304"/>
                        <a:pt x="1822" y="304"/>
                      </a:cubicBezTo>
                      <a:cubicBezTo>
                        <a:pt x="1821" y="304"/>
                        <a:pt x="1820" y="305"/>
                        <a:pt x="1819" y="307"/>
                      </a:cubicBezTo>
                      <a:lnTo>
                        <a:pt x="1813" y="322"/>
                      </a:lnTo>
                      <a:cubicBezTo>
                        <a:pt x="1812" y="322"/>
                        <a:pt x="1812" y="323"/>
                        <a:pt x="1812" y="323"/>
                      </a:cubicBezTo>
                      <a:lnTo>
                        <a:pt x="1812" y="324"/>
                      </a:lnTo>
                      <a:cubicBezTo>
                        <a:pt x="1812" y="326"/>
                        <a:pt x="1812" y="327"/>
                        <a:pt x="1814" y="328"/>
                      </a:cubicBezTo>
                      <a:cubicBezTo>
                        <a:pt x="1831" y="338"/>
                        <a:pt x="1854" y="344"/>
                        <a:pt x="1875" y="344"/>
                      </a:cubicBezTo>
                      <a:cubicBezTo>
                        <a:pt x="1918" y="344"/>
                        <a:pt x="1941" y="321"/>
                        <a:pt x="1941" y="278"/>
                      </a:cubicBezTo>
                      <a:cubicBezTo>
                        <a:pt x="1941" y="273"/>
                        <a:pt x="1940" y="266"/>
                        <a:pt x="1940" y="257"/>
                      </a:cubicBezTo>
                      <a:lnTo>
                        <a:pt x="1939" y="236"/>
                      </a:lnTo>
                      <a:cubicBezTo>
                        <a:pt x="1938" y="224"/>
                        <a:pt x="1938" y="215"/>
                        <a:pt x="1938" y="194"/>
                      </a:cubicBezTo>
                      <a:lnTo>
                        <a:pt x="1938" y="137"/>
                      </a:lnTo>
                      <a:cubicBezTo>
                        <a:pt x="1938" y="121"/>
                        <a:pt x="1941" y="110"/>
                        <a:pt x="1948" y="99"/>
                      </a:cubicBezTo>
                      <a:cubicBezTo>
                        <a:pt x="1949" y="97"/>
                        <a:pt x="1949" y="95"/>
                        <a:pt x="1949" y="95"/>
                      </a:cubicBezTo>
                      <a:cubicBezTo>
                        <a:pt x="1949" y="94"/>
                        <a:pt x="1949" y="93"/>
                        <a:pt x="1948" y="92"/>
                      </a:cubicBezTo>
                      <a:lnTo>
                        <a:pt x="1931" y="82"/>
                      </a:lnTo>
                      <a:cubicBezTo>
                        <a:pt x="1930" y="82"/>
                        <a:pt x="1929" y="81"/>
                        <a:pt x="1928" y="81"/>
                      </a:cubicBezTo>
                      <a:cubicBezTo>
                        <a:pt x="1926" y="81"/>
                        <a:pt x="1922" y="88"/>
                        <a:pt x="1918" y="98"/>
                      </a:cubicBezTo>
                      <a:cubicBezTo>
                        <a:pt x="1901" y="87"/>
                        <a:pt x="1889" y="83"/>
                        <a:pt x="1873" y="83"/>
                      </a:cubicBezTo>
                      <a:cubicBezTo>
                        <a:pt x="1828" y="83"/>
                        <a:pt x="1802" y="117"/>
                        <a:pt x="1802" y="179"/>
                      </a:cubicBezTo>
                      <a:cubicBezTo>
                        <a:pt x="1802" y="230"/>
                        <a:pt x="1824" y="261"/>
                        <a:pt x="1860" y="261"/>
                      </a:cubicBezTo>
                      <a:cubicBezTo>
                        <a:pt x="1878" y="261"/>
                        <a:pt x="1894" y="255"/>
                        <a:pt x="1912" y="241"/>
                      </a:cubicBezTo>
                      <a:lnTo>
                        <a:pt x="1912" y="245"/>
                      </a:lnTo>
                      <a:close/>
                      <a:moveTo>
                        <a:pt x="1637" y="84"/>
                      </a:moveTo>
                      <a:cubicBezTo>
                        <a:pt x="1636" y="84"/>
                        <a:pt x="1635" y="84"/>
                        <a:pt x="1634" y="84"/>
                      </a:cubicBezTo>
                      <a:lnTo>
                        <a:pt x="1617" y="94"/>
                      </a:lnTo>
                      <a:cubicBezTo>
                        <a:pt x="1616" y="95"/>
                        <a:pt x="1615" y="95"/>
                        <a:pt x="1615" y="97"/>
                      </a:cubicBezTo>
                      <a:cubicBezTo>
                        <a:pt x="1615" y="97"/>
                        <a:pt x="1615" y="98"/>
                        <a:pt x="1616" y="99"/>
                      </a:cubicBezTo>
                      <a:cubicBezTo>
                        <a:pt x="1621" y="110"/>
                        <a:pt x="1623" y="118"/>
                        <a:pt x="1623" y="134"/>
                      </a:cubicBezTo>
                      <a:lnTo>
                        <a:pt x="1623" y="262"/>
                      </a:lnTo>
                      <a:cubicBezTo>
                        <a:pt x="1623" y="265"/>
                        <a:pt x="1623" y="266"/>
                        <a:pt x="1627" y="266"/>
                      </a:cubicBezTo>
                      <a:lnTo>
                        <a:pt x="1647" y="266"/>
                      </a:lnTo>
                      <a:cubicBezTo>
                        <a:pt x="1650" y="266"/>
                        <a:pt x="1651" y="265"/>
                        <a:pt x="1651" y="262"/>
                      </a:cubicBezTo>
                      <a:lnTo>
                        <a:pt x="1651" y="130"/>
                      </a:lnTo>
                      <a:cubicBezTo>
                        <a:pt x="1670" y="113"/>
                        <a:pt x="1683" y="107"/>
                        <a:pt x="1699" y="107"/>
                      </a:cubicBezTo>
                      <a:cubicBezTo>
                        <a:pt x="1717" y="107"/>
                        <a:pt x="1724" y="116"/>
                        <a:pt x="1724" y="138"/>
                      </a:cubicBezTo>
                      <a:lnTo>
                        <a:pt x="1724" y="262"/>
                      </a:lnTo>
                      <a:cubicBezTo>
                        <a:pt x="1724" y="265"/>
                        <a:pt x="1725" y="266"/>
                        <a:pt x="1728" y="266"/>
                      </a:cubicBezTo>
                      <a:lnTo>
                        <a:pt x="1748" y="266"/>
                      </a:lnTo>
                      <a:cubicBezTo>
                        <a:pt x="1751" y="266"/>
                        <a:pt x="1752" y="265"/>
                        <a:pt x="1752" y="262"/>
                      </a:cubicBezTo>
                      <a:lnTo>
                        <a:pt x="1752" y="138"/>
                      </a:lnTo>
                      <a:cubicBezTo>
                        <a:pt x="1752" y="98"/>
                        <a:pt x="1740" y="83"/>
                        <a:pt x="1708" y="83"/>
                      </a:cubicBezTo>
                      <a:cubicBezTo>
                        <a:pt x="1688" y="83"/>
                        <a:pt x="1671" y="90"/>
                        <a:pt x="1648" y="108"/>
                      </a:cubicBezTo>
                      <a:cubicBezTo>
                        <a:pt x="1645" y="94"/>
                        <a:pt x="1641" y="84"/>
                        <a:pt x="1637" y="84"/>
                      </a:cubicBezTo>
                      <a:close/>
                      <a:moveTo>
                        <a:pt x="1532" y="262"/>
                      </a:moveTo>
                      <a:lnTo>
                        <a:pt x="1532" y="263"/>
                      </a:lnTo>
                      <a:cubicBezTo>
                        <a:pt x="1532" y="265"/>
                        <a:pt x="1534" y="266"/>
                        <a:pt x="1537" y="266"/>
                      </a:cubicBezTo>
                      <a:lnTo>
                        <a:pt x="1556" y="266"/>
                      </a:lnTo>
                      <a:cubicBezTo>
                        <a:pt x="1560" y="266"/>
                        <a:pt x="1561" y="265"/>
                        <a:pt x="1561" y="262"/>
                      </a:cubicBezTo>
                      <a:lnTo>
                        <a:pt x="1561" y="92"/>
                      </a:lnTo>
                      <a:cubicBezTo>
                        <a:pt x="1561" y="89"/>
                        <a:pt x="1560" y="88"/>
                        <a:pt x="1558" y="88"/>
                      </a:cubicBezTo>
                      <a:lnTo>
                        <a:pt x="1556" y="88"/>
                      </a:lnTo>
                      <a:lnTo>
                        <a:pt x="1503" y="88"/>
                      </a:lnTo>
                      <a:lnTo>
                        <a:pt x="1501" y="88"/>
                      </a:lnTo>
                      <a:cubicBezTo>
                        <a:pt x="1500" y="88"/>
                        <a:pt x="1499" y="89"/>
                        <a:pt x="1499" y="92"/>
                      </a:cubicBezTo>
                      <a:lnTo>
                        <a:pt x="1499" y="107"/>
                      </a:lnTo>
                      <a:cubicBezTo>
                        <a:pt x="1499" y="110"/>
                        <a:pt x="1500" y="111"/>
                        <a:pt x="1501" y="111"/>
                      </a:cubicBezTo>
                      <a:lnTo>
                        <a:pt x="1503" y="111"/>
                      </a:lnTo>
                      <a:lnTo>
                        <a:pt x="1532" y="111"/>
                      </a:lnTo>
                      <a:lnTo>
                        <a:pt x="1532" y="262"/>
                      </a:lnTo>
                      <a:close/>
                      <a:moveTo>
                        <a:pt x="1544" y="0"/>
                      </a:moveTo>
                      <a:cubicBezTo>
                        <a:pt x="1532" y="0"/>
                        <a:pt x="1521" y="10"/>
                        <a:pt x="1521" y="22"/>
                      </a:cubicBezTo>
                      <a:cubicBezTo>
                        <a:pt x="1521" y="35"/>
                        <a:pt x="1532" y="45"/>
                        <a:pt x="1544" y="45"/>
                      </a:cubicBezTo>
                      <a:cubicBezTo>
                        <a:pt x="1556" y="45"/>
                        <a:pt x="1566" y="35"/>
                        <a:pt x="1566" y="22"/>
                      </a:cubicBezTo>
                      <a:cubicBezTo>
                        <a:pt x="1566" y="10"/>
                        <a:pt x="1556" y="0"/>
                        <a:pt x="1544" y="0"/>
                      </a:cubicBezTo>
                      <a:close/>
                      <a:moveTo>
                        <a:pt x="1267" y="84"/>
                      </a:moveTo>
                      <a:cubicBezTo>
                        <a:pt x="1267" y="84"/>
                        <a:pt x="1265" y="84"/>
                        <a:pt x="1264" y="84"/>
                      </a:cubicBezTo>
                      <a:lnTo>
                        <a:pt x="1249" y="93"/>
                      </a:lnTo>
                      <a:cubicBezTo>
                        <a:pt x="1248" y="94"/>
                        <a:pt x="1247" y="95"/>
                        <a:pt x="1247" y="95"/>
                      </a:cubicBezTo>
                      <a:cubicBezTo>
                        <a:pt x="1247" y="96"/>
                        <a:pt x="1248" y="97"/>
                        <a:pt x="1248" y="97"/>
                      </a:cubicBezTo>
                      <a:lnTo>
                        <a:pt x="1250" y="101"/>
                      </a:lnTo>
                      <a:cubicBezTo>
                        <a:pt x="1253" y="110"/>
                        <a:pt x="1254" y="116"/>
                        <a:pt x="1254" y="128"/>
                      </a:cubicBezTo>
                      <a:lnTo>
                        <a:pt x="1254" y="262"/>
                      </a:lnTo>
                      <a:lnTo>
                        <a:pt x="1254" y="263"/>
                      </a:lnTo>
                      <a:cubicBezTo>
                        <a:pt x="1254" y="265"/>
                        <a:pt x="1256" y="266"/>
                        <a:pt x="1259" y="266"/>
                      </a:cubicBezTo>
                      <a:lnTo>
                        <a:pt x="1278" y="266"/>
                      </a:lnTo>
                      <a:cubicBezTo>
                        <a:pt x="1281" y="266"/>
                        <a:pt x="1282" y="265"/>
                        <a:pt x="1282" y="262"/>
                      </a:cubicBezTo>
                      <a:lnTo>
                        <a:pt x="1282" y="123"/>
                      </a:lnTo>
                      <a:cubicBezTo>
                        <a:pt x="1297" y="111"/>
                        <a:pt x="1307" y="107"/>
                        <a:pt x="1319" y="107"/>
                      </a:cubicBezTo>
                      <a:cubicBezTo>
                        <a:pt x="1335" y="107"/>
                        <a:pt x="1343" y="116"/>
                        <a:pt x="1343" y="134"/>
                      </a:cubicBezTo>
                      <a:lnTo>
                        <a:pt x="1343" y="262"/>
                      </a:lnTo>
                      <a:cubicBezTo>
                        <a:pt x="1343" y="265"/>
                        <a:pt x="1344" y="266"/>
                        <a:pt x="1348" y="266"/>
                      </a:cubicBezTo>
                      <a:lnTo>
                        <a:pt x="1367" y="266"/>
                      </a:lnTo>
                      <a:cubicBezTo>
                        <a:pt x="1370" y="266"/>
                        <a:pt x="1371" y="265"/>
                        <a:pt x="1371" y="263"/>
                      </a:cubicBezTo>
                      <a:lnTo>
                        <a:pt x="1371" y="262"/>
                      </a:lnTo>
                      <a:lnTo>
                        <a:pt x="1371" y="122"/>
                      </a:lnTo>
                      <a:cubicBezTo>
                        <a:pt x="1388" y="110"/>
                        <a:pt x="1397" y="107"/>
                        <a:pt x="1409" y="107"/>
                      </a:cubicBezTo>
                      <a:cubicBezTo>
                        <a:pt x="1425" y="107"/>
                        <a:pt x="1432" y="115"/>
                        <a:pt x="1432" y="134"/>
                      </a:cubicBezTo>
                      <a:lnTo>
                        <a:pt x="1432" y="262"/>
                      </a:lnTo>
                      <a:cubicBezTo>
                        <a:pt x="1432" y="265"/>
                        <a:pt x="1433" y="266"/>
                        <a:pt x="1437" y="266"/>
                      </a:cubicBezTo>
                      <a:lnTo>
                        <a:pt x="1456" y="266"/>
                      </a:lnTo>
                      <a:cubicBezTo>
                        <a:pt x="1460" y="266"/>
                        <a:pt x="1460" y="265"/>
                        <a:pt x="1460" y="262"/>
                      </a:cubicBezTo>
                      <a:lnTo>
                        <a:pt x="1460" y="135"/>
                      </a:lnTo>
                      <a:cubicBezTo>
                        <a:pt x="1460" y="98"/>
                        <a:pt x="1448" y="83"/>
                        <a:pt x="1420" y="83"/>
                      </a:cubicBezTo>
                      <a:cubicBezTo>
                        <a:pt x="1403" y="83"/>
                        <a:pt x="1388" y="89"/>
                        <a:pt x="1366" y="105"/>
                      </a:cubicBezTo>
                      <a:cubicBezTo>
                        <a:pt x="1359" y="90"/>
                        <a:pt x="1348" y="83"/>
                        <a:pt x="1330" y="83"/>
                      </a:cubicBezTo>
                      <a:cubicBezTo>
                        <a:pt x="1313" y="83"/>
                        <a:pt x="1298" y="89"/>
                        <a:pt x="1278" y="105"/>
                      </a:cubicBezTo>
                      <a:cubicBezTo>
                        <a:pt x="1275" y="92"/>
                        <a:pt x="1270" y="84"/>
                        <a:pt x="1267" y="84"/>
                      </a:cubicBezTo>
                      <a:moveTo>
                        <a:pt x="1000" y="84"/>
                      </a:moveTo>
                      <a:cubicBezTo>
                        <a:pt x="1000" y="84"/>
                        <a:pt x="998" y="84"/>
                        <a:pt x="997" y="84"/>
                      </a:cubicBezTo>
                      <a:lnTo>
                        <a:pt x="983" y="93"/>
                      </a:lnTo>
                      <a:cubicBezTo>
                        <a:pt x="981" y="94"/>
                        <a:pt x="981" y="95"/>
                        <a:pt x="981" y="95"/>
                      </a:cubicBezTo>
                      <a:cubicBezTo>
                        <a:pt x="981" y="96"/>
                        <a:pt x="981" y="97"/>
                        <a:pt x="981" y="97"/>
                      </a:cubicBezTo>
                      <a:lnTo>
                        <a:pt x="983" y="101"/>
                      </a:lnTo>
                      <a:cubicBezTo>
                        <a:pt x="986" y="110"/>
                        <a:pt x="988" y="116"/>
                        <a:pt x="988" y="128"/>
                      </a:cubicBezTo>
                      <a:lnTo>
                        <a:pt x="988" y="262"/>
                      </a:lnTo>
                      <a:lnTo>
                        <a:pt x="988" y="263"/>
                      </a:lnTo>
                      <a:cubicBezTo>
                        <a:pt x="988" y="265"/>
                        <a:pt x="989" y="266"/>
                        <a:pt x="992" y="266"/>
                      </a:cubicBezTo>
                      <a:lnTo>
                        <a:pt x="1011" y="266"/>
                      </a:lnTo>
                      <a:cubicBezTo>
                        <a:pt x="1015" y="266"/>
                        <a:pt x="1015" y="265"/>
                        <a:pt x="1015" y="262"/>
                      </a:cubicBezTo>
                      <a:lnTo>
                        <a:pt x="1015" y="123"/>
                      </a:lnTo>
                      <a:cubicBezTo>
                        <a:pt x="1030" y="111"/>
                        <a:pt x="1041" y="107"/>
                        <a:pt x="1052" y="107"/>
                      </a:cubicBezTo>
                      <a:cubicBezTo>
                        <a:pt x="1069" y="107"/>
                        <a:pt x="1077" y="116"/>
                        <a:pt x="1077" y="134"/>
                      </a:cubicBezTo>
                      <a:lnTo>
                        <a:pt x="1077" y="262"/>
                      </a:lnTo>
                      <a:cubicBezTo>
                        <a:pt x="1077" y="265"/>
                        <a:pt x="1077" y="266"/>
                        <a:pt x="1081" y="266"/>
                      </a:cubicBezTo>
                      <a:lnTo>
                        <a:pt x="1100" y="266"/>
                      </a:lnTo>
                      <a:cubicBezTo>
                        <a:pt x="1103" y="266"/>
                        <a:pt x="1104" y="265"/>
                        <a:pt x="1104" y="263"/>
                      </a:cubicBezTo>
                      <a:lnTo>
                        <a:pt x="1104" y="262"/>
                      </a:lnTo>
                      <a:lnTo>
                        <a:pt x="1104" y="122"/>
                      </a:lnTo>
                      <a:cubicBezTo>
                        <a:pt x="1121" y="110"/>
                        <a:pt x="1130" y="107"/>
                        <a:pt x="1142" y="107"/>
                      </a:cubicBezTo>
                      <a:cubicBezTo>
                        <a:pt x="1158" y="107"/>
                        <a:pt x="1166" y="115"/>
                        <a:pt x="1166" y="134"/>
                      </a:cubicBezTo>
                      <a:lnTo>
                        <a:pt x="1166" y="262"/>
                      </a:lnTo>
                      <a:cubicBezTo>
                        <a:pt x="1166" y="265"/>
                        <a:pt x="1166" y="266"/>
                        <a:pt x="1170" y="266"/>
                      </a:cubicBezTo>
                      <a:lnTo>
                        <a:pt x="1189" y="266"/>
                      </a:lnTo>
                      <a:cubicBezTo>
                        <a:pt x="1193" y="266"/>
                        <a:pt x="1193" y="265"/>
                        <a:pt x="1193" y="262"/>
                      </a:cubicBezTo>
                      <a:lnTo>
                        <a:pt x="1193" y="135"/>
                      </a:lnTo>
                      <a:cubicBezTo>
                        <a:pt x="1193" y="98"/>
                        <a:pt x="1182" y="83"/>
                        <a:pt x="1153" y="83"/>
                      </a:cubicBezTo>
                      <a:cubicBezTo>
                        <a:pt x="1136" y="83"/>
                        <a:pt x="1121" y="89"/>
                        <a:pt x="1099" y="105"/>
                      </a:cubicBezTo>
                      <a:cubicBezTo>
                        <a:pt x="1093" y="90"/>
                        <a:pt x="1081" y="83"/>
                        <a:pt x="1064" y="83"/>
                      </a:cubicBezTo>
                      <a:cubicBezTo>
                        <a:pt x="1046" y="83"/>
                        <a:pt x="1031" y="89"/>
                        <a:pt x="1011" y="105"/>
                      </a:cubicBezTo>
                      <a:cubicBezTo>
                        <a:pt x="1008" y="92"/>
                        <a:pt x="1004" y="84"/>
                        <a:pt x="1000" y="84"/>
                      </a:cubicBezTo>
                      <a:close/>
                      <a:moveTo>
                        <a:pt x="898" y="225"/>
                      </a:moveTo>
                      <a:cubicBezTo>
                        <a:pt x="881" y="240"/>
                        <a:pt x="868" y="247"/>
                        <a:pt x="855" y="247"/>
                      </a:cubicBezTo>
                      <a:cubicBezTo>
                        <a:pt x="839" y="247"/>
                        <a:pt x="828" y="234"/>
                        <a:pt x="828" y="217"/>
                      </a:cubicBezTo>
                      <a:cubicBezTo>
                        <a:pt x="828" y="191"/>
                        <a:pt x="851" y="178"/>
                        <a:pt x="898" y="177"/>
                      </a:cubicBezTo>
                      <a:lnTo>
                        <a:pt x="898" y="225"/>
                      </a:lnTo>
                      <a:close/>
                      <a:moveTo>
                        <a:pt x="799" y="219"/>
                      </a:moveTo>
                      <a:cubicBezTo>
                        <a:pt x="799" y="250"/>
                        <a:pt x="819" y="270"/>
                        <a:pt x="849" y="270"/>
                      </a:cubicBezTo>
                      <a:cubicBezTo>
                        <a:pt x="869" y="270"/>
                        <a:pt x="885" y="263"/>
                        <a:pt x="902" y="247"/>
                      </a:cubicBezTo>
                      <a:cubicBezTo>
                        <a:pt x="906" y="259"/>
                        <a:pt x="912" y="270"/>
                        <a:pt x="916" y="270"/>
                      </a:cubicBezTo>
                      <a:cubicBezTo>
                        <a:pt x="916" y="270"/>
                        <a:pt x="918" y="269"/>
                        <a:pt x="919" y="269"/>
                      </a:cubicBezTo>
                      <a:lnTo>
                        <a:pt x="935" y="259"/>
                      </a:lnTo>
                      <a:cubicBezTo>
                        <a:pt x="936" y="258"/>
                        <a:pt x="936" y="257"/>
                        <a:pt x="936" y="256"/>
                      </a:cubicBezTo>
                      <a:cubicBezTo>
                        <a:pt x="936" y="256"/>
                        <a:pt x="936" y="255"/>
                        <a:pt x="935" y="255"/>
                      </a:cubicBezTo>
                      <a:cubicBezTo>
                        <a:pt x="927" y="240"/>
                        <a:pt x="926" y="232"/>
                        <a:pt x="926" y="206"/>
                      </a:cubicBezTo>
                      <a:lnTo>
                        <a:pt x="926" y="136"/>
                      </a:lnTo>
                      <a:cubicBezTo>
                        <a:pt x="926" y="100"/>
                        <a:pt x="907" y="84"/>
                        <a:pt x="867" y="84"/>
                      </a:cubicBezTo>
                      <a:cubicBezTo>
                        <a:pt x="851" y="84"/>
                        <a:pt x="836" y="87"/>
                        <a:pt x="821" y="92"/>
                      </a:cubicBezTo>
                      <a:cubicBezTo>
                        <a:pt x="811" y="96"/>
                        <a:pt x="808" y="99"/>
                        <a:pt x="808" y="101"/>
                      </a:cubicBezTo>
                      <a:cubicBezTo>
                        <a:pt x="808" y="102"/>
                        <a:pt x="808" y="102"/>
                        <a:pt x="809" y="104"/>
                      </a:cubicBezTo>
                      <a:lnTo>
                        <a:pt x="814" y="119"/>
                      </a:lnTo>
                      <a:cubicBezTo>
                        <a:pt x="814" y="120"/>
                        <a:pt x="815" y="121"/>
                        <a:pt x="817" y="121"/>
                      </a:cubicBezTo>
                      <a:cubicBezTo>
                        <a:pt x="817" y="121"/>
                        <a:pt x="818" y="120"/>
                        <a:pt x="819" y="120"/>
                      </a:cubicBezTo>
                      <a:cubicBezTo>
                        <a:pt x="837" y="112"/>
                        <a:pt x="849" y="109"/>
                        <a:pt x="863" y="109"/>
                      </a:cubicBezTo>
                      <a:cubicBezTo>
                        <a:pt x="888" y="109"/>
                        <a:pt x="898" y="118"/>
                        <a:pt x="898" y="142"/>
                      </a:cubicBezTo>
                      <a:lnTo>
                        <a:pt x="898" y="154"/>
                      </a:lnTo>
                      <a:cubicBezTo>
                        <a:pt x="832" y="155"/>
                        <a:pt x="799" y="177"/>
                        <a:pt x="799" y="219"/>
                      </a:cubicBezTo>
                      <a:close/>
                      <a:moveTo>
                        <a:pt x="706" y="97"/>
                      </a:moveTo>
                      <a:cubicBezTo>
                        <a:pt x="702" y="88"/>
                        <a:pt x="699" y="83"/>
                        <a:pt x="696" y="83"/>
                      </a:cubicBezTo>
                      <a:cubicBezTo>
                        <a:pt x="696" y="83"/>
                        <a:pt x="694" y="83"/>
                        <a:pt x="693" y="84"/>
                      </a:cubicBezTo>
                      <a:lnTo>
                        <a:pt x="678" y="94"/>
                      </a:lnTo>
                      <a:cubicBezTo>
                        <a:pt x="676" y="94"/>
                        <a:pt x="676" y="95"/>
                        <a:pt x="676" y="97"/>
                      </a:cubicBezTo>
                      <a:cubicBezTo>
                        <a:pt x="676" y="98"/>
                        <a:pt x="676" y="99"/>
                        <a:pt x="677" y="100"/>
                      </a:cubicBezTo>
                      <a:cubicBezTo>
                        <a:pt x="685" y="115"/>
                        <a:pt x="686" y="121"/>
                        <a:pt x="686" y="150"/>
                      </a:cubicBezTo>
                      <a:lnTo>
                        <a:pt x="686" y="262"/>
                      </a:lnTo>
                      <a:cubicBezTo>
                        <a:pt x="686" y="265"/>
                        <a:pt x="687" y="266"/>
                        <a:pt x="691" y="266"/>
                      </a:cubicBezTo>
                      <a:lnTo>
                        <a:pt x="710" y="266"/>
                      </a:lnTo>
                      <a:cubicBezTo>
                        <a:pt x="714" y="266"/>
                        <a:pt x="714" y="266"/>
                        <a:pt x="714" y="262"/>
                      </a:cubicBezTo>
                      <a:lnTo>
                        <a:pt x="714" y="139"/>
                      </a:lnTo>
                      <a:cubicBezTo>
                        <a:pt x="733" y="117"/>
                        <a:pt x="741" y="111"/>
                        <a:pt x="751" y="111"/>
                      </a:cubicBezTo>
                      <a:cubicBezTo>
                        <a:pt x="754" y="111"/>
                        <a:pt x="756" y="111"/>
                        <a:pt x="762" y="113"/>
                      </a:cubicBezTo>
                      <a:cubicBezTo>
                        <a:pt x="763" y="113"/>
                        <a:pt x="763" y="113"/>
                        <a:pt x="764" y="113"/>
                      </a:cubicBezTo>
                      <a:cubicBezTo>
                        <a:pt x="764" y="113"/>
                        <a:pt x="765" y="113"/>
                        <a:pt x="765" y="112"/>
                      </a:cubicBezTo>
                      <a:lnTo>
                        <a:pt x="775" y="92"/>
                      </a:lnTo>
                      <a:cubicBezTo>
                        <a:pt x="775" y="91"/>
                        <a:pt x="775" y="89"/>
                        <a:pt x="775" y="89"/>
                      </a:cubicBezTo>
                      <a:cubicBezTo>
                        <a:pt x="775" y="88"/>
                        <a:pt x="774" y="87"/>
                        <a:pt x="773" y="86"/>
                      </a:cubicBezTo>
                      <a:cubicBezTo>
                        <a:pt x="768" y="84"/>
                        <a:pt x="762" y="83"/>
                        <a:pt x="757" y="83"/>
                      </a:cubicBezTo>
                      <a:cubicBezTo>
                        <a:pt x="742" y="83"/>
                        <a:pt x="734" y="88"/>
                        <a:pt x="715" y="109"/>
                      </a:cubicBezTo>
                      <a:lnTo>
                        <a:pt x="710" y="114"/>
                      </a:lnTo>
                      <a:cubicBezTo>
                        <a:pt x="709" y="106"/>
                        <a:pt x="708" y="103"/>
                        <a:pt x="706" y="97"/>
                      </a:cubicBezTo>
                      <a:close/>
                      <a:moveTo>
                        <a:pt x="592" y="218"/>
                      </a:moveTo>
                      <a:cubicBezTo>
                        <a:pt x="573" y="231"/>
                        <a:pt x="561" y="236"/>
                        <a:pt x="548" y="236"/>
                      </a:cubicBezTo>
                      <a:cubicBezTo>
                        <a:pt x="524" y="236"/>
                        <a:pt x="514" y="217"/>
                        <a:pt x="514" y="172"/>
                      </a:cubicBezTo>
                      <a:cubicBezTo>
                        <a:pt x="514" y="130"/>
                        <a:pt x="529" y="107"/>
                        <a:pt x="556" y="107"/>
                      </a:cubicBezTo>
                      <a:cubicBezTo>
                        <a:pt x="567" y="107"/>
                        <a:pt x="577" y="110"/>
                        <a:pt x="592" y="118"/>
                      </a:cubicBezTo>
                      <a:lnTo>
                        <a:pt x="592" y="218"/>
                      </a:lnTo>
                      <a:close/>
                      <a:moveTo>
                        <a:pt x="593" y="245"/>
                      </a:moveTo>
                      <a:cubicBezTo>
                        <a:pt x="593" y="246"/>
                        <a:pt x="594" y="251"/>
                        <a:pt x="594" y="260"/>
                      </a:cubicBezTo>
                      <a:cubicBezTo>
                        <a:pt x="594" y="267"/>
                        <a:pt x="595" y="273"/>
                        <a:pt x="595" y="279"/>
                      </a:cubicBezTo>
                      <a:cubicBezTo>
                        <a:pt x="595" y="308"/>
                        <a:pt x="583" y="319"/>
                        <a:pt x="555" y="319"/>
                      </a:cubicBezTo>
                      <a:cubicBezTo>
                        <a:pt x="541" y="319"/>
                        <a:pt x="523" y="314"/>
                        <a:pt x="506" y="306"/>
                      </a:cubicBezTo>
                      <a:cubicBezTo>
                        <a:pt x="506" y="305"/>
                        <a:pt x="504" y="304"/>
                        <a:pt x="504" y="304"/>
                      </a:cubicBezTo>
                      <a:cubicBezTo>
                        <a:pt x="503" y="304"/>
                        <a:pt x="502" y="305"/>
                        <a:pt x="501" y="307"/>
                      </a:cubicBezTo>
                      <a:lnTo>
                        <a:pt x="495" y="322"/>
                      </a:lnTo>
                      <a:cubicBezTo>
                        <a:pt x="494" y="322"/>
                        <a:pt x="494" y="323"/>
                        <a:pt x="494" y="323"/>
                      </a:cubicBezTo>
                      <a:lnTo>
                        <a:pt x="494" y="324"/>
                      </a:lnTo>
                      <a:cubicBezTo>
                        <a:pt x="494" y="326"/>
                        <a:pt x="494" y="327"/>
                        <a:pt x="496" y="328"/>
                      </a:cubicBezTo>
                      <a:cubicBezTo>
                        <a:pt x="512" y="338"/>
                        <a:pt x="536" y="344"/>
                        <a:pt x="556" y="344"/>
                      </a:cubicBezTo>
                      <a:cubicBezTo>
                        <a:pt x="600" y="344"/>
                        <a:pt x="622" y="321"/>
                        <a:pt x="622" y="278"/>
                      </a:cubicBezTo>
                      <a:cubicBezTo>
                        <a:pt x="622" y="273"/>
                        <a:pt x="622" y="266"/>
                        <a:pt x="622" y="257"/>
                      </a:cubicBezTo>
                      <a:lnTo>
                        <a:pt x="621" y="236"/>
                      </a:lnTo>
                      <a:cubicBezTo>
                        <a:pt x="620" y="224"/>
                        <a:pt x="620" y="215"/>
                        <a:pt x="620" y="194"/>
                      </a:cubicBezTo>
                      <a:lnTo>
                        <a:pt x="620" y="137"/>
                      </a:lnTo>
                      <a:cubicBezTo>
                        <a:pt x="620" y="121"/>
                        <a:pt x="622" y="110"/>
                        <a:pt x="629" y="99"/>
                      </a:cubicBezTo>
                      <a:cubicBezTo>
                        <a:pt x="631" y="97"/>
                        <a:pt x="631" y="95"/>
                        <a:pt x="631" y="95"/>
                      </a:cubicBezTo>
                      <a:cubicBezTo>
                        <a:pt x="631" y="94"/>
                        <a:pt x="631" y="93"/>
                        <a:pt x="630" y="92"/>
                      </a:cubicBezTo>
                      <a:lnTo>
                        <a:pt x="613" y="82"/>
                      </a:lnTo>
                      <a:cubicBezTo>
                        <a:pt x="612" y="82"/>
                        <a:pt x="611" y="81"/>
                        <a:pt x="610" y="81"/>
                      </a:cubicBezTo>
                      <a:cubicBezTo>
                        <a:pt x="608" y="81"/>
                        <a:pt x="604" y="88"/>
                        <a:pt x="600" y="98"/>
                      </a:cubicBezTo>
                      <a:cubicBezTo>
                        <a:pt x="583" y="87"/>
                        <a:pt x="571" y="83"/>
                        <a:pt x="554" y="83"/>
                      </a:cubicBezTo>
                      <a:cubicBezTo>
                        <a:pt x="509" y="83"/>
                        <a:pt x="484" y="117"/>
                        <a:pt x="484" y="179"/>
                      </a:cubicBezTo>
                      <a:cubicBezTo>
                        <a:pt x="484" y="230"/>
                        <a:pt x="506" y="261"/>
                        <a:pt x="542" y="261"/>
                      </a:cubicBezTo>
                      <a:cubicBezTo>
                        <a:pt x="560" y="261"/>
                        <a:pt x="576" y="255"/>
                        <a:pt x="593" y="241"/>
                      </a:cubicBezTo>
                      <a:lnTo>
                        <a:pt x="593" y="245"/>
                      </a:lnTo>
                      <a:close/>
                      <a:moveTo>
                        <a:pt x="369" y="248"/>
                      </a:moveTo>
                      <a:cubicBezTo>
                        <a:pt x="340" y="248"/>
                        <a:pt x="325" y="224"/>
                        <a:pt x="325" y="174"/>
                      </a:cubicBezTo>
                      <a:cubicBezTo>
                        <a:pt x="325" y="129"/>
                        <a:pt x="340" y="106"/>
                        <a:pt x="369" y="106"/>
                      </a:cubicBezTo>
                      <a:cubicBezTo>
                        <a:pt x="398" y="106"/>
                        <a:pt x="413" y="131"/>
                        <a:pt x="413" y="175"/>
                      </a:cubicBezTo>
                      <a:lnTo>
                        <a:pt x="413" y="179"/>
                      </a:lnTo>
                      <a:cubicBezTo>
                        <a:pt x="412" y="226"/>
                        <a:pt x="398" y="248"/>
                        <a:pt x="369" y="248"/>
                      </a:cubicBezTo>
                      <a:close/>
                      <a:moveTo>
                        <a:pt x="371" y="83"/>
                      </a:moveTo>
                      <a:cubicBezTo>
                        <a:pt x="323" y="83"/>
                        <a:pt x="295" y="118"/>
                        <a:pt x="295" y="178"/>
                      </a:cubicBezTo>
                      <a:cubicBezTo>
                        <a:pt x="295" y="237"/>
                        <a:pt x="321" y="271"/>
                        <a:pt x="367" y="271"/>
                      </a:cubicBezTo>
                      <a:cubicBezTo>
                        <a:pt x="415" y="271"/>
                        <a:pt x="443" y="236"/>
                        <a:pt x="443" y="176"/>
                      </a:cubicBezTo>
                      <a:cubicBezTo>
                        <a:pt x="443" y="117"/>
                        <a:pt x="416" y="83"/>
                        <a:pt x="371" y="83"/>
                      </a:cubicBezTo>
                      <a:close/>
                      <a:moveTo>
                        <a:pt x="206" y="97"/>
                      </a:moveTo>
                      <a:cubicBezTo>
                        <a:pt x="202" y="88"/>
                        <a:pt x="198" y="83"/>
                        <a:pt x="196" y="83"/>
                      </a:cubicBezTo>
                      <a:cubicBezTo>
                        <a:pt x="195" y="83"/>
                        <a:pt x="194" y="83"/>
                        <a:pt x="193" y="84"/>
                      </a:cubicBezTo>
                      <a:lnTo>
                        <a:pt x="178" y="94"/>
                      </a:lnTo>
                      <a:cubicBezTo>
                        <a:pt x="176" y="94"/>
                        <a:pt x="175" y="95"/>
                        <a:pt x="175" y="97"/>
                      </a:cubicBezTo>
                      <a:cubicBezTo>
                        <a:pt x="175" y="98"/>
                        <a:pt x="176" y="99"/>
                        <a:pt x="177" y="100"/>
                      </a:cubicBezTo>
                      <a:cubicBezTo>
                        <a:pt x="185" y="115"/>
                        <a:pt x="186" y="121"/>
                        <a:pt x="186" y="150"/>
                      </a:cubicBezTo>
                      <a:lnTo>
                        <a:pt x="186" y="262"/>
                      </a:lnTo>
                      <a:cubicBezTo>
                        <a:pt x="186" y="265"/>
                        <a:pt x="187" y="266"/>
                        <a:pt x="190" y="266"/>
                      </a:cubicBezTo>
                      <a:lnTo>
                        <a:pt x="210" y="266"/>
                      </a:lnTo>
                      <a:cubicBezTo>
                        <a:pt x="213" y="266"/>
                        <a:pt x="214" y="266"/>
                        <a:pt x="214" y="262"/>
                      </a:cubicBezTo>
                      <a:lnTo>
                        <a:pt x="214" y="139"/>
                      </a:lnTo>
                      <a:cubicBezTo>
                        <a:pt x="232" y="117"/>
                        <a:pt x="241" y="111"/>
                        <a:pt x="251" y="111"/>
                      </a:cubicBezTo>
                      <a:cubicBezTo>
                        <a:pt x="254" y="111"/>
                        <a:pt x="256" y="111"/>
                        <a:pt x="262" y="113"/>
                      </a:cubicBezTo>
                      <a:cubicBezTo>
                        <a:pt x="263" y="113"/>
                        <a:pt x="263" y="113"/>
                        <a:pt x="263" y="113"/>
                      </a:cubicBezTo>
                      <a:cubicBezTo>
                        <a:pt x="264" y="113"/>
                        <a:pt x="265" y="113"/>
                        <a:pt x="265" y="112"/>
                      </a:cubicBezTo>
                      <a:lnTo>
                        <a:pt x="274" y="92"/>
                      </a:lnTo>
                      <a:cubicBezTo>
                        <a:pt x="275" y="91"/>
                        <a:pt x="275" y="89"/>
                        <a:pt x="275" y="89"/>
                      </a:cubicBezTo>
                      <a:cubicBezTo>
                        <a:pt x="275" y="88"/>
                        <a:pt x="274" y="87"/>
                        <a:pt x="272" y="86"/>
                      </a:cubicBezTo>
                      <a:cubicBezTo>
                        <a:pt x="268" y="84"/>
                        <a:pt x="262" y="83"/>
                        <a:pt x="256" y="83"/>
                      </a:cubicBezTo>
                      <a:cubicBezTo>
                        <a:pt x="242" y="83"/>
                        <a:pt x="234" y="88"/>
                        <a:pt x="214" y="109"/>
                      </a:cubicBezTo>
                      <a:lnTo>
                        <a:pt x="210" y="114"/>
                      </a:lnTo>
                      <a:cubicBezTo>
                        <a:pt x="209" y="106"/>
                        <a:pt x="208" y="103"/>
                        <a:pt x="206" y="97"/>
                      </a:cubicBezTo>
                      <a:close/>
                      <a:moveTo>
                        <a:pt x="31" y="37"/>
                      </a:moveTo>
                      <a:lnTo>
                        <a:pt x="60" y="37"/>
                      </a:lnTo>
                      <a:cubicBezTo>
                        <a:pt x="96" y="37"/>
                        <a:pt x="107" y="48"/>
                        <a:pt x="107" y="81"/>
                      </a:cubicBezTo>
                      <a:cubicBezTo>
                        <a:pt x="107" y="97"/>
                        <a:pt x="103" y="110"/>
                        <a:pt x="95" y="119"/>
                      </a:cubicBezTo>
                      <a:cubicBezTo>
                        <a:pt x="86" y="129"/>
                        <a:pt x="77" y="132"/>
                        <a:pt x="55" y="132"/>
                      </a:cubicBezTo>
                      <a:lnTo>
                        <a:pt x="31" y="132"/>
                      </a:lnTo>
                      <a:lnTo>
                        <a:pt x="31" y="37"/>
                      </a:lnTo>
                      <a:close/>
                      <a:moveTo>
                        <a:pt x="58" y="158"/>
                      </a:moveTo>
                      <a:cubicBezTo>
                        <a:pt x="73" y="158"/>
                        <a:pt x="80" y="158"/>
                        <a:pt x="91" y="155"/>
                      </a:cubicBezTo>
                      <a:cubicBezTo>
                        <a:pt x="120" y="145"/>
                        <a:pt x="138" y="117"/>
                        <a:pt x="138" y="79"/>
                      </a:cubicBezTo>
                      <a:cubicBezTo>
                        <a:pt x="138" y="55"/>
                        <a:pt x="131" y="37"/>
                        <a:pt x="117" y="25"/>
                      </a:cubicBezTo>
                      <a:cubicBezTo>
                        <a:pt x="105" y="15"/>
                        <a:pt x="91" y="12"/>
                        <a:pt x="63" y="12"/>
                      </a:cubicBezTo>
                      <a:lnTo>
                        <a:pt x="5" y="12"/>
                      </a:lnTo>
                      <a:cubicBezTo>
                        <a:pt x="1" y="12"/>
                        <a:pt x="0" y="12"/>
                        <a:pt x="0" y="17"/>
                      </a:cubicBezTo>
                      <a:lnTo>
                        <a:pt x="0" y="261"/>
                      </a:lnTo>
                      <a:cubicBezTo>
                        <a:pt x="0" y="265"/>
                        <a:pt x="1" y="266"/>
                        <a:pt x="5" y="266"/>
                      </a:cubicBezTo>
                      <a:lnTo>
                        <a:pt x="26" y="266"/>
                      </a:lnTo>
                      <a:cubicBezTo>
                        <a:pt x="30" y="266"/>
                        <a:pt x="31" y="265"/>
                        <a:pt x="31" y="261"/>
                      </a:cubicBezTo>
                      <a:lnTo>
                        <a:pt x="31" y="158"/>
                      </a:lnTo>
                      <a:lnTo>
                        <a:pt x="58" y="1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" name="Rectangle 7">
                  <a:extLst>
                    <a:ext uri="{FF2B5EF4-FFF2-40B4-BE49-F238E27FC236}">
                      <a16:creationId xmlns:a16="http://schemas.microsoft.com/office/drawing/2014/main" id="{B92FB34B-FA8A-87D6-B51F-78F8B3741C4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3271" y="1996"/>
                  <a:ext cx="524" cy="119"/>
                </a:xfrm>
                <a:prstGeom prst="rect">
                  <a:avLst/>
                </a:prstGeom>
                <a:solidFill>
                  <a:srgbClr val="AFCA0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" name="Rectangle 8">
                  <a:extLst>
                    <a:ext uri="{FF2B5EF4-FFF2-40B4-BE49-F238E27FC236}">
                      <a16:creationId xmlns:a16="http://schemas.microsoft.com/office/drawing/2014/main" id="{DE8B918E-CC52-B43B-5B66-837F43726F8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869" y="2169"/>
                  <a:ext cx="926" cy="118"/>
                </a:xfrm>
                <a:prstGeom prst="rect">
                  <a:avLst/>
                </a:prstGeom>
                <a:solidFill>
                  <a:srgbClr val="00632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C47231-A5A3-FDFE-8E1C-40F4FF30A9FE}"/>
              </a:ext>
            </a:extLst>
          </p:cNvPr>
          <p:cNvSpPr>
            <a:spLocks noGrp="1"/>
          </p:cNvSpPr>
          <p:nvPr userDrawn="1">
            <p:ph type="dt" sz="half" idx="11"/>
          </p:nvPr>
        </p:nvSpPr>
        <p:spPr/>
        <p:txBody>
          <a:bodyPr/>
          <a:lstStyle/>
          <a:p>
            <a:fld id="{AF599333-A82B-41C3-90A4-586F292C1879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DE7870-C93A-F722-561D-F9FE39EE41E2}"/>
              </a:ext>
            </a:extLst>
          </p:cNvPr>
          <p:cNvSpPr>
            <a:spLocks noGrp="1"/>
          </p:cNvSpPr>
          <p:nvPr userDrawn="1">
            <p:ph type="ftr" sz="quarter" idx="12"/>
          </p:nvPr>
        </p:nvSpPr>
        <p:spPr/>
        <p:txBody>
          <a:bodyPr/>
          <a:lstStyle/>
          <a:p>
            <a:r>
              <a:rPr lang="en-US" dirty="0"/>
              <a:t>Department of Computer Science | Laboratory for Parallel Programming | &lt;author&gt;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FD1B9F-EFC7-7F08-7931-DF799C2D6FD6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/>
        <p:txBody>
          <a:bodyPr/>
          <a:lstStyle/>
          <a:p>
            <a:fld id="{90C102AE-0422-49F2-AB6F-2D341D1EB39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4" name="Bildnachweis">
            <a:extLst>
              <a:ext uri="{FF2B5EF4-FFF2-40B4-BE49-F238E27FC236}">
                <a16:creationId xmlns:a16="http://schemas.microsoft.com/office/drawing/2014/main" id="{D1CD62C2-74FB-78C1-D1B8-283FCD8FF3B3}"/>
              </a:ext>
            </a:extLst>
          </p:cNvPr>
          <p:cNvSpPr txBox="1"/>
          <p:nvPr userDrawn="1"/>
        </p:nvSpPr>
        <p:spPr>
          <a:xfrm rot="16200000">
            <a:off x="9886326" y="4327883"/>
            <a:ext cx="384174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© Alex Becker</a:t>
            </a:r>
          </a:p>
        </p:txBody>
      </p:sp>
      <p:sp>
        <p:nvSpPr>
          <p:cNvPr id="29" name="Textplatzhalter 34">
            <a:extLst>
              <a:ext uri="{FF2B5EF4-FFF2-40B4-BE49-F238E27FC236}">
                <a16:creationId xmlns:a16="http://schemas.microsoft.com/office/drawing/2014/main" id="{0A331A78-94B8-8C72-8DE1-5C2B74565A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43138" y="3948076"/>
            <a:ext cx="7705724" cy="1101762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1" name="Titel 7">
            <a:extLst>
              <a:ext uri="{FF2B5EF4-FFF2-40B4-BE49-F238E27FC236}">
                <a16:creationId xmlns:a16="http://schemas.microsoft.com/office/drawing/2014/main" id="{BF28D3AE-8344-B671-2CE7-45CC75163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000" y="1998460"/>
            <a:ext cx="10008000" cy="1949616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82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TUDa Hintergrundmotiv ">
            <a:extLst>
              <a:ext uri="{FF2B5EF4-FFF2-40B4-BE49-F238E27FC236}">
                <a16:creationId xmlns:a16="http://schemas.microsoft.com/office/drawing/2014/main" id="{78E8DD78-65BF-3083-2DE5-B85232C2CDE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Rechteck 38">
            <a:extLst>
              <a:ext uri="{FF2B5EF4-FFF2-40B4-BE49-F238E27FC236}">
                <a16:creationId xmlns:a16="http://schemas.microsoft.com/office/drawing/2014/main" id="{5C10D711-1601-A373-9F6A-A01F24FAAE0B}"/>
              </a:ext>
            </a:extLst>
          </p:cNvPr>
          <p:cNvSpPr/>
          <p:nvPr userDrawn="1"/>
        </p:nvSpPr>
        <p:spPr>
          <a:xfrm>
            <a:off x="0" y="1818746"/>
            <a:ext cx="12192000" cy="3220508"/>
          </a:xfrm>
          <a:prstGeom prst="rect">
            <a:avLst/>
          </a:prstGeom>
          <a:gradFill>
            <a:gsLst>
              <a:gs pos="35000">
                <a:schemeClr val="bg1">
                  <a:lumMod val="95000"/>
                  <a:alpha val="70000"/>
                </a:schemeClr>
              </a:gs>
              <a:gs pos="0">
                <a:schemeClr val="bg1">
                  <a:lumMod val="95000"/>
                  <a:alpha val="0"/>
                </a:schemeClr>
              </a:gs>
              <a:gs pos="65000">
                <a:schemeClr val="bg1">
                  <a:lumMod val="95000"/>
                  <a:alpha val="70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557C544-D635-771F-25E9-7EBB3EEF114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7C0A06F-C478-4377-8F99-0A8F9319359F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80AC5F-5005-E834-EDC5-F018FC8D43F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Department of Computer Science | Laboratory for Parallel Programming | &lt;author&gt;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305F89-C52C-267A-0C6A-78DD693D21A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0C102AE-0422-49F2-AB6F-2D341D1EB39B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5" name="Identitiätsleiste">
            <a:extLst>
              <a:ext uri="{FF2B5EF4-FFF2-40B4-BE49-F238E27FC236}">
                <a16:creationId xmlns:a16="http://schemas.microsoft.com/office/drawing/2014/main" id="{4BD61891-0702-E886-C5BD-97E9F51C5B08}"/>
              </a:ext>
            </a:extLst>
          </p:cNvPr>
          <p:cNvGrpSpPr/>
          <p:nvPr userDrawn="1"/>
        </p:nvGrpSpPr>
        <p:grpSpPr>
          <a:xfrm>
            <a:off x="-1" y="0"/>
            <a:ext cx="12193201" cy="183487"/>
            <a:chOff x="-1" y="0"/>
            <a:chExt cx="12193201" cy="183487"/>
          </a:xfrm>
        </p:grpSpPr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209B8703-89CF-7FF6-14B7-81EE3B89D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193200" cy="144463"/>
            </a:xfrm>
            <a:prstGeom prst="rect">
              <a:avLst/>
            </a:prstGeom>
            <a:solidFill>
              <a:srgbClr val="CC4C03"/>
            </a:solidFill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de-DE" dirty="0">
                <a:latin typeface="+mn-lt"/>
                <a:cs typeface="Tahoma" pitchFamily="34" charset="0"/>
              </a:endParaRPr>
            </a:p>
          </p:txBody>
        </p:sp>
        <p:sp>
          <p:nvSpPr>
            <p:cNvPr id="7" name="Rectangle 16">
              <a:extLst>
                <a:ext uri="{FF2B5EF4-FFF2-40B4-BE49-F238E27FC236}">
                  <a16:creationId xmlns:a16="http://schemas.microsoft.com/office/drawing/2014/main" id="{E2300612-98D0-4860-A8F6-D8EA53314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" y="169200"/>
              <a:ext cx="12193200" cy="142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dirty="0">
                <a:latin typeface="+mn-lt"/>
                <a:cs typeface="Tahoma" pitchFamily="34" charset="0"/>
              </a:endParaRPr>
            </a:p>
          </p:txBody>
        </p:sp>
      </p:grpSp>
      <p:grpSp>
        <p:nvGrpSpPr>
          <p:cNvPr id="10" name="Logo Group">
            <a:extLst>
              <a:ext uri="{FF2B5EF4-FFF2-40B4-BE49-F238E27FC236}">
                <a16:creationId xmlns:a16="http://schemas.microsoft.com/office/drawing/2014/main" id="{13D8C231-47B0-5588-A73E-E5CCAEB94261}"/>
              </a:ext>
            </a:extLst>
          </p:cNvPr>
          <p:cNvGrpSpPr/>
          <p:nvPr userDrawn="1"/>
        </p:nvGrpSpPr>
        <p:grpSpPr>
          <a:xfrm>
            <a:off x="9911086" y="411406"/>
            <a:ext cx="2280913" cy="1396756"/>
            <a:chOff x="9911086" y="411406"/>
            <a:chExt cx="2280913" cy="1396756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F01FD98C-9ABC-BE12-5274-08C2193516BC}"/>
                </a:ext>
              </a:extLst>
            </p:cNvPr>
            <p:cNvSpPr/>
            <p:nvPr userDrawn="1"/>
          </p:nvSpPr>
          <p:spPr>
            <a:xfrm>
              <a:off x="9935998" y="411406"/>
              <a:ext cx="2256001" cy="1396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TU Da Logo">
              <a:extLst>
                <a:ext uri="{FF2B5EF4-FFF2-40B4-BE49-F238E27FC236}">
                  <a16:creationId xmlns:a16="http://schemas.microsoft.com/office/drawing/2014/main" id="{DEA2C960-1E35-E4FC-59A0-45D4102E5B77}"/>
                </a:ext>
              </a:extLst>
            </p:cNvPr>
            <p:cNvGrpSpPr/>
            <p:nvPr userDrawn="1"/>
          </p:nvGrpSpPr>
          <p:grpSpPr>
            <a:xfrm>
              <a:off x="9911086" y="412750"/>
              <a:ext cx="2272815" cy="910165"/>
              <a:chOff x="7454903" y="306388"/>
              <a:chExt cx="1704611" cy="682624"/>
            </a:xfrm>
          </p:grpSpPr>
          <p:sp>
            <p:nvSpPr>
              <p:cNvPr id="19" name="AutoShape 3">
                <a:extLst>
                  <a:ext uri="{FF2B5EF4-FFF2-40B4-BE49-F238E27FC236}">
                    <a16:creationId xmlns:a16="http://schemas.microsoft.com/office/drawing/2014/main" id="{E0E4A797-C200-79A8-3D1D-C3F9DC9E0B89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7454903" y="309563"/>
                <a:ext cx="1689101" cy="677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DACC2AD0-36DD-3628-3BD0-5A4F51E72F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3588" y="306388"/>
                <a:ext cx="1685926" cy="682624"/>
              </a:xfrm>
              <a:custGeom>
                <a:avLst/>
                <a:gdLst>
                  <a:gd name="T0" fmla="*/ 0 w 2079"/>
                  <a:gd name="T1" fmla="*/ 0 h 831"/>
                  <a:gd name="T2" fmla="*/ 0 w 2079"/>
                  <a:gd name="T3" fmla="*/ 0 h 831"/>
                  <a:gd name="T4" fmla="*/ 2079 w 2079"/>
                  <a:gd name="T5" fmla="*/ 0 h 831"/>
                  <a:gd name="T6" fmla="*/ 2079 w 2079"/>
                  <a:gd name="T7" fmla="*/ 831 h 831"/>
                  <a:gd name="T8" fmla="*/ 0 w 2079"/>
                  <a:gd name="T9" fmla="*/ 831 h 831"/>
                  <a:gd name="T10" fmla="*/ 0 w 2079"/>
                  <a:gd name="T11" fmla="*/ 0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79" h="831">
                    <a:moveTo>
                      <a:pt x="0" y="0"/>
                    </a:moveTo>
                    <a:lnTo>
                      <a:pt x="0" y="0"/>
                    </a:lnTo>
                    <a:lnTo>
                      <a:pt x="2079" y="0"/>
                    </a:lnTo>
                    <a:lnTo>
                      <a:pt x="2079" y="831"/>
                    </a:lnTo>
                    <a:lnTo>
                      <a:pt x="0" y="8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F1BC9ACD-19A5-C0E1-28D0-A2072E0654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99354" y="325438"/>
                <a:ext cx="525463" cy="576262"/>
              </a:xfrm>
              <a:custGeom>
                <a:avLst/>
                <a:gdLst>
                  <a:gd name="T0" fmla="*/ 563 w 647"/>
                  <a:gd name="T1" fmla="*/ 676 h 701"/>
                  <a:gd name="T2" fmla="*/ 548 w 647"/>
                  <a:gd name="T3" fmla="*/ 108 h 701"/>
                  <a:gd name="T4" fmla="*/ 625 w 647"/>
                  <a:gd name="T5" fmla="*/ 468 h 701"/>
                  <a:gd name="T6" fmla="*/ 306 w 647"/>
                  <a:gd name="T7" fmla="*/ 570 h 701"/>
                  <a:gd name="T8" fmla="*/ 286 w 647"/>
                  <a:gd name="T9" fmla="*/ 617 h 701"/>
                  <a:gd name="T10" fmla="*/ 352 w 647"/>
                  <a:gd name="T11" fmla="*/ 524 h 701"/>
                  <a:gd name="T12" fmla="*/ 528 w 647"/>
                  <a:gd name="T13" fmla="*/ 313 h 701"/>
                  <a:gd name="T14" fmla="*/ 399 w 647"/>
                  <a:gd name="T15" fmla="*/ 500 h 701"/>
                  <a:gd name="T16" fmla="*/ 231 w 647"/>
                  <a:gd name="T17" fmla="*/ 349 h 701"/>
                  <a:gd name="T18" fmla="*/ 269 w 647"/>
                  <a:gd name="T19" fmla="*/ 246 h 701"/>
                  <a:gd name="T20" fmla="*/ 262 w 647"/>
                  <a:gd name="T21" fmla="*/ 490 h 701"/>
                  <a:gd name="T22" fmla="*/ 283 w 647"/>
                  <a:gd name="T23" fmla="*/ 530 h 701"/>
                  <a:gd name="T24" fmla="*/ 274 w 647"/>
                  <a:gd name="T25" fmla="*/ 517 h 701"/>
                  <a:gd name="T26" fmla="*/ 346 w 647"/>
                  <a:gd name="T27" fmla="*/ 445 h 701"/>
                  <a:gd name="T28" fmla="*/ 323 w 647"/>
                  <a:gd name="T29" fmla="*/ 464 h 701"/>
                  <a:gd name="T30" fmla="*/ 335 w 647"/>
                  <a:gd name="T31" fmla="*/ 381 h 701"/>
                  <a:gd name="T32" fmla="*/ 377 w 647"/>
                  <a:gd name="T33" fmla="*/ 394 h 701"/>
                  <a:gd name="T34" fmla="*/ 407 w 647"/>
                  <a:gd name="T35" fmla="*/ 348 h 701"/>
                  <a:gd name="T36" fmla="*/ 419 w 647"/>
                  <a:gd name="T37" fmla="*/ 329 h 701"/>
                  <a:gd name="T38" fmla="*/ 498 w 647"/>
                  <a:gd name="T39" fmla="*/ 216 h 701"/>
                  <a:gd name="T40" fmla="*/ 229 w 647"/>
                  <a:gd name="T41" fmla="*/ 494 h 701"/>
                  <a:gd name="T42" fmla="*/ 163 w 647"/>
                  <a:gd name="T43" fmla="*/ 505 h 701"/>
                  <a:gd name="T44" fmla="*/ 156 w 647"/>
                  <a:gd name="T45" fmla="*/ 425 h 701"/>
                  <a:gd name="T46" fmla="*/ 140 w 647"/>
                  <a:gd name="T47" fmla="*/ 399 h 701"/>
                  <a:gd name="T48" fmla="*/ 177 w 647"/>
                  <a:gd name="T49" fmla="*/ 283 h 701"/>
                  <a:gd name="T50" fmla="*/ 180 w 647"/>
                  <a:gd name="T51" fmla="*/ 246 h 701"/>
                  <a:gd name="T52" fmla="*/ 290 w 647"/>
                  <a:gd name="T53" fmla="*/ 218 h 701"/>
                  <a:gd name="T54" fmla="*/ 331 w 647"/>
                  <a:gd name="T55" fmla="*/ 113 h 701"/>
                  <a:gd name="T56" fmla="*/ 383 w 647"/>
                  <a:gd name="T57" fmla="*/ 173 h 701"/>
                  <a:gd name="T58" fmla="*/ 457 w 647"/>
                  <a:gd name="T59" fmla="*/ 171 h 701"/>
                  <a:gd name="T60" fmla="*/ 393 w 647"/>
                  <a:gd name="T61" fmla="*/ 265 h 701"/>
                  <a:gd name="T62" fmla="*/ 384 w 647"/>
                  <a:gd name="T63" fmla="*/ 229 h 701"/>
                  <a:gd name="T64" fmla="*/ 384 w 647"/>
                  <a:gd name="T65" fmla="*/ 222 h 701"/>
                  <a:gd name="T66" fmla="*/ 291 w 647"/>
                  <a:gd name="T67" fmla="*/ 250 h 701"/>
                  <a:gd name="T68" fmla="*/ 305 w 647"/>
                  <a:gd name="T69" fmla="*/ 259 h 701"/>
                  <a:gd name="T70" fmla="*/ 257 w 647"/>
                  <a:gd name="T71" fmla="*/ 403 h 701"/>
                  <a:gd name="T72" fmla="*/ 272 w 647"/>
                  <a:gd name="T73" fmla="*/ 361 h 701"/>
                  <a:gd name="T74" fmla="*/ 263 w 647"/>
                  <a:gd name="T75" fmla="*/ 356 h 701"/>
                  <a:gd name="T76" fmla="*/ 236 w 647"/>
                  <a:gd name="T77" fmla="*/ 352 h 701"/>
                  <a:gd name="T78" fmla="*/ 299 w 647"/>
                  <a:gd name="T79" fmla="*/ 337 h 701"/>
                  <a:gd name="T80" fmla="*/ 445 w 647"/>
                  <a:gd name="T81" fmla="*/ 236 h 701"/>
                  <a:gd name="T82" fmla="*/ 412 w 647"/>
                  <a:gd name="T83" fmla="*/ 231 h 701"/>
                  <a:gd name="T84" fmla="*/ 494 w 647"/>
                  <a:gd name="T85" fmla="*/ 221 h 701"/>
                  <a:gd name="T86" fmla="*/ 431 w 647"/>
                  <a:gd name="T87" fmla="*/ 430 h 701"/>
                  <a:gd name="T88" fmla="*/ 572 w 647"/>
                  <a:gd name="T89" fmla="*/ 254 h 701"/>
                  <a:gd name="T90" fmla="*/ 420 w 647"/>
                  <a:gd name="T91" fmla="*/ 452 h 701"/>
                  <a:gd name="T92" fmla="*/ 407 w 647"/>
                  <a:gd name="T93" fmla="*/ 454 h 701"/>
                  <a:gd name="T94" fmla="*/ 573 w 647"/>
                  <a:gd name="T95" fmla="*/ 247 h 701"/>
                  <a:gd name="T96" fmla="*/ 437 w 647"/>
                  <a:gd name="T97" fmla="*/ 534 h 701"/>
                  <a:gd name="T98" fmla="*/ 365 w 647"/>
                  <a:gd name="T99" fmla="*/ 643 h 701"/>
                  <a:gd name="T100" fmla="*/ 331 w 647"/>
                  <a:gd name="T101" fmla="*/ 672 h 701"/>
                  <a:gd name="T102" fmla="*/ 528 w 647"/>
                  <a:gd name="T103" fmla="*/ 594 h 701"/>
                  <a:gd name="T104" fmla="*/ 432 w 647"/>
                  <a:gd name="T105" fmla="*/ 558 h 701"/>
                  <a:gd name="T106" fmla="*/ 586 w 647"/>
                  <a:gd name="T107" fmla="*/ 443 h 701"/>
                  <a:gd name="T108" fmla="*/ 416 w 647"/>
                  <a:gd name="T109" fmla="*/ 463 h 701"/>
                  <a:gd name="T110" fmla="*/ 514 w 647"/>
                  <a:gd name="T111" fmla="*/ 262 h 701"/>
                  <a:gd name="T112" fmla="*/ 339 w 647"/>
                  <a:gd name="T113" fmla="*/ 230 h 701"/>
                  <a:gd name="T114" fmla="*/ 392 w 647"/>
                  <a:gd name="T115" fmla="*/ 534 h 701"/>
                  <a:gd name="T116" fmla="*/ 541 w 647"/>
                  <a:gd name="T117" fmla="*/ 399 h 701"/>
                  <a:gd name="T118" fmla="*/ 567 w 647"/>
                  <a:gd name="T119" fmla="*/ 404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47" h="701">
                    <a:moveTo>
                      <a:pt x="555" y="673"/>
                    </a:moveTo>
                    <a:lnTo>
                      <a:pt x="555" y="673"/>
                    </a:lnTo>
                    <a:cubicBezTo>
                      <a:pt x="549" y="670"/>
                      <a:pt x="537" y="667"/>
                      <a:pt x="524" y="663"/>
                    </a:cubicBezTo>
                    <a:cubicBezTo>
                      <a:pt x="525" y="670"/>
                      <a:pt x="526" y="677"/>
                      <a:pt x="527" y="682"/>
                    </a:cubicBezTo>
                    <a:cubicBezTo>
                      <a:pt x="536" y="680"/>
                      <a:pt x="546" y="677"/>
                      <a:pt x="555" y="673"/>
                    </a:cubicBezTo>
                    <a:lnTo>
                      <a:pt x="555" y="673"/>
                    </a:lnTo>
                    <a:close/>
                    <a:moveTo>
                      <a:pt x="524" y="657"/>
                    </a:moveTo>
                    <a:lnTo>
                      <a:pt x="524" y="657"/>
                    </a:lnTo>
                    <a:cubicBezTo>
                      <a:pt x="539" y="662"/>
                      <a:pt x="556" y="666"/>
                      <a:pt x="563" y="670"/>
                    </a:cubicBezTo>
                    <a:cubicBezTo>
                      <a:pt x="568" y="668"/>
                      <a:pt x="574" y="666"/>
                      <a:pt x="579" y="663"/>
                    </a:cubicBezTo>
                    <a:cubicBezTo>
                      <a:pt x="569" y="658"/>
                      <a:pt x="546" y="651"/>
                      <a:pt x="524" y="645"/>
                    </a:cubicBezTo>
                    <a:cubicBezTo>
                      <a:pt x="524" y="649"/>
                      <a:pt x="524" y="653"/>
                      <a:pt x="524" y="657"/>
                    </a:cubicBezTo>
                    <a:lnTo>
                      <a:pt x="524" y="657"/>
                    </a:lnTo>
                    <a:close/>
                    <a:moveTo>
                      <a:pt x="564" y="676"/>
                    </a:moveTo>
                    <a:lnTo>
                      <a:pt x="564" y="676"/>
                    </a:lnTo>
                    <a:cubicBezTo>
                      <a:pt x="563" y="676"/>
                      <a:pt x="563" y="676"/>
                      <a:pt x="563" y="676"/>
                    </a:cubicBezTo>
                    <a:cubicBezTo>
                      <a:pt x="546" y="683"/>
                      <a:pt x="528" y="688"/>
                      <a:pt x="511" y="692"/>
                    </a:cubicBezTo>
                    <a:cubicBezTo>
                      <a:pt x="511" y="692"/>
                      <a:pt x="510" y="692"/>
                      <a:pt x="510" y="692"/>
                    </a:cubicBezTo>
                    <a:cubicBezTo>
                      <a:pt x="494" y="695"/>
                      <a:pt x="478" y="697"/>
                      <a:pt x="463" y="698"/>
                    </a:cubicBezTo>
                    <a:cubicBezTo>
                      <a:pt x="462" y="698"/>
                      <a:pt x="462" y="698"/>
                      <a:pt x="462" y="698"/>
                    </a:cubicBezTo>
                    <a:cubicBezTo>
                      <a:pt x="410" y="701"/>
                      <a:pt x="361" y="691"/>
                      <a:pt x="324" y="675"/>
                    </a:cubicBezTo>
                    <a:lnTo>
                      <a:pt x="323" y="674"/>
                    </a:lnTo>
                    <a:cubicBezTo>
                      <a:pt x="323" y="674"/>
                      <a:pt x="322" y="674"/>
                      <a:pt x="322" y="674"/>
                    </a:cubicBezTo>
                    <a:cubicBezTo>
                      <a:pt x="260" y="645"/>
                      <a:pt x="232" y="594"/>
                      <a:pt x="293" y="552"/>
                    </a:cubicBezTo>
                    <a:cubicBezTo>
                      <a:pt x="286" y="542"/>
                      <a:pt x="278" y="532"/>
                      <a:pt x="270" y="522"/>
                    </a:cubicBezTo>
                    <a:cubicBezTo>
                      <a:pt x="267" y="518"/>
                      <a:pt x="265" y="515"/>
                      <a:pt x="262" y="511"/>
                    </a:cubicBezTo>
                    <a:cubicBezTo>
                      <a:pt x="257" y="524"/>
                      <a:pt x="257" y="532"/>
                      <a:pt x="265" y="544"/>
                    </a:cubicBezTo>
                    <a:cubicBezTo>
                      <a:pt x="266" y="545"/>
                      <a:pt x="265" y="546"/>
                      <a:pt x="265" y="547"/>
                    </a:cubicBezTo>
                    <a:lnTo>
                      <a:pt x="221" y="599"/>
                    </a:lnTo>
                    <a:cubicBezTo>
                      <a:pt x="220" y="601"/>
                      <a:pt x="218" y="601"/>
                      <a:pt x="217" y="599"/>
                    </a:cubicBezTo>
                    <a:cubicBezTo>
                      <a:pt x="0" y="361"/>
                      <a:pt x="247" y="0"/>
                      <a:pt x="546" y="104"/>
                    </a:cubicBezTo>
                    <a:cubicBezTo>
                      <a:pt x="548" y="105"/>
                      <a:pt x="549" y="106"/>
                      <a:pt x="548" y="108"/>
                    </a:cubicBezTo>
                    <a:lnTo>
                      <a:pt x="501" y="186"/>
                    </a:lnTo>
                    <a:cubicBezTo>
                      <a:pt x="500" y="187"/>
                      <a:pt x="499" y="188"/>
                      <a:pt x="498" y="187"/>
                    </a:cubicBezTo>
                    <a:cubicBezTo>
                      <a:pt x="483" y="185"/>
                      <a:pt x="474" y="186"/>
                      <a:pt x="468" y="192"/>
                    </a:cubicBezTo>
                    <a:cubicBezTo>
                      <a:pt x="482" y="194"/>
                      <a:pt x="496" y="197"/>
                      <a:pt x="510" y="202"/>
                    </a:cubicBezTo>
                    <a:cubicBezTo>
                      <a:pt x="523" y="188"/>
                      <a:pt x="536" y="175"/>
                      <a:pt x="551" y="163"/>
                    </a:cubicBezTo>
                    <a:cubicBezTo>
                      <a:pt x="551" y="163"/>
                      <a:pt x="551" y="163"/>
                      <a:pt x="552" y="163"/>
                    </a:cubicBezTo>
                    <a:cubicBezTo>
                      <a:pt x="552" y="162"/>
                      <a:pt x="553" y="162"/>
                      <a:pt x="554" y="163"/>
                    </a:cubicBezTo>
                    <a:cubicBezTo>
                      <a:pt x="555" y="163"/>
                      <a:pt x="555" y="163"/>
                      <a:pt x="556" y="164"/>
                    </a:cubicBezTo>
                    <a:cubicBezTo>
                      <a:pt x="556" y="164"/>
                      <a:pt x="556" y="165"/>
                      <a:pt x="556" y="165"/>
                    </a:cubicBezTo>
                    <a:lnTo>
                      <a:pt x="583" y="244"/>
                    </a:lnTo>
                    <a:cubicBezTo>
                      <a:pt x="583" y="245"/>
                      <a:pt x="583" y="245"/>
                      <a:pt x="583" y="246"/>
                    </a:cubicBezTo>
                    <a:cubicBezTo>
                      <a:pt x="583" y="247"/>
                      <a:pt x="582" y="247"/>
                      <a:pt x="582" y="247"/>
                    </a:cubicBezTo>
                    <a:cubicBezTo>
                      <a:pt x="581" y="248"/>
                      <a:pt x="580" y="249"/>
                      <a:pt x="579" y="249"/>
                    </a:cubicBezTo>
                    <a:cubicBezTo>
                      <a:pt x="585" y="266"/>
                      <a:pt x="623" y="382"/>
                      <a:pt x="635" y="413"/>
                    </a:cubicBezTo>
                    <a:cubicBezTo>
                      <a:pt x="639" y="423"/>
                      <a:pt x="647" y="441"/>
                      <a:pt x="647" y="452"/>
                    </a:cubicBezTo>
                    <a:cubicBezTo>
                      <a:pt x="647" y="462"/>
                      <a:pt x="640" y="467"/>
                      <a:pt x="625" y="468"/>
                    </a:cubicBezTo>
                    <a:cubicBezTo>
                      <a:pt x="617" y="475"/>
                      <a:pt x="616" y="478"/>
                      <a:pt x="620" y="483"/>
                    </a:cubicBezTo>
                    <a:cubicBezTo>
                      <a:pt x="628" y="494"/>
                      <a:pt x="624" y="499"/>
                      <a:pt x="615" y="506"/>
                    </a:cubicBezTo>
                    <a:cubicBezTo>
                      <a:pt x="624" y="513"/>
                      <a:pt x="622" y="526"/>
                      <a:pt x="617" y="526"/>
                    </a:cubicBezTo>
                    <a:cubicBezTo>
                      <a:pt x="611" y="526"/>
                      <a:pt x="609" y="528"/>
                      <a:pt x="605" y="533"/>
                    </a:cubicBezTo>
                    <a:cubicBezTo>
                      <a:pt x="633" y="560"/>
                      <a:pt x="610" y="583"/>
                      <a:pt x="573" y="591"/>
                    </a:cubicBezTo>
                    <a:cubicBezTo>
                      <a:pt x="562" y="594"/>
                      <a:pt x="548" y="595"/>
                      <a:pt x="534" y="594"/>
                    </a:cubicBezTo>
                    <a:cubicBezTo>
                      <a:pt x="534" y="594"/>
                      <a:pt x="534" y="594"/>
                      <a:pt x="534" y="595"/>
                    </a:cubicBezTo>
                    <a:cubicBezTo>
                      <a:pt x="529" y="610"/>
                      <a:pt x="526" y="625"/>
                      <a:pt x="525" y="639"/>
                    </a:cubicBezTo>
                    <a:cubicBezTo>
                      <a:pt x="549" y="646"/>
                      <a:pt x="578" y="655"/>
                      <a:pt x="586" y="661"/>
                    </a:cubicBezTo>
                    <a:cubicBezTo>
                      <a:pt x="586" y="661"/>
                      <a:pt x="587" y="662"/>
                      <a:pt x="587" y="662"/>
                    </a:cubicBezTo>
                    <a:cubicBezTo>
                      <a:pt x="587" y="663"/>
                      <a:pt x="588" y="663"/>
                      <a:pt x="587" y="664"/>
                    </a:cubicBezTo>
                    <a:cubicBezTo>
                      <a:pt x="587" y="665"/>
                      <a:pt x="587" y="665"/>
                      <a:pt x="586" y="666"/>
                    </a:cubicBezTo>
                    <a:cubicBezTo>
                      <a:pt x="586" y="666"/>
                      <a:pt x="586" y="666"/>
                      <a:pt x="585" y="666"/>
                    </a:cubicBezTo>
                    <a:cubicBezTo>
                      <a:pt x="578" y="670"/>
                      <a:pt x="571" y="673"/>
                      <a:pt x="564" y="676"/>
                    </a:cubicBezTo>
                    <a:lnTo>
                      <a:pt x="564" y="676"/>
                    </a:lnTo>
                    <a:close/>
                    <a:moveTo>
                      <a:pt x="306" y="570"/>
                    </a:moveTo>
                    <a:lnTo>
                      <a:pt x="306" y="570"/>
                    </a:lnTo>
                    <a:cubicBezTo>
                      <a:pt x="306" y="570"/>
                      <a:pt x="306" y="570"/>
                      <a:pt x="306" y="571"/>
                    </a:cubicBezTo>
                    <a:cubicBezTo>
                      <a:pt x="308" y="577"/>
                      <a:pt x="309" y="584"/>
                      <a:pt x="309" y="592"/>
                    </a:cubicBezTo>
                    <a:cubicBezTo>
                      <a:pt x="326" y="581"/>
                      <a:pt x="321" y="561"/>
                      <a:pt x="316" y="552"/>
                    </a:cubicBezTo>
                    <a:cubicBezTo>
                      <a:pt x="312" y="555"/>
                      <a:pt x="307" y="558"/>
                      <a:pt x="303" y="560"/>
                    </a:cubicBezTo>
                    <a:cubicBezTo>
                      <a:pt x="304" y="563"/>
                      <a:pt x="305" y="566"/>
                      <a:pt x="306" y="570"/>
                    </a:cubicBezTo>
                    <a:lnTo>
                      <a:pt x="306" y="570"/>
                    </a:lnTo>
                    <a:close/>
                    <a:moveTo>
                      <a:pt x="302" y="575"/>
                    </a:moveTo>
                    <a:lnTo>
                      <a:pt x="302" y="575"/>
                    </a:lnTo>
                    <a:cubicBezTo>
                      <a:pt x="289" y="583"/>
                      <a:pt x="284" y="592"/>
                      <a:pt x="283" y="601"/>
                    </a:cubicBezTo>
                    <a:cubicBezTo>
                      <a:pt x="291" y="600"/>
                      <a:pt x="297" y="598"/>
                      <a:pt x="303" y="596"/>
                    </a:cubicBezTo>
                    <a:cubicBezTo>
                      <a:pt x="303" y="588"/>
                      <a:pt x="303" y="581"/>
                      <a:pt x="302" y="575"/>
                    </a:cubicBezTo>
                    <a:lnTo>
                      <a:pt x="302" y="575"/>
                    </a:lnTo>
                    <a:close/>
                    <a:moveTo>
                      <a:pt x="283" y="607"/>
                    </a:moveTo>
                    <a:lnTo>
                      <a:pt x="283" y="607"/>
                    </a:lnTo>
                    <a:cubicBezTo>
                      <a:pt x="283" y="610"/>
                      <a:pt x="284" y="614"/>
                      <a:pt x="286" y="617"/>
                    </a:cubicBezTo>
                    <a:cubicBezTo>
                      <a:pt x="325" y="617"/>
                      <a:pt x="354" y="578"/>
                      <a:pt x="333" y="540"/>
                    </a:cubicBezTo>
                    <a:cubicBezTo>
                      <a:pt x="329" y="543"/>
                      <a:pt x="325" y="546"/>
                      <a:pt x="321" y="549"/>
                    </a:cubicBezTo>
                    <a:cubicBezTo>
                      <a:pt x="329" y="563"/>
                      <a:pt x="335" y="601"/>
                      <a:pt x="283" y="607"/>
                    </a:cubicBezTo>
                    <a:lnTo>
                      <a:pt x="283" y="607"/>
                    </a:lnTo>
                    <a:close/>
                    <a:moveTo>
                      <a:pt x="289" y="623"/>
                    </a:moveTo>
                    <a:lnTo>
                      <a:pt x="289" y="623"/>
                    </a:lnTo>
                    <a:cubicBezTo>
                      <a:pt x="292" y="627"/>
                      <a:pt x="296" y="631"/>
                      <a:pt x="301" y="635"/>
                    </a:cubicBezTo>
                    <a:cubicBezTo>
                      <a:pt x="358" y="619"/>
                      <a:pt x="370" y="571"/>
                      <a:pt x="348" y="528"/>
                    </a:cubicBezTo>
                    <a:cubicBezTo>
                      <a:pt x="344" y="531"/>
                      <a:pt x="341" y="533"/>
                      <a:pt x="338" y="536"/>
                    </a:cubicBezTo>
                    <a:cubicBezTo>
                      <a:pt x="362" y="578"/>
                      <a:pt x="330" y="620"/>
                      <a:pt x="289" y="623"/>
                    </a:cubicBezTo>
                    <a:lnTo>
                      <a:pt x="289" y="623"/>
                    </a:lnTo>
                    <a:close/>
                    <a:moveTo>
                      <a:pt x="307" y="639"/>
                    </a:moveTo>
                    <a:lnTo>
                      <a:pt x="307" y="639"/>
                    </a:lnTo>
                    <a:cubicBezTo>
                      <a:pt x="312" y="643"/>
                      <a:pt x="318" y="645"/>
                      <a:pt x="325" y="647"/>
                    </a:cubicBezTo>
                    <a:cubicBezTo>
                      <a:pt x="395" y="612"/>
                      <a:pt x="378" y="539"/>
                      <a:pt x="362" y="514"/>
                    </a:cubicBezTo>
                    <a:cubicBezTo>
                      <a:pt x="359" y="517"/>
                      <a:pt x="355" y="521"/>
                      <a:pt x="352" y="524"/>
                    </a:cubicBezTo>
                    <a:cubicBezTo>
                      <a:pt x="376" y="569"/>
                      <a:pt x="365" y="620"/>
                      <a:pt x="307" y="639"/>
                    </a:cubicBezTo>
                    <a:lnTo>
                      <a:pt x="307" y="639"/>
                    </a:lnTo>
                    <a:close/>
                    <a:moveTo>
                      <a:pt x="527" y="353"/>
                    </a:moveTo>
                    <a:lnTo>
                      <a:pt x="527" y="353"/>
                    </a:lnTo>
                    <a:cubicBezTo>
                      <a:pt x="552" y="343"/>
                      <a:pt x="582" y="339"/>
                      <a:pt x="606" y="346"/>
                    </a:cubicBezTo>
                    <a:cubicBezTo>
                      <a:pt x="595" y="315"/>
                      <a:pt x="584" y="282"/>
                      <a:pt x="578" y="264"/>
                    </a:cubicBezTo>
                    <a:cubicBezTo>
                      <a:pt x="578" y="295"/>
                      <a:pt x="563" y="325"/>
                      <a:pt x="532" y="338"/>
                    </a:cubicBezTo>
                    <a:cubicBezTo>
                      <a:pt x="531" y="343"/>
                      <a:pt x="529" y="348"/>
                      <a:pt x="527" y="353"/>
                    </a:cubicBezTo>
                    <a:lnTo>
                      <a:pt x="527" y="353"/>
                    </a:lnTo>
                    <a:close/>
                    <a:moveTo>
                      <a:pt x="518" y="357"/>
                    </a:moveTo>
                    <a:lnTo>
                      <a:pt x="518" y="357"/>
                    </a:lnTo>
                    <a:cubicBezTo>
                      <a:pt x="518" y="357"/>
                      <a:pt x="518" y="357"/>
                      <a:pt x="519" y="356"/>
                    </a:cubicBezTo>
                    <a:cubicBezTo>
                      <a:pt x="523" y="350"/>
                      <a:pt x="525" y="343"/>
                      <a:pt x="527" y="336"/>
                    </a:cubicBezTo>
                    <a:cubicBezTo>
                      <a:pt x="527" y="335"/>
                      <a:pt x="527" y="335"/>
                      <a:pt x="527" y="335"/>
                    </a:cubicBezTo>
                    <a:cubicBezTo>
                      <a:pt x="528" y="328"/>
                      <a:pt x="529" y="321"/>
                      <a:pt x="528" y="314"/>
                    </a:cubicBezTo>
                    <a:cubicBezTo>
                      <a:pt x="528" y="314"/>
                      <a:pt x="528" y="314"/>
                      <a:pt x="528" y="313"/>
                    </a:cubicBezTo>
                    <a:cubicBezTo>
                      <a:pt x="528" y="308"/>
                      <a:pt x="527" y="303"/>
                      <a:pt x="526" y="298"/>
                    </a:cubicBezTo>
                    <a:cubicBezTo>
                      <a:pt x="523" y="302"/>
                      <a:pt x="519" y="306"/>
                      <a:pt x="516" y="310"/>
                    </a:cubicBezTo>
                    <a:cubicBezTo>
                      <a:pt x="517" y="328"/>
                      <a:pt x="513" y="348"/>
                      <a:pt x="494" y="365"/>
                    </a:cubicBezTo>
                    <a:cubicBezTo>
                      <a:pt x="495" y="371"/>
                      <a:pt x="495" y="377"/>
                      <a:pt x="494" y="382"/>
                    </a:cubicBezTo>
                    <a:cubicBezTo>
                      <a:pt x="505" y="374"/>
                      <a:pt x="513" y="366"/>
                      <a:pt x="518" y="357"/>
                    </a:cubicBezTo>
                    <a:lnTo>
                      <a:pt x="518" y="357"/>
                    </a:lnTo>
                    <a:close/>
                    <a:moveTo>
                      <a:pt x="374" y="525"/>
                    </a:moveTo>
                    <a:lnTo>
                      <a:pt x="374" y="525"/>
                    </a:lnTo>
                    <a:cubicBezTo>
                      <a:pt x="375" y="519"/>
                      <a:pt x="378" y="513"/>
                      <a:pt x="383" y="509"/>
                    </a:cubicBezTo>
                    <a:cubicBezTo>
                      <a:pt x="381" y="505"/>
                      <a:pt x="379" y="501"/>
                      <a:pt x="379" y="497"/>
                    </a:cubicBezTo>
                    <a:cubicBezTo>
                      <a:pt x="375" y="501"/>
                      <a:pt x="370" y="506"/>
                      <a:pt x="366" y="510"/>
                    </a:cubicBezTo>
                    <a:cubicBezTo>
                      <a:pt x="369" y="514"/>
                      <a:pt x="371" y="519"/>
                      <a:pt x="374" y="525"/>
                    </a:cubicBezTo>
                    <a:lnTo>
                      <a:pt x="374" y="525"/>
                    </a:lnTo>
                    <a:close/>
                    <a:moveTo>
                      <a:pt x="387" y="505"/>
                    </a:moveTo>
                    <a:lnTo>
                      <a:pt x="387" y="505"/>
                    </a:lnTo>
                    <a:cubicBezTo>
                      <a:pt x="391" y="503"/>
                      <a:pt x="394" y="501"/>
                      <a:pt x="399" y="500"/>
                    </a:cubicBezTo>
                    <a:cubicBezTo>
                      <a:pt x="396" y="494"/>
                      <a:pt x="394" y="487"/>
                      <a:pt x="394" y="479"/>
                    </a:cubicBezTo>
                    <a:cubicBezTo>
                      <a:pt x="390" y="483"/>
                      <a:pt x="387" y="487"/>
                      <a:pt x="383" y="491"/>
                    </a:cubicBezTo>
                    <a:cubicBezTo>
                      <a:pt x="384" y="496"/>
                      <a:pt x="385" y="501"/>
                      <a:pt x="387" y="505"/>
                    </a:cubicBezTo>
                    <a:lnTo>
                      <a:pt x="387" y="505"/>
                    </a:lnTo>
                    <a:close/>
                    <a:moveTo>
                      <a:pt x="253" y="527"/>
                    </a:moveTo>
                    <a:lnTo>
                      <a:pt x="253" y="527"/>
                    </a:lnTo>
                    <a:cubicBezTo>
                      <a:pt x="253" y="520"/>
                      <a:pt x="255" y="513"/>
                      <a:pt x="258" y="506"/>
                    </a:cubicBezTo>
                    <a:cubicBezTo>
                      <a:pt x="244" y="485"/>
                      <a:pt x="232" y="458"/>
                      <a:pt x="227" y="419"/>
                    </a:cubicBezTo>
                    <a:cubicBezTo>
                      <a:pt x="227" y="418"/>
                      <a:pt x="227" y="418"/>
                      <a:pt x="227" y="418"/>
                    </a:cubicBezTo>
                    <a:cubicBezTo>
                      <a:pt x="227" y="414"/>
                      <a:pt x="227" y="410"/>
                      <a:pt x="226" y="406"/>
                    </a:cubicBezTo>
                    <a:cubicBezTo>
                      <a:pt x="226" y="406"/>
                      <a:pt x="226" y="406"/>
                      <a:pt x="226" y="405"/>
                    </a:cubicBezTo>
                    <a:cubicBezTo>
                      <a:pt x="226" y="404"/>
                      <a:pt x="226" y="403"/>
                      <a:pt x="226" y="401"/>
                    </a:cubicBezTo>
                    <a:cubicBezTo>
                      <a:pt x="226" y="388"/>
                      <a:pt x="226" y="375"/>
                      <a:pt x="228" y="363"/>
                    </a:cubicBezTo>
                    <a:cubicBezTo>
                      <a:pt x="228" y="362"/>
                      <a:pt x="229" y="362"/>
                      <a:pt x="229" y="362"/>
                    </a:cubicBezTo>
                    <a:cubicBezTo>
                      <a:pt x="229" y="358"/>
                      <a:pt x="230" y="354"/>
                      <a:pt x="231" y="350"/>
                    </a:cubicBezTo>
                    <a:cubicBezTo>
                      <a:pt x="231" y="350"/>
                      <a:pt x="231" y="349"/>
                      <a:pt x="231" y="349"/>
                    </a:cubicBezTo>
                    <a:cubicBezTo>
                      <a:pt x="239" y="313"/>
                      <a:pt x="258" y="278"/>
                      <a:pt x="284" y="250"/>
                    </a:cubicBezTo>
                    <a:cubicBezTo>
                      <a:pt x="284" y="250"/>
                      <a:pt x="284" y="249"/>
                      <a:pt x="284" y="249"/>
                    </a:cubicBezTo>
                    <a:cubicBezTo>
                      <a:pt x="292" y="241"/>
                      <a:pt x="301" y="234"/>
                      <a:pt x="310" y="227"/>
                    </a:cubicBezTo>
                    <a:lnTo>
                      <a:pt x="310" y="227"/>
                    </a:lnTo>
                    <a:cubicBezTo>
                      <a:pt x="324" y="216"/>
                      <a:pt x="340" y="207"/>
                      <a:pt x="358" y="201"/>
                    </a:cubicBezTo>
                    <a:cubicBezTo>
                      <a:pt x="358" y="200"/>
                      <a:pt x="358" y="200"/>
                      <a:pt x="358" y="200"/>
                    </a:cubicBezTo>
                    <a:cubicBezTo>
                      <a:pt x="379" y="192"/>
                      <a:pt x="403" y="188"/>
                      <a:pt x="428" y="188"/>
                    </a:cubicBezTo>
                    <a:cubicBezTo>
                      <a:pt x="430" y="188"/>
                      <a:pt x="431" y="188"/>
                      <a:pt x="433" y="188"/>
                    </a:cubicBezTo>
                    <a:cubicBezTo>
                      <a:pt x="442" y="188"/>
                      <a:pt x="452" y="189"/>
                      <a:pt x="462" y="190"/>
                    </a:cubicBezTo>
                    <a:cubicBezTo>
                      <a:pt x="466" y="185"/>
                      <a:pt x="471" y="182"/>
                      <a:pt x="478" y="181"/>
                    </a:cubicBezTo>
                    <a:cubicBezTo>
                      <a:pt x="477" y="181"/>
                      <a:pt x="477" y="180"/>
                      <a:pt x="476" y="180"/>
                    </a:cubicBezTo>
                    <a:cubicBezTo>
                      <a:pt x="476" y="180"/>
                      <a:pt x="476" y="180"/>
                      <a:pt x="476" y="180"/>
                    </a:cubicBezTo>
                    <a:cubicBezTo>
                      <a:pt x="464" y="177"/>
                      <a:pt x="451" y="175"/>
                      <a:pt x="439" y="174"/>
                    </a:cubicBezTo>
                    <a:lnTo>
                      <a:pt x="439" y="174"/>
                    </a:lnTo>
                    <a:cubicBezTo>
                      <a:pt x="374" y="170"/>
                      <a:pt x="312" y="198"/>
                      <a:pt x="269" y="246"/>
                    </a:cubicBezTo>
                    <a:lnTo>
                      <a:pt x="269" y="246"/>
                    </a:lnTo>
                    <a:cubicBezTo>
                      <a:pt x="260" y="256"/>
                      <a:pt x="252" y="266"/>
                      <a:pt x="245" y="277"/>
                    </a:cubicBezTo>
                    <a:cubicBezTo>
                      <a:pt x="245" y="277"/>
                      <a:pt x="245" y="277"/>
                      <a:pt x="245" y="277"/>
                    </a:cubicBezTo>
                    <a:cubicBezTo>
                      <a:pt x="238" y="288"/>
                      <a:pt x="233" y="298"/>
                      <a:pt x="228" y="310"/>
                    </a:cubicBezTo>
                    <a:cubicBezTo>
                      <a:pt x="228" y="310"/>
                      <a:pt x="228" y="310"/>
                      <a:pt x="228" y="310"/>
                    </a:cubicBezTo>
                    <a:cubicBezTo>
                      <a:pt x="223" y="321"/>
                      <a:pt x="219" y="333"/>
                      <a:pt x="217" y="345"/>
                    </a:cubicBezTo>
                    <a:cubicBezTo>
                      <a:pt x="206" y="391"/>
                      <a:pt x="210" y="442"/>
                      <a:pt x="235" y="494"/>
                    </a:cubicBezTo>
                    <a:lnTo>
                      <a:pt x="235" y="494"/>
                    </a:lnTo>
                    <a:cubicBezTo>
                      <a:pt x="240" y="505"/>
                      <a:pt x="246" y="516"/>
                      <a:pt x="253" y="527"/>
                    </a:cubicBezTo>
                    <a:lnTo>
                      <a:pt x="253" y="527"/>
                    </a:lnTo>
                    <a:close/>
                    <a:moveTo>
                      <a:pt x="264" y="503"/>
                    </a:moveTo>
                    <a:lnTo>
                      <a:pt x="264" y="503"/>
                    </a:lnTo>
                    <a:cubicBezTo>
                      <a:pt x="264" y="504"/>
                      <a:pt x="264" y="504"/>
                      <a:pt x="264" y="504"/>
                    </a:cubicBezTo>
                    <a:cubicBezTo>
                      <a:pt x="266" y="507"/>
                      <a:pt x="268" y="510"/>
                      <a:pt x="270" y="513"/>
                    </a:cubicBezTo>
                    <a:cubicBezTo>
                      <a:pt x="281" y="504"/>
                      <a:pt x="292" y="495"/>
                      <a:pt x="301" y="486"/>
                    </a:cubicBezTo>
                    <a:cubicBezTo>
                      <a:pt x="297" y="483"/>
                      <a:pt x="292" y="481"/>
                      <a:pt x="288" y="479"/>
                    </a:cubicBezTo>
                    <a:cubicBezTo>
                      <a:pt x="281" y="486"/>
                      <a:pt x="275" y="490"/>
                      <a:pt x="262" y="490"/>
                    </a:cubicBezTo>
                    <a:cubicBezTo>
                      <a:pt x="260" y="490"/>
                      <a:pt x="259" y="488"/>
                      <a:pt x="260" y="486"/>
                    </a:cubicBezTo>
                    <a:cubicBezTo>
                      <a:pt x="262" y="479"/>
                      <a:pt x="260" y="461"/>
                      <a:pt x="260" y="452"/>
                    </a:cubicBezTo>
                    <a:cubicBezTo>
                      <a:pt x="259" y="450"/>
                      <a:pt x="258" y="448"/>
                      <a:pt x="257" y="446"/>
                    </a:cubicBezTo>
                    <a:cubicBezTo>
                      <a:pt x="253" y="447"/>
                      <a:pt x="249" y="447"/>
                      <a:pt x="243" y="447"/>
                    </a:cubicBezTo>
                    <a:cubicBezTo>
                      <a:pt x="240" y="447"/>
                      <a:pt x="239" y="444"/>
                      <a:pt x="241" y="442"/>
                    </a:cubicBezTo>
                    <a:cubicBezTo>
                      <a:pt x="250" y="434"/>
                      <a:pt x="249" y="423"/>
                      <a:pt x="250" y="408"/>
                    </a:cubicBezTo>
                    <a:cubicBezTo>
                      <a:pt x="245" y="411"/>
                      <a:pt x="237" y="417"/>
                      <a:pt x="233" y="419"/>
                    </a:cubicBezTo>
                    <a:cubicBezTo>
                      <a:pt x="237" y="458"/>
                      <a:pt x="250" y="483"/>
                      <a:pt x="264" y="503"/>
                    </a:cubicBezTo>
                    <a:lnTo>
                      <a:pt x="264" y="503"/>
                    </a:lnTo>
                    <a:close/>
                    <a:moveTo>
                      <a:pt x="291" y="540"/>
                    </a:moveTo>
                    <a:lnTo>
                      <a:pt x="291" y="540"/>
                    </a:lnTo>
                    <a:cubicBezTo>
                      <a:pt x="406" y="463"/>
                      <a:pt x="451" y="323"/>
                      <a:pt x="554" y="235"/>
                    </a:cubicBezTo>
                    <a:lnTo>
                      <a:pt x="539" y="232"/>
                    </a:lnTo>
                    <a:cubicBezTo>
                      <a:pt x="536" y="231"/>
                      <a:pt x="536" y="231"/>
                      <a:pt x="536" y="228"/>
                    </a:cubicBezTo>
                    <a:lnTo>
                      <a:pt x="539" y="207"/>
                    </a:lnTo>
                    <a:cubicBezTo>
                      <a:pt x="444" y="303"/>
                      <a:pt x="391" y="462"/>
                      <a:pt x="283" y="530"/>
                    </a:cubicBezTo>
                    <a:cubicBezTo>
                      <a:pt x="286" y="533"/>
                      <a:pt x="288" y="536"/>
                      <a:pt x="291" y="540"/>
                    </a:cubicBezTo>
                    <a:lnTo>
                      <a:pt x="291" y="540"/>
                    </a:lnTo>
                    <a:close/>
                    <a:moveTo>
                      <a:pt x="558" y="188"/>
                    </a:moveTo>
                    <a:lnTo>
                      <a:pt x="558" y="188"/>
                    </a:lnTo>
                    <a:cubicBezTo>
                      <a:pt x="554" y="192"/>
                      <a:pt x="549" y="196"/>
                      <a:pt x="545" y="200"/>
                    </a:cubicBezTo>
                    <a:lnTo>
                      <a:pt x="542" y="227"/>
                    </a:lnTo>
                    <a:lnTo>
                      <a:pt x="560" y="230"/>
                    </a:lnTo>
                    <a:cubicBezTo>
                      <a:pt x="563" y="228"/>
                      <a:pt x="566" y="225"/>
                      <a:pt x="570" y="222"/>
                    </a:cubicBezTo>
                    <a:lnTo>
                      <a:pt x="567" y="216"/>
                    </a:lnTo>
                    <a:cubicBezTo>
                      <a:pt x="562" y="217"/>
                      <a:pt x="557" y="215"/>
                      <a:pt x="555" y="210"/>
                    </a:cubicBezTo>
                    <a:cubicBezTo>
                      <a:pt x="553" y="204"/>
                      <a:pt x="556" y="199"/>
                      <a:pt x="561" y="197"/>
                    </a:cubicBezTo>
                    <a:lnTo>
                      <a:pt x="558" y="188"/>
                    </a:lnTo>
                    <a:lnTo>
                      <a:pt x="558" y="188"/>
                    </a:lnTo>
                    <a:close/>
                    <a:moveTo>
                      <a:pt x="308" y="487"/>
                    </a:moveTo>
                    <a:lnTo>
                      <a:pt x="308" y="487"/>
                    </a:lnTo>
                    <a:cubicBezTo>
                      <a:pt x="297" y="498"/>
                      <a:pt x="286" y="508"/>
                      <a:pt x="274" y="517"/>
                    </a:cubicBezTo>
                    <a:lnTo>
                      <a:pt x="274" y="518"/>
                    </a:lnTo>
                    <a:cubicBezTo>
                      <a:pt x="276" y="521"/>
                      <a:pt x="278" y="523"/>
                      <a:pt x="280" y="525"/>
                    </a:cubicBezTo>
                    <a:cubicBezTo>
                      <a:pt x="336" y="490"/>
                      <a:pt x="378" y="429"/>
                      <a:pt x="419" y="364"/>
                    </a:cubicBezTo>
                    <a:cubicBezTo>
                      <a:pt x="454" y="308"/>
                      <a:pt x="492" y="245"/>
                      <a:pt x="540" y="197"/>
                    </a:cubicBezTo>
                    <a:cubicBezTo>
                      <a:pt x="540" y="197"/>
                      <a:pt x="541" y="197"/>
                      <a:pt x="541" y="196"/>
                    </a:cubicBezTo>
                    <a:cubicBezTo>
                      <a:pt x="546" y="192"/>
                      <a:pt x="551" y="187"/>
                      <a:pt x="556" y="183"/>
                    </a:cubicBezTo>
                    <a:lnTo>
                      <a:pt x="552" y="170"/>
                    </a:lnTo>
                    <a:cubicBezTo>
                      <a:pt x="533" y="185"/>
                      <a:pt x="516" y="203"/>
                      <a:pt x="500" y="222"/>
                    </a:cubicBezTo>
                    <a:cubicBezTo>
                      <a:pt x="500" y="222"/>
                      <a:pt x="500" y="223"/>
                      <a:pt x="500" y="223"/>
                    </a:cubicBezTo>
                    <a:cubicBezTo>
                      <a:pt x="469" y="260"/>
                      <a:pt x="443" y="302"/>
                      <a:pt x="418" y="341"/>
                    </a:cubicBezTo>
                    <a:cubicBezTo>
                      <a:pt x="405" y="361"/>
                      <a:pt x="392" y="382"/>
                      <a:pt x="378" y="402"/>
                    </a:cubicBezTo>
                    <a:cubicBezTo>
                      <a:pt x="378" y="402"/>
                      <a:pt x="378" y="402"/>
                      <a:pt x="378" y="402"/>
                    </a:cubicBezTo>
                    <a:cubicBezTo>
                      <a:pt x="372" y="411"/>
                      <a:pt x="366" y="419"/>
                      <a:pt x="360" y="426"/>
                    </a:cubicBezTo>
                    <a:cubicBezTo>
                      <a:pt x="360" y="427"/>
                      <a:pt x="360" y="427"/>
                      <a:pt x="360" y="427"/>
                    </a:cubicBezTo>
                    <a:cubicBezTo>
                      <a:pt x="355" y="433"/>
                      <a:pt x="351" y="439"/>
                      <a:pt x="347" y="444"/>
                    </a:cubicBezTo>
                    <a:cubicBezTo>
                      <a:pt x="346" y="444"/>
                      <a:pt x="346" y="445"/>
                      <a:pt x="346" y="445"/>
                    </a:cubicBezTo>
                    <a:cubicBezTo>
                      <a:pt x="340" y="453"/>
                      <a:pt x="333" y="461"/>
                      <a:pt x="326" y="468"/>
                    </a:cubicBezTo>
                    <a:cubicBezTo>
                      <a:pt x="326" y="469"/>
                      <a:pt x="326" y="469"/>
                      <a:pt x="325" y="469"/>
                    </a:cubicBezTo>
                    <a:cubicBezTo>
                      <a:pt x="320" y="475"/>
                      <a:pt x="314" y="481"/>
                      <a:pt x="308" y="487"/>
                    </a:cubicBezTo>
                    <a:lnTo>
                      <a:pt x="308" y="487"/>
                    </a:lnTo>
                    <a:lnTo>
                      <a:pt x="308" y="487"/>
                    </a:lnTo>
                    <a:close/>
                    <a:moveTo>
                      <a:pt x="306" y="482"/>
                    </a:moveTo>
                    <a:lnTo>
                      <a:pt x="306" y="482"/>
                    </a:lnTo>
                    <a:cubicBezTo>
                      <a:pt x="310" y="477"/>
                      <a:pt x="314" y="473"/>
                      <a:pt x="318" y="469"/>
                    </a:cubicBezTo>
                    <a:cubicBezTo>
                      <a:pt x="292" y="465"/>
                      <a:pt x="277" y="452"/>
                      <a:pt x="272" y="437"/>
                    </a:cubicBezTo>
                    <a:cubicBezTo>
                      <a:pt x="268" y="440"/>
                      <a:pt x="265" y="443"/>
                      <a:pt x="262" y="444"/>
                    </a:cubicBezTo>
                    <a:cubicBezTo>
                      <a:pt x="263" y="446"/>
                      <a:pt x="264" y="447"/>
                      <a:pt x="264" y="449"/>
                    </a:cubicBezTo>
                    <a:cubicBezTo>
                      <a:pt x="265" y="449"/>
                      <a:pt x="265" y="449"/>
                      <a:pt x="265" y="450"/>
                    </a:cubicBezTo>
                    <a:cubicBezTo>
                      <a:pt x="276" y="467"/>
                      <a:pt x="288" y="472"/>
                      <a:pt x="306" y="482"/>
                    </a:cubicBezTo>
                    <a:lnTo>
                      <a:pt x="306" y="482"/>
                    </a:lnTo>
                    <a:close/>
                    <a:moveTo>
                      <a:pt x="323" y="464"/>
                    </a:moveTo>
                    <a:lnTo>
                      <a:pt x="323" y="464"/>
                    </a:lnTo>
                    <a:cubicBezTo>
                      <a:pt x="327" y="459"/>
                      <a:pt x="331" y="454"/>
                      <a:pt x="335" y="449"/>
                    </a:cubicBezTo>
                    <a:cubicBezTo>
                      <a:pt x="287" y="463"/>
                      <a:pt x="257" y="387"/>
                      <a:pt x="339" y="356"/>
                    </a:cubicBezTo>
                    <a:cubicBezTo>
                      <a:pt x="333" y="354"/>
                      <a:pt x="327" y="352"/>
                      <a:pt x="321" y="349"/>
                    </a:cubicBezTo>
                    <a:cubicBezTo>
                      <a:pt x="268" y="373"/>
                      <a:pt x="250" y="454"/>
                      <a:pt x="323" y="464"/>
                    </a:cubicBezTo>
                    <a:lnTo>
                      <a:pt x="323" y="464"/>
                    </a:lnTo>
                    <a:close/>
                    <a:moveTo>
                      <a:pt x="343" y="440"/>
                    </a:moveTo>
                    <a:lnTo>
                      <a:pt x="343" y="440"/>
                    </a:lnTo>
                    <a:cubicBezTo>
                      <a:pt x="347" y="435"/>
                      <a:pt x="351" y="430"/>
                      <a:pt x="355" y="424"/>
                    </a:cubicBezTo>
                    <a:cubicBezTo>
                      <a:pt x="357" y="410"/>
                      <a:pt x="353" y="394"/>
                      <a:pt x="336" y="386"/>
                    </a:cubicBezTo>
                    <a:cubicBezTo>
                      <a:pt x="331" y="389"/>
                      <a:pt x="326" y="392"/>
                      <a:pt x="322" y="396"/>
                    </a:cubicBezTo>
                    <a:cubicBezTo>
                      <a:pt x="348" y="400"/>
                      <a:pt x="348" y="433"/>
                      <a:pt x="324" y="433"/>
                    </a:cubicBezTo>
                    <a:cubicBezTo>
                      <a:pt x="305" y="433"/>
                      <a:pt x="306" y="409"/>
                      <a:pt x="314" y="397"/>
                    </a:cubicBezTo>
                    <a:cubicBezTo>
                      <a:pt x="314" y="397"/>
                      <a:pt x="315" y="396"/>
                      <a:pt x="315" y="396"/>
                    </a:cubicBezTo>
                    <a:lnTo>
                      <a:pt x="315" y="396"/>
                    </a:lnTo>
                    <a:cubicBezTo>
                      <a:pt x="319" y="391"/>
                      <a:pt x="325" y="386"/>
                      <a:pt x="334" y="381"/>
                    </a:cubicBezTo>
                    <a:cubicBezTo>
                      <a:pt x="334" y="381"/>
                      <a:pt x="334" y="381"/>
                      <a:pt x="335" y="381"/>
                    </a:cubicBezTo>
                    <a:cubicBezTo>
                      <a:pt x="341" y="378"/>
                      <a:pt x="349" y="375"/>
                      <a:pt x="358" y="373"/>
                    </a:cubicBezTo>
                    <a:cubicBezTo>
                      <a:pt x="358" y="372"/>
                      <a:pt x="359" y="372"/>
                      <a:pt x="359" y="372"/>
                    </a:cubicBezTo>
                    <a:cubicBezTo>
                      <a:pt x="364" y="371"/>
                      <a:pt x="370" y="370"/>
                      <a:pt x="377" y="369"/>
                    </a:cubicBezTo>
                    <a:cubicBezTo>
                      <a:pt x="372" y="367"/>
                      <a:pt x="366" y="365"/>
                      <a:pt x="360" y="363"/>
                    </a:cubicBezTo>
                    <a:cubicBezTo>
                      <a:pt x="356" y="362"/>
                      <a:pt x="352" y="360"/>
                      <a:pt x="348" y="359"/>
                    </a:cubicBezTo>
                    <a:cubicBezTo>
                      <a:pt x="259" y="388"/>
                      <a:pt x="295" y="466"/>
                      <a:pt x="343" y="440"/>
                    </a:cubicBezTo>
                    <a:lnTo>
                      <a:pt x="343" y="440"/>
                    </a:lnTo>
                    <a:close/>
                    <a:moveTo>
                      <a:pt x="361" y="416"/>
                    </a:moveTo>
                    <a:lnTo>
                      <a:pt x="361" y="416"/>
                    </a:lnTo>
                    <a:cubicBezTo>
                      <a:pt x="365" y="411"/>
                      <a:pt x="369" y="405"/>
                      <a:pt x="373" y="400"/>
                    </a:cubicBezTo>
                    <a:cubicBezTo>
                      <a:pt x="372" y="395"/>
                      <a:pt x="366" y="385"/>
                      <a:pt x="358" y="378"/>
                    </a:cubicBezTo>
                    <a:cubicBezTo>
                      <a:pt x="353" y="380"/>
                      <a:pt x="347" y="381"/>
                      <a:pt x="342" y="384"/>
                    </a:cubicBezTo>
                    <a:cubicBezTo>
                      <a:pt x="356" y="391"/>
                      <a:pt x="361" y="404"/>
                      <a:pt x="361" y="416"/>
                    </a:cubicBezTo>
                    <a:lnTo>
                      <a:pt x="361" y="416"/>
                    </a:lnTo>
                    <a:close/>
                    <a:moveTo>
                      <a:pt x="377" y="394"/>
                    </a:moveTo>
                    <a:lnTo>
                      <a:pt x="377" y="394"/>
                    </a:lnTo>
                    <a:cubicBezTo>
                      <a:pt x="381" y="388"/>
                      <a:pt x="385" y="382"/>
                      <a:pt x="389" y="376"/>
                    </a:cubicBezTo>
                    <a:cubicBezTo>
                      <a:pt x="388" y="375"/>
                      <a:pt x="387" y="375"/>
                      <a:pt x="386" y="374"/>
                    </a:cubicBezTo>
                    <a:cubicBezTo>
                      <a:pt x="380" y="375"/>
                      <a:pt x="373" y="375"/>
                      <a:pt x="365" y="377"/>
                    </a:cubicBezTo>
                    <a:cubicBezTo>
                      <a:pt x="370" y="382"/>
                      <a:pt x="374" y="389"/>
                      <a:pt x="377" y="394"/>
                    </a:cubicBezTo>
                    <a:lnTo>
                      <a:pt x="377" y="394"/>
                    </a:lnTo>
                    <a:close/>
                    <a:moveTo>
                      <a:pt x="392" y="372"/>
                    </a:moveTo>
                    <a:lnTo>
                      <a:pt x="392" y="372"/>
                    </a:lnTo>
                    <a:cubicBezTo>
                      <a:pt x="396" y="365"/>
                      <a:pt x="400" y="359"/>
                      <a:pt x="404" y="353"/>
                    </a:cubicBezTo>
                    <a:cubicBezTo>
                      <a:pt x="389" y="349"/>
                      <a:pt x="360" y="351"/>
                      <a:pt x="343" y="351"/>
                    </a:cubicBezTo>
                    <a:cubicBezTo>
                      <a:pt x="349" y="354"/>
                      <a:pt x="355" y="356"/>
                      <a:pt x="362" y="358"/>
                    </a:cubicBezTo>
                    <a:cubicBezTo>
                      <a:pt x="371" y="361"/>
                      <a:pt x="380" y="364"/>
                      <a:pt x="387" y="369"/>
                    </a:cubicBezTo>
                    <a:cubicBezTo>
                      <a:pt x="388" y="369"/>
                      <a:pt x="388" y="369"/>
                      <a:pt x="388" y="369"/>
                    </a:cubicBezTo>
                    <a:cubicBezTo>
                      <a:pt x="389" y="370"/>
                      <a:pt x="391" y="371"/>
                      <a:pt x="392" y="372"/>
                    </a:cubicBezTo>
                    <a:lnTo>
                      <a:pt x="392" y="372"/>
                    </a:lnTo>
                    <a:close/>
                    <a:moveTo>
                      <a:pt x="407" y="348"/>
                    </a:moveTo>
                    <a:lnTo>
                      <a:pt x="407" y="348"/>
                    </a:lnTo>
                    <a:cubicBezTo>
                      <a:pt x="410" y="343"/>
                      <a:pt x="413" y="339"/>
                      <a:pt x="416" y="334"/>
                    </a:cubicBezTo>
                    <a:cubicBezTo>
                      <a:pt x="399" y="329"/>
                      <a:pt x="371" y="330"/>
                      <a:pt x="354" y="330"/>
                    </a:cubicBezTo>
                    <a:cubicBezTo>
                      <a:pt x="333" y="331"/>
                      <a:pt x="312" y="331"/>
                      <a:pt x="295" y="327"/>
                    </a:cubicBezTo>
                    <a:cubicBezTo>
                      <a:pt x="304" y="335"/>
                      <a:pt x="315" y="340"/>
                      <a:pt x="327" y="345"/>
                    </a:cubicBezTo>
                    <a:cubicBezTo>
                      <a:pt x="335" y="347"/>
                      <a:pt x="356" y="345"/>
                      <a:pt x="363" y="345"/>
                    </a:cubicBezTo>
                    <a:cubicBezTo>
                      <a:pt x="379" y="345"/>
                      <a:pt x="396" y="345"/>
                      <a:pt x="407" y="348"/>
                    </a:cubicBezTo>
                    <a:lnTo>
                      <a:pt x="407" y="348"/>
                    </a:lnTo>
                    <a:close/>
                    <a:moveTo>
                      <a:pt x="419" y="329"/>
                    </a:moveTo>
                    <a:lnTo>
                      <a:pt x="419" y="329"/>
                    </a:lnTo>
                    <a:cubicBezTo>
                      <a:pt x="421" y="325"/>
                      <a:pt x="424" y="322"/>
                      <a:pt x="426" y="318"/>
                    </a:cubicBezTo>
                    <a:cubicBezTo>
                      <a:pt x="404" y="309"/>
                      <a:pt x="369" y="312"/>
                      <a:pt x="346" y="312"/>
                    </a:cubicBezTo>
                    <a:cubicBezTo>
                      <a:pt x="320" y="312"/>
                      <a:pt x="293" y="311"/>
                      <a:pt x="276" y="296"/>
                    </a:cubicBezTo>
                    <a:cubicBezTo>
                      <a:pt x="279" y="305"/>
                      <a:pt x="283" y="312"/>
                      <a:pt x="287" y="318"/>
                    </a:cubicBezTo>
                    <a:cubicBezTo>
                      <a:pt x="313" y="329"/>
                      <a:pt x="361" y="323"/>
                      <a:pt x="391" y="325"/>
                    </a:cubicBezTo>
                    <a:cubicBezTo>
                      <a:pt x="401" y="325"/>
                      <a:pt x="411" y="326"/>
                      <a:pt x="419" y="329"/>
                    </a:cubicBezTo>
                    <a:lnTo>
                      <a:pt x="419" y="329"/>
                    </a:lnTo>
                    <a:close/>
                    <a:moveTo>
                      <a:pt x="429" y="313"/>
                    </a:moveTo>
                    <a:lnTo>
                      <a:pt x="429" y="313"/>
                    </a:lnTo>
                    <a:cubicBezTo>
                      <a:pt x="432" y="309"/>
                      <a:pt x="434" y="305"/>
                      <a:pt x="437" y="301"/>
                    </a:cubicBezTo>
                    <a:cubicBezTo>
                      <a:pt x="428" y="298"/>
                      <a:pt x="420" y="296"/>
                      <a:pt x="411" y="295"/>
                    </a:cubicBezTo>
                    <a:cubicBezTo>
                      <a:pt x="411" y="295"/>
                      <a:pt x="411" y="295"/>
                      <a:pt x="410" y="295"/>
                    </a:cubicBezTo>
                    <a:cubicBezTo>
                      <a:pt x="388" y="291"/>
                      <a:pt x="366" y="292"/>
                      <a:pt x="343" y="293"/>
                    </a:cubicBezTo>
                    <a:cubicBezTo>
                      <a:pt x="328" y="293"/>
                      <a:pt x="314" y="292"/>
                      <a:pt x="302" y="288"/>
                    </a:cubicBezTo>
                    <a:cubicBezTo>
                      <a:pt x="301" y="288"/>
                      <a:pt x="301" y="288"/>
                      <a:pt x="301" y="288"/>
                    </a:cubicBezTo>
                    <a:cubicBezTo>
                      <a:pt x="291" y="285"/>
                      <a:pt x="282" y="279"/>
                      <a:pt x="275" y="269"/>
                    </a:cubicBezTo>
                    <a:cubicBezTo>
                      <a:pt x="274" y="270"/>
                      <a:pt x="273" y="271"/>
                      <a:pt x="272" y="272"/>
                    </a:cubicBezTo>
                    <a:cubicBezTo>
                      <a:pt x="273" y="277"/>
                      <a:pt x="273" y="281"/>
                      <a:pt x="274" y="285"/>
                    </a:cubicBezTo>
                    <a:cubicBezTo>
                      <a:pt x="288" y="304"/>
                      <a:pt x="316" y="307"/>
                      <a:pt x="346" y="307"/>
                    </a:cubicBezTo>
                    <a:cubicBezTo>
                      <a:pt x="371" y="307"/>
                      <a:pt x="406" y="303"/>
                      <a:pt x="429" y="313"/>
                    </a:cubicBezTo>
                    <a:lnTo>
                      <a:pt x="429" y="313"/>
                    </a:lnTo>
                    <a:close/>
                    <a:moveTo>
                      <a:pt x="498" y="216"/>
                    </a:moveTo>
                    <a:lnTo>
                      <a:pt x="498" y="216"/>
                    </a:lnTo>
                    <a:cubicBezTo>
                      <a:pt x="500" y="213"/>
                      <a:pt x="503" y="210"/>
                      <a:pt x="506" y="207"/>
                    </a:cubicBezTo>
                    <a:cubicBezTo>
                      <a:pt x="491" y="202"/>
                      <a:pt x="477" y="199"/>
                      <a:pt x="463" y="196"/>
                    </a:cubicBezTo>
                    <a:cubicBezTo>
                      <a:pt x="463" y="196"/>
                      <a:pt x="462" y="196"/>
                      <a:pt x="462" y="196"/>
                    </a:cubicBezTo>
                    <a:cubicBezTo>
                      <a:pt x="456" y="195"/>
                      <a:pt x="449" y="195"/>
                      <a:pt x="443" y="194"/>
                    </a:cubicBezTo>
                    <a:cubicBezTo>
                      <a:pt x="445" y="198"/>
                      <a:pt x="447" y="203"/>
                      <a:pt x="447" y="209"/>
                    </a:cubicBezTo>
                    <a:cubicBezTo>
                      <a:pt x="450" y="212"/>
                      <a:pt x="452" y="216"/>
                      <a:pt x="452" y="220"/>
                    </a:cubicBezTo>
                    <a:cubicBezTo>
                      <a:pt x="456" y="218"/>
                      <a:pt x="462" y="217"/>
                      <a:pt x="468" y="219"/>
                    </a:cubicBezTo>
                    <a:cubicBezTo>
                      <a:pt x="473" y="208"/>
                      <a:pt x="488" y="206"/>
                      <a:pt x="498" y="216"/>
                    </a:cubicBezTo>
                    <a:lnTo>
                      <a:pt x="498" y="216"/>
                    </a:lnTo>
                    <a:close/>
                    <a:moveTo>
                      <a:pt x="187" y="551"/>
                    </a:moveTo>
                    <a:lnTo>
                      <a:pt x="187" y="551"/>
                    </a:lnTo>
                    <a:lnTo>
                      <a:pt x="238" y="513"/>
                    </a:lnTo>
                    <a:cubicBezTo>
                      <a:pt x="236" y="508"/>
                      <a:pt x="233" y="504"/>
                      <a:pt x="231" y="499"/>
                    </a:cubicBezTo>
                    <a:lnTo>
                      <a:pt x="188" y="526"/>
                    </a:lnTo>
                    <a:cubicBezTo>
                      <a:pt x="185" y="528"/>
                      <a:pt x="182" y="523"/>
                      <a:pt x="185" y="521"/>
                    </a:cubicBezTo>
                    <a:lnTo>
                      <a:pt x="229" y="494"/>
                    </a:lnTo>
                    <a:cubicBezTo>
                      <a:pt x="227" y="491"/>
                      <a:pt x="225" y="487"/>
                      <a:pt x="224" y="483"/>
                    </a:cubicBezTo>
                    <a:lnTo>
                      <a:pt x="165" y="511"/>
                    </a:lnTo>
                    <a:cubicBezTo>
                      <a:pt x="171" y="524"/>
                      <a:pt x="178" y="538"/>
                      <a:pt x="187" y="551"/>
                    </a:cubicBezTo>
                    <a:lnTo>
                      <a:pt x="187" y="551"/>
                    </a:lnTo>
                    <a:close/>
                    <a:moveTo>
                      <a:pt x="241" y="518"/>
                    </a:moveTo>
                    <a:lnTo>
                      <a:pt x="241" y="518"/>
                    </a:lnTo>
                    <a:lnTo>
                      <a:pt x="190" y="556"/>
                    </a:lnTo>
                    <a:cubicBezTo>
                      <a:pt x="198" y="569"/>
                      <a:pt x="208" y="581"/>
                      <a:pt x="219" y="593"/>
                    </a:cubicBezTo>
                    <a:lnTo>
                      <a:pt x="259" y="545"/>
                    </a:lnTo>
                    <a:cubicBezTo>
                      <a:pt x="256" y="542"/>
                      <a:pt x="254" y="538"/>
                      <a:pt x="251" y="534"/>
                    </a:cubicBezTo>
                    <a:lnTo>
                      <a:pt x="213" y="572"/>
                    </a:lnTo>
                    <a:cubicBezTo>
                      <a:pt x="210" y="575"/>
                      <a:pt x="207" y="571"/>
                      <a:pt x="209" y="568"/>
                    </a:cubicBezTo>
                    <a:lnTo>
                      <a:pt x="248" y="530"/>
                    </a:lnTo>
                    <a:cubicBezTo>
                      <a:pt x="246" y="526"/>
                      <a:pt x="243" y="522"/>
                      <a:pt x="241" y="518"/>
                    </a:cubicBezTo>
                    <a:lnTo>
                      <a:pt x="241" y="518"/>
                    </a:lnTo>
                    <a:close/>
                    <a:moveTo>
                      <a:pt x="163" y="505"/>
                    </a:moveTo>
                    <a:lnTo>
                      <a:pt x="163" y="505"/>
                    </a:lnTo>
                    <a:lnTo>
                      <a:pt x="222" y="478"/>
                    </a:lnTo>
                    <a:cubicBezTo>
                      <a:pt x="220" y="474"/>
                      <a:pt x="219" y="470"/>
                      <a:pt x="218" y="466"/>
                    </a:cubicBezTo>
                    <a:lnTo>
                      <a:pt x="169" y="481"/>
                    </a:lnTo>
                    <a:cubicBezTo>
                      <a:pt x="166" y="482"/>
                      <a:pt x="164" y="476"/>
                      <a:pt x="168" y="475"/>
                    </a:cubicBezTo>
                    <a:lnTo>
                      <a:pt x="216" y="461"/>
                    </a:lnTo>
                    <a:cubicBezTo>
                      <a:pt x="214" y="456"/>
                      <a:pt x="213" y="451"/>
                      <a:pt x="212" y="445"/>
                    </a:cubicBezTo>
                    <a:lnTo>
                      <a:pt x="147" y="459"/>
                    </a:lnTo>
                    <a:cubicBezTo>
                      <a:pt x="151" y="475"/>
                      <a:pt x="156" y="490"/>
                      <a:pt x="163" y="505"/>
                    </a:cubicBezTo>
                    <a:lnTo>
                      <a:pt x="163" y="505"/>
                    </a:lnTo>
                    <a:close/>
                    <a:moveTo>
                      <a:pt x="146" y="454"/>
                    </a:moveTo>
                    <a:lnTo>
                      <a:pt x="146" y="454"/>
                    </a:lnTo>
                    <a:lnTo>
                      <a:pt x="210" y="440"/>
                    </a:lnTo>
                    <a:cubicBezTo>
                      <a:pt x="209" y="435"/>
                      <a:pt x="209" y="431"/>
                      <a:pt x="208" y="426"/>
                    </a:cubicBezTo>
                    <a:lnTo>
                      <a:pt x="157" y="431"/>
                    </a:lnTo>
                    <a:cubicBezTo>
                      <a:pt x="153" y="431"/>
                      <a:pt x="153" y="426"/>
                      <a:pt x="156" y="425"/>
                    </a:cubicBezTo>
                    <a:lnTo>
                      <a:pt x="207" y="421"/>
                    </a:lnTo>
                    <a:cubicBezTo>
                      <a:pt x="206" y="416"/>
                      <a:pt x="206" y="411"/>
                      <a:pt x="206" y="405"/>
                    </a:cubicBezTo>
                    <a:lnTo>
                      <a:pt x="140" y="404"/>
                    </a:lnTo>
                    <a:cubicBezTo>
                      <a:pt x="141" y="421"/>
                      <a:pt x="143" y="437"/>
                      <a:pt x="146" y="454"/>
                    </a:cubicBezTo>
                    <a:lnTo>
                      <a:pt x="146" y="454"/>
                    </a:lnTo>
                    <a:close/>
                    <a:moveTo>
                      <a:pt x="140" y="399"/>
                    </a:moveTo>
                    <a:lnTo>
                      <a:pt x="140" y="399"/>
                    </a:lnTo>
                    <a:lnTo>
                      <a:pt x="206" y="400"/>
                    </a:lnTo>
                    <a:cubicBezTo>
                      <a:pt x="205" y="395"/>
                      <a:pt x="205" y="391"/>
                      <a:pt x="206" y="387"/>
                    </a:cubicBezTo>
                    <a:lnTo>
                      <a:pt x="155" y="381"/>
                    </a:lnTo>
                    <a:cubicBezTo>
                      <a:pt x="151" y="381"/>
                      <a:pt x="152" y="375"/>
                      <a:pt x="156" y="375"/>
                    </a:cubicBezTo>
                    <a:lnTo>
                      <a:pt x="206" y="381"/>
                    </a:lnTo>
                    <a:cubicBezTo>
                      <a:pt x="206" y="375"/>
                      <a:pt x="207" y="370"/>
                      <a:pt x="207" y="364"/>
                    </a:cubicBezTo>
                    <a:lnTo>
                      <a:pt x="144" y="351"/>
                    </a:lnTo>
                    <a:cubicBezTo>
                      <a:pt x="141" y="367"/>
                      <a:pt x="140" y="383"/>
                      <a:pt x="140" y="399"/>
                    </a:cubicBezTo>
                    <a:lnTo>
                      <a:pt x="140" y="399"/>
                    </a:lnTo>
                    <a:close/>
                    <a:moveTo>
                      <a:pt x="144" y="346"/>
                    </a:moveTo>
                    <a:lnTo>
                      <a:pt x="144" y="346"/>
                    </a:lnTo>
                    <a:lnTo>
                      <a:pt x="208" y="359"/>
                    </a:lnTo>
                    <a:cubicBezTo>
                      <a:pt x="209" y="354"/>
                      <a:pt x="210" y="350"/>
                      <a:pt x="211" y="346"/>
                    </a:cubicBezTo>
                    <a:lnTo>
                      <a:pt x="162" y="330"/>
                    </a:lnTo>
                    <a:cubicBezTo>
                      <a:pt x="158" y="329"/>
                      <a:pt x="160" y="324"/>
                      <a:pt x="163" y="325"/>
                    </a:cubicBezTo>
                    <a:lnTo>
                      <a:pt x="212" y="340"/>
                    </a:lnTo>
                    <a:cubicBezTo>
                      <a:pt x="213" y="336"/>
                      <a:pt x="214" y="332"/>
                      <a:pt x="215" y="328"/>
                    </a:cubicBezTo>
                    <a:lnTo>
                      <a:pt x="157" y="299"/>
                    </a:lnTo>
                    <a:cubicBezTo>
                      <a:pt x="151" y="314"/>
                      <a:pt x="147" y="330"/>
                      <a:pt x="144" y="346"/>
                    </a:cubicBezTo>
                    <a:lnTo>
                      <a:pt x="144" y="346"/>
                    </a:lnTo>
                    <a:close/>
                    <a:moveTo>
                      <a:pt x="159" y="293"/>
                    </a:moveTo>
                    <a:lnTo>
                      <a:pt x="159" y="293"/>
                    </a:lnTo>
                    <a:lnTo>
                      <a:pt x="217" y="322"/>
                    </a:lnTo>
                    <a:cubicBezTo>
                      <a:pt x="219" y="318"/>
                      <a:pt x="220" y="314"/>
                      <a:pt x="222" y="310"/>
                    </a:cubicBezTo>
                    <a:lnTo>
                      <a:pt x="177" y="283"/>
                    </a:lnTo>
                    <a:cubicBezTo>
                      <a:pt x="174" y="281"/>
                      <a:pt x="177" y="276"/>
                      <a:pt x="180" y="278"/>
                    </a:cubicBezTo>
                    <a:lnTo>
                      <a:pt x="224" y="305"/>
                    </a:lnTo>
                    <a:cubicBezTo>
                      <a:pt x="226" y="300"/>
                      <a:pt x="228" y="296"/>
                      <a:pt x="230" y="292"/>
                    </a:cubicBezTo>
                    <a:lnTo>
                      <a:pt x="178" y="251"/>
                    </a:lnTo>
                    <a:cubicBezTo>
                      <a:pt x="170" y="265"/>
                      <a:pt x="164" y="279"/>
                      <a:pt x="159" y="293"/>
                    </a:cubicBezTo>
                    <a:lnTo>
                      <a:pt x="159" y="293"/>
                    </a:lnTo>
                    <a:close/>
                    <a:moveTo>
                      <a:pt x="180" y="246"/>
                    </a:moveTo>
                    <a:lnTo>
                      <a:pt x="180" y="246"/>
                    </a:lnTo>
                    <a:lnTo>
                      <a:pt x="233" y="287"/>
                    </a:lnTo>
                    <a:cubicBezTo>
                      <a:pt x="235" y="283"/>
                      <a:pt x="237" y="280"/>
                      <a:pt x="239" y="276"/>
                    </a:cubicBezTo>
                    <a:lnTo>
                      <a:pt x="200" y="239"/>
                    </a:lnTo>
                    <a:cubicBezTo>
                      <a:pt x="198" y="237"/>
                      <a:pt x="202" y="233"/>
                      <a:pt x="204" y="235"/>
                    </a:cubicBezTo>
                    <a:lnTo>
                      <a:pt x="242" y="271"/>
                    </a:lnTo>
                    <a:cubicBezTo>
                      <a:pt x="245" y="267"/>
                      <a:pt x="248" y="263"/>
                      <a:pt x="251" y="259"/>
                    </a:cubicBezTo>
                    <a:lnTo>
                      <a:pt x="207" y="208"/>
                    </a:lnTo>
                    <a:cubicBezTo>
                      <a:pt x="197" y="220"/>
                      <a:pt x="188" y="233"/>
                      <a:pt x="180" y="246"/>
                    </a:cubicBezTo>
                    <a:lnTo>
                      <a:pt x="180" y="246"/>
                    </a:lnTo>
                    <a:close/>
                    <a:moveTo>
                      <a:pt x="210" y="203"/>
                    </a:moveTo>
                    <a:lnTo>
                      <a:pt x="210" y="203"/>
                    </a:lnTo>
                    <a:lnTo>
                      <a:pt x="254" y="254"/>
                    </a:lnTo>
                    <a:cubicBezTo>
                      <a:pt x="257" y="251"/>
                      <a:pt x="260" y="247"/>
                      <a:pt x="263" y="244"/>
                    </a:cubicBezTo>
                    <a:lnTo>
                      <a:pt x="230" y="199"/>
                    </a:lnTo>
                    <a:cubicBezTo>
                      <a:pt x="228" y="196"/>
                      <a:pt x="233" y="193"/>
                      <a:pt x="235" y="196"/>
                    </a:cubicBezTo>
                    <a:lnTo>
                      <a:pt x="267" y="240"/>
                    </a:lnTo>
                    <a:cubicBezTo>
                      <a:pt x="270" y="236"/>
                      <a:pt x="273" y="233"/>
                      <a:pt x="277" y="230"/>
                    </a:cubicBezTo>
                    <a:lnTo>
                      <a:pt x="242" y="169"/>
                    </a:lnTo>
                    <a:cubicBezTo>
                      <a:pt x="231" y="180"/>
                      <a:pt x="220" y="191"/>
                      <a:pt x="210" y="203"/>
                    </a:cubicBezTo>
                    <a:lnTo>
                      <a:pt x="210" y="203"/>
                    </a:lnTo>
                    <a:close/>
                    <a:moveTo>
                      <a:pt x="246" y="166"/>
                    </a:moveTo>
                    <a:lnTo>
                      <a:pt x="246" y="166"/>
                    </a:lnTo>
                    <a:lnTo>
                      <a:pt x="281" y="226"/>
                    </a:lnTo>
                    <a:cubicBezTo>
                      <a:pt x="284" y="223"/>
                      <a:pt x="287" y="220"/>
                      <a:pt x="290" y="218"/>
                    </a:cubicBezTo>
                    <a:lnTo>
                      <a:pt x="267" y="165"/>
                    </a:lnTo>
                    <a:cubicBezTo>
                      <a:pt x="266" y="161"/>
                      <a:pt x="271" y="159"/>
                      <a:pt x="273" y="163"/>
                    </a:cubicBezTo>
                    <a:lnTo>
                      <a:pt x="295" y="214"/>
                    </a:lnTo>
                    <a:cubicBezTo>
                      <a:pt x="299" y="211"/>
                      <a:pt x="303" y="208"/>
                      <a:pt x="307" y="205"/>
                    </a:cubicBezTo>
                    <a:lnTo>
                      <a:pt x="284" y="137"/>
                    </a:lnTo>
                    <a:cubicBezTo>
                      <a:pt x="271" y="146"/>
                      <a:pt x="258" y="155"/>
                      <a:pt x="246" y="166"/>
                    </a:cubicBezTo>
                    <a:lnTo>
                      <a:pt x="246" y="166"/>
                    </a:lnTo>
                    <a:close/>
                    <a:moveTo>
                      <a:pt x="289" y="134"/>
                    </a:moveTo>
                    <a:lnTo>
                      <a:pt x="289" y="134"/>
                    </a:lnTo>
                    <a:lnTo>
                      <a:pt x="312" y="202"/>
                    </a:lnTo>
                    <a:cubicBezTo>
                      <a:pt x="316" y="200"/>
                      <a:pt x="319" y="198"/>
                      <a:pt x="323" y="196"/>
                    </a:cubicBezTo>
                    <a:lnTo>
                      <a:pt x="310" y="139"/>
                    </a:lnTo>
                    <a:cubicBezTo>
                      <a:pt x="309" y="135"/>
                      <a:pt x="314" y="134"/>
                      <a:pt x="315" y="137"/>
                    </a:cubicBezTo>
                    <a:lnTo>
                      <a:pt x="328" y="193"/>
                    </a:lnTo>
                    <a:cubicBezTo>
                      <a:pt x="332" y="191"/>
                      <a:pt x="336" y="189"/>
                      <a:pt x="340" y="187"/>
                    </a:cubicBezTo>
                    <a:lnTo>
                      <a:pt x="331" y="113"/>
                    </a:lnTo>
                    <a:cubicBezTo>
                      <a:pt x="316" y="119"/>
                      <a:pt x="302" y="126"/>
                      <a:pt x="289" y="134"/>
                    </a:cubicBezTo>
                    <a:lnTo>
                      <a:pt x="289" y="134"/>
                    </a:lnTo>
                    <a:close/>
                    <a:moveTo>
                      <a:pt x="336" y="111"/>
                    </a:moveTo>
                    <a:lnTo>
                      <a:pt x="336" y="111"/>
                    </a:lnTo>
                    <a:lnTo>
                      <a:pt x="346" y="185"/>
                    </a:lnTo>
                    <a:cubicBezTo>
                      <a:pt x="350" y="183"/>
                      <a:pt x="354" y="181"/>
                      <a:pt x="359" y="180"/>
                    </a:cubicBezTo>
                    <a:lnTo>
                      <a:pt x="357" y="118"/>
                    </a:lnTo>
                    <a:cubicBezTo>
                      <a:pt x="357" y="114"/>
                      <a:pt x="362" y="114"/>
                      <a:pt x="362" y="118"/>
                    </a:cubicBezTo>
                    <a:lnTo>
                      <a:pt x="364" y="178"/>
                    </a:lnTo>
                    <a:cubicBezTo>
                      <a:pt x="369" y="176"/>
                      <a:pt x="373" y="175"/>
                      <a:pt x="377" y="174"/>
                    </a:cubicBezTo>
                    <a:lnTo>
                      <a:pt x="383" y="97"/>
                    </a:lnTo>
                    <a:cubicBezTo>
                      <a:pt x="367" y="100"/>
                      <a:pt x="351" y="105"/>
                      <a:pt x="336" y="111"/>
                    </a:cubicBezTo>
                    <a:lnTo>
                      <a:pt x="336" y="111"/>
                    </a:lnTo>
                    <a:close/>
                    <a:moveTo>
                      <a:pt x="388" y="96"/>
                    </a:moveTo>
                    <a:lnTo>
                      <a:pt x="388" y="96"/>
                    </a:lnTo>
                    <a:lnTo>
                      <a:pt x="383" y="173"/>
                    </a:lnTo>
                    <a:cubicBezTo>
                      <a:pt x="388" y="172"/>
                      <a:pt x="393" y="171"/>
                      <a:pt x="398" y="170"/>
                    </a:cubicBezTo>
                    <a:lnTo>
                      <a:pt x="408" y="109"/>
                    </a:lnTo>
                    <a:cubicBezTo>
                      <a:pt x="408" y="106"/>
                      <a:pt x="414" y="107"/>
                      <a:pt x="413" y="110"/>
                    </a:cubicBezTo>
                    <a:lnTo>
                      <a:pt x="404" y="169"/>
                    </a:lnTo>
                    <a:cubicBezTo>
                      <a:pt x="408" y="169"/>
                      <a:pt x="412" y="169"/>
                      <a:pt x="416" y="168"/>
                    </a:cubicBezTo>
                    <a:lnTo>
                      <a:pt x="436" y="91"/>
                    </a:lnTo>
                    <a:cubicBezTo>
                      <a:pt x="420" y="92"/>
                      <a:pt x="404" y="93"/>
                      <a:pt x="388" y="96"/>
                    </a:cubicBezTo>
                    <a:lnTo>
                      <a:pt x="388" y="96"/>
                    </a:lnTo>
                    <a:close/>
                    <a:moveTo>
                      <a:pt x="442" y="91"/>
                    </a:moveTo>
                    <a:lnTo>
                      <a:pt x="442" y="91"/>
                    </a:lnTo>
                    <a:lnTo>
                      <a:pt x="422" y="168"/>
                    </a:lnTo>
                    <a:cubicBezTo>
                      <a:pt x="427" y="168"/>
                      <a:pt x="432" y="168"/>
                      <a:pt x="437" y="168"/>
                    </a:cubicBezTo>
                    <a:lnTo>
                      <a:pt x="456" y="108"/>
                    </a:lnTo>
                    <a:cubicBezTo>
                      <a:pt x="457" y="104"/>
                      <a:pt x="463" y="106"/>
                      <a:pt x="462" y="109"/>
                    </a:cubicBezTo>
                    <a:lnTo>
                      <a:pt x="443" y="169"/>
                    </a:lnTo>
                    <a:cubicBezTo>
                      <a:pt x="448" y="169"/>
                      <a:pt x="452" y="170"/>
                      <a:pt x="457" y="171"/>
                    </a:cubicBezTo>
                    <a:lnTo>
                      <a:pt x="489" y="95"/>
                    </a:lnTo>
                    <a:cubicBezTo>
                      <a:pt x="473" y="93"/>
                      <a:pt x="457" y="91"/>
                      <a:pt x="442" y="91"/>
                    </a:cubicBezTo>
                    <a:lnTo>
                      <a:pt x="442" y="91"/>
                    </a:lnTo>
                    <a:close/>
                    <a:moveTo>
                      <a:pt x="495" y="96"/>
                    </a:moveTo>
                    <a:lnTo>
                      <a:pt x="495" y="96"/>
                    </a:lnTo>
                    <a:lnTo>
                      <a:pt x="463" y="172"/>
                    </a:lnTo>
                    <a:cubicBezTo>
                      <a:pt x="467" y="172"/>
                      <a:pt x="471" y="173"/>
                      <a:pt x="475" y="174"/>
                    </a:cubicBezTo>
                    <a:lnTo>
                      <a:pt x="507" y="113"/>
                    </a:lnTo>
                    <a:cubicBezTo>
                      <a:pt x="509" y="110"/>
                      <a:pt x="514" y="112"/>
                      <a:pt x="512" y="116"/>
                    </a:cubicBezTo>
                    <a:lnTo>
                      <a:pt x="481" y="176"/>
                    </a:lnTo>
                    <a:cubicBezTo>
                      <a:pt x="486" y="177"/>
                      <a:pt x="492" y="179"/>
                      <a:pt x="497" y="181"/>
                    </a:cubicBezTo>
                    <a:lnTo>
                      <a:pt x="541" y="108"/>
                    </a:lnTo>
                    <a:cubicBezTo>
                      <a:pt x="526" y="103"/>
                      <a:pt x="510" y="99"/>
                      <a:pt x="495" y="96"/>
                    </a:cubicBezTo>
                    <a:lnTo>
                      <a:pt x="495" y="96"/>
                    </a:lnTo>
                    <a:close/>
                    <a:moveTo>
                      <a:pt x="393" y="265"/>
                    </a:moveTo>
                    <a:lnTo>
                      <a:pt x="393" y="265"/>
                    </a:lnTo>
                    <a:cubicBezTo>
                      <a:pt x="393" y="266"/>
                      <a:pt x="393" y="266"/>
                      <a:pt x="393" y="267"/>
                    </a:cubicBezTo>
                    <a:cubicBezTo>
                      <a:pt x="392" y="267"/>
                      <a:pt x="392" y="267"/>
                      <a:pt x="391" y="268"/>
                    </a:cubicBezTo>
                    <a:cubicBezTo>
                      <a:pt x="391" y="268"/>
                      <a:pt x="391" y="268"/>
                      <a:pt x="391" y="268"/>
                    </a:cubicBezTo>
                    <a:cubicBezTo>
                      <a:pt x="386" y="269"/>
                      <a:pt x="381" y="268"/>
                      <a:pt x="377" y="268"/>
                    </a:cubicBezTo>
                    <a:cubicBezTo>
                      <a:pt x="376" y="268"/>
                      <a:pt x="376" y="268"/>
                      <a:pt x="375" y="269"/>
                    </a:cubicBezTo>
                    <a:cubicBezTo>
                      <a:pt x="376" y="274"/>
                      <a:pt x="379" y="281"/>
                      <a:pt x="385" y="287"/>
                    </a:cubicBezTo>
                    <a:cubicBezTo>
                      <a:pt x="389" y="287"/>
                      <a:pt x="393" y="287"/>
                      <a:pt x="398" y="288"/>
                    </a:cubicBezTo>
                    <a:lnTo>
                      <a:pt x="410" y="236"/>
                    </a:lnTo>
                    <a:cubicBezTo>
                      <a:pt x="396" y="232"/>
                      <a:pt x="393" y="208"/>
                      <a:pt x="411" y="204"/>
                    </a:cubicBezTo>
                    <a:cubicBezTo>
                      <a:pt x="411" y="200"/>
                      <a:pt x="413" y="197"/>
                      <a:pt x="416" y="194"/>
                    </a:cubicBezTo>
                    <a:cubicBezTo>
                      <a:pt x="406" y="195"/>
                      <a:pt x="396" y="196"/>
                      <a:pt x="387" y="198"/>
                    </a:cubicBezTo>
                    <a:lnTo>
                      <a:pt x="390" y="227"/>
                    </a:lnTo>
                    <a:cubicBezTo>
                      <a:pt x="390" y="227"/>
                      <a:pt x="390" y="227"/>
                      <a:pt x="390" y="228"/>
                    </a:cubicBezTo>
                    <a:lnTo>
                      <a:pt x="390" y="231"/>
                    </a:lnTo>
                    <a:cubicBezTo>
                      <a:pt x="390" y="234"/>
                      <a:pt x="385" y="235"/>
                      <a:pt x="384" y="231"/>
                    </a:cubicBezTo>
                    <a:lnTo>
                      <a:pt x="384" y="229"/>
                    </a:lnTo>
                    <a:lnTo>
                      <a:pt x="373" y="221"/>
                    </a:lnTo>
                    <a:cubicBezTo>
                      <a:pt x="370" y="223"/>
                      <a:pt x="368" y="227"/>
                      <a:pt x="368" y="231"/>
                    </a:cubicBezTo>
                    <a:cubicBezTo>
                      <a:pt x="368" y="239"/>
                      <a:pt x="374" y="245"/>
                      <a:pt x="382" y="245"/>
                    </a:cubicBezTo>
                    <a:cubicBezTo>
                      <a:pt x="383" y="245"/>
                      <a:pt x="384" y="245"/>
                      <a:pt x="386" y="245"/>
                    </a:cubicBezTo>
                    <a:lnTo>
                      <a:pt x="386" y="244"/>
                    </a:lnTo>
                    <a:cubicBezTo>
                      <a:pt x="385" y="240"/>
                      <a:pt x="391" y="239"/>
                      <a:pt x="391" y="243"/>
                    </a:cubicBezTo>
                    <a:lnTo>
                      <a:pt x="391" y="246"/>
                    </a:lnTo>
                    <a:cubicBezTo>
                      <a:pt x="392" y="246"/>
                      <a:pt x="392" y="246"/>
                      <a:pt x="392" y="247"/>
                    </a:cubicBezTo>
                    <a:lnTo>
                      <a:pt x="393" y="265"/>
                    </a:lnTo>
                    <a:cubicBezTo>
                      <a:pt x="393" y="265"/>
                      <a:pt x="393" y="265"/>
                      <a:pt x="393" y="265"/>
                    </a:cubicBezTo>
                    <a:lnTo>
                      <a:pt x="393" y="265"/>
                    </a:lnTo>
                    <a:close/>
                    <a:moveTo>
                      <a:pt x="372" y="214"/>
                    </a:moveTo>
                    <a:lnTo>
                      <a:pt x="372" y="214"/>
                    </a:lnTo>
                    <a:lnTo>
                      <a:pt x="374" y="215"/>
                    </a:lnTo>
                    <a:cubicBezTo>
                      <a:pt x="374" y="215"/>
                      <a:pt x="374" y="215"/>
                      <a:pt x="375" y="215"/>
                    </a:cubicBezTo>
                    <a:lnTo>
                      <a:pt x="384" y="222"/>
                    </a:lnTo>
                    <a:lnTo>
                      <a:pt x="382" y="199"/>
                    </a:lnTo>
                    <a:cubicBezTo>
                      <a:pt x="374" y="201"/>
                      <a:pt x="367" y="203"/>
                      <a:pt x="360" y="206"/>
                    </a:cubicBezTo>
                    <a:cubicBezTo>
                      <a:pt x="346" y="221"/>
                      <a:pt x="347" y="238"/>
                      <a:pt x="356" y="250"/>
                    </a:cubicBezTo>
                    <a:cubicBezTo>
                      <a:pt x="357" y="250"/>
                      <a:pt x="357" y="250"/>
                      <a:pt x="357" y="250"/>
                    </a:cubicBezTo>
                    <a:cubicBezTo>
                      <a:pt x="364" y="259"/>
                      <a:pt x="376" y="264"/>
                      <a:pt x="387" y="263"/>
                    </a:cubicBezTo>
                    <a:lnTo>
                      <a:pt x="386" y="250"/>
                    </a:lnTo>
                    <a:cubicBezTo>
                      <a:pt x="385" y="251"/>
                      <a:pt x="383" y="251"/>
                      <a:pt x="382" y="251"/>
                    </a:cubicBezTo>
                    <a:cubicBezTo>
                      <a:pt x="371" y="251"/>
                      <a:pt x="362" y="242"/>
                      <a:pt x="362" y="231"/>
                    </a:cubicBezTo>
                    <a:cubicBezTo>
                      <a:pt x="362" y="226"/>
                      <a:pt x="365" y="221"/>
                      <a:pt x="368" y="217"/>
                    </a:cubicBezTo>
                    <a:cubicBezTo>
                      <a:pt x="367" y="215"/>
                      <a:pt x="370" y="212"/>
                      <a:pt x="372" y="214"/>
                    </a:cubicBezTo>
                    <a:lnTo>
                      <a:pt x="372" y="214"/>
                    </a:lnTo>
                    <a:close/>
                    <a:moveTo>
                      <a:pt x="370" y="266"/>
                    </a:moveTo>
                    <a:lnTo>
                      <a:pt x="370" y="266"/>
                    </a:lnTo>
                    <a:cubicBezTo>
                      <a:pt x="364" y="263"/>
                      <a:pt x="358" y="260"/>
                      <a:pt x="354" y="255"/>
                    </a:cubicBezTo>
                    <a:cubicBezTo>
                      <a:pt x="334" y="260"/>
                      <a:pt x="317" y="245"/>
                      <a:pt x="311" y="233"/>
                    </a:cubicBezTo>
                    <a:cubicBezTo>
                      <a:pt x="304" y="238"/>
                      <a:pt x="297" y="244"/>
                      <a:pt x="291" y="250"/>
                    </a:cubicBezTo>
                    <a:lnTo>
                      <a:pt x="303" y="253"/>
                    </a:lnTo>
                    <a:cubicBezTo>
                      <a:pt x="304" y="253"/>
                      <a:pt x="304" y="253"/>
                      <a:pt x="304" y="253"/>
                    </a:cubicBezTo>
                    <a:lnTo>
                      <a:pt x="307" y="254"/>
                    </a:lnTo>
                    <a:cubicBezTo>
                      <a:pt x="307" y="254"/>
                      <a:pt x="308" y="254"/>
                      <a:pt x="308" y="255"/>
                    </a:cubicBezTo>
                    <a:cubicBezTo>
                      <a:pt x="309" y="255"/>
                      <a:pt x="309" y="255"/>
                      <a:pt x="309" y="256"/>
                    </a:cubicBezTo>
                    <a:cubicBezTo>
                      <a:pt x="323" y="272"/>
                      <a:pt x="357" y="272"/>
                      <a:pt x="370" y="266"/>
                    </a:cubicBezTo>
                    <a:lnTo>
                      <a:pt x="370" y="266"/>
                    </a:lnTo>
                    <a:close/>
                    <a:moveTo>
                      <a:pt x="350" y="250"/>
                    </a:moveTo>
                    <a:lnTo>
                      <a:pt x="350" y="250"/>
                    </a:lnTo>
                    <a:cubicBezTo>
                      <a:pt x="342" y="239"/>
                      <a:pt x="341" y="225"/>
                      <a:pt x="350" y="210"/>
                    </a:cubicBezTo>
                    <a:cubicBezTo>
                      <a:pt x="338" y="215"/>
                      <a:pt x="326" y="222"/>
                      <a:pt x="315" y="230"/>
                    </a:cubicBezTo>
                    <a:cubicBezTo>
                      <a:pt x="320" y="240"/>
                      <a:pt x="334" y="252"/>
                      <a:pt x="350" y="250"/>
                    </a:cubicBezTo>
                    <a:lnTo>
                      <a:pt x="350" y="250"/>
                    </a:lnTo>
                    <a:close/>
                    <a:moveTo>
                      <a:pt x="305" y="260"/>
                    </a:moveTo>
                    <a:lnTo>
                      <a:pt x="305" y="260"/>
                    </a:lnTo>
                    <a:lnTo>
                      <a:pt x="305" y="259"/>
                    </a:lnTo>
                    <a:cubicBezTo>
                      <a:pt x="303" y="265"/>
                      <a:pt x="303" y="277"/>
                      <a:pt x="304" y="283"/>
                    </a:cubicBezTo>
                    <a:cubicBezTo>
                      <a:pt x="315" y="287"/>
                      <a:pt x="328" y="287"/>
                      <a:pt x="343" y="287"/>
                    </a:cubicBezTo>
                    <a:cubicBezTo>
                      <a:pt x="355" y="287"/>
                      <a:pt x="366" y="287"/>
                      <a:pt x="377" y="287"/>
                    </a:cubicBezTo>
                    <a:cubicBezTo>
                      <a:pt x="373" y="282"/>
                      <a:pt x="371" y="276"/>
                      <a:pt x="370" y="272"/>
                    </a:cubicBezTo>
                    <a:cubicBezTo>
                      <a:pt x="353" y="278"/>
                      <a:pt x="320" y="276"/>
                      <a:pt x="305" y="260"/>
                    </a:cubicBezTo>
                    <a:lnTo>
                      <a:pt x="305" y="260"/>
                    </a:lnTo>
                    <a:close/>
                    <a:moveTo>
                      <a:pt x="315" y="346"/>
                    </a:moveTo>
                    <a:lnTo>
                      <a:pt x="315" y="346"/>
                    </a:lnTo>
                    <a:cubicBezTo>
                      <a:pt x="311" y="345"/>
                      <a:pt x="308" y="343"/>
                      <a:pt x="304" y="341"/>
                    </a:cubicBezTo>
                    <a:cubicBezTo>
                      <a:pt x="300" y="344"/>
                      <a:pt x="296" y="346"/>
                      <a:pt x="293" y="349"/>
                    </a:cubicBezTo>
                    <a:cubicBezTo>
                      <a:pt x="293" y="349"/>
                      <a:pt x="292" y="350"/>
                      <a:pt x="292" y="350"/>
                    </a:cubicBezTo>
                    <a:cubicBezTo>
                      <a:pt x="285" y="356"/>
                      <a:pt x="279" y="362"/>
                      <a:pt x="274" y="367"/>
                    </a:cubicBezTo>
                    <a:cubicBezTo>
                      <a:pt x="274" y="367"/>
                      <a:pt x="274" y="368"/>
                      <a:pt x="274" y="368"/>
                    </a:cubicBezTo>
                    <a:cubicBezTo>
                      <a:pt x="272" y="370"/>
                      <a:pt x="270" y="373"/>
                      <a:pt x="268" y="375"/>
                    </a:cubicBezTo>
                    <a:cubicBezTo>
                      <a:pt x="268" y="376"/>
                      <a:pt x="268" y="376"/>
                      <a:pt x="268" y="376"/>
                    </a:cubicBezTo>
                    <a:cubicBezTo>
                      <a:pt x="261" y="386"/>
                      <a:pt x="258" y="395"/>
                      <a:pt x="257" y="403"/>
                    </a:cubicBezTo>
                    <a:cubicBezTo>
                      <a:pt x="255" y="415"/>
                      <a:pt x="256" y="431"/>
                      <a:pt x="249" y="441"/>
                    </a:cubicBezTo>
                    <a:cubicBezTo>
                      <a:pt x="260" y="440"/>
                      <a:pt x="263" y="437"/>
                      <a:pt x="270" y="431"/>
                    </a:cubicBezTo>
                    <a:cubicBezTo>
                      <a:pt x="263" y="401"/>
                      <a:pt x="285" y="362"/>
                      <a:pt x="315" y="346"/>
                    </a:cubicBezTo>
                    <a:lnTo>
                      <a:pt x="315" y="346"/>
                    </a:lnTo>
                    <a:close/>
                    <a:moveTo>
                      <a:pt x="318" y="401"/>
                    </a:moveTo>
                    <a:lnTo>
                      <a:pt x="318" y="401"/>
                    </a:lnTo>
                    <a:cubicBezTo>
                      <a:pt x="317" y="402"/>
                      <a:pt x="317" y="403"/>
                      <a:pt x="316" y="405"/>
                    </a:cubicBezTo>
                    <a:cubicBezTo>
                      <a:pt x="310" y="417"/>
                      <a:pt x="317" y="427"/>
                      <a:pt x="324" y="427"/>
                    </a:cubicBezTo>
                    <a:cubicBezTo>
                      <a:pt x="342" y="427"/>
                      <a:pt x="341" y="402"/>
                      <a:pt x="318" y="401"/>
                    </a:cubicBezTo>
                    <a:lnTo>
                      <a:pt x="318" y="401"/>
                    </a:lnTo>
                    <a:close/>
                    <a:moveTo>
                      <a:pt x="286" y="347"/>
                    </a:moveTo>
                    <a:lnTo>
                      <a:pt x="286" y="347"/>
                    </a:lnTo>
                    <a:cubicBezTo>
                      <a:pt x="277" y="340"/>
                      <a:pt x="266" y="331"/>
                      <a:pt x="261" y="320"/>
                    </a:cubicBezTo>
                    <a:cubicBezTo>
                      <a:pt x="260" y="326"/>
                      <a:pt x="260" y="332"/>
                      <a:pt x="262" y="338"/>
                    </a:cubicBezTo>
                    <a:lnTo>
                      <a:pt x="262" y="338"/>
                    </a:lnTo>
                    <a:cubicBezTo>
                      <a:pt x="264" y="347"/>
                      <a:pt x="268" y="355"/>
                      <a:pt x="272" y="361"/>
                    </a:cubicBezTo>
                    <a:cubicBezTo>
                      <a:pt x="276" y="357"/>
                      <a:pt x="281" y="352"/>
                      <a:pt x="286" y="347"/>
                    </a:cubicBezTo>
                    <a:lnTo>
                      <a:pt x="286" y="347"/>
                    </a:lnTo>
                    <a:close/>
                    <a:moveTo>
                      <a:pt x="266" y="460"/>
                    </a:moveTo>
                    <a:lnTo>
                      <a:pt x="266" y="460"/>
                    </a:lnTo>
                    <a:cubicBezTo>
                      <a:pt x="266" y="468"/>
                      <a:pt x="267" y="476"/>
                      <a:pt x="266" y="484"/>
                    </a:cubicBezTo>
                    <a:cubicBezTo>
                      <a:pt x="275" y="483"/>
                      <a:pt x="278" y="481"/>
                      <a:pt x="283" y="476"/>
                    </a:cubicBezTo>
                    <a:cubicBezTo>
                      <a:pt x="277" y="472"/>
                      <a:pt x="271" y="467"/>
                      <a:pt x="266" y="460"/>
                    </a:cubicBezTo>
                    <a:lnTo>
                      <a:pt x="266" y="460"/>
                    </a:lnTo>
                    <a:close/>
                    <a:moveTo>
                      <a:pt x="263" y="356"/>
                    </a:moveTo>
                    <a:lnTo>
                      <a:pt x="263" y="356"/>
                    </a:lnTo>
                    <a:lnTo>
                      <a:pt x="252" y="362"/>
                    </a:lnTo>
                    <a:lnTo>
                      <a:pt x="258" y="374"/>
                    </a:lnTo>
                    <a:cubicBezTo>
                      <a:pt x="260" y="373"/>
                      <a:pt x="262" y="372"/>
                      <a:pt x="264" y="372"/>
                    </a:cubicBezTo>
                    <a:cubicBezTo>
                      <a:pt x="265" y="370"/>
                      <a:pt x="267" y="368"/>
                      <a:pt x="269" y="366"/>
                    </a:cubicBezTo>
                    <a:cubicBezTo>
                      <a:pt x="267" y="363"/>
                      <a:pt x="265" y="359"/>
                      <a:pt x="263" y="356"/>
                    </a:cubicBezTo>
                    <a:lnTo>
                      <a:pt x="263" y="356"/>
                    </a:lnTo>
                    <a:close/>
                    <a:moveTo>
                      <a:pt x="232" y="406"/>
                    </a:moveTo>
                    <a:lnTo>
                      <a:pt x="232" y="406"/>
                    </a:lnTo>
                    <a:cubicBezTo>
                      <a:pt x="232" y="408"/>
                      <a:pt x="232" y="411"/>
                      <a:pt x="232" y="413"/>
                    </a:cubicBezTo>
                    <a:cubicBezTo>
                      <a:pt x="238" y="409"/>
                      <a:pt x="246" y="403"/>
                      <a:pt x="251" y="402"/>
                    </a:cubicBezTo>
                    <a:cubicBezTo>
                      <a:pt x="253" y="395"/>
                      <a:pt x="255" y="388"/>
                      <a:pt x="259" y="379"/>
                    </a:cubicBezTo>
                    <a:cubicBezTo>
                      <a:pt x="259" y="380"/>
                      <a:pt x="258" y="380"/>
                      <a:pt x="258" y="380"/>
                    </a:cubicBezTo>
                    <a:cubicBezTo>
                      <a:pt x="258" y="380"/>
                      <a:pt x="258" y="380"/>
                      <a:pt x="258" y="380"/>
                    </a:cubicBezTo>
                    <a:cubicBezTo>
                      <a:pt x="246" y="387"/>
                      <a:pt x="234" y="401"/>
                      <a:pt x="232" y="406"/>
                    </a:cubicBezTo>
                    <a:lnTo>
                      <a:pt x="232" y="406"/>
                    </a:lnTo>
                    <a:close/>
                    <a:moveTo>
                      <a:pt x="233" y="371"/>
                    </a:moveTo>
                    <a:lnTo>
                      <a:pt x="233" y="371"/>
                    </a:lnTo>
                    <a:cubicBezTo>
                      <a:pt x="232" y="379"/>
                      <a:pt x="231" y="388"/>
                      <a:pt x="232" y="397"/>
                    </a:cubicBezTo>
                    <a:cubicBezTo>
                      <a:pt x="234" y="393"/>
                      <a:pt x="238" y="389"/>
                      <a:pt x="242" y="385"/>
                    </a:cubicBezTo>
                    <a:lnTo>
                      <a:pt x="233" y="371"/>
                    </a:lnTo>
                    <a:lnTo>
                      <a:pt x="233" y="371"/>
                    </a:lnTo>
                    <a:close/>
                    <a:moveTo>
                      <a:pt x="236" y="352"/>
                    </a:moveTo>
                    <a:lnTo>
                      <a:pt x="236" y="352"/>
                    </a:lnTo>
                    <a:cubicBezTo>
                      <a:pt x="235" y="355"/>
                      <a:pt x="235" y="359"/>
                      <a:pt x="234" y="362"/>
                    </a:cubicBezTo>
                    <a:lnTo>
                      <a:pt x="246" y="381"/>
                    </a:lnTo>
                    <a:cubicBezTo>
                      <a:pt x="248" y="380"/>
                      <a:pt x="251" y="378"/>
                      <a:pt x="253" y="377"/>
                    </a:cubicBezTo>
                    <a:cubicBezTo>
                      <a:pt x="243" y="357"/>
                      <a:pt x="241" y="361"/>
                      <a:pt x="260" y="351"/>
                    </a:cubicBezTo>
                    <a:cubicBezTo>
                      <a:pt x="259" y="348"/>
                      <a:pt x="258" y="345"/>
                      <a:pt x="257" y="342"/>
                    </a:cubicBezTo>
                    <a:cubicBezTo>
                      <a:pt x="252" y="343"/>
                      <a:pt x="243" y="347"/>
                      <a:pt x="236" y="352"/>
                    </a:cubicBezTo>
                    <a:lnTo>
                      <a:pt x="236" y="352"/>
                    </a:lnTo>
                    <a:close/>
                    <a:moveTo>
                      <a:pt x="267" y="279"/>
                    </a:moveTo>
                    <a:lnTo>
                      <a:pt x="267" y="279"/>
                    </a:lnTo>
                    <a:cubicBezTo>
                      <a:pt x="254" y="299"/>
                      <a:pt x="244" y="321"/>
                      <a:pt x="238" y="344"/>
                    </a:cubicBezTo>
                    <a:cubicBezTo>
                      <a:pt x="244" y="340"/>
                      <a:pt x="251" y="338"/>
                      <a:pt x="255" y="336"/>
                    </a:cubicBezTo>
                    <a:cubicBezTo>
                      <a:pt x="254" y="328"/>
                      <a:pt x="254" y="319"/>
                      <a:pt x="258" y="309"/>
                    </a:cubicBezTo>
                    <a:cubicBezTo>
                      <a:pt x="259" y="306"/>
                      <a:pt x="263" y="306"/>
                      <a:pt x="263" y="310"/>
                    </a:cubicBezTo>
                    <a:cubicBezTo>
                      <a:pt x="265" y="324"/>
                      <a:pt x="280" y="335"/>
                      <a:pt x="291" y="344"/>
                    </a:cubicBezTo>
                    <a:cubicBezTo>
                      <a:pt x="293" y="342"/>
                      <a:pt x="296" y="339"/>
                      <a:pt x="299" y="337"/>
                    </a:cubicBezTo>
                    <a:cubicBezTo>
                      <a:pt x="283" y="325"/>
                      <a:pt x="271" y="308"/>
                      <a:pt x="267" y="279"/>
                    </a:cubicBezTo>
                    <a:lnTo>
                      <a:pt x="267" y="279"/>
                    </a:lnTo>
                    <a:close/>
                    <a:moveTo>
                      <a:pt x="287" y="255"/>
                    </a:moveTo>
                    <a:lnTo>
                      <a:pt x="287" y="255"/>
                    </a:lnTo>
                    <a:cubicBezTo>
                      <a:pt x="284" y="258"/>
                      <a:pt x="281" y="261"/>
                      <a:pt x="278" y="265"/>
                    </a:cubicBezTo>
                    <a:cubicBezTo>
                      <a:pt x="284" y="273"/>
                      <a:pt x="290" y="278"/>
                      <a:pt x="298" y="281"/>
                    </a:cubicBezTo>
                    <a:cubicBezTo>
                      <a:pt x="297" y="274"/>
                      <a:pt x="297" y="264"/>
                      <a:pt x="299" y="258"/>
                    </a:cubicBezTo>
                    <a:lnTo>
                      <a:pt x="287" y="255"/>
                    </a:lnTo>
                    <a:lnTo>
                      <a:pt x="287" y="255"/>
                    </a:lnTo>
                    <a:close/>
                    <a:moveTo>
                      <a:pt x="445" y="236"/>
                    </a:moveTo>
                    <a:lnTo>
                      <a:pt x="445" y="236"/>
                    </a:lnTo>
                    <a:cubicBezTo>
                      <a:pt x="442" y="238"/>
                      <a:pt x="439" y="239"/>
                      <a:pt x="435" y="239"/>
                    </a:cubicBezTo>
                    <a:cubicBezTo>
                      <a:pt x="434" y="247"/>
                      <a:pt x="433" y="255"/>
                      <a:pt x="434" y="263"/>
                    </a:cubicBezTo>
                    <a:lnTo>
                      <a:pt x="449" y="247"/>
                    </a:lnTo>
                    <a:cubicBezTo>
                      <a:pt x="446" y="243"/>
                      <a:pt x="445" y="240"/>
                      <a:pt x="445" y="236"/>
                    </a:cubicBezTo>
                    <a:lnTo>
                      <a:pt x="445" y="236"/>
                    </a:lnTo>
                    <a:close/>
                    <a:moveTo>
                      <a:pt x="428" y="253"/>
                    </a:moveTo>
                    <a:lnTo>
                      <a:pt x="428" y="253"/>
                    </a:lnTo>
                    <a:cubicBezTo>
                      <a:pt x="424" y="252"/>
                      <a:pt x="420" y="251"/>
                      <a:pt x="418" y="247"/>
                    </a:cubicBezTo>
                    <a:cubicBezTo>
                      <a:pt x="417" y="245"/>
                      <a:pt x="423" y="246"/>
                      <a:pt x="424" y="246"/>
                    </a:cubicBezTo>
                    <a:cubicBezTo>
                      <a:pt x="426" y="246"/>
                      <a:pt x="427" y="245"/>
                      <a:pt x="429" y="245"/>
                    </a:cubicBezTo>
                    <a:cubicBezTo>
                      <a:pt x="429" y="242"/>
                      <a:pt x="429" y="239"/>
                      <a:pt x="430" y="236"/>
                    </a:cubicBezTo>
                    <a:cubicBezTo>
                      <a:pt x="430" y="236"/>
                      <a:pt x="430" y="235"/>
                      <a:pt x="430" y="235"/>
                    </a:cubicBezTo>
                    <a:cubicBezTo>
                      <a:pt x="430" y="234"/>
                      <a:pt x="430" y="233"/>
                      <a:pt x="430" y="232"/>
                    </a:cubicBezTo>
                    <a:cubicBezTo>
                      <a:pt x="431" y="229"/>
                      <a:pt x="436" y="229"/>
                      <a:pt x="436" y="233"/>
                    </a:cubicBezTo>
                    <a:cubicBezTo>
                      <a:pt x="452" y="232"/>
                      <a:pt x="449" y="208"/>
                      <a:pt x="432" y="212"/>
                    </a:cubicBezTo>
                    <a:cubicBezTo>
                      <a:pt x="428" y="212"/>
                      <a:pt x="427" y="207"/>
                      <a:pt x="431" y="206"/>
                    </a:cubicBezTo>
                    <a:cubicBezTo>
                      <a:pt x="435" y="205"/>
                      <a:pt x="438" y="205"/>
                      <a:pt x="441" y="206"/>
                    </a:cubicBezTo>
                    <a:cubicBezTo>
                      <a:pt x="439" y="183"/>
                      <a:pt x="403" y="197"/>
                      <a:pt x="423" y="215"/>
                    </a:cubicBezTo>
                    <a:cubicBezTo>
                      <a:pt x="426" y="217"/>
                      <a:pt x="423" y="222"/>
                      <a:pt x="420" y="219"/>
                    </a:cubicBezTo>
                    <a:cubicBezTo>
                      <a:pt x="416" y="216"/>
                      <a:pt x="414" y="213"/>
                      <a:pt x="413" y="210"/>
                    </a:cubicBezTo>
                    <a:cubicBezTo>
                      <a:pt x="400" y="212"/>
                      <a:pt x="403" y="228"/>
                      <a:pt x="412" y="231"/>
                    </a:cubicBezTo>
                    <a:lnTo>
                      <a:pt x="412" y="230"/>
                    </a:lnTo>
                    <a:cubicBezTo>
                      <a:pt x="413" y="227"/>
                      <a:pt x="418" y="228"/>
                      <a:pt x="417" y="232"/>
                    </a:cubicBezTo>
                    <a:lnTo>
                      <a:pt x="416" y="234"/>
                    </a:lnTo>
                    <a:cubicBezTo>
                      <a:pt x="416" y="235"/>
                      <a:pt x="416" y="235"/>
                      <a:pt x="416" y="235"/>
                    </a:cubicBezTo>
                    <a:lnTo>
                      <a:pt x="403" y="288"/>
                    </a:lnTo>
                    <a:cubicBezTo>
                      <a:pt x="406" y="288"/>
                      <a:pt x="408" y="289"/>
                      <a:pt x="410" y="289"/>
                    </a:cubicBezTo>
                    <a:lnTo>
                      <a:pt x="430" y="268"/>
                    </a:lnTo>
                    <a:cubicBezTo>
                      <a:pt x="428" y="263"/>
                      <a:pt x="428" y="258"/>
                      <a:pt x="428" y="253"/>
                    </a:cubicBezTo>
                    <a:lnTo>
                      <a:pt x="428" y="253"/>
                    </a:lnTo>
                    <a:close/>
                    <a:moveTo>
                      <a:pt x="456" y="273"/>
                    </a:moveTo>
                    <a:lnTo>
                      <a:pt x="456" y="273"/>
                    </a:lnTo>
                    <a:cubicBezTo>
                      <a:pt x="453" y="268"/>
                      <a:pt x="452" y="262"/>
                      <a:pt x="453" y="257"/>
                    </a:cubicBezTo>
                    <a:cubicBezTo>
                      <a:pt x="453" y="254"/>
                      <a:pt x="456" y="259"/>
                      <a:pt x="456" y="259"/>
                    </a:cubicBezTo>
                    <a:cubicBezTo>
                      <a:pt x="458" y="261"/>
                      <a:pt x="460" y="262"/>
                      <a:pt x="463" y="263"/>
                    </a:cubicBezTo>
                    <a:cubicBezTo>
                      <a:pt x="467" y="256"/>
                      <a:pt x="472" y="249"/>
                      <a:pt x="477" y="243"/>
                    </a:cubicBezTo>
                    <a:cubicBezTo>
                      <a:pt x="483" y="235"/>
                      <a:pt x="488" y="228"/>
                      <a:pt x="494" y="221"/>
                    </a:cubicBezTo>
                    <a:cubicBezTo>
                      <a:pt x="484" y="209"/>
                      <a:pt x="468" y="216"/>
                      <a:pt x="473" y="234"/>
                    </a:cubicBezTo>
                    <a:cubicBezTo>
                      <a:pt x="474" y="238"/>
                      <a:pt x="468" y="239"/>
                      <a:pt x="467" y="235"/>
                    </a:cubicBezTo>
                    <a:cubicBezTo>
                      <a:pt x="466" y="231"/>
                      <a:pt x="466" y="228"/>
                      <a:pt x="466" y="225"/>
                    </a:cubicBezTo>
                    <a:cubicBezTo>
                      <a:pt x="454" y="221"/>
                      <a:pt x="445" y="232"/>
                      <a:pt x="453" y="243"/>
                    </a:cubicBezTo>
                    <a:cubicBezTo>
                      <a:pt x="456" y="240"/>
                      <a:pt x="459" y="244"/>
                      <a:pt x="457" y="247"/>
                    </a:cubicBezTo>
                    <a:lnTo>
                      <a:pt x="435" y="270"/>
                    </a:lnTo>
                    <a:cubicBezTo>
                      <a:pt x="435" y="271"/>
                      <a:pt x="435" y="271"/>
                      <a:pt x="434" y="271"/>
                    </a:cubicBezTo>
                    <a:lnTo>
                      <a:pt x="417" y="290"/>
                    </a:lnTo>
                    <a:cubicBezTo>
                      <a:pt x="424" y="292"/>
                      <a:pt x="432" y="293"/>
                      <a:pt x="440" y="296"/>
                    </a:cubicBezTo>
                    <a:cubicBezTo>
                      <a:pt x="445" y="288"/>
                      <a:pt x="451" y="280"/>
                      <a:pt x="456" y="273"/>
                    </a:cubicBezTo>
                    <a:lnTo>
                      <a:pt x="456" y="273"/>
                    </a:lnTo>
                    <a:close/>
                    <a:moveTo>
                      <a:pt x="431" y="430"/>
                    </a:moveTo>
                    <a:lnTo>
                      <a:pt x="431" y="430"/>
                    </a:lnTo>
                    <a:cubicBezTo>
                      <a:pt x="462" y="417"/>
                      <a:pt x="472" y="392"/>
                      <a:pt x="471" y="372"/>
                    </a:cubicBezTo>
                    <a:cubicBezTo>
                      <a:pt x="464" y="382"/>
                      <a:pt x="457" y="393"/>
                      <a:pt x="450" y="402"/>
                    </a:cubicBezTo>
                    <a:cubicBezTo>
                      <a:pt x="444" y="412"/>
                      <a:pt x="437" y="421"/>
                      <a:pt x="431" y="430"/>
                    </a:cubicBezTo>
                    <a:lnTo>
                      <a:pt x="431" y="430"/>
                    </a:lnTo>
                    <a:close/>
                    <a:moveTo>
                      <a:pt x="493" y="359"/>
                    </a:moveTo>
                    <a:lnTo>
                      <a:pt x="493" y="359"/>
                    </a:lnTo>
                    <a:cubicBezTo>
                      <a:pt x="506" y="345"/>
                      <a:pt x="511" y="331"/>
                      <a:pt x="511" y="317"/>
                    </a:cubicBezTo>
                    <a:cubicBezTo>
                      <a:pt x="503" y="326"/>
                      <a:pt x="496" y="335"/>
                      <a:pt x="490" y="345"/>
                    </a:cubicBezTo>
                    <a:cubicBezTo>
                      <a:pt x="491" y="349"/>
                      <a:pt x="492" y="354"/>
                      <a:pt x="493" y="359"/>
                    </a:cubicBezTo>
                    <a:lnTo>
                      <a:pt x="493" y="359"/>
                    </a:lnTo>
                    <a:close/>
                    <a:moveTo>
                      <a:pt x="534" y="308"/>
                    </a:moveTo>
                    <a:lnTo>
                      <a:pt x="534" y="308"/>
                    </a:lnTo>
                    <a:cubicBezTo>
                      <a:pt x="548" y="297"/>
                      <a:pt x="553" y="285"/>
                      <a:pt x="553" y="270"/>
                    </a:cubicBezTo>
                    <a:cubicBezTo>
                      <a:pt x="545" y="277"/>
                      <a:pt x="538" y="284"/>
                      <a:pt x="531" y="292"/>
                    </a:cubicBezTo>
                    <a:cubicBezTo>
                      <a:pt x="532" y="298"/>
                      <a:pt x="533" y="303"/>
                      <a:pt x="534" y="308"/>
                    </a:cubicBezTo>
                    <a:lnTo>
                      <a:pt x="534" y="308"/>
                    </a:lnTo>
                    <a:close/>
                    <a:moveTo>
                      <a:pt x="533" y="331"/>
                    </a:moveTo>
                    <a:lnTo>
                      <a:pt x="533" y="331"/>
                    </a:lnTo>
                    <a:cubicBezTo>
                      <a:pt x="562" y="318"/>
                      <a:pt x="575" y="287"/>
                      <a:pt x="572" y="254"/>
                    </a:cubicBezTo>
                    <a:cubicBezTo>
                      <a:pt x="567" y="258"/>
                      <a:pt x="563" y="261"/>
                      <a:pt x="558" y="265"/>
                    </a:cubicBezTo>
                    <a:cubicBezTo>
                      <a:pt x="560" y="285"/>
                      <a:pt x="553" y="301"/>
                      <a:pt x="534" y="315"/>
                    </a:cubicBezTo>
                    <a:cubicBezTo>
                      <a:pt x="534" y="321"/>
                      <a:pt x="534" y="326"/>
                      <a:pt x="533" y="331"/>
                    </a:cubicBezTo>
                    <a:lnTo>
                      <a:pt x="533" y="331"/>
                    </a:lnTo>
                    <a:close/>
                    <a:moveTo>
                      <a:pt x="420" y="452"/>
                    </a:moveTo>
                    <a:lnTo>
                      <a:pt x="420" y="452"/>
                    </a:lnTo>
                    <a:cubicBezTo>
                      <a:pt x="420" y="452"/>
                      <a:pt x="420" y="452"/>
                      <a:pt x="420" y="452"/>
                    </a:cubicBezTo>
                    <a:cubicBezTo>
                      <a:pt x="453" y="449"/>
                      <a:pt x="482" y="423"/>
                      <a:pt x="488" y="388"/>
                    </a:cubicBezTo>
                    <a:cubicBezTo>
                      <a:pt x="488" y="387"/>
                      <a:pt x="488" y="387"/>
                      <a:pt x="488" y="387"/>
                    </a:cubicBezTo>
                    <a:cubicBezTo>
                      <a:pt x="489" y="380"/>
                      <a:pt x="489" y="373"/>
                      <a:pt x="488" y="365"/>
                    </a:cubicBezTo>
                    <a:cubicBezTo>
                      <a:pt x="488" y="365"/>
                      <a:pt x="488" y="364"/>
                      <a:pt x="488" y="364"/>
                    </a:cubicBezTo>
                    <a:cubicBezTo>
                      <a:pt x="488" y="360"/>
                      <a:pt x="487" y="355"/>
                      <a:pt x="485" y="351"/>
                    </a:cubicBezTo>
                    <a:cubicBezTo>
                      <a:pt x="482" y="355"/>
                      <a:pt x="479" y="360"/>
                      <a:pt x="475" y="365"/>
                    </a:cubicBezTo>
                    <a:cubicBezTo>
                      <a:pt x="480" y="390"/>
                      <a:pt x="469" y="425"/>
                      <a:pt x="425" y="438"/>
                    </a:cubicBezTo>
                    <a:cubicBezTo>
                      <a:pt x="422" y="443"/>
                      <a:pt x="418" y="447"/>
                      <a:pt x="415" y="452"/>
                    </a:cubicBezTo>
                    <a:cubicBezTo>
                      <a:pt x="416" y="452"/>
                      <a:pt x="418" y="452"/>
                      <a:pt x="420" y="452"/>
                    </a:cubicBezTo>
                    <a:lnTo>
                      <a:pt x="420" y="452"/>
                    </a:lnTo>
                    <a:close/>
                    <a:moveTo>
                      <a:pt x="299" y="552"/>
                    </a:moveTo>
                    <a:lnTo>
                      <a:pt x="299" y="552"/>
                    </a:lnTo>
                    <a:cubicBezTo>
                      <a:pt x="299" y="552"/>
                      <a:pt x="299" y="552"/>
                      <a:pt x="299" y="552"/>
                    </a:cubicBezTo>
                    <a:cubicBezTo>
                      <a:pt x="299" y="553"/>
                      <a:pt x="300" y="554"/>
                      <a:pt x="301" y="555"/>
                    </a:cubicBezTo>
                    <a:cubicBezTo>
                      <a:pt x="312" y="549"/>
                      <a:pt x="322" y="541"/>
                      <a:pt x="332" y="533"/>
                    </a:cubicBezTo>
                    <a:cubicBezTo>
                      <a:pt x="332" y="533"/>
                      <a:pt x="332" y="533"/>
                      <a:pt x="332" y="533"/>
                    </a:cubicBezTo>
                    <a:cubicBezTo>
                      <a:pt x="337" y="529"/>
                      <a:pt x="342" y="525"/>
                      <a:pt x="346" y="521"/>
                    </a:cubicBezTo>
                    <a:cubicBezTo>
                      <a:pt x="346" y="521"/>
                      <a:pt x="347" y="521"/>
                      <a:pt x="347" y="521"/>
                    </a:cubicBezTo>
                    <a:cubicBezTo>
                      <a:pt x="351" y="517"/>
                      <a:pt x="356" y="512"/>
                      <a:pt x="360" y="508"/>
                    </a:cubicBezTo>
                    <a:cubicBezTo>
                      <a:pt x="360" y="508"/>
                      <a:pt x="361" y="508"/>
                      <a:pt x="361" y="507"/>
                    </a:cubicBezTo>
                    <a:cubicBezTo>
                      <a:pt x="367" y="502"/>
                      <a:pt x="372" y="495"/>
                      <a:pt x="378" y="489"/>
                    </a:cubicBezTo>
                    <a:cubicBezTo>
                      <a:pt x="378" y="489"/>
                      <a:pt x="378" y="488"/>
                      <a:pt x="379" y="488"/>
                    </a:cubicBezTo>
                    <a:cubicBezTo>
                      <a:pt x="384" y="483"/>
                      <a:pt x="389" y="477"/>
                      <a:pt x="393" y="471"/>
                    </a:cubicBezTo>
                    <a:cubicBezTo>
                      <a:pt x="394" y="470"/>
                      <a:pt x="394" y="470"/>
                      <a:pt x="394" y="470"/>
                    </a:cubicBezTo>
                    <a:cubicBezTo>
                      <a:pt x="398" y="465"/>
                      <a:pt x="403" y="459"/>
                      <a:pt x="407" y="454"/>
                    </a:cubicBezTo>
                    <a:cubicBezTo>
                      <a:pt x="407" y="453"/>
                      <a:pt x="407" y="453"/>
                      <a:pt x="407" y="453"/>
                    </a:cubicBezTo>
                    <a:cubicBezTo>
                      <a:pt x="412" y="447"/>
                      <a:pt x="417" y="440"/>
                      <a:pt x="421" y="434"/>
                    </a:cubicBezTo>
                    <a:cubicBezTo>
                      <a:pt x="421" y="434"/>
                      <a:pt x="421" y="434"/>
                      <a:pt x="422" y="433"/>
                    </a:cubicBezTo>
                    <a:cubicBezTo>
                      <a:pt x="438" y="410"/>
                      <a:pt x="454" y="386"/>
                      <a:pt x="470" y="363"/>
                    </a:cubicBezTo>
                    <a:cubicBezTo>
                      <a:pt x="470" y="363"/>
                      <a:pt x="470" y="363"/>
                      <a:pt x="470" y="363"/>
                    </a:cubicBezTo>
                    <a:cubicBezTo>
                      <a:pt x="475" y="356"/>
                      <a:pt x="479" y="350"/>
                      <a:pt x="484" y="343"/>
                    </a:cubicBezTo>
                    <a:cubicBezTo>
                      <a:pt x="484" y="343"/>
                      <a:pt x="484" y="343"/>
                      <a:pt x="484" y="343"/>
                    </a:cubicBezTo>
                    <a:cubicBezTo>
                      <a:pt x="492" y="332"/>
                      <a:pt x="500" y="321"/>
                      <a:pt x="508" y="311"/>
                    </a:cubicBezTo>
                    <a:cubicBezTo>
                      <a:pt x="509" y="310"/>
                      <a:pt x="510" y="309"/>
                      <a:pt x="510" y="308"/>
                    </a:cubicBezTo>
                    <a:cubicBezTo>
                      <a:pt x="511" y="308"/>
                      <a:pt x="511" y="307"/>
                      <a:pt x="511" y="307"/>
                    </a:cubicBezTo>
                    <a:cubicBezTo>
                      <a:pt x="516" y="301"/>
                      <a:pt x="521" y="296"/>
                      <a:pt x="526" y="290"/>
                    </a:cubicBezTo>
                    <a:cubicBezTo>
                      <a:pt x="526" y="290"/>
                      <a:pt x="526" y="290"/>
                      <a:pt x="526" y="289"/>
                    </a:cubicBezTo>
                    <a:cubicBezTo>
                      <a:pt x="535" y="280"/>
                      <a:pt x="544" y="270"/>
                      <a:pt x="553" y="262"/>
                    </a:cubicBezTo>
                    <a:cubicBezTo>
                      <a:pt x="553" y="262"/>
                      <a:pt x="554" y="262"/>
                      <a:pt x="554" y="262"/>
                    </a:cubicBezTo>
                    <a:cubicBezTo>
                      <a:pt x="560" y="256"/>
                      <a:pt x="566" y="252"/>
                      <a:pt x="572" y="247"/>
                    </a:cubicBezTo>
                    <a:cubicBezTo>
                      <a:pt x="572" y="247"/>
                      <a:pt x="573" y="247"/>
                      <a:pt x="573" y="247"/>
                    </a:cubicBezTo>
                    <a:lnTo>
                      <a:pt x="574" y="246"/>
                    </a:lnTo>
                    <a:cubicBezTo>
                      <a:pt x="574" y="246"/>
                      <a:pt x="574" y="246"/>
                      <a:pt x="574" y="246"/>
                    </a:cubicBezTo>
                    <a:cubicBezTo>
                      <a:pt x="575" y="245"/>
                      <a:pt x="576" y="244"/>
                      <a:pt x="577" y="244"/>
                    </a:cubicBezTo>
                    <a:lnTo>
                      <a:pt x="571" y="228"/>
                    </a:lnTo>
                    <a:cubicBezTo>
                      <a:pt x="568" y="230"/>
                      <a:pt x="565" y="233"/>
                      <a:pt x="562" y="235"/>
                    </a:cubicBezTo>
                    <a:cubicBezTo>
                      <a:pt x="562" y="235"/>
                      <a:pt x="562" y="236"/>
                      <a:pt x="562" y="236"/>
                    </a:cubicBezTo>
                    <a:cubicBezTo>
                      <a:pt x="456" y="323"/>
                      <a:pt x="411" y="466"/>
                      <a:pt x="294" y="544"/>
                    </a:cubicBezTo>
                    <a:cubicBezTo>
                      <a:pt x="296" y="547"/>
                      <a:pt x="297" y="549"/>
                      <a:pt x="299" y="552"/>
                    </a:cubicBezTo>
                    <a:lnTo>
                      <a:pt x="299" y="552"/>
                    </a:lnTo>
                    <a:close/>
                    <a:moveTo>
                      <a:pt x="400" y="562"/>
                    </a:moveTo>
                    <a:lnTo>
                      <a:pt x="400" y="562"/>
                    </a:lnTo>
                    <a:cubicBezTo>
                      <a:pt x="400" y="562"/>
                      <a:pt x="400" y="562"/>
                      <a:pt x="400" y="562"/>
                    </a:cubicBezTo>
                    <a:cubicBezTo>
                      <a:pt x="402" y="563"/>
                      <a:pt x="405" y="563"/>
                      <a:pt x="407" y="563"/>
                    </a:cubicBezTo>
                    <a:cubicBezTo>
                      <a:pt x="414" y="563"/>
                      <a:pt x="421" y="561"/>
                      <a:pt x="426" y="556"/>
                    </a:cubicBezTo>
                    <a:cubicBezTo>
                      <a:pt x="426" y="556"/>
                      <a:pt x="426" y="556"/>
                      <a:pt x="426" y="556"/>
                    </a:cubicBezTo>
                    <a:cubicBezTo>
                      <a:pt x="433" y="551"/>
                      <a:pt x="437" y="543"/>
                      <a:pt x="437" y="534"/>
                    </a:cubicBezTo>
                    <a:cubicBezTo>
                      <a:pt x="437" y="529"/>
                      <a:pt x="436" y="525"/>
                      <a:pt x="434" y="522"/>
                    </a:cubicBezTo>
                    <a:cubicBezTo>
                      <a:pt x="434" y="521"/>
                      <a:pt x="434" y="521"/>
                      <a:pt x="434" y="521"/>
                    </a:cubicBezTo>
                    <a:cubicBezTo>
                      <a:pt x="429" y="511"/>
                      <a:pt x="419" y="505"/>
                      <a:pt x="407" y="505"/>
                    </a:cubicBezTo>
                    <a:cubicBezTo>
                      <a:pt x="406" y="505"/>
                      <a:pt x="404" y="505"/>
                      <a:pt x="403" y="505"/>
                    </a:cubicBezTo>
                    <a:lnTo>
                      <a:pt x="402" y="505"/>
                    </a:lnTo>
                    <a:cubicBezTo>
                      <a:pt x="397" y="506"/>
                      <a:pt x="392" y="508"/>
                      <a:pt x="388" y="512"/>
                    </a:cubicBezTo>
                    <a:lnTo>
                      <a:pt x="388" y="512"/>
                    </a:lnTo>
                    <a:cubicBezTo>
                      <a:pt x="382" y="517"/>
                      <a:pt x="378" y="525"/>
                      <a:pt x="378" y="534"/>
                    </a:cubicBezTo>
                    <a:cubicBezTo>
                      <a:pt x="378" y="547"/>
                      <a:pt x="387" y="559"/>
                      <a:pt x="400" y="562"/>
                    </a:cubicBezTo>
                    <a:lnTo>
                      <a:pt x="400" y="562"/>
                    </a:lnTo>
                    <a:close/>
                    <a:moveTo>
                      <a:pt x="324" y="668"/>
                    </a:moveTo>
                    <a:lnTo>
                      <a:pt x="324" y="668"/>
                    </a:lnTo>
                    <a:cubicBezTo>
                      <a:pt x="332" y="665"/>
                      <a:pt x="340" y="662"/>
                      <a:pt x="347" y="657"/>
                    </a:cubicBezTo>
                    <a:cubicBezTo>
                      <a:pt x="347" y="657"/>
                      <a:pt x="347" y="657"/>
                      <a:pt x="348" y="657"/>
                    </a:cubicBezTo>
                    <a:cubicBezTo>
                      <a:pt x="354" y="653"/>
                      <a:pt x="360" y="648"/>
                      <a:pt x="365" y="643"/>
                    </a:cubicBezTo>
                    <a:cubicBezTo>
                      <a:pt x="365" y="643"/>
                      <a:pt x="365" y="643"/>
                      <a:pt x="365" y="643"/>
                    </a:cubicBezTo>
                    <a:cubicBezTo>
                      <a:pt x="390" y="618"/>
                      <a:pt x="397" y="585"/>
                      <a:pt x="396" y="567"/>
                    </a:cubicBezTo>
                    <a:cubicBezTo>
                      <a:pt x="391" y="565"/>
                      <a:pt x="385" y="562"/>
                      <a:pt x="381" y="557"/>
                    </a:cubicBezTo>
                    <a:cubicBezTo>
                      <a:pt x="384" y="590"/>
                      <a:pt x="374" y="629"/>
                      <a:pt x="327" y="653"/>
                    </a:cubicBezTo>
                    <a:cubicBezTo>
                      <a:pt x="326" y="653"/>
                      <a:pt x="326" y="653"/>
                      <a:pt x="325" y="653"/>
                    </a:cubicBezTo>
                    <a:cubicBezTo>
                      <a:pt x="325" y="653"/>
                      <a:pt x="324" y="653"/>
                      <a:pt x="324" y="653"/>
                    </a:cubicBezTo>
                    <a:cubicBezTo>
                      <a:pt x="316" y="650"/>
                      <a:pt x="307" y="646"/>
                      <a:pt x="300" y="641"/>
                    </a:cubicBezTo>
                    <a:cubicBezTo>
                      <a:pt x="299" y="640"/>
                      <a:pt x="299" y="640"/>
                      <a:pt x="298" y="640"/>
                    </a:cubicBezTo>
                    <a:cubicBezTo>
                      <a:pt x="292" y="635"/>
                      <a:pt x="286" y="629"/>
                      <a:pt x="282" y="622"/>
                    </a:cubicBezTo>
                    <a:cubicBezTo>
                      <a:pt x="282" y="621"/>
                      <a:pt x="282" y="621"/>
                      <a:pt x="281" y="621"/>
                    </a:cubicBezTo>
                    <a:cubicBezTo>
                      <a:pt x="272" y="605"/>
                      <a:pt x="274" y="585"/>
                      <a:pt x="300" y="569"/>
                    </a:cubicBezTo>
                    <a:cubicBezTo>
                      <a:pt x="299" y="565"/>
                      <a:pt x="297" y="561"/>
                      <a:pt x="295" y="557"/>
                    </a:cubicBezTo>
                    <a:cubicBezTo>
                      <a:pt x="241" y="594"/>
                      <a:pt x="263" y="640"/>
                      <a:pt x="324" y="668"/>
                    </a:cubicBezTo>
                    <a:lnTo>
                      <a:pt x="324" y="668"/>
                    </a:lnTo>
                    <a:close/>
                    <a:moveTo>
                      <a:pt x="349" y="662"/>
                    </a:moveTo>
                    <a:lnTo>
                      <a:pt x="349" y="662"/>
                    </a:lnTo>
                    <a:cubicBezTo>
                      <a:pt x="344" y="666"/>
                      <a:pt x="338" y="669"/>
                      <a:pt x="331" y="672"/>
                    </a:cubicBezTo>
                    <a:cubicBezTo>
                      <a:pt x="363" y="685"/>
                      <a:pt x="405" y="694"/>
                      <a:pt x="449" y="693"/>
                    </a:cubicBezTo>
                    <a:cubicBezTo>
                      <a:pt x="423" y="683"/>
                      <a:pt x="374" y="667"/>
                      <a:pt x="349" y="662"/>
                    </a:cubicBezTo>
                    <a:lnTo>
                      <a:pt x="349" y="662"/>
                    </a:lnTo>
                    <a:close/>
                    <a:moveTo>
                      <a:pt x="368" y="648"/>
                    </a:moveTo>
                    <a:lnTo>
                      <a:pt x="368" y="648"/>
                    </a:lnTo>
                    <a:cubicBezTo>
                      <a:pt x="364" y="652"/>
                      <a:pt x="360" y="655"/>
                      <a:pt x="356" y="658"/>
                    </a:cubicBezTo>
                    <a:cubicBezTo>
                      <a:pt x="387" y="665"/>
                      <a:pt x="443" y="683"/>
                      <a:pt x="463" y="692"/>
                    </a:cubicBezTo>
                    <a:cubicBezTo>
                      <a:pt x="475" y="692"/>
                      <a:pt x="487" y="690"/>
                      <a:pt x="499" y="688"/>
                    </a:cubicBezTo>
                    <a:cubicBezTo>
                      <a:pt x="465" y="677"/>
                      <a:pt x="398" y="656"/>
                      <a:pt x="368" y="648"/>
                    </a:cubicBezTo>
                    <a:lnTo>
                      <a:pt x="368" y="648"/>
                    </a:lnTo>
                    <a:close/>
                    <a:moveTo>
                      <a:pt x="402" y="568"/>
                    </a:moveTo>
                    <a:lnTo>
                      <a:pt x="402" y="568"/>
                    </a:lnTo>
                    <a:cubicBezTo>
                      <a:pt x="402" y="587"/>
                      <a:pt x="395" y="619"/>
                      <a:pt x="372" y="644"/>
                    </a:cubicBezTo>
                    <a:cubicBezTo>
                      <a:pt x="407" y="652"/>
                      <a:pt x="482" y="676"/>
                      <a:pt x="510" y="686"/>
                    </a:cubicBezTo>
                    <a:cubicBezTo>
                      <a:pt x="514" y="685"/>
                      <a:pt x="518" y="684"/>
                      <a:pt x="521" y="683"/>
                    </a:cubicBezTo>
                    <a:cubicBezTo>
                      <a:pt x="517" y="661"/>
                      <a:pt x="517" y="629"/>
                      <a:pt x="528" y="594"/>
                    </a:cubicBezTo>
                    <a:cubicBezTo>
                      <a:pt x="497" y="592"/>
                      <a:pt x="461" y="582"/>
                      <a:pt x="428" y="562"/>
                    </a:cubicBezTo>
                    <a:cubicBezTo>
                      <a:pt x="422" y="566"/>
                      <a:pt x="415" y="569"/>
                      <a:pt x="407" y="569"/>
                    </a:cubicBezTo>
                    <a:cubicBezTo>
                      <a:pt x="405" y="569"/>
                      <a:pt x="404" y="569"/>
                      <a:pt x="402" y="568"/>
                    </a:cubicBezTo>
                    <a:lnTo>
                      <a:pt x="402" y="568"/>
                    </a:lnTo>
                    <a:close/>
                    <a:moveTo>
                      <a:pt x="402" y="492"/>
                    </a:moveTo>
                    <a:lnTo>
                      <a:pt x="402" y="492"/>
                    </a:lnTo>
                    <a:cubicBezTo>
                      <a:pt x="402" y="495"/>
                      <a:pt x="403" y="497"/>
                      <a:pt x="404" y="499"/>
                    </a:cubicBezTo>
                    <a:cubicBezTo>
                      <a:pt x="405" y="499"/>
                      <a:pt x="406" y="499"/>
                      <a:pt x="407" y="499"/>
                    </a:cubicBezTo>
                    <a:cubicBezTo>
                      <a:pt x="413" y="499"/>
                      <a:pt x="418" y="500"/>
                      <a:pt x="423" y="503"/>
                    </a:cubicBezTo>
                    <a:cubicBezTo>
                      <a:pt x="426" y="487"/>
                      <a:pt x="411" y="481"/>
                      <a:pt x="402" y="492"/>
                    </a:cubicBezTo>
                    <a:lnTo>
                      <a:pt x="402" y="492"/>
                    </a:lnTo>
                    <a:close/>
                    <a:moveTo>
                      <a:pt x="422" y="464"/>
                    </a:moveTo>
                    <a:lnTo>
                      <a:pt x="422" y="464"/>
                    </a:lnTo>
                    <a:cubicBezTo>
                      <a:pt x="447" y="470"/>
                      <a:pt x="455" y="502"/>
                      <a:pt x="440" y="521"/>
                    </a:cubicBezTo>
                    <a:cubicBezTo>
                      <a:pt x="441" y="525"/>
                      <a:pt x="442" y="529"/>
                      <a:pt x="442" y="534"/>
                    </a:cubicBezTo>
                    <a:cubicBezTo>
                      <a:pt x="442" y="543"/>
                      <a:pt x="438" y="552"/>
                      <a:pt x="432" y="558"/>
                    </a:cubicBezTo>
                    <a:cubicBezTo>
                      <a:pt x="481" y="588"/>
                      <a:pt x="536" y="593"/>
                      <a:pt x="572" y="586"/>
                    </a:cubicBezTo>
                    <a:cubicBezTo>
                      <a:pt x="610" y="578"/>
                      <a:pt x="623" y="557"/>
                      <a:pt x="600" y="536"/>
                    </a:cubicBezTo>
                    <a:cubicBezTo>
                      <a:pt x="595" y="532"/>
                      <a:pt x="607" y="521"/>
                      <a:pt x="615" y="520"/>
                    </a:cubicBezTo>
                    <a:cubicBezTo>
                      <a:pt x="616" y="515"/>
                      <a:pt x="614" y="511"/>
                      <a:pt x="609" y="509"/>
                    </a:cubicBezTo>
                    <a:cubicBezTo>
                      <a:pt x="598" y="508"/>
                      <a:pt x="579" y="514"/>
                      <a:pt x="566" y="517"/>
                    </a:cubicBezTo>
                    <a:cubicBezTo>
                      <a:pt x="566" y="519"/>
                      <a:pt x="562" y="520"/>
                      <a:pt x="561" y="517"/>
                    </a:cubicBezTo>
                    <a:cubicBezTo>
                      <a:pt x="560" y="513"/>
                      <a:pt x="563" y="507"/>
                      <a:pt x="564" y="505"/>
                    </a:cubicBezTo>
                    <a:cubicBezTo>
                      <a:pt x="566" y="501"/>
                      <a:pt x="570" y="504"/>
                      <a:pt x="569" y="507"/>
                    </a:cubicBezTo>
                    <a:cubicBezTo>
                      <a:pt x="568" y="508"/>
                      <a:pt x="568" y="509"/>
                      <a:pt x="567" y="511"/>
                    </a:cubicBezTo>
                    <a:cubicBezTo>
                      <a:pt x="580" y="508"/>
                      <a:pt x="597" y="502"/>
                      <a:pt x="609" y="503"/>
                    </a:cubicBezTo>
                    <a:cubicBezTo>
                      <a:pt x="612" y="501"/>
                      <a:pt x="620" y="495"/>
                      <a:pt x="619" y="491"/>
                    </a:cubicBezTo>
                    <a:cubicBezTo>
                      <a:pt x="618" y="490"/>
                      <a:pt x="617" y="489"/>
                      <a:pt x="616" y="487"/>
                    </a:cubicBezTo>
                    <a:cubicBezTo>
                      <a:pt x="610" y="479"/>
                      <a:pt x="612" y="473"/>
                      <a:pt x="618" y="467"/>
                    </a:cubicBezTo>
                    <a:cubicBezTo>
                      <a:pt x="608" y="466"/>
                      <a:pt x="596" y="467"/>
                      <a:pt x="590" y="474"/>
                    </a:cubicBezTo>
                    <a:cubicBezTo>
                      <a:pt x="586" y="479"/>
                      <a:pt x="579" y="467"/>
                      <a:pt x="579" y="466"/>
                    </a:cubicBezTo>
                    <a:cubicBezTo>
                      <a:pt x="576" y="460"/>
                      <a:pt x="576" y="452"/>
                      <a:pt x="586" y="443"/>
                    </a:cubicBezTo>
                    <a:cubicBezTo>
                      <a:pt x="588" y="440"/>
                      <a:pt x="592" y="445"/>
                      <a:pt x="590" y="447"/>
                    </a:cubicBezTo>
                    <a:cubicBezTo>
                      <a:pt x="582" y="454"/>
                      <a:pt x="580" y="461"/>
                      <a:pt x="587" y="468"/>
                    </a:cubicBezTo>
                    <a:lnTo>
                      <a:pt x="588" y="469"/>
                    </a:lnTo>
                    <a:cubicBezTo>
                      <a:pt x="598" y="461"/>
                      <a:pt x="612" y="460"/>
                      <a:pt x="624" y="463"/>
                    </a:cubicBezTo>
                    <a:lnTo>
                      <a:pt x="624" y="463"/>
                    </a:lnTo>
                    <a:lnTo>
                      <a:pt x="624" y="463"/>
                    </a:lnTo>
                    <a:cubicBezTo>
                      <a:pt x="645" y="461"/>
                      <a:pt x="644" y="453"/>
                      <a:pt x="638" y="437"/>
                    </a:cubicBezTo>
                    <a:cubicBezTo>
                      <a:pt x="636" y="431"/>
                      <a:pt x="633" y="424"/>
                      <a:pt x="630" y="415"/>
                    </a:cubicBezTo>
                    <a:cubicBezTo>
                      <a:pt x="625" y="404"/>
                      <a:pt x="617" y="379"/>
                      <a:pt x="608" y="353"/>
                    </a:cubicBezTo>
                    <a:cubicBezTo>
                      <a:pt x="584" y="343"/>
                      <a:pt x="549" y="349"/>
                      <a:pt x="523" y="361"/>
                    </a:cubicBezTo>
                    <a:cubicBezTo>
                      <a:pt x="516" y="371"/>
                      <a:pt x="507" y="380"/>
                      <a:pt x="493" y="389"/>
                    </a:cubicBezTo>
                    <a:cubicBezTo>
                      <a:pt x="487" y="426"/>
                      <a:pt x="457" y="453"/>
                      <a:pt x="423" y="457"/>
                    </a:cubicBezTo>
                    <a:lnTo>
                      <a:pt x="422" y="464"/>
                    </a:lnTo>
                    <a:lnTo>
                      <a:pt x="422" y="464"/>
                    </a:lnTo>
                    <a:close/>
                    <a:moveTo>
                      <a:pt x="416" y="463"/>
                    </a:moveTo>
                    <a:lnTo>
                      <a:pt x="416" y="463"/>
                    </a:lnTo>
                    <a:lnTo>
                      <a:pt x="417" y="458"/>
                    </a:lnTo>
                    <a:cubicBezTo>
                      <a:pt x="415" y="458"/>
                      <a:pt x="413" y="458"/>
                      <a:pt x="411" y="458"/>
                    </a:cubicBezTo>
                    <a:cubicBezTo>
                      <a:pt x="407" y="463"/>
                      <a:pt x="403" y="468"/>
                      <a:pt x="399" y="473"/>
                    </a:cubicBezTo>
                    <a:cubicBezTo>
                      <a:pt x="399" y="477"/>
                      <a:pt x="399" y="482"/>
                      <a:pt x="400" y="485"/>
                    </a:cubicBezTo>
                    <a:cubicBezTo>
                      <a:pt x="412" y="476"/>
                      <a:pt x="435" y="482"/>
                      <a:pt x="428" y="506"/>
                    </a:cubicBezTo>
                    <a:cubicBezTo>
                      <a:pt x="431" y="508"/>
                      <a:pt x="434" y="511"/>
                      <a:pt x="437" y="515"/>
                    </a:cubicBezTo>
                    <a:cubicBezTo>
                      <a:pt x="449" y="498"/>
                      <a:pt x="439" y="469"/>
                      <a:pt x="414" y="469"/>
                    </a:cubicBezTo>
                    <a:cubicBezTo>
                      <a:pt x="411" y="468"/>
                      <a:pt x="411" y="463"/>
                      <a:pt x="415" y="463"/>
                    </a:cubicBezTo>
                    <a:cubicBezTo>
                      <a:pt x="415" y="463"/>
                      <a:pt x="416" y="463"/>
                      <a:pt x="416" y="463"/>
                    </a:cubicBezTo>
                    <a:lnTo>
                      <a:pt x="416" y="463"/>
                    </a:lnTo>
                    <a:close/>
                    <a:moveTo>
                      <a:pt x="514" y="262"/>
                    </a:moveTo>
                    <a:lnTo>
                      <a:pt x="514" y="262"/>
                    </a:lnTo>
                    <a:cubicBezTo>
                      <a:pt x="514" y="265"/>
                      <a:pt x="511" y="267"/>
                      <a:pt x="509" y="267"/>
                    </a:cubicBezTo>
                    <a:cubicBezTo>
                      <a:pt x="506" y="267"/>
                      <a:pt x="503" y="265"/>
                      <a:pt x="503" y="262"/>
                    </a:cubicBezTo>
                    <a:cubicBezTo>
                      <a:pt x="503" y="259"/>
                      <a:pt x="506" y="257"/>
                      <a:pt x="509" y="257"/>
                    </a:cubicBezTo>
                    <a:cubicBezTo>
                      <a:pt x="511" y="257"/>
                      <a:pt x="514" y="259"/>
                      <a:pt x="514" y="262"/>
                    </a:cubicBezTo>
                    <a:lnTo>
                      <a:pt x="514" y="262"/>
                    </a:lnTo>
                    <a:close/>
                    <a:moveTo>
                      <a:pt x="529" y="244"/>
                    </a:moveTo>
                    <a:lnTo>
                      <a:pt x="529" y="244"/>
                    </a:lnTo>
                    <a:cubicBezTo>
                      <a:pt x="529" y="248"/>
                      <a:pt x="526" y="250"/>
                      <a:pt x="523" y="250"/>
                    </a:cubicBezTo>
                    <a:cubicBezTo>
                      <a:pt x="520" y="250"/>
                      <a:pt x="517" y="248"/>
                      <a:pt x="517" y="244"/>
                    </a:cubicBezTo>
                    <a:cubicBezTo>
                      <a:pt x="517" y="241"/>
                      <a:pt x="520" y="239"/>
                      <a:pt x="523" y="239"/>
                    </a:cubicBezTo>
                    <a:cubicBezTo>
                      <a:pt x="526" y="239"/>
                      <a:pt x="529" y="241"/>
                      <a:pt x="529" y="244"/>
                    </a:cubicBezTo>
                    <a:lnTo>
                      <a:pt x="529" y="244"/>
                    </a:lnTo>
                    <a:close/>
                    <a:moveTo>
                      <a:pt x="499" y="280"/>
                    </a:moveTo>
                    <a:lnTo>
                      <a:pt x="499" y="280"/>
                    </a:lnTo>
                    <a:cubicBezTo>
                      <a:pt x="499" y="283"/>
                      <a:pt x="497" y="285"/>
                      <a:pt x="495" y="285"/>
                    </a:cubicBezTo>
                    <a:cubicBezTo>
                      <a:pt x="492" y="285"/>
                      <a:pt x="490" y="283"/>
                      <a:pt x="490" y="280"/>
                    </a:cubicBezTo>
                    <a:cubicBezTo>
                      <a:pt x="490" y="278"/>
                      <a:pt x="492" y="276"/>
                      <a:pt x="495" y="276"/>
                    </a:cubicBezTo>
                    <a:cubicBezTo>
                      <a:pt x="497" y="276"/>
                      <a:pt x="499" y="278"/>
                      <a:pt x="499" y="280"/>
                    </a:cubicBezTo>
                    <a:lnTo>
                      <a:pt x="499" y="280"/>
                    </a:lnTo>
                    <a:close/>
                    <a:moveTo>
                      <a:pt x="339" y="230"/>
                    </a:moveTo>
                    <a:lnTo>
                      <a:pt x="339" y="230"/>
                    </a:lnTo>
                    <a:cubicBezTo>
                      <a:pt x="339" y="233"/>
                      <a:pt x="336" y="236"/>
                      <a:pt x="333" y="236"/>
                    </a:cubicBezTo>
                    <a:cubicBezTo>
                      <a:pt x="330" y="236"/>
                      <a:pt x="328" y="233"/>
                      <a:pt x="328" y="230"/>
                    </a:cubicBezTo>
                    <a:cubicBezTo>
                      <a:pt x="328" y="227"/>
                      <a:pt x="330" y="224"/>
                      <a:pt x="333" y="224"/>
                    </a:cubicBezTo>
                    <a:cubicBezTo>
                      <a:pt x="336" y="224"/>
                      <a:pt x="339" y="227"/>
                      <a:pt x="339" y="230"/>
                    </a:cubicBezTo>
                    <a:lnTo>
                      <a:pt x="339" y="230"/>
                    </a:lnTo>
                    <a:close/>
                    <a:moveTo>
                      <a:pt x="407" y="544"/>
                    </a:moveTo>
                    <a:lnTo>
                      <a:pt x="407" y="544"/>
                    </a:lnTo>
                    <a:cubicBezTo>
                      <a:pt x="413" y="544"/>
                      <a:pt x="417" y="539"/>
                      <a:pt x="417" y="534"/>
                    </a:cubicBezTo>
                    <a:cubicBezTo>
                      <a:pt x="417" y="528"/>
                      <a:pt x="413" y="524"/>
                      <a:pt x="407" y="524"/>
                    </a:cubicBezTo>
                    <a:cubicBezTo>
                      <a:pt x="402" y="524"/>
                      <a:pt x="397" y="528"/>
                      <a:pt x="397" y="534"/>
                    </a:cubicBezTo>
                    <a:cubicBezTo>
                      <a:pt x="397" y="539"/>
                      <a:pt x="402" y="544"/>
                      <a:pt x="407" y="544"/>
                    </a:cubicBezTo>
                    <a:lnTo>
                      <a:pt x="407" y="544"/>
                    </a:lnTo>
                    <a:close/>
                    <a:moveTo>
                      <a:pt x="407" y="550"/>
                    </a:moveTo>
                    <a:lnTo>
                      <a:pt x="407" y="550"/>
                    </a:lnTo>
                    <a:cubicBezTo>
                      <a:pt x="399" y="550"/>
                      <a:pt x="392" y="542"/>
                      <a:pt x="392" y="534"/>
                    </a:cubicBezTo>
                    <a:cubicBezTo>
                      <a:pt x="392" y="525"/>
                      <a:pt x="399" y="518"/>
                      <a:pt x="407" y="518"/>
                    </a:cubicBezTo>
                    <a:cubicBezTo>
                      <a:pt x="416" y="518"/>
                      <a:pt x="423" y="525"/>
                      <a:pt x="423" y="534"/>
                    </a:cubicBezTo>
                    <a:cubicBezTo>
                      <a:pt x="423" y="542"/>
                      <a:pt x="416" y="550"/>
                      <a:pt x="407" y="550"/>
                    </a:cubicBezTo>
                    <a:lnTo>
                      <a:pt x="407" y="550"/>
                    </a:lnTo>
                    <a:close/>
                    <a:moveTo>
                      <a:pt x="624" y="463"/>
                    </a:moveTo>
                    <a:lnTo>
                      <a:pt x="624" y="463"/>
                    </a:lnTo>
                    <a:cubicBezTo>
                      <a:pt x="624" y="463"/>
                      <a:pt x="624" y="463"/>
                      <a:pt x="624" y="463"/>
                    </a:cubicBezTo>
                    <a:lnTo>
                      <a:pt x="624" y="463"/>
                    </a:lnTo>
                    <a:lnTo>
                      <a:pt x="624" y="463"/>
                    </a:lnTo>
                    <a:lnTo>
                      <a:pt x="624" y="463"/>
                    </a:lnTo>
                    <a:close/>
                    <a:moveTo>
                      <a:pt x="541" y="399"/>
                    </a:moveTo>
                    <a:lnTo>
                      <a:pt x="541" y="399"/>
                    </a:lnTo>
                    <a:cubicBezTo>
                      <a:pt x="539" y="395"/>
                      <a:pt x="539" y="389"/>
                      <a:pt x="539" y="383"/>
                    </a:cubicBezTo>
                    <a:cubicBezTo>
                      <a:pt x="531" y="385"/>
                      <a:pt x="523" y="389"/>
                      <a:pt x="516" y="395"/>
                    </a:cubicBezTo>
                    <a:cubicBezTo>
                      <a:pt x="518" y="395"/>
                      <a:pt x="522" y="397"/>
                      <a:pt x="527" y="398"/>
                    </a:cubicBezTo>
                    <a:cubicBezTo>
                      <a:pt x="531" y="398"/>
                      <a:pt x="536" y="399"/>
                      <a:pt x="541" y="399"/>
                    </a:cubicBezTo>
                    <a:lnTo>
                      <a:pt x="541" y="399"/>
                    </a:lnTo>
                    <a:close/>
                    <a:moveTo>
                      <a:pt x="545" y="381"/>
                    </a:moveTo>
                    <a:lnTo>
                      <a:pt x="545" y="381"/>
                    </a:lnTo>
                    <a:cubicBezTo>
                      <a:pt x="544" y="389"/>
                      <a:pt x="545" y="395"/>
                      <a:pt x="547" y="400"/>
                    </a:cubicBezTo>
                    <a:cubicBezTo>
                      <a:pt x="551" y="400"/>
                      <a:pt x="554" y="399"/>
                      <a:pt x="558" y="399"/>
                    </a:cubicBezTo>
                    <a:cubicBezTo>
                      <a:pt x="556" y="397"/>
                      <a:pt x="555" y="393"/>
                      <a:pt x="555" y="389"/>
                    </a:cubicBezTo>
                    <a:cubicBezTo>
                      <a:pt x="555" y="386"/>
                      <a:pt x="555" y="382"/>
                      <a:pt x="556" y="379"/>
                    </a:cubicBezTo>
                    <a:cubicBezTo>
                      <a:pt x="553" y="380"/>
                      <a:pt x="549" y="380"/>
                      <a:pt x="545" y="381"/>
                    </a:cubicBezTo>
                    <a:lnTo>
                      <a:pt x="545" y="381"/>
                    </a:lnTo>
                    <a:close/>
                    <a:moveTo>
                      <a:pt x="569" y="373"/>
                    </a:moveTo>
                    <a:lnTo>
                      <a:pt x="569" y="373"/>
                    </a:lnTo>
                    <a:cubicBezTo>
                      <a:pt x="572" y="373"/>
                      <a:pt x="576" y="372"/>
                      <a:pt x="579" y="373"/>
                    </a:cubicBezTo>
                    <a:cubicBezTo>
                      <a:pt x="581" y="373"/>
                      <a:pt x="582" y="375"/>
                      <a:pt x="582" y="376"/>
                    </a:cubicBezTo>
                    <a:cubicBezTo>
                      <a:pt x="582" y="379"/>
                      <a:pt x="577" y="381"/>
                      <a:pt x="574" y="382"/>
                    </a:cubicBezTo>
                    <a:cubicBezTo>
                      <a:pt x="574" y="384"/>
                      <a:pt x="575" y="386"/>
                      <a:pt x="575" y="387"/>
                    </a:cubicBezTo>
                    <a:cubicBezTo>
                      <a:pt x="576" y="395"/>
                      <a:pt x="572" y="402"/>
                      <a:pt x="567" y="404"/>
                    </a:cubicBezTo>
                    <a:cubicBezTo>
                      <a:pt x="567" y="404"/>
                      <a:pt x="567" y="404"/>
                      <a:pt x="567" y="404"/>
                    </a:cubicBezTo>
                    <a:cubicBezTo>
                      <a:pt x="560" y="405"/>
                      <a:pt x="553" y="405"/>
                      <a:pt x="546" y="405"/>
                    </a:cubicBezTo>
                    <a:cubicBezTo>
                      <a:pt x="545" y="405"/>
                      <a:pt x="545" y="405"/>
                      <a:pt x="544" y="405"/>
                    </a:cubicBezTo>
                    <a:cubicBezTo>
                      <a:pt x="533" y="405"/>
                      <a:pt x="521" y="403"/>
                      <a:pt x="511" y="399"/>
                    </a:cubicBezTo>
                    <a:cubicBezTo>
                      <a:pt x="511" y="399"/>
                      <a:pt x="511" y="399"/>
                      <a:pt x="511" y="399"/>
                    </a:cubicBezTo>
                    <a:cubicBezTo>
                      <a:pt x="508" y="402"/>
                      <a:pt x="504" y="399"/>
                      <a:pt x="506" y="396"/>
                    </a:cubicBezTo>
                    <a:cubicBezTo>
                      <a:pt x="506" y="396"/>
                      <a:pt x="507" y="395"/>
                      <a:pt x="508" y="394"/>
                    </a:cubicBezTo>
                    <a:cubicBezTo>
                      <a:pt x="508" y="394"/>
                      <a:pt x="509" y="393"/>
                      <a:pt x="509" y="393"/>
                    </a:cubicBezTo>
                    <a:cubicBezTo>
                      <a:pt x="515" y="387"/>
                      <a:pt x="534" y="373"/>
                      <a:pt x="569" y="3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85AD135C-F9E7-F36F-71BC-A8B548FB9E9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99353" y="325438"/>
                <a:ext cx="525463" cy="576261"/>
              </a:xfrm>
              <a:custGeom>
                <a:avLst/>
                <a:gdLst>
                  <a:gd name="T0" fmla="*/ 524 w 647"/>
                  <a:gd name="T1" fmla="*/ 663 h 701"/>
                  <a:gd name="T2" fmla="*/ 555 w 647"/>
                  <a:gd name="T3" fmla="*/ 673 h 701"/>
                  <a:gd name="T4" fmla="*/ 563 w 647"/>
                  <a:gd name="T5" fmla="*/ 670 h 701"/>
                  <a:gd name="T6" fmla="*/ 524 w 647"/>
                  <a:gd name="T7" fmla="*/ 657 h 701"/>
                  <a:gd name="T8" fmla="*/ 564 w 647"/>
                  <a:gd name="T9" fmla="*/ 676 h 701"/>
                  <a:gd name="T10" fmla="*/ 510 w 647"/>
                  <a:gd name="T11" fmla="*/ 692 h 701"/>
                  <a:gd name="T12" fmla="*/ 324 w 647"/>
                  <a:gd name="T13" fmla="*/ 675 h 701"/>
                  <a:gd name="T14" fmla="*/ 293 w 647"/>
                  <a:gd name="T15" fmla="*/ 552 h 701"/>
                  <a:gd name="T16" fmla="*/ 265 w 647"/>
                  <a:gd name="T17" fmla="*/ 544 h 701"/>
                  <a:gd name="T18" fmla="*/ 217 w 647"/>
                  <a:gd name="T19" fmla="*/ 599 h 701"/>
                  <a:gd name="T20" fmla="*/ 501 w 647"/>
                  <a:gd name="T21" fmla="*/ 186 h 701"/>
                  <a:gd name="T22" fmla="*/ 510 w 647"/>
                  <a:gd name="T23" fmla="*/ 202 h 701"/>
                  <a:gd name="T24" fmla="*/ 554 w 647"/>
                  <a:gd name="T25" fmla="*/ 163 h 701"/>
                  <a:gd name="T26" fmla="*/ 583 w 647"/>
                  <a:gd name="T27" fmla="*/ 244 h 701"/>
                  <a:gd name="T28" fmla="*/ 579 w 647"/>
                  <a:gd name="T29" fmla="*/ 249 h 701"/>
                  <a:gd name="T30" fmla="*/ 625 w 647"/>
                  <a:gd name="T31" fmla="*/ 468 h 701"/>
                  <a:gd name="T32" fmla="*/ 617 w 647"/>
                  <a:gd name="T33" fmla="*/ 526 h 701"/>
                  <a:gd name="T34" fmla="*/ 534 w 647"/>
                  <a:gd name="T35" fmla="*/ 594 h 701"/>
                  <a:gd name="T36" fmla="*/ 586 w 647"/>
                  <a:gd name="T37" fmla="*/ 661 h 701"/>
                  <a:gd name="T38" fmla="*/ 586 w 647"/>
                  <a:gd name="T39" fmla="*/ 666 h 701"/>
                  <a:gd name="T40" fmla="*/ 564 w 647"/>
                  <a:gd name="T41" fmla="*/ 676 h 701"/>
                  <a:gd name="T42" fmla="*/ 306 w 647"/>
                  <a:gd name="T43" fmla="*/ 571 h 701"/>
                  <a:gd name="T44" fmla="*/ 303 w 647"/>
                  <a:gd name="T45" fmla="*/ 560 h 701"/>
                  <a:gd name="T46" fmla="*/ 302 w 647"/>
                  <a:gd name="T47" fmla="*/ 575 h 701"/>
                  <a:gd name="T48" fmla="*/ 303 w 647"/>
                  <a:gd name="T49" fmla="*/ 596 h 701"/>
                  <a:gd name="T50" fmla="*/ 283 w 647"/>
                  <a:gd name="T51" fmla="*/ 607 h 701"/>
                  <a:gd name="T52" fmla="*/ 333 w 647"/>
                  <a:gd name="T53" fmla="*/ 540 h 701"/>
                  <a:gd name="T54" fmla="*/ 283 w 647"/>
                  <a:gd name="T55" fmla="*/ 607 h 701"/>
                  <a:gd name="T56" fmla="*/ 301 w 647"/>
                  <a:gd name="T57" fmla="*/ 635 h 701"/>
                  <a:gd name="T58" fmla="*/ 289 w 647"/>
                  <a:gd name="T59" fmla="*/ 623 h 701"/>
                  <a:gd name="T60" fmla="*/ 307 w 647"/>
                  <a:gd name="T61" fmla="*/ 639 h 701"/>
                  <a:gd name="T62" fmla="*/ 352 w 647"/>
                  <a:gd name="T63" fmla="*/ 524 h 701"/>
                  <a:gd name="T64" fmla="*/ 527 w 647"/>
                  <a:gd name="T65" fmla="*/ 353 h 701"/>
                  <a:gd name="T66" fmla="*/ 578 w 647"/>
                  <a:gd name="T67" fmla="*/ 264 h 701"/>
                  <a:gd name="T68" fmla="*/ 527 w 647"/>
                  <a:gd name="T69" fmla="*/ 353 h 701"/>
                  <a:gd name="T70" fmla="*/ 519 w 647"/>
                  <a:gd name="T71" fmla="*/ 356 h 701"/>
                  <a:gd name="T72" fmla="*/ 528 w 647"/>
                  <a:gd name="T73" fmla="*/ 314 h 701"/>
                  <a:gd name="T74" fmla="*/ 516 w 647"/>
                  <a:gd name="T75" fmla="*/ 310 h 701"/>
                  <a:gd name="T76" fmla="*/ 518 w 647"/>
                  <a:gd name="T77" fmla="*/ 357 h 701"/>
                  <a:gd name="T78" fmla="*/ 374 w 647"/>
                  <a:gd name="T79" fmla="*/ 525 h 701"/>
                  <a:gd name="T80" fmla="*/ 366 w 647"/>
                  <a:gd name="T81" fmla="*/ 510 h 701"/>
                  <a:gd name="T82" fmla="*/ 387 w 647"/>
                  <a:gd name="T83" fmla="*/ 505 h 701"/>
                  <a:gd name="T84" fmla="*/ 394 w 647"/>
                  <a:gd name="T85" fmla="*/ 479 h 701"/>
                  <a:gd name="T86" fmla="*/ 387 w 647"/>
                  <a:gd name="T87" fmla="*/ 505 h 701"/>
                  <a:gd name="T88" fmla="*/ 258 w 647"/>
                  <a:gd name="T89" fmla="*/ 506 h 701"/>
                  <a:gd name="T90" fmla="*/ 226 w 647"/>
                  <a:gd name="T91" fmla="*/ 406 h 701"/>
                  <a:gd name="T92" fmla="*/ 228 w 647"/>
                  <a:gd name="T93" fmla="*/ 363 h 701"/>
                  <a:gd name="T94" fmla="*/ 231 w 647"/>
                  <a:gd name="T95" fmla="*/ 349 h 701"/>
                  <a:gd name="T96" fmla="*/ 310 w 647"/>
                  <a:gd name="T97" fmla="*/ 227 h 701"/>
                  <a:gd name="T98" fmla="*/ 358 w 647"/>
                  <a:gd name="T99" fmla="*/ 200 h 701"/>
                  <a:gd name="T100" fmla="*/ 462 w 647"/>
                  <a:gd name="T101" fmla="*/ 190 h 701"/>
                  <a:gd name="T102" fmla="*/ 476 w 647"/>
                  <a:gd name="T103" fmla="*/ 180 h 701"/>
                  <a:gd name="T104" fmla="*/ 269 w 647"/>
                  <a:gd name="T105" fmla="*/ 246 h 701"/>
                  <a:gd name="T106" fmla="*/ 245 w 647"/>
                  <a:gd name="T107" fmla="*/ 277 h 701"/>
                  <a:gd name="T108" fmla="*/ 217 w 647"/>
                  <a:gd name="T109" fmla="*/ 345 h 701"/>
                  <a:gd name="T110" fmla="*/ 253 w 647"/>
                  <a:gd name="T111" fmla="*/ 527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47" h="701">
                    <a:moveTo>
                      <a:pt x="555" y="673"/>
                    </a:moveTo>
                    <a:lnTo>
                      <a:pt x="555" y="673"/>
                    </a:lnTo>
                    <a:cubicBezTo>
                      <a:pt x="549" y="670"/>
                      <a:pt x="537" y="667"/>
                      <a:pt x="524" y="663"/>
                    </a:cubicBezTo>
                    <a:cubicBezTo>
                      <a:pt x="525" y="670"/>
                      <a:pt x="526" y="677"/>
                      <a:pt x="527" y="682"/>
                    </a:cubicBezTo>
                    <a:cubicBezTo>
                      <a:pt x="536" y="680"/>
                      <a:pt x="546" y="677"/>
                      <a:pt x="555" y="673"/>
                    </a:cubicBezTo>
                    <a:lnTo>
                      <a:pt x="555" y="673"/>
                    </a:lnTo>
                    <a:close/>
                    <a:moveTo>
                      <a:pt x="524" y="657"/>
                    </a:moveTo>
                    <a:lnTo>
                      <a:pt x="524" y="657"/>
                    </a:lnTo>
                    <a:cubicBezTo>
                      <a:pt x="539" y="662"/>
                      <a:pt x="556" y="666"/>
                      <a:pt x="563" y="670"/>
                    </a:cubicBezTo>
                    <a:cubicBezTo>
                      <a:pt x="568" y="668"/>
                      <a:pt x="574" y="666"/>
                      <a:pt x="579" y="663"/>
                    </a:cubicBezTo>
                    <a:cubicBezTo>
                      <a:pt x="569" y="658"/>
                      <a:pt x="546" y="651"/>
                      <a:pt x="524" y="645"/>
                    </a:cubicBezTo>
                    <a:cubicBezTo>
                      <a:pt x="524" y="649"/>
                      <a:pt x="524" y="653"/>
                      <a:pt x="524" y="657"/>
                    </a:cubicBezTo>
                    <a:lnTo>
                      <a:pt x="524" y="657"/>
                    </a:lnTo>
                    <a:close/>
                    <a:moveTo>
                      <a:pt x="564" y="676"/>
                    </a:moveTo>
                    <a:lnTo>
                      <a:pt x="564" y="676"/>
                    </a:lnTo>
                    <a:cubicBezTo>
                      <a:pt x="563" y="676"/>
                      <a:pt x="563" y="676"/>
                      <a:pt x="563" y="676"/>
                    </a:cubicBezTo>
                    <a:cubicBezTo>
                      <a:pt x="546" y="683"/>
                      <a:pt x="528" y="688"/>
                      <a:pt x="511" y="692"/>
                    </a:cubicBezTo>
                    <a:cubicBezTo>
                      <a:pt x="511" y="692"/>
                      <a:pt x="510" y="692"/>
                      <a:pt x="510" y="692"/>
                    </a:cubicBezTo>
                    <a:cubicBezTo>
                      <a:pt x="494" y="695"/>
                      <a:pt x="478" y="697"/>
                      <a:pt x="463" y="698"/>
                    </a:cubicBezTo>
                    <a:cubicBezTo>
                      <a:pt x="462" y="698"/>
                      <a:pt x="462" y="698"/>
                      <a:pt x="462" y="698"/>
                    </a:cubicBezTo>
                    <a:cubicBezTo>
                      <a:pt x="410" y="701"/>
                      <a:pt x="361" y="691"/>
                      <a:pt x="324" y="675"/>
                    </a:cubicBezTo>
                    <a:lnTo>
                      <a:pt x="323" y="674"/>
                    </a:lnTo>
                    <a:cubicBezTo>
                      <a:pt x="323" y="674"/>
                      <a:pt x="322" y="674"/>
                      <a:pt x="322" y="674"/>
                    </a:cubicBezTo>
                    <a:cubicBezTo>
                      <a:pt x="260" y="645"/>
                      <a:pt x="232" y="594"/>
                      <a:pt x="293" y="552"/>
                    </a:cubicBezTo>
                    <a:cubicBezTo>
                      <a:pt x="286" y="542"/>
                      <a:pt x="278" y="532"/>
                      <a:pt x="270" y="522"/>
                    </a:cubicBezTo>
                    <a:cubicBezTo>
                      <a:pt x="267" y="518"/>
                      <a:pt x="265" y="515"/>
                      <a:pt x="262" y="511"/>
                    </a:cubicBezTo>
                    <a:cubicBezTo>
                      <a:pt x="257" y="524"/>
                      <a:pt x="257" y="532"/>
                      <a:pt x="265" y="544"/>
                    </a:cubicBezTo>
                    <a:cubicBezTo>
                      <a:pt x="266" y="545"/>
                      <a:pt x="265" y="546"/>
                      <a:pt x="265" y="547"/>
                    </a:cubicBezTo>
                    <a:lnTo>
                      <a:pt x="221" y="599"/>
                    </a:lnTo>
                    <a:cubicBezTo>
                      <a:pt x="220" y="601"/>
                      <a:pt x="218" y="601"/>
                      <a:pt x="217" y="599"/>
                    </a:cubicBezTo>
                    <a:cubicBezTo>
                      <a:pt x="0" y="361"/>
                      <a:pt x="247" y="0"/>
                      <a:pt x="546" y="104"/>
                    </a:cubicBezTo>
                    <a:cubicBezTo>
                      <a:pt x="548" y="105"/>
                      <a:pt x="549" y="106"/>
                      <a:pt x="548" y="108"/>
                    </a:cubicBezTo>
                    <a:lnTo>
                      <a:pt x="501" y="186"/>
                    </a:lnTo>
                    <a:cubicBezTo>
                      <a:pt x="500" y="187"/>
                      <a:pt x="499" y="188"/>
                      <a:pt x="498" y="187"/>
                    </a:cubicBezTo>
                    <a:cubicBezTo>
                      <a:pt x="483" y="185"/>
                      <a:pt x="474" y="186"/>
                      <a:pt x="468" y="192"/>
                    </a:cubicBezTo>
                    <a:cubicBezTo>
                      <a:pt x="482" y="194"/>
                      <a:pt x="496" y="197"/>
                      <a:pt x="510" y="202"/>
                    </a:cubicBezTo>
                    <a:cubicBezTo>
                      <a:pt x="523" y="188"/>
                      <a:pt x="536" y="175"/>
                      <a:pt x="551" y="163"/>
                    </a:cubicBezTo>
                    <a:cubicBezTo>
                      <a:pt x="551" y="163"/>
                      <a:pt x="551" y="163"/>
                      <a:pt x="552" y="163"/>
                    </a:cubicBezTo>
                    <a:cubicBezTo>
                      <a:pt x="552" y="162"/>
                      <a:pt x="553" y="162"/>
                      <a:pt x="554" y="163"/>
                    </a:cubicBezTo>
                    <a:cubicBezTo>
                      <a:pt x="555" y="163"/>
                      <a:pt x="555" y="163"/>
                      <a:pt x="556" y="164"/>
                    </a:cubicBezTo>
                    <a:cubicBezTo>
                      <a:pt x="556" y="164"/>
                      <a:pt x="556" y="165"/>
                      <a:pt x="556" y="165"/>
                    </a:cubicBezTo>
                    <a:lnTo>
                      <a:pt x="583" y="244"/>
                    </a:lnTo>
                    <a:cubicBezTo>
                      <a:pt x="583" y="245"/>
                      <a:pt x="583" y="245"/>
                      <a:pt x="583" y="246"/>
                    </a:cubicBezTo>
                    <a:cubicBezTo>
                      <a:pt x="583" y="247"/>
                      <a:pt x="582" y="247"/>
                      <a:pt x="582" y="247"/>
                    </a:cubicBezTo>
                    <a:cubicBezTo>
                      <a:pt x="581" y="248"/>
                      <a:pt x="580" y="249"/>
                      <a:pt x="579" y="249"/>
                    </a:cubicBezTo>
                    <a:cubicBezTo>
                      <a:pt x="585" y="266"/>
                      <a:pt x="623" y="382"/>
                      <a:pt x="635" y="413"/>
                    </a:cubicBezTo>
                    <a:cubicBezTo>
                      <a:pt x="639" y="423"/>
                      <a:pt x="647" y="441"/>
                      <a:pt x="647" y="452"/>
                    </a:cubicBezTo>
                    <a:cubicBezTo>
                      <a:pt x="647" y="462"/>
                      <a:pt x="640" y="467"/>
                      <a:pt x="625" y="468"/>
                    </a:cubicBezTo>
                    <a:cubicBezTo>
                      <a:pt x="617" y="475"/>
                      <a:pt x="616" y="478"/>
                      <a:pt x="620" y="483"/>
                    </a:cubicBezTo>
                    <a:cubicBezTo>
                      <a:pt x="628" y="494"/>
                      <a:pt x="624" y="499"/>
                      <a:pt x="615" y="506"/>
                    </a:cubicBezTo>
                    <a:cubicBezTo>
                      <a:pt x="624" y="513"/>
                      <a:pt x="622" y="526"/>
                      <a:pt x="617" y="526"/>
                    </a:cubicBezTo>
                    <a:cubicBezTo>
                      <a:pt x="611" y="526"/>
                      <a:pt x="609" y="528"/>
                      <a:pt x="605" y="533"/>
                    </a:cubicBezTo>
                    <a:cubicBezTo>
                      <a:pt x="633" y="560"/>
                      <a:pt x="610" y="583"/>
                      <a:pt x="573" y="591"/>
                    </a:cubicBezTo>
                    <a:cubicBezTo>
                      <a:pt x="562" y="594"/>
                      <a:pt x="548" y="595"/>
                      <a:pt x="534" y="594"/>
                    </a:cubicBezTo>
                    <a:cubicBezTo>
                      <a:pt x="534" y="594"/>
                      <a:pt x="534" y="594"/>
                      <a:pt x="534" y="595"/>
                    </a:cubicBezTo>
                    <a:cubicBezTo>
                      <a:pt x="529" y="610"/>
                      <a:pt x="526" y="625"/>
                      <a:pt x="525" y="639"/>
                    </a:cubicBezTo>
                    <a:cubicBezTo>
                      <a:pt x="549" y="646"/>
                      <a:pt x="578" y="655"/>
                      <a:pt x="586" y="661"/>
                    </a:cubicBezTo>
                    <a:cubicBezTo>
                      <a:pt x="586" y="661"/>
                      <a:pt x="587" y="662"/>
                      <a:pt x="587" y="662"/>
                    </a:cubicBezTo>
                    <a:cubicBezTo>
                      <a:pt x="587" y="663"/>
                      <a:pt x="588" y="663"/>
                      <a:pt x="587" y="664"/>
                    </a:cubicBezTo>
                    <a:cubicBezTo>
                      <a:pt x="587" y="665"/>
                      <a:pt x="587" y="665"/>
                      <a:pt x="586" y="666"/>
                    </a:cubicBezTo>
                    <a:cubicBezTo>
                      <a:pt x="586" y="666"/>
                      <a:pt x="586" y="666"/>
                      <a:pt x="585" y="666"/>
                    </a:cubicBezTo>
                    <a:cubicBezTo>
                      <a:pt x="578" y="670"/>
                      <a:pt x="571" y="673"/>
                      <a:pt x="564" y="676"/>
                    </a:cubicBezTo>
                    <a:lnTo>
                      <a:pt x="564" y="676"/>
                    </a:lnTo>
                    <a:close/>
                    <a:moveTo>
                      <a:pt x="306" y="570"/>
                    </a:moveTo>
                    <a:lnTo>
                      <a:pt x="306" y="570"/>
                    </a:lnTo>
                    <a:cubicBezTo>
                      <a:pt x="306" y="570"/>
                      <a:pt x="306" y="570"/>
                      <a:pt x="306" y="571"/>
                    </a:cubicBezTo>
                    <a:cubicBezTo>
                      <a:pt x="308" y="577"/>
                      <a:pt x="309" y="584"/>
                      <a:pt x="309" y="592"/>
                    </a:cubicBezTo>
                    <a:cubicBezTo>
                      <a:pt x="326" y="581"/>
                      <a:pt x="321" y="561"/>
                      <a:pt x="316" y="552"/>
                    </a:cubicBezTo>
                    <a:cubicBezTo>
                      <a:pt x="312" y="555"/>
                      <a:pt x="307" y="558"/>
                      <a:pt x="303" y="560"/>
                    </a:cubicBezTo>
                    <a:cubicBezTo>
                      <a:pt x="304" y="563"/>
                      <a:pt x="305" y="566"/>
                      <a:pt x="306" y="570"/>
                    </a:cubicBezTo>
                    <a:lnTo>
                      <a:pt x="306" y="570"/>
                    </a:lnTo>
                    <a:close/>
                    <a:moveTo>
                      <a:pt x="302" y="575"/>
                    </a:moveTo>
                    <a:lnTo>
                      <a:pt x="302" y="575"/>
                    </a:lnTo>
                    <a:cubicBezTo>
                      <a:pt x="289" y="583"/>
                      <a:pt x="284" y="592"/>
                      <a:pt x="283" y="601"/>
                    </a:cubicBezTo>
                    <a:cubicBezTo>
                      <a:pt x="291" y="600"/>
                      <a:pt x="297" y="598"/>
                      <a:pt x="303" y="596"/>
                    </a:cubicBezTo>
                    <a:cubicBezTo>
                      <a:pt x="303" y="588"/>
                      <a:pt x="303" y="581"/>
                      <a:pt x="302" y="575"/>
                    </a:cubicBezTo>
                    <a:lnTo>
                      <a:pt x="302" y="575"/>
                    </a:lnTo>
                    <a:close/>
                    <a:moveTo>
                      <a:pt x="283" y="607"/>
                    </a:moveTo>
                    <a:lnTo>
                      <a:pt x="283" y="607"/>
                    </a:lnTo>
                    <a:cubicBezTo>
                      <a:pt x="283" y="610"/>
                      <a:pt x="284" y="614"/>
                      <a:pt x="286" y="617"/>
                    </a:cubicBezTo>
                    <a:cubicBezTo>
                      <a:pt x="325" y="617"/>
                      <a:pt x="354" y="578"/>
                      <a:pt x="333" y="540"/>
                    </a:cubicBezTo>
                    <a:cubicBezTo>
                      <a:pt x="329" y="543"/>
                      <a:pt x="325" y="546"/>
                      <a:pt x="321" y="549"/>
                    </a:cubicBezTo>
                    <a:cubicBezTo>
                      <a:pt x="329" y="563"/>
                      <a:pt x="335" y="601"/>
                      <a:pt x="283" y="607"/>
                    </a:cubicBezTo>
                    <a:lnTo>
                      <a:pt x="283" y="607"/>
                    </a:lnTo>
                    <a:close/>
                    <a:moveTo>
                      <a:pt x="289" y="623"/>
                    </a:moveTo>
                    <a:lnTo>
                      <a:pt x="289" y="623"/>
                    </a:lnTo>
                    <a:cubicBezTo>
                      <a:pt x="292" y="627"/>
                      <a:pt x="296" y="631"/>
                      <a:pt x="301" y="635"/>
                    </a:cubicBezTo>
                    <a:cubicBezTo>
                      <a:pt x="358" y="619"/>
                      <a:pt x="370" y="571"/>
                      <a:pt x="348" y="528"/>
                    </a:cubicBezTo>
                    <a:cubicBezTo>
                      <a:pt x="344" y="531"/>
                      <a:pt x="341" y="533"/>
                      <a:pt x="338" y="536"/>
                    </a:cubicBezTo>
                    <a:cubicBezTo>
                      <a:pt x="362" y="578"/>
                      <a:pt x="330" y="620"/>
                      <a:pt x="289" y="623"/>
                    </a:cubicBezTo>
                    <a:lnTo>
                      <a:pt x="289" y="623"/>
                    </a:lnTo>
                    <a:close/>
                    <a:moveTo>
                      <a:pt x="307" y="639"/>
                    </a:moveTo>
                    <a:lnTo>
                      <a:pt x="307" y="639"/>
                    </a:lnTo>
                    <a:cubicBezTo>
                      <a:pt x="312" y="643"/>
                      <a:pt x="318" y="645"/>
                      <a:pt x="325" y="647"/>
                    </a:cubicBezTo>
                    <a:cubicBezTo>
                      <a:pt x="395" y="612"/>
                      <a:pt x="378" y="539"/>
                      <a:pt x="362" y="514"/>
                    </a:cubicBezTo>
                    <a:cubicBezTo>
                      <a:pt x="359" y="517"/>
                      <a:pt x="355" y="521"/>
                      <a:pt x="352" y="524"/>
                    </a:cubicBezTo>
                    <a:cubicBezTo>
                      <a:pt x="376" y="569"/>
                      <a:pt x="365" y="620"/>
                      <a:pt x="307" y="639"/>
                    </a:cubicBezTo>
                    <a:lnTo>
                      <a:pt x="307" y="639"/>
                    </a:lnTo>
                    <a:close/>
                    <a:moveTo>
                      <a:pt x="527" y="353"/>
                    </a:moveTo>
                    <a:lnTo>
                      <a:pt x="527" y="353"/>
                    </a:lnTo>
                    <a:cubicBezTo>
                      <a:pt x="552" y="343"/>
                      <a:pt x="582" y="339"/>
                      <a:pt x="606" y="346"/>
                    </a:cubicBezTo>
                    <a:cubicBezTo>
                      <a:pt x="595" y="315"/>
                      <a:pt x="584" y="282"/>
                      <a:pt x="578" y="264"/>
                    </a:cubicBezTo>
                    <a:cubicBezTo>
                      <a:pt x="578" y="295"/>
                      <a:pt x="563" y="325"/>
                      <a:pt x="532" y="338"/>
                    </a:cubicBezTo>
                    <a:cubicBezTo>
                      <a:pt x="531" y="343"/>
                      <a:pt x="529" y="348"/>
                      <a:pt x="527" y="353"/>
                    </a:cubicBezTo>
                    <a:lnTo>
                      <a:pt x="527" y="353"/>
                    </a:lnTo>
                    <a:close/>
                    <a:moveTo>
                      <a:pt x="518" y="357"/>
                    </a:moveTo>
                    <a:lnTo>
                      <a:pt x="518" y="357"/>
                    </a:lnTo>
                    <a:cubicBezTo>
                      <a:pt x="518" y="357"/>
                      <a:pt x="518" y="357"/>
                      <a:pt x="519" y="356"/>
                    </a:cubicBezTo>
                    <a:cubicBezTo>
                      <a:pt x="523" y="350"/>
                      <a:pt x="525" y="343"/>
                      <a:pt x="527" y="336"/>
                    </a:cubicBezTo>
                    <a:cubicBezTo>
                      <a:pt x="527" y="335"/>
                      <a:pt x="527" y="335"/>
                      <a:pt x="527" y="335"/>
                    </a:cubicBezTo>
                    <a:cubicBezTo>
                      <a:pt x="528" y="328"/>
                      <a:pt x="529" y="321"/>
                      <a:pt x="528" y="314"/>
                    </a:cubicBezTo>
                    <a:cubicBezTo>
                      <a:pt x="528" y="314"/>
                      <a:pt x="528" y="314"/>
                      <a:pt x="528" y="313"/>
                    </a:cubicBezTo>
                    <a:cubicBezTo>
                      <a:pt x="528" y="308"/>
                      <a:pt x="527" y="303"/>
                      <a:pt x="526" y="298"/>
                    </a:cubicBezTo>
                    <a:cubicBezTo>
                      <a:pt x="523" y="302"/>
                      <a:pt x="519" y="306"/>
                      <a:pt x="516" y="310"/>
                    </a:cubicBezTo>
                    <a:cubicBezTo>
                      <a:pt x="517" y="328"/>
                      <a:pt x="513" y="348"/>
                      <a:pt x="494" y="365"/>
                    </a:cubicBezTo>
                    <a:cubicBezTo>
                      <a:pt x="495" y="371"/>
                      <a:pt x="495" y="377"/>
                      <a:pt x="494" y="382"/>
                    </a:cubicBezTo>
                    <a:cubicBezTo>
                      <a:pt x="505" y="374"/>
                      <a:pt x="513" y="366"/>
                      <a:pt x="518" y="357"/>
                    </a:cubicBezTo>
                    <a:lnTo>
                      <a:pt x="518" y="357"/>
                    </a:lnTo>
                    <a:close/>
                    <a:moveTo>
                      <a:pt x="374" y="525"/>
                    </a:moveTo>
                    <a:lnTo>
                      <a:pt x="374" y="525"/>
                    </a:lnTo>
                    <a:cubicBezTo>
                      <a:pt x="375" y="519"/>
                      <a:pt x="378" y="513"/>
                      <a:pt x="383" y="509"/>
                    </a:cubicBezTo>
                    <a:cubicBezTo>
                      <a:pt x="381" y="505"/>
                      <a:pt x="379" y="501"/>
                      <a:pt x="379" y="497"/>
                    </a:cubicBezTo>
                    <a:cubicBezTo>
                      <a:pt x="375" y="501"/>
                      <a:pt x="370" y="506"/>
                      <a:pt x="366" y="510"/>
                    </a:cubicBezTo>
                    <a:cubicBezTo>
                      <a:pt x="369" y="514"/>
                      <a:pt x="371" y="519"/>
                      <a:pt x="374" y="525"/>
                    </a:cubicBezTo>
                    <a:lnTo>
                      <a:pt x="374" y="525"/>
                    </a:lnTo>
                    <a:close/>
                    <a:moveTo>
                      <a:pt x="387" y="505"/>
                    </a:moveTo>
                    <a:lnTo>
                      <a:pt x="387" y="505"/>
                    </a:lnTo>
                    <a:cubicBezTo>
                      <a:pt x="391" y="503"/>
                      <a:pt x="394" y="501"/>
                      <a:pt x="399" y="500"/>
                    </a:cubicBezTo>
                    <a:cubicBezTo>
                      <a:pt x="396" y="494"/>
                      <a:pt x="394" y="487"/>
                      <a:pt x="394" y="479"/>
                    </a:cubicBezTo>
                    <a:cubicBezTo>
                      <a:pt x="390" y="483"/>
                      <a:pt x="387" y="487"/>
                      <a:pt x="383" y="491"/>
                    </a:cubicBezTo>
                    <a:cubicBezTo>
                      <a:pt x="384" y="496"/>
                      <a:pt x="385" y="501"/>
                      <a:pt x="387" y="505"/>
                    </a:cubicBezTo>
                    <a:lnTo>
                      <a:pt x="387" y="505"/>
                    </a:lnTo>
                    <a:close/>
                    <a:moveTo>
                      <a:pt x="253" y="527"/>
                    </a:moveTo>
                    <a:lnTo>
                      <a:pt x="253" y="527"/>
                    </a:lnTo>
                    <a:cubicBezTo>
                      <a:pt x="253" y="520"/>
                      <a:pt x="255" y="513"/>
                      <a:pt x="258" y="506"/>
                    </a:cubicBezTo>
                    <a:cubicBezTo>
                      <a:pt x="244" y="485"/>
                      <a:pt x="232" y="458"/>
                      <a:pt x="227" y="419"/>
                    </a:cubicBezTo>
                    <a:cubicBezTo>
                      <a:pt x="227" y="418"/>
                      <a:pt x="227" y="418"/>
                      <a:pt x="227" y="418"/>
                    </a:cubicBezTo>
                    <a:cubicBezTo>
                      <a:pt x="227" y="414"/>
                      <a:pt x="227" y="410"/>
                      <a:pt x="226" y="406"/>
                    </a:cubicBezTo>
                    <a:cubicBezTo>
                      <a:pt x="226" y="406"/>
                      <a:pt x="226" y="406"/>
                      <a:pt x="226" y="405"/>
                    </a:cubicBezTo>
                    <a:cubicBezTo>
                      <a:pt x="226" y="404"/>
                      <a:pt x="226" y="403"/>
                      <a:pt x="226" y="401"/>
                    </a:cubicBezTo>
                    <a:cubicBezTo>
                      <a:pt x="226" y="388"/>
                      <a:pt x="226" y="375"/>
                      <a:pt x="228" y="363"/>
                    </a:cubicBezTo>
                    <a:cubicBezTo>
                      <a:pt x="228" y="362"/>
                      <a:pt x="229" y="362"/>
                      <a:pt x="229" y="362"/>
                    </a:cubicBezTo>
                    <a:cubicBezTo>
                      <a:pt x="229" y="358"/>
                      <a:pt x="230" y="354"/>
                      <a:pt x="231" y="350"/>
                    </a:cubicBezTo>
                    <a:cubicBezTo>
                      <a:pt x="231" y="350"/>
                      <a:pt x="231" y="349"/>
                      <a:pt x="231" y="349"/>
                    </a:cubicBezTo>
                    <a:cubicBezTo>
                      <a:pt x="239" y="313"/>
                      <a:pt x="258" y="278"/>
                      <a:pt x="284" y="250"/>
                    </a:cubicBezTo>
                    <a:cubicBezTo>
                      <a:pt x="284" y="250"/>
                      <a:pt x="284" y="249"/>
                      <a:pt x="284" y="249"/>
                    </a:cubicBezTo>
                    <a:cubicBezTo>
                      <a:pt x="292" y="241"/>
                      <a:pt x="301" y="234"/>
                      <a:pt x="310" y="227"/>
                    </a:cubicBezTo>
                    <a:lnTo>
                      <a:pt x="310" y="227"/>
                    </a:lnTo>
                    <a:cubicBezTo>
                      <a:pt x="324" y="216"/>
                      <a:pt x="340" y="207"/>
                      <a:pt x="358" y="201"/>
                    </a:cubicBezTo>
                    <a:cubicBezTo>
                      <a:pt x="358" y="200"/>
                      <a:pt x="358" y="200"/>
                      <a:pt x="358" y="200"/>
                    </a:cubicBezTo>
                    <a:cubicBezTo>
                      <a:pt x="379" y="192"/>
                      <a:pt x="403" y="188"/>
                      <a:pt x="428" y="188"/>
                    </a:cubicBezTo>
                    <a:cubicBezTo>
                      <a:pt x="430" y="188"/>
                      <a:pt x="431" y="188"/>
                      <a:pt x="433" y="188"/>
                    </a:cubicBezTo>
                    <a:cubicBezTo>
                      <a:pt x="442" y="188"/>
                      <a:pt x="452" y="189"/>
                      <a:pt x="462" y="190"/>
                    </a:cubicBezTo>
                    <a:cubicBezTo>
                      <a:pt x="466" y="185"/>
                      <a:pt x="471" y="182"/>
                      <a:pt x="478" y="181"/>
                    </a:cubicBezTo>
                    <a:cubicBezTo>
                      <a:pt x="477" y="181"/>
                      <a:pt x="477" y="180"/>
                      <a:pt x="476" y="180"/>
                    </a:cubicBezTo>
                    <a:cubicBezTo>
                      <a:pt x="476" y="180"/>
                      <a:pt x="476" y="180"/>
                      <a:pt x="476" y="180"/>
                    </a:cubicBezTo>
                    <a:cubicBezTo>
                      <a:pt x="464" y="177"/>
                      <a:pt x="451" y="175"/>
                      <a:pt x="439" y="174"/>
                    </a:cubicBezTo>
                    <a:lnTo>
                      <a:pt x="439" y="174"/>
                    </a:lnTo>
                    <a:cubicBezTo>
                      <a:pt x="374" y="170"/>
                      <a:pt x="312" y="198"/>
                      <a:pt x="269" y="246"/>
                    </a:cubicBezTo>
                    <a:lnTo>
                      <a:pt x="269" y="246"/>
                    </a:lnTo>
                    <a:cubicBezTo>
                      <a:pt x="260" y="256"/>
                      <a:pt x="252" y="266"/>
                      <a:pt x="245" y="277"/>
                    </a:cubicBezTo>
                    <a:cubicBezTo>
                      <a:pt x="245" y="277"/>
                      <a:pt x="245" y="277"/>
                      <a:pt x="245" y="277"/>
                    </a:cubicBezTo>
                    <a:cubicBezTo>
                      <a:pt x="238" y="288"/>
                      <a:pt x="233" y="298"/>
                      <a:pt x="228" y="310"/>
                    </a:cubicBezTo>
                    <a:cubicBezTo>
                      <a:pt x="228" y="310"/>
                      <a:pt x="228" y="310"/>
                      <a:pt x="228" y="310"/>
                    </a:cubicBezTo>
                    <a:cubicBezTo>
                      <a:pt x="223" y="321"/>
                      <a:pt x="219" y="333"/>
                      <a:pt x="217" y="345"/>
                    </a:cubicBezTo>
                    <a:cubicBezTo>
                      <a:pt x="206" y="391"/>
                      <a:pt x="210" y="442"/>
                      <a:pt x="235" y="494"/>
                    </a:cubicBezTo>
                    <a:lnTo>
                      <a:pt x="235" y="494"/>
                    </a:lnTo>
                    <a:cubicBezTo>
                      <a:pt x="240" y="505"/>
                      <a:pt x="246" y="516"/>
                      <a:pt x="253" y="527"/>
                    </a:cubicBezTo>
                    <a:lnTo>
                      <a:pt x="253" y="527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869B3025-4402-3E09-750F-7FAE3AB13B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88265" y="465138"/>
                <a:ext cx="273050" cy="304800"/>
              </a:xfrm>
              <a:custGeom>
                <a:avLst/>
                <a:gdLst>
                  <a:gd name="T0" fmla="*/ 31 w 337"/>
                  <a:gd name="T1" fmla="*/ 334 h 370"/>
                  <a:gd name="T2" fmla="*/ 55 w 337"/>
                  <a:gd name="T3" fmla="*/ 309 h 370"/>
                  <a:gd name="T4" fmla="*/ 27 w 337"/>
                  <a:gd name="T5" fmla="*/ 282 h 370"/>
                  <a:gd name="T6" fmla="*/ 8 w 337"/>
                  <a:gd name="T7" fmla="*/ 272 h 370"/>
                  <a:gd name="T8" fmla="*/ 31 w 337"/>
                  <a:gd name="T9" fmla="*/ 333 h 370"/>
                  <a:gd name="T10" fmla="*/ 58 w 337"/>
                  <a:gd name="T11" fmla="*/ 370 h 370"/>
                  <a:gd name="T12" fmla="*/ 303 w 337"/>
                  <a:gd name="T13" fmla="*/ 58 h 370"/>
                  <a:gd name="T14" fmla="*/ 58 w 337"/>
                  <a:gd name="T15" fmla="*/ 370 h 370"/>
                  <a:gd name="T16" fmla="*/ 325 w 337"/>
                  <a:gd name="T17" fmla="*/ 18 h 370"/>
                  <a:gd name="T18" fmla="*/ 327 w 337"/>
                  <a:gd name="T19" fmla="*/ 60 h 370"/>
                  <a:gd name="T20" fmla="*/ 322 w 337"/>
                  <a:gd name="T21" fmla="*/ 40 h 370"/>
                  <a:gd name="T22" fmla="*/ 325 w 337"/>
                  <a:gd name="T23" fmla="*/ 18 h 370"/>
                  <a:gd name="T24" fmla="*/ 41 w 337"/>
                  <a:gd name="T25" fmla="*/ 347 h 370"/>
                  <a:gd name="T26" fmla="*/ 186 w 337"/>
                  <a:gd name="T27" fmla="*/ 194 h 370"/>
                  <a:gd name="T28" fmla="*/ 323 w 337"/>
                  <a:gd name="T29" fmla="*/ 13 h 370"/>
                  <a:gd name="T30" fmla="*/ 267 w 337"/>
                  <a:gd name="T31" fmla="*/ 53 h 370"/>
                  <a:gd name="T32" fmla="*/ 145 w 337"/>
                  <a:gd name="T33" fmla="*/ 232 h 370"/>
                  <a:gd name="T34" fmla="*/ 114 w 337"/>
                  <a:gd name="T35" fmla="*/ 274 h 370"/>
                  <a:gd name="T36" fmla="*/ 92 w 337"/>
                  <a:gd name="T37" fmla="*/ 299 h 370"/>
                  <a:gd name="T38" fmla="*/ 75 w 337"/>
                  <a:gd name="T39" fmla="*/ 317 h 370"/>
                  <a:gd name="T40" fmla="*/ 85 w 337"/>
                  <a:gd name="T41" fmla="*/ 299 h 370"/>
                  <a:gd name="T42" fmla="*/ 31 w 337"/>
                  <a:gd name="T43" fmla="*/ 279 h 370"/>
                  <a:gd name="T44" fmla="*/ 73 w 337"/>
                  <a:gd name="T45" fmla="*/ 312 h 370"/>
                  <a:gd name="T46" fmla="*/ 102 w 337"/>
                  <a:gd name="T47" fmla="*/ 279 h 370"/>
                  <a:gd name="T48" fmla="*/ 90 w 337"/>
                  <a:gd name="T49" fmla="*/ 294 h 370"/>
                  <a:gd name="T50" fmla="*/ 110 w 337"/>
                  <a:gd name="T51" fmla="*/ 270 h 370"/>
                  <a:gd name="T52" fmla="*/ 89 w 337"/>
                  <a:gd name="T53" fmla="*/ 226 h 370"/>
                  <a:gd name="T54" fmla="*/ 82 w 337"/>
                  <a:gd name="T55" fmla="*/ 226 h 370"/>
                  <a:gd name="T56" fmla="*/ 102 w 337"/>
                  <a:gd name="T57" fmla="*/ 211 h 370"/>
                  <a:gd name="T58" fmla="*/ 144 w 337"/>
                  <a:gd name="T59" fmla="*/ 199 h 370"/>
                  <a:gd name="T60" fmla="*/ 110 w 337"/>
                  <a:gd name="T61" fmla="*/ 270 h 370"/>
                  <a:gd name="T62" fmla="*/ 128 w 337"/>
                  <a:gd name="T63" fmla="*/ 246 h 370"/>
                  <a:gd name="T64" fmla="*/ 109 w 337"/>
                  <a:gd name="T65" fmla="*/ 214 h 370"/>
                  <a:gd name="T66" fmla="*/ 144 w 337"/>
                  <a:gd name="T67" fmla="*/ 224 h 370"/>
                  <a:gd name="T68" fmla="*/ 153 w 337"/>
                  <a:gd name="T69" fmla="*/ 204 h 370"/>
                  <a:gd name="T70" fmla="*/ 144 w 337"/>
                  <a:gd name="T71" fmla="*/ 224 h 370"/>
                  <a:gd name="T72" fmla="*/ 171 w 337"/>
                  <a:gd name="T73" fmla="*/ 183 h 370"/>
                  <a:gd name="T74" fmla="*/ 154 w 337"/>
                  <a:gd name="T75" fmla="*/ 199 h 370"/>
                  <a:gd name="T76" fmla="*/ 159 w 337"/>
                  <a:gd name="T77" fmla="*/ 202 h 370"/>
                  <a:gd name="T78" fmla="*/ 183 w 337"/>
                  <a:gd name="T79" fmla="*/ 164 h 370"/>
                  <a:gd name="T80" fmla="*/ 94 w 337"/>
                  <a:gd name="T81" fmla="*/ 175 h 370"/>
                  <a:gd name="T82" fmla="*/ 174 w 337"/>
                  <a:gd name="T83" fmla="*/ 178 h 370"/>
                  <a:gd name="T84" fmla="*/ 193 w 337"/>
                  <a:gd name="T85" fmla="*/ 148 h 370"/>
                  <a:gd name="T86" fmla="*/ 54 w 337"/>
                  <a:gd name="T87" fmla="*/ 148 h 370"/>
                  <a:gd name="T88" fmla="*/ 186 w 337"/>
                  <a:gd name="T89" fmla="*/ 159 h 370"/>
                  <a:gd name="T90" fmla="*/ 204 w 337"/>
                  <a:gd name="T91" fmla="*/ 131 h 370"/>
                  <a:gd name="T92" fmla="*/ 110 w 337"/>
                  <a:gd name="T93" fmla="*/ 123 h 370"/>
                  <a:gd name="T94" fmla="*/ 42 w 337"/>
                  <a:gd name="T95" fmla="*/ 99 h 370"/>
                  <a:gd name="T96" fmla="*/ 113 w 337"/>
                  <a:gd name="T97" fmla="*/ 137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7" h="370">
                    <a:moveTo>
                      <a:pt x="31" y="333"/>
                    </a:moveTo>
                    <a:lnTo>
                      <a:pt x="31" y="333"/>
                    </a:lnTo>
                    <a:cubicBezTo>
                      <a:pt x="31" y="334"/>
                      <a:pt x="31" y="334"/>
                      <a:pt x="31" y="334"/>
                    </a:cubicBezTo>
                    <a:cubicBezTo>
                      <a:pt x="33" y="337"/>
                      <a:pt x="35" y="340"/>
                      <a:pt x="37" y="343"/>
                    </a:cubicBezTo>
                    <a:cubicBezTo>
                      <a:pt x="48" y="334"/>
                      <a:pt x="59" y="325"/>
                      <a:pt x="68" y="316"/>
                    </a:cubicBezTo>
                    <a:cubicBezTo>
                      <a:pt x="64" y="313"/>
                      <a:pt x="59" y="311"/>
                      <a:pt x="55" y="309"/>
                    </a:cubicBezTo>
                    <a:cubicBezTo>
                      <a:pt x="48" y="316"/>
                      <a:pt x="42" y="320"/>
                      <a:pt x="29" y="320"/>
                    </a:cubicBezTo>
                    <a:cubicBezTo>
                      <a:pt x="27" y="320"/>
                      <a:pt x="26" y="318"/>
                      <a:pt x="27" y="316"/>
                    </a:cubicBezTo>
                    <a:cubicBezTo>
                      <a:pt x="29" y="309"/>
                      <a:pt x="27" y="291"/>
                      <a:pt x="27" y="282"/>
                    </a:cubicBezTo>
                    <a:cubicBezTo>
                      <a:pt x="26" y="280"/>
                      <a:pt x="25" y="278"/>
                      <a:pt x="24" y="276"/>
                    </a:cubicBezTo>
                    <a:cubicBezTo>
                      <a:pt x="20" y="277"/>
                      <a:pt x="16" y="277"/>
                      <a:pt x="10" y="277"/>
                    </a:cubicBezTo>
                    <a:cubicBezTo>
                      <a:pt x="7" y="277"/>
                      <a:pt x="6" y="274"/>
                      <a:pt x="8" y="272"/>
                    </a:cubicBezTo>
                    <a:cubicBezTo>
                      <a:pt x="17" y="264"/>
                      <a:pt x="16" y="253"/>
                      <a:pt x="17" y="238"/>
                    </a:cubicBezTo>
                    <a:cubicBezTo>
                      <a:pt x="12" y="241"/>
                      <a:pt x="4" y="247"/>
                      <a:pt x="0" y="249"/>
                    </a:cubicBezTo>
                    <a:cubicBezTo>
                      <a:pt x="4" y="288"/>
                      <a:pt x="17" y="313"/>
                      <a:pt x="31" y="333"/>
                    </a:cubicBezTo>
                    <a:lnTo>
                      <a:pt x="31" y="333"/>
                    </a:lnTo>
                    <a:close/>
                    <a:moveTo>
                      <a:pt x="58" y="370"/>
                    </a:moveTo>
                    <a:lnTo>
                      <a:pt x="58" y="370"/>
                    </a:lnTo>
                    <a:cubicBezTo>
                      <a:pt x="173" y="293"/>
                      <a:pt x="218" y="153"/>
                      <a:pt x="321" y="65"/>
                    </a:cubicBezTo>
                    <a:lnTo>
                      <a:pt x="306" y="62"/>
                    </a:lnTo>
                    <a:cubicBezTo>
                      <a:pt x="303" y="61"/>
                      <a:pt x="303" y="61"/>
                      <a:pt x="303" y="58"/>
                    </a:cubicBezTo>
                    <a:lnTo>
                      <a:pt x="306" y="37"/>
                    </a:lnTo>
                    <a:cubicBezTo>
                      <a:pt x="211" y="133"/>
                      <a:pt x="158" y="292"/>
                      <a:pt x="50" y="360"/>
                    </a:cubicBezTo>
                    <a:cubicBezTo>
                      <a:pt x="53" y="363"/>
                      <a:pt x="55" y="366"/>
                      <a:pt x="58" y="370"/>
                    </a:cubicBezTo>
                    <a:lnTo>
                      <a:pt x="58" y="370"/>
                    </a:lnTo>
                    <a:close/>
                    <a:moveTo>
                      <a:pt x="325" y="18"/>
                    </a:moveTo>
                    <a:lnTo>
                      <a:pt x="325" y="18"/>
                    </a:lnTo>
                    <a:cubicBezTo>
                      <a:pt x="321" y="22"/>
                      <a:pt x="316" y="26"/>
                      <a:pt x="312" y="30"/>
                    </a:cubicBezTo>
                    <a:lnTo>
                      <a:pt x="309" y="57"/>
                    </a:lnTo>
                    <a:lnTo>
                      <a:pt x="327" y="60"/>
                    </a:lnTo>
                    <a:cubicBezTo>
                      <a:pt x="330" y="58"/>
                      <a:pt x="333" y="55"/>
                      <a:pt x="337" y="52"/>
                    </a:cubicBezTo>
                    <a:lnTo>
                      <a:pt x="334" y="46"/>
                    </a:lnTo>
                    <a:cubicBezTo>
                      <a:pt x="329" y="47"/>
                      <a:pt x="324" y="45"/>
                      <a:pt x="322" y="40"/>
                    </a:cubicBezTo>
                    <a:cubicBezTo>
                      <a:pt x="320" y="34"/>
                      <a:pt x="323" y="29"/>
                      <a:pt x="328" y="27"/>
                    </a:cubicBezTo>
                    <a:lnTo>
                      <a:pt x="325" y="18"/>
                    </a:lnTo>
                    <a:lnTo>
                      <a:pt x="325" y="18"/>
                    </a:lnTo>
                    <a:close/>
                    <a:moveTo>
                      <a:pt x="75" y="317"/>
                    </a:moveTo>
                    <a:lnTo>
                      <a:pt x="75" y="317"/>
                    </a:lnTo>
                    <a:cubicBezTo>
                      <a:pt x="64" y="328"/>
                      <a:pt x="53" y="338"/>
                      <a:pt x="41" y="347"/>
                    </a:cubicBezTo>
                    <a:lnTo>
                      <a:pt x="41" y="348"/>
                    </a:lnTo>
                    <a:cubicBezTo>
                      <a:pt x="43" y="351"/>
                      <a:pt x="45" y="353"/>
                      <a:pt x="47" y="355"/>
                    </a:cubicBezTo>
                    <a:cubicBezTo>
                      <a:pt x="103" y="320"/>
                      <a:pt x="145" y="259"/>
                      <a:pt x="186" y="194"/>
                    </a:cubicBezTo>
                    <a:cubicBezTo>
                      <a:pt x="221" y="138"/>
                      <a:pt x="259" y="75"/>
                      <a:pt x="307" y="27"/>
                    </a:cubicBezTo>
                    <a:cubicBezTo>
                      <a:pt x="307" y="27"/>
                      <a:pt x="308" y="27"/>
                      <a:pt x="308" y="26"/>
                    </a:cubicBezTo>
                    <a:cubicBezTo>
                      <a:pt x="313" y="22"/>
                      <a:pt x="318" y="17"/>
                      <a:pt x="323" y="13"/>
                    </a:cubicBezTo>
                    <a:lnTo>
                      <a:pt x="319" y="0"/>
                    </a:lnTo>
                    <a:cubicBezTo>
                      <a:pt x="300" y="15"/>
                      <a:pt x="283" y="33"/>
                      <a:pt x="267" y="52"/>
                    </a:cubicBezTo>
                    <a:cubicBezTo>
                      <a:pt x="267" y="52"/>
                      <a:pt x="267" y="53"/>
                      <a:pt x="267" y="53"/>
                    </a:cubicBezTo>
                    <a:cubicBezTo>
                      <a:pt x="236" y="90"/>
                      <a:pt x="210" y="132"/>
                      <a:pt x="185" y="171"/>
                    </a:cubicBezTo>
                    <a:cubicBezTo>
                      <a:pt x="172" y="191"/>
                      <a:pt x="159" y="212"/>
                      <a:pt x="145" y="232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39" y="241"/>
                      <a:pt x="133" y="249"/>
                      <a:pt x="127" y="256"/>
                    </a:cubicBezTo>
                    <a:cubicBezTo>
                      <a:pt x="127" y="257"/>
                      <a:pt x="127" y="257"/>
                      <a:pt x="127" y="257"/>
                    </a:cubicBezTo>
                    <a:cubicBezTo>
                      <a:pt x="122" y="263"/>
                      <a:pt x="118" y="269"/>
                      <a:pt x="114" y="274"/>
                    </a:cubicBezTo>
                    <a:cubicBezTo>
                      <a:pt x="113" y="274"/>
                      <a:pt x="113" y="275"/>
                      <a:pt x="113" y="275"/>
                    </a:cubicBezTo>
                    <a:cubicBezTo>
                      <a:pt x="107" y="283"/>
                      <a:pt x="100" y="291"/>
                      <a:pt x="93" y="298"/>
                    </a:cubicBezTo>
                    <a:cubicBezTo>
                      <a:pt x="93" y="299"/>
                      <a:pt x="93" y="299"/>
                      <a:pt x="92" y="299"/>
                    </a:cubicBezTo>
                    <a:cubicBezTo>
                      <a:pt x="87" y="305"/>
                      <a:pt x="81" y="311"/>
                      <a:pt x="75" y="317"/>
                    </a:cubicBezTo>
                    <a:lnTo>
                      <a:pt x="75" y="317"/>
                    </a:lnTo>
                    <a:lnTo>
                      <a:pt x="75" y="317"/>
                    </a:lnTo>
                    <a:close/>
                    <a:moveTo>
                      <a:pt x="73" y="312"/>
                    </a:moveTo>
                    <a:lnTo>
                      <a:pt x="73" y="312"/>
                    </a:lnTo>
                    <a:cubicBezTo>
                      <a:pt x="77" y="307"/>
                      <a:pt x="81" y="303"/>
                      <a:pt x="85" y="299"/>
                    </a:cubicBezTo>
                    <a:cubicBezTo>
                      <a:pt x="59" y="295"/>
                      <a:pt x="44" y="282"/>
                      <a:pt x="39" y="267"/>
                    </a:cubicBezTo>
                    <a:cubicBezTo>
                      <a:pt x="35" y="270"/>
                      <a:pt x="32" y="273"/>
                      <a:pt x="29" y="274"/>
                    </a:cubicBezTo>
                    <a:cubicBezTo>
                      <a:pt x="30" y="276"/>
                      <a:pt x="31" y="277"/>
                      <a:pt x="31" y="279"/>
                    </a:cubicBezTo>
                    <a:cubicBezTo>
                      <a:pt x="32" y="279"/>
                      <a:pt x="32" y="279"/>
                      <a:pt x="32" y="280"/>
                    </a:cubicBezTo>
                    <a:cubicBezTo>
                      <a:pt x="43" y="297"/>
                      <a:pt x="55" y="302"/>
                      <a:pt x="73" y="312"/>
                    </a:cubicBezTo>
                    <a:lnTo>
                      <a:pt x="73" y="312"/>
                    </a:lnTo>
                    <a:close/>
                    <a:moveTo>
                      <a:pt x="90" y="294"/>
                    </a:moveTo>
                    <a:lnTo>
                      <a:pt x="90" y="294"/>
                    </a:lnTo>
                    <a:cubicBezTo>
                      <a:pt x="94" y="289"/>
                      <a:pt x="98" y="284"/>
                      <a:pt x="102" y="279"/>
                    </a:cubicBezTo>
                    <a:cubicBezTo>
                      <a:pt x="54" y="293"/>
                      <a:pt x="24" y="217"/>
                      <a:pt x="106" y="186"/>
                    </a:cubicBezTo>
                    <a:cubicBezTo>
                      <a:pt x="100" y="184"/>
                      <a:pt x="94" y="182"/>
                      <a:pt x="88" y="179"/>
                    </a:cubicBezTo>
                    <a:cubicBezTo>
                      <a:pt x="35" y="203"/>
                      <a:pt x="17" y="284"/>
                      <a:pt x="90" y="294"/>
                    </a:cubicBezTo>
                    <a:lnTo>
                      <a:pt x="90" y="294"/>
                    </a:lnTo>
                    <a:close/>
                    <a:moveTo>
                      <a:pt x="110" y="270"/>
                    </a:moveTo>
                    <a:lnTo>
                      <a:pt x="110" y="270"/>
                    </a:lnTo>
                    <a:cubicBezTo>
                      <a:pt x="114" y="265"/>
                      <a:pt x="118" y="260"/>
                      <a:pt x="122" y="254"/>
                    </a:cubicBezTo>
                    <a:cubicBezTo>
                      <a:pt x="124" y="240"/>
                      <a:pt x="120" y="224"/>
                      <a:pt x="103" y="216"/>
                    </a:cubicBezTo>
                    <a:cubicBezTo>
                      <a:pt x="98" y="219"/>
                      <a:pt x="93" y="222"/>
                      <a:pt x="89" y="226"/>
                    </a:cubicBezTo>
                    <a:cubicBezTo>
                      <a:pt x="115" y="230"/>
                      <a:pt x="115" y="263"/>
                      <a:pt x="91" y="263"/>
                    </a:cubicBezTo>
                    <a:cubicBezTo>
                      <a:pt x="72" y="263"/>
                      <a:pt x="73" y="239"/>
                      <a:pt x="81" y="227"/>
                    </a:cubicBezTo>
                    <a:cubicBezTo>
                      <a:pt x="81" y="227"/>
                      <a:pt x="82" y="226"/>
                      <a:pt x="82" y="226"/>
                    </a:cubicBezTo>
                    <a:lnTo>
                      <a:pt x="82" y="226"/>
                    </a:lnTo>
                    <a:cubicBezTo>
                      <a:pt x="86" y="221"/>
                      <a:pt x="92" y="216"/>
                      <a:pt x="101" y="211"/>
                    </a:cubicBezTo>
                    <a:cubicBezTo>
                      <a:pt x="101" y="211"/>
                      <a:pt x="101" y="211"/>
                      <a:pt x="102" y="211"/>
                    </a:cubicBezTo>
                    <a:cubicBezTo>
                      <a:pt x="108" y="208"/>
                      <a:pt x="116" y="205"/>
                      <a:pt x="125" y="203"/>
                    </a:cubicBezTo>
                    <a:cubicBezTo>
                      <a:pt x="125" y="202"/>
                      <a:pt x="126" y="202"/>
                      <a:pt x="126" y="202"/>
                    </a:cubicBezTo>
                    <a:cubicBezTo>
                      <a:pt x="131" y="201"/>
                      <a:pt x="137" y="200"/>
                      <a:pt x="144" y="199"/>
                    </a:cubicBezTo>
                    <a:cubicBezTo>
                      <a:pt x="139" y="197"/>
                      <a:pt x="133" y="195"/>
                      <a:pt x="127" y="193"/>
                    </a:cubicBezTo>
                    <a:cubicBezTo>
                      <a:pt x="123" y="192"/>
                      <a:pt x="119" y="190"/>
                      <a:pt x="115" y="189"/>
                    </a:cubicBezTo>
                    <a:cubicBezTo>
                      <a:pt x="26" y="218"/>
                      <a:pt x="62" y="296"/>
                      <a:pt x="110" y="270"/>
                    </a:cubicBezTo>
                    <a:lnTo>
                      <a:pt x="110" y="270"/>
                    </a:lnTo>
                    <a:close/>
                    <a:moveTo>
                      <a:pt x="128" y="246"/>
                    </a:moveTo>
                    <a:lnTo>
                      <a:pt x="128" y="246"/>
                    </a:lnTo>
                    <a:cubicBezTo>
                      <a:pt x="132" y="241"/>
                      <a:pt x="136" y="235"/>
                      <a:pt x="140" y="230"/>
                    </a:cubicBezTo>
                    <a:cubicBezTo>
                      <a:pt x="139" y="225"/>
                      <a:pt x="133" y="215"/>
                      <a:pt x="125" y="208"/>
                    </a:cubicBezTo>
                    <a:cubicBezTo>
                      <a:pt x="120" y="210"/>
                      <a:pt x="114" y="211"/>
                      <a:pt x="109" y="214"/>
                    </a:cubicBezTo>
                    <a:cubicBezTo>
                      <a:pt x="123" y="221"/>
                      <a:pt x="128" y="234"/>
                      <a:pt x="128" y="246"/>
                    </a:cubicBezTo>
                    <a:lnTo>
                      <a:pt x="128" y="246"/>
                    </a:lnTo>
                    <a:close/>
                    <a:moveTo>
                      <a:pt x="144" y="224"/>
                    </a:moveTo>
                    <a:lnTo>
                      <a:pt x="144" y="224"/>
                    </a:lnTo>
                    <a:cubicBezTo>
                      <a:pt x="148" y="218"/>
                      <a:pt x="152" y="212"/>
                      <a:pt x="156" y="206"/>
                    </a:cubicBezTo>
                    <a:cubicBezTo>
                      <a:pt x="155" y="205"/>
                      <a:pt x="154" y="205"/>
                      <a:pt x="153" y="204"/>
                    </a:cubicBezTo>
                    <a:cubicBezTo>
                      <a:pt x="147" y="205"/>
                      <a:pt x="140" y="205"/>
                      <a:pt x="132" y="207"/>
                    </a:cubicBezTo>
                    <a:cubicBezTo>
                      <a:pt x="137" y="212"/>
                      <a:pt x="141" y="219"/>
                      <a:pt x="144" y="224"/>
                    </a:cubicBezTo>
                    <a:lnTo>
                      <a:pt x="144" y="224"/>
                    </a:lnTo>
                    <a:close/>
                    <a:moveTo>
                      <a:pt x="159" y="202"/>
                    </a:moveTo>
                    <a:lnTo>
                      <a:pt x="159" y="202"/>
                    </a:lnTo>
                    <a:cubicBezTo>
                      <a:pt x="163" y="195"/>
                      <a:pt x="167" y="189"/>
                      <a:pt x="171" y="183"/>
                    </a:cubicBezTo>
                    <a:cubicBezTo>
                      <a:pt x="156" y="179"/>
                      <a:pt x="127" y="181"/>
                      <a:pt x="110" y="181"/>
                    </a:cubicBezTo>
                    <a:cubicBezTo>
                      <a:pt x="116" y="184"/>
                      <a:pt x="122" y="186"/>
                      <a:pt x="129" y="188"/>
                    </a:cubicBezTo>
                    <a:cubicBezTo>
                      <a:pt x="138" y="191"/>
                      <a:pt x="147" y="194"/>
                      <a:pt x="154" y="199"/>
                    </a:cubicBezTo>
                    <a:cubicBezTo>
                      <a:pt x="155" y="199"/>
                      <a:pt x="155" y="199"/>
                      <a:pt x="155" y="199"/>
                    </a:cubicBezTo>
                    <a:cubicBezTo>
                      <a:pt x="156" y="200"/>
                      <a:pt x="158" y="201"/>
                      <a:pt x="159" y="202"/>
                    </a:cubicBezTo>
                    <a:lnTo>
                      <a:pt x="159" y="202"/>
                    </a:lnTo>
                    <a:close/>
                    <a:moveTo>
                      <a:pt x="174" y="178"/>
                    </a:moveTo>
                    <a:lnTo>
                      <a:pt x="174" y="178"/>
                    </a:lnTo>
                    <a:cubicBezTo>
                      <a:pt x="177" y="173"/>
                      <a:pt x="180" y="169"/>
                      <a:pt x="183" y="164"/>
                    </a:cubicBezTo>
                    <a:cubicBezTo>
                      <a:pt x="166" y="159"/>
                      <a:pt x="138" y="160"/>
                      <a:pt x="121" y="160"/>
                    </a:cubicBezTo>
                    <a:cubicBezTo>
                      <a:pt x="100" y="161"/>
                      <a:pt x="79" y="161"/>
                      <a:pt x="62" y="157"/>
                    </a:cubicBezTo>
                    <a:cubicBezTo>
                      <a:pt x="71" y="165"/>
                      <a:pt x="82" y="170"/>
                      <a:pt x="94" y="175"/>
                    </a:cubicBezTo>
                    <a:cubicBezTo>
                      <a:pt x="102" y="177"/>
                      <a:pt x="123" y="175"/>
                      <a:pt x="130" y="175"/>
                    </a:cubicBezTo>
                    <a:cubicBezTo>
                      <a:pt x="146" y="175"/>
                      <a:pt x="163" y="175"/>
                      <a:pt x="174" y="178"/>
                    </a:cubicBezTo>
                    <a:lnTo>
                      <a:pt x="174" y="178"/>
                    </a:lnTo>
                    <a:close/>
                    <a:moveTo>
                      <a:pt x="186" y="159"/>
                    </a:moveTo>
                    <a:lnTo>
                      <a:pt x="186" y="159"/>
                    </a:lnTo>
                    <a:cubicBezTo>
                      <a:pt x="188" y="155"/>
                      <a:pt x="191" y="152"/>
                      <a:pt x="193" y="148"/>
                    </a:cubicBezTo>
                    <a:cubicBezTo>
                      <a:pt x="171" y="139"/>
                      <a:pt x="136" y="142"/>
                      <a:pt x="113" y="142"/>
                    </a:cubicBezTo>
                    <a:cubicBezTo>
                      <a:pt x="87" y="142"/>
                      <a:pt x="60" y="141"/>
                      <a:pt x="43" y="126"/>
                    </a:cubicBezTo>
                    <a:cubicBezTo>
                      <a:pt x="46" y="135"/>
                      <a:pt x="50" y="142"/>
                      <a:pt x="54" y="148"/>
                    </a:cubicBezTo>
                    <a:cubicBezTo>
                      <a:pt x="80" y="159"/>
                      <a:pt x="128" y="153"/>
                      <a:pt x="158" y="155"/>
                    </a:cubicBezTo>
                    <a:cubicBezTo>
                      <a:pt x="168" y="155"/>
                      <a:pt x="178" y="156"/>
                      <a:pt x="186" y="159"/>
                    </a:cubicBezTo>
                    <a:lnTo>
                      <a:pt x="186" y="159"/>
                    </a:lnTo>
                    <a:close/>
                    <a:moveTo>
                      <a:pt x="196" y="143"/>
                    </a:moveTo>
                    <a:lnTo>
                      <a:pt x="196" y="143"/>
                    </a:lnTo>
                    <a:cubicBezTo>
                      <a:pt x="199" y="139"/>
                      <a:pt x="201" y="135"/>
                      <a:pt x="204" y="131"/>
                    </a:cubicBezTo>
                    <a:cubicBezTo>
                      <a:pt x="195" y="128"/>
                      <a:pt x="187" y="126"/>
                      <a:pt x="178" y="125"/>
                    </a:cubicBezTo>
                    <a:cubicBezTo>
                      <a:pt x="178" y="125"/>
                      <a:pt x="178" y="125"/>
                      <a:pt x="177" y="125"/>
                    </a:cubicBezTo>
                    <a:cubicBezTo>
                      <a:pt x="155" y="121"/>
                      <a:pt x="133" y="122"/>
                      <a:pt x="110" y="123"/>
                    </a:cubicBezTo>
                    <a:cubicBezTo>
                      <a:pt x="95" y="123"/>
                      <a:pt x="81" y="122"/>
                      <a:pt x="69" y="118"/>
                    </a:cubicBezTo>
                    <a:cubicBezTo>
                      <a:pt x="68" y="118"/>
                      <a:pt x="68" y="118"/>
                      <a:pt x="68" y="118"/>
                    </a:cubicBezTo>
                    <a:cubicBezTo>
                      <a:pt x="58" y="115"/>
                      <a:pt x="49" y="109"/>
                      <a:pt x="42" y="99"/>
                    </a:cubicBezTo>
                    <a:cubicBezTo>
                      <a:pt x="41" y="100"/>
                      <a:pt x="40" y="101"/>
                      <a:pt x="39" y="102"/>
                    </a:cubicBezTo>
                    <a:cubicBezTo>
                      <a:pt x="40" y="107"/>
                      <a:pt x="40" y="111"/>
                      <a:pt x="41" y="115"/>
                    </a:cubicBezTo>
                    <a:cubicBezTo>
                      <a:pt x="55" y="134"/>
                      <a:pt x="83" y="137"/>
                      <a:pt x="113" y="137"/>
                    </a:cubicBezTo>
                    <a:cubicBezTo>
                      <a:pt x="138" y="137"/>
                      <a:pt x="173" y="133"/>
                      <a:pt x="196" y="143"/>
                    </a:cubicBezTo>
                    <a:lnTo>
                      <a:pt x="196" y="143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7F504867-C209-E4E2-3960-2035C2FDFE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13651" y="406400"/>
                <a:ext cx="296863" cy="406399"/>
              </a:xfrm>
              <a:custGeom>
                <a:avLst/>
                <a:gdLst>
                  <a:gd name="T0" fmla="*/ 366 w 366"/>
                  <a:gd name="T1" fmla="*/ 110 h 496"/>
                  <a:gd name="T2" fmla="*/ 303 w 366"/>
                  <a:gd name="T3" fmla="*/ 97 h 496"/>
                  <a:gd name="T4" fmla="*/ 328 w 366"/>
                  <a:gd name="T5" fmla="*/ 122 h 496"/>
                  <a:gd name="T6" fmla="*/ 47 w 366"/>
                  <a:gd name="T7" fmla="*/ 454 h 496"/>
                  <a:gd name="T8" fmla="*/ 91 w 366"/>
                  <a:gd name="T9" fmla="*/ 402 h 496"/>
                  <a:gd name="T10" fmla="*/ 89 w 366"/>
                  <a:gd name="T11" fmla="*/ 397 h 496"/>
                  <a:gd name="T12" fmla="*/ 47 w 366"/>
                  <a:gd name="T13" fmla="*/ 454 h 496"/>
                  <a:gd name="T14" fmla="*/ 101 w 366"/>
                  <a:gd name="T15" fmla="*/ 421 h 496"/>
                  <a:gd name="T16" fmla="*/ 119 w 366"/>
                  <a:gd name="T17" fmla="*/ 448 h 496"/>
                  <a:gd name="T18" fmla="*/ 69 w 366"/>
                  <a:gd name="T19" fmla="*/ 471 h 496"/>
                  <a:gd name="T20" fmla="*/ 101 w 366"/>
                  <a:gd name="T21" fmla="*/ 421 h 496"/>
                  <a:gd name="T22" fmla="*/ 82 w 366"/>
                  <a:gd name="T23" fmla="*/ 381 h 496"/>
                  <a:gd name="T24" fmla="*/ 28 w 366"/>
                  <a:gd name="T25" fmla="*/ 378 h 496"/>
                  <a:gd name="T26" fmla="*/ 7 w 366"/>
                  <a:gd name="T27" fmla="*/ 362 h 496"/>
                  <a:gd name="T28" fmla="*/ 6 w 366"/>
                  <a:gd name="T29" fmla="*/ 357 h 496"/>
                  <a:gd name="T30" fmla="*/ 68 w 366"/>
                  <a:gd name="T31" fmla="*/ 329 h 496"/>
                  <a:gd name="T32" fmla="*/ 67 w 366"/>
                  <a:gd name="T33" fmla="*/ 324 h 496"/>
                  <a:gd name="T34" fmla="*/ 6 w 366"/>
                  <a:gd name="T35" fmla="*/ 357 h 496"/>
                  <a:gd name="T36" fmla="*/ 0 w 366"/>
                  <a:gd name="T37" fmla="*/ 302 h 496"/>
                  <a:gd name="T38" fmla="*/ 15 w 366"/>
                  <a:gd name="T39" fmla="*/ 284 h 496"/>
                  <a:gd name="T40" fmla="*/ 67 w 366"/>
                  <a:gd name="T41" fmla="*/ 267 h 496"/>
                  <a:gd name="T42" fmla="*/ 0 w 366"/>
                  <a:gd name="T43" fmla="*/ 302 h 496"/>
                  <a:gd name="T44" fmla="*/ 68 w 366"/>
                  <a:gd name="T45" fmla="*/ 262 h 496"/>
                  <a:gd name="T46" fmla="*/ 23 w 366"/>
                  <a:gd name="T47" fmla="*/ 228 h 496"/>
                  <a:gd name="T48" fmla="*/ 17 w 366"/>
                  <a:gd name="T49" fmla="*/ 202 h 496"/>
                  <a:gd name="T50" fmla="*/ 19 w 366"/>
                  <a:gd name="T51" fmla="*/ 196 h 496"/>
                  <a:gd name="T52" fmla="*/ 82 w 366"/>
                  <a:gd name="T53" fmla="*/ 213 h 496"/>
                  <a:gd name="T54" fmla="*/ 84 w 366"/>
                  <a:gd name="T55" fmla="*/ 208 h 496"/>
                  <a:gd name="T56" fmla="*/ 19 w 366"/>
                  <a:gd name="T57" fmla="*/ 196 h 496"/>
                  <a:gd name="T58" fmla="*/ 40 w 366"/>
                  <a:gd name="T59" fmla="*/ 149 h 496"/>
                  <a:gd name="T60" fmla="*/ 60 w 366"/>
                  <a:gd name="T61" fmla="*/ 142 h 496"/>
                  <a:gd name="T62" fmla="*/ 111 w 366"/>
                  <a:gd name="T63" fmla="*/ 162 h 496"/>
                  <a:gd name="T64" fmla="*/ 40 w 366"/>
                  <a:gd name="T65" fmla="*/ 149 h 496"/>
                  <a:gd name="T66" fmla="*/ 114 w 366"/>
                  <a:gd name="T67" fmla="*/ 157 h 496"/>
                  <a:gd name="T68" fmla="*/ 95 w 366"/>
                  <a:gd name="T69" fmla="*/ 99 h 496"/>
                  <a:gd name="T70" fmla="*/ 102 w 366"/>
                  <a:gd name="T71" fmla="*/ 72 h 496"/>
                  <a:gd name="T72" fmla="*/ 106 w 366"/>
                  <a:gd name="T73" fmla="*/ 69 h 496"/>
                  <a:gd name="T74" fmla="*/ 150 w 366"/>
                  <a:gd name="T75" fmla="*/ 121 h 496"/>
                  <a:gd name="T76" fmla="*/ 155 w 366"/>
                  <a:gd name="T77" fmla="*/ 117 h 496"/>
                  <a:gd name="T78" fmla="*/ 106 w 366"/>
                  <a:gd name="T79" fmla="*/ 69 h 496"/>
                  <a:gd name="T80" fmla="*/ 149 w 366"/>
                  <a:gd name="T81" fmla="*/ 37 h 496"/>
                  <a:gd name="T82" fmla="*/ 170 w 366"/>
                  <a:gd name="T83" fmla="*/ 42 h 496"/>
                  <a:gd name="T84" fmla="*/ 200 w 366"/>
                  <a:gd name="T85" fmla="*/ 90 h 496"/>
                  <a:gd name="T86" fmla="*/ 149 w 366"/>
                  <a:gd name="T87" fmla="*/ 37 h 496"/>
                  <a:gd name="T88" fmla="*/ 206 w 366"/>
                  <a:gd name="T89" fmla="*/ 88 h 496"/>
                  <a:gd name="T90" fmla="*/ 222 w 366"/>
                  <a:gd name="T91" fmla="*/ 21 h 496"/>
                  <a:gd name="T92" fmla="*/ 243 w 366"/>
                  <a:gd name="T93" fmla="*/ 0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66" h="496">
                    <a:moveTo>
                      <a:pt x="358" y="119"/>
                    </a:moveTo>
                    <a:lnTo>
                      <a:pt x="358" y="119"/>
                    </a:lnTo>
                    <a:cubicBezTo>
                      <a:pt x="360" y="116"/>
                      <a:pt x="363" y="113"/>
                      <a:pt x="366" y="110"/>
                    </a:cubicBezTo>
                    <a:cubicBezTo>
                      <a:pt x="351" y="105"/>
                      <a:pt x="337" y="102"/>
                      <a:pt x="323" y="99"/>
                    </a:cubicBezTo>
                    <a:cubicBezTo>
                      <a:pt x="323" y="99"/>
                      <a:pt x="322" y="99"/>
                      <a:pt x="322" y="99"/>
                    </a:cubicBezTo>
                    <a:cubicBezTo>
                      <a:pt x="316" y="98"/>
                      <a:pt x="309" y="98"/>
                      <a:pt x="303" y="97"/>
                    </a:cubicBezTo>
                    <a:cubicBezTo>
                      <a:pt x="305" y="101"/>
                      <a:pt x="307" y="106"/>
                      <a:pt x="307" y="112"/>
                    </a:cubicBezTo>
                    <a:cubicBezTo>
                      <a:pt x="310" y="115"/>
                      <a:pt x="312" y="119"/>
                      <a:pt x="312" y="123"/>
                    </a:cubicBezTo>
                    <a:cubicBezTo>
                      <a:pt x="316" y="121"/>
                      <a:pt x="322" y="120"/>
                      <a:pt x="328" y="122"/>
                    </a:cubicBezTo>
                    <a:cubicBezTo>
                      <a:pt x="333" y="111"/>
                      <a:pt x="348" y="109"/>
                      <a:pt x="358" y="119"/>
                    </a:cubicBezTo>
                    <a:lnTo>
                      <a:pt x="358" y="119"/>
                    </a:lnTo>
                    <a:close/>
                    <a:moveTo>
                      <a:pt x="47" y="454"/>
                    </a:moveTo>
                    <a:lnTo>
                      <a:pt x="47" y="454"/>
                    </a:lnTo>
                    <a:lnTo>
                      <a:pt x="98" y="416"/>
                    </a:lnTo>
                    <a:cubicBezTo>
                      <a:pt x="96" y="411"/>
                      <a:pt x="93" y="407"/>
                      <a:pt x="91" y="402"/>
                    </a:cubicBezTo>
                    <a:lnTo>
                      <a:pt x="48" y="429"/>
                    </a:lnTo>
                    <a:cubicBezTo>
                      <a:pt x="45" y="431"/>
                      <a:pt x="42" y="426"/>
                      <a:pt x="45" y="424"/>
                    </a:cubicBezTo>
                    <a:lnTo>
                      <a:pt x="89" y="397"/>
                    </a:lnTo>
                    <a:cubicBezTo>
                      <a:pt x="87" y="394"/>
                      <a:pt x="85" y="390"/>
                      <a:pt x="84" y="386"/>
                    </a:cubicBezTo>
                    <a:lnTo>
                      <a:pt x="25" y="414"/>
                    </a:lnTo>
                    <a:cubicBezTo>
                      <a:pt x="31" y="427"/>
                      <a:pt x="38" y="441"/>
                      <a:pt x="47" y="454"/>
                    </a:cubicBezTo>
                    <a:lnTo>
                      <a:pt x="47" y="454"/>
                    </a:lnTo>
                    <a:close/>
                    <a:moveTo>
                      <a:pt x="101" y="421"/>
                    </a:moveTo>
                    <a:lnTo>
                      <a:pt x="101" y="421"/>
                    </a:lnTo>
                    <a:lnTo>
                      <a:pt x="50" y="459"/>
                    </a:lnTo>
                    <a:cubicBezTo>
                      <a:pt x="58" y="472"/>
                      <a:pt x="68" y="484"/>
                      <a:pt x="79" y="496"/>
                    </a:cubicBezTo>
                    <a:lnTo>
                      <a:pt x="119" y="448"/>
                    </a:lnTo>
                    <a:cubicBezTo>
                      <a:pt x="116" y="445"/>
                      <a:pt x="114" y="441"/>
                      <a:pt x="111" y="437"/>
                    </a:cubicBezTo>
                    <a:lnTo>
                      <a:pt x="73" y="475"/>
                    </a:lnTo>
                    <a:cubicBezTo>
                      <a:pt x="70" y="478"/>
                      <a:pt x="67" y="474"/>
                      <a:pt x="69" y="471"/>
                    </a:cubicBezTo>
                    <a:lnTo>
                      <a:pt x="108" y="433"/>
                    </a:lnTo>
                    <a:cubicBezTo>
                      <a:pt x="106" y="429"/>
                      <a:pt x="103" y="425"/>
                      <a:pt x="101" y="421"/>
                    </a:cubicBezTo>
                    <a:lnTo>
                      <a:pt x="101" y="421"/>
                    </a:lnTo>
                    <a:close/>
                    <a:moveTo>
                      <a:pt x="23" y="408"/>
                    </a:moveTo>
                    <a:lnTo>
                      <a:pt x="23" y="408"/>
                    </a:lnTo>
                    <a:lnTo>
                      <a:pt x="82" y="381"/>
                    </a:lnTo>
                    <a:cubicBezTo>
                      <a:pt x="80" y="377"/>
                      <a:pt x="79" y="373"/>
                      <a:pt x="78" y="369"/>
                    </a:cubicBezTo>
                    <a:lnTo>
                      <a:pt x="29" y="384"/>
                    </a:lnTo>
                    <a:cubicBezTo>
                      <a:pt x="26" y="385"/>
                      <a:pt x="24" y="379"/>
                      <a:pt x="28" y="378"/>
                    </a:cubicBezTo>
                    <a:lnTo>
                      <a:pt x="76" y="364"/>
                    </a:lnTo>
                    <a:cubicBezTo>
                      <a:pt x="74" y="359"/>
                      <a:pt x="73" y="354"/>
                      <a:pt x="72" y="348"/>
                    </a:cubicBezTo>
                    <a:lnTo>
                      <a:pt x="7" y="362"/>
                    </a:lnTo>
                    <a:cubicBezTo>
                      <a:pt x="11" y="378"/>
                      <a:pt x="16" y="393"/>
                      <a:pt x="23" y="408"/>
                    </a:cubicBezTo>
                    <a:lnTo>
                      <a:pt x="23" y="408"/>
                    </a:lnTo>
                    <a:close/>
                    <a:moveTo>
                      <a:pt x="6" y="357"/>
                    </a:moveTo>
                    <a:lnTo>
                      <a:pt x="6" y="357"/>
                    </a:lnTo>
                    <a:lnTo>
                      <a:pt x="70" y="343"/>
                    </a:lnTo>
                    <a:cubicBezTo>
                      <a:pt x="69" y="338"/>
                      <a:pt x="69" y="334"/>
                      <a:pt x="68" y="329"/>
                    </a:cubicBezTo>
                    <a:lnTo>
                      <a:pt x="17" y="334"/>
                    </a:lnTo>
                    <a:cubicBezTo>
                      <a:pt x="13" y="334"/>
                      <a:pt x="13" y="329"/>
                      <a:pt x="16" y="328"/>
                    </a:cubicBezTo>
                    <a:lnTo>
                      <a:pt x="67" y="324"/>
                    </a:lnTo>
                    <a:cubicBezTo>
                      <a:pt x="66" y="319"/>
                      <a:pt x="66" y="314"/>
                      <a:pt x="66" y="308"/>
                    </a:cubicBezTo>
                    <a:lnTo>
                      <a:pt x="0" y="307"/>
                    </a:lnTo>
                    <a:cubicBezTo>
                      <a:pt x="1" y="324"/>
                      <a:pt x="3" y="340"/>
                      <a:pt x="6" y="357"/>
                    </a:cubicBezTo>
                    <a:lnTo>
                      <a:pt x="6" y="357"/>
                    </a:lnTo>
                    <a:close/>
                    <a:moveTo>
                      <a:pt x="0" y="302"/>
                    </a:moveTo>
                    <a:lnTo>
                      <a:pt x="0" y="302"/>
                    </a:lnTo>
                    <a:lnTo>
                      <a:pt x="66" y="303"/>
                    </a:lnTo>
                    <a:cubicBezTo>
                      <a:pt x="65" y="298"/>
                      <a:pt x="65" y="294"/>
                      <a:pt x="66" y="290"/>
                    </a:cubicBezTo>
                    <a:lnTo>
                      <a:pt x="15" y="284"/>
                    </a:lnTo>
                    <a:cubicBezTo>
                      <a:pt x="11" y="284"/>
                      <a:pt x="12" y="278"/>
                      <a:pt x="16" y="278"/>
                    </a:cubicBezTo>
                    <a:lnTo>
                      <a:pt x="66" y="284"/>
                    </a:lnTo>
                    <a:cubicBezTo>
                      <a:pt x="66" y="278"/>
                      <a:pt x="67" y="273"/>
                      <a:pt x="67" y="267"/>
                    </a:cubicBezTo>
                    <a:lnTo>
                      <a:pt x="4" y="254"/>
                    </a:lnTo>
                    <a:cubicBezTo>
                      <a:pt x="1" y="270"/>
                      <a:pt x="0" y="286"/>
                      <a:pt x="0" y="302"/>
                    </a:cubicBezTo>
                    <a:lnTo>
                      <a:pt x="0" y="302"/>
                    </a:lnTo>
                    <a:close/>
                    <a:moveTo>
                      <a:pt x="4" y="249"/>
                    </a:moveTo>
                    <a:lnTo>
                      <a:pt x="4" y="249"/>
                    </a:lnTo>
                    <a:lnTo>
                      <a:pt x="68" y="262"/>
                    </a:lnTo>
                    <a:cubicBezTo>
                      <a:pt x="69" y="257"/>
                      <a:pt x="70" y="253"/>
                      <a:pt x="71" y="249"/>
                    </a:cubicBezTo>
                    <a:lnTo>
                      <a:pt x="22" y="233"/>
                    </a:lnTo>
                    <a:cubicBezTo>
                      <a:pt x="18" y="232"/>
                      <a:pt x="20" y="227"/>
                      <a:pt x="23" y="228"/>
                    </a:cubicBezTo>
                    <a:lnTo>
                      <a:pt x="72" y="243"/>
                    </a:lnTo>
                    <a:cubicBezTo>
                      <a:pt x="73" y="239"/>
                      <a:pt x="74" y="235"/>
                      <a:pt x="75" y="231"/>
                    </a:cubicBezTo>
                    <a:lnTo>
                      <a:pt x="17" y="202"/>
                    </a:lnTo>
                    <a:cubicBezTo>
                      <a:pt x="11" y="217"/>
                      <a:pt x="7" y="233"/>
                      <a:pt x="4" y="249"/>
                    </a:cubicBezTo>
                    <a:lnTo>
                      <a:pt x="4" y="249"/>
                    </a:lnTo>
                    <a:close/>
                    <a:moveTo>
                      <a:pt x="19" y="196"/>
                    </a:moveTo>
                    <a:lnTo>
                      <a:pt x="19" y="196"/>
                    </a:lnTo>
                    <a:lnTo>
                      <a:pt x="77" y="225"/>
                    </a:lnTo>
                    <a:cubicBezTo>
                      <a:pt x="79" y="221"/>
                      <a:pt x="80" y="217"/>
                      <a:pt x="82" y="213"/>
                    </a:cubicBezTo>
                    <a:lnTo>
                      <a:pt x="37" y="186"/>
                    </a:lnTo>
                    <a:cubicBezTo>
                      <a:pt x="34" y="184"/>
                      <a:pt x="37" y="179"/>
                      <a:pt x="40" y="181"/>
                    </a:cubicBezTo>
                    <a:lnTo>
                      <a:pt x="84" y="208"/>
                    </a:lnTo>
                    <a:cubicBezTo>
                      <a:pt x="86" y="203"/>
                      <a:pt x="88" y="199"/>
                      <a:pt x="90" y="195"/>
                    </a:cubicBezTo>
                    <a:lnTo>
                      <a:pt x="38" y="154"/>
                    </a:lnTo>
                    <a:cubicBezTo>
                      <a:pt x="30" y="168"/>
                      <a:pt x="24" y="182"/>
                      <a:pt x="19" y="196"/>
                    </a:cubicBezTo>
                    <a:lnTo>
                      <a:pt x="19" y="196"/>
                    </a:lnTo>
                    <a:close/>
                    <a:moveTo>
                      <a:pt x="40" y="149"/>
                    </a:moveTo>
                    <a:lnTo>
                      <a:pt x="40" y="149"/>
                    </a:lnTo>
                    <a:lnTo>
                      <a:pt x="93" y="190"/>
                    </a:lnTo>
                    <a:cubicBezTo>
                      <a:pt x="95" y="186"/>
                      <a:pt x="97" y="183"/>
                      <a:pt x="99" y="179"/>
                    </a:cubicBezTo>
                    <a:lnTo>
                      <a:pt x="60" y="142"/>
                    </a:lnTo>
                    <a:cubicBezTo>
                      <a:pt x="58" y="140"/>
                      <a:pt x="62" y="136"/>
                      <a:pt x="64" y="138"/>
                    </a:cubicBezTo>
                    <a:lnTo>
                      <a:pt x="102" y="174"/>
                    </a:lnTo>
                    <a:cubicBezTo>
                      <a:pt x="105" y="170"/>
                      <a:pt x="108" y="166"/>
                      <a:pt x="111" y="162"/>
                    </a:cubicBezTo>
                    <a:lnTo>
                      <a:pt x="67" y="111"/>
                    </a:lnTo>
                    <a:cubicBezTo>
                      <a:pt x="57" y="123"/>
                      <a:pt x="48" y="136"/>
                      <a:pt x="40" y="149"/>
                    </a:cubicBezTo>
                    <a:lnTo>
                      <a:pt x="40" y="149"/>
                    </a:lnTo>
                    <a:close/>
                    <a:moveTo>
                      <a:pt x="70" y="106"/>
                    </a:moveTo>
                    <a:lnTo>
                      <a:pt x="70" y="106"/>
                    </a:lnTo>
                    <a:lnTo>
                      <a:pt x="114" y="157"/>
                    </a:lnTo>
                    <a:cubicBezTo>
                      <a:pt x="117" y="154"/>
                      <a:pt x="120" y="150"/>
                      <a:pt x="123" y="147"/>
                    </a:cubicBezTo>
                    <a:lnTo>
                      <a:pt x="90" y="102"/>
                    </a:lnTo>
                    <a:cubicBezTo>
                      <a:pt x="88" y="99"/>
                      <a:pt x="93" y="96"/>
                      <a:pt x="95" y="99"/>
                    </a:cubicBezTo>
                    <a:lnTo>
                      <a:pt x="127" y="143"/>
                    </a:lnTo>
                    <a:cubicBezTo>
                      <a:pt x="130" y="139"/>
                      <a:pt x="133" y="136"/>
                      <a:pt x="137" y="133"/>
                    </a:cubicBezTo>
                    <a:lnTo>
                      <a:pt x="102" y="72"/>
                    </a:lnTo>
                    <a:cubicBezTo>
                      <a:pt x="91" y="83"/>
                      <a:pt x="80" y="94"/>
                      <a:pt x="70" y="106"/>
                    </a:cubicBezTo>
                    <a:lnTo>
                      <a:pt x="70" y="106"/>
                    </a:lnTo>
                    <a:close/>
                    <a:moveTo>
                      <a:pt x="106" y="69"/>
                    </a:moveTo>
                    <a:lnTo>
                      <a:pt x="106" y="69"/>
                    </a:lnTo>
                    <a:lnTo>
                      <a:pt x="141" y="129"/>
                    </a:lnTo>
                    <a:cubicBezTo>
                      <a:pt x="144" y="126"/>
                      <a:pt x="147" y="123"/>
                      <a:pt x="150" y="121"/>
                    </a:cubicBezTo>
                    <a:lnTo>
                      <a:pt x="127" y="68"/>
                    </a:lnTo>
                    <a:cubicBezTo>
                      <a:pt x="126" y="64"/>
                      <a:pt x="131" y="62"/>
                      <a:pt x="133" y="66"/>
                    </a:cubicBezTo>
                    <a:lnTo>
                      <a:pt x="155" y="117"/>
                    </a:lnTo>
                    <a:cubicBezTo>
                      <a:pt x="159" y="114"/>
                      <a:pt x="163" y="111"/>
                      <a:pt x="167" y="108"/>
                    </a:cubicBezTo>
                    <a:lnTo>
                      <a:pt x="144" y="40"/>
                    </a:lnTo>
                    <a:cubicBezTo>
                      <a:pt x="131" y="49"/>
                      <a:pt x="118" y="58"/>
                      <a:pt x="106" y="69"/>
                    </a:cubicBezTo>
                    <a:lnTo>
                      <a:pt x="106" y="69"/>
                    </a:lnTo>
                    <a:close/>
                    <a:moveTo>
                      <a:pt x="149" y="37"/>
                    </a:moveTo>
                    <a:lnTo>
                      <a:pt x="149" y="37"/>
                    </a:lnTo>
                    <a:lnTo>
                      <a:pt x="172" y="105"/>
                    </a:lnTo>
                    <a:cubicBezTo>
                      <a:pt x="176" y="103"/>
                      <a:pt x="179" y="101"/>
                      <a:pt x="183" y="99"/>
                    </a:cubicBezTo>
                    <a:lnTo>
                      <a:pt x="170" y="42"/>
                    </a:lnTo>
                    <a:cubicBezTo>
                      <a:pt x="169" y="38"/>
                      <a:pt x="174" y="37"/>
                      <a:pt x="175" y="40"/>
                    </a:cubicBezTo>
                    <a:lnTo>
                      <a:pt x="188" y="96"/>
                    </a:lnTo>
                    <a:cubicBezTo>
                      <a:pt x="192" y="94"/>
                      <a:pt x="196" y="92"/>
                      <a:pt x="200" y="90"/>
                    </a:cubicBezTo>
                    <a:lnTo>
                      <a:pt x="191" y="16"/>
                    </a:lnTo>
                    <a:cubicBezTo>
                      <a:pt x="176" y="22"/>
                      <a:pt x="162" y="29"/>
                      <a:pt x="149" y="37"/>
                    </a:cubicBezTo>
                    <a:lnTo>
                      <a:pt x="149" y="37"/>
                    </a:lnTo>
                    <a:close/>
                    <a:moveTo>
                      <a:pt x="196" y="14"/>
                    </a:moveTo>
                    <a:lnTo>
                      <a:pt x="196" y="14"/>
                    </a:lnTo>
                    <a:lnTo>
                      <a:pt x="206" y="88"/>
                    </a:lnTo>
                    <a:cubicBezTo>
                      <a:pt x="210" y="86"/>
                      <a:pt x="214" y="84"/>
                      <a:pt x="219" y="83"/>
                    </a:cubicBezTo>
                    <a:lnTo>
                      <a:pt x="217" y="21"/>
                    </a:lnTo>
                    <a:cubicBezTo>
                      <a:pt x="217" y="17"/>
                      <a:pt x="222" y="17"/>
                      <a:pt x="222" y="21"/>
                    </a:cubicBezTo>
                    <a:lnTo>
                      <a:pt x="224" y="81"/>
                    </a:lnTo>
                    <a:cubicBezTo>
                      <a:pt x="229" y="79"/>
                      <a:pt x="233" y="78"/>
                      <a:pt x="237" y="77"/>
                    </a:cubicBezTo>
                    <a:lnTo>
                      <a:pt x="243" y="0"/>
                    </a:lnTo>
                    <a:cubicBezTo>
                      <a:pt x="227" y="3"/>
                      <a:pt x="211" y="8"/>
                      <a:pt x="196" y="14"/>
                    </a:cubicBezTo>
                    <a:lnTo>
                      <a:pt x="196" y="14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B33FA8B3-1960-9F2E-867F-DE035A152B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00963" y="400051"/>
                <a:ext cx="238125" cy="323850"/>
              </a:xfrm>
              <a:custGeom>
                <a:avLst/>
                <a:gdLst>
                  <a:gd name="T0" fmla="*/ 134 w 292"/>
                  <a:gd name="T1" fmla="*/ 82 h 393"/>
                  <a:gd name="T2" fmla="*/ 164 w 292"/>
                  <a:gd name="T3" fmla="*/ 19 h 393"/>
                  <a:gd name="T4" fmla="*/ 187 w 292"/>
                  <a:gd name="T5" fmla="*/ 0 h 393"/>
                  <a:gd name="T6" fmla="*/ 193 w 292"/>
                  <a:gd name="T7" fmla="*/ 0 h 393"/>
                  <a:gd name="T8" fmla="*/ 188 w 292"/>
                  <a:gd name="T9" fmla="*/ 77 h 393"/>
                  <a:gd name="T10" fmla="*/ 194 w 292"/>
                  <a:gd name="T11" fmla="*/ 78 h 393"/>
                  <a:gd name="T12" fmla="*/ 193 w 292"/>
                  <a:gd name="T13" fmla="*/ 0 h 393"/>
                  <a:gd name="T14" fmla="*/ 246 w 292"/>
                  <a:gd name="T15" fmla="*/ 5 h 393"/>
                  <a:gd name="T16" fmla="*/ 258 w 292"/>
                  <a:gd name="T17" fmla="*/ 22 h 393"/>
                  <a:gd name="T18" fmla="*/ 248 w 292"/>
                  <a:gd name="T19" fmla="*/ 90 h 393"/>
                  <a:gd name="T20" fmla="*/ 246 w 292"/>
                  <a:gd name="T21" fmla="*/ 5 h 393"/>
                  <a:gd name="T22" fmla="*/ 144 w 292"/>
                  <a:gd name="T23" fmla="*/ 176 h 393"/>
                  <a:gd name="T24" fmla="*/ 128 w 292"/>
                  <a:gd name="T25" fmla="*/ 177 h 393"/>
                  <a:gd name="T26" fmla="*/ 149 w 292"/>
                  <a:gd name="T27" fmla="*/ 197 h 393"/>
                  <a:gd name="T28" fmla="*/ 167 w 292"/>
                  <a:gd name="T29" fmla="*/ 103 h 393"/>
                  <a:gd name="T30" fmla="*/ 141 w 292"/>
                  <a:gd name="T31" fmla="*/ 137 h 393"/>
                  <a:gd name="T32" fmla="*/ 135 w 292"/>
                  <a:gd name="T33" fmla="*/ 138 h 393"/>
                  <a:gd name="T34" fmla="*/ 133 w 292"/>
                  <a:gd name="T35" fmla="*/ 154 h 393"/>
                  <a:gd name="T36" fmla="*/ 142 w 292"/>
                  <a:gd name="T37" fmla="*/ 152 h 393"/>
                  <a:gd name="T38" fmla="*/ 144 w 292"/>
                  <a:gd name="T39" fmla="*/ 174 h 393"/>
                  <a:gd name="T40" fmla="*/ 123 w 292"/>
                  <a:gd name="T41" fmla="*/ 123 h 393"/>
                  <a:gd name="T42" fmla="*/ 126 w 292"/>
                  <a:gd name="T43" fmla="*/ 124 h 393"/>
                  <a:gd name="T44" fmla="*/ 111 w 292"/>
                  <a:gd name="T45" fmla="*/ 115 h 393"/>
                  <a:gd name="T46" fmla="*/ 138 w 292"/>
                  <a:gd name="T47" fmla="*/ 172 h 393"/>
                  <a:gd name="T48" fmla="*/ 113 w 292"/>
                  <a:gd name="T49" fmla="*/ 140 h 393"/>
                  <a:gd name="T50" fmla="*/ 123 w 292"/>
                  <a:gd name="T51" fmla="*/ 123 h 393"/>
                  <a:gd name="T52" fmla="*/ 105 w 292"/>
                  <a:gd name="T53" fmla="*/ 164 h 393"/>
                  <a:gd name="T54" fmla="*/ 54 w 292"/>
                  <a:gd name="T55" fmla="*/ 162 h 393"/>
                  <a:gd name="T56" fmla="*/ 59 w 292"/>
                  <a:gd name="T57" fmla="*/ 164 h 393"/>
                  <a:gd name="T58" fmla="*/ 121 w 292"/>
                  <a:gd name="T59" fmla="*/ 175 h 393"/>
                  <a:gd name="T60" fmla="*/ 101 w 292"/>
                  <a:gd name="T61" fmla="*/ 119 h 393"/>
                  <a:gd name="T62" fmla="*/ 101 w 292"/>
                  <a:gd name="T63" fmla="*/ 159 h 393"/>
                  <a:gd name="T64" fmla="*/ 56 w 292"/>
                  <a:gd name="T65" fmla="*/ 168 h 393"/>
                  <a:gd name="T66" fmla="*/ 128 w 292"/>
                  <a:gd name="T67" fmla="*/ 196 h 393"/>
                  <a:gd name="T68" fmla="*/ 56 w 292"/>
                  <a:gd name="T69" fmla="*/ 169 h 393"/>
                  <a:gd name="T70" fmla="*/ 55 w 292"/>
                  <a:gd name="T71" fmla="*/ 250 h 393"/>
                  <a:gd name="T72" fmla="*/ 25 w 292"/>
                  <a:gd name="T73" fmla="*/ 276 h 393"/>
                  <a:gd name="T74" fmla="*/ 19 w 292"/>
                  <a:gd name="T75" fmla="*/ 285 h 393"/>
                  <a:gd name="T76" fmla="*/ 21 w 292"/>
                  <a:gd name="T77" fmla="*/ 340 h 393"/>
                  <a:gd name="T78" fmla="*/ 69 w 292"/>
                  <a:gd name="T79" fmla="*/ 310 h 393"/>
                  <a:gd name="T80" fmla="*/ 75 w 292"/>
                  <a:gd name="T81" fmla="*/ 336 h 393"/>
                  <a:gd name="T82" fmla="*/ 37 w 292"/>
                  <a:gd name="T83" fmla="*/ 256 h 393"/>
                  <a:gd name="T84" fmla="*/ 13 w 292"/>
                  <a:gd name="T85" fmla="*/ 247 h 393"/>
                  <a:gd name="T86" fmla="*/ 37 w 292"/>
                  <a:gd name="T87" fmla="*/ 256 h 393"/>
                  <a:gd name="T88" fmla="*/ 17 w 292"/>
                  <a:gd name="T89" fmla="*/ 369 h 393"/>
                  <a:gd name="T90" fmla="*/ 17 w 292"/>
                  <a:gd name="T91" fmla="*/ 369 h 393"/>
                  <a:gd name="T92" fmla="*/ 14 w 292"/>
                  <a:gd name="T93" fmla="*/ 265 h 393"/>
                  <a:gd name="T94" fmla="*/ 15 w 292"/>
                  <a:gd name="T95" fmla="*/ 281 h 393"/>
                  <a:gd name="T96" fmla="*/ 14 w 292"/>
                  <a:gd name="T97" fmla="*/ 265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92" h="393">
                    <a:moveTo>
                      <a:pt x="139" y="5"/>
                    </a:moveTo>
                    <a:lnTo>
                      <a:pt x="139" y="5"/>
                    </a:lnTo>
                    <a:lnTo>
                      <a:pt x="134" y="82"/>
                    </a:lnTo>
                    <a:cubicBezTo>
                      <a:pt x="139" y="81"/>
                      <a:pt x="144" y="80"/>
                      <a:pt x="149" y="79"/>
                    </a:cubicBezTo>
                    <a:lnTo>
                      <a:pt x="159" y="18"/>
                    </a:lnTo>
                    <a:cubicBezTo>
                      <a:pt x="159" y="15"/>
                      <a:pt x="165" y="16"/>
                      <a:pt x="164" y="19"/>
                    </a:cubicBezTo>
                    <a:lnTo>
                      <a:pt x="155" y="78"/>
                    </a:lnTo>
                    <a:cubicBezTo>
                      <a:pt x="159" y="78"/>
                      <a:pt x="163" y="78"/>
                      <a:pt x="167" y="77"/>
                    </a:cubicBezTo>
                    <a:lnTo>
                      <a:pt x="187" y="0"/>
                    </a:lnTo>
                    <a:cubicBezTo>
                      <a:pt x="171" y="1"/>
                      <a:pt x="155" y="2"/>
                      <a:pt x="139" y="5"/>
                    </a:cubicBezTo>
                    <a:lnTo>
                      <a:pt x="139" y="5"/>
                    </a:lnTo>
                    <a:close/>
                    <a:moveTo>
                      <a:pt x="193" y="0"/>
                    </a:moveTo>
                    <a:lnTo>
                      <a:pt x="193" y="0"/>
                    </a:lnTo>
                    <a:lnTo>
                      <a:pt x="173" y="77"/>
                    </a:lnTo>
                    <a:cubicBezTo>
                      <a:pt x="178" y="77"/>
                      <a:pt x="183" y="77"/>
                      <a:pt x="188" y="77"/>
                    </a:cubicBezTo>
                    <a:lnTo>
                      <a:pt x="207" y="17"/>
                    </a:lnTo>
                    <a:cubicBezTo>
                      <a:pt x="208" y="13"/>
                      <a:pt x="214" y="15"/>
                      <a:pt x="213" y="18"/>
                    </a:cubicBezTo>
                    <a:lnTo>
                      <a:pt x="194" y="78"/>
                    </a:lnTo>
                    <a:cubicBezTo>
                      <a:pt x="199" y="78"/>
                      <a:pt x="203" y="79"/>
                      <a:pt x="208" y="80"/>
                    </a:cubicBezTo>
                    <a:lnTo>
                      <a:pt x="240" y="4"/>
                    </a:lnTo>
                    <a:cubicBezTo>
                      <a:pt x="224" y="2"/>
                      <a:pt x="208" y="0"/>
                      <a:pt x="193" y="0"/>
                    </a:cubicBezTo>
                    <a:lnTo>
                      <a:pt x="193" y="0"/>
                    </a:lnTo>
                    <a:close/>
                    <a:moveTo>
                      <a:pt x="246" y="5"/>
                    </a:moveTo>
                    <a:lnTo>
                      <a:pt x="246" y="5"/>
                    </a:lnTo>
                    <a:lnTo>
                      <a:pt x="214" y="81"/>
                    </a:lnTo>
                    <a:cubicBezTo>
                      <a:pt x="218" y="81"/>
                      <a:pt x="222" y="82"/>
                      <a:pt x="226" y="83"/>
                    </a:cubicBezTo>
                    <a:lnTo>
                      <a:pt x="258" y="22"/>
                    </a:lnTo>
                    <a:cubicBezTo>
                      <a:pt x="260" y="19"/>
                      <a:pt x="265" y="21"/>
                      <a:pt x="263" y="25"/>
                    </a:cubicBezTo>
                    <a:lnTo>
                      <a:pt x="232" y="85"/>
                    </a:lnTo>
                    <a:cubicBezTo>
                      <a:pt x="237" y="86"/>
                      <a:pt x="243" y="88"/>
                      <a:pt x="248" y="90"/>
                    </a:cubicBezTo>
                    <a:lnTo>
                      <a:pt x="292" y="17"/>
                    </a:lnTo>
                    <a:cubicBezTo>
                      <a:pt x="277" y="12"/>
                      <a:pt x="261" y="8"/>
                      <a:pt x="246" y="5"/>
                    </a:cubicBezTo>
                    <a:lnTo>
                      <a:pt x="246" y="5"/>
                    </a:lnTo>
                    <a:close/>
                    <a:moveTo>
                      <a:pt x="144" y="174"/>
                    </a:moveTo>
                    <a:lnTo>
                      <a:pt x="144" y="174"/>
                    </a:lnTo>
                    <a:cubicBezTo>
                      <a:pt x="144" y="175"/>
                      <a:pt x="144" y="175"/>
                      <a:pt x="144" y="176"/>
                    </a:cubicBezTo>
                    <a:cubicBezTo>
                      <a:pt x="143" y="176"/>
                      <a:pt x="143" y="176"/>
                      <a:pt x="142" y="177"/>
                    </a:cubicBezTo>
                    <a:cubicBezTo>
                      <a:pt x="142" y="177"/>
                      <a:pt x="142" y="177"/>
                      <a:pt x="142" y="177"/>
                    </a:cubicBezTo>
                    <a:cubicBezTo>
                      <a:pt x="137" y="178"/>
                      <a:pt x="132" y="177"/>
                      <a:pt x="128" y="177"/>
                    </a:cubicBezTo>
                    <a:cubicBezTo>
                      <a:pt x="127" y="177"/>
                      <a:pt x="127" y="177"/>
                      <a:pt x="126" y="178"/>
                    </a:cubicBezTo>
                    <a:cubicBezTo>
                      <a:pt x="127" y="183"/>
                      <a:pt x="130" y="190"/>
                      <a:pt x="136" y="196"/>
                    </a:cubicBezTo>
                    <a:cubicBezTo>
                      <a:pt x="140" y="196"/>
                      <a:pt x="144" y="196"/>
                      <a:pt x="149" y="197"/>
                    </a:cubicBezTo>
                    <a:lnTo>
                      <a:pt x="161" y="145"/>
                    </a:lnTo>
                    <a:cubicBezTo>
                      <a:pt x="147" y="141"/>
                      <a:pt x="144" y="117"/>
                      <a:pt x="162" y="113"/>
                    </a:cubicBezTo>
                    <a:cubicBezTo>
                      <a:pt x="162" y="109"/>
                      <a:pt x="164" y="106"/>
                      <a:pt x="167" y="103"/>
                    </a:cubicBezTo>
                    <a:cubicBezTo>
                      <a:pt x="157" y="104"/>
                      <a:pt x="147" y="105"/>
                      <a:pt x="138" y="107"/>
                    </a:cubicBezTo>
                    <a:lnTo>
                      <a:pt x="141" y="136"/>
                    </a:lnTo>
                    <a:cubicBezTo>
                      <a:pt x="141" y="136"/>
                      <a:pt x="141" y="136"/>
                      <a:pt x="141" y="137"/>
                    </a:cubicBezTo>
                    <a:lnTo>
                      <a:pt x="141" y="140"/>
                    </a:lnTo>
                    <a:cubicBezTo>
                      <a:pt x="141" y="143"/>
                      <a:pt x="136" y="144"/>
                      <a:pt x="135" y="140"/>
                    </a:cubicBezTo>
                    <a:lnTo>
                      <a:pt x="135" y="138"/>
                    </a:lnTo>
                    <a:lnTo>
                      <a:pt x="124" y="130"/>
                    </a:lnTo>
                    <a:cubicBezTo>
                      <a:pt x="121" y="132"/>
                      <a:pt x="119" y="136"/>
                      <a:pt x="119" y="140"/>
                    </a:cubicBezTo>
                    <a:cubicBezTo>
                      <a:pt x="119" y="148"/>
                      <a:pt x="125" y="154"/>
                      <a:pt x="133" y="154"/>
                    </a:cubicBezTo>
                    <a:cubicBezTo>
                      <a:pt x="134" y="154"/>
                      <a:pt x="135" y="154"/>
                      <a:pt x="137" y="154"/>
                    </a:cubicBezTo>
                    <a:lnTo>
                      <a:pt x="137" y="153"/>
                    </a:lnTo>
                    <a:cubicBezTo>
                      <a:pt x="136" y="149"/>
                      <a:pt x="142" y="148"/>
                      <a:pt x="142" y="152"/>
                    </a:cubicBezTo>
                    <a:lnTo>
                      <a:pt x="142" y="155"/>
                    </a:lnTo>
                    <a:cubicBezTo>
                      <a:pt x="143" y="155"/>
                      <a:pt x="143" y="155"/>
                      <a:pt x="143" y="156"/>
                    </a:cubicBezTo>
                    <a:lnTo>
                      <a:pt x="144" y="174"/>
                    </a:lnTo>
                    <a:cubicBezTo>
                      <a:pt x="144" y="174"/>
                      <a:pt x="144" y="174"/>
                      <a:pt x="144" y="174"/>
                    </a:cubicBezTo>
                    <a:lnTo>
                      <a:pt x="144" y="174"/>
                    </a:lnTo>
                    <a:close/>
                    <a:moveTo>
                      <a:pt x="123" y="123"/>
                    </a:moveTo>
                    <a:lnTo>
                      <a:pt x="123" y="123"/>
                    </a:lnTo>
                    <a:lnTo>
                      <a:pt x="125" y="124"/>
                    </a:lnTo>
                    <a:cubicBezTo>
                      <a:pt x="125" y="124"/>
                      <a:pt x="125" y="124"/>
                      <a:pt x="126" y="124"/>
                    </a:cubicBezTo>
                    <a:lnTo>
                      <a:pt x="135" y="131"/>
                    </a:lnTo>
                    <a:lnTo>
                      <a:pt x="133" y="108"/>
                    </a:lnTo>
                    <a:cubicBezTo>
                      <a:pt x="125" y="110"/>
                      <a:pt x="118" y="112"/>
                      <a:pt x="111" y="115"/>
                    </a:cubicBezTo>
                    <a:cubicBezTo>
                      <a:pt x="97" y="130"/>
                      <a:pt x="98" y="147"/>
                      <a:pt x="107" y="159"/>
                    </a:cubicBezTo>
                    <a:cubicBezTo>
                      <a:pt x="108" y="159"/>
                      <a:pt x="108" y="159"/>
                      <a:pt x="108" y="159"/>
                    </a:cubicBezTo>
                    <a:cubicBezTo>
                      <a:pt x="115" y="168"/>
                      <a:pt x="127" y="173"/>
                      <a:pt x="138" y="172"/>
                    </a:cubicBezTo>
                    <a:lnTo>
                      <a:pt x="137" y="159"/>
                    </a:lnTo>
                    <a:cubicBezTo>
                      <a:pt x="136" y="160"/>
                      <a:pt x="134" y="160"/>
                      <a:pt x="133" y="160"/>
                    </a:cubicBezTo>
                    <a:cubicBezTo>
                      <a:pt x="122" y="160"/>
                      <a:pt x="113" y="151"/>
                      <a:pt x="113" y="140"/>
                    </a:cubicBezTo>
                    <a:cubicBezTo>
                      <a:pt x="113" y="135"/>
                      <a:pt x="116" y="130"/>
                      <a:pt x="119" y="126"/>
                    </a:cubicBezTo>
                    <a:cubicBezTo>
                      <a:pt x="118" y="124"/>
                      <a:pt x="121" y="121"/>
                      <a:pt x="123" y="123"/>
                    </a:cubicBezTo>
                    <a:lnTo>
                      <a:pt x="123" y="123"/>
                    </a:lnTo>
                    <a:close/>
                    <a:moveTo>
                      <a:pt x="121" y="175"/>
                    </a:moveTo>
                    <a:lnTo>
                      <a:pt x="121" y="175"/>
                    </a:lnTo>
                    <a:cubicBezTo>
                      <a:pt x="115" y="172"/>
                      <a:pt x="109" y="169"/>
                      <a:pt x="105" y="164"/>
                    </a:cubicBezTo>
                    <a:cubicBezTo>
                      <a:pt x="85" y="169"/>
                      <a:pt x="68" y="154"/>
                      <a:pt x="62" y="142"/>
                    </a:cubicBezTo>
                    <a:cubicBezTo>
                      <a:pt x="55" y="147"/>
                      <a:pt x="48" y="153"/>
                      <a:pt x="42" y="159"/>
                    </a:cubicBezTo>
                    <a:lnTo>
                      <a:pt x="54" y="162"/>
                    </a:lnTo>
                    <a:cubicBezTo>
                      <a:pt x="55" y="162"/>
                      <a:pt x="55" y="162"/>
                      <a:pt x="55" y="162"/>
                    </a:cubicBezTo>
                    <a:lnTo>
                      <a:pt x="58" y="163"/>
                    </a:lnTo>
                    <a:cubicBezTo>
                      <a:pt x="58" y="163"/>
                      <a:pt x="59" y="163"/>
                      <a:pt x="59" y="164"/>
                    </a:cubicBezTo>
                    <a:cubicBezTo>
                      <a:pt x="60" y="164"/>
                      <a:pt x="60" y="164"/>
                      <a:pt x="60" y="165"/>
                    </a:cubicBezTo>
                    <a:cubicBezTo>
                      <a:pt x="74" y="181"/>
                      <a:pt x="108" y="181"/>
                      <a:pt x="121" y="175"/>
                    </a:cubicBezTo>
                    <a:lnTo>
                      <a:pt x="121" y="175"/>
                    </a:lnTo>
                    <a:close/>
                    <a:moveTo>
                      <a:pt x="101" y="159"/>
                    </a:moveTo>
                    <a:lnTo>
                      <a:pt x="101" y="159"/>
                    </a:lnTo>
                    <a:cubicBezTo>
                      <a:pt x="93" y="148"/>
                      <a:pt x="92" y="134"/>
                      <a:pt x="101" y="119"/>
                    </a:cubicBezTo>
                    <a:cubicBezTo>
                      <a:pt x="89" y="124"/>
                      <a:pt x="77" y="131"/>
                      <a:pt x="66" y="139"/>
                    </a:cubicBezTo>
                    <a:cubicBezTo>
                      <a:pt x="71" y="149"/>
                      <a:pt x="85" y="161"/>
                      <a:pt x="101" y="159"/>
                    </a:cubicBezTo>
                    <a:lnTo>
                      <a:pt x="101" y="159"/>
                    </a:lnTo>
                    <a:close/>
                    <a:moveTo>
                      <a:pt x="56" y="169"/>
                    </a:moveTo>
                    <a:lnTo>
                      <a:pt x="56" y="169"/>
                    </a:lnTo>
                    <a:lnTo>
                      <a:pt x="56" y="168"/>
                    </a:lnTo>
                    <a:cubicBezTo>
                      <a:pt x="54" y="174"/>
                      <a:pt x="54" y="186"/>
                      <a:pt x="55" y="192"/>
                    </a:cubicBezTo>
                    <a:cubicBezTo>
                      <a:pt x="66" y="196"/>
                      <a:pt x="79" y="196"/>
                      <a:pt x="94" y="196"/>
                    </a:cubicBezTo>
                    <a:cubicBezTo>
                      <a:pt x="106" y="196"/>
                      <a:pt x="117" y="196"/>
                      <a:pt x="128" y="196"/>
                    </a:cubicBezTo>
                    <a:cubicBezTo>
                      <a:pt x="124" y="191"/>
                      <a:pt x="122" y="185"/>
                      <a:pt x="121" y="181"/>
                    </a:cubicBezTo>
                    <a:cubicBezTo>
                      <a:pt x="104" y="187"/>
                      <a:pt x="71" y="185"/>
                      <a:pt x="56" y="169"/>
                    </a:cubicBezTo>
                    <a:lnTo>
                      <a:pt x="56" y="169"/>
                    </a:lnTo>
                    <a:close/>
                    <a:moveTo>
                      <a:pt x="66" y="255"/>
                    </a:moveTo>
                    <a:lnTo>
                      <a:pt x="66" y="255"/>
                    </a:lnTo>
                    <a:cubicBezTo>
                      <a:pt x="62" y="254"/>
                      <a:pt x="59" y="252"/>
                      <a:pt x="55" y="250"/>
                    </a:cubicBezTo>
                    <a:cubicBezTo>
                      <a:pt x="51" y="253"/>
                      <a:pt x="47" y="255"/>
                      <a:pt x="44" y="258"/>
                    </a:cubicBezTo>
                    <a:cubicBezTo>
                      <a:pt x="44" y="258"/>
                      <a:pt x="43" y="259"/>
                      <a:pt x="43" y="259"/>
                    </a:cubicBezTo>
                    <a:cubicBezTo>
                      <a:pt x="36" y="265"/>
                      <a:pt x="30" y="271"/>
                      <a:pt x="25" y="276"/>
                    </a:cubicBezTo>
                    <a:cubicBezTo>
                      <a:pt x="25" y="276"/>
                      <a:pt x="25" y="277"/>
                      <a:pt x="25" y="277"/>
                    </a:cubicBezTo>
                    <a:cubicBezTo>
                      <a:pt x="23" y="279"/>
                      <a:pt x="21" y="282"/>
                      <a:pt x="19" y="284"/>
                    </a:cubicBezTo>
                    <a:cubicBezTo>
                      <a:pt x="19" y="285"/>
                      <a:pt x="19" y="285"/>
                      <a:pt x="19" y="285"/>
                    </a:cubicBezTo>
                    <a:cubicBezTo>
                      <a:pt x="12" y="295"/>
                      <a:pt x="9" y="304"/>
                      <a:pt x="8" y="312"/>
                    </a:cubicBezTo>
                    <a:cubicBezTo>
                      <a:pt x="6" y="324"/>
                      <a:pt x="7" y="340"/>
                      <a:pt x="0" y="350"/>
                    </a:cubicBezTo>
                    <a:cubicBezTo>
                      <a:pt x="11" y="349"/>
                      <a:pt x="14" y="346"/>
                      <a:pt x="21" y="340"/>
                    </a:cubicBezTo>
                    <a:cubicBezTo>
                      <a:pt x="14" y="310"/>
                      <a:pt x="36" y="271"/>
                      <a:pt x="66" y="255"/>
                    </a:cubicBezTo>
                    <a:lnTo>
                      <a:pt x="66" y="255"/>
                    </a:lnTo>
                    <a:close/>
                    <a:moveTo>
                      <a:pt x="69" y="310"/>
                    </a:moveTo>
                    <a:lnTo>
                      <a:pt x="69" y="310"/>
                    </a:lnTo>
                    <a:cubicBezTo>
                      <a:pt x="68" y="311"/>
                      <a:pt x="68" y="312"/>
                      <a:pt x="67" y="314"/>
                    </a:cubicBezTo>
                    <a:cubicBezTo>
                      <a:pt x="61" y="326"/>
                      <a:pt x="68" y="336"/>
                      <a:pt x="75" y="336"/>
                    </a:cubicBezTo>
                    <a:cubicBezTo>
                      <a:pt x="93" y="336"/>
                      <a:pt x="92" y="311"/>
                      <a:pt x="69" y="310"/>
                    </a:cubicBezTo>
                    <a:lnTo>
                      <a:pt x="69" y="310"/>
                    </a:lnTo>
                    <a:close/>
                    <a:moveTo>
                      <a:pt x="37" y="256"/>
                    </a:moveTo>
                    <a:lnTo>
                      <a:pt x="37" y="256"/>
                    </a:lnTo>
                    <a:cubicBezTo>
                      <a:pt x="28" y="249"/>
                      <a:pt x="17" y="240"/>
                      <a:pt x="12" y="229"/>
                    </a:cubicBezTo>
                    <a:cubicBezTo>
                      <a:pt x="11" y="235"/>
                      <a:pt x="11" y="241"/>
                      <a:pt x="13" y="247"/>
                    </a:cubicBezTo>
                    <a:lnTo>
                      <a:pt x="13" y="247"/>
                    </a:lnTo>
                    <a:cubicBezTo>
                      <a:pt x="15" y="256"/>
                      <a:pt x="19" y="264"/>
                      <a:pt x="23" y="270"/>
                    </a:cubicBezTo>
                    <a:cubicBezTo>
                      <a:pt x="27" y="266"/>
                      <a:pt x="32" y="261"/>
                      <a:pt x="37" y="256"/>
                    </a:cubicBezTo>
                    <a:lnTo>
                      <a:pt x="37" y="256"/>
                    </a:lnTo>
                    <a:close/>
                    <a:moveTo>
                      <a:pt x="17" y="369"/>
                    </a:moveTo>
                    <a:lnTo>
                      <a:pt x="17" y="369"/>
                    </a:lnTo>
                    <a:cubicBezTo>
                      <a:pt x="17" y="377"/>
                      <a:pt x="18" y="385"/>
                      <a:pt x="17" y="393"/>
                    </a:cubicBezTo>
                    <a:cubicBezTo>
                      <a:pt x="26" y="392"/>
                      <a:pt x="29" y="390"/>
                      <a:pt x="34" y="385"/>
                    </a:cubicBezTo>
                    <a:cubicBezTo>
                      <a:pt x="28" y="381"/>
                      <a:pt x="22" y="376"/>
                      <a:pt x="17" y="369"/>
                    </a:cubicBezTo>
                    <a:lnTo>
                      <a:pt x="17" y="369"/>
                    </a:lnTo>
                    <a:close/>
                    <a:moveTo>
                      <a:pt x="14" y="265"/>
                    </a:moveTo>
                    <a:lnTo>
                      <a:pt x="14" y="265"/>
                    </a:lnTo>
                    <a:lnTo>
                      <a:pt x="3" y="271"/>
                    </a:lnTo>
                    <a:lnTo>
                      <a:pt x="9" y="283"/>
                    </a:lnTo>
                    <a:cubicBezTo>
                      <a:pt x="11" y="282"/>
                      <a:pt x="13" y="281"/>
                      <a:pt x="15" y="281"/>
                    </a:cubicBezTo>
                    <a:cubicBezTo>
                      <a:pt x="16" y="279"/>
                      <a:pt x="18" y="277"/>
                      <a:pt x="20" y="275"/>
                    </a:cubicBezTo>
                    <a:cubicBezTo>
                      <a:pt x="18" y="272"/>
                      <a:pt x="16" y="268"/>
                      <a:pt x="14" y="265"/>
                    </a:cubicBezTo>
                    <a:lnTo>
                      <a:pt x="14" y="265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9F718BD0-85C3-156F-8B37-27A99617E3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86675" y="476251"/>
                <a:ext cx="280988" cy="304800"/>
              </a:xfrm>
              <a:custGeom>
                <a:avLst/>
                <a:gdLst>
                  <a:gd name="T0" fmla="*/ 1 w 346"/>
                  <a:gd name="T1" fmla="*/ 230 h 372"/>
                  <a:gd name="T2" fmla="*/ 27 w 346"/>
                  <a:gd name="T3" fmla="*/ 197 h 372"/>
                  <a:gd name="T4" fmla="*/ 1 w 346"/>
                  <a:gd name="T5" fmla="*/ 223 h 372"/>
                  <a:gd name="T6" fmla="*/ 1 w 346"/>
                  <a:gd name="T7" fmla="*/ 214 h 372"/>
                  <a:gd name="T8" fmla="*/ 2 w 346"/>
                  <a:gd name="T9" fmla="*/ 188 h 372"/>
                  <a:gd name="T10" fmla="*/ 3 w 346"/>
                  <a:gd name="T11" fmla="*/ 179 h 372"/>
                  <a:gd name="T12" fmla="*/ 29 w 346"/>
                  <a:gd name="T13" fmla="*/ 168 h 372"/>
                  <a:gd name="T14" fmla="*/ 5 w 346"/>
                  <a:gd name="T15" fmla="*/ 169 h 372"/>
                  <a:gd name="T16" fmla="*/ 7 w 346"/>
                  <a:gd name="T17" fmla="*/ 161 h 372"/>
                  <a:gd name="T18" fmla="*/ 32 w 346"/>
                  <a:gd name="T19" fmla="*/ 127 h 372"/>
                  <a:gd name="T20" fmla="*/ 36 w 346"/>
                  <a:gd name="T21" fmla="*/ 96 h 372"/>
                  <a:gd name="T22" fmla="*/ 56 w 346"/>
                  <a:gd name="T23" fmla="*/ 72 h 372"/>
                  <a:gd name="T24" fmla="*/ 68 w 346"/>
                  <a:gd name="T25" fmla="*/ 75 h 372"/>
                  <a:gd name="T26" fmla="*/ 214 w 346"/>
                  <a:gd name="T27" fmla="*/ 53 h 372"/>
                  <a:gd name="T28" fmla="*/ 203 w 346"/>
                  <a:gd name="T29" fmla="*/ 80 h 372"/>
                  <a:gd name="T30" fmla="*/ 214 w 346"/>
                  <a:gd name="T31" fmla="*/ 53 h 372"/>
                  <a:gd name="T32" fmla="*/ 187 w 346"/>
                  <a:gd name="T33" fmla="*/ 64 h 372"/>
                  <a:gd name="T34" fmla="*/ 199 w 346"/>
                  <a:gd name="T35" fmla="*/ 53 h 372"/>
                  <a:gd name="T36" fmla="*/ 205 w 346"/>
                  <a:gd name="T37" fmla="*/ 50 h 372"/>
                  <a:gd name="T38" fmla="*/ 210 w 346"/>
                  <a:gd name="T39" fmla="*/ 23 h 372"/>
                  <a:gd name="T40" fmla="*/ 182 w 346"/>
                  <a:gd name="T41" fmla="*/ 27 h 372"/>
                  <a:gd name="T42" fmla="*/ 186 w 346"/>
                  <a:gd name="T43" fmla="*/ 49 h 372"/>
                  <a:gd name="T44" fmla="*/ 172 w 346"/>
                  <a:gd name="T45" fmla="*/ 105 h 372"/>
                  <a:gd name="T46" fmla="*/ 197 w 346"/>
                  <a:gd name="T47" fmla="*/ 70 h 372"/>
                  <a:gd name="T48" fmla="*/ 225 w 346"/>
                  <a:gd name="T49" fmla="*/ 90 h 372"/>
                  <a:gd name="T50" fmla="*/ 232 w 346"/>
                  <a:gd name="T51" fmla="*/ 80 h 372"/>
                  <a:gd name="T52" fmla="*/ 242 w 346"/>
                  <a:gd name="T53" fmla="*/ 51 h 372"/>
                  <a:gd name="T54" fmla="*/ 222 w 346"/>
                  <a:gd name="T55" fmla="*/ 60 h 372"/>
                  <a:gd name="T56" fmla="*/ 203 w 346"/>
                  <a:gd name="T57" fmla="*/ 88 h 372"/>
                  <a:gd name="T58" fmla="*/ 225 w 346"/>
                  <a:gd name="T59" fmla="*/ 90 h 372"/>
                  <a:gd name="T60" fmla="*/ 200 w 346"/>
                  <a:gd name="T61" fmla="*/ 247 h 372"/>
                  <a:gd name="T62" fmla="*/ 200 w 346"/>
                  <a:gd name="T63" fmla="*/ 247 h 372"/>
                  <a:gd name="T64" fmla="*/ 262 w 346"/>
                  <a:gd name="T65" fmla="*/ 176 h 372"/>
                  <a:gd name="T66" fmla="*/ 262 w 346"/>
                  <a:gd name="T67" fmla="*/ 176 h 372"/>
                  <a:gd name="T68" fmla="*/ 303 w 346"/>
                  <a:gd name="T69" fmla="*/ 125 h 372"/>
                  <a:gd name="T70" fmla="*/ 303 w 346"/>
                  <a:gd name="T71" fmla="*/ 125 h 372"/>
                  <a:gd name="T72" fmla="*/ 302 w 346"/>
                  <a:gd name="T73" fmla="*/ 148 h 372"/>
                  <a:gd name="T74" fmla="*/ 303 w 346"/>
                  <a:gd name="T75" fmla="*/ 132 h 372"/>
                  <a:gd name="T76" fmla="*/ 189 w 346"/>
                  <a:gd name="T77" fmla="*/ 269 h 372"/>
                  <a:gd name="T78" fmla="*/ 257 w 346"/>
                  <a:gd name="T79" fmla="*/ 205 h 372"/>
                  <a:gd name="T80" fmla="*/ 257 w 346"/>
                  <a:gd name="T81" fmla="*/ 181 h 372"/>
                  <a:gd name="T82" fmla="*/ 194 w 346"/>
                  <a:gd name="T83" fmla="*/ 255 h 372"/>
                  <a:gd name="T84" fmla="*/ 189 w 346"/>
                  <a:gd name="T85" fmla="*/ 269 h 372"/>
                  <a:gd name="T86" fmla="*/ 68 w 346"/>
                  <a:gd name="T87" fmla="*/ 369 h 372"/>
                  <a:gd name="T88" fmla="*/ 101 w 346"/>
                  <a:gd name="T89" fmla="*/ 350 h 372"/>
                  <a:gd name="T90" fmla="*/ 129 w 346"/>
                  <a:gd name="T91" fmla="*/ 325 h 372"/>
                  <a:gd name="T92" fmla="*/ 148 w 346"/>
                  <a:gd name="T93" fmla="*/ 305 h 372"/>
                  <a:gd name="T94" fmla="*/ 176 w 346"/>
                  <a:gd name="T95" fmla="*/ 271 h 372"/>
                  <a:gd name="T96" fmla="*/ 191 w 346"/>
                  <a:gd name="T97" fmla="*/ 250 h 372"/>
                  <a:gd name="T98" fmla="*/ 253 w 346"/>
                  <a:gd name="T99" fmla="*/ 160 h 372"/>
                  <a:gd name="T100" fmla="*/ 279 w 346"/>
                  <a:gd name="T101" fmla="*/ 125 h 372"/>
                  <a:gd name="T102" fmla="*/ 295 w 346"/>
                  <a:gd name="T103" fmla="*/ 106 h 372"/>
                  <a:gd name="T104" fmla="*/ 341 w 346"/>
                  <a:gd name="T105" fmla="*/ 64 h 372"/>
                  <a:gd name="T106" fmla="*/ 343 w 346"/>
                  <a:gd name="T107" fmla="*/ 63 h 372"/>
                  <a:gd name="T108" fmla="*/ 331 w 346"/>
                  <a:gd name="T109" fmla="*/ 52 h 372"/>
                  <a:gd name="T110" fmla="*/ 68 w 346"/>
                  <a:gd name="T111" fmla="*/ 369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46" h="372">
                    <a:moveTo>
                      <a:pt x="1" y="223"/>
                    </a:moveTo>
                    <a:lnTo>
                      <a:pt x="1" y="223"/>
                    </a:lnTo>
                    <a:cubicBezTo>
                      <a:pt x="1" y="225"/>
                      <a:pt x="1" y="228"/>
                      <a:pt x="1" y="230"/>
                    </a:cubicBezTo>
                    <a:cubicBezTo>
                      <a:pt x="7" y="226"/>
                      <a:pt x="15" y="220"/>
                      <a:pt x="20" y="219"/>
                    </a:cubicBezTo>
                    <a:cubicBezTo>
                      <a:pt x="22" y="212"/>
                      <a:pt x="24" y="205"/>
                      <a:pt x="28" y="196"/>
                    </a:cubicBezTo>
                    <a:cubicBezTo>
                      <a:pt x="28" y="197"/>
                      <a:pt x="27" y="197"/>
                      <a:pt x="27" y="197"/>
                    </a:cubicBezTo>
                    <a:cubicBezTo>
                      <a:pt x="27" y="197"/>
                      <a:pt x="27" y="197"/>
                      <a:pt x="27" y="197"/>
                    </a:cubicBezTo>
                    <a:cubicBezTo>
                      <a:pt x="15" y="204"/>
                      <a:pt x="3" y="218"/>
                      <a:pt x="1" y="223"/>
                    </a:cubicBezTo>
                    <a:lnTo>
                      <a:pt x="1" y="223"/>
                    </a:lnTo>
                    <a:close/>
                    <a:moveTo>
                      <a:pt x="2" y="188"/>
                    </a:moveTo>
                    <a:lnTo>
                      <a:pt x="2" y="188"/>
                    </a:lnTo>
                    <a:cubicBezTo>
                      <a:pt x="1" y="196"/>
                      <a:pt x="0" y="205"/>
                      <a:pt x="1" y="214"/>
                    </a:cubicBezTo>
                    <a:cubicBezTo>
                      <a:pt x="3" y="210"/>
                      <a:pt x="7" y="206"/>
                      <a:pt x="11" y="202"/>
                    </a:cubicBezTo>
                    <a:lnTo>
                      <a:pt x="2" y="188"/>
                    </a:lnTo>
                    <a:lnTo>
                      <a:pt x="2" y="188"/>
                    </a:lnTo>
                    <a:close/>
                    <a:moveTo>
                      <a:pt x="5" y="169"/>
                    </a:moveTo>
                    <a:lnTo>
                      <a:pt x="5" y="169"/>
                    </a:lnTo>
                    <a:cubicBezTo>
                      <a:pt x="4" y="172"/>
                      <a:pt x="4" y="176"/>
                      <a:pt x="3" y="179"/>
                    </a:cubicBezTo>
                    <a:lnTo>
                      <a:pt x="15" y="198"/>
                    </a:lnTo>
                    <a:cubicBezTo>
                      <a:pt x="17" y="197"/>
                      <a:pt x="20" y="195"/>
                      <a:pt x="22" y="194"/>
                    </a:cubicBezTo>
                    <a:cubicBezTo>
                      <a:pt x="12" y="174"/>
                      <a:pt x="10" y="178"/>
                      <a:pt x="29" y="168"/>
                    </a:cubicBezTo>
                    <a:cubicBezTo>
                      <a:pt x="28" y="165"/>
                      <a:pt x="27" y="162"/>
                      <a:pt x="26" y="159"/>
                    </a:cubicBezTo>
                    <a:cubicBezTo>
                      <a:pt x="21" y="160"/>
                      <a:pt x="12" y="164"/>
                      <a:pt x="5" y="169"/>
                    </a:cubicBezTo>
                    <a:lnTo>
                      <a:pt x="5" y="169"/>
                    </a:lnTo>
                    <a:close/>
                    <a:moveTo>
                      <a:pt x="36" y="96"/>
                    </a:moveTo>
                    <a:lnTo>
                      <a:pt x="36" y="96"/>
                    </a:lnTo>
                    <a:cubicBezTo>
                      <a:pt x="23" y="116"/>
                      <a:pt x="13" y="138"/>
                      <a:pt x="7" y="161"/>
                    </a:cubicBezTo>
                    <a:cubicBezTo>
                      <a:pt x="13" y="157"/>
                      <a:pt x="20" y="155"/>
                      <a:pt x="24" y="153"/>
                    </a:cubicBezTo>
                    <a:cubicBezTo>
                      <a:pt x="23" y="145"/>
                      <a:pt x="23" y="136"/>
                      <a:pt x="27" y="126"/>
                    </a:cubicBezTo>
                    <a:cubicBezTo>
                      <a:pt x="28" y="123"/>
                      <a:pt x="32" y="123"/>
                      <a:pt x="32" y="127"/>
                    </a:cubicBezTo>
                    <a:cubicBezTo>
                      <a:pt x="34" y="141"/>
                      <a:pt x="49" y="152"/>
                      <a:pt x="60" y="161"/>
                    </a:cubicBezTo>
                    <a:cubicBezTo>
                      <a:pt x="62" y="159"/>
                      <a:pt x="65" y="156"/>
                      <a:pt x="68" y="154"/>
                    </a:cubicBezTo>
                    <a:cubicBezTo>
                      <a:pt x="52" y="142"/>
                      <a:pt x="40" y="125"/>
                      <a:pt x="36" y="96"/>
                    </a:cubicBezTo>
                    <a:lnTo>
                      <a:pt x="36" y="96"/>
                    </a:lnTo>
                    <a:close/>
                    <a:moveTo>
                      <a:pt x="56" y="72"/>
                    </a:moveTo>
                    <a:lnTo>
                      <a:pt x="56" y="72"/>
                    </a:lnTo>
                    <a:cubicBezTo>
                      <a:pt x="53" y="75"/>
                      <a:pt x="50" y="78"/>
                      <a:pt x="47" y="82"/>
                    </a:cubicBezTo>
                    <a:cubicBezTo>
                      <a:pt x="53" y="90"/>
                      <a:pt x="59" y="95"/>
                      <a:pt x="67" y="98"/>
                    </a:cubicBezTo>
                    <a:cubicBezTo>
                      <a:pt x="66" y="91"/>
                      <a:pt x="66" y="81"/>
                      <a:pt x="68" y="75"/>
                    </a:cubicBezTo>
                    <a:lnTo>
                      <a:pt x="56" y="72"/>
                    </a:lnTo>
                    <a:lnTo>
                      <a:pt x="56" y="72"/>
                    </a:lnTo>
                    <a:close/>
                    <a:moveTo>
                      <a:pt x="214" y="53"/>
                    </a:moveTo>
                    <a:lnTo>
                      <a:pt x="214" y="53"/>
                    </a:lnTo>
                    <a:cubicBezTo>
                      <a:pt x="211" y="55"/>
                      <a:pt x="208" y="56"/>
                      <a:pt x="204" y="56"/>
                    </a:cubicBezTo>
                    <a:cubicBezTo>
                      <a:pt x="203" y="64"/>
                      <a:pt x="202" y="72"/>
                      <a:pt x="203" y="80"/>
                    </a:cubicBezTo>
                    <a:lnTo>
                      <a:pt x="218" y="64"/>
                    </a:lnTo>
                    <a:cubicBezTo>
                      <a:pt x="215" y="60"/>
                      <a:pt x="214" y="57"/>
                      <a:pt x="214" y="53"/>
                    </a:cubicBezTo>
                    <a:lnTo>
                      <a:pt x="214" y="53"/>
                    </a:lnTo>
                    <a:close/>
                    <a:moveTo>
                      <a:pt x="197" y="70"/>
                    </a:moveTo>
                    <a:lnTo>
                      <a:pt x="197" y="70"/>
                    </a:lnTo>
                    <a:cubicBezTo>
                      <a:pt x="193" y="69"/>
                      <a:pt x="189" y="68"/>
                      <a:pt x="187" y="64"/>
                    </a:cubicBezTo>
                    <a:cubicBezTo>
                      <a:pt x="186" y="62"/>
                      <a:pt x="192" y="63"/>
                      <a:pt x="193" y="63"/>
                    </a:cubicBezTo>
                    <a:cubicBezTo>
                      <a:pt x="195" y="63"/>
                      <a:pt x="196" y="62"/>
                      <a:pt x="198" y="62"/>
                    </a:cubicBezTo>
                    <a:cubicBezTo>
                      <a:pt x="198" y="59"/>
                      <a:pt x="198" y="56"/>
                      <a:pt x="199" y="53"/>
                    </a:cubicBezTo>
                    <a:cubicBezTo>
                      <a:pt x="199" y="53"/>
                      <a:pt x="199" y="52"/>
                      <a:pt x="199" y="52"/>
                    </a:cubicBezTo>
                    <a:cubicBezTo>
                      <a:pt x="199" y="51"/>
                      <a:pt x="199" y="50"/>
                      <a:pt x="199" y="49"/>
                    </a:cubicBezTo>
                    <a:cubicBezTo>
                      <a:pt x="200" y="46"/>
                      <a:pt x="205" y="46"/>
                      <a:pt x="205" y="50"/>
                    </a:cubicBezTo>
                    <a:cubicBezTo>
                      <a:pt x="221" y="49"/>
                      <a:pt x="218" y="25"/>
                      <a:pt x="201" y="29"/>
                    </a:cubicBezTo>
                    <a:cubicBezTo>
                      <a:pt x="197" y="29"/>
                      <a:pt x="196" y="24"/>
                      <a:pt x="200" y="23"/>
                    </a:cubicBezTo>
                    <a:cubicBezTo>
                      <a:pt x="204" y="22"/>
                      <a:pt x="207" y="22"/>
                      <a:pt x="210" y="23"/>
                    </a:cubicBezTo>
                    <a:cubicBezTo>
                      <a:pt x="208" y="0"/>
                      <a:pt x="172" y="14"/>
                      <a:pt x="192" y="32"/>
                    </a:cubicBezTo>
                    <a:cubicBezTo>
                      <a:pt x="195" y="34"/>
                      <a:pt x="192" y="39"/>
                      <a:pt x="189" y="36"/>
                    </a:cubicBezTo>
                    <a:cubicBezTo>
                      <a:pt x="185" y="33"/>
                      <a:pt x="183" y="30"/>
                      <a:pt x="182" y="27"/>
                    </a:cubicBezTo>
                    <a:cubicBezTo>
                      <a:pt x="169" y="29"/>
                      <a:pt x="172" y="45"/>
                      <a:pt x="181" y="48"/>
                    </a:cubicBezTo>
                    <a:lnTo>
                      <a:pt x="181" y="47"/>
                    </a:lnTo>
                    <a:cubicBezTo>
                      <a:pt x="182" y="44"/>
                      <a:pt x="187" y="45"/>
                      <a:pt x="186" y="49"/>
                    </a:cubicBezTo>
                    <a:lnTo>
                      <a:pt x="185" y="51"/>
                    </a:lnTo>
                    <a:cubicBezTo>
                      <a:pt x="185" y="52"/>
                      <a:pt x="185" y="52"/>
                      <a:pt x="185" y="52"/>
                    </a:cubicBezTo>
                    <a:lnTo>
                      <a:pt x="172" y="105"/>
                    </a:lnTo>
                    <a:cubicBezTo>
                      <a:pt x="175" y="105"/>
                      <a:pt x="177" y="106"/>
                      <a:pt x="179" y="106"/>
                    </a:cubicBezTo>
                    <a:lnTo>
                      <a:pt x="199" y="85"/>
                    </a:lnTo>
                    <a:cubicBezTo>
                      <a:pt x="197" y="80"/>
                      <a:pt x="197" y="75"/>
                      <a:pt x="197" y="70"/>
                    </a:cubicBezTo>
                    <a:lnTo>
                      <a:pt x="197" y="70"/>
                    </a:lnTo>
                    <a:close/>
                    <a:moveTo>
                      <a:pt x="225" y="90"/>
                    </a:moveTo>
                    <a:lnTo>
                      <a:pt x="225" y="90"/>
                    </a:lnTo>
                    <a:cubicBezTo>
                      <a:pt x="222" y="85"/>
                      <a:pt x="221" y="79"/>
                      <a:pt x="222" y="74"/>
                    </a:cubicBezTo>
                    <a:cubicBezTo>
                      <a:pt x="222" y="71"/>
                      <a:pt x="225" y="76"/>
                      <a:pt x="225" y="76"/>
                    </a:cubicBezTo>
                    <a:cubicBezTo>
                      <a:pt x="227" y="78"/>
                      <a:pt x="229" y="79"/>
                      <a:pt x="232" y="80"/>
                    </a:cubicBezTo>
                    <a:cubicBezTo>
                      <a:pt x="236" y="73"/>
                      <a:pt x="241" y="66"/>
                      <a:pt x="246" y="60"/>
                    </a:cubicBezTo>
                    <a:cubicBezTo>
                      <a:pt x="252" y="52"/>
                      <a:pt x="257" y="45"/>
                      <a:pt x="263" y="38"/>
                    </a:cubicBezTo>
                    <a:cubicBezTo>
                      <a:pt x="253" y="26"/>
                      <a:pt x="237" y="33"/>
                      <a:pt x="242" y="51"/>
                    </a:cubicBezTo>
                    <a:cubicBezTo>
                      <a:pt x="243" y="55"/>
                      <a:pt x="237" y="56"/>
                      <a:pt x="236" y="52"/>
                    </a:cubicBezTo>
                    <a:cubicBezTo>
                      <a:pt x="235" y="48"/>
                      <a:pt x="235" y="45"/>
                      <a:pt x="235" y="42"/>
                    </a:cubicBezTo>
                    <a:cubicBezTo>
                      <a:pt x="223" y="38"/>
                      <a:pt x="214" y="49"/>
                      <a:pt x="222" y="60"/>
                    </a:cubicBezTo>
                    <a:cubicBezTo>
                      <a:pt x="225" y="57"/>
                      <a:pt x="228" y="61"/>
                      <a:pt x="226" y="64"/>
                    </a:cubicBezTo>
                    <a:lnTo>
                      <a:pt x="204" y="87"/>
                    </a:lnTo>
                    <a:cubicBezTo>
                      <a:pt x="204" y="88"/>
                      <a:pt x="204" y="88"/>
                      <a:pt x="203" y="88"/>
                    </a:cubicBezTo>
                    <a:lnTo>
                      <a:pt x="186" y="107"/>
                    </a:lnTo>
                    <a:cubicBezTo>
                      <a:pt x="193" y="109"/>
                      <a:pt x="201" y="110"/>
                      <a:pt x="209" y="113"/>
                    </a:cubicBezTo>
                    <a:cubicBezTo>
                      <a:pt x="214" y="105"/>
                      <a:pt x="220" y="97"/>
                      <a:pt x="225" y="90"/>
                    </a:cubicBezTo>
                    <a:lnTo>
                      <a:pt x="225" y="90"/>
                    </a:lnTo>
                    <a:close/>
                    <a:moveTo>
                      <a:pt x="200" y="247"/>
                    </a:moveTo>
                    <a:lnTo>
                      <a:pt x="200" y="247"/>
                    </a:lnTo>
                    <a:cubicBezTo>
                      <a:pt x="231" y="234"/>
                      <a:pt x="241" y="209"/>
                      <a:pt x="240" y="189"/>
                    </a:cubicBezTo>
                    <a:cubicBezTo>
                      <a:pt x="233" y="199"/>
                      <a:pt x="226" y="210"/>
                      <a:pt x="219" y="219"/>
                    </a:cubicBezTo>
                    <a:cubicBezTo>
                      <a:pt x="213" y="229"/>
                      <a:pt x="206" y="238"/>
                      <a:pt x="200" y="247"/>
                    </a:cubicBezTo>
                    <a:lnTo>
                      <a:pt x="200" y="247"/>
                    </a:lnTo>
                    <a:close/>
                    <a:moveTo>
                      <a:pt x="262" y="176"/>
                    </a:moveTo>
                    <a:lnTo>
                      <a:pt x="262" y="176"/>
                    </a:lnTo>
                    <a:cubicBezTo>
                      <a:pt x="275" y="162"/>
                      <a:pt x="280" y="148"/>
                      <a:pt x="280" y="134"/>
                    </a:cubicBezTo>
                    <a:cubicBezTo>
                      <a:pt x="272" y="143"/>
                      <a:pt x="265" y="152"/>
                      <a:pt x="259" y="162"/>
                    </a:cubicBezTo>
                    <a:cubicBezTo>
                      <a:pt x="260" y="166"/>
                      <a:pt x="261" y="171"/>
                      <a:pt x="262" y="176"/>
                    </a:cubicBezTo>
                    <a:lnTo>
                      <a:pt x="262" y="176"/>
                    </a:lnTo>
                    <a:close/>
                    <a:moveTo>
                      <a:pt x="303" y="125"/>
                    </a:moveTo>
                    <a:lnTo>
                      <a:pt x="303" y="125"/>
                    </a:lnTo>
                    <a:cubicBezTo>
                      <a:pt x="317" y="114"/>
                      <a:pt x="322" y="102"/>
                      <a:pt x="322" y="87"/>
                    </a:cubicBezTo>
                    <a:cubicBezTo>
                      <a:pt x="314" y="94"/>
                      <a:pt x="307" y="101"/>
                      <a:pt x="300" y="109"/>
                    </a:cubicBezTo>
                    <a:cubicBezTo>
                      <a:pt x="301" y="115"/>
                      <a:pt x="302" y="120"/>
                      <a:pt x="303" y="125"/>
                    </a:cubicBezTo>
                    <a:lnTo>
                      <a:pt x="303" y="125"/>
                    </a:lnTo>
                    <a:close/>
                    <a:moveTo>
                      <a:pt x="302" y="148"/>
                    </a:moveTo>
                    <a:lnTo>
                      <a:pt x="302" y="148"/>
                    </a:lnTo>
                    <a:cubicBezTo>
                      <a:pt x="331" y="135"/>
                      <a:pt x="344" y="104"/>
                      <a:pt x="341" y="71"/>
                    </a:cubicBezTo>
                    <a:cubicBezTo>
                      <a:pt x="336" y="75"/>
                      <a:pt x="332" y="78"/>
                      <a:pt x="327" y="82"/>
                    </a:cubicBezTo>
                    <a:cubicBezTo>
                      <a:pt x="329" y="102"/>
                      <a:pt x="322" y="118"/>
                      <a:pt x="303" y="132"/>
                    </a:cubicBezTo>
                    <a:cubicBezTo>
                      <a:pt x="303" y="138"/>
                      <a:pt x="303" y="143"/>
                      <a:pt x="302" y="148"/>
                    </a:cubicBezTo>
                    <a:lnTo>
                      <a:pt x="302" y="148"/>
                    </a:lnTo>
                    <a:close/>
                    <a:moveTo>
                      <a:pt x="189" y="269"/>
                    </a:moveTo>
                    <a:lnTo>
                      <a:pt x="189" y="269"/>
                    </a:lnTo>
                    <a:cubicBezTo>
                      <a:pt x="189" y="269"/>
                      <a:pt x="189" y="269"/>
                      <a:pt x="189" y="269"/>
                    </a:cubicBezTo>
                    <a:cubicBezTo>
                      <a:pt x="222" y="266"/>
                      <a:pt x="251" y="240"/>
                      <a:pt x="257" y="205"/>
                    </a:cubicBezTo>
                    <a:cubicBezTo>
                      <a:pt x="257" y="204"/>
                      <a:pt x="257" y="204"/>
                      <a:pt x="257" y="204"/>
                    </a:cubicBezTo>
                    <a:cubicBezTo>
                      <a:pt x="258" y="197"/>
                      <a:pt x="258" y="190"/>
                      <a:pt x="257" y="182"/>
                    </a:cubicBezTo>
                    <a:cubicBezTo>
                      <a:pt x="257" y="182"/>
                      <a:pt x="257" y="181"/>
                      <a:pt x="257" y="181"/>
                    </a:cubicBezTo>
                    <a:cubicBezTo>
                      <a:pt x="257" y="177"/>
                      <a:pt x="256" y="172"/>
                      <a:pt x="254" y="168"/>
                    </a:cubicBezTo>
                    <a:cubicBezTo>
                      <a:pt x="251" y="172"/>
                      <a:pt x="248" y="177"/>
                      <a:pt x="244" y="182"/>
                    </a:cubicBezTo>
                    <a:cubicBezTo>
                      <a:pt x="249" y="207"/>
                      <a:pt x="238" y="242"/>
                      <a:pt x="194" y="255"/>
                    </a:cubicBezTo>
                    <a:cubicBezTo>
                      <a:pt x="191" y="260"/>
                      <a:pt x="187" y="264"/>
                      <a:pt x="184" y="269"/>
                    </a:cubicBezTo>
                    <a:cubicBezTo>
                      <a:pt x="185" y="269"/>
                      <a:pt x="187" y="269"/>
                      <a:pt x="189" y="269"/>
                    </a:cubicBezTo>
                    <a:lnTo>
                      <a:pt x="189" y="269"/>
                    </a:lnTo>
                    <a:close/>
                    <a:moveTo>
                      <a:pt x="68" y="369"/>
                    </a:moveTo>
                    <a:lnTo>
                      <a:pt x="68" y="369"/>
                    </a:lnTo>
                    <a:cubicBezTo>
                      <a:pt x="68" y="369"/>
                      <a:pt x="68" y="369"/>
                      <a:pt x="68" y="369"/>
                    </a:cubicBezTo>
                    <a:cubicBezTo>
                      <a:pt x="68" y="370"/>
                      <a:pt x="69" y="371"/>
                      <a:pt x="70" y="372"/>
                    </a:cubicBezTo>
                    <a:cubicBezTo>
                      <a:pt x="81" y="366"/>
                      <a:pt x="91" y="358"/>
                      <a:pt x="101" y="350"/>
                    </a:cubicBezTo>
                    <a:cubicBezTo>
                      <a:pt x="101" y="350"/>
                      <a:pt x="101" y="350"/>
                      <a:pt x="101" y="350"/>
                    </a:cubicBezTo>
                    <a:cubicBezTo>
                      <a:pt x="106" y="346"/>
                      <a:pt x="111" y="342"/>
                      <a:pt x="115" y="338"/>
                    </a:cubicBezTo>
                    <a:cubicBezTo>
                      <a:pt x="115" y="338"/>
                      <a:pt x="116" y="338"/>
                      <a:pt x="116" y="338"/>
                    </a:cubicBezTo>
                    <a:cubicBezTo>
                      <a:pt x="120" y="334"/>
                      <a:pt x="125" y="329"/>
                      <a:pt x="129" y="325"/>
                    </a:cubicBezTo>
                    <a:cubicBezTo>
                      <a:pt x="129" y="325"/>
                      <a:pt x="130" y="325"/>
                      <a:pt x="130" y="324"/>
                    </a:cubicBezTo>
                    <a:cubicBezTo>
                      <a:pt x="136" y="319"/>
                      <a:pt x="141" y="312"/>
                      <a:pt x="147" y="306"/>
                    </a:cubicBezTo>
                    <a:cubicBezTo>
                      <a:pt x="147" y="306"/>
                      <a:pt x="147" y="305"/>
                      <a:pt x="148" y="305"/>
                    </a:cubicBezTo>
                    <a:cubicBezTo>
                      <a:pt x="153" y="300"/>
                      <a:pt x="158" y="294"/>
                      <a:pt x="162" y="288"/>
                    </a:cubicBezTo>
                    <a:cubicBezTo>
                      <a:pt x="163" y="287"/>
                      <a:pt x="163" y="287"/>
                      <a:pt x="163" y="287"/>
                    </a:cubicBezTo>
                    <a:cubicBezTo>
                      <a:pt x="167" y="282"/>
                      <a:pt x="172" y="276"/>
                      <a:pt x="176" y="271"/>
                    </a:cubicBezTo>
                    <a:cubicBezTo>
                      <a:pt x="176" y="270"/>
                      <a:pt x="176" y="270"/>
                      <a:pt x="176" y="270"/>
                    </a:cubicBezTo>
                    <a:cubicBezTo>
                      <a:pt x="181" y="264"/>
                      <a:pt x="186" y="257"/>
                      <a:pt x="190" y="251"/>
                    </a:cubicBezTo>
                    <a:cubicBezTo>
                      <a:pt x="190" y="251"/>
                      <a:pt x="190" y="251"/>
                      <a:pt x="191" y="250"/>
                    </a:cubicBezTo>
                    <a:cubicBezTo>
                      <a:pt x="207" y="227"/>
                      <a:pt x="223" y="203"/>
                      <a:pt x="239" y="180"/>
                    </a:cubicBezTo>
                    <a:cubicBezTo>
                      <a:pt x="239" y="180"/>
                      <a:pt x="239" y="180"/>
                      <a:pt x="239" y="180"/>
                    </a:cubicBezTo>
                    <a:cubicBezTo>
                      <a:pt x="244" y="173"/>
                      <a:pt x="248" y="167"/>
                      <a:pt x="253" y="160"/>
                    </a:cubicBezTo>
                    <a:cubicBezTo>
                      <a:pt x="253" y="160"/>
                      <a:pt x="253" y="160"/>
                      <a:pt x="253" y="160"/>
                    </a:cubicBezTo>
                    <a:cubicBezTo>
                      <a:pt x="261" y="149"/>
                      <a:pt x="269" y="138"/>
                      <a:pt x="277" y="128"/>
                    </a:cubicBezTo>
                    <a:cubicBezTo>
                      <a:pt x="278" y="127"/>
                      <a:pt x="279" y="126"/>
                      <a:pt x="279" y="125"/>
                    </a:cubicBezTo>
                    <a:cubicBezTo>
                      <a:pt x="280" y="125"/>
                      <a:pt x="280" y="124"/>
                      <a:pt x="280" y="124"/>
                    </a:cubicBezTo>
                    <a:cubicBezTo>
                      <a:pt x="285" y="118"/>
                      <a:pt x="290" y="113"/>
                      <a:pt x="295" y="107"/>
                    </a:cubicBezTo>
                    <a:cubicBezTo>
                      <a:pt x="295" y="107"/>
                      <a:pt x="295" y="107"/>
                      <a:pt x="295" y="106"/>
                    </a:cubicBezTo>
                    <a:cubicBezTo>
                      <a:pt x="304" y="97"/>
                      <a:pt x="313" y="87"/>
                      <a:pt x="322" y="79"/>
                    </a:cubicBezTo>
                    <a:cubicBezTo>
                      <a:pt x="322" y="79"/>
                      <a:pt x="323" y="79"/>
                      <a:pt x="323" y="79"/>
                    </a:cubicBezTo>
                    <a:cubicBezTo>
                      <a:pt x="329" y="73"/>
                      <a:pt x="335" y="69"/>
                      <a:pt x="341" y="64"/>
                    </a:cubicBezTo>
                    <a:cubicBezTo>
                      <a:pt x="341" y="64"/>
                      <a:pt x="342" y="64"/>
                      <a:pt x="342" y="64"/>
                    </a:cubicBezTo>
                    <a:lnTo>
                      <a:pt x="343" y="63"/>
                    </a:lnTo>
                    <a:cubicBezTo>
                      <a:pt x="343" y="63"/>
                      <a:pt x="343" y="63"/>
                      <a:pt x="343" y="63"/>
                    </a:cubicBezTo>
                    <a:cubicBezTo>
                      <a:pt x="344" y="62"/>
                      <a:pt x="345" y="61"/>
                      <a:pt x="346" y="61"/>
                    </a:cubicBezTo>
                    <a:lnTo>
                      <a:pt x="340" y="45"/>
                    </a:lnTo>
                    <a:cubicBezTo>
                      <a:pt x="337" y="47"/>
                      <a:pt x="334" y="50"/>
                      <a:pt x="331" y="52"/>
                    </a:cubicBezTo>
                    <a:cubicBezTo>
                      <a:pt x="331" y="52"/>
                      <a:pt x="331" y="53"/>
                      <a:pt x="331" y="53"/>
                    </a:cubicBezTo>
                    <a:cubicBezTo>
                      <a:pt x="225" y="140"/>
                      <a:pt x="180" y="283"/>
                      <a:pt x="63" y="361"/>
                    </a:cubicBezTo>
                    <a:cubicBezTo>
                      <a:pt x="65" y="364"/>
                      <a:pt x="66" y="366"/>
                      <a:pt x="68" y="369"/>
                    </a:cubicBezTo>
                    <a:lnTo>
                      <a:pt x="68" y="369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27" name="Freeform 12">
                <a:extLst>
                  <a:ext uri="{FF2B5EF4-FFF2-40B4-BE49-F238E27FC236}">
                    <a16:creationId xmlns:a16="http://schemas.microsoft.com/office/drawing/2014/main" id="{99EBB39A-7534-1927-EA27-C4E36934EC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94614" y="509588"/>
                <a:ext cx="328613" cy="385762"/>
              </a:xfrm>
              <a:custGeom>
                <a:avLst/>
                <a:gdLst>
                  <a:gd name="T0" fmla="*/ 159 w 404"/>
                  <a:gd name="T1" fmla="*/ 338 h 470"/>
                  <a:gd name="T2" fmla="*/ 185 w 404"/>
                  <a:gd name="T3" fmla="*/ 332 h 470"/>
                  <a:gd name="T4" fmla="*/ 193 w 404"/>
                  <a:gd name="T5" fmla="*/ 297 h 470"/>
                  <a:gd name="T6" fmla="*/ 161 w 404"/>
                  <a:gd name="T7" fmla="*/ 281 h 470"/>
                  <a:gd name="T8" fmla="*/ 137 w 404"/>
                  <a:gd name="T9" fmla="*/ 310 h 470"/>
                  <a:gd name="T10" fmla="*/ 83 w 404"/>
                  <a:gd name="T11" fmla="*/ 444 h 470"/>
                  <a:gd name="T12" fmla="*/ 107 w 404"/>
                  <a:gd name="T13" fmla="*/ 433 h 470"/>
                  <a:gd name="T14" fmla="*/ 155 w 404"/>
                  <a:gd name="T15" fmla="*/ 343 h 470"/>
                  <a:gd name="T16" fmla="*/ 84 w 404"/>
                  <a:gd name="T17" fmla="*/ 429 h 470"/>
                  <a:gd name="T18" fmla="*/ 57 w 404"/>
                  <a:gd name="T19" fmla="*/ 416 h 470"/>
                  <a:gd name="T20" fmla="*/ 59 w 404"/>
                  <a:gd name="T21" fmla="*/ 345 h 470"/>
                  <a:gd name="T22" fmla="*/ 83 w 404"/>
                  <a:gd name="T23" fmla="*/ 444 h 470"/>
                  <a:gd name="T24" fmla="*/ 90 w 404"/>
                  <a:gd name="T25" fmla="*/ 448 h 470"/>
                  <a:gd name="T26" fmla="*/ 108 w 404"/>
                  <a:gd name="T27" fmla="*/ 438 h 470"/>
                  <a:gd name="T28" fmla="*/ 115 w 404"/>
                  <a:gd name="T29" fmla="*/ 434 h 470"/>
                  <a:gd name="T30" fmla="*/ 127 w 404"/>
                  <a:gd name="T31" fmla="*/ 424 h 470"/>
                  <a:gd name="T32" fmla="*/ 161 w 404"/>
                  <a:gd name="T33" fmla="*/ 344 h 470"/>
                  <a:gd name="T34" fmla="*/ 280 w 404"/>
                  <a:gd name="T35" fmla="*/ 459 h 470"/>
                  <a:gd name="T36" fmla="*/ 166 w 404"/>
                  <a:gd name="T37" fmla="*/ 345 h 470"/>
                  <a:gd name="T38" fmla="*/ 161 w 404"/>
                  <a:gd name="T39" fmla="*/ 268 h 470"/>
                  <a:gd name="T40" fmla="*/ 166 w 404"/>
                  <a:gd name="T41" fmla="*/ 275 h 470"/>
                  <a:gd name="T42" fmla="*/ 161 w 404"/>
                  <a:gd name="T43" fmla="*/ 268 h 470"/>
                  <a:gd name="T44" fmla="*/ 199 w 404"/>
                  <a:gd name="T45" fmla="*/ 297 h 470"/>
                  <a:gd name="T46" fmla="*/ 331 w 404"/>
                  <a:gd name="T47" fmla="*/ 362 h 470"/>
                  <a:gd name="T48" fmla="*/ 368 w 404"/>
                  <a:gd name="T49" fmla="*/ 285 h 470"/>
                  <a:gd name="T50" fmla="*/ 323 w 404"/>
                  <a:gd name="T51" fmla="*/ 281 h 470"/>
                  <a:gd name="T52" fmla="*/ 368 w 404"/>
                  <a:gd name="T53" fmla="*/ 279 h 470"/>
                  <a:gd name="T54" fmla="*/ 377 w 404"/>
                  <a:gd name="T55" fmla="*/ 243 h 470"/>
                  <a:gd name="T56" fmla="*/ 345 w 404"/>
                  <a:gd name="T57" fmla="*/ 219 h 470"/>
                  <a:gd name="T58" fmla="*/ 347 w 404"/>
                  <a:gd name="T59" fmla="*/ 245 h 470"/>
                  <a:gd name="T60" fmla="*/ 383 w 404"/>
                  <a:gd name="T61" fmla="*/ 239 h 470"/>
                  <a:gd name="T62" fmla="*/ 367 w 404"/>
                  <a:gd name="T63" fmla="*/ 129 h 470"/>
                  <a:gd name="T64" fmla="*/ 182 w 404"/>
                  <a:gd name="T65" fmla="*/ 233 h 470"/>
                  <a:gd name="T66" fmla="*/ 175 w 404"/>
                  <a:gd name="T67" fmla="*/ 239 h 470"/>
                  <a:gd name="T68" fmla="*/ 170 w 404"/>
                  <a:gd name="T69" fmla="*/ 234 h 470"/>
                  <a:gd name="T70" fmla="*/ 187 w 404"/>
                  <a:gd name="T71" fmla="*/ 282 h 470"/>
                  <a:gd name="T72" fmla="*/ 174 w 404"/>
                  <a:gd name="T73" fmla="*/ 239 h 470"/>
                  <a:gd name="T74" fmla="*/ 273 w 404"/>
                  <a:gd name="T75" fmla="*/ 38 h 470"/>
                  <a:gd name="T76" fmla="*/ 262 w 404"/>
                  <a:gd name="T77" fmla="*/ 38 h 470"/>
                  <a:gd name="T78" fmla="*/ 273 w 404"/>
                  <a:gd name="T79" fmla="*/ 38 h 470"/>
                  <a:gd name="T80" fmla="*/ 282 w 404"/>
                  <a:gd name="T81" fmla="*/ 26 h 470"/>
                  <a:gd name="T82" fmla="*/ 288 w 404"/>
                  <a:gd name="T83" fmla="*/ 20 h 470"/>
                  <a:gd name="T84" fmla="*/ 258 w 404"/>
                  <a:gd name="T85" fmla="*/ 56 h 470"/>
                  <a:gd name="T86" fmla="*/ 254 w 404"/>
                  <a:gd name="T87" fmla="*/ 52 h 470"/>
                  <a:gd name="T88" fmla="*/ 98 w 404"/>
                  <a:gd name="T89" fmla="*/ 6 h 470"/>
                  <a:gd name="T90" fmla="*/ 87 w 404"/>
                  <a:gd name="T91" fmla="*/ 6 h 470"/>
                  <a:gd name="T92" fmla="*/ 98 w 404"/>
                  <a:gd name="T93" fmla="*/ 6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04" h="470">
                    <a:moveTo>
                      <a:pt x="159" y="338"/>
                    </a:moveTo>
                    <a:lnTo>
                      <a:pt x="159" y="338"/>
                    </a:lnTo>
                    <a:cubicBezTo>
                      <a:pt x="159" y="338"/>
                      <a:pt x="159" y="338"/>
                      <a:pt x="159" y="338"/>
                    </a:cubicBezTo>
                    <a:cubicBezTo>
                      <a:pt x="161" y="339"/>
                      <a:pt x="164" y="339"/>
                      <a:pt x="166" y="339"/>
                    </a:cubicBezTo>
                    <a:cubicBezTo>
                      <a:pt x="173" y="339"/>
                      <a:pt x="180" y="337"/>
                      <a:pt x="185" y="332"/>
                    </a:cubicBezTo>
                    <a:cubicBezTo>
                      <a:pt x="185" y="332"/>
                      <a:pt x="185" y="332"/>
                      <a:pt x="185" y="332"/>
                    </a:cubicBezTo>
                    <a:cubicBezTo>
                      <a:pt x="192" y="327"/>
                      <a:pt x="196" y="319"/>
                      <a:pt x="196" y="310"/>
                    </a:cubicBezTo>
                    <a:cubicBezTo>
                      <a:pt x="196" y="305"/>
                      <a:pt x="195" y="301"/>
                      <a:pt x="193" y="298"/>
                    </a:cubicBezTo>
                    <a:cubicBezTo>
                      <a:pt x="193" y="297"/>
                      <a:pt x="193" y="297"/>
                      <a:pt x="193" y="297"/>
                    </a:cubicBezTo>
                    <a:cubicBezTo>
                      <a:pt x="188" y="287"/>
                      <a:pt x="178" y="281"/>
                      <a:pt x="166" y="281"/>
                    </a:cubicBezTo>
                    <a:cubicBezTo>
                      <a:pt x="165" y="281"/>
                      <a:pt x="163" y="281"/>
                      <a:pt x="162" y="281"/>
                    </a:cubicBezTo>
                    <a:lnTo>
                      <a:pt x="161" y="281"/>
                    </a:lnTo>
                    <a:cubicBezTo>
                      <a:pt x="156" y="282"/>
                      <a:pt x="151" y="284"/>
                      <a:pt x="147" y="288"/>
                    </a:cubicBezTo>
                    <a:lnTo>
                      <a:pt x="147" y="288"/>
                    </a:lnTo>
                    <a:cubicBezTo>
                      <a:pt x="141" y="293"/>
                      <a:pt x="137" y="301"/>
                      <a:pt x="137" y="310"/>
                    </a:cubicBezTo>
                    <a:cubicBezTo>
                      <a:pt x="137" y="323"/>
                      <a:pt x="146" y="335"/>
                      <a:pt x="159" y="338"/>
                    </a:cubicBezTo>
                    <a:lnTo>
                      <a:pt x="159" y="338"/>
                    </a:lnTo>
                    <a:close/>
                    <a:moveTo>
                      <a:pt x="83" y="444"/>
                    </a:moveTo>
                    <a:lnTo>
                      <a:pt x="83" y="444"/>
                    </a:lnTo>
                    <a:cubicBezTo>
                      <a:pt x="91" y="441"/>
                      <a:pt x="99" y="438"/>
                      <a:pt x="106" y="433"/>
                    </a:cubicBezTo>
                    <a:cubicBezTo>
                      <a:pt x="106" y="433"/>
                      <a:pt x="106" y="433"/>
                      <a:pt x="107" y="433"/>
                    </a:cubicBezTo>
                    <a:cubicBezTo>
                      <a:pt x="113" y="429"/>
                      <a:pt x="119" y="424"/>
                      <a:pt x="124" y="419"/>
                    </a:cubicBezTo>
                    <a:cubicBezTo>
                      <a:pt x="124" y="419"/>
                      <a:pt x="124" y="419"/>
                      <a:pt x="124" y="419"/>
                    </a:cubicBezTo>
                    <a:cubicBezTo>
                      <a:pt x="149" y="394"/>
                      <a:pt x="156" y="361"/>
                      <a:pt x="155" y="343"/>
                    </a:cubicBezTo>
                    <a:cubicBezTo>
                      <a:pt x="150" y="341"/>
                      <a:pt x="144" y="338"/>
                      <a:pt x="140" y="333"/>
                    </a:cubicBezTo>
                    <a:cubicBezTo>
                      <a:pt x="143" y="366"/>
                      <a:pt x="133" y="405"/>
                      <a:pt x="86" y="429"/>
                    </a:cubicBezTo>
                    <a:cubicBezTo>
                      <a:pt x="85" y="429"/>
                      <a:pt x="85" y="429"/>
                      <a:pt x="84" y="429"/>
                    </a:cubicBezTo>
                    <a:cubicBezTo>
                      <a:pt x="84" y="429"/>
                      <a:pt x="83" y="429"/>
                      <a:pt x="83" y="429"/>
                    </a:cubicBezTo>
                    <a:cubicBezTo>
                      <a:pt x="75" y="426"/>
                      <a:pt x="66" y="422"/>
                      <a:pt x="59" y="417"/>
                    </a:cubicBezTo>
                    <a:cubicBezTo>
                      <a:pt x="58" y="416"/>
                      <a:pt x="58" y="416"/>
                      <a:pt x="57" y="416"/>
                    </a:cubicBezTo>
                    <a:cubicBezTo>
                      <a:pt x="51" y="411"/>
                      <a:pt x="45" y="405"/>
                      <a:pt x="41" y="398"/>
                    </a:cubicBezTo>
                    <a:cubicBezTo>
                      <a:pt x="41" y="397"/>
                      <a:pt x="41" y="397"/>
                      <a:pt x="40" y="397"/>
                    </a:cubicBezTo>
                    <a:cubicBezTo>
                      <a:pt x="31" y="381"/>
                      <a:pt x="33" y="361"/>
                      <a:pt x="59" y="345"/>
                    </a:cubicBezTo>
                    <a:cubicBezTo>
                      <a:pt x="58" y="341"/>
                      <a:pt x="56" y="337"/>
                      <a:pt x="54" y="333"/>
                    </a:cubicBezTo>
                    <a:cubicBezTo>
                      <a:pt x="0" y="370"/>
                      <a:pt x="22" y="416"/>
                      <a:pt x="83" y="444"/>
                    </a:cubicBezTo>
                    <a:lnTo>
                      <a:pt x="83" y="444"/>
                    </a:lnTo>
                    <a:close/>
                    <a:moveTo>
                      <a:pt x="108" y="438"/>
                    </a:moveTo>
                    <a:lnTo>
                      <a:pt x="108" y="438"/>
                    </a:lnTo>
                    <a:cubicBezTo>
                      <a:pt x="103" y="442"/>
                      <a:pt x="97" y="445"/>
                      <a:pt x="90" y="448"/>
                    </a:cubicBezTo>
                    <a:cubicBezTo>
                      <a:pt x="122" y="461"/>
                      <a:pt x="164" y="470"/>
                      <a:pt x="208" y="469"/>
                    </a:cubicBezTo>
                    <a:cubicBezTo>
                      <a:pt x="182" y="459"/>
                      <a:pt x="133" y="443"/>
                      <a:pt x="108" y="438"/>
                    </a:cubicBezTo>
                    <a:lnTo>
                      <a:pt x="108" y="438"/>
                    </a:lnTo>
                    <a:close/>
                    <a:moveTo>
                      <a:pt x="127" y="424"/>
                    </a:moveTo>
                    <a:lnTo>
                      <a:pt x="127" y="424"/>
                    </a:lnTo>
                    <a:cubicBezTo>
                      <a:pt x="123" y="428"/>
                      <a:pt x="119" y="431"/>
                      <a:pt x="115" y="434"/>
                    </a:cubicBezTo>
                    <a:cubicBezTo>
                      <a:pt x="146" y="441"/>
                      <a:pt x="202" y="459"/>
                      <a:pt x="222" y="468"/>
                    </a:cubicBezTo>
                    <a:cubicBezTo>
                      <a:pt x="234" y="468"/>
                      <a:pt x="246" y="466"/>
                      <a:pt x="258" y="464"/>
                    </a:cubicBezTo>
                    <a:cubicBezTo>
                      <a:pt x="224" y="453"/>
                      <a:pt x="157" y="432"/>
                      <a:pt x="127" y="424"/>
                    </a:cubicBezTo>
                    <a:lnTo>
                      <a:pt x="127" y="424"/>
                    </a:lnTo>
                    <a:close/>
                    <a:moveTo>
                      <a:pt x="161" y="344"/>
                    </a:moveTo>
                    <a:lnTo>
                      <a:pt x="161" y="344"/>
                    </a:lnTo>
                    <a:cubicBezTo>
                      <a:pt x="161" y="363"/>
                      <a:pt x="154" y="395"/>
                      <a:pt x="131" y="420"/>
                    </a:cubicBezTo>
                    <a:cubicBezTo>
                      <a:pt x="166" y="428"/>
                      <a:pt x="241" y="452"/>
                      <a:pt x="269" y="462"/>
                    </a:cubicBezTo>
                    <a:cubicBezTo>
                      <a:pt x="273" y="461"/>
                      <a:pt x="277" y="460"/>
                      <a:pt x="280" y="459"/>
                    </a:cubicBezTo>
                    <a:cubicBezTo>
                      <a:pt x="276" y="437"/>
                      <a:pt x="276" y="405"/>
                      <a:pt x="287" y="370"/>
                    </a:cubicBezTo>
                    <a:cubicBezTo>
                      <a:pt x="256" y="368"/>
                      <a:pt x="220" y="358"/>
                      <a:pt x="187" y="338"/>
                    </a:cubicBezTo>
                    <a:cubicBezTo>
                      <a:pt x="181" y="342"/>
                      <a:pt x="174" y="345"/>
                      <a:pt x="166" y="345"/>
                    </a:cubicBezTo>
                    <a:cubicBezTo>
                      <a:pt x="164" y="345"/>
                      <a:pt x="163" y="345"/>
                      <a:pt x="161" y="344"/>
                    </a:cubicBezTo>
                    <a:lnTo>
                      <a:pt x="161" y="344"/>
                    </a:lnTo>
                    <a:close/>
                    <a:moveTo>
                      <a:pt x="161" y="268"/>
                    </a:moveTo>
                    <a:lnTo>
                      <a:pt x="161" y="268"/>
                    </a:lnTo>
                    <a:cubicBezTo>
                      <a:pt x="161" y="271"/>
                      <a:pt x="162" y="273"/>
                      <a:pt x="163" y="275"/>
                    </a:cubicBezTo>
                    <a:cubicBezTo>
                      <a:pt x="164" y="275"/>
                      <a:pt x="165" y="275"/>
                      <a:pt x="166" y="275"/>
                    </a:cubicBezTo>
                    <a:cubicBezTo>
                      <a:pt x="172" y="275"/>
                      <a:pt x="177" y="276"/>
                      <a:pt x="182" y="279"/>
                    </a:cubicBezTo>
                    <a:cubicBezTo>
                      <a:pt x="185" y="263"/>
                      <a:pt x="170" y="257"/>
                      <a:pt x="161" y="268"/>
                    </a:cubicBezTo>
                    <a:lnTo>
                      <a:pt x="161" y="268"/>
                    </a:lnTo>
                    <a:close/>
                    <a:moveTo>
                      <a:pt x="181" y="240"/>
                    </a:moveTo>
                    <a:lnTo>
                      <a:pt x="181" y="240"/>
                    </a:lnTo>
                    <a:cubicBezTo>
                      <a:pt x="206" y="246"/>
                      <a:pt x="214" y="278"/>
                      <a:pt x="199" y="297"/>
                    </a:cubicBezTo>
                    <a:cubicBezTo>
                      <a:pt x="200" y="301"/>
                      <a:pt x="201" y="305"/>
                      <a:pt x="201" y="310"/>
                    </a:cubicBezTo>
                    <a:cubicBezTo>
                      <a:pt x="201" y="319"/>
                      <a:pt x="197" y="328"/>
                      <a:pt x="191" y="334"/>
                    </a:cubicBezTo>
                    <a:cubicBezTo>
                      <a:pt x="240" y="364"/>
                      <a:pt x="295" y="369"/>
                      <a:pt x="331" y="362"/>
                    </a:cubicBezTo>
                    <a:cubicBezTo>
                      <a:pt x="369" y="354"/>
                      <a:pt x="382" y="333"/>
                      <a:pt x="359" y="312"/>
                    </a:cubicBezTo>
                    <a:cubicBezTo>
                      <a:pt x="354" y="308"/>
                      <a:pt x="366" y="297"/>
                      <a:pt x="374" y="296"/>
                    </a:cubicBezTo>
                    <a:cubicBezTo>
                      <a:pt x="375" y="291"/>
                      <a:pt x="373" y="287"/>
                      <a:pt x="368" y="285"/>
                    </a:cubicBezTo>
                    <a:cubicBezTo>
                      <a:pt x="357" y="284"/>
                      <a:pt x="338" y="290"/>
                      <a:pt x="325" y="293"/>
                    </a:cubicBezTo>
                    <a:cubicBezTo>
                      <a:pt x="325" y="295"/>
                      <a:pt x="321" y="296"/>
                      <a:pt x="320" y="293"/>
                    </a:cubicBezTo>
                    <a:cubicBezTo>
                      <a:pt x="319" y="289"/>
                      <a:pt x="322" y="283"/>
                      <a:pt x="323" y="281"/>
                    </a:cubicBezTo>
                    <a:cubicBezTo>
                      <a:pt x="325" y="277"/>
                      <a:pt x="329" y="280"/>
                      <a:pt x="328" y="283"/>
                    </a:cubicBezTo>
                    <a:cubicBezTo>
                      <a:pt x="327" y="284"/>
                      <a:pt x="327" y="285"/>
                      <a:pt x="326" y="287"/>
                    </a:cubicBezTo>
                    <a:cubicBezTo>
                      <a:pt x="339" y="284"/>
                      <a:pt x="356" y="278"/>
                      <a:pt x="368" y="279"/>
                    </a:cubicBezTo>
                    <a:cubicBezTo>
                      <a:pt x="371" y="277"/>
                      <a:pt x="379" y="271"/>
                      <a:pt x="378" y="267"/>
                    </a:cubicBezTo>
                    <a:cubicBezTo>
                      <a:pt x="377" y="266"/>
                      <a:pt x="376" y="265"/>
                      <a:pt x="375" y="263"/>
                    </a:cubicBezTo>
                    <a:cubicBezTo>
                      <a:pt x="369" y="255"/>
                      <a:pt x="371" y="249"/>
                      <a:pt x="377" y="243"/>
                    </a:cubicBezTo>
                    <a:cubicBezTo>
                      <a:pt x="367" y="242"/>
                      <a:pt x="355" y="243"/>
                      <a:pt x="349" y="250"/>
                    </a:cubicBezTo>
                    <a:cubicBezTo>
                      <a:pt x="345" y="255"/>
                      <a:pt x="338" y="243"/>
                      <a:pt x="338" y="242"/>
                    </a:cubicBezTo>
                    <a:cubicBezTo>
                      <a:pt x="335" y="236"/>
                      <a:pt x="335" y="228"/>
                      <a:pt x="345" y="219"/>
                    </a:cubicBezTo>
                    <a:cubicBezTo>
                      <a:pt x="347" y="216"/>
                      <a:pt x="351" y="221"/>
                      <a:pt x="349" y="223"/>
                    </a:cubicBezTo>
                    <a:cubicBezTo>
                      <a:pt x="341" y="230"/>
                      <a:pt x="339" y="237"/>
                      <a:pt x="346" y="244"/>
                    </a:cubicBezTo>
                    <a:lnTo>
                      <a:pt x="347" y="245"/>
                    </a:lnTo>
                    <a:cubicBezTo>
                      <a:pt x="357" y="237"/>
                      <a:pt x="371" y="236"/>
                      <a:pt x="383" y="239"/>
                    </a:cubicBezTo>
                    <a:lnTo>
                      <a:pt x="383" y="239"/>
                    </a:lnTo>
                    <a:lnTo>
                      <a:pt x="383" y="239"/>
                    </a:lnTo>
                    <a:cubicBezTo>
                      <a:pt x="404" y="237"/>
                      <a:pt x="403" y="229"/>
                      <a:pt x="397" y="213"/>
                    </a:cubicBezTo>
                    <a:cubicBezTo>
                      <a:pt x="395" y="207"/>
                      <a:pt x="392" y="200"/>
                      <a:pt x="389" y="191"/>
                    </a:cubicBezTo>
                    <a:cubicBezTo>
                      <a:pt x="384" y="180"/>
                      <a:pt x="376" y="155"/>
                      <a:pt x="367" y="129"/>
                    </a:cubicBezTo>
                    <a:cubicBezTo>
                      <a:pt x="343" y="119"/>
                      <a:pt x="308" y="125"/>
                      <a:pt x="282" y="137"/>
                    </a:cubicBezTo>
                    <a:cubicBezTo>
                      <a:pt x="275" y="147"/>
                      <a:pt x="266" y="156"/>
                      <a:pt x="252" y="165"/>
                    </a:cubicBezTo>
                    <a:cubicBezTo>
                      <a:pt x="246" y="202"/>
                      <a:pt x="216" y="229"/>
                      <a:pt x="182" y="233"/>
                    </a:cubicBezTo>
                    <a:lnTo>
                      <a:pt x="181" y="240"/>
                    </a:lnTo>
                    <a:lnTo>
                      <a:pt x="181" y="240"/>
                    </a:lnTo>
                    <a:close/>
                    <a:moveTo>
                      <a:pt x="175" y="239"/>
                    </a:moveTo>
                    <a:lnTo>
                      <a:pt x="175" y="239"/>
                    </a:lnTo>
                    <a:lnTo>
                      <a:pt x="176" y="234"/>
                    </a:lnTo>
                    <a:cubicBezTo>
                      <a:pt x="174" y="234"/>
                      <a:pt x="172" y="234"/>
                      <a:pt x="170" y="234"/>
                    </a:cubicBezTo>
                    <a:cubicBezTo>
                      <a:pt x="166" y="239"/>
                      <a:pt x="162" y="244"/>
                      <a:pt x="158" y="249"/>
                    </a:cubicBezTo>
                    <a:cubicBezTo>
                      <a:pt x="158" y="253"/>
                      <a:pt x="158" y="258"/>
                      <a:pt x="159" y="261"/>
                    </a:cubicBezTo>
                    <a:cubicBezTo>
                      <a:pt x="171" y="252"/>
                      <a:pt x="194" y="258"/>
                      <a:pt x="187" y="282"/>
                    </a:cubicBezTo>
                    <a:cubicBezTo>
                      <a:pt x="190" y="284"/>
                      <a:pt x="193" y="287"/>
                      <a:pt x="196" y="291"/>
                    </a:cubicBezTo>
                    <a:cubicBezTo>
                      <a:pt x="208" y="274"/>
                      <a:pt x="198" y="245"/>
                      <a:pt x="173" y="245"/>
                    </a:cubicBezTo>
                    <a:cubicBezTo>
                      <a:pt x="170" y="244"/>
                      <a:pt x="170" y="239"/>
                      <a:pt x="174" y="239"/>
                    </a:cubicBezTo>
                    <a:cubicBezTo>
                      <a:pt x="174" y="239"/>
                      <a:pt x="175" y="239"/>
                      <a:pt x="175" y="239"/>
                    </a:cubicBezTo>
                    <a:lnTo>
                      <a:pt x="175" y="239"/>
                    </a:lnTo>
                    <a:close/>
                    <a:moveTo>
                      <a:pt x="273" y="38"/>
                    </a:moveTo>
                    <a:lnTo>
                      <a:pt x="273" y="38"/>
                    </a:lnTo>
                    <a:cubicBezTo>
                      <a:pt x="273" y="41"/>
                      <a:pt x="270" y="43"/>
                      <a:pt x="268" y="43"/>
                    </a:cubicBezTo>
                    <a:cubicBezTo>
                      <a:pt x="265" y="43"/>
                      <a:pt x="262" y="41"/>
                      <a:pt x="262" y="38"/>
                    </a:cubicBezTo>
                    <a:cubicBezTo>
                      <a:pt x="262" y="35"/>
                      <a:pt x="265" y="33"/>
                      <a:pt x="268" y="33"/>
                    </a:cubicBezTo>
                    <a:cubicBezTo>
                      <a:pt x="270" y="33"/>
                      <a:pt x="273" y="35"/>
                      <a:pt x="273" y="38"/>
                    </a:cubicBezTo>
                    <a:lnTo>
                      <a:pt x="273" y="38"/>
                    </a:lnTo>
                    <a:close/>
                    <a:moveTo>
                      <a:pt x="288" y="20"/>
                    </a:moveTo>
                    <a:lnTo>
                      <a:pt x="288" y="20"/>
                    </a:lnTo>
                    <a:cubicBezTo>
                      <a:pt x="288" y="24"/>
                      <a:pt x="285" y="26"/>
                      <a:pt x="282" y="26"/>
                    </a:cubicBezTo>
                    <a:cubicBezTo>
                      <a:pt x="279" y="26"/>
                      <a:pt x="276" y="24"/>
                      <a:pt x="276" y="20"/>
                    </a:cubicBezTo>
                    <a:cubicBezTo>
                      <a:pt x="276" y="17"/>
                      <a:pt x="279" y="15"/>
                      <a:pt x="282" y="15"/>
                    </a:cubicBezTo>
                    <a:cubicBezTo>
                      <a:pt x="285" y="15"/>
                      <a:pt x="288" y="17"/>
                      <a:pt x="288" y="20"/>
                    </a:cubicBezTo>
                    <a:lnTo>
                      <a:pt x="288" y="20"/>
                    </a:lnTo>
                    <a:close/>
                    <a:moveTo>
                      <a:pt x="258" y="56"/>
                    </a:moveTo>
                    <a:lnTo>
                      <a:pt x="258" y="56"/>
                    </a:lnTo>
                    <a:cubicBezTo>
                      <a:pt x="258" y="59"/>
                      <a:pt x="256" y="61"/>
                      <a:pt x="254" y="61"/>
                    </a:cubicBezTo>
                    <a:cubicBezTo>
                      <a:pt x="251" y="61"/>
                      <a:pt x="249" y="59"/>
                      <a:pt x="249" y="56"/>
                    </a:cubicBezTo>
                    <a:cubicBezTo>
                      <a:pt x="249" y="54"/>
                      <a:pt x="251" y="52"/>
                      <a:pt x="254" y="52"/>
                    </a:cubicBezTo>
                    <a:cubicBezTo>
                      <a:pt x="256" y="52"/>
                      <a:pt x="258" y="54"/>
                      <a:pt x="258" y="56"/>
                    </a:cubicBezTo>
                    <a:lnTo>
                      <a:pt x="258" y="56"/>
                    </a:lnTo>
                    <a:close/>
                    <a:moveTo>
                      <a:pt x="98" y="6"/>
                    </a:moveTo>
                    <a:lnTo>
                      <a:pt x="98" y="6"/>
                    </a:lnTo>
                    <a:cubicBezTo>
                      <a:pt x="98" y="9"/>
                      <a:pt x="95" y="12"/>
                      <a:pt x="92" y="12"/>
                    </a:cubicBezTo>
                    <a:cubicBezTo>
                      <a:pt x="89" y="12"/>
                      <a:pt x="87" y="9"/>
                      <a:pt x="87" y="6"/>
                    </a:cubicBezTo>
                    <a:cubicBezTo>
                      <a:pt x="87" y="3"/>
                      <a:pt x="89" y="0"/>
                      <a:pt x="92" y="0"/>
                    </a:cubicBezTo>
                    <a:cubicBezTo>
                      <a:pt x="95" y="0"/>
                      <a:pt x="98" y="3"/>
                      <a:pt x="98" y="6"/>
                    </a:cubicBezTo>
                    <a:lnTo>
                      <a:pt x="98" y="6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28" name="Freeform 13">
                <a:extLst>
                  <a:ext uri="{FF2B5EF4-FFF2-40B4-BE49-F238E27FC236}">
                    <a16:creationId xmlns:a16="http://schemas.microsoft.com/office/drawing/2014/main" id="{3FE11662-D68D-B527-8D20-32A1320BB1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16848" y="631826"/>
                <a:ext cx="188913" cy="146050"/>
              </a:xfrm>
              <a:custGeom>
                <a:avLst/>
                <a:gdLst>
                  <a:gd name="T0" fmla="*/ 15 w 232"/>
                  <a:gd name="T1" fmla="*/ 172 h 178"/>
                  <a:gd name="T2" fmla="*/ 15 w 232"/>
                  <a:gd name="T3" fmla="*/ 172 h 178"/>
                  <a:gd name="T4" fmla="*/ 25 w 232"/>
                  <a:gd name="T5" fmla="*/ 162 h 178"/>
                  <a:gd name="T6" fmla="*/ 15 w 232"/>
                  <a:gd name="T7" fmla="*/ 152 h 178"/>
                  <a:gd name="T8" fmla="*/ 5 w 232"/>
                  <a:gd name="T9" fmla="*/ 162 h 178"/>
                  <a:gd name="T10" fmla="*/ 15 w 232"/>
                  <a:gd name="T11" fmla="*/ 172 h 178"/>
                  <a:gd name="T12" fmla="*/ 15 w 232"/>
                  <a:gd name="T13" fmla="*/ 172 h 178"/>
                  <a:gd name="T14" fmla="*/ 15 w 232"/>
                  <a:gd name="T15" fmla="*/ 178 h 178"/>
                  <a:gd name="T16" fmla="*/ 15 w 232"/>
                  <a:gd name="T17" fmla="*/ 178 h 178"/>
                  <a:gd name="T18" fmla="*/ 0 w 232"/>
                  <a:gd name="T19" fmla="*/ 162 h 178"/>
                  <a:gd name="T20" fmla="*/ 15 w 232"/>
                  <a:gd name="T21" fmla="*/ 146 h 178"/>
                  <a:gd name="T22" fmla="*/ 31 w 232"/>
                  <a:gd name="T23" fmla="*/ 162 h 178"/>
                  <a:gd name="T24" fmla="*/ 15 w 232"/>
                  <a:gd name="T25" fmla="*/ 178 h 178"/>
                  <a:gd name="T26" fmla="*/ 15 w 232"/>
                  <a:gd name="T27" fmla="*/ 178 h 178"/>
                  <a:gd name="T28" fmla="*/ 232 w 232"/>
                  <a:gd name="T29" fmla="*/ 91 h 178"/>
                  <a:gd name="T30" fmla="*/ 232 w 232"/>
                  <a:gd name="T31" fmla="*/ 91 h 178"/>
                  <a:gd name="T32" fmla="*/ 232 w 232"/>
                  <a:gd name="T33" fmla="*/ 91 h 178"/>
                  <a:gd name="T34" fmla="*/ 232 w 232"/>
                  <a:gd name="T35" fmla="*/ 91 h 178"/>
                  <a:gd name="T36" fmla="*/ 232 w 232"/>
                  <a:gd name="T37" fmla="*/ 91 h 178"/>
                  <a:gd name="T38" fmla="*/ 232 w 232"/>
                  <a:gd name="T39" fmla="*/ 91 h 178"/>
                  <a:gd name="T40" fmla="*/ 149 w 232"/>
                  <a:gd name="T41" fmla="*/ 27 h 178"/>
                  <a:gd name="T42" fmla="*/ 149 w 232"/>
                  <a:gd name="T43" fmla="*/ 27 h 178"/>
                  <a:gd name="T44" fmla="*/ 147 w 232"/>
                  <a:gd name="T45" fmla="*/ 11 h 178"/>
                  <a:gd name="T46" fmla="*/ 124 w 232"/>
                  <a:gd name="T47" fmla="*/ 23 h 178"/>
                  <a:gd name="T48" fmla="*/ 135 w 232"/>
                  <a:gd name="T49" fmla="*/ 26 h 178"/>
                  <a:gd name="T50" fmla="*/ 149 w 232"/>
                  <a:gd name="T51" fmla="*/ 27 h 178"/>
                  <a:gd name="T52" fmla="*/ 149 w 232"/>
                  <a:gd name="T53" fmla="*/ 27 h 178"/>
                  <a:gd name="T54" fmla="*/ 153 w 232"/>
                  <a:gd name="T55" fmla="*/ 9 h 178"/>
                  <a:gd name="T56" fmla="*/ 153 w 232"/>
                  <a:gd name="T57" fmla="*/ 9 h 178"/>
                  <a:gd name="T58" fmla="*/ 155 w 232"/>
                  <a:gd name="T59" fmla="*/ 28 h 178"/>
                  <a:gd name="T60" fmla="*/ 166 w 232"/>
                  <a:gd name="T61" fmla="*/ 27 h 178"/>
                  <a:gd name="T62" fmla="*/ 163 w 232"/>
                  <a:gd name="T63" fmla="*/ 17 h 178"/>
                  <a:gd name="T64" fmla="*/ 164 w 232"/>
                  <a:gd name="T65" fmla="*/ 7 h 178"/>
                  <a:gd name="T66" fmla="*/ 153 w 232"/>
                  <a:gd name="T67" fmla="*/ 9 h 178"/>
                  <a:gd name="T68" fmla="*/ 153 w 232"/>
                  <a:gd name="T69" fmla="*/ 9 h 178"/>
                  <a:gd name="T70" fmla="*/ 177 w 232"/>
                  <a:gd name="T71" fmla="*/ 1 h 178"/>
                  <a:gd name="T72" fmla="*/ 177 w 232"/>
                  <a:gd name="T73" fmla="*/ 1 h 178"/>
                  <a:gd name="T74" fmla="*/ 187 w 232"/>
                  <a:gd name="T75" fmla="*/ 1 h 178"/>
                  <a:gd name="T76" fmla="*/ 190 w 232"/>
                  <a:gd name="T77" fmla="*/ 4 h 178"/>
                  <a:gd name="T78" fmla="*/ 182 w 232"/>
                  <a:gd name="T79" fmla="*/ 10 h 178"/>
                  <a:gd name="T80" fmla="*/ 183 w 232"/>
                  <a:gd name="T81" fmla="*/ 15 h 178"/>
                  <a:gd name="T82" fmla="*/ 175 w 232"/>
                  <a:gd name="T83" fmla="*/ 32 h 178"/>
                  <a:gd name="T84" fmla="*/ 175 w 232"/>
                  <a:gd name="T85" fmla="*/ 32 h 178"/>
                  <a:gd name="T86" fmla="*/ 154 w 232"/>
                  <a:gd name="T87" fmla="*/ 33 h 178"/>
                  <a:gd name="T88" fmla="*/ 152 w 232"/>
                  <a:gd name="T89" fmla="*/ 33 h 178"/>
                  <a:gd name="T90" fmla="*/ 119 w 232"/>
                  <a:gd name="T91" fmla="*/ 27 h 178"/>
                  <a:gd name="T92" fmla="*/ 119 w 232"/>
                  <a:gd name="T93" fmla="*/ 27 h 178"/>
                  <a:gd name="T94" fmla="*/ 114 w 232"/>
                  <a:gd name="T95" fmla="*/ 24 h 178"/>
                  <a:gd name="T96" fmla="*/ 116 w 232"/>
                  <a:gd name="T97" fmla="*/ 22 h 178"/>
                  <a:gd name="T98" fmla="*/ 117 w 232"/>
                  <a:gd name="T99" fmla="*/ 21 h 178"/>
                  <a:gd name="T100" fmla="*/ 177 w 232"/>
                  <a:gd name="T101" fmla="*/ 1 h 178"/>
                  <a:gd name="T102" fmla="*/ 177 w 232"/>
                  <a:gd name="T103" fmla="*/ 1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2" h="178">
                    <a:moveTo>
                      <a:pt x="15" y="172"/>
                    </a:moveTo>
                    <a:lnTo>
                      <a:pt x="15" y="172"/>
                    </a:lnTo>
                    <a:cubicBezTo>
                      <a:pt x="21" y="172"/>
                      <a:pt x="25" y="167"/>
                      <a:pt x="25" y="162"/>
                    </a:cubicBezTo>
                    <a:cubicBezTo>
                      <a:pt x="25" y="156"/>
                      <a:pt x="21" y="152"/>
                      <a:pt x="15" y="152"/>
                    </a:cubicBezTo>
                    <a:cubicBezTo>
                      <a:pt x="10" y="152"/>
                      <a:pt x="5" y="156"/>
                      <a:pt x="5" y="162"/>
                    </a:cubicBezTo>
                    <a:cubicBezTo>
                      <a:pt x="5" y="167"/>
                      <a:pt x="10" y="172"/>
                      <a:pt x="15" y="172"/>
                    </a:cubicBezTo>
                    <a:lnTo>
                      <a:pt x="15" y="172"/>
                    </a:lnTo>
                    <a:close/>
                    <a:moveTo>
                      <a:pt x="15" y="178"/>
                    </a:moveTo>
                    <a:lnTo>
                      <a:pt x="15" y="178"/>
                    </a:lnTo>
                    <a:cubicBezTo>
                      <a:pt x="7" y="178"/>
                      <a:pt x="0" y="170"/>
                      <a:pt x="0" y="162"/>
                    </a:cubicBezTo>
                    <a:cubicBezTo>
                      <a:pt x="0" y="153"/>
                      <a:pt x="7" y="146"/>
                      <a:pt x="15" y="146"/>
                    </a:cubicBezTo>
                    <a:cubicBezTo>
                      <a:pt x="24" y="146"/>
                      <a:pt x="31" y="153"/>
                      <a:pt x="31" y="162"/>
                    </a:cubicBezTo>
                    <a:cubicBezTo>
                      <a:pt x="31" y="170"/>
                      <a:pt x="24" y="178"/>
                      <a:pt x="15" y="178"/>
                    </a:cubicBezTo>
                    <a:lnTo>
                      <a:pt x="15" y="178"/>
                    </a:lnTo>
                    <a:close/>
                    <a:moveTo>
                      <a:pt x="232" y="91"/>
                    </a:moveTo>
                    <a:lnTo>
                      <a:pt x="232" y="91"/>
                    </a:lnTo>
                    <a:cubicBezTo>
                      <a:pt x="232" y="91"/>
                      <a:pt x="232" y="91"/>
                      <a:pt x="232" y="91"/>
                    </a:cubicBezTo>
                    <a:lnTo>
                      <a:pt x="232" y="91"/>
                    </a:lnTo>
                    <a:lnTo>
                      <a:pt x="232" y="91"/>
                    </a:lnTo>
                    <a:lnTo>
                      <a:pt x="232" y="91"/>
                    </a:lnTo>
                    <a:close/>
                    <a:moveTo>
                      <a:pt x="149" y="27"/>
                    </a:moveTo>
                    <a:lnTo>
                      <a:pt x="149" y="27"/>
                    </a:lnTo>
                    <a:cubicBezTo>
                      <a:pt x="147" y="23"/>
                      <a:pt x="147" y="17"/>
                      <a:pt x="147" y="11"/>
                    </a:cubicBezTo>
                    <a:cubicBezTo>
                      <a:pt x="139" y="13"/>
                      <a:pt x="131" y="17"/>
                      <a:pt x="124" y="23"/>
                    </a:cubicBezTo>
                    <a:cubicBezTo>
                      <a:pt x="126" y="23"/>
                      <a:pt x="130" y="25"/>
                      <a:pt x="135" y="26"/>
                    </a:cubicBezTo>
                    <a:cubicBezTo>
                      <a:pt x="139" y="26"/>
                      <a:pt x="144" y="27"/>
                      <a:pt x="149" y="27"/>
                    </a:cubicBezTo>
                    <a:lnTo>
                      <a:pt x="149" y="27"/>
                    </a:lnTo>
                    <a:close/>
                    <a:moveTo>
                      <a:pt x="153" y="9"/>
                    </a:moveTo>
                    <a:lnTo>
                      <a:pt x="153" y="9"/>
                    </a:lnTo>
                    <a:cubicBezTo>
                      <a:pt x="152" y="17"/>
                      <a:pt x="153" y="23"/>
                      <a:pt x="155" y="28"/>
                    </a:cubicBezTo>
                    <a:cubicBezTo>
                      <a:pt x="159" y="28"/>
                      <a:pt x="162" y="27"/>
                      <a:pt x="166" y="27"/>
                    </a:cubicBezTo>
                    <a:cubicBezTo>
                      <a:pt x="164" y="25"/>
                      <a:pt x="163" y="21"/>
                      <a:pt x="163" y="17"/>
                    </a:cubicBezTo>
                    <a:cubicBezTo>
                      <a:pt x="163" y="14"/>
                      <a:pt x="163" y="10"/>
                      <a:pt x="164" y="7"/>
                    </a:cubicBezTo>
                    <a:cubicBezTo>
                      <a:pt x="161" y="8"/>
                      <a:pt x="157" y="8"/>
                      <a:pt x="153" y="9"/>
                    </a:cubicBezTo>
                    <a:lnTo>
                      <a:pt x="153" y="9"/>
                    </a:lnTo>
                    <a:close/>
                    <a:moveTo>
                      <a:pt x="177" y="1"/>
                    </a:moveTo>
                    <a:lnTo>
                      <a:pt x="177" y="1"/>
                    </a:lnTo>
                    <a:cubicBezTo>
                      <a:pt x="180" y="1"/>
                      <a:pt x="184" y="0"/>
                      <a:pt x="187" y="1"/>
                    </a:cubicBezTo>
                    <a:cubicBezTo>
                      <a:pt x="189" y="1"/>
                      <a:pt x="190" y="3"/>
                      <a:pt x="190" y="4"/>
                    </a:cubicBezTo>
                    <a:cubicBezTo>
                      <a:pt x="190" y="7"/>
                      <a:pt x="185" y="9"/>
                      <a:pt x="182" y="10"/>
                    </a:cubicBezTo>
                    <a:cubicBezTo>
                      <a:pt x="182" y="12"/>
                      <a:pt x="183" y="14"/>
                      <a:pt x="183" y="15"/>
                    </a:cubicBezTo>
                    <a:cubicBezTo>
                      <a:pt x="184" y="23"/>
                      <a:pt x="180" y="30"/>
                      <a:pt x="175" y="32"/>
                    </a:cubicBezTo>
                    <a:cubicBezTo>
                      <a:pt x="175" y="32"/>
                      <a:pt x="175" y="32"/>
                      <a:pt x="175" y="32"/>
                    </a:cubicBezTo>
                    <a:cubicBezTo>
                      <a:pt x="168" y="33"/>
                      <a:pt x="161" y="33"/>
                      <a:pt x="154" y="33"/>
                    </a:cubicBezTo>
                    <a:cubicBezTo>
                      <a:pt x="153" y="33"/>
                      <a:pt x="153" y="33"/>
                      <a:pt x="152" y="33"/>
                    </a:cubicBezTo>
                    <a:cubicBezTo>
                      <a:pt x="141" y="33"/>
                      <a:pt x="129" y="31"/>
                      <a:pt x="119" y="27"/>
                    </a:cubicBezTo>
                    <a:cubicBezTo>
                      <a:pt x="119" y="27"/>
                      <a:pt x="119" y="27"/>
                      <a:pt x="119" y="27"/>
                    </a:cubicBezTo>
                    <a:cubicBezTo>
                      <a:pt x="116" y="30"/>
                      <a:pt x="112" y="27"/>
                      <a:pt x="114" y="24"/>
                    </a:cubicBezTo>
                    <a:cubicBezTo>
                      <a:pt x="114" y="24"/>
                      <a:pt x="115" y="23"/>
                      <a:pt x="116" y="22"/>
                    </a:cubicBezTo>
                    <a:cubicBezTo>
                      <a:pt x="116" y="22"/>
                      <a:pt x="117" y="21"/>
                      <a:pt x="117" y="21"/>
                    </a:cubicBezTo>
                    <a:cubicBezTo>
                      <a:pt x="123" y="15"/>
                      <a:pt x="142" y="1"/>
                      <a:pt x="177" y="1"/>
                    </a:cubicBezTo>
                    <a:lnTo>
                      <a:pt x="177" y="1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29" name="Freeform 14">
                <a:extLst>
                  <a:ext uri="{FF2B5EF4-FFF2-40B4-BE49-F238E27FC236}">
                    <a16:creationId xmlns:a16="http://schemas.microsoft.com/office/drawing/2014/main" id="{10A48548-21F1-3151-A2F2-4DE8C612FBA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23238" y="455613"/>
                <a:ext cx="800100" cy="385762"/>
              </a:xfrm>
              <a:custGeom>
                <a:avLst/>
                <a:gdLst>
                  <a:gd name="T0" fmla="*/ 44 w 986"/>
                  <a:gd name="T1" fmla="*/ 12 h 469"/>
                  <a:gd name="T2" fmla="*/ 100 w 986"/>
                  <a:gd name="T3" fmla="*/ 110 h 469"/>
                  <a:gd name="T4" fmla="*/ 112 w 986"/>
                  <a:gd name="T5" fmla="*/ 49 h 469"/>
                  <a:gd name="T6" fmla="*/ 238 w 986"/>
                  <a:gd name="T7" fmla="*/ 9 h 469"/>
                  <a:gd name="T8" fmla="*/ 265 w 986"/>
                  <a:gd name="T9" fmla="*/ 94 h 469"/>
                  <a:gd name="T10" fmla="*/ 297 w 986"/>
                  <a:gd name="T11" fmla="*/ 110 h 469"/>
                  <a:gd name="T12" fmla="*/ 368 w 986"/>
                  <a:gd name="T13" fmla="*/ 2 h 469"/>
                  <a:gd name="T14" fmla="*/ 431 w 986"/>
                  <a:gd name="T15" fmla="*/ 0 h 469"/>
                  <a:gd name="T16" fmla="*/ 506 w 986"/>
                  <a:gd name="T17" fmla="*/ 2 h 469"/>
                  <a:gd name="T18" fmla="*/ 562 w 986"/>
                  <a:gd name="T19" fmla="*/ 110 h 469"/>
                  <a:gd name="T20" fmla="*/ 595 w 986"/>
                  <a:gd name="T21" fmla="*/ 104 h 469"/>
                  <a:gd name="T22" fmla="*/ 653 w 986"/>
                  <a:gd name="T23" fmla="*/ 16 h 469"/>
                  <a:gd name="T24" fmla="*/ 623 w 986"/>
                  <a:gd name="T25" fmla="*/ 103 h 469"/>
                  <a:gd name="T26" fmla="*/ 741 w 986"/>
                  <a:gd name="T27" fmla="*/ 112 h 469"/>
                  <a:gd name="T28" fmla="*/ 805 w 986"/>
                  <a:gd name="T29" fmla="*/ 2 h 469"/>
                  <a:gd name="T30" fmla="*/ 887 w 986"/>
                  <a:gd name="T31" fmla="*/ 110 h 469"/>
                  <a:gd name="T32" fmla="*/ 805 w 986"/>
                  <a:gd name="T33" fmla="*/ 2 h 469"/>
                  <a:gd name="T34" fmla="*/ 938 w 986"/>
                  <a:gd name="T35" fmla="*/ 59 h 469"/>
                  <a:gd name="T36" fmla="*/ 926 w 986"/>
                  <a:gd name="T37" fmla="*/ 2 h 469"/>
                  <a:gd name="T38" fmla="*/ 54 w 986"/>
                  <a:gd name="T39" fmla="*/ 281 h 469"/>
                  <a:gd name="T40" fmla="*/ 96 w 986"/>
                  <a:gd name="T41" fmla="*/ 251 h 469"/>
                  <a:gd name="T42" fmla="*/ 205 w 986"/>
                  <a:gd name="T43" fmla="*/ 291 h 469"/>
                  <a:gd name="T44" fmla="*/ 256 w 986"/>
                  <a:gd name="T45" fmla="*/ 288 h 469"/>
                  <a:gd name="T46" fmla="*/ 303 w 986"/>
                  <a:gd name="T47" fmla="*/ 179 h 469"/>
                  <a:gd name="T48" fmla="*/ 303 w 986"/>
                  <a:gd name="T49" fmla="*/ 179 h 469"/>
                  <a:gd name="T50" fmla="*/ 421 w 986"/>
                  <a:gd name="T51" fmla="*/ 278 h 469"/>
                  <a:gd name="T52" fmla="*/ 467 w 986"/>
                  <a:gd name="T53" fmla="*/ 180 h 469"/>
                  <a:gd name="T54" fmla="*/ 525 w 986"/>
                  <a:gd name="T55" fmla="*/ 190 h 469"/>
                  <a:gd name="T56" fmla="*/ 495 w 986"/>
                  <a:gd name="T57" fmla="*/ 288 h 469"/>
                  <a:gd name="T58" fmla="*/ 575 w 986"/>
                  <a:gd name="T59" fmla="*/ 285 h 469"/>
                  <a:gd name="T60" fmla="*/ 618 w 986"/>
                  <a:gd name="T61" fmla="*/ 282 h 469"/>
                  <a:gd name="T62" fmla="*/ 620 w 986"/>
                  <a:gd name="T63" fmla="*/ 227 h 469"/>
                  <a:gd name="T64" fmla="*/ 625 w 986"/>
                  <a:gd name="T65" fmla="*/ 241 h 469"/>
                  <a:gd name="T66" fmla="*/ 697 w 986"/>
                  <a:gd name="T67" fmla="*/ 180 h 469"/>
                  <a:gd name="T68" fmla="*/ 752 w 986"/>
                  <a:gd name="T69" fmla="*/ 288 h 469"/>
                  <a:gd name="T70" fmla="*/ 851 w 986"/>
                  <a:gd name="T71" fmla="*/ 191 h 469"/>
                  <a:gd name="T72" fmla="*/ 900 w 986"/>
                  <a:gd name="T73" fmla="*/ 287 h 469"/>
                  <a:gd name="T74" fmla="*/ 888 w 986"/>
                  <a:gd name="T75" fmla="*/ 291 h 469"/>
                  <a:gd name="T76" fmla="*/ 871 w 986"/>
                  <a:gd name="T77" fmla="*/ 174 h 469"/>
                  <a:gd name="T78" fmla="*/ 820 w 986"/>
                  <a:gd name="T79" fmla="*/ 188 h 469"/>
                  <a:gd name="T80" fmla="*/ 954 w 986"/>
                  <a:gd name="T81" fmla="*/ 190 h 469"/>
                  <a:gd name="T82" fmla="*/ 25 w 986"/>
                  <a:gd name="T83" fmla="*/ 457 h 469"/>
                  <a:gd name="T84" fmla="*/ 46 w 986"/>
                  <a:gd name="T85" fmla="*/ 359 h 469"/>
                  <a:gd name="T86" fmla="*/ 171 w 986"/>
                  <a:gd name="T87" fmla="*/ 369 h 469"/>
                  <a:gd name="T88" fmla="*/ 220 w 986"/>
                  <a:gd name="T89" fmla="*/ 465 h 469"/>
                  <a:gd name="T90" fmla="*/ 208 w 986"/>
                  <a:gd name="T91" fmla="*/ 469 h 469"/>
                  <a:gd name="T92" fmla="*/ 278 w 986"/>
                  <a:gd name="T93" fmla="*/ 368 h 469"/>
                  <a:gd name="T94" fmla="*/ 249 w 986"/>
                  <a:gd name="T95" fmla="*/ 467 h 469"/>
                  <a:gd name="T96" fmla="*/ 328 w 986"/>
                  <a:gd name="T97" fmla="*/ 463 h 469"/>
                  <a:gd name="T98" fmla="*/ 394 w 986"/>
                  <a:gd name="T99" fmla="*/ 359 h 469"/>
                  <a:gd name="T100" fmla="*/ 429 w 986"/>
                  <a:gd name="T101" fmla="*/ 466 h 469"/>
                  <a:gd name="T102" fmla="*/ 394 w 986"/>
                  <a:gd name="T103" fmla="*/ 359 h 469"/>
                  <a:gd name="T104" fmla="*/ 579 w 986"/>
                  <a:gd name="T105" fmla="*/ 438 h 469"/>
                  <a:gd name="T106" fmla="*/ 551 w 986"/>
                  <a:gd name="T107" fmla="*/ 357 h 469"/>
                  <a:gd name="T108" fmla="*/ 599 w 986"/>
                  <a:gd name="T109" fmla="*/ 359 h 469"/>
                  <a:gd name="T110" fmla="*/ 675 w 986"/>
                  <a:gd name="T111" fmla="*/ 359 h 469"/>
                  <a:gd name="T112" fmla="*/ 731 w 986"/>
                  <a:gd name="T113" fmla="*/ 370 h 469"/>
                  <a:gd name="T114" fmla="*/ 693 w 986"/>
                  <a:gd name="T115" fmla="*/ 469 h 469"/>
                  <a:gd name="T116" fmla="*/ 832 w 986"/>
                  <a:gd name="T117" fmla="*/ 457 h 469"/>
                  <a:gd name="T118" fmla="*/ 837 w 986"/>
                  <a:gd name="T119" fmla="*/ 359 h 469"/>
                  <a:gd name="T120" fmla="*/ 837 w 986"/>
                  <a:gd name="T121" fmla="*/ 359 h 469"/>
                  <a:gd name="T122" fmla="*/ 954 w 986"/>
                  <a:gd name="T123" fmla="*/ 369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86" h="469">
                    <a:moveTo>
                      <a:pt x="0" y="2"/>
                    </a:moveTo>
                    <a:lnTo>
                      <a:pt x="0" y="2"/>
                    </a:lnTo>
                    <a:lnTo>
                      <a:pt x="0" y="12"/>
                    </a:lnTo>
                    <a:lnTo>
                      <a:pt x="32" y="12"/>
                    </a:lnTo>
                    <a:lnTo>
                      <a:pt x="32" y="110"/>
                    </a:lnTo>
                    <a:lnTo>
                      <a:pt x="44" y="110"/>
                    </a:lnTo>
                    <a:lnTo>
                      <a:pt x="44" y="12"/>
                    </a:lnTo>
                    <a:lnTo>
                      <a:pt x="76" y="12"/>
                    </a:lnTo>
                    <a:lnTo>
                      <a:pt x="76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100" y="2"/>
                    </a:moveTo>
                    <a:lnTo>
                      <a:pt x="100" y="2"/>
                    </a:lnTo>
                    <a:lnTo>
                      <a:pt x="100" y="110"/>
                    </a:lnTo>
                    <a:lnTo>
                      <a:pt x="158" y="110"/>
                    </a:lnTo>
                    <a:lnTo>
                      <a:pt x="158" y="100"/>
                    </a:lnTo>
                    <a:lnTo>
                      <a:pt x="112" y="100"/>
                    </a:lnTo>
                    <a:lnTo>
                      <a:pt x="112" y="59"/>
                    </a:lnTo>
                    <a:lnTo>
                      <a:pt x="154" y="59"/>
                    </a:lnTo>
                    <a:lnTo>
                      <a:pt x="154" y="49"/>
                    </a:lnTo>
                    <a:lnTo>
                      <a:pt x="112" y="49"/>
                    </a:lnTo>
                    <a:lnTo>
                      <a:pt x="112" y="12"/>
                    </a:lnTo>
                    <a:lnTo>
                      <a:pt x="158" y="12"/>
                    </a:lnTo>
                    <a:lnTo>
                      <a:pt x="158" y="2"/>
                    </a:lnTo>
                    <a:lnTo>
                      <a:pt x="100" y="2"/>
                    </a:lnTo>
                    <a:lnTo>
                      <a:pt x="100" y="2"/>
                    </a:lnTo>
                    <a:close/>
                    <a:moveTo>
                      <a:pt x="238" y="9"/>
                    </a:moveTo>
                    <a:lnTo>
                      <a:pt x="238" y="9"/>
                    </a:lnTo>
                    <a:cubicBezTo>
                      <a:pt x="248" y="9"/>
                      <a:pt x="257" y="11"/>
                      <a:pt x="266" y="17"/>
                    </a:cubicBezTo>
                    <a:lnTo>
                      <a:pt x="270" y="8"/>
                    </a:lnTo>
                    <a:cubicBezTo>
                      <a:pt x="260" y="3"/>
                      <a:pt x="250" y="0"/>
                      <a:pt x="238" y="0"/>
                    </a:cubicBezTo>
                    <a:cubicBezTo>
                      <a:pt x="206" y="0"/>
                      <a:pt x="181" y="23"/>
                      <a:pt x="181" y="56"/>
                    </a:cubicBezTo>
                    <a:cubicBezTo>
                      <a:pt x="181" y="91"/>
                      <a:pt x="206" y="112"/>
                      <a:pt x="238" y="112"/>
                    </a:cubicBezTo>
                    <a:cubicBezTo>
                      <a:pt x="248" y="112"/>
                      <a:pt x="260" y="107"/>
                      <a:pt x="270" y="102"/>
                    </a:cubicBezTo>
                    <a:lnTo>
                      <a:pt x="265" y="94"/>
                    </a:lnTo>
                    <a:cubicBezTo>
                      <a:pt x="257" y="99"/>
                      <a:pt x="247" y="102"/>
                      <a:pt x="238" y="102"/>
                    </a:cubicBezTo>
                    <a:cubicBezTo>
                      <a:pt x="211" y="102"/>
                      <a:pt x="193" y="82"/>
                      <a:pt x="193" y="56"/>
                    </a:cubicBezTo>
                    <a:cubicBezTo>
                      <a:pt x="193" y="30"/>
                      <a:pt x="211" y="9"/>
                      <a:pt x="238" y="9"/>
                    </a:cubicBezTo>
                    <a:lnTo>
                      <a:pt x="238" y="9"/>
                    </a:lnTo>
                    <a:close/>
                    <a:moveTo>
                      <a:pt x="297" y="2"/>
                    </a:moveTo>
                    <a:lnTo>
                      <a:pt x="297" y="2"/>
                    </a:lnTo>
                    <a:lnTo>
                      <a:pt x="297" y="110"/>
                    </a:lnTo>
                    <a:lnTo>
                      <a:pt x="309" y="110"/>
                    </a:lnTo>
                    <a:lnTo>
                      <a:pt x="309" y="58"/>
                    </a:lnTo>
                    <a:lnTo>
                      <a:pt x="368" y="58"/>
                    </a:lnTo>
                    <a:lnTo>
                      <a:pt x="368" y="110"/>
                    </a:lnTo>
                    <a:lnTo>
                      <a:pt x="380" y="110"/>
                    </a:lnTo>
                    <a:lnTo>
                      <a:pt x="380" y="2"/>
                    </a:lnTo>
                    <a:lnTo>
                      <a:pt x="368" y="2"/>
                    </a:lnTo>
                    <a:lnTo>
                      <a:pt x="368" y="49"/>
                    </a:lnTo>
                    <a:lnTo>
                      <a:pt x="309" y="49"/>
                    </a:lnTo>
                    <a:lnTo>
                      <a:pt x="309" y="2"/>
                    </a:lnTo>
                    <a:lnTo>
                      <a:pt x="297" y="2"/>
                    </a:lnTo>
                    <a:lnTo>
                      <a:pt x="297" y="2"/>
                    </a:lnTo>
                    <a:close/>
                    <a:moveTo>
                      <a:pt x="431" y="0"/>
                    </a:moveTo>
                    <a:lnTo>
                      <a:pt x="431" y="0"/>
                    </a:lnTo>
                    <a:lnTo>
                      <a:pt x="418" y="3"/>
                    </a:lnTo>
                    <a:lnTo>
                      <a:pt x="418" y="110"/>
                    </a:lnTo>
                    <a:lnTo>
                      <a:pt x="430" y="110"/>
                    </a:lnTo>
                    <a:lnTo>
                      <a:pt x="430" y="18"/>
                    </a:lnTo>
                    <a:lnTo>
                      <a:pt x="493" y="112"/>
                    </a:lnTo>
                    <a:lnTo>
                      <a:pt x="506" y="109"/>
                    </a:lnTo>
                    <a:lnTo>
                      <a:pt x="506" y="2"/>
                    </a:lnTo>
                    <a:lnTo>
                      <a:pt x="495" y="2"/>
                    </a:lnTo>
                    <a:lnTo>
                      <a:pt x="495" y="95"/>
                    </a:lnTo>
                    <a:lnTo>
                      <a:pt x="431" y="0"/>
                    </a:lnTo>
                    <a:lnTo>
                      <a:pt x="431" y="0"/>
                    </a:lnTo>
                    <a:close/>
                    <a:moveTo>
                      <a:pt x="550" y="110"/>
                    </a:moveTo>
                    <a:lnTo>
                      <a:pt x="550" y="110"/>
                    </a:lnTo>
                    <a:lnTo>
                      <a:pt x="562" y="110"/>
                    </a:lnTo>
                    <a:lnTo>
                      <a:pt x="562" y="2"/>
                    </a:lnTo>
                    <a:lnTo>
                      <a:pt x="550" y="2"/>
                    </a:lnTo>
                    <a:lnTo>
                      <a:pt x="550" y="110"/>
                    </a:lnTo>
                    <a:close/>
                    <a:moveTo>
                      <a:pt x="623" y="103"/>
                    </a:moveTo>
                    <a:lnTo>
                      <a:pt x="623" y="103"/>
                    </a:lnTo>
                    <a:cubicBezTo>
                      <a:pt x="615" y="103"/>
                      <a:pt x="606" y="100"/>
                      <a:pt x="600" y="96"/>
                    </a:cubicBezTo>
                    <a:lnTo>
                      <a:pt x="595" y="104"/>
                    </a:lnTo>
                    <a:cubicBezTo>
                      <a:pt x="604" y="109"/>
                      <a:pt x="613" y="112"/>
                      <a:pt x="624" y="112"/>
                    </a:cubicBezTo>
                    <a:cubicBezTo>
                      <a:pt x="647" y="112"/>
                      <a:pt x="658" y="97"/>
                      <a:pt x="658" y="81"/>
                    </a:cubicBezTo>
                    <a:cubicBezTo>
                      <a:pt x="658" y="65"/>
                      <a:pt x="646" y="58"/>
                      <a:pt x="634" y="52"/>
                    </a:cubicBezTo>
                    <a:lnTo>
                      <a:pt x="625" y="48"/>
                    </a:lnTo>
                    <a:cubicBezTo>
                      <a:pt x="617" y="44"/>
                      <a:pt x="609" y="39"/>
                      <a:pt x="609" y="28"/>
                    </a:cubicBezTo>
                    <a:cubicBezTo>
                      <a:pt x="609" y="14"/>
                      <a:pt x="620" y="8"/>
                      <a:pt x="630" y="8"/>
                    </a:cubicBezTo>
                    <a:cubicBezTo>
                      <a:pt x="640" y="8"/>
                      <a:pt x="647" y="12"/>
                      <a:pt x="653" y="16"/>
                    </a:cubicBezTo>
                    <a:lnTo>
                      <a:pt x="657" y="8"/>
                    </a:lnTo>
                    <a:cubicBezTo>
                      <a:pt x="649" y="3"/>
                      <a:pt x="640" y="0"/>
                      <a:pt x="630" y="0"/>
                    </a:cubicBezTo>
                    <a:cubicBezTo>
                      <a:pt x="611" y="0"/>
                      <a:pt x="598" y="11"/>
                      <a:pt x="598" y="28"/>
                    </a:cubicBezTo>
                    <a:cubicBezTo>
                      <a:pt x="598" y="50"/>
                      <a:pt x="614" y="54"/>
                      <a:pt x="630" y="62"/>
                    </a:cubicBezTo>
                    <a:cubicBezTo>
                      <a:pt x="639" y="66"/>
                      <a:pt x="646" y="71"/>
                      <a:pt x="646" y="82"/>
                    </a:cubicBezTo>
                    <a:cubicBezTo>
                      <a:pt x="646" y="95"/>
                      <a:pt x="636" y="103"/>
                      <a:pt x="623" y="103"/>
                    </a:cubicBezTo>
                    <a:lnTo>
                      <a:pt x="623" y="103"/>
                    </a:lnTo>
                    <a:close/>
                    <a:moveTo>
                      <a:pt x="741" y="9"/>
                    </a:moveTo>
                    <a:lnTo>
                      <a:pt x="741" y="9"/>
                    </a:lnTo>
                    <a:cubicBezTo>
                      <a:pt x="752" y="9"/>
                      <a:pt x="761" y="11"/>
                      <a:pt x="769" y="17"/>
                    </a:cubicBezTo>
                    <a:lnTo>
                      <a:pt x="774" y="8"/>
                    </a:lnTo>
                    <a:cubicBezTo>
                      <a:pt x="764" y="3"/>
                      <a:pt x="754" y="0"/>
                      <a:pt x="741" y="0"/>
                    </a:cubicBezTo>
                    <a:cubicBezTo>
                      <a:pt x="709" y="0"/>
                      <a:pt x="684" y="23"/>
                      <a:pt x="684" y="56"/>
                    </a:cubicBezTo>
                    <a:cubicBezTo>
                      <a:pt x="684" y="91"/>
                      <a:pt x="709" y="112"/>
                      <a:pt x="741" y="112"/>
                    </a:cubicBezTo>
                    <a:cubicBezTo>
                      <a:pt x="752" y="112"/>
                      <a:pt x="764" y="107"/>
                      <a:pt x="773" y="102"/>
                    </a:cubicBezTo>
                    <a:lnTo>
                      <a:pt x="769" y="94"/>
                    </a:lnTo>
                    <a:cubicBezTo>
                      <a:pt x="761" y="99"/>
                      <a:pt x="751" y="102"/>
                      <a:pt x="741" y="102"/>
                    </a:cubicBezTo>
                    <a:cubicBezTo>
                      <a:pt x="715" y="102"/>
                      <a:pt x="697" y="82"/>
                      <a:pt x="697" y="56"/>
                    </a:cubicBezTo>
                    <a:cubicBezTo>
                      <a:pt x="697" y="30"/>
                      <a:pt x="715" y="9"/>
                      <a:pt x="741" y="9"/>
                    </a:cubicBezTo>
                    <a:lnTo>
                      <a:pt x="741" y="9"/>
                    </a:lnTo>
                    <a:close/>
                    <a:moveTo>
                      <a:pt x="805" y="2"/>
                    </a:moveTo>
                    <a:lnTo>
                      <a:pt x="805" y="2"/>
                    </a:lnTo>
                    <a:lnTo>
                      <a:pt x="805" y="110"/>
                    </a:lnTo>
                    <a:lnTo>
                      <a:pt x="817" y="110"/>
                    </a:lnTo>
                    <a:lnTo>
                      <a:pt x="817" y="58"/>
                    </a:lnTo>
                    <a:lnTo>
                      <a:pt x="875" y="58"/>
                    </a:lnTo>
                    <a:lnTo>
                      <a:pt x="875" y="110"/>
                    </a:lnTo>
                    <a:lnTo>
                      <a:pt x="887" y="110"/>
                    </a:lnTo>
                    <a:lnTo>
                      <a:pt x="887" y="2"/>
                    </a:lnTo>
                    <a:lnTo>
                      <a:pt x="875" y="2"/>
                    </a:lnTo>
                    <a:lnTo>
                      <a:pt x="875" y="49"/>
                    </a:lnTo>
                    <a:lnTo>
                      <a:pt x="817" y="49"/>
                    </a:lnTo>
                    <a:lnTo>
                      <a:pt x="817" y="2"/>
                    </a:lnTo>
                    <a:lnTo>
                      <a:pt x="805" y="2"/>
                    </a:lnTo>
                    <a:lnTo>
                      <a:pt x="805" y="2"/>
                    </a:lnTo>
                    <a:close/>
                    <a:moveTo>
                      <a:pt x="926" y="2"/>
                    </a:moveTo>
                    <a:lnTo>
                      <a:pt x="926" y="2"/>
                    </a:lnTo>
                    <a:lnTo>
                      <a:pt x="926" y="110"/>
                    </a:lnTo>
                    <a:lnTo>
                      <a:pt x="984" y="110"/>
                    </a:lnTo>
                    <a:lnTo>
                      <a:pt x="984" y="100"/>
                    </a:lnTo>
                    <a:lnTo>
                      <a:pt x="938" y="100"/>
                    </a:lnTo>
                    <a:lnTo>
                      <a:pt x="938" y="59"/>
                    </a:lnTo>
                    <a:lnTo>
                      <a:pt x="980" y="59"/>
                    </a:lnTo>
                    <a:lnTo>
                      <a:pt x="980" y="49"/>
                    </a:lnTo>
                    <a:lnTo>
                      <a:pt x="938" y="49"/>
                    </a:lnTo>
                    <a:lnTo>
                      <a:pt x="938" y="12"/>
                    </a:lnTo>
                    <a:lnTo>
                      <a:pt x="984" y="12"/>
                    </a:lnTo>
                    <a:lnTo>
                      <a:pt x="984" y="2"/>
                    </a:lnTo>
                    <a:lnTo>
                      <a:pt x="926" y="2"/>
                    </a:lnTo>
                    <a:lnTo>
                      <a:pt x="926" y="2"/>
                    </a:lnTo>
                    <a:close/>
                    <a:moveTo>
                      <a:pt x="96" y="251"/>
                    </a:moveTo>
                    <a:lnTo>
                      <a:pt x="96" y="251"/>
                    </a:lnTo>
                    <a:lnTo>
                      <a:pt x="96" y="180"/>
                    </a:lnTo>
                    <a:lnTo>
                      <a:pt x="84" y="180"/>
                    </a:lnTo>
                    <a:lnTo>
                      <a:pt x="84" y="249"/>
                    </a:lnTo>
                    <a:cubicBezTo>
                      <a:pt x="84" y="274"/>
                      <a:pt x="73" y="281"/>
                      <a:pt x="54" y="281"/>
                    </a:cubicBezTo>
                    <a:cubicBezTo>
                      <a:pt x="34" y="281"/>
                      <a:pt x="25" y="270"/>
                      <a:pt x="25" y="249"/>
                    </a:cubicBezTo>
                    <a:lnTo>
                      <a:pt x="25" y="180"/>
                    </a:lnTo>
                    <a:lnTo>
                      <a:pt x="13" y="180"/>
                    </a:lnTo>
                    <a:lnTo>
                      <a:pt x="13" y="252"/>
                    </a:lnTo>
                    <a:cubicBezTo>
                      <a:pt x="13" y="277"/>
                      <a:pt x="27" y="290"/>
                      <a:pt x="54" y="290"/>
                    </a:cubicBezTo>
                    <a:cubicBezTo>
                      <a:pt x="74" y="290"/>
                      <a:pt x="96" y="284"/>
                      <a:pt x="96" y="251"/>
                    </a:cubicBezTo>
                    <a:lnTo>
                      <a:pt x="96" y="251"/>
                    </a:lnTo>
                    <a:close/>
                    <a:moveTo>
                      <a:pt x="143" y="178"/>
                    </a:moveTo>
                    <a:lnTo>
                      <a:pt x="143" y="178"/>
                    </a:lnTo>
                    <a:lnTo>
                      <a:pt x="130" y="181"/>
                    </a:lnTo>
                    <a:lnTo>
                      <a:pt x="130" y="288"/>
                    </a:lnTo>
                    <a:lnTo>
                      <a:pt x="142" y="288"/>
                    </a:lnTo>
                    <a:lnTo>
                      <a:pt x="142" y="196"/>
                    </a:lnTo>
                    <a:lnTo>
                      <a:pt x="205" y="291"/>
                    </a:lnTo>
                    <a:lnTo>
                      <a:pt x="218" y="287"/>
                    </a:lnTo>
                    <a:lnTo>
                      <a:pt x="218" y="181"/>
                    </a:lnTo>
                    <a:lnTo>
                      <a:pt x="207" y="181"/>
                    </a:lnTo>
                    <a:lnTo>
                      <a:pt x="206" y="273"/>
                    </a:lnTo>
                    <a:lnTo>
                      <a:pt x="143" y="178"/>
                    </a:lnTo>
                    <a:lnTo>
                      <a:pt x="143" y="178"/>
                    </a:lnTo>
                    <a:close/>
                    <a:moveTo>
                      <a:pt x="256" y="288"/>
                    </a:moveTo>
                    <a:lnTo>
                      <a:pt x="256" y="288"/>
                    </a:lnTo>
                    <a:lnTo>
                      <a:pt x="268" y="288"/>
                    </a:lnTo>
                    <a:lnTo>
                      <a:pt x="268" y="180"/>
                    </a:lnTo>
                    <a:lnTo>
                      <a:pt x="256" y="180"/>
                    </a:lnTo>
                    <a:lnTo>
                      <a:pt x="256" y="288"/>
                    </a:lnTo>
                    <a:close/>
                    <a:moveTo>
                      <a:pt x="303" y="179"/>
                    </a:moveTo>
                    <a:lnTo>
                      <a:pt x="303" y="179"/>
                    </a:lnTo>
                    <a:lnTo>
                      <a:pt x="291" y="183"/>
                    </a:lnTo>
                    <a:lnTo>
                      <a:pt x="332" y="288"/>
                    </a:lnTo>
                    <a:lnTo>
                      <a:pt x="344" y="288"/>
                    </a:lnTo>
                    <a:lnTo>
                      <a:pt x="385" y="183"/>
                    </a:lnTo>
                    <a:lnTo>
                      <a:pt x="374" y="179"/>
                    </a:lnTo>
                    <a:lnTo>
                      <a:pt x="338" y="275"/>
                    </a:lnTo>
                    <a:lnTo>
                      <a:pt x="303" y="179"/>
                    </a:lnTo>
                    <a:lnTo>
                      <a:pt x="303" y="179"/>
                    </a:lnTo>
                    <a:close/>
                    <a:moveTo>
                      <a:pt x="409" y="180"/>
                    </a:moveTo>
                    <a:lnTo>
                      <a:pt x="409" y="180"/>
                    </a:lnTo>
                    <a:lnTo>
                      <a:pt x="409" y="288"/>
                    </a:lnTo>
                    <a:lnTo>
                      <a:pt x="467" y="288"/>
                    </a:lnTo>
                    <a:lnTo>
                      <a:pt x="467" y="278"/>
                    </a:lnTo>
                    <a:lnTo>
                      <a:pt x="421" y="278"/>
                    </a:lnTo>
                    <a:lnTo>
                      <a:pt x="421" y="237"/>
                    </a:lnTo>
                    <a:lnTo>
                      <a:pt x="463" y="237"/>
                    </a:lnTo>
                    <a:lnTo>
                      <a:pt x="463" y="227"/>
                    </a:lnTo>
                    <a:lnTo>
                      <a:pt x="421" y="227"/>
                    </a:lnTo>
                    <a:lnTo>
                      <a:pt x="421" y="190"/>
                    </a:lnTo>
                    <a:lnTo>
                      <a:pt x="467" y="190"/>
                    </a:lnTo>
                    <a:lnTo>
                      <a:pt x="467" y="180"/>
                    </a:lnTo>
                    <a:lnTo>
                      <a:pt x="409" y="180"/>
                    </a:lnTo>
                    <a:lnTo>
                      <a:pt x="409" y="180"/>
                    </a:lnTo>
                    <a:close/>
                    <a:moveTo>
                      <a:pt x="522" y="233"/>
                    </a:moveTo>
                    <a:lnTo>
                      <a:pt x="522" y="233"/>
                    </a:lnTo>
                    <a:lnTo>
                      <a:pt x="508" y="233"/>
                    </a:lnTo>
                    <a:lnTo>
                      <a:pt x="508" y="190"/>
                    </a:lnTo>
                    <a:lnTo>
                      <a:pt x="525" y="190"/>
                    </a:lnTo>
                    <a:cubicBezTo>
                      <a:pt x="543" y="190"/>
                      <a:pt x="549" y="199"/>
                      <a:pt x="549" y="211"/>
                    </a:cubicBezTo>
                    <a:cubicBezTo>
                      <a:pt x="549" y="228"/>
                      <a:pt x="536" y="233"/>
                      <a:pt x="522" y="233"/>
                    </a:cubicBezTo>
                    <a:lnTo>
                      <a:pt x="522" y="233"/>
                    </a:lnTo>
                    <a:close/>
                    <a:moveTo>
                      <a:pt x="528" y="181"/>
                    </a:moveTo>
                    <a:lnTo>
                      <a:pt x="528" y="181"/>
                    </a:lnTo>
                    <a:lnTo>
                      <a:pt x="495" y="180"/>
                    </a:lnTo>
                    <a:lnTo>
                      <a:pt x="495" y="288"/>
                    </a:lnTo>
                    <a:lnTo>
                      <a:pt x="508" y="288"/>
                    </a:lnTo>
                    <a:lnTo>
                      <a:pt x="508" y="242"/>
                    </a:lnTo>
                    <a:lnTo>
                      <a:pt x="517" y="242"/>
                    </a:lnTo>
                    <a:cubicBezTo>
                      <a:pt x="525" y="242"/>
                      <a:pt x="530" y="245"/>
                      <a:pt x="534" y="251"/>
                    </a:cubicBezTo>
                    <a:lnTo>
                      <a:pt x="539" y="257"/>
                    </a:lnTo>
                    <a:lnTo>
                      <a:pt x="564" y="291"/>
                    </a:lnTo>
                    <a:lnTo>
                      <a:pt x="575" y="285"/>
                    </a:lnTo>
                    <a:lnTo>
                      <a:pt x="553" y="256"/>
                    </a:lnTo>
                    <a:cubicBezTo>
                      <a:pt x="549" y="251"/>
                      <a:pt x="543" y="241"/>
                      <a:pt x="537" y="240"/>
                    </a:cubicBezTo>
                    <a:lnTo>
                      <a:pt x="537" y="237"/>
                    </a:lnTo>
                    <a:cubicBezTo>
                      <a:pt x="551" y="235"/>
                      <a:pt x="560" y="227"/>
                      <a:pt x="560" y="209"/>
                    </a:cubicBezTo>
                    <a:cubicBezTo>
                      <a:pt x="560" y="192"/>
                      <a:pt x="548" y="181"/>
                      <a:pt x="528" y="181"/>
                    </a:cubicBezTo>
                    <a:lnTo>
                      <a:pt x="528" y="181"/>
                    </a:lnTo>
                    <a:close/>
                    <a:moveTo>
                      <a:pt x="618" y="282"/>
                    </a:moveTo>
                    <a:lnTo>
                      <a:pt x="618" y="282"/>
                    </a:lnTo>
                    <a:cubicBezTo>
                      <a:pt x="609" y="282"/>
                      <a:pt x="601" y="279"/>
                      <a:pt x="595" y="275"/>
                    </a:cubicBezTo>
                    <a:lnTo>
                      <a:pt x="590" y="283"/>
                    </a:lnTo>
                    <a:cubicBezTo>
                      <a:pt x="599" y="288"/>
                      <a:pt x="607" y="291"/>
                      <a:pt x="618" y="291"/>
                    </a:cubicBezTo>
                    <a:cubicBezTo>
                      <a:pt x="642" y="291"/>
                      <a:pt x="653" y="276"/>
                      <a:pt x="653" y="260"/>
                    </a:cubicBezTo>
                    <a:cubicBezTo>
                      <a:pt x="653" y="244"/>
                      <a:pt x="641" y="237"/>
                      <a:pt x="629" y="231"/>
                    </a:cubicBezTo>
                    <a:lnTo>
                      <a:pt x="620" y="227"/>
                    </a:lnTo>
                    <a:cubicBezTo>
                      <a:pt x="612" y="223"/>
                      <a:pt x="604" y="218"/>
                      <a:pt x="604" y="207"/>
                    </a:cubicBezTo>
                    <a:cubicBezTo>
                      <a:pt x="604" y="193"/>
                      <a:pt x="615" y="187"/>
                      <a:pt x="625" y="187"/>
                    </a:cubicBezTo>
                    <a:cubicBezTo>
                      <a:pt x="635" y="187"/>
                      <a:pt x="642" y="191"/>
                      <a:pt x="648" y="195"/>
                    </a:cubicBezTo>
                    <a:lnTo>
                      <a:pt x="652" y="187"/>
                    </a:lnTo>
                    <a:cubicBezTo>
                      <a:pt x="644" y="182"/>
                      <a:pt x="634" y="179"/>
                      <a:pt x="624" y="179"/>
                    </a:cubicBezTo>
                    <a:cubicBezTo>
                      <a:pt x="605" y="179"/>
                      <a:pt x="592" y="190"/>
                      <a:pt x="592" y="207"/>
                    </a:cubicBezTo>
                    <a:cubicBezTo>
                      <a:pt x="592" y="229"/>
                      <a:pt x="609" y="233"/>
                      <a:pt x="625" y="241"/>
                    </a:cubicBezTo>
                    <a:cubicBezTo>
                      <a:pt x="633" y="245"/>
                      <a:pt x="640" y="250"/>
                      <a:pt x="640" y="261"/>
                    </a:cubicBezTo>
                    <a:cubicBezTo>
                      <a:pt x="640" y="274"/>
                      <a:pt x="631" y="282"/>
                      <a:pt x="618" y="282"/>
                    </a:cubicBezTo>
                    <a:lnTo>
                      <a:pt x="618" y="282"/>
                    </a:lnTo>
                    <a:close/>
                    <a:moveTo>
                      <a:pt x="685" y="288"/>
                    </a:moveTo>
                    <a:lnTo>
                      <a:pt x="685" y="288"/>
                    </a:lnTo>
                    <a:lnTo>
                      <a:pt x="697" y="288"/>
                    </a:lnTo>
                    <a:lnTo>
                      <a:pt x="697" y="180"/>
                    </a:lnTo>
                    <a:lnTo>
                      <a:pt x="685" y="180"/>
                    </a:lnTo>
                    <a:lnTo>
                      <a:pt x="685" y="288"/>
                    </a:lnTo>
                    <a:close/>
                    <a:moveTo>
                      <a:pt x="721" y="180"/>
                    </a:moveTo>
                    <a:lnTo>
                      <a:pt x="721" y="180"/>
                    </a:lnTo>
                    <a:lnTo>
                      <a:pt x="721" y="190"/>
                    </a:lnTo>
                    <a:lnTo>
                      <a:pt x="752" y="190"/>
                    </a:lnTo>
                    <a:lnTo>
                      <a:pt x="752" y="288"/>
                    </a:lnTo>
                    <a:lnTo>
                      <a:pt x="764" y="288"/>
                    </a:lnTo>
                    <a:lnTo>
                      <a:pt x="764" y="190"/>
                    </a:lnTo>
                    <a:lnTo>
                      <a:pt x="796" y="190"/>
                    </a:lnTo>
                    <a:lnTo>
                      <a:pt x="796" y="180"/>
                    </a:lnTo>
                    <a:lnTo>
                      <a:pt x="721" y="180"/>
                    </a:lnTo>
                    <a:lnTo>
                      <a:pt x="721" y="180"/>
                    </a:lnTo>
                    <a:close/>
                    <a:moveTo>
                      <a:pt x="851" y="191"/>
                    </a:moveTo>
                    <a:lnTo>
                      <a:pt x="851" y="191"/>
                    </a:lnTo>
                    <a:lnTo>
                      <a:pt x="870" y="245"/>
                    </a:lnTo>
                    <a:lnTo>
                      <a:pt x="830" y="245"/>
                    </a:lnTo>
                    <a:lnTo>
                      <a:pt x="851" y="191"/>
                    </a:lnTo>
                    <a:lnTo>
                      <a:pt x="851" y="191"/>
                    </a:lnTo>
                    <a:close/>
                    <a:moveTo>
                      <a:pt x="900" y="287"/>
                    </a:moveTo>
                    <a:lnTo>
                      <a:pt x="900" y="287"/>
                    </a:lnTo>
                    <a:lnTo>
                      <a:pt x="857" y="180"/>
                    </a:lnTo>
                    <a:lnTo>
                      <a:pt x="844" y="180"/>
                    </a:lnTo>
                    <a:lnTo>
                      <a:pt x="800" y="287"/>
                    </a:lnTo>
                    <a:lnTo>
                      <a:pt x="812" y="291"/>
                    </a:lnTo>
                    <a:lnTo>
                      <a:pt x="827" y="253"/>
                    </a:lnTo>
                    <a:lnTo>
                      <a:pt x="874" y="253"/>
                    </a:lnTo>
                    <a:lnTo>
                      <a:pt x="888" y="291"/>
                    </a:lnTo>
                    <a:lnTo>
                      <a:pt x="900" y="287"/>
                    </a:lnTo>
                    <a:lnTo>
                      <a:pt x="900" y="287"/>
                    </a:lnTo>
                    <a:close/>
                    <a:moveTo>
                      <a:pt x="871" y="188"/>
                    </a:moveTo>
                    <a:lnTo>
                      <a:pt x="871" y="188"/>
                    </a:lnTo>
                    <a:lnTo>
                      <a:pt x="882" y="188"/>
                    </a:lnTo>
                    <a:lnTo>
                      <a:pt x="882" y="174"/>
                    </a:lnTo>
                    <a:lnTo>
                      <a:pt x="871" y="174"/>
                    </a:lnTo>
                    <a:lnTo>
                      <a:pt x="871" y="188"/>
                    </a:lnTo>
                    <a:close/>
                    <a:moveTo>
                      <a:pt x="820" y="188"/>
                    </a:moveTo>
                    <a:lnTo>
                      <a:pt x="820" y="188"/>
                    </a:lnTo>
                    <a:lnTo>
                      <a:pt x="831" y="188"/>
                    </a:lnTo>
                    <a:lnTo>
                      <a:pt x="831" y="174"/>
                    </a:lnTo>
                    <a:lnTo>
                      <a:pt x="820" y="174"/>
                    </a:lnTo>
                    <a:lnTo>
                      <a:pt x="820" y="188"/>
                    </a:lnTo>
                    <a:close/>
                    <a:moveTo>
                      <a:pt x="911" y="180"/>
                    </a:moveTo>
                    <a:lnTo>
                      <a:pt x="911" y="180"/>
                    </a:lnTo>
                    <a:lnTo>
                      <a:pt x="911" y="190"/>
                    </a:lnTo>
                    <a:lnTo>
                      <a:pt x="942" y="190"/>
                    </a:lnTo>
                    <a:lnTo>
                      <a:pt x="942" y="288"/>
                    </a:lnTo>
                    <a:lnTo>
                      <a:pt x="954" y="288"/>
                    </a:lnTo>
                    <a:lnTo>
                      <a:pt x="954" y="190"/>
                    </a:lnTo>
                    <a:lnTo>
                      <a:pt x="986" y="190"/>
                    </a:lnTo>
                    <a:lnTo>
                      <a:pt x="986" y="180"/>
                    </a:lnTo>
                    <a:lnTo>
                      <a:pt x="911" y="180"/>
                    </a:lnTo>
                    <a:lnTo>
                      <a:pt x="911" y="180"/>
                    </a:lnTo>
                    <a:close/>
                    <a:moveTo>
                      <a:pt x="41" y="457"/>
                    </a:moveTo>
                    <a:lnTo>
                      <a:pt x="41" y="457"/>
                    </a:lnTo>
                    <a:lnTo>
                      <a:pt x="25" y="457"/>
                    </a:lnTo>
                    <a:lnTo>
                      <a:pt x="25" y="368"/>
                    </a:lnTo>
                    <a:lnTo>
                      <a:pt x="43" y="368"/>
                    </a:lnTo>
                    <a:cubicBezTo>
                      <a:pt x="73" y="368"/>
                      <a:pt x="93" y="383"/>
                      <a:pt x="93" y="412"/>
                    </a:cubicBezTo>
                    <a:cubicBezTo>
                      <a:pt x="93" y="440"/>
                      <a:pt x="73" y="457"/>
                      <a:pt x="41" y="457"/>
                    </a:cubicBezTo>
                    <a:lnTo>
                      <a:pt x="41" y="457"/>
                    </a:lnTo>
                    <a:close/>
                    <a:moveTo>
                      <a:pt x="46" y="359"/>
                    </a:moveTo>
                    <a:lnTo>
                      <a:pt x="46" y="359"/>
                    </a:lnTo>
                    <a:lnTo>
                      <a:pt x="13" y="359"/>
                    </a:lnTo>
                    <a:lnTo>
                      <a:pt x="13" y="466"/>
                    </a:lnTo>
                    <a:lnTo>
                      <a:pt x="42" y="466"/>
                    </a:lnTo>
                    <a:cubicBezTo>
                      <a:pt x="79" y="466"/>
                      <a:pt x="104" y="448"/>
                      <a:pt x="104" y="411"/>
                    </a:cubicBezTo>
                    <a:cubicBezTo>
                      <a:pt x="104" y="385"/>
                      <a:pt x="89" y="359"/>
                      <a:pt x="46" y="359"/>
                    </a:cubicBezTo>
                    <a:lnTo>
                      <a:pt x="46" y="359"/>
                    </a:lnTo>
                    <a:close/>
                    <a:moveTo>
                      <a:pt x="171" y="369"/>
                    </a:moveTo>
                    <a:lnTo>
                      <a:pt x="171" y="369"/>
                    </a:lnTo>
                    <a:lnTo>
                      <a:pt x="191" y="423"/>
                    </a:lnTo>
                    <a:lnTo>
                      <a:pt x="150" y="423"/>
                    </a:lnTo>
                    <a:lnTo>
                      <a:pt x="171" y="369"/>
                    </a:lnTo>
                    <a:lnTo>
                      <a:pt x="171" y="369"/>
                    </a:lnTo>
                    <a:close/>
                    <a:moveTo>
                      <a:pt x="220" y="465"/>
                    </a:moveTo>
                    <a:lnTo>
                      <a:pt x="220" y="465"/>
                    </a:lnTo>
                    <a:lnTo>
                      <a:pt x="177" y="359"/>
                    </a:lnTo>
                    <a:lnTo>
                      <a:pt x="165" y="359"/>
                    </a:lnTo>
                    <a:lnTo>
                      <a:pt x="121" y="465"/>
                    </a:lnTo>
                    <a:lnTo>
                      <a:pt x="133" y="469"/>
                    </a:lnTo>
                    <a:lnTo>
                      <a:pt x="147" y="432"/>
                    </a:lnTo>
                    <a:lnTo>
                      <a:pt x="194" y="432"/>
                    </a:lnTo>
                    <a:lnTo>
                      <a:pt x="208" y="469"/>
                    </a:lnTo>
                    <a:lnTo>
                      <a:pt x="220" y="465"/>
                    </a:lnTo>
                    <a:lnTo>
                      <a:pt x="220" y="465"/>
                    </a:lnTo>
                    <a:close/>
                    <a:moveTo>
                      <a:pt x="275" y="411"/>
                    </a:moveTo>
                    <a:lnTo>
                      <a:pt x="275" y="411"/>
                    </a:lnTo>
                    <a:lnTo>
                      <a:pt x="261" y="411"/>
                    </a:lnTo>
                    <a:lnTo>
                      <a:pt x="261" y="368"/>
                    </a:lnTo>
                    <a:lnTo>
                      <a:pt x="278" y="368"/>
                    </a:lnTo>
                    <a:cubicBezTo>
                      <a:pt x="297" y="368"/>
                      <a:pt x="302" y="377"/>
                      <a:pt x="302" y="389"/>
                    </a:cubicBezTo>
                    <a:cubicBezTo>
                      <a:pt x="302" y="407"/>
                      <a:pt x="289" y="411"/>
                      <a:pt x="275" y="411"/>
                    </a:cubicBezTo>
                    <a:lnTo>
                      <a:pt x="275" y="411"/>
                    </a:lnTo>
                    <a:close/>
                    <a:moveTo>
                      <a:pt x="281" y="359"/>
                    </a:moveTo>
                    <a:lnTo>
                      <a:pt x="281" y="359"/>
                    </a:lnTo>
                    <a:lnTo>
                      <a:pt x="249" y="359"/>
                    </a:lnTo>
                    <a:lnTo>
                      <a:pt x="249" y="467"/>
                    </a:lnTo>
                    <a:lnTo>
                      <a:pt x="261" y="467"/>
                    </a:lnTo>
                    <a:lnTo>
                      <a:pt x="261" y="420"/>
                    </a:lnTo>
                    <a:lnTo>
                      <a:pt x="271" y="420"/>
                    </a:lnTo>
                    <a:cubicBezTo>
                      <a:pt x="279" y="420"/>
                      <a:pt x="283" y="423"/>
                      <a:pt x="287" y="429"/>
                    </a:cubicBezTo>
                    <a:lnTo>
                      <a:pt x="292" y="435"/>
                    </a:lnTo>
                    <a:lnTo>
                      <a:pt x="317" y="469"/>
                    </a:lnTo>
                    <a:lnTo>
                      <a:pt x="328" y="463"/>
                    </a:lnTo>
                    <a:lnTo>
                      <a:pt x="306" y="435"/>
                    </a:lnTo>
                    <a:cubicBezTo>
                      <a:pt x="302" y="429"/>
                      <a:pt x="297" y="419"/>
                      <a:pt x="290" y="418"/>
                    </a:cubicBezTo>
                    <a:lnTo>
                      <a:pt x="290" y="415"/>
                    </a:lnTo>
                    <a:cubicBezTo>
                      <a:pt x="305" y="413"/>
                      <a:pt x="313" y="405"/>
                      <a:pt x="313" y="387"/>
                    </a:cubicBezTo>
                    <a:cubicBezTo>
                      <a:pt x="313" y="370"/>
                      <a:pt x="301" y="359"/>
                      <a:pt x="281" y="359"/>
                    </a:cubicBezTo>
                    <a:lnTo>
                      <a:pt x="281" y="359"/>
                    </a:lnTo>
                    <a:close/>
                    <a:moveTo>
                      <a:pt x="394" y="359"/>
                    </a:moveTo>
                    <a:lnTo>
                      <a:pt x="394" y="359"/>
                    </a:lnTo>
                    <a:lnTo>
                      <a:pt x="381" y="359"/>
                    </a:lnTo>
                    <a:lnTo>
                      <a:pt x="351" y="465"/>
                    </a:lnTo>
                    <a:lnTo>
                      <a:pt x="362" y="468"/>
                    </a:lnTo>
                    <a:lnTo>
                      <a:pt x="388" y="375"/>
                    </a:lnTo>
                    <a:lnTo>
                      <a:pt x="415" y="466"/>
                    </a:lnTo>
                    <a:lnTo>
                      <a:pt x="429" y="466"/>
                    </a:lnTo>
                    <a:lnTo>
                      <a:pt x="457" y="375"/>
                    </a:lnTo>
                    <a:lnTo>
                      <a:pt x="482" y="468"/>
                    </a:lnTo>
                    <a:lnTo>
                      <a:pt x="493" y="465"/>
                    </a:lnTo>
                    <a:lnTo>
                      <a:pt x="463" y="359"/>
                    </a:lnTo>
                    <a:lnTo>
                      <a:pt x="450" y="359"/>
                    </a:lnTo>
                    <a:lnTo>
                      <a:pt x="422" y="453"/>
                    </a:lnTo>
                    <a:lnTo>
                      <a:pt x="394" y="359"/>
                    </a:lnTo>
                    <a:lnTo>
                      <a:pt x="394" y="359"/>
                    </a:lnTo>
                    <a:close/>
                    <a:moveTo>
                      <a:pt x="544" y="460"/>
                    </a:moveTo>
                    <a:lnTo>
                      <a:pt x="544" y="460"/>
                    </a:lnTo>
                    <a:cubicBezTo>
                      <a:pt x="536" y="460"/>
                      <a:pt x="527" y="457"/>
                      <a:pt x="521" y="453"/>
                    </a:cubicBezTo>
                    <a:lnTo>
                      <a:pt x="517" y="461"/>
                    </a:lnTo>
                    <a:cubicBezTo>
                      <a:pt x="525" y="466"/>
                      <a:pt x="534" y="468"/>
                      <a:pt x="545" y="468"/>
                    </a:cubicBezTo>
                    <a:cubicBezTo>
                      <a:pt x="569" y="468"/>
                      <a:pt x="579" y="454"/>
                      <a:pt x="579" y="438"/>
                    </a:cubicBezTo>
                    <a:cubicBezTo>
                      <a:pt x="579" y="422"/>
                      <a:pt x="568" y="415"/>
                      <a:pt x="555" y="409"/>
                    </a:cubicBezTo>
                    <a:lnTo>
                      <a:pt x="546" y="405"/>
                    </a:lnTo>
                    <a:cubicBezTo>
                      <a:pt x="539" y="401"/>
                      <a:pt x="530" y="395"/>
                      <a:pt x="530" y="385"/>
                    </a:cubicBezTo>
                    <a:cubicBezTo>
                      <a:pt x="530" y="371"/>
                      <a:pt x="542" y="365"/>
                      <a:pt x="552" y="365"/>
                    </a:cubicBezTo>
                    <a:cubicBezTo>
                      <a:pt x="562" y="365"/>
                      <a:pt x="568" y="369"/>
                      <a:pt x="574" y="373"/>
                    </a:cubicBezTo>
                    <a:lnTo>
                      <a:pt x="579" y="365"/>
                    </a:lnTo>
                    <a:cubicBezTo>
                      <a:pt x="570" y="360"/>
                      <a:pt x="561" y="357"/>
                      <a:pt x="551" y="357"/>
                    </a:cubicBezTo>
                    <a:cubicBezTo>
                      <a:pt x="532" y="357"/>
                      <a:pt x="519" y="368"/>
                      <a:pt x="519" y="384"/>
                    </a:cubicBezTo>
                    <a:cubicBezTo>
                      <a:pt x="519" y="407"/>
                      <a:pt x="535" y="411"/>
                      <a:pt x="551" y="419"/>
                    </a:cubicBezTo>
                    <a:cubicBezTo>
                      <a:pt x="560" y="423"/>
                      <a:pt x="567" y="428"/>
                      <a:pt x="567" y="439"/>
                    </a:cubicBezTo>
                    <a:cubicBezTo>
                      <a:pt x="567" y="452"/>
                      <a:pt x="558" y="460"/>
                      <a:pt x="544" y="460"/>
                    </a:cubicBezTo>
                    <a:lnTo>
                      <a:pt x="544" y="460"/>
                    </a:lnTo>
                    <a:close/>
                    <a:moveTo>
                      <a:pt x="599" y="359"/>
                    </a:moveTo>
                    <a:lnTo>
                      <a:pt x="599" y="359"/>
                    </a:lnTo>
                    <a:lnTo>
                      <a:pt x="599" y="369"/>
                    </a:lnTo>
                    <a:lnTo>
                      <a:pt x="631" y="369"/>
                    </a:lnTo>
                    <a:lnTo>
                      <a:pt x="631" y="466"/>
                    </a:lnTo>
                    <a:lnTo>
                      <a:pt x="643" y="466"/>
                    </a:lnTo>
                    <a:lnTo>
                      <a:pt x="643" y="369"/>
                    </a:lnTo>
                    <a:lnTo>
                      <a:pt x="675" y="369"/>
                    </a:lnTo>
                    <a:lnTo>
                      <a:pt x="675" y="359"/>
                    </a:lnTo>
                    <a:lnTo>
                      <a:pt x="599" y="359"/>
                    </a:lnTo>
                    <a:lnTo>
                      <a:pt x="599" y="359"/>
                    </a:lnTo>
                    <a:close/>
                    <a:moveTo>
                      <a:pt x="731" y="370"/>
                    </a:moveTo>
                    <a:lnTo>
                      <a:pt x="731" y="370"/>
                    </a:lnTo>
                    <a:lnTo>
                      <a:pt x="751" y="423"/>
                    </a:lnTo>
                    <a:lnTo>
                      <a:pt x="710" y="423"/>
                    </a:lnTo>
                    <a:lnTo>
                      <a:pt x="731" y="370"/>
                    </a:lnTo>
                    <a:lnTo>
                      <a:pt x="731" y="370"/>
                    </a:lnTo>
                    <a:close/>
                    <a:moveTo>
                      <a:pt x="780" y="465"/>
                    </a:moveTo>
                    <a:lnTo>
                      <a:pt x="780" y="465"/>
                    </a:lnTo>
                    <a:lnTo>
                      <a:pt x="737" y="359"/>
                    </a:lnTo>
                    <a:lnTo>
                      <a:pt x="725" y="359"/>
                    </a:lnTo>
                    <a:lnTo>
                      <a:pt x="681" y="465"/>
                    </a:lnTo>
                    <a:lnTo>
                      <a:pt x="693" y="469"/>
                    </a:lnTo>
                    <a:lnTo>
                      <a:pt x="707" y="432"/>
                    </a:lnTo>
                    <a:lnTo>
                      <a:pt x="754" y="432"/>
                    </a:lnTo>
                    <a:lnTo>
                      <a:pt x="768" y="469"/>
                    </a:lnTo>
                    <a:lnTo>
                      <a:pt x="780" y="465"/>
                    </a:lnTo>
                    <a:lnTo>
                      <a:pt x="780" y="465"/>
                    </a:lnTo>
                    <a:close/>
                    <a:moveTo>
                      <a:pt x="832" y="457"/>
                    </a:moveTo>
                    <a:lnTo>
                      <a:pt x="832" y="457"/>
                    </a:lnTo>
                    <a:lnTo>
                      <a:pt x="817" y="457"/>
                    </a:lnTo>
                    <a:lnTo>
                      <a:pt x="817" y="368"/>
                    </a:lnTo>
                    <a:lnTo>
                      <a:pt x="835" y="368"/>
                    </a:lnTo>
                    <a:cubicBezTo>
                      <a:pt x="865" y="368"/>
                      <a:pt x="884" y="383"/>
                      <a:pt x="884" y="412"/>
                    </a:cubicBezTo>
                    <a:cubicBezTo>
                      <a:pt x="884" y="440"/>
                      <a:pt x="864" y="457"/>
                      <a:pt x="832" y="457"/>
                    </a:cubicBezTo>
                    <a:lnTo>
                      <a:pt x="832" y="457"/>
                    </a:lnTo>
                    <a:close/>
                    <a:moveTo>
                      <a:pt x="837" y="359"/>
                    </a:moveTo>
                    <a:lnTo>
                      <a:pt x="837" y="359"/>
                    </a:lnTo>
                    <a:lnTo>
                      <a:pt x="804" y="359"/>
                    </a:lnTo>
                    <a:lnTo>
                      <a:pt x="804" y="466"/>
                    </a:lnTo>
                    <a:lnTo>
                      <a:pt x="834" y="466"/>
                    </a:lnTo>
                    <a:cubicBezTo>
                      <a:pt x="871" y="466"/>
                      <a:pt x="896" y="448"/>
                      <a:pt x="896" y="411"/>
                    </a:cubicBezTo>
                    <a:cubicBezTo>
                      <a:pt x="896" y="385"/>
                      <a:pt x="881" y="359"/>
                      <a:pt x="837" y="359"/>
                    </a:cubicBezTo>
                    <a:lnTo>
                      <a:pt x="837" y="359"/>
                    </a:lnTo>
                    <a:close/>
                    <a:moveTo>
                      <a:pt x="910" y="359"/>
                    </a:moveTo>
                    <a:lnTo>
                      <a:pt x="910" y="359"/>
                    </a:lnTo>
                    <a:lnTo>
                      <a:pt x="910" y="369"/>
                    </a:lnTo>
                    <a:lnTo>
                      <a:pt x="942" y="369"/>
                    </a:lnTo>
                    <a:lnTo>
                      <a:pt x="942" y="466"/>
                    </a:lnTo>
                    <a:lnTo>
                      <a:pt x="954" y="466"/>
                    </a:lnTo>
                    <a:lnTo>
                      <a:pt x="954" y="369"/>
                    </a:lnTo>
                    <a:lnTo>
                      <a:pt x="986" y="369"/>
                    </a:lnTo>
                    <a:lnTo>
                      <a:pt x="986" y="359"/>
                    </a:lnTo>
                    <a:lnTo>
                      <a:pt x="910" y="3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</p:grpSp>
        <p:grpSp>
          <p:nvGrpSpPr>
            <p:cNvPr id="13" name="PP Logo">
              <a:extLst>
                <a:ext uri="{FF2B5EF4-FFF2-40B4-BE49-F238E27FC236}">
                  <a16:creationId xmlns:a16="http://schemas.microsoft.com/office/drawing/2014/main" id="{EDF53FD3-029B-F731-BE8F-8536A22E2865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10059075" y="1357578"/>
              <a:ext cx="1860913" cy="376240"/>
              <a:chOff x="2831" y="1956"/>
              <a:chExt cx="2018" cy="408"/>
            </a:xfrm>
          </p:grpSpPr>
          <p:sp>
            <p:nvSpPr>
              <p:cNvPr id="14" name="AutoShape 3">
                <a:extLst>
                  <a:ext uri="{FF2B5EF4-FFF2-40B4-BE49-F238E27FC236}">
                    <a16:creationId xmlns:a16="http://schemas.microsoft.com/office/drawing/2014/main" id="{49E33040-9793-121C-632E-1D0DE8D542B1}"/>
                  </a:ext>
                </a:extLst>
              </p:cNvPr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2831" y="1956"/>
                <a:ext cx="2018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5">
                <a:extLst>
                  <a:ext uri="{FF2B5EF4-FFF2-40B4-BE49-F238E27FC236}">
                    <a16:creationId xmlns:a16="http://schemas.microsoft.com/office/drawing/2014/main" id="{6AC1F55C-1782-C635-923A-2DF8EFD0D47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57" y="1986"/>
                <a:ext cx="532" cy="131"/>
              </a:xfrm>
              <a:custGeom>
                <a:avLst/>
                <a:gdLst>
                  <a:gd name="T0" fmla="*/ 1106 w 1108"/>
                  <a:gd name="T1" fmla="*/ 266 h 274"/>
                  <a:gd name="T2" fmla="*/ 1103 w 1108"/>
                  <a:gd name="T3" fmla="*/ 247 h 274"/>
                  <a:gd name="T4" fmla="*/ 1081 w 1108"/>
                  <a:gd name="T5" fmla="*/ 250 h 274"/>
                  <a:gd name="T6" fmla="*/ 1065 w 1108"/>
                  <a:gd name="T7" fmla="*/ 202 h 274"/>
                  <a:gd name="T8" fmla="*/ 1061 w 1108"/>
                  <a:gd name="T9" fmla="*/ 0 h 274"/>
                  <a:gd name="T10" fmla="*/ 1037 w 1108"/>
                  <a:gd name="T11" fmla="*/ 10 h 274"/>
                  <a:gd name="T12" fmla="*/ 921 w 1108"/>
                  <a:gd name="T13" fmla="*/ 108 h 274"/>
                  <a:gd name="T14" fmla="*/ 921 w 1108"/>
                  <a:gd name="T15" fmla="*/ 108 h 274"/>
                  <a:gd name="T16" fmla="*/ 990 w 1108"/>
                  <a:gd name="T17" fmla="*/ 179 h 274"/>
                  <a:gd name="T18" fmla="*/ 849 w 1108"/>
                  <a:gd name="T19" fmla="*/ 180 h 274"/>
                  <a:gd name="T20" fmla="*/ 985 w 1108"/>
                  <a:gd name="T21" fmla="*/ 253 h 274"/>
                  <a:gd name="T22" fmla="*/ 975 w 1108"/>
                  <a:gd name="T23" fmla="*/ 234 h 274"/>
                  <a:gd name="T24" fmla="*/ 880 w 1108"/>
                  <a:gd name="T25" fmla="*/ 186 h 274"/>
                  <a:gd name="T26" fmla="*/ 799 w 1108"/>
                  <a:gd name="T27" fmla="*/ 272 h 274"/>
                  <a:gd name="T28" fmla="*/ 829 w 1108"/>
                  <a:gd name="T29" fmla="*/ 260 h 274"/>
                  <a:gd name="T30" fmla="*/ 820 w 1108"/>
                  <a:gd name="T31" fmla="*/ 245 h 274"/>
                  <a:gd name="T32" fmla="*/ 787 w 1108"/>
                  <a:gd name="T33" fmla="*/ 216 h 274"/>
                  <a:gd name="T34" fmla="*/ 784 w 1108"/>
                  <a:gd name="T35" fmla="*/ 0 h 274"/>
                  <a:gd name="T36" fmla="*/ 763 w 1108"/>
                  <a:gd name="T37" fmla="*/ 5 h 274"/>
                  <a:gd name="T38" fmla="*/ 759 w 1108"/>
                  <a:gd name="T39" fmla="*/ 219 h 274"/>
                  <a:gd name="T40" fmla="*/ 724 w 1108"/>
                  <a:gd name="T41" fmla="*/ 266 h 274"/>
                  <a:gd name="T42" fmla="*/ 722 w 1108"/>
                  <a:gd name="T43" fmla="*/ 247 h 274"/>
                  <a:gd name="T44" fmla="*/ 700 w 1108"/>
                  <a:gd name="T45" fmla="*/ 250 h 274"/>
                  <a:gd name="T46" fmla="*/ 684 w 1108"/>
                  <a:gd name="T47" fmla="*/ 202 h 274"/>
                  <a:gd name="T48" fmla="*/ 680 w 1108"/>
                  <a:gd name="T49" fmla="*/ 0 h 274"/>
                  <a:gd name="T50" fmla="*/ 656 w 1108"/>
                  <a:gd name="T51" fmla="*/ 10 h 274"/>
                  <a:gd name="T52" fmla="*/ 567 w 1108"/>
                  <a:gd name="T53" fmla="*/ 228 h 274"/>
                  <a:gd name="T54" fmla="*/ 567 w 1108"/>
                  <a:gd name="T55" fmla="*/ 180 h 274"/>
                  <a:gd name="T56" fmla="*/ 518 w 1108"/>
                  <a:gd name="T57" fmla="*/ 272 h 274"/>
                  <a:gd name="T58" fmla="*/ 588 w 1108"/>
                  <a:gd name="T59" fmla="*/ 271 h 274"/>
                  <a:gd name="T60" fmla="*/ 605 w 1108"/>
                  <a:gd name="T61" fmla="*/ 257 h 274"/>
                  <a:gd name="T62" fmla="*/ 536 w 1108"/>
                  <a:gd name="T63" fmla="*/ 86 h 274"/>
                  <a:gd name="T64" fmla="*/ 478 w 1108"/>
                  <a:gd name="T65" fmla="*/ 107 h 274"/>
                  <a:gd name="T66" fmla="*/ 489 w 1108"/>
                  <a:gd name="T67" fmla="*/ 123 h 274"/>
                  <a:gd name="T68" fmla="*/ 567 w 1108"/>
                  <a:gd name="T69" fmla="*/ 157 h 274"/>
                  <a:gd name="T70" fmla="*/ 366 w 1108"/>
                  <a:gd name="T71" fmla="*/ 86 h 274"/>
                  <a:gd name="T72" fmla="*/ 345 w 1108"/>
                  <a:gd name="T73" fmla="*/ 99 h 274"/>
                  <a:gd name="T74" fmla="*/ 356 w 1108"/>
                  <a:gd name="T75" fmla="*/ 264 h 274"/>
                  <a:gd name="T76" fmla="*/ 384 w 1108"/>
                  <a:gd name="T77" fmla="*/ 264 h 274"/>
                  <a:gd name="T78" fmla="*/ 432 w 1108"/>
                  <a:gd name="T79" fmla="*/ 116 h 274"/>
                  <a:gd name="T80" fmla="*/ 444 w 1108"/>
                  <a:gd name="T81" fmla="*/ 94 h 274"/>
                  <a:gd name="T82" fmla="*/ 426 w 1108"/>
                  <a:gd name="T83" fmla="*/ 86 h 274"/>
                  <a:gd name="T84" fmla="*/ 375 w 1108"/>
                  <a:gd name="T85" fmla="*/ 100 h 274"/>
                  <a:gd name="T86" fmla="*/ 194 w 1108"/>
                  <a:gd name="T87" fmla="*/ 219 h 274"/>
                  <a:gd name="T88" fmla="*/ 166 w 1108"/>
                  <a:gd name="T89" fmla="*/ 222 h 274"/>
                  <a:gd name="T90" fmla="*/ 282 w 1108"/>
                  <a:gd name="T91" fmla="*/ 272 h 274"/>
                  <a:gd name="T92" fmla="*/ 303 w 1108"/>
                  <a:gd name="T93" fmla="*/ 259 h 274"/>
                  <a:gd name="T94" fmla="*/ 292 w 1108"/>
                  <a:gd name="T95" fmla="*/ 139 h 274"/>
                  <a:gd name="T96" fmla="*/ 174 w 1108"/>
                  <a:gd name="T97" fmla="*/ 104 h 274"/>
                  <a:gd name="T98" fmla="*/ 183 w 1108"/>
                  <a:gd name="T99" fmla="*/ 123 h 274"/>
                  <a:gd name="T100" fmla="*/ 264 w 1108"/>
                  <a:gd name="T101" fmla="*/ 145 h 274"/>
                  <a:gd name="T102" fmla="*/ 31 w 1108"/>
                  <a:gd name="T103" fmla="*/ 40 h 274"/>
                  <a:gd name="T104" fmla="*/ 95 w 1108"/>
                  <a:gd name="T105" fmla="*/ 121 h 274"/>
                  <a:gd name="T106" fmla="*/ 31 w 1108"/>
                  <a:gd name="T107" fmla="*/ 40 h 274"/>
                  <a:gd name="T108" fmla="*/ 138 w 1108"/>
                  <a:gd name="T109" fmla="*/ 82 h 274"/>
                  <a:gd name="T110" fmla="*/ 5 w 1108"/>
                  <a:gd name="T111" fmla="*/ 14 h 274"/>
                  <a:gd name="T112" fmla="*/ 5 w 1108"/>
                  <a:gd name="T113" fmla="*/ 269 h 274"/>
                  <a:gd name="T114" fmla="*/ 31 w 1108"/>
                  <a:gd name="T115" fmla="*/ 16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08" h="274">
                    <a:moveTo>
                      <a:pt x="1037" y="219"/>
                    </a:moveTo>
                    <a:cubicBezTo>
                      <a:pt x="1037" y="260"/>
                      <a:pt x="1046" y="272"/>
                      <a:pt x="1077" y="272"/>
                    </a:cubicBezTo>
                    <a:cubicBezTo>
                      <a:pt x="1087" y="272"/>
                      <a:pt x="1096" y="270"/>
                      <a:pt x="1106" y="266"/>
                    </a:cubicBezTo>
                    <a:cubicBezTo>
                      <a:pt x="1108" y="265"/>
                      <a:pt x="1108" y="264"/>
                      <a:pt x="1108" y="263"/>
                    </a:cubicBezTo>
                    <a:cubicBezTo>
                      <a:pt x="1108" y="263"/>
                      <a:pt x="1108" y="262"/>
                      <a:pt x="1108" y="260"/>
                    </a:cubicBezTo>
                    <a:lnTo>
                      <a:pt x="1103" y="247"/>
                    </a:lnTo>
                    <a:cubicBezTo>
                      <a:pt x="1103" y="245"/>
                      <a:pt x="1102" y="244"/>
                      <a:pt x="1100" y="244"/>
                    </a:cubicBezTo>
                    <a:cubicBezTo>
                      <a:pt x="1100" y="244"/>
                      <a:pt x="1099" y="245"/>
                      <a:pt x="1098" y="245"/>
                    </a:cubicBezTo>
                    <a:cubicBezTo>
                      <a:pt x="1092" y="248"/>
                      <a:pt x="1086" y="250"/>
                      <a:pt x="1081" y="250"/>
                    </a:cubicBezTo>
                    <a:cubicBezTo>
                      <a:pt x="1070" y="250"/>
                      <a:pt x="1066" y="243"/>
                      <a:pt x="1065" y="226"/>
                    </a:cubicBezTo>
                    <a:lnTo>
                      <a:pt x="1065" y="216"/>
                    </a:lnTo>
                    <a:lnTo>
                      <a:pt x="1065" y="202"/>
                    </a:lnTo>
                    <a:lnTo>
                      <a:pt x="1065" y="4"/>
                    </a:lnTo>
                    <a:cubicBezTo>
                      <a:pt x="1065" y="1"/>
                      <a:pt x="1064" y="0"/>
                      <a:pt x="1062" y="0"/>
                    </a:cubicBezTo>
                    <a:lnTo>
                      <a:pt x="1061" y="0"/>
                    </a:lnTo>
                    <a:cubicBezTo>
                      <a:pt x="1061" y="1"/>
                      <a:pt x="1060" y="1"/>
                      <a:pt x="1060" y="1"/>
                    </a:cubicBezTo>
                    <a:lnTo>
                      <a:pt x="1041" y="5"/>
                    </a:lnTo>
                    <a:cubicBezTo>
                      <a:pt x="1039" y="6"/>
                      <a:pt x="1037" y="7"/>
                      <a:pt x="1037" y="10"/>
                    </a:cubicBezTo>
                    <a:lnTo>
                      <a:pt x="1037" y="201"/>
                    </a:lnTo>
                    <a:lnTo>
                      <a:pt x="1037" y="219"/>
                    </a:lnTo>
                    <a:close/>
                    <a:moveTo>
                      <a:pt x="921" y="108"/>
                    </a:moveTo>
                    <a:cubicBezTo>
                      <a:pt x="945" y="108"/>
                      <a:pt x="960" y="128"/>
                      <a:pt x="960" y="163"/>
                    </a:cubicBezTo>
                    <a:lnTo>
                      <a:pt x="880" y="163"/>
                    </a:lnTo>
                    <a:cubicBezTo>
                      <a:pt x="882" y="127"/>
                      <a:pt x="896" y="108"/>
                      <a:pt x="921" y="108"/>
                    </a:cubicBezTo>
                    <a:close/>
                    <a:moveTo>
                      <a:pt x="986" y="186"/>
                    </a:moveTo>
                    <a:cubicBezTo>
                      <a:pt x="990" y="186"/>
                      <a:pt x="990" y="184"/>
                      <a:pt x="990" y="179"/>
                    </a:cubicBezTo>
                    <a:lnTo>
                      <a:pt x="990" y="179"/>
                    </a:lnTo>
                    <a:lnTo>
                      <a:pt x="990" y="168"/>
                    </a:lnTo>
                    <a:cubicBezTo>
                      <a:pt x="990" y="116"/>
                      <a:pt x="965" y="86"/>
                      <a:pt x="922" y="86"/>
                    </a:cubicBezTo>
                    <a:cubicBezTo>
                      <a:pt x="878" y="86"/>
                      <a:pt x="849" y="122"/>
                      <a:pt x="849" y="180"/>
                    </a:cubicBezTo>
                    <a:cubicBezTo>
                      <a:pt x="849" y="237"/>
                      <a:pt x="879" y="274"/>
                      <a:pt x="926" y="274"/>
                    </a:cubicBezTo>
                    <a:cubicBezTo>
                      <a:pt x="940" y="274"/>
                      <a:pt x="953" y="271"/>
                      <a:pt x="967" y="266"/>
                    </a:cubicBezTo>
                    <a:cubicBezTo>
                      <a:pt x="979" y="260"/>
                      <a:pt x="985" y="256"/>
                      <a:pt x="985" y="253"/>
                    </a:cubicBezTo>
                    <a:cubicBezTo>
                      <a:pt x="985" y="252"/>
                      <a:pt x="985" y="252"/>
                      <a:pt x="985" y="250"/>
                    </a:cubicBezTo>
                    <a:lnTo>
                      <a:pt x="978" y="236"/>
                    </a:lnTo>
                    <a:cubicBezTo>
                      <a:pt x="977" y="235"/>
                      <a:pt x="976" y="234"/>
                      <a:pt x="975" y="234"/>
                    </a:cubicBezTo>
                    <a:cubicBezTo>
                      <a:pt x="974" y="234"/>
                      <a:pt x="973" y="234"/>
                      <a:pt x="972" y="235"/>
                    </a:cubicBezTo>
                    <a:cubicBezTo>
                      <a:pt x="956" y="244"/>
                      <a:pt x="942" y="248"/>
                      <a:pt x="929" y="248"/>
                    </a:cubicBezTo>
                    <a:cubicBezTo>
                      <a:pt x="899" y="248"/>
                      <a:pt x="882" y="226"/>
                      <a:pt x="880" y="186"/>
                    </a:cubicBezTo>
                    <a:lnTo>
                      <a:pt x="986" y="186"/>
                    </a:lnTo>
                    <a:close/>
                    <a:moveTo>
                      <a:pt x="759" y="219"/>
                    </a:moveTo>
                    <a:cubicBezTo>
                      <a:pt x="759" y="260"/>
                      <a:pt x="768" y="272"/>
                      <a:pt x="799" y="272"/>
                    </a:cubicBezTo>
                    <a:cubicBezTo>
                      <a:pt x="808" y="272"/>
                      <a:pt x="818" y="270"/>
                      <a:pt x="828" y="266"/>
                    </a:cubicBezTo>
                    <a:cubicBezTo>
                      <a:pt x="829" y="265"/>
                      <a:pt x="830" y="264"/>
                      <a:pt x="830" y="263"/>
                    </a:cubicBezTo>
                    <a:cubicBezTo>
                      <a:pt x="830" y="263"/>
                      <a:pt x="830" y="262"/>
                      <a:pt x="829" y="260"/>
                    </a:cubicBezTo>
                    <a:lnTo>
                      <a:pt x="825" y="247"/>
                    </a:lnTo>
                    <a:cubicBezTo>
                      <a:pt x="825" y="245"/>
                      <a:pt x="824" y="244"/>
                      <a:pt x="822" y="244"/>
                    </a:cubicBezTo>
                    <a:cubicBezTo>
                      <a:pt x="822" y="244"/>
                      <a:pt x="821" y="245"/>
                      <a:pt x="820" y="245"/>
                    </a:cubicBezTo>
                    <a:cubicBezTo>
                      <a:pt x="813" y="248"/>
                      <a:pt x="808" y="250"/>
                      <a:pt x="803" y="250"/>
                    </a:cubicBezTo>
                    <a:cubicBezTo>
                      <a:pt x="792" y="250"/>
                      <a:pt x="787" y="243"/>
                      <a:pt x="787" y="226"/>
                    </a:cubicBezTo>
                    <a:lnTo>
                      <a:pt x="787" y="216"/>
                    </a:lnTo>
                    <a:lnTo>
                      <a:pt x="787" y="202"/>
                    </a:lnTo>
                    <a:lnTo>
                      <a:pt x="787" y="4"/>
                    </a:lnTo>
                    <a:cubicBezTo>
                      <a:pt x="787" y="1"/>
                      <a:pt x="786" y="0"/>
                      <a:pt x="784" y="0"/>
                    </a:cubicBezTo>
                    <a:lnTo>
                      <a:pt x="783" y="0"/>
                    </a:lnTo>
                    <a:cubicBezTo>
                      <a:pt x="782" y="1"/>
                      <a:pt x="782" y="1"/>
                      <a:pt x="782" y="1"/>
                    </a:cubicBezTo>
                    <a:lnTo>
                      <a:pt x="763" y="5"/>
                    </a:lnTo>
                    <a:cubicBezTo>
                      <a:pt x="761" y="6"/>
                      <a:pt x="759" y="7"/>
                      <a:pt x="759" y="10"/>
                    </a:cubicBezTo>
                    <a:lnTo>
                      <a:pt x="759" y="201"/>
                    </a:lnTo>
                    <a:lnTo>
                      <a:pt x="759" y="219"/>
                    </a:lnTo>
                    <a:close/>
                    <a:moveTo>
                      <a:pt x="656" y="219"/>
                    </a:moveTo>
                    <a:cubicBezTo>
                      <a:pt x="656" y="260"/>
                      <a:pt x="665" y="272"/>
                      <a:pt x="695" y="272"/>
                    </a:cubicBezTo>
                    <a:cubicBezTo>
                      <a:pt x="705" y="272"/>
                      <a:pt x="715" y="270"/>
                      <a:pt x="724" y="266"/>
                    </a:cubicBezTo>
                    <a:cubicBezTo>
                      <a:pt x="726" y="265"/>
                      <a:pt x="727" y="264"/>
                      <a:pt x="727" y="263"/>
                    </a:cubicBezTo>
                    <a:cubicBezTo>
                      <a:pt x="727" y="263"/>
                      <a:pt x="727" y="262"/>
                      <a:pt x="726" y="260"/>
                    </a:cubicBezTo>
                    <a:lnTo>
                      <a:pt x="722" y="247"/>
                    </a:lnTo>
                    <a:cubicBezTo>
                      <a:pt x="721" y="245"/>
                      <a:pt x="720" y="244"/>
                      <a:pt x="719" y="244"/>
                    </a:cubicBezTo>
                    <a:cubicBezTo>
                      <a:pt x="719" y="244"/>
                      <a:pt x="717" y="245"/>
                      <a:pt x="716" y="245"/>
                    </a:cubicBezTo>
                    <a:cubicBezTo>
                      <a:pt x="710" y="248"/>
                      <a:pt x="705" y="250"/>
                      <a:pt x="700" y="250"/>
                    </a:cubicBezTo>
                    <a:cubicBezTo>
                      <a:pt x="689" y="250"/>
                      <a:pt x="684" y="243"/>
                      <a:pt x="684" y="226"/>
                    </a:cubicBezTo>
                    <a:lnTo>
                      <a:pt x="684" y="216"/>
                    </a:lnTo>
                    <a:lnTo>
                      <a:pt x="684" y="202"/>
                    </a:lnTo>
                    <a:lnTo>
                      <a:pt x="684" y="4"/>
                    </a:lnTo>
                    <a:cubicBezTo>
                      <a:pt x="684" y="1"/>
                      <a:pt x="683" y="0"/>
                      <a:pt x="681" y="0"/>
                    </a:cubicBezTo>
                    <a:lnTo>
                      <a:pt x="680" y="0"/>
                    </a:lnTo>
                    <a:cubicBezTo>
                      <a:pt x="679" y="1"/>
                      <a:pt x="679" y="1"/>
                      <a:pt x="679" y="1"/>
                    </a:cubicBezTo>
                    <a:lnTo>
                      <a:pt x="660" y="5"/>
                    </a:lnTo>
                    <a:cubicBezTo>
                      <a:pt x="657" y="6"/>
                      <a:pt x="656" y="7"/>
                      <a:pt x="656" y="10"/>
                    </a:cubicBezTo>
                    <a:lnTo>
                      <a:pt x="656" y="201"/>
                    </a:lnTo>
                    <a:lnTo>
                      <a:pt x="656" y="219"/>
                    </a:lnTo>
                    <a:close/>
                    <a:moveTo>
                      <a:pt x="567" y="228"/>
                    </a:moveTo>
                    <a:cubicBezTo>
                      <a:pt x="551" y="243"/>
                      <a:pt x="538" y="249"/>
                      <a:pt x="524" y="249"/>
                    </a:cubicBezTo>
                    <a:cubicBezTo>
                      <a:pt x="509" y="249"/>
                      <a:pt x="497" y="237"/>
                      <a:pt x="497" y="219"/>
                    </a:cubicBezTo>
                    <a:cubicBezTo>
                      <a:pt x="497" y="194"/>
                      <a:pt x="520" y="181"/>
                      <a:pt x="567" y="180"/>
                    </a:cubicBezTo>
                    <a:lnTo>
                      <a:pt x="567" y="228"/>
                    </a:lnTo>
                    <a:close/>
                    <a:moveTo>
                      <a:pt x="469" y="222"/>
                    </a:moveTo>
                    <a:cubicBezTo>
                      <a:pt x="469" y="253"/>
                      <a:pt x="488" y="272"/>
                      <a:pt x="518" y="272"/>
                    </a:cubicBezTo>
                    <a:cubicBezTo>
                      <a:pt x="538" y="272"/>
                      <a:pt x="554" y="266"/>
                      <a:pt x="571" y="249"/>
                    </a:cubicBezTo>
                    <a:cubicBezTo>
                      <a:pt x="575" y="261"/>
                      <a:pt x="582" y="272"/>
                      <a:pt x="585" y="272"/>
                    </a:cubicBezTo>
                    <a:cubicBezTo>
                      <a:pt x="586" y="272"/>
                      <a:pt x="587" y="272"/>
                      <a:pt x="588" y="271"/>
                    </a:cubicBezTo>
                    <a:lnTo>
                      <a:pt x="604" y="261"/>
                    </a:lnTo>
                    <a:cubicBezTo>
                      <a:pt x="605" y="261"/>
                      <a:pt x="606" y="260"/>
                      <a:pt x="606" y="259"/>
                    </a:cubicBezTo>
                    <a:cubicBezTo>
                      <a:pt x="606" y="259"/>
                      <a:pt x="606" y="258"/>
                      <a:pt x="605" y="257"/>
                    </a:cubicBezTo>
                    <a:cubicBezTo>
                      <a:pt x="597" y="243"/>
                      <a:pt x="595" y="234"/>
                      <a:pt x="595" y="208"/>
                    </a:cubicBezTo>
                    <a:lnTo>
                      <a:pt x="595" y="139"/>
                    </a:lnTo>
                    <a:cubicBezTo>
                      <a:pt x="595" y="103"/>
                      <a:pt x="576" y="86"/>
                      <a:pt x="536" y="86"/>
                    </a:cubicBezTo>
                    <a:cubicBezTo>
                      <a:pt x="520" y="86"/>
                      <a:pt x="505" y="89"/>
                      <a:pt x="491" y="95"/>
                    </a:cubicBezTo>
                    <a:cubicBezTo>
                      <a:pt x="480" y="99"/>
                      <a:pt x="477" y="101"/>
                      <a:pt x="477" y="104"/>
                    </a:cubicBezTo>
                    <a:cubicBezTo>
                      <a:pt x="477" y="105"/>
                      <a:pt x="477" y="105"/>
                      <a:pt x="478" y="107"/>
                    </a:cubicBezTo>
                    <a:lnTo>
                      <a:pt x="483" y="121"/>
                    </a:lnTo>
                    <a:cubicBezTo>
                      <a:pt x="484" y="123"/>
                      <a:pt x="485" y="123"/>
                      <a:pt x="486" y="123"/>
                    </a:cubicBezTo>
                    <a:cubicBezTo>
                      <a:pt x="486" y="123"/>
                      <a:pt x="488" y="123"/>
                      <a:pt x="489" y="123"/>
                    </a:cubicBezTo>
                    <a:cubicBezTo>
                      <a:pt x="507" y="115"/>
                      <a:pt x="518" y="112"/>
                      <a:pt x="533" y="112"/>
                    </a:cubicBezTo>
                    <a:cubicBezTo>
                      <a:pt x="557" y="112"/>
                      <a:pt x="567" y="121"/>
                      <a:pt x="567" y="145"/>
                    </a:cubicBezTo>
                    <a:lnTo>
                      <a:pt x="567" y="157"/>
                    </a:lnTo>
                    <a:cubicBezTo>
                      <a:pt x="501" y="158"/>
                      <a:pt x="469" y="179"/>
                      <a:pt x="469" y="222"/>
                    </a:cubicBezTo>
                    <a:close/>
                    <a:moveTo>
                      <a:pt x="375" y="100"/>
                    </a:moveTo>
                    <a:cubicBezTo>
                      <a:pt x="372" y="91"/>
                      <a:pt x="368" y="86"/>
                      <a:pt x="366" y="86"/>
                    </a:cubicBezTo>
                    <a:cubicBezTo>
                      <a:pt x="365" y="86"/>
                      <a:pt x="363" y="86"/>
                      <a:pt x="363" y="86"/>
                    </a:cubicBezTo>
                    <a:lnTo>
                      <a:pt x="347" y="96"/>
                    </a:lnTo>
                    <a:cubicBezTo>
                      <a:pt x="346" y="97"/>
                      <a:pt x="345" y="98"/>
                      <a:pt x="345" y="99"/>
                    </a:cubicBezTo>
                    <a:cubicBezTo>
                      <a:pt x="345" y="100"/>
                      <a:pt x="345" y="101"/>
                      <a:pt x="347" y="103"/>
                    </a:cubicBezTo>
                    <a:cubicBezTo>
                      <a:pt x="354" y="117"/>
                      <a:pt x="356" y="124"/>
                      <a:pt x="356" y="153"/>
                    </a:cubicBezTo>
                    <a:lnTo>
                      <a:pt x="356" y="264"/>
                    </a:lnTo>
                    <a:cubicBezTo>
                      <a:pt x="356" y="268"/>
                      <a:pt x="356" y="269"/>
                      <a:pt x="360" y="269"/>
                    </a:cubicBezTo>
                    <a:lnTo>
                      <a:pt x="379" y="269"/>
                    </a:lnTo>
                    <a:cubicBezTo>
                      <a:pt x="383" y="269"/>
                      <a:pt x="384" y="268"/>
                      <a:pt x="384" y="264"/>
                    </a:cubicBezTo>
                    <a:lnTo>
                      <a:pt x="384" y="142"/>
                    </a:lnTo>
                    <a:cubicBezTo>
                      <a:pt x="402" y="120"/>
                      <a:pt x="411" y="113"/>
                      <a:pt x="420" y="113"/>
                    </a:cubicBezTo>
                    <a:cubicBezTo>
                      <a:pt x="424" y="113"/>
                      <a:pt x="425" y="113"/>
                      <a:pt x="432" y="116"/>
                    </a:cubicBezTo>
                    <a:cubicBezTo>
                      <a:pt x="432" y="116"/>
                      <a:pt x="433" y="116"/>
                      <a:pt x="433" y="116"/>
                    </a:cubicBezTo>
                    <a:cubicBezTo>
                      <a:pt x="434" y="116"/>
                      <a:pt x="434" y="116"/>
                      <a:pt x="435" y="115"/>
                    </a:cubicBezTo>
                    <a:lnTo>
                      <a:pt x="444" y="94"/>
                    </a:lnTo>
                    <a:cubicBezTo>
                      <a:pt x="444" y="93"/>
                      <a:pt x="445" y="92"/>
                      <a:pt x="445" y="92"/>
                    </a:cubicBezTo>
                    <a:cubicBezTo>
                      <a:pt x="445" y="91"/>
                      <a:pt x="444" y="90"/>
                      <a:pt x="442" y="89"/>
                    </a:cubicBezTo>
                    <a:cubicBezTo>
                      <a:pt x="437" y="87"/>
                      <a:pt x="431" y="86"/>
                      <a:pt x="426" y="86"/>
                    </a:cubicBezTo>
                    <a:cubicBezTo>
                      <a:pt x="412" y="86"/>
                      <a:pt x="403" y="91"/>
                      <a:pt x="384" y="112"/>
                    </a:cubicBezTo>
                    <a:lnTo>
                      <a:pt x="380" y="116"/>
                    </a:lnTo>
                    <a:cubicBezTo>
                      <a:pt x="379" y="109"/>
                      <a:pt x="378" y="106"/>
                      <a:pt x="375" y="100"/>
                    </a:cubicBezTo>
                    <a:moveTo>
                      <a:pt x="264" y="228"/>
                    </a:moveTo>
                    <a:cubicBezTo>
                      <a:pt x="248" y="243"/>
                      <a:pt x="235" y="249"/>
                      <a:pt x="221" y="249"/>
                    </a:cubicBezTo>
                    <a:cubicBezTo>
                      <a:pt x="205" y="249"/>
                      <a:pt x="194" y="237"/>
                      <a:pt x="194" y="219"/>
                    </a:cubicBezTo>
                    <a:cubicBezTo>
                      <a:pt x="194" y="194"/>
                      <a:pt x="217" y="181"/>
                      <a:pt x="264" y="180"/>
                    </a:cubicBezTo>
                    <a:lnTo>
                      <a:pt x="264" y="228"/>
                    </a:lnTo>
                    <a:close/>
                    <a:moveTo>
                      <a:pt x="166" y="222"/>
                    </a:moveTo>
                    <a:cubicBezTo>
                      <a:pt x="166" y="253"/>
                      <a:pt x="185" y="272"/>
                      <a:pt x="215" y="272"/>
                    </a:cubicBezTo>
                    <a:cubicBezTo>
                      <a:pt x="235" y="272"/>
                      <a:pt x="251" y="266"/>
                      <a:pt x="268" y="249"/>
                    </a:cubicBezTo>
                    <a:cubicBezTo>
                      <a:pt x="272" y="261"/>
                      <a:pt x="278" y="272"/>
                      <a:pt x="282" y="272"/>
                    </a:cubicBezTo>
                    <a:cubicBezTo>
                      <a:pt x="283" y="272"/>
                      <a:pt x="284" y="272"/>
                      <a:pt x="285" y="271"/>
                    </a:cubicBezTo>
                    <a:lnTo>
                      <a:pt x="301" y="261"/>
                    </a:lnTo>
                    <a:cubicBezTo>
                      <a:pt x="302" y="261"/>
                      <a:pt x="303" y="260"/>
                      <a:pt x="303" y="259"/>
                    </a:cubicBezTo>
                    <a:cubicBezTo>
                      <a:pt x="303" y="259"/>
                      <a:pt x="303" y="258"/>
                      <a:pt x="302" y="257"/>
                    </a:cubicBezTo>
                    <a:cubicBezTo>
                      <a:pt x="294" y="243"/>
                      <a:pt x="292" y="234"/>
                      <a:pt x="292" y="208"/>
                    </a:cubicBezTo>
                    <a:lnTo>
                      <a:pt x="292" y="139"/>
                    </a:lnTo>
                    <a:cubicBezTo>
                      <a:pt x="292" y="103"/>
                      <a:pt x="273" y="86"/>
                      <a:pt x="233" y="86"/>
                    </a:cubicBezTo>
                    <a:cubicBezTo>
                      <a:pt x="217" y="86"/>
                      <a:pt x="202" y="89"/>
                      <a:pt x="188" y="95"/>
                    </a:cubicBezTo>
                    <a:cubicBezTo>
                      <a:pt x="177" y="99"/>
                      <a:pt x="174" y="101"/>
                      <a:pt x="174" y="104"/>
                    </a:cubicBezTo>
                    <a:cubicBezTo>
                      <a:pt x="174" y="105"/>
                      <a:pt x="174" y="105"/>
                      <a:pt x="175" y="107"/>
                    </a:cubicBezTo>
                    <a:lnTo>
                      <a:pt x="180" y="121"/>
                    </a:lnTo>
                    <a:cubicBezTo>
                      <a:pt x="181" y="123"/>
                      <a:pt x="182" y="123"/>
                      <a:pt x="183" y="123"/>
                    </a:cubicBezTo>
                    <a:cubicBezTo>
                      <a:pt x="183" y="123"/>
                      <a:pt x="184" y="123"/>
                      <a:pt x="186" y="123"/>
                    </a:cubicBezTo>
                    <a:cubicBezTo>
                      <a:pt x="204" y="115"/>
                      <a:pt x="215" y="112"/>
                      <a:pt x="230" y="112"/>
                    </a:cubicBezTo>
                    <a:cubicBezTo>
                      <a:pt x="254" y="112"/>
                      <a:pt x="264" y="121"/>
                      <a:pt x="264" y="145"/>
                    </a:cubicBezTo>
                    <a:lnTo>
                      <a:pt x="264" y="157"/>
                    </a:lnTo>
                    <a:cubicBezTo>
                      <a:pt x="198" y="158"/>
                      <a:pt x="166" y="179"/>
                      <a:pt x="166" y="222"/>
                    </a:cubicBezTo>
                    <a:close/>
                    <a:moveTo>
                      <a:pt x="31" y="40"/>
                    </a:moveTo>
                    <a:lnTo>
                      <a:pt x="60" y="40"/>
                    </a:lnTo>
                    <a:cubicBezTo>
                      <a:pt x="96" y="40"/>
                      <a:pt x="107" y="51"/>
                      <a:pt x="107" y="83"/>
                    </a:cubicBezTo>
                    <a:cubicBezTo>
                      <a:pt x="107" y="100"/>
                      <a:pt x="103" y="112"/>
                      <a:pt x="95" y="121"/>
                    </a:cubicBezTo>
                    <a:cubicBezTo>
                      <a:pt x="86" y="131"/>
                      <a:pt x="77" y="134"/>
                      <a:pt x="55" y="134"/>
                    </a:cubicBezTo>
                    <a:lnTo>
                      <a:pt x="31" y="134"/>
                    </a:lnTo>
                    <a:lnTo>
                      <a:pt x="31" y="40"/>
                    </a:lnTo>
                    <a:close/>
                    <a:moveTo>
                      <a:pt x="58" y="161"/>
                    </a:moveTo>
                    <a:cubicBezTo>
                      <a:pt x="73" y="161"/>
                      <a:pt x="80" y="160"/>
                      <a:pt x="91" y="157"/>
                    </a:cubicBezTo>
                    <a:cubicBezTo>
                      <a:pt x="120" y="148"/>
                      <a:pt x="138" y="120"/>
                      <a:pt x="138" y="82"/>
                    </a:cubicBezTo>
                    <a:cubicBezTo>
                      <a:pt x="138" y="58"/>
                      <a:pt x="131" y="39"/>
                      <a:pt x="117" y="27"/>
                    </a:cubicBezTo>
                    <a:cubicBezTo>
                      <a:pt x="105" y="18"/>
                      <a:pt x="91" y="14"/>
                      <a:pt x="63" y="14"/>
                    </a:cubicBezTo>
                    <a:lnTo>
                      <a:pt x="5" y="14"/>
                    </a:lnTo>
                    <a:cubicBezTo>
                      <a:pt x="1" y="14"/>
                      <a:pt x="0" y="15"/>
                      <a:pt x="0" y="20"/>
                    </a:cubicBezTo>
                    <a:lnTo>
                      <a:pt x="0" y="264"/>
                    </a:lnTo>
                    <a:cubicBezTo>
                      <a:pt x="0" y="268"/>
                      <a:pt x="1" y="269"/>
                      <a:pt x="5" y="269"/>
                    </a:cubicBezTo>
                    <a:lnTo>
                      <a:pt x="26" y="269"/>
                    </a:lnTo>
                    <a:cubicBezTo>
                      <a:pt x="30" y="269"/>
                      <a:pt x="31" y="268"/>
                      <a:pt x="31" y="264"/>
                    </a:cubicBezTo>
                    <a:lnTo>
                      <a:pt x="31" y="161"/>
                    </a:lnTo>
                    <a:lnTo>
                      <a:pt x="58" y="1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6">
                <a:extLst>
                  <a:ext uri="{FF2B5EF4-FFF2-40B4-BE49-F238E27FC236}">
                    <a16:creationId xmlns:a16="http://schemas.microsoft.com/office/drawing/2014/main" id="{274D4D77-50D6-5134-21A9-418089BB753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57" y="2161"/>
                <a:ext cx="936" cy="165"/>
              </a:xfrm>
              <a:custGeom>
                <a:avLst/>
                <a:gdLst>
                  <a:gd name="T0" fmla="*/ 1910 w 1949"/>
                  <a:gd name="T1" fmla="*/ 118 h 344"/>
                  <a:gd name="T2" fmla="*/ 1873 w 1949"/>
                  <a:gd name="T3" fmla="*/ 319 h 344"/>
                  <a:gd name="T4" fmla="*/ 1812 w 1949"/>
                  <a:gd name="T5" fmla="*/ 323 h 344"/>
                  <a:gd name="T6" fmla="*/ 1940 w 1949"/>
                  <a:gd name="T7" fmla="*/ 257 h 344"/>
                  <a:gd name="T8" fmla="*/ 1949 w 1949"/>
                  <a:gd name="T9" fmla="*/ 95 h 344"/>
                  <a:gd name="T10" fmla="*/ 1873 w 1949"/>
                  <a:gd name="T11" fmla="*/ 83 h 344"/>
                  <a:gd name="T12" fmla="*/ 1637 w 1949"/>
                  <a:gd name="T13" fmla="*/ 84 h 344"/>
                  <a:gd name="T14" fmla="*/ 1623 w 1949"/>
                  <a:gd name="T15" fmla="*/ 134 h 344"/>
                  <a:gd name="T16" fmla="*/ 1651 w 1949"/>
                  <a:gd name="T17" fmla="*/ 130 h 344"/>
                  <a:gd name="T18" fmla="*/ 1748 w 1949"/>
                  <a:gd name="T19" fmla="*/ 266 h 344"/>
                  <a:gd name="T20" fmla="*/ 1637 w 1949"/>
                  <a:gd name="T21" fmla="*/ 84 h 344"/>
                  <a:gd name="T22" fmla="*/ 1561 w 1949"/>
                  <a:gd name="T23" fmla="*/ 262 h 344"/>
                  <a:gd name="T24" fmla="*/ 1501 w 1949"/>
                  <a:gd name="T25" fmla="*/ 88 h 344"/>
                  <a:gd name="T26" fmla="*/ 1532 w 1949"/>
                  <a:gd name="T27" fmla="*/ 111 h 344"/>
                  <a:gd name="T28" fmla="*/ 1566 w 1949"/>
                  <a:gd name="T29" fmla="*/ 22 h 344"/>
                  <a:gd name="T30" fmla="*/ 1247 w 1949"/>
                  <a:gd name="T31" fmla="*/ 95 h 344"/>
                  <a:gd name="T32" fmla="*/ 1254 w 1949"/>
                  <a:gd name="T33" fmla="*/ 263 h 344"/>
                  <a:gd name="T34" fmla="*/ 1319 w 1949"/>
                  <a:gd name="T35" fmla="*/ 107 h 344"/>
                  <a:gd name="T36" fmla="*/ 1371 w 1949"/>
                  <a:gd name="T37" fmla="*/ 263 h 344"/>
                  <a:gd name="T38" fmla="*/ 1432 w 1949"/>
                  <a:gd name="T39" fmla="*/ 262 h 344"/>
                  <a:gd name="T40" fmla="*/ 1420 w 1949"/>
                  <a:gd name="T41" fmla="*/ 83 h 344"/>
                  <a:gd name="T42" fmla="*/ 1000 w 1949"/>
                  <a:gd name="T43" fmla="*/ 84 h 344"/>
                  <a:gd name="T44" fmla="*/ 983 w 1949"/>
                  <a:gd name="T45" fmla="*/ 101 h 344"/>
                  <a:gd name="T46" fmla="*/ 1011 w 1949"/>
                  <a:gd name="T47" fmla="*/ 266 h 344"/>
                  <a:gd name="T48" fmla="*/ 1077 w 1949"/>
                  <a:gd name="T49" fmla="*/ 262 h 344"/>
                  <a:gd name="T50" fmla="*/ 1104 w 1949"/>
                  <a:gd name="T51" fmla="*/ 122 h 344"/>
                  <a:gd name="T52" fmla="*/ 1189 w 1949"/>
                  <a:gd name="T53" fmla="*/ 266 h 344"/>
                  <a:gd name="T54" fmla="*/ 1064 w 1949"/>
                  <a:gd name="T55" fmla="*/ 83 h 344"/>
                  <a:gd name="T56" fmla="*/ 828 w 1949"/>
                  <a:gd name="T57" fmla="*/ 217 h 344"/>
                  <a:gd name="T58" fmla="*/ 902 w 1949"/>
                  <a:gd name="T59" fmla="*/ 247 h 344"/>
                  <a:gd name="T60" fmla="*/ 935 w 1949"/>
                  <a:gd name="T61" fmla="*/ 255 h 344"/>
                  <a:gd name="T62" fmla="*/ 808 w 1949"/>
                  <a:gd name="T63" fmla="*/ 101 h 344"/>
                  <a:gd name="T64" fmla="*/ 863 w 1949"/>
                  <a:gd name="T65" fmla="*/ 109 h 344"/>
                  <a:gd name="T66" fmla="*/ 696 w 1949"/>
                  <a:gd name="T67" fmla="*/ 83 h 344"/>
                  <a:gd name="T68" fmla="*/ 686 w 1949"/>
                  <a:gd name="T69" fmla="*/ 150 h 344"/>
                  <a:gd name="T70" fmla="*/ 714 w 1949"/>
                  <a:gd name="T71" fmla="*/ 139 h 344"/>
                  <a:gd name="T72" fmla="*/ 775 w 1949"/>
                  <a:gd name="T73" fmla="*/ 92 h 344"/>
                  <a:gd name="T74" fmla="*/ 710 w 1949"/>
                  <a:gd name="T75" fmla="*/ 114 h 344"/>
                  <a:gd name="T76" fmla="*/ 556 w 1949"/>
                  <a:gd name="T77" fmla="*/ 107 h 344"/>
                  <a:gd name="T78" fmla="*/ 595 w 1949"/>
                  <a:gd name="T79" fmla="*/ 279 h 344"/>
                  <a:gd name="T80" fmla="*/ 495 w 1949"/>
                  <a:gd name="T81" fmla="*/ 322 h 344"/>
                  <a:gd name="T82" fmla="*/ 622 w 1949"/>
                  <a:gd name="T83" fmla="*/ 278 h 344"/>
                  <a:gd name="T84" fmla="*/ 629 w 1949"/>
                  <a:gd name="T85" fmla="*/ 99 h 344"/>
                  <a:gd name="T86" fmla="*/ 600 w 1949"/>
                  <a:gd name="T87" fmla="*/ 98 h 344"/>
                  <a:gd name="T88" fmla="*/ 593 w 1949"/>
                  <a:gd name="T89" fmla="*/ 245 h 344"/>
                  <a:gd name="T90" fmla="*/ 413 w 1949"/>
                  <a:gd name="T91" fmla="*/ 179 h 344"/>
                  <a:gd name="T92" fmla="*/ 443 w 1949"/>
                  <a:gd name="T93" fmla="*/ 176 h 344"/>
                  <a:gd name="T94" fmla="*/ 178 w 1949"/>
                  <a:gd name="T95" fmla="*/ 94 h 344"/>
                  <a:gd name="T96" fmla="*/ 190 w 1949"/>
                  <a:gd name="T97" fmla="*/ 266 h 344"/>
                  <a:gd name="T98" fmla="*/ 262 w 1949"/>
                  <a:gd name="T99" fmla="*/ 113 h 344"/>
                  <a:gd name="T100" fmla="*/ 272 w 1949"/>
                  <a:gd name="T101" fmla="*/ 86 h 344"/>
                  <a:gd name="T102" fmla="*/ 31 w 1949"/>
                  <a:gd name="T103" fmla="*/ 37 h 344"/>
                  <a:gd name="T104" fmla="*/ 31 w 1949"/>
                  <a:gd name="T105" fmla="*/ 132 h 344"/>
                  <a:gd name="T106" fmla="*/ 117 w 1949"/>
                  <a:gd name="T107" fmla="*/ 25 h 344"/>
                  <a:gd name="T108" fmla="*/ 5 w 1949"/>
                  <a:gd name="T109" fmla="*/ 266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949" h="344">
                    <a:moveTo>
                      <a:pt x="1910" y="218"/>
                    </a:moveTo>
                    <a:cubicBezTo>
                      <a:pt x="1891" y="231"/>
                      <a:pt x="1880" y="236"/>
                      <a:pt x="1866" y="236"/>
                    </a:cubicBezTo>
                    <a:cubicBezTo>
                      <a:pt x="1842" y="236"/>
                      <a:pt x="1832" y="217"/>
                      <a:pt x="1832" y="172"/>
                    </a:cubicBezTo>
                    <a:cubicBezTo>
                      <a:pt x="1832" y="130"/>
                      <a:pt x="1847" y="107"/>
                      <a:pt x="1875" y="107"/>
                    </a:cubicBezTo>
                    <a:cubicBezTo>
                      <a:pt x="1886" y="107"/>
                      <a:pt x="1895" y="110"/>
                      <a:pt x="1910" y="118"/>
                    </a:cubicBezTo>
                    <a:lnTo>
                      <a:pt x="1910" y="218"/>
                    </a:lnTo>
                    <a:close/>
                    <a:moveTo>
                      <a:pt x="1912" y="245"/>
                    </a:moveTo>
                    <a:cubicBezTo>
                      <a:pt x="1912" y="246"/>
                      <a:pt x="1912" y="251"/>
                      <a:pt x="1912" y="260"/>
                    </a:cubicBezTo>
                    <a:cubicBezTo>
                      <a:pt x="1912" y="267"/>
                      <a:pt x="1913" y="273"/>
                      <a:pt x="1913" y="279"/>
                    </a:cubicBezTo>
                    <a:cubicBezTo>
                      <a:pt x="1913" y="308"/>
                      <a:pt x="1901" y="319"/>
                      <a:pt x="1873" y="319"/>
                    </a:cubicBezTo>
                    <a:cubicBezTo>
                      <a:pt x="1859" y="319"/>
                      <a:pt x="1841" y="314"/>
                      <a:pt x="1824" y="306"/>
                    </a:cubicBezTo>
                    <a:cubicBezTo>
                      <a:pt x="1824" y="305"/>
                      <a:pt x="1822" y="304"/>
                      <a:pt x="1822" y="304"/>
                    </a:cubicBezTo>
                    <a:cubicBezTo>
                      <a:pt x="1821" y="304"/>
                      <a:pt x="1820" y="305"/>
                      <a:pt x="1819" y="307"/>
                    </a:cubicBezTo>
                    <a:lnTo>
                      <a:pt x="1813" y="322"/>
                    </a:lnTo>
                    <a:cubicBezTo>
                      <a:pt x="1812" y="322"/>
                      <a:pt x="1812" y="323"/>
                      <a:pt x="1812" y="323"/>
                    </a:cubicBezTo>
                    <a:lnTo>
                      <a:pt x="1812" y="324"/>
                    </a:lnTo>
                    <a:cubicBezTo>
                      <a:pt x="1812" y="326"/>
                      <a:pt x="1812" y="327"/>
                      <a:pt x="1814" y="328"/>
                    </a:cubicBezTo>
                    <a:cubicBezTo>
                      <a:pt x="1831" y="338"/>
                      <a:pt x="1854" y="344"/>
                      <a:pt x="1875" y="344"/>
                    </a:cubicBezTo>
                    <a:cubicBezTo>
                      <a:pt x="1918" y="344"/>
                      <a:pt x="1941" y="321"/>
                      <a:pt x="1941" y="278"/>
                    </a:cubicBezTo>
                    <a:cubicBezTo>
                      <a:pt x="1941" y="273"/>
                      <a:pt x="1940" y="266"/>
                      <a:pt x="1940" y="257"/>
                    </a:cubicBezTo>
                    <a:lnTo>
                      <a:pt x="1939" y="236"/>
                    </a:lnTo>
                    <a:cubicBezTo>
                      <a:pt x="1938" y="224"/>
                      <a:pt x="1938" y="215"/>
                      <a:pt x="1938" y="194"/>
                    </a:cubicBezTo>
                    <a:lnTo>
                      <a:pt x="1938" y="137"/>
                    </a:lnTo>
                    <a:cubicBezTo>
                      <a:pt x="1938" y="121"/>
                      <a:pt x="1941" y="110"/>
                      <a:pt x="1948" y="99"/>
                    </a:cubicBezTo>
                    <a:cubicBezTo>
                      <a:pt x="1949" y="97"/>
                      <a:pt x="1949" y="95"/>
                      <a:pt x="1949" y="95"/>
                    </a:cubicBezTo>
                    <a:cubicBezTo>
                      <a:pt x="1949" y="94"/>
                      <a:pt x="1949" y="93"/>
                      <a:pt x="1948" y="92"/>
                    </a:cubicBezTo>
                    <a:lnTo>
                      <a:pt x="1931" y="82"/>
                    </a:lnTo>
                    <a:cubicBezTo>
                      <a:pt x="1930" y="82"/>
                      <a:pt x="1929" y="81"/>
                      <a:pt x="1928" y="81"/>
                    </a:cubicBezTo>
                    <a:cubicBezTo>
                      <a:pt x="1926" y="81"/>
                      <a:pt x="1922" y="88"/>
                      <a:pt x="1918" y="98"/>
                    </a:cubicBezTo>
                    <a:cubicBezTo>
                      <a:pt x="1901" y="87"/>
                      <a:pt x="1889" y="83"/>
                      <a:pt x="1873" y="83"/>
                    </a:cubicBezTo>
                    <a:cubicBezTo>
                      <a:pt x="1828" y="83"/>
                      <a:pt x="1802" y="117"/>
                      <a:pt x="1802" y="179"/>
                    </a:cubicBezTo>
                    <a:cubicBezTo>
                      <a:pt x="1802" y="230"/>
                      <a:pt x="1824" y="261"/>
                      <a:pt x="1860" y="261"/>
                    </a:cubicBezTo>
                    <a:cubicBezTo>
                      <a:pt x="1878" y="261"/>
                      <a:pt x="1894" y="255"/>
                      <a:pt x="1912" y="241"/>
                    </a:cubicBezTo>
                    <a:lnTo>
                      <a:pt x="1912" y="245"/>
                    </a:lnTo>
                    <a:close/>
                    <a:moveTo>
                      <a:pt x="1637" y="84"/>
                    </a:moveTo>
                    <a:cubicBezTo>
                      <a:pt x="1636" y="84"/>
                      <a:pt x="1635" y="84"/>
                      <a:pt x="1634" y="84"/>
                    </a:cubicBezTo>
                    <a:lnTo>
                      <a:pt x="1617" y="94"/>
                    </a:lnTo>
                    <a:cubicBezTo>
                      <a:pt x="1616" y="95"/>
                      <a:pt x="1615" y="95"/>
                      <a:pt x="1615" y="97"/>
                    </a:cubicBezTo>
                    <a:cubicBezTo>
                      <a:pt x="1615" y="97"/>
                      <a:pt x="1615" y="98"/>
                      <a:pt x="1616" y="99"/>
                    </a:cubicBezTo>
                    <a:cubicBezTo>
                      <a:pt x="1621" y="110"/>
                      <a:pt x="1623" y="118"/>
                      <a:pt x="1623" y="134"/>
                    </a:cubicBezTo>
                    <a:lnTo>
                      <a:pt x="1623" y="262"/>
                    </a:lnTo>
                    <a:cubicBezTo>
                      <a:pt x="1623" y="265"/>
                      <a:pt x="1623" y="266"/>
                      <a:pt x="1627" y="266"/>
                    </a:cubicBezTo>
                    <a:lnTo>
                      <a:pt x="1647" y="266"/>
                    </a:lnTo>
                    <a:cubicBezTo>
                      <a:pt x="1650" y="266"/>
                      <a:pt x="1651" y="265"/>
                      <a:pt x="1651" y="262"/>
                    </a:cubicBezTo>
                    <a:lnTo>
                      <a:pt x="1651" y="130"/>
                    </a:lnTo>
                    <a:cubicBezTo>
                      <a:pt x="1670" y="113"/>
                      <a:pt x="1683" y="107"/>
                      <a:pt x="1699" y="107"/>
                    </a:cubicBezTo>
                    <a:cubicBezTo>
                      <a:pt x="1717" y="107"/>
                      <a:pt x="1724" y="116"/>
                      <a:pt x="1724" y="138"/>
                    </a:cubicBezTo>
                    <a:lnTo>
                      <a:pt x="1724" y="262"/>
                    </a:lnTo>
                    <a:cubicBezTo>
                      <a:pt x="1724" y="265"/>
                      <a:pt x="1725" y="266"/>
                      <a:pt x="1728" y="266"/>
                    </a:cubicBezTo>
                    <a:lnTo>
                      <a:pt x="1748" y="266"/>
                    </a:lnTo>
                    <a:cubicBezTo>
                      <a:pt x="1751" y="266"/>
                      <a:pt x="1752" y="265"/>
                      <a:pt x="1752" y="262"/>
                    </a:cubicBezTo>
                    <a:lnTo>
                      <a:pt x="1752" y="138"/>
                    </a:lnTo>
                    <a:cubicBezTo>
                      <a:pt x="1752" y="98"/>
                      <a:pt x="1740" y="83"/>
                      <a:pt x="1708" y="83"/>
                    </a:cubicBezTo>
                    <a:cubicBezTo>
                      <a:pt x="1688" y="83"/>
                      <a:pt x="1671" y="90"/>
                      <a:pt x="1648" y="108"/>
                    </a:cubicBezTo>
                    <a:cubicBezTo>
                      <a:pt x="1645" y="94"/>
                      <a:pt x="1641" y="84"/>
                      <a:pt x="1637" y="84"/>
                    </a:cubicBezTo>
                    <a:close/>
                    <a:moveTo>
                      <a:pt x="1532" y="262"/>
                    </a:moveTo>
                    <a:lnTo>
                      <a:pt x="1532" y="263"/>
                    </a:lnTo>
                    <a:cubicBezTo>
                      <a:pt x="1532" y="265"/>
                      <a:pt x="1534" y="266"/>
                      <a:pt x="1537" y="266"/>
                    </a:cubicBezTo>
                    <a:lnTo>
                      <a:pt x="1556" y="266"/>
                    </a:lnTo>
                    <a:cubicBezTo>
                      <a:pt x="1560" y="266"/>
                      <a:pt x="1561" y="265"/>
                      <a:pt x="1561" y="262"/>
                    </a:cubicBezTo>
                    <a:lnTo>
                      <a:pt x="1561" y="92"/>
                    </a:lnTo>
                    <a:cubicBezTo>
                      <a:pt x="1561" y="89"/>
                      <a:pt x="1560" y="88"/>
                      <a:pt x="1558" y="88"/>
                    </a:cubicBezTo>
                    <a:lnTo>
                      <a:pt x="1556" y="88"/>
                    </a:lnTo>
                    <a:lnTo>
                      <a:pt x="1503" y="88"/>
                    </a:lnTo>
                    <a:lnTo>
                      <a:pt x="1501" y="88"/>
                    </a:lnTo>
                    <a:cubicBezTo>
                      <a:pt x="1500" y="88"/>
                      <a:pt x="1499" y="89"/>
                      <a:pt x="1499" y="92"/>
                    </a:cubicBezTo>
                    <a:lnTo>
                      <a:pt x="1499" y="107"/>
                    </a:lnTo>
                    <a:cubicBezTo>
                      <a:pt x="1499" y="110"/>
                      <a:pt x="1500" y="111"/>
                      <a:pt x="1501" y="111"/>
                    </a:cubicBezTo>
                    <a:lnTo>
                      <a:pt x="1503" y="111"/>
                    </a:lnTo>
                    <a:lnTo>
                      <a:pt x="1532" y="111"/>
                    </a:lnTo>
                    <a:lnTo>
                      <a:pt x="1532" y="262"/>
                    </a:lnTo>
                    <a:close/>
                    <a:moveTo>
                      <a:pt x="1544" y="0"/>
                    </a:moveTo>
                    <a:cubicBezTo>
                      <a:pt x="1532" y="0"/>
                      <a:pt x="1521" y="10"/>
                      <a:pt x="1521" y="22"/>
                    </a:cubicBezTo>
                    <a:cubicBezTo>
                      <a:pt x="1521" y="35"/>
                      <a:pt x="1532" y="45"/>
                      <a:pt x="1544" y="45"/>
                    </a:cubicBezTo>
                    <a:cubicBezTo>
                      <a:pt x="1556" y="45"/>
                      <a:pt x="1566" y="35"/>
                      <a:pt x="1566" y="22"/>
                    </a:cubicBezTo>
                    <a:cubicBezTo>
                      <a:pt x="1566" y="10"/>
                      <a:pt x="1556" y="0"/>
                      <a:pt x="1544" y="0"/>
                    </a:cubicBezTo>
                    <a:close/>
                    <a:moveTo>
                      <a:pt x="1267" y="84"/>
                    </a:moveTo>
                    <a:cubicBezTo>
                      <a:pt x="1267" y="84"/>
                      <a:pt x="1265" y="84"/>
                      <a:pt x="1264" y="84"/>
                    </a:cubicBezTo>
                    <a:lnTo>
                      <a:pt x="1249" y="93"/>
                    </a:lnTo>
                    <a:cubicBezTo>
                      <a:pt x="1248" y="94"/>
                      <a:pt x="1247" y="95"/>
                      <a:pt x="1247" y="95"/>
                    </a:cubicBezTo>
                    <a:cubicBezTo>
                      <a:pt x="1247" y="96"/>
                      <a:pt x="1248" y="97"/>
                      <a:pt x="1248" y="97"/>
                    </a:cubicBezTo>
                    <a:lnTo>
                      <a:pt x="1250" y="101"/>
                    </a:lnTo>
                    <a:cubicBezTo>
                      <a:pt x="1253" y="110"/>
                      <a:pt x="1254" y="116"/>
                      <a:pt x="1254" y="128"/>
                    </a:cubicBezTo>
                    <a:lnTo>
                      <a:pt x="1254" y="262"/>
                    </a:lnTo>
                    <a:lnTo>
                      <a:pt x="1254" y="263"/>
                    </a:lnTo>
                    <a:cubicBezTo>
                      <a:pt x="1254" y="265"/>
                      <a:pt x="1256" y="266"/>
                      <a:pt x="1259" y="266"/>
                    </a:cubicBezTo>
                    <a:lnTo>
                      <a:pt x="1278" y="266"/>
                    </a:lnTo>
                    <a:cubicBezTo>
                      <a:pt x="1281" y="266"/>
                      <a:pt x="1282" y="265"/>
                      <a:pt x="1282" y="262"/>
                    </a:cubicBezTo>
                    <a:lnTo>
                      <a:pt x="1282" y="123"/>
                    </a:lnTo>
                    <a:cubicBezTo>
                      <a:pt x="1297" y="111"/>
                      <a:pt x="1307" y="107"/>
                      <a:pt x="1319" y="107"/>
                    </a:cubicBezTo>
                    <a:cubicBezTo>
                      <a:pt x="1335" y="107"/>
                      <a:pt x="1343" y="116"/>
                      <a:pt x="1343" y="134"/>
                    </a:cubicBezTo>
                    <a:lnTo>
                      <a:pt x="1343" y="262"/>
                    </a:lnTo>
                    <a:cubicBezTo>
                      <a:pt x="1343" y="265"/>
                      <a:pt x="1344" y="266"/>
                      <a:pt x="1348" y="266"/>
                    </a:cubicBezTo>
                    <a:lnTo>
                      <a:pt x="1367" y="266"/>
                    </a:lnTo>
                    <a:cubicBezTo>
                      <a:pt x="1370" y="266"/>
                      <a:pt x="1371" y="265"/>
                      <a:pt x="1371" y="263"/>
                    </a:cubicBezTo>
                    <a:lnTo>
                      <a:pt x="1371" y="262"/>
                    </a:lnTo>
                    <a:lnTo>
                      <a:pt x="1371" y="122"/>
                    </a:lnTo>
                    <a:cubicBezTo>
                      <a:pt x="1388" y="110"/>
                      <a:pt x="1397" y="107"/>
                      <a:pt x="1409" y="107"/>
                    </a:cubicBezTo>
                    <a:cubicBezTo>
                      <a:pt x="1425" y="107"/>
                      <a:pt x="1432" y="115"/>
                      <a:pt x="1432" y="134"/>
                    </a:cubicBezTo>
                    <a:lnTo>
                      <a:pt x="1432" y="262"/>
                    </a:lnTo>
                    <a:cubicBezTo>
                      <a:pt x="1432" y="265"/>
                      <a:pt x="1433" y="266"/>
                      <a:pt x="1437" y="266"/>
                    </a:cubicBezTo>
                    <a:lnTo>
                      <a:pt x="1456" y="266"/>
                    </a:lnTo>
                    <a:cubicBezTo>
                      <a:pt x="1460" y="266"/>
                      <a:pt x="1460" y="265"/>
                      <a:pt x="1460" y="262"/>
                    </a:cubicBezTo>
                    <a:lnTo>
                      <a:pt x="1460" y="135"/>
                    </a:lnTo>
                    <a:cubicBezTo>
                      <a:pt x="1460" y="98"/>
                      <a:pt x="1448" y="83"/>
                      <a:pt x="1420" y="83"/>
                    </a:cubicBezTo>
                    <a:cubicBezTo>
                      <a:pt x="1403" y="83"/>
                      <a:pt x="1388" y="89"/>
                      <a:pt x="1366" y="105"/>
                    </a:cubicBezTo>
                    <a:cubicBezTo>
                      <a:pt x="1359" y="90"/>
                      <a:pt x="1348" y="83"/>
                      <a:pt x="1330" y="83"/>
                    </a:cubicBezTo>
                    <a:cubicBezTo>
                      <a:pt x="1313" y="83"/>
                      <a:pt x="1298" y="89"/>
                      <a:pt x="1278" y="105"/>
                    </a:cubicBezTo>
                    <a:cubicBezTo>
                      <a:pt x="1275" y="92"/>
                      <a:pt x="1270" y="84"/>
                      <a:pt x="1267" y="84"/>
                    </a:cubicBezTo>
                    <a:moveTo>
                      <a:pt x="1000" y="84"/>
                    </a:moveTo>
                    <a:cubicBezTo>
                      <a:pt x="1000" y="84"/>
                      <a:pt x="998" y="84"/>
                      <a:pt x="997" y="84"/>
                    </a:cubicBezTo>
                    <a:lnTo>
                      <a:pt x="983" y="93"/>
                    </a:lnTo>
                    <a:cubicBezTo>
                      <a:pt x="981" y="94"/>
                      <a:pt x="981" y="95"/>
                      <a:pt x="981" y="95"/>
                    </a:cubicBezTo>
                    <a:cubicBezTo>
                      <a:pt x="981" y="96"/>
                      <a:pt x="981" y="97"/>
                      <a:pt x="981" y="97"/>
                    </a:cubicBezTo>
                    <a:lnTo>
                      <a:pt x="983" y="101"/>
                    </a:lnTo>
                    <a:cubicBezTo>
                      <a:pt x="986" y="110"/>
                      <a:pt x="988" y="116"/>
                      <a:pt x="988" y="128"/>
                    </a:cubicBezTo>
                    <a:lnTo>
                      <a:pt x="988" y="262"/>
                    </a:lnTo>
                    <a:lnTo>
                      <a:pt x="988" y="263"/>
                    </a:lnTo>
                    <a:cubicBezTo>
                      <a:pt x="988" y="265"/>
                      <a:pt x="989" y="266"/>
                      <a:pt x="992" y="266"/>
                    </a:cubicBezTo>
                    <a:lnTo>
                      <a:pt x="1011" y="266"/>
                    </a:lnTo>
                    <a:cubicBezTo>
                      <a:pt x="1015" y="266"/>
                      <a:pt x="1015" y="265"/>
                      <a:pt x="1015" y="262"/>
                    </a:cubicBezTo>
                    <a:lnTo>
                      <a:pt x="1015" y="123"/>
                    </a:lnTo>
                    <a:cubicBezTo>
                      <a:pt x="1030" y="111"/>
                      <a:pt x="1041" y="107"/>
                      <a:pt x="1052" y="107"/>
                    </a:cubicBezTo>
                    <a:cubicBezTo>
                      <a:pt x="1069" y="107"/>
                      <a:pt x="1077" y="116"/>
                      <a:pt x="1077" y="134"/>
                    </a:cubicBezTo>
                    <a:lnTo>
                      <a:pt x="1077" y="262"/>
                    </a:lnTo>
                    <a:cubicBezTo>
                      <a:pt x="1077" y="265"/>
                      <a:pt x="1077" y="266"/>
                      <a:pt x="1081" y="266"/>
                    </a:cubicBezTo>
                    <a:lnTo>
                      <a:pt x="1100" y="266"/>
                    </a:lnTo>
                    <a:cubicBezTo>
                      <a:pt x="1103" y="266"/>
                      <a:pt x="1104" y="265"/>
                      <a:pt x="1104" y="263"/>
                    </a:cubicBezTo>
                    <a:lnTo>
                      <a:pt x="1104" y="262"/>
                    </a:lnTo>
                    <a:lnTo>
                      <a:pt x="1104" y="122"/>
                    </a:lnTo>
                    <a:cubicBezTo>
                      <a:pt x="1121" y="110"/>
                      <a:pt x="1130" y="107"/>
                      <a:pt x="1142" y="107"/>
                    </a:cubicBezTo>
                    <a:cubicBezTo>
                      <a:pt x="1158" y="107"/>
                      <a:pt x="1166" y="115"/>
                      <a:pt x="1166" y="134"/>
                    </a:cubicBezTo>
                    <a:lnTo>
                      <a:pt x="1166" y="262"/>
                    </a:lnTo>
                    <a:cubicBezTo>
                      <a:pt x="1166" y="265"/>
                      <a:pt x="1166" y="266"/>
                      <a:pt x="1170" y="266"/>
                    </a:cubicBezTo>
                    <a:lnTo>
                      <a:pt x="1189" y="266"/>
                    </a:lnTo>
                    <a:cubicBezTo>
                      <a:pt x="1193" y="266"/>
                      <a:pt x="1193" y="265"/>
                      <a:pt x="1193" y="262"/>
                    </a:cubicBezTo>
                    <a:lnTo>
                      <a:pt x="1193" y="135"/>
                    </a:lnTo>
                    <a:cubicBezTo>
                      <a:pt x="1193" y="98"/>
                      <a:pt x="1182" y="83"/>
                      <a:pt x="1153" y="83"/>
                    </a:cubicBezTo>
                    <a:cubicBezTo>
                      <a:pt x="1136" y="83"/>
                      <a:pt x="1121" y="89"/>
                      <a:pt x="1099" y="105"/>
                    </a:cubicBezTo>
                    <a:cubicBezTo>
                      <a:pt x="1093" y="90"/>
                      <a:pt x="1081" y="83"/>
                      <a:pt x="1064" y="83"/>
                    </a:cubicBezTo>
                    <a:cubicBezTo>
                      <a:pt x="1046" y="83"/>
                      <a:pt x="1031" y="89"/>
                      <a:pt x="1011" y="105"/>
                    </a:cubicBezTo>
                    <a:cubicBezTo>
                      <a:pt x="1008" y="92"/>
                      <a:pt x="1004" y="84"/>
                      <a:pt x="1000" y="84"/>
                    </a:cubicBezTo>
                    <a:close/>
                    <a:moveTo>
                      <a:pt x="898" y="225"/>
                    </a:moveTo>
                    <a:cubicBezTo>
                      <a:pt x="881" y="240"/>
                      <a:pt x="868" y="247"/>
                      <a:pt x="855" y="247"/>
                    </a:cubicBezTo>
                    <a:cubicBezTo>
                      <a:pt x="839" y="247"/>
                      <a:pt x="828" y="234"/>
                      <a:pt x="828" y="217"/>
                    </a:cubicBezTo>
                    <a:cubicBezTo>
                      <a:pt x="828" y="191"/>
                      <a:pt x="851" y="178"/>
                      <a:pt x="898" y="177"/>
                    </a:cubicBezTo>
                    <a:lnTo>
                      <a:pt x="898" y="225"/>
                    </a:lnTo>
                    <a:close/>
                    <a:moveTo>
                      <a:pt x="799" y="219"/>
                    </a:moveTo>
                    <a:cubicBezTo>
                      <a:pt x="799" y="250"/>
                      <a:pt x="819" y="270"/>
                      <a:pt x="849" y="270"/>
                    </a:cubicBezTo>
                    <a:cubicBezTo>
                      <a:pt x="869" y="270"/>
                      <a:pt x="885" y="263"/>
                      <a:pt x="902" y="247"/>
                    </a:cubicBezTo>
                    <a:cubicBezTo>
                      <a:pt x="906" y="259"/>
                      <a:pt x="912" y="270"/>
                      <a:pt x="916" y="270"/>
                    </a:cubicBezTo>
                    <a:cubicBezTo>
                      <a:pt x="916" y="270"/>
                      <a:pt x="918" y="269"/>
                      <a:pt x="919" y="269"/>
                    </a:cubicBezTo>
                    <a:lnTo>
                      <a:pt x="935" y="259"/>
                    </a:lnTo>
                    <a:cubicBezTo>
                      <a:pt x="936" y="258"/>
                      <a:pt x="936" y="257"/>
                      <a:pt x="936" y="256"/>
                    </a:cubicBezTo>
                    <a:cubicBezTo>
                      <a:pt x="936" y="256"/>
                      <a:pt x="936" y="255"/>
                      <a:pt x="935" y="255"/>
                    </a:cubicBezTo>
                    <a:cubicBezTo>
                      <a:pt x="927" y="240"/>
                      <a:pt x="926" y="232"/>
                      <a:pt x="926" y="206"/>
                    </a:cubicBezTo>
                    <a:lnTo>
                      <a:pt x="926" y="136"/>
                    </a:lnTo>
                    <a:cubicBezTo>
                      <a:pt x="926" y="100"/>
                      <a:pt x="907" y="84"/>
                      <a:pt x="867" y="84"/>
                    </a:cubicBezTo>
                    <a:cubicBezTo>
                      <a:pt x="851" y="84"/>
                      <a:pt x="836" y="87"/>
                      <a:pt x="821" y="92"/>
                    </a:cubicBezTo>
                    <a:cubicBezTo>
                      <a:pt x="811" y="96"/>
                      <a:pt x="808" y="99"/>
                      <a:pt x="808" y="101"/>
                    </a:cubicBezTo>
                    <a:cubicBezTo>
                      <a:pt x="808" y="102"/>
                      <a:pt x="808" y="102"/>
                      <a:pt x="809" y="104"/>
                    </a:cubicBezTo>
                    <a:lnTo>
                      <a:pt x="814" y="119"/>
                    </a:lnTo>
                    <a:cubicBezTo>
                      <a:pt x="814" y="120"/>
                      <a:pt x="815" y="121"/>
                      <a:pt x="817" y="121"/>
                    </a:cubicBezTo>
                    <a:cubicBezTo>
                      <a:pt x="817" y="121"/>
                      <a:pt x="818" y="120"/>
                      <a:pt x="819" y="120"/>
                    </a:cubicBezTo>
                    <a:cubicBezTo>
                      <a:pt x="837" y="112"/>
                      <a:pt x="849" y="109"/>
                      <a:pt x="863" y="109"/>
                    </a:cubicBezTo>
                    <a:cubicBezTo>
                      <a:pt x="888" y="109"/>
                      <a:pt x="898" y="118"/>
                      <a:pt x="898" y="142"/>
                    </a:cubicBezTo>
                    <a:lnTo>
                      <a:pt x="898" y="154"/>
                    </a:lnTo>
                    <a:cubicBezTo>
                      <a:pt x="832" y="155"/>
                      <a:pt x="799" y="177"/>
                      <a:pt x="799" y="219"/>
                    </a:cubicBezTo>
                    <a:close/>
                    <a:moveTo>
                      <a:pt x="706" y="97"/>
                    </a:moveTo>
                    <a:cubicBezTo>
                      <a:pt x="702" y="88"/>
                      <a:pt x="699" y="83"/>
                      <a:pt x="696" y="83"/>
                    </a:cubicBezTo>
                    <a:cubicBezTo>
                      <a:pt x="696" y="83"/>
                      <a:pt x="694" y="83"/>
                      <a:pt x="693" y="84"/>
                    </a:cubicBezTo>
                    <a:lnTo>
                      <a:pt x="678" y="94"/>
                    </a:lnTo>
                    <a:cubicBezTo>
                      <a:pt x="676" y="94"/>
                      <a:pt x="676" y="95"/>
                      <a:pt x="676" y="97"/>
                    </a:cubicBezTo>
                    <a:cubicBezTo>
                      <a:pt x="676" y="98"/>
                      <a:pt x="676" y="99"/>
                      <a:pt x="677" y="100"/>
                    </a:cubicBezTo>
                    <a:cubicBezTo>
                      <a:pt x="685" y="115"/>
                      <a:pt x="686" y="121"/>
                      <a:pt x="686" y="150"/>
                    </a:cubicBezTo>
                    <a:lnTo>
                      <a:pt x="686" y="262"/>
                    </a:lnTo>
                    <a:cubicBezTo>
                      <a:pt x="686" y="265"/>
                      <a:pt x="687" y="266"/>
                      <a:pt x="691" y="266"/>
                    </a:cubicBezTo>
                    <a:lnTo>
                      <a:pt x="710" y="266"/>
                    </a:lnTo>
                    <a:cubicBezTo>
                      <a:pt x="714" y="266"/>
                      <a:pt x="714" y="266"/>
                      <a:pt x="714" y="262"/>
                    </a:cubicBezTo>
                    <a:lnTo>
                      <a:pt x="714" y="139"/>
                    </a:lnTo>
                    <a:cubicBezTo>
                      <a:pt x="733" y="117"/>
                      <a:pt x="741" y="111"/>
                      <a:pt x="751" y="111"/>
                    </a:cubicBezTo>
                    <a:cubicBezTo>
                      <a:pt x="754" y="111"/>
                      <a:pt x="756" y="111"/>
                      <a:pt x="762" y="113"/>
                    </a:cubicBezTo>
                    <a:cubicBezTo>
                      <a:pt x="763" y="113"/>
                      <a:pt x="763" y="113"/>
                      <a:pt x="764" y="113"/>
                    </a:cubicBezTo>
                    <a:cubicBezTo>
                      <a:pt x="764" y="113"/>
                      <a:pt x="765" y="113"/>
                      <a:pt x="765" y="112"/>
                    </a:cubicBezTo>
                    <a:lnTo>
                      <a:pt x="775" y="92"/>
                    </a:lnTo>
                    <a:cubicBezTo>
                      <a:pt x="775" y="91"/>
                      <a:pt x="775" y="89"/>
                      <a:pt x="775" y="89"/>
                    </a:cubicBezTo>
                    <a:cubicBezTo>
                      <a:pt x="775" y="88"/>
                      <a:pt x="774" y="87"/>
                      <a:pt x="773" y="86"/>
                    </a:cubicBezTo>
                    <a:cubicBezTo>
                      <a:pt x="768" y="84"/>
                      <a:pt x="762" y="83"/>
                      <a:pt x="757" y="83"/>
                    </a:cubicBezTo>
                    <a:cubicBezTo>
                      <a:pt x="742" y="83"/>
                      <a:pt x="734" y="88"/>
                      <a:pt x="715" y="109"/>
                    </a:cubicBezTo>
                    <a:lnTo>
                      <a:pt x="710" y="114"/>
                    </a:lnTo>
                    <a:cubicBezTo>
                      <a:pt x="709" y="106"/>
                      <a:pt x="708" y="103"/>
                      <a:pt x="706" y="97"/>
                    </a:cubicBezTo>
                    <a:close/>
                    <a:moveTo>
                      <a:pt x="592" y="218"/>
                    </a:moveTo>
                    <a:cubicBezTo>
                      <a:pt x="573" y="231"/>
                      <a:pt x="561" y="236"/>
                      <a:pt x="548" y="236"/>
                    </a:cubicBezTo>
                    <a:cubicBezTo>
                      <a:pt x="524" y="236"/>
                      <a:pt x="514" y="217"/>
                      <a:pt x="514" y="172"/>
                    </a:cubicBezTo>
                    <a:cubicBezTo>
                      <a:pt x="514" y="130"/>
                      <a:pt x="529" y="107"/>
                      <a:pt x="556" y="107"/>
                    </a:cubicBezTo>
                    <a:cubicBezTo>
                      <a:pt x="567" y="107"/>
                      <a:pt x="577" y="110"/>
                      <a:pt x="592" y="118"/>
                    </a:cubicBezTo>
                    <a:lnTo>
                      <a:pt x="592" y="218"/>
                    </a:lnTo>
                    <a:close/>
                    <a:moveTo>
                      <a:pt x="593" y="245"/>
                    </a:moveTo>
                    <a:cubicBezTo>
                      <a:pt x="593" y="246"/>
                      <a:pt x="594" y="251"/>
                      <a:pt x="594" y="260"/>
                    </a:cubicBezTo>
                    <a:cubicBezTo>
                      <a:pt x="594" y="267"/>
                      <a:pt x="595" y="273"/>
                      <a:pt x="595" y="279"/>
                    </a:cubicBezTo>
                    <a:cubicBezTo>
                      <a:pt x="595" y="308"/>
                      <a:pt x="583" y="319"/>
                      <a:pt x="555" y="319"/>
                    </a:cubicBezTo>
                    <a:cubicBezTo>
                      <a:pt x="541" y="319"/>
                      <a:pt x="523" y="314"/>
                      <a:pt x="506" y="306"/>
                    </a:cubicBezTo>
                    <a:cubicBezTo>
                      <a:pt x="506" y="305"/>
                      <a:pt x="504" y="304"/>
                      <a:pt x="504" y="304"/>
                    </a:cubicBezTo>
                    <a:cubicBezTo>
                      <a:pt x="503" y="304"/>
                      <a:pt x="502" y="305"/>
                      <a:pt x="501" y="307"/>
                    </a:cubicBezTo>
                    <a:lnTo>
                      <a:pt x="495" y="322"/>
                    </a:lnTo>
                    <a:cubicBezTo>
                      <a:pt x="494" y="322"/>
                      <a:pt x="494" y="323"/>
                      <a:pt x="494" y="323"/>
                    </a:cubicBezTo>
                    <a:lnTo>
                      <a:pt x="494" y="324"/>
                    </a:lnTo>
                    <a:cubicBezTo>
                      <a:pt x="494" y="326"/>
                      <a:pt x="494" y="327"/>
                      <a:pt x="496" y="328"/>
                    </a:cubicBezTo>
                    <a:cubicBezTo>
                      <a:pt x="512" y="338"/>
                      <a:pt x="536" y="344"/>
                      <a:pt x="556" y="344"/>
                    </a:cubicBezTo>
                    <a:cubicBezTo>
                      <a:pt x="600" y="344"/>
                      <a:pt x="622" y="321"/>
                      <a:pt x="622" y="278"/>
                    </a:cubicBezTo>
                    <a:cubicBezTo>
                      <a:pt x="622" y="273"/>
                      <a:pt x="622" y="266"/>
                      <a:pt x="622" y="257"/>
                    </a:cubicBezTo>
                    <a:lnTo>
                      <a:pt x="621" y="236"/>
                    </a:lnTo>
                    <a:cubicBezTo>
                      <a:pt x="620" y="224"/>
                      <a:pt x="620" y="215"/>
                      <a:pt x="620" y="194"/>
                    </a:cubicBezTo>
                    <a:lnTo>
                      <a:pt x="620" y="137"/>
                    </a:lnTo>
                    <a:cubicBezTo>
                      <a:pt x="620" y="121"/>
                      <a:pt x="622" y="110"/>
                      <a:pt x="629" y="99"/>
                    </a:cubicBezTo>
                    <a:cubicBezTo>
                      <a:pt x="631" y="97"/>
                      <a:pt x="631" y="95"/>
                      <a:pt x="631" y="95"/>
                    </a:cubicBezTo>
                    <a:cubicBezTo>
                      <a:pt x="631" y="94"/>
                      <a:pt x="631" y="93"/>
                      <a:pt x="630" y="92"/>
                    </a:cubicBezTo>
                    <a:lnTo>
                      <a:pt x="613" y="82"/>
                    </a:lnTo>
                    <a:cubicBezTo>
                      <a:pt x="612" y="82"/>
                      <a:pt x="611" y="81"/>
                      <a:pt x="610" y="81"/>
                    </a:cubicBezTo>
                    <a:cubicBezTo>
                      <a:pt x="608" y="81"/>
                      <a:pt x="604" y="88"/>
                      <a:pt x="600" y="98"/>
                    </a:cubicBezTo>
                    <a:cubicBezTo>
                      <a:pt x="583" y="87"/>
                      <a:pt x="571" y="83"/>
                      <a:pt x="554" y="83"/>
                    </a:cubicBezTo>
                    <a:cubicBezTo>
                      <a:pt x="509" y="83"/>
                      <a:pt x="484" y="117"/>
                      <a:pt x="484" y="179"/>
                    </a:cubicBezTo>
                    <a:cubicBezTo>
                      <a:pt x="484" y="230"/>
                      <a:pt x="506" y="261"/>
                      <a:pt x="542" y="261"/>
                    </a:cubicBezTo>
                    <a:cubicBezTo>
                      <a:pt x="560" y="261"/>
                      <a:pt x="576" y="255"/>
                      <a:pt x="593" y="241"/>
                    </a:cubicBezTo>
                    <a:lnTo>
                      <a:pt x="593" y="245"/>
                    </a:lnTo>
                    <a:close/>
                    <a:moveTo>
                      <a:pt x="369" y="248"/>
                    </a:moveTo>
                    <a:cubicBezTo>
                      <a:pt x="340" y="248"/>
                      <a:pt x="325" y="224"/>
                      <a:pt x="325" y="174"/>
                    </a:cubicBezTo>
                    <a:cubicBezTo>
                      <a:pt x="325" y="129"/>
                      <a:pt x="340" y="106"/>
                      <a:pt x="369" y="106"/>
                    </a:cubicBezTo>
                    <a:cubicBezTo>
                      <a:pt x="398" y="106"/>
                      <a:pt x="413" y="131"/>
                      <a:pt x="413" y="175"/>
                    </a:cubicBezTo>
                    <a:lnTo>
                      <a:pt x="413" y="179"/>
                    </a:lnTo>
                    <a:cubicBezTo>
                      <a:pt x="412" y="226"/>
                      <a:pt x="398" y="248"/>
                      <a:pt x="369" y="248"/>
                    </a:cubicBezTo>
                    <a:close/>
                    <a:moveTo>
                      <a:pt x="371" y="83"/>
                    </a:moveTo>
                    <a:cubicBezTo>
                      <a:pt x="323" y="83"/>
                      <a:pt x="295" y="118"/>
                      <a:pt x="295" y="178"/>
                    </a:cubicBezTo>
                    <a:cubicBezTo>
                      <a:pt x="295" y="237"/>
                      <a:pt x="321" y="271"/>
                      <a:pt x="367" y="271"/>
                    </a:cubicBezTo>
                    <a:cubicBezTo>
                      <a:pt x="415" y="271"/>
                      <a:pt x="443" y="236"/>
                      <a:pt x="443" y="176"/>
                    </a:cubicBezTo>
                    <a:cubicBezTo>
                      <a:pt x="443" y="117"/>
                      <a:pt x="416" y="83"/>
                      <a:pt x="371" y="83"/>
                    </a:cubicBezTo>
                    <a:close/>
                    <a:moveTo>
                      <a:pt x="206" y="97"/>
                    </a:moveTo>
                    <a:cubicBezTo>
                      <a:pt x="202" y="88"/>
                      <a:pt x="198" y="83"/>
                      <a:pt x="196" y="83"/>
                    </a:cubicBezTo>
                    <a:cubicBezTo>
                      <a:pt x="195" y="83"/>
                      <a:pt x="194" y="83"/>
                      <a:pt x="193" y="84"/>
                    </a:cubicBezTo>
                    <a:lnTo>
                      <a:pt x="178" y="94"/>
                    </a:lnTo>
                    <a:cubicBezTo>
                      <a:pt x="176" y="94"/>
                      <a:pt x="175" y="95"/>
                      <a:pt x="175" y="97"/>
                    </a:cubicBezTo>
                    <a:cubicBezTo>
                      <a:pt x="175" y="98"/>
                      <a:pt x="176" y="99"/>
                      <a:pt x="177" y="100"/>
                    </a:cubicBezTo>
                    <a:cubicBezTo>
                      <a:pt x="185" y="115"/>
                      <a:pt x="186" y="121"/>
                      <a:pt x="186" y="150"/>
                    </a:cubicBezTo>
                    <a:lnTo>
                      <a:pt x="186" y="262"/>
                    </a:lnTo>
                    <a:cubicBezTo>
                      <a:pt x="186" y="265"/>
                      <a:pt x="187" y="266"/>
                      <a:pt x="190" y="266"/>
                    </a:cubicBezTo>
                    <a:lnTo>
                      <a:pt x="210" y="266"/>
                    </a:lnTo>
                    <a:cubicBezTo>
                      <a:pt x="213" y="266"/>
                      <a:pt x="214" y="266"/>
                      <a:pt x="214" y="262"/>
                    </a:cubicBezTo>
                    <a:lnTo>
                      <a:pt x="214" y="139"/>
                    </a:lnTo>
                    <a:cubicBezTo>
                      <a:pt x="232" y="117"/>
                      <a:pt x="241" y="111"/>
                      <a:pt x="251" y="111"/>
                    </a:cubicBezTo>
                    <a:cubicBezTo>
                      <a:pt x="254" y="111"/>
                      <a:pt x="256" y="111"/>
                      <a:pt x="262" y="113"/>
                    </a:cubicBezTo>
                    <a:cubicBezTo>
                      <a:pt x="263" y="113"/>
                      <a:pt x="263" y="113"/>
                      <a:pt x="263" y="113"/>
                    </a:cubicBezTo>
                    <a:cubicBezTo>
                      <a:pt x="264" y="113"/>
                      <a:pt x="265" y="113"/>
                      <a:pt x="265" y="112"/>
                    </a:cubicBezTo>
                    <a:lnTo>
                      <a:pt x="274" y="92"/>
                    </a:lnTo>
                    <a:cubicBezTo>
                      <a:pt x="275" y="91"/>
                      <a:pt x="275" y="89"/>
                      <a:pt x="275" y="89"/>
                    </a:cubicBezTo>
                    <a:cubicBezTo>
                      <a:pt x="275" y="88"/>
                      <a:pt x="274" y="87"/>
                      <a:pt x="272" y="86"/>
                    </a:cubicBezTo>
                    <a:cubicBezTo>
                      <a:pt x="268" y="84"/>
                      <a:pt x="262" y="83"/>
                      <a:pt x="256" y="83"/>
                    </a:cubicBezTo>
                    <a:cubicBezTo>
                      <a:pt x="242" y="83"/>
                      <a:pt x="234" y="88"/>
                      <a:pt x="214" y="109"/>
                    </a:cubicBezTo>
                    <a:lnTo>
                      <a:pt x="210" y="114"/>
                    </a:lnTo>
                    <a:cubicBezTo>
                      <a:pt x="209" y="106"/>
                      <a:pt x="208" y="103"/>
                      <a:pt x="206" y="97"/>
                    </a:cubicBezTo>
                    <a:close/>
                    <a:moveTo>
                      <a:pt x="31" y="37"/>
                    </a:moveTo>
                    <a:lnTo>
                      <a:pt x="60" y="37"/>
                    </a:lnTo>
                    <a:cubicBezTo>
                      <a:pt x="96" y="37"/>
                      <a:pt x="107" y="48"/>
                      <a:pt x="107" y="81"/>
                    </a:cubicBezTo>
                    <a:cubicBezTo>
                      <a:pt x="107" y="97"/>
                      <a:pt x="103" y="110"/>
                      <a:pt x="95" y="119"/>
                    </a:cubicBezTo>
                    <a:cubicBezTo>
                      <a:pt x="86" y="129"/>
                      <a:pt x="77" y="132"/>
                      <a:pt x="55" y="132"/>
                    </a:cubicBezTo>
                    <a:lnTo>
                      <a:pt x="31" y="132"/>
                    </a:lnTo>
                    <a:lnTo>
                      <a:pt x="31" y="37"/>
                    </a:lnTo>
                    <a:close/>
                    <a:moveTo>
                      <a:pt x="58" y="158"/>
                    </a:moveTo>
                    <a:cubicBezTo>
                      <a:pt x="73" y="158"/>
                      <a:pt x="80" y="158"/>
                      <a:pt x="91" y="155"/>
                    </a:cubicBezTo>
                    <a:cubicBezTo>
                      <a:pt x="120" y="145"/>
                      <a:pt x="138" y="117"/>
                      <a:pt x="138" y="79"/>
                    </a:cubicBezTo>
                    <a:cubicBezTo>
                      <a:pt x="138" y="55"/>
                      <a:pt x="131" y="37"/>
                      <a:pt x="117" y="25"/>
                    </a:cubicBezTo>
                    <a:cubicBezTo>
                      <a:pt x="105" y="15"/>
                      <a:pt x="91" y="12"/>
                      <a:pt x="63" y="12"/>
                    </a:cubicBezTo>
                    <a:lnTo>
                      <a:pt x="5" y="12"/>
                    </a:lnTo>
                    <a:cubicBezTo>
                      <a:pt x="1" y="12"/>
                      <a:pt x="0" y="12"/>
                      <a:pt x="0" y="17"/>
                    </a:cubicBezTo>
                    <a:lnTo>
                      <a:pt x="0" y="261"/>
                    </a:lnTo>
                    <a:cubicBezTo>
                      <a:pt x="0" y="265"/>
                      <a:pt x="1" y="266"/>
                      <a:pt x="5" y="266"/>
                    </a:cubicBezTo>
                    <a:lnTo>
                      <a:pt x="26" y="266"/>
                    </a:lnTo>
                    <a:cubicBezTo>
                      <a:pt x="30" y="266"/>
                      <a:pt x="31" y="265"/>
                      <a:pt x="31" y="261"/>
                    </a:cubicBezTo>
                    <a:lnTo>
                      <a:pt x="31" y="158"/>
                    </a:lnTo>
                    <a:lnTo>
                      <a:pt x="58" y="1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" name="Rectangle 7">
                <a:extLst>
                  <a:ext uri="{FF2B5EF4-FFF2-40B4-BE49-F238E27FC236}">
                    <a16:creationId xmlns:a16="http://schemas.microsoft.com/office/drawing/2014/main" id="{C8CB7698-2BC1-27B0-E249-DA6AABD7578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271" y="1996"/>
                <a:ext cx="524" cy="119"/>
              </a:xfrm>
              <a:prstGeom prst="rect">
                <a:avLst/>
              </a:prstGeom>
              <a:solidFill>
                <a:srgbClr val="AFCA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Rectangle 8">
                <a:extLst>
                  <a:ext uri="{FF2B5EF4-FFF2-40B4-BE49-F238E27FC236}">
                    <a16:creationId xmlns:a16="http://schemas.microsoft.com/office/drawing/2014/main" id="{1C848382-CA96-6982-C27C-39989BE82D1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869" y="2169"/>
                <a:ext cx="926" cy="118"/>
              </a:xfrm>
              <a:prstGeom prst="rect">
                <a:avLst/>
              </a:prstGeom>
              <a:solidFill>
                <a:srgbClr val="0063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33" name="Textplatzhalter 34">
            <a:extLst>
              <a:ext uri="{FF2B5EF4-FFF2-40B4-BE49-F238E27FC236}">
                <a16:creationId xmlns:a16="http://schemas.microsoft.com/office/drawing/2014/main" id="{233A68E9-4CC2-0562-7656-E44F4BBD98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43138" y="3948076"/>
            <a:ext cx="7705724" cy="1101762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4" name="Titel 7">
            <a:extLst>
              <a:ext uri="{FF2B5EF4-FFF2-40B4-BE49-F238E27FC236}">
                <a16:creationId xmlns:a16="http://schemas.microsoft.com/office/drawing/2014/main" id="{D115375E-28BB-9F15-6E24-E2F945BAA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000" y="1998460"/>
            <a:ext cx="10008000" cy="1949616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Vollbil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platzhalter 8">
            <a:extLst>
              <a:ext uri="{FF2B5EF4-FFF2-40B4-BE49-F238E27FC236}">
                <a16:creationId xmlns:a16="http://schemas.microsoft.com/office/drawing/2014/main" id="{9C3598D3-4A3C-BD2E-A011-36BF8186311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6" b="10870"/>
          <a:stretch/>
        </p:blipFill>
        <p:spPr>
          <a:xfrm>
            <a:off x="0" y="0"/>
            <a:ext cx="12194117" cy="6858000"/>
          </a:xfrm>
          <a:prstGeom prst="rect">
            <a:avLst/>
          </a:prstGeom>
        </p:spPr>
      </p:pic>
      <p:grpSp>
        <p:nvGrpSpPr>
          <p:cNvPr id="2" name="Overlay">
            <a:extLst>
              <a:ext uri="{FF2B5EF4-FFF2-40B4-BE49-F238E27FC236}">
                <a16:creationId xmlns:a16="http://schemas.microsoft.com/office/drawing/2014/main" id="{F22A833A-0FE3-F634-6202-ED46031ED659}"/>
              </a:ext>
            </a:extLst>
          </p:cNvPr>
          <p:cNvGrpSpPr/>
          <p:nvPr userDrawn="1"/>
        </p:nvGrpSpPr>
        <p:grpSpPr>
          <a:xfrm>
            <a:off x="-1" y="0"/>
            <a:ext cx="12193201" cy="6858000"/>
            <a:chOff x="-1" y="0"/>
            <a:chExt cx="12193201" cy="6858000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0BD7B4AB-7836-262D-C98D-E5F778322C21}"/>
                </a:ext>
              </a:extLst>
            </p:cNvPr>
            <p:cNvSpPr>
              <a:spLocks/>
            </p:cNvSpPr>
            <p:nvPr userDrawn="1"/>
          </p:nvSpPr>
          <p:spPr>
            <a:xfrm>
              <a:off x="0" y="1818746"/>
              <a:ext cx="12192000" cy="3220508"/>
            </a:xfrm>
            <a:prstGeom prst="rect">
              <a:avLst/>
            </a:prstGeom>
            <a:gradFill>
              <a:gsLst>
                <a:gs pos="35000">
                  <a:schemeClr val="bg1">
                    <a:lumMod val="95000"/>
                    <a:alpha val="70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65000">
                  <a:schemeClr val="bg1">
                    <a:lumMod val="95000"/>
                    <a:alpha val="70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137F251D-F4C1-664E-7670-ECBFD0429E10}"/>
                </a:ext>
              </a:extLst>
            </p:cNvPr>
            <p:cNvSpPr>
              <a:spLocks/>
            </p:cNvSpPr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rgbClr val="FFFFFF">
                    <a:lumMod val="67000"/>
                    <a:alpha val="0"/>
                  </a:srgbClr>
                </a:gs>
                <a:gs pos="90000">
                  <a:srgbClr val="FFFFFF">
                    <a:lumMod val="97000"/>
                    <a:lumOff val="3000"/>
                  </a:srgbClr>
                </a:gs>
                <a:gs pos="100000">
                  <a:srgbClr val="FFFFFF">
                    <a:lumMod val="60000"/>
                    <a:lumOff val="40000"/>
                  </a:srgbClr>
                </a:gs>
              </a:gsLst>
              <a:lin ang="66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0" name="Identitiätsleiste">
              <a:extLst>
                <a:ext uri="{FF2B5EF4-FFF2-40B4-BE49-F238E27FC236}">
                  <a16:creationId xmlns:a16="http://schemas.microsoft.com/office/drawing/2014/main" id="{0E1A27AB-3BDF-2650-DBBB-A8F890D3B6CD}"/>
                </a:ext>
              </a:extLst>
            </p:cNvPr>
            <p:cNvGrpSpPr>
              <a:grpSpLocks/>
            </p:cNvGrpSpPr>
            <p:nvPr userDrawn="1"/>
          </p:nvGrpSpPr>
          <p:grpSpPr>
            <a:xfrm>
              <a:off x="-1" y="0"/>
              <a:ext cx="12193201" cy="183487"/>
              <a:chOff x="-1" y="0"/>
              <a:chExt cx="12193201" cy="183487"/>
            </a:xfrm>
          </p:grpSpPr>
          <p:sp>
            <p:nvSpPr>
              <p:cNvPr id="54" name="Rectangle 8">
                <a:extLst>
                  <a:ext uri="{FF2B5EF4-FFF2-40B4-BE49-F238E27FC236}">
                    <a16:creationId xmlns:a16="http://schemas.microsoft.com/office/drawing/2014/main" id="{3211E8EF-9D82-6271-67CB-6CF635A0C7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2193200" cy="144463"/>
              </a:xfrm>
              <a:prstGeom prst="rect">
                <a:avLst/>
              </a:prstGeom>
              <a:solidFill>
                <a:srgbClr val="CC4C03"/>
              </a:solidFill>
              <a:ln w="31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de-DE" dirty="0">
                  <a:latin typeface="+mn-lt"/>
                  <a:cs typeface="Tahoma" pitchFamily="34" charset="0"/>
                </a:endParaRPr>
              </a:p>
            </p:txBody>
          </p:sp>
          <p:sp>
            <p:nvSpPr>
              <p:cNvPr id="55" name="Rectangle 16">
                <a:extLst>
                  <a:ext uri="{FF2B5EF4-FFF2-40B4-BE49-F238E27FC236}">
                    <a16:creationId xmlns:a16="http://schemas.microsoft.com/office/drawing/2014/main" id="{14431EF5-E7B3-815C-6D57-FA45C287C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" y="169200"/>
                <a:ext cx="12193200" cy="142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n-lt"/>
                  <a:cs typeface="Tahoma" pitchFamily="34" charset="0"/>
                </a:endParaRPr>
              </a:p>
            </p:txBody>
          </p:sp>
        </p:grpSp>
        <p:grpSp>
          <p:nvGrpSpPr>
            <p:cNvPr id="11" name="Logo Group">
              <a:extLst>
                <a:ext uri="{FF2B5EF4-FFF2-40B4-BE49-F238E27FC236}">
                  <a16:creationId xmlns:a16="http://schemas.microsoft.com/office/drawing/2014/main" id="{E853A1E5-79D1-BA3D-E962-B13155E5F6B7}"/>
                </a:ext>
              </a:extLst>
            </p:cNvPr>
            <p:cNvGrpSpPr/>
            <p:nvPr userDrawn="1"/>
          </p:nvGrpSpPr>
          <p:grpSpPr>
            <a:xfrm>
              <a:off x="9911086" y="411406"/>
              <a:ext cx="2280913" cy="1396756"/>
              <a:chOff x="9911086" y="411406"/>
              <a:chExt cx="2280913" cy="1396756"/>
            </a:xfrm>
          </p:grpSpPr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069550D2-5B85-75A7-3A1A-321119EC1DD4}"/>
                  </a:ext>
                </a:extLst>
              </p:cNvPr>
              <p:cNvSpPr/>
              <p:nvPr userDrawn="1"/>
            </p:nvSpPr>
            <p:spPr>
              <a:xfrm>
                <a:off x="9935998" y="411406"/>
                <a:ext cx="2256001" cy="13967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3" name="TU Da Logo">
                <a:extLst>
                  <a:ext uri="{FF2B5EF4-FFF2-40B4-BE49-F238E27FC236}">
                    <a16:creationId xmlns:a16="http://schemas.microsoft.com/office/drawing/2014/main" id="{9DFDEA60-FD2E-F588-9428-FF5C9196CB92}"/>
                  </a:ext>
                </a:extLst>
              </p:cNvPr>
              <p:cNvGrpSpPr/>
              <p:nvPr userDrawn="1"/>
            </p:nvGrpSpPr>
            <p:grpSpPr>
              <a:xfrm>
                <a:off x="9911086" y="412750"/>
                <a:ext cx="2272815" cy="910165"/>
                <a:chOff x="7454903" y="306388"/>
                <a:chExt cx="1704611" cy="682624"/>
              </a:xfrm>
            </p:grpSpPr>
            <p:sp>
              <p:nvSpPr>
                <p:cNvPr id="31" name="AutoShape 3">
                  <a:extLst>
                    <a:ext uri="{FF2B5EF4-FFF2-40B4-BE49-F238E27FC236}">
                      <a16:creationId xmlns:a16="http://schemas.microsoft.com/office/drawing/2014/main" id="{1AD4FE8B-64CE-C094-9C7A-7F09AEEFDA8E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454903" y="309563"/>
                  <a:ext cx="1689101" cy="6778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32" name="Freeform 5">
                  <a:extLst>
                    <a:ext uri="{FF2B5EF4-FFF2-40B4-BE49-F238E27FC236}">
                      <a16:creationId xmlns:a16="http://schemas.microsoft.com/office/drawing/2014/main" id="{72FA711B-198D-ABA0-E0C4-70ECF281B3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73588" y="306388"/>
                  <a:ext cx="1685926" cy="682624"/>
                </a:xfrm>
                <a:custGeom>
                  <a:avLst/>
                  <a:gdLst>
                    <a:gd name="T0" fmla="*/ 0 w 2079"/>
                    <a:gd name="T1" fmla="*/ 0 h 831"/>
                    <a:gd name="T2" fmla="*/ 0 w 2079"/>
                    <a:gd name="T3" fmla="*/ 0 h 831"/>
                    <a:gd name="T4" fmla="*/ 2079 w 2079"/>
                    <a:gd name="T5" fmla="*/ 0 h 831"/>
                    <a:gd name="T6" fmla="*/ 2079 w 2079"/>
                    <a:gd name="T7" fmla="*/ 831 h 831"/>
                    <a:gd name="T8" fmla="*/ 0 w 2079"/>
                    <a:gd name="T9" fmla="*/ 831 h 831"/>
                    <a:gd name="T10" fmla="*/ 0 w 2079"/>
                    <a:gd name="T11" fmla="*/ 0 h 8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79" h="83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079" y="0"/>
                      </a:lnTo>
                      <a:lnTo>
                        <a:pt x="2079" y="831"/>
                      </a:lnTo>
                      <a:lnTo>
                        <a:pt x="0" y="8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EFEFE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33" name="Freeform 6">
                  <a:extLst>
                    <a:ext uri="{FF2B5EF4-FFF2-40B4-BE49-F238E27FC236}">
                      <a16:creationId xmlns:a16="http://schemas.microsoft.com/office/drawing/2014/main" id="{E35D99EC-D77D-00A6-B22A-9F30D8F4D3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499354" y="325438"/>
                  <a:ext cx="525463" cy="576262"/>
                </a:xfrm>
                <a:custGeom>
                  <a:avLst/>
                  <a:gdLst>
                    <a:gd name="T0" fmla="*/ 563 w 647"/>
                    <a:gd name="T1" fmla="*/ 676 h 701"/>
                    <a:gd name="T2" fmla="*/ 548 w 647"/>
                    <a:gd name="T3" fmla="*/ 108 h 701"/>
                    <a:gd name="T4" fmla="*/ 625 w 647"/>
                    <a:gd name="T5" fmla="*/ 468 h 701"/>
                    <a:gd name="T6" fmla="*/ 306 w 647"/>
                    <a:gd name="T7" fmla="*/ 570 h 701"/>
                    <a:gd name="T8" fmla="*/ 286 w 647"/>
                    <a:gd name="T9" fmla="*/ 617 h 701"/>
                    <a:gd name="T10" fmla="*/ 352 w 647"/>
                    <a:gd name="T11" fmla="*/ 524 h 701"/>
                    <a:gd name="T12" fmla="*/ 528 w 647"/>
                    <a:gd name="T13" fmla="*/ 313 h 701"/>
                    <a:gd name="T14" fmla="*/ 399 w 647"/>
                    <a:gd name="T15" fmla="*/ 500 h 701"/>
                    <a:gd name="T16" fmla="*/ 231 w 647"/>
                    <a:gd name="T17" fmla="*/ 349 h 701"/>
                    <a:gd name="T18" fmla="*/ 269 w 647"/>
                    <a:gd name="T19" fmla="*/ 246 h 701"/>
                    <a:gd name="T20" fmla="*/ 262 w 647"/>
                    <a:gd name="T21" fmla="*/ 490 h 701"/>
                    <a:gd name="T22" fmla="*/ 283 w 647"/>
                    <a:gd name="T23" fmla="*/ 530 h 701"/>
                    <a:gd name="T24" fmla="*/ 274 w 647"/>
                    <a:gd name="T25" fmla="*/ 517 h 701"/>
                    <a:gd name="T26" fmla="*/ 346 w 647"/>
                    <a:gd name="T27" fmla="*/ 445 h 701"/>
                    <a:gd name="T28" fmla="*/ 323 w 647"/>
                    <a:gd name="T29" fmla="*/ 464 h 701"/>
                    <a:gd name="T30" fmla="*/ 335 w 647"/>
                    <a:gd name="T31" fmla="*/ 381 h 701"/>
                    <a:gd name="T32" fmla="*/ 377 w 647"/>
                    <a:gd name="T33" fmla="*/ 394 h 701"/>
                    <a:gd name="T34" fmla="*/ 407 w 647"/>
                    <a:gd name="T35" fmla="*/ 348 h 701"/>
                    <a:gd name="T36" fmla="*/ 419 w 647"/>
                    <a:gd name="T37" fmla="*/ 329 h 701"/>
                    <a:gd name="T38" fmla="*/ 498 w 647"/>
                    <a:gd name="T39" fmla="*/ 216 h 701"/>
                    <a:gd name="T40" fmla="*/ 229 w 647"/>
                    <a:gd name="T41" fmla="*/ 494 h 701"/>
                    <a:gd name="T42" fmla="*/ 163 w 647"/>
                    <a:gd name="T43" fmla="*/ 505 h 701"/>
                    <a:gd name="T44" fmla="*/ 156 w 647"/>
                    <a:gd name="T45" fmla="*/ 425 h 701"/>
                    <a:gd name="T46" fmla="*/ 140 w 647"/>
                    <a:gd name="T47" fmla="*/ 399 h 701"/>
                    <a:gd name="T48" fmla="*/ 177 w 647"/>
                    <a:gd name="T49" fmla="*/ 283 h 701"/>
                    <a:gd name="T50" fmla="*/ 180 w 647"/>
                    <a:gd name="T51" fmla="*/ 246 h 701"/>
                    <a:gd name="T52" fmla="*/ 290 w 647"/>
                    <a:gd name="T53" fmla="*/ 218 h 701"/>
                    <a:gd name="T54" fmla="*/ 331 w 647"/>
                    <a:gd name="T55" fmla="*/ 113 h 701"/>
                    <a:gd name="T56" fmla="*/ 383 w 647"/>
                    <a:gd name="T57" fmla="*/ 173 h 701"/>
                    <a:gd name="T58" fmla="*/ 457 w 647"/>
                    <a:gd name="T59" fmla="*/ 171 h 701"/>
                    <a:gd name="T60" fmla="*/ 393 w 647"/>
                    <a:gd name="T61" fmla="*/ 265 h 701"/>
                    <a:gd name="T62" fmla="*/ 384 w 647"/>
                    <a:gd name="T63" fmla="*/ 229 h 701"/>
                    <a:gd name="T64" fmla="*/ 384 w 647"/>
                    <a:gd name="T65" fmla="*/ 222 h 701"/>
                    <a:gd name="T66" fmla="*/ 291 w 647"/>
                    <a:gd name="T67" fmla="*/ 250 h 701"/>
                    <a:gd name="T68" fmla="*/ 305 w 647"/>
                    <a:gd name="T69" fmla="*/ 259 h 701"/>
                    <a:gd name="T70" fmla="*/ 257 w 647"/>
                    <a:gd name="T71" fmla="*/ 403 h 701"/>
                    <a:gd name="T72" fmla="*/ 272 w 647"/>
                    <a:gd name="T73" fmla="*/ 361 h 701"/>
                    <a:gd name="T74" fmla="*/ 263 w 647"/>
                    <a:gd name="T75" fmla="*/ 356 h 701"/>
                    <a:gd name="T76" fmla="*/ 236 w 647"/>
                    <a:gd name="T77" fmla="*/ 352 h 701"/>
                    <a:gd name="T78" fmla="*/ 299 w 647"/>
                    <a:gd name="T79" fmla="*/ 337 h 701"/>
                    <a:gd name="T80" fmla="*/ 445 w 647"/>
                    <a:gd name="T81" fmla="*/ 236 h 701"/>
                    <a:gd name="T82" fmla="*/ 412 w 647"/>
                    <a:gd name="T83" fmla="*/ 231 h 701"/>
                    <a:gd name="T84" fmla="*/ 494 w 647"/>
                    <a:gd name="T85" fmla="*/ 221 h 701"/>
                    <a:gd name="T86" fmla="*/ 431 w 647"/>
                    <a:gd name="T87" fmla="*/ 430 h 701"/>
                    <a:gd name="T88" fmla="*/ 572 w 647"/>
                    <a:gd name="T89" fmla="*/ 254 h 701"/>
                    <a:gd name="T90" fmla="*/ 420 w 647"/>
                    <a:gd name="T91" fmla="*/ 452 h 701"/>
                    <a:gd name="T92" fmla="*/ 407 w 647"/>
                    <a:gd name="T93" fmla="*/ 454 h 701"/>
                    <a:gd name="T94" fmla="*/ 573 w 647"/>
                    <a:gd name="T95" fmla="*/ 247 h 701"/>
                    <a:gd name="T96" fmla="*/ 437 w 647"/>
                    <a:gd name="T97" fmla="*/ 534 h 701"/>
                    <a:gd name="T98" fmla="*/ 365 w 647"/>
                    <a:gd name="T99" fmla="*/ 643 h 701"/>
                    <a:gd name="T100" fmla="*/ 331 w 647"/>
                    <a:gd name="T101" fmla="*/ 672 h 701"/>
                    <a:gd name="T102" fmla="*/ 528 w 647"/>
                    <a:gd name="T103" fmla="*/ 594 h 701"/>
                    <a:gd name="T104" fmla="*/ 432 w 647"/>
                    <a:gd name="T105" fmla="*/ 558 h 701"/>
                    <a:gd name="T106" fmla="*/ 586 w 647"/>
                    <a:gd name="T107" fmla="*/ 443 h 701"/>
                    <a:gd name="T108" fmla="*/ 416 w 647"/>
                    <a:gd name="T109" fmla="*/ 463 h 701"/>
                    <a:gd name="T110" fmla="*/ 514 w 647"/>
                    <a:gd name="T111" fmla="*/ 262 h 701"/>
                    <a:gd name="T112" fmla="*/ 339 w 647"/>
                    <a:gd name="T113" fmla="*/ 230 h 701"/>
                    <a:gd name="T114" fmla="*/ 392 w 647"/>
                    <a:gd name="T115" fmla="*/ 534 h 701"/>
                    <a:gd name="T116" fmla="*/ 541 w 647"/>
                    <a:gd name="T117" fmla="*/ 399 h 701"/>
                    <a:gd name="T118" fmla="*/ 567 w 647"/>
                    <a:gd name="T119" fmla="*/ 404 h 7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647" h="701">
                      <a:moveTo>
                        <a:pt x="555" y="673"/>
                      </a:moveTo>
                      <a:lnTo>
                        <a:pt x="555" y="673"/>
                      </a:lnTo>
                      <a:cubicBezTo>
                        <a:pt x="549" y="670"/>
                        <a:pt x="537" y="667"/>
                        <a:pt x="524" y="663"/>
                      </a:cubicBezTo>
                      <a:cubicBezTo>
                        <a:pt x="525" y="670"/>
                        <a:pt x="526" y="677"/>
                        <a:pt x="527" y="682"/>
                      </a:cubicBezTo>
                      <a:cubicBezTo>
                        <a:pt x="536" y="680"/>
                        <a:pt x="546" y="677"/>
                        <a:pt x="555" y="673"/>
                      </a:cubicBezTo>
                      <a:lnTo>
                        <a:pt x="555" y="673"/>
                      </a:lnTo>
                      <a:close/>
                      <a:moveTo>
                        <a:pt x="524" y="657"/>
                      </a:moveTo>
                      <a:lnTo>
                        <a:pt x="524" y="657"/>
                      </a:lnTo>
                      <a:cubicBezTo>
                        <a:pt x="539" y="662"/>
                        <a:pt x="556" y="666"/>
                        <a:pt x="563" y="670"/>
                      </a:cubicBezTo>
                      <a:cubicBezTo>
                        <a:pt x="568" y="668"/>
                        <a:pt x="574" y="666"/>
                        <a:pt x="579" y="663"/>
                      </a:cubicBezTo>
                      <a:cubicBezTo>
                        <a:pt x="569" y="658"/>
                        <a:pt x="546" y="651"/>
                        <a:pt x="524" y="645"/>
                      </a:cubicBezTo>
                      <a:cubicBezTo>
                        <a:pt x="524" y="649"/>
                        <a:pt x="524" y="653"/>
                        <a:pt x="524" y="657"/>
                      </a:cubicBezTo>
                      <a:lnTo>
                        <a:pt x="524" y="657"/>
                      </a:lnTo>
                      <a:close/>
                      <a:moveTo>
                        <a:pt x="564" y="676"/>
                      </a:moveTo>
                      <a:lnTo>
                        <a:pt x="564" y="676"/>
                      </a:lnTo>
                      <a:cubicBezTo>
                        <a:pt x="563" y="676"/>
                        <a:pt x="563" y="676"/>
                        <a:pt x="563" y="676"/>
                      </a:cubicBezTo>
                      <a:cubicBezTo>
                        <a:pt x="546" y="683"/>
                        <a:pt x="528" y="688"/>
                        <a:pt x="511" y="692"/>
                      </a:cubicBezTo>
                      <a:cubicBezTo>
                        <a:pt x="511" y="692"/>
                        <a:pt x="510" y="692"/>
                        <a:pt x="510" y="692"/>
                      </a:cubicBezTo>
                      <a:cubicBezTo>
                        <a:pt x="494" y="695"/>
                        <a:pt x="478" y="697"/>
                        <a:pt x="463" y="698"/>
                      </a:cubicBezTo>
                      <a:cubicBezTo>
                        <a:pt x="462" y="698"/>
                        <a:pt x="462" y="698"/>
                        <a:pt x="462" y="698"/>
                      </a:cubicBezTo>
                      <a:cubicBezTo>
                        <a:pt x="410" y="701"/>
                        <a:pt x="361" y="691"/>
                        <a:pt x="324" y="675"/>
                      </a:cubicBezTo>
                      <a:lnTo>
                        <a:pt x="323" y="674"/>
                      </a:lnTo>
                      <a:cubicBezTo>
                        <a:pt x="323" y="674"/>
                        <a:pt x="322" y="674"/>
                        <a:pt x="322" y="674"/>
                      </a:cubicBezTo>
                      <a:cubicBezTo>
                        <a:pt x="260" y="645"/>
                        <a:pt x="232" y="594"/>
                        <a:pt x="293" y="552"/>
                      </a:cubicBezTo>
                      <a:cubicBezTo>
                        <a:pt x="286" y="542"/>
                        <a:pt x="278" y="532"/>
                        <a:pt x="270" y="522"/>
                      </a:cubicBezTo>
                      <a:cubicBezTo>
                        <a:pt x="267" y="518"/>
                        <a:pt x="265" y="515"/>
                        <a:pt x="262" y="511"/>
                      </a:cubicBezTo>
                      <a:cubicBezTo>
                        <a:pt x="257" y="524"/>
                        <a:pt x="257" y="532"/>
                        <a:pt x="265" y="544"/>
                      </a:cubicBezTo>
                      <a:cubicBezTo>
                        <a:pt x="266" y="545"/>
                        <a:pt x="265" y="546"/>
                        <a:pt x="265" y="547"/>
                      </a:cubicBezTo>
                      <a:lnTo>
                        <a:pt x="221" y="599"/>
                      </a:lnTo>
                      <a:cubicBezTo>
                        <a:pt x="220" y="601"/>
                        <a:pt x="218" y="601"/>
                        <a:pt x="217" y="599"/>
                      </a:cubicBezTo>
                      <a:cubicBezTo>
                        <a:pt x="0" y="361"/>
                        <a:pt x="247" y="0"/>
                        <a:pt x="546" y="104"/>
                      </a:cubicBezTo>
                      <a:cubicBezTo>
                        <a:pt x="548" y="105"/>
                        <a:pt x="549" y="106"/>
                        <a:pt x="548" y="108"/>
                      </a:cubicBezTo>
                      <a:lnTo>
                        <a:pt x="501" y="186"/>
                      </a:lnTo>
                      <a:cubicBezTo>
                        <a:pt x="500" y="187"/>
                        <a:pt x="499" y="188"/>
                        <a:pt x="498" y="187"/>
                      </a:cubicBezTo>
                      <a:cubicBezTo>
                        <a:pt x="483" y="185"/>
                        <a:pt x="474" y="186"/>
                        <a:pt x="468" y="192"/>
                      </a:cubicBezTo>
                      <a:cubicBezTo>
                        <a:pt x="482" y="194"/>
                        <a:pt x="496" y="197"/>
                        <a:pt x="510" y="202"/>
                      </a:cubicBezTo>
                      <a:cubicBezTo>
                        <a:pt x="523" y="188"/>
                        <a:pt x="536" y="175"/>
                        <a:pt x="551" y="163"/>
                      </a:cubicBezTo>
                      <a:cubicBezTo>
                        <a:pt x="551" y="163"/>
                        <a:pt x="551" y="163"/>
                        <a:pt x="552" y="163"/>
                      </a:cubicBezTo>
                      <a:cubicBezTo>
                        <a:pt x="552" y="162"/>
                        <a:pt x="553" y="162"/>
                        <a:pt x="554" y="163"/>
                      </a:cubicBezTo>
                      <a:cubicBezTo>
                        <a:pt x="555" y="163"/>
                        <a:pt x="555" y="163"/>
                        <a:pt x="556" y="164"/>
                      </a:cubicBezTo>
                      <a:cubicBezTo>
                        <a:pt x="556" y="164"/>
                        <a:pt x="556" y="165"/>
                        <a:pt x="556" y="165"/>
                      </a:cubicBezTo>
                      <a:lnTo>
                        <a:pt x="583" y="244"/>
                      </a:lnTo>
                      <a:cubicBezTo>
                        <a:pt x="583" y="245"/>
                        <a:pt x="583" y="245"/>
                        <a:pt x="583" y="246"/>
                      </a:cubicBezTo>
                      <a:cubicBezTo>
                        <a:pt x="583" y="247"/>
                        <a:pt x="582" y="247"/>
                        <a:pt x="582" y="247"/>
                      </a:cubicBezTo>
                      <a:cubicBezTo>
                        <a:pt x="581" y="248"/>
                        <a:pt x="580" y="249"/>
                        <a:pt x="579" y="249"/>
                      </a:cubicBezTo>
                      <a:cubicBezTo>
                        <a:pt x="585" y="266"/>
                        <a:pt x="623" y="382"/>
                        <a:pt x="635" y="413"/>
                      </a:cubicBezTo>
                      <a:cubicBezTo>
                        <a:pt x="639" y="423"/>
                        <a:pt x="647" y="441"/>
                        <a:pt x="647" y="452"/>
                      </a:cubicBezTo>
                      <a:cubicBezTo>
                        <a:pt x="647" y="462"/>
                        <a:pt x="640" y="467"/>
                        <a:pt x="625" y="468"/>
                      </a:cubicBezTo>
                      <a:cubicBezTo>
                        <a:pt x="617" y="475"/>
                        <a:pt x="616" y="478"/>
                        <a:pt x="620" y="483"/>
                      </a:cubicBezTo>
                      <a:cubicBezTo>
                        <a:pt x="628" y="494"/>
                        <a:pt x="624" y="499"/>
                        <a:pt x="615" y="506"/>
                      </a:cubicBezTo>
                      <a:cubicBezTo>
                        <a:pt x="624" y="513"/>
                        <a:pt x="622" y="526"/>
                        <a:pt x="617" y="526"/>
                      </a:cubicBezTo>
                      <a:cubicBezTo>
                        <a:pt x="611" y="526"/>
                        <a:pt x="609" y="528"/>
                        <a:pt x="605" y="533"/>
                      </a:cubicBezTo>
                      <a:cubicBezTo>
                        <a:pt x="633" y="560"/>
                        <a:pt x="610" y="583"/>
                        <a:pt x="573" y="591"/>
                      </a:cubicBezTo>
                      <a:cubicBezTo>
                        <a:pt x="562" y="594"/>
                        <a:pt x="548" y="595"/>
                        <a:pt x="534" y="594"/>
                      </a:cubicBezTo>
                      <a:cubicBezTo>
                        <a:pt x="534" y="594"/>
                        <a:pt x="534" y="594"/>
                        <a:pt x="534" y="595"/>
                      </a:cubicBezTo>
                      <a:cubicBezTo>
                        <a:pt x="529" y="610"/>
                        <a:pt x="526" y="625"/>
                        <a:pt x="525" y="639"/>
                      </a:cubicBezTo>
                      <a:cubicBezTo>
                        <a:pt x="549" y="646"/>
                        <a:pt x="578" y="655"/>
                        <a:pt x="586" y="661"/>
                      </a:cubicBezTo>
                      <a:cubicBezTo>
                        <a:pt x="586" y="661"/>
                        <a:pt x="587" y="662"/>
                        <a:pt x="587" y="662"/>
                      </a:cubicBezTo>
                      <a:cubicBezTo>
                        <a:pt x="587" y="663"/>
                        <a:pt x="588" y="663"/>
                        <a:pt x="587" y="664"/>
                      </a:cubicBezTo>
                      <a:cubicBezTo>
                        <a:pt x="587" y="665"/>
                        <a:pt x="587" y="665"/>
                        <a:pt x="586" y="666"/>
                      </a:cubicBezTo>
                      <a:cubicBezTo>
                        <a:pt x="586" y="666"/>
                        <a:pt x="586" y="666"/>
                        <a:pt x="585" y="666"/>
                      </a:cubicBezTo>
                      <a:cubicBezTo>
                        <a:pt x="578" y="670"/>
                        <a:pt x="571" y="673"/>
                        <a:pt x="564" y="676"/>
                      </a:cubicBezTo>
                      <a:lnTo>
                        <a:pt x="564" y="676"/>
                      </a:lnTo>
                      <a:close/>
                      <a:moveTo>
                        <a:pt x="306" y="570"/>
                      </a:moveTo>
                      <a:lnTo>
                        <a:pt x="306" y="570"/>
                      </a:lnTo>
                      <a:cubicBezTo>
                        <a:pt x="306" y="570"/>
                        <a:pt x="306" y="570"/>
                        <a:pt x="306" y="571"/>
                      </a:cubicBezTo>
                      <a:cubicBezTo>
                        <a:pt x="308" y="577"/>
                        <a:pt x="309" y="584"/>
                        <a:pt x="309" y="592"/>
                      </a:cubicBezTo>
                      <a:cubicBezTo>
                        <a:pt x="326" y="581"/>
                        <a:pt x="321" y="561"/>
                        <a:pt x="316" y="552"/>
                      </a:cubicBezTo>
                      <a:cubicBezTo>
                        <a:pt x="312" y="555"/>
                        <a:pt x="307" y="558"/>
                        <a:pt x="303" y="560"/>
                      </a:cubicBezTo>
                      <a:cubicBezTo>
                        <a:pt x="304" y="563"/>
                        <a:pt x="305" y="566"/>
                        <a:pt x="306" y="570"/>
                      </a:cubicBezTo>
                      <a:lnTo>
                        <a:pt x="306" y="570"/>
                      </a:lnTo>
                      <a:close/>
                      <a:moveTo>
                        <a:pt x="302" y="575"/>
                      </a:moveTo>
                      <a:lnTo>
                        <a:pt x="302" y="575"/>
                      </a:lnTo>
                      <a:cubicBezTo>
                        <a:pt x="289" y="583"/>
                        <a:pt x="284" y="592"/>
                        <a:pt x="283" y="601"/>
                      </a:cubicBezTo>
                      <a:cubicBezTo>
                        <a:pt x="291" y="600"/>
                        <a:pt x="297" y="598"/>
                        <a:pt x="303" y="596"/>
                      </a:cubicBezTo>
                      <a:cubicBezTo>
                        <a:pt x="303" y="588"/>
                        <a:pt x="303" y="581"/>
                        <a:pt x="302" y="575"/>
                      </a:cubicBezTo>
                      <a:lnTo>
                        <a:pt x="302" y="575"/>
                      </a:lnTo>
                      <a:close/>
                      <a:moveTo>
                        <a:pt x="283" y="607"/>
                      </a:moveTo>
                      <a:lnTo>
                        <a:pt x="283" y="607"/>
                      </a:lnTo>
                      <a:cubicBezTo>
                        <a:pt x="283" y="610"/>
                        <a:pt x="284" y="614"/>
                        <a:pt x="286" y="617"/>
                      </a:cubicBezTo>
                      <a:cubicBezTo>
                        <a:pt x="325" y="617"/>
                        <a:pt x="354" y="578"/>
                        <a:pt x="333" y="540"/>
                      </a:cubicBezTo>
                      <a:cubicBezTo>
                        <a:pt x="329" y="543"/>
                        <a:pt x="325" y="546"/>
                        <a:pt x="321" y="549"/>
                      </a:cubicBezTo>
                      <a:cubicBezTo>
                        <a:pt x="329" y="563"/>
                        <a:pt x="335" y="601"/>
                        <a:pt x="283" y="607"/>
                      </a:cubicBezTo>
                      <a:lnTo>
                        <a:pt x="283" y="607"/>
                      </a:lnTo>
                      <a:close/>
                      <a:moveTo>
                        <a:pt x="289" y="623"/>
                      </a:moveTo>
                      <a:lnTo>
                        <a:pt x="289" y="623"/>
                      </a:lnTo>
                      <a:cubicBezTo>
                        <a:pt x="292" y="627"/>
                        <a:pt x="296" y="631"/>
                        <a:pt x="301" y="635"/>
                      </a:cubicBezTo>
                      <a:cubicBezTo>
                        <a:pt x="358" y="619"/>
                        <a:pt x="370" y="571"/>
                        <a:pt x="348" y="528"/>
                      </a:cubicBezTo>
                      <a:cubicBezTo>
                        <a:pt x="344" y="531"/>
                        <a:pt x="341" y="533"/>
                        <a:pt x="338" y="536"/>
                      </a:cubicBezTo>
                      <a:cubicBezTo>
                        <a:pt x="362" y="578"/>
                        <a:pt x="330" y="620"/>
                        <a:pt x="289" y="623"/>
                      </a:cubicBezTo>
                      <a:lnTo>
                        <a:pt x="289" y="623"/>
                      </a:lnTo>
                      <a:close/>
                      <a:moveTo>
                        <a:pt x="307" y="639"/>
                      </a:moveTo>
                      <a:lnTo>
                        <a:pt x="307" y="639"/>
                      </a:lnTo>
                      <a:cubicBezTo>
                        <a:pt x="312" y="643"/>
                        <a:pt x="318" y="645"/>
                        <a:pt x="325" y="647"/>
                      </a:cubicBezTo>
                      <a:cubicBezTo>
                        <a:pt x="395" y="612"/>
                        <a:pt x="378" y="539"/>
                        <a:pt x="362" y="514"/>
                      </a:cubicBezTo>
                      <a:cubicBezTo>
                        <a:pt x="359" y="517"/>
                        <a:pt x="355" y="521"/>
                        <a:pt x="352" y="524"/>
                      </a:cubicBezTo>
                      <a:cubicBezTo>
                        <a:pt x="376" y="569"/>
                        <a:pt x="365" y="620"/>
                        <a:pt x="307" y="639"/>
                      </a:cubicBezTo>
                      <a:lnTo>
                        <a:pt x="307" y="639"/>
                      </a:lnTo>
                      <a:close/>
                      <a:moveTo>
                        <a:pt x="527" y="353"/>
                      </a:moveTo>
                      <a:lnTo>
                        <a:pt x="527" y="353"/>
                      </a:lnTo>
                      <a:cubicBezTo>
                        <a:pt x="552" y="343"/>
                        <a:pt x="582" y="339"/>
                        <a:pt x="606" y="346"/>
                      </a:cubicBezTo>
                      <a:cubicBezTo>
                        <a:pt x="595" y="315"/>
                        <a:pt x="584" y="282"/>
                        <a:pt x="578" y="264"/>
                      </a:cubicBezTo>
                      <a:cubicBezTo>
                        <a:pt x="578" y="295"/>
                        <a:pt x="563" y="325"/>
                        <a:pt x="532" y="338"/>
                      </a:cubicBezTo>
                      <a:cubicBezTo>
                        <a:pt x="531" y="343"/>
                        <a:pt x="529" y="348"/>
                        <a:pt x="527" y="353"/>
                      </a:cubicBezTo>
                      <a:lnTo>
                        <a:pt x="527" y="353"/>
                      </a:lnTo>
                      <a:close/>
                      <a:moveTo>
                        <a:pt x="518" y="357"/>
                      </a:moveTo>
                      <a:lnTo>
                        <a:pt x="518" y="357"/>
                      </a:lnTo>
                      <a:cubicBezTo>
                        <a:pt x="518" y="357"/>
                        <a:pt x="518" y="357"/>
                        <a:pt x="519" y="356"/>
                      </a:cubicBezTo>
                      <a:cubicBezTo>
                        <a:pt x="523" y="350"/>
                        <a:pt x="525" y="343"/>
                        <a:pt x="527" y="336"/>
                      </a:cubicBezTo>
                      <a:cubicBezTo>
                        <a:pt x="527" y="335"/>
                        <a:pt x="527" y="335"/>
                        <a:pt x="527" y="335"/>
                      </a:cubicBezTo>
                      <a:cubicBezTo>
                        <a:pt x="528" y="328"/>
                        <a:pt x="529" y="321"/>
                        <a:pt x="528" y="314"/>
                      </a:cubicBezTo>
                      <a:cubicBezTo>
                        <a:pt x="528" y="314"/>
                        <a:pt x="528" y="314"/>
                        <a:pt x="528" y="313"/>
                      </a:cubicBezTo>
                      <a:cubicBezTo>
                        <a:pt x="528" y="308"/>
                        <a:pt x="527" y="303"/>
                        <a:pt x="526" y="298"/>
                      </a:cubicBezTo>
                      <a:cubicBezTo>
                        <a:pt x="523" y="302"/>
                        <a:pt x="519" y="306"/>
                        <a:pt x="516" y="310"/>
                      </a:cubicBezTo>
                      <a:cubicBezTo>
                        <a:pt x="517" y="328"/>
                        <a:pt x="513" y="348"/>
                        <a:pt x="494" y="365"/>
                      </a:cubicBezTo>
                      <a:cubicBezTo>
                        <a:pt x="495" y="371"/>
                        <a:pt x="495" y="377"/>
                        <a:pt x="494" y="382"/>
                      </a:cubicBezTo>
                      <a:cubicBezTo>
                        <a:pt x="505" y="374"/>
                        <a:pt x="513" y="366"/>
                        <a:pt x="518" y="357"/>
                      </a:cubicBezTo>
                      <a:lnTo>
                        <a:pt x="518" y="357"/>
                      </a:lnTo>
                      <a:close/>
                      <a:moveTo>
                        <a:pt x="374" y="525"/>
                      </a:moveTo>
                      <a:lnTo>
                        <a:pt x="374" y="525"/>
                      </a:lnTo>
                      <a:cubicBezTo>
                        <a:pt x="375" y="519"/>
                        <a:pt x="378" y="513"/>
                        <a:pt x="383" y="509"/>
                      </a:cubicBezTo>
                      <a:cubicBezTo>
                        <a:pt x="381" y="505"/>
                        <a:pt x="379" y="501"/>
                        <a:pt x="379" y="497"/>
                      </a:cubicBezTo>
                      <a:cubicBezTo>
                        <a:pt x="375" y="501"/>
                        <a:pt x="370" y="506"/>
                        <a:pt x="366" y="510"/>
                      </a:cubicBezTo>
                      <a:cubicBezTo>
                        <a:pt x="369" y="514"/>
                        <a:pt x="371" y="519"/>
                        <a:pt x="374" y="525"/>
                      </a:cubicBezTo>
                      <a:lnTo>
                        <a:pt x="374" y="525"/>
                      </a:lnTo>
                      <a:close/>
                      <a:moveTo>
                        <a:pt x="387" y="505"/>
                      </a:moveTo>
                      <a:lnTo>
                        <a:pt x="387" y="505"/>
                      </a:lnTo>
                      <a:cubicBezTo>
                        <a:pt x="391" y="503"/>
                        <a:pt x="394" y="501"/>
                        <a:pt x="399" y="500"/>
                      </a:cubicBezTo>
                      <a:cubicBezTo>
                        <a:pt x="396" y="494"/>
                        <a:pt x="394" y="487"/>
                        <a:pt x="394" y="479"/>
                      </a:cubicBezTo>
                      <a:cubicBezTo>
                        <a:pt x="390" y="483"/>
                        <a:pt x="387" y="487"/>
                        <a:pt x="383" y="491"/>
                      </a:cubicBezTo>
                      <a:cubicBezTo>
                        <a:pt x="384" y="496"/>
                        <a:pt x="385" y="501"/>
                        <a:pt x="387" y="505"/>
                      </a:cubicBezTo>
                      <a:lnTo>
                        <a:pt x="387" y="505"/>
                      </a:lnTo>
                      <a:close/>
                      <a:moveTo>
                        <a:pt x="253" y="527"/>
                      </a:moveTo>
                      <a:lnTo>
                        <a:pt x="253" y="527"/>
                      </a:lnTo>
                      <a:cubicBezTo>
                        <a:pt x="253" y="520"/>
                        <a:pt x="255" y="513"/>
                        <a:pt x="258" y="506"/>
                      </a:cubicBezTo>
                      <a:cubicBezTo>
                        <a:pt x="244" y="485"/>
                        <a:pt x="232" y="458"/>
                        <a:pt x="227" y="419"/>
                      </a:cubicBezTo>
                      <a:cubicBezTo>
                        <a:pt x="227" y="418"/>
                        <a:pt x="227" y="418"/>
                        <a:pt x="227" y="418"/>
                      </a:cubicBezTo>
                      <a:cubicBezTo>
                        <a:pt x="227" y="414"/>
                        <a:pt x="227" y="410"/>
                        <a:pt x="226" y="406"/>
                      </a:cubicBezTo>
                      <a:cubicBezTo>
                        <a:pt x="226" y="406"/>
                        <a:pt x="226" y="406"/>
                        <a:pt x="226" y="405"/>
                      </a:cubicBezTo>
                      <a:cubicBezTo>
                        <a:pt x="226" y="404"/>
                        <a:pt x="226" y="403"/>
                        <a:pt x="226" y="401"/>
                      </a:cubicBezTo>
                      <a:cubicBezTo>
                        <a:pt x="226" y="388"/>
                        <a:pt x="226" y="375"/>
                        <a:pt x="228" y="363"/>
                      </a:cubicBezTo>
                      <a:cubicBezTo>
                        <a:pt x="228" y="362"/>
                        <a:pt x="229" y="362"/>
                        <a:pt x="229" y="362"/>
                      </a:cubicBezTo>
                      <a:cubicBezTo>
                        <a:pt x="229" y="358"/>
                        <a:pt x="230" y="354"/>
                        <a:pt x="231" y="350"/>
                      </a:cubicBezTo>
                      <a:cubicBezTo>
                        <a:pt x="231" y="350"/>
                        <a:pt x="231" y="349"/>
                        <a:pt x="231" y="349"/>
                      </a:cubicBezTo>
                      <a:cubicBezTo>
                        <a:pt x="239" y="313"/>
                        <a:pt x="258" y="278"/>
                        <a:pt x="284" y="250"/>
                      </a:cubicBezTo>
                      <a:cubicBezTo>
                        <a:pt x="284" y="250"/>
                        <a:pt x="284" y="249"/>
                        <a:pt x="284" y="249"/>
                      </a:cubicBezTo>
                      <a:cubicBezTo>
                        <a:pt x="292" y="241"/>
                        <a:pt x="301" y="234"/>
                        <a:pt x="310" y="227"/>
                      </a:cubicBezTo>
                      <a:lnTo>
                        <a:pt x="310" y="227"/>
                      </a:lnTo>
                      <a:cubicBezTo>
                        <a:pt x="324" y="216"/>
                        <a:pt x="340" y="207"/>
                        <a:pt x="358" y="201"/>
                      </a:cubicBezTo>
                      <a:cubicBezTo>
                        <a:pt x="358" y="200"/>
                        <a:pt x="358" y="200"/>
                        <a:pt x="358" y="200"/>
                      </a:cubicBezTo>
                      <a:cubicBezTo>
                        <a:pt x="379" y="192"/>
                        <a:pt x="403" y="188"/>
                        <a:pt x="428" y="188"/>
                      </a:cubicBezTo>
                      <a:cubicBezTo>
                        <a:pt x="430" y="188"/>
                        <a:pt x="431" y="188"/>
                        <a:pt x="433" y="188"/>
                      </a:cubicBezTo>
                      <a:cubicBezTo>
                        <a:pt x="442" y="188"/>
                        <a:pt x="452" y="189"/>
                        <a:pt x="462" y="190"/>
                      </a:cubicBezTo>
                      <a:cubicBezTo>
                        <a:pt x="466" y="185"/>
                        <a:pt x="471" y="182"/>
                        <a:pt x="478" y="181"/>
                      </a:cubicBezTo>
                      <a:cubicBezTo>
                        <a:pt x="477" y="181"/>
                        <a:pt x="477" y="180"/>
                        <a:pt x="476" y="180"/>
                      </a:cubicBezTo>
                      <a:cubicBezTo>
                        <a:pt x="476" y="180"/>
                        <a:pt x="476" y="180"/>
                        <a:pt x="476" y="180"/>
                      </a:cubicBezTo>
                      <a:cubicBezTo>
                        <a:pt x="464" y="177"/>
                        <a:pt x="451" y="175"/>
                        <a:pt x="439" y="174"/>
                      </a:cubicBezTo>
                      <a:lnTo>
                        <a:pt x="439" y="174"/>
                      </a:lnTo>
                      <a:cubicBezTo>
                        <a:pt x="374" y="170"/>
                        <a:pt x="312" y="198"/>
                        <a:pt x="269" y="246"/>
                      </a:cubicBezTo>
                      <a:lnTo>
                        <a:pt x="269" y="246"/>
                      </a:lnTo>
                      <a:cubicBezTo>
                        <a:pt x="260" y="256"/>
                        <a:pt x="252" y="266"/>
                        <a:pt x="245" y="277"/>
                      </a:cubicBezTo>
                      <a:cubicBezTo>
                        <a:pt x="245" y="277"/>
                        <a:pt x="245" y="277"/>
                        <a:pt x="245" y="277"/>
                      </a:cubicBezTo>
                      <a:cubicBezTo>
                        <a:pt x="238" y="288"/>
                        <a:pt x="233" y="298"/>
                        <a:pt x="228" y="310"/>
                      </a:cubicBezTo>
                      <a:cubicBezTo>
                        <a:pt x="228" y="310"/>
                        <a:pt x="228" y="310"/>
                        <a:pt x="228" y="310"/>
                      </a:cubicBezTo>
                      <a:cubicBezTo>
                        <a:pt x="223" y="321"/>
                        <a:pt x="219" y="333"/>
                        <a:pt x="217" y="345"/>
                      </a:cubicBezTo>
                      <a:cubicBezTo>
                        <a:pt x="206" y="391"/>
                        <a:pt x="210" y="442"/>
                        <a:pt x="235" y="494"/>
                      </a:cubicBezTo>
                      <a:lnTo>
                        <a:pt x="235" y="494"/>
                      </a:lnTo>
                      <a:cubicBezTo>
                        <a:pt x="240" y="505"/>
                        <a:pt x="246" y="516"/>
                        <a:pt x="253" y="527"/>
                      </a:cubicBezTo>
                      <a:lnTo>
                        <a:pt x="253" y="527"/>
                      </a:lnTo>
                      <a:close/>
                      <a:moveTo>
                        <a:pt x="264" y="503"/>
                      </a:moveTo>
                      <a:lnTo>
                        <a:pt x="264" y="503"/>
                      </a:lnTo>
                      <a:cubicBezTo>
                        <a:pt x="264" y="504"/>
                        <a:pt x="264" y="504"/>
                        <a:pt x="264" y="504"/>
                      </a:cubicBezTo>
                      <a:cubicBezTo>
                        <a:pt x="266" y="507"/>
                        <a:pt x="268" y="510"/>
                        <a:pt x="270" y="513"/>
                      </a:cubicBezTo>
                      <a:cubicBezTo>
                        <a:pt x="281" y="504"/>
                        <a:pt x="292" y="495"/>
                        <a:pt x="301" y="486"/>
                      </a:cubicBezTo>
                      <a:cubicBezTo>
                        <a:pt x="297" y="483"/>
                        <a:pt x="292" y="481"/>
                        <a:pt x="288" y="479"/>
                      </a:cubicBezTo>
                      <a:cubicBezTo>
                        <a:pt x="281" y="486"/>
                        <a:pt x="275" y="490"/>
                        <a:pt x="262" y="490"/>
                      </a:cubicBezTo>
                      <a:cubicBezTo>
                        <a:pt x="260" y="490"/>
                        <a:pt x="259" y="488"/>
                        <a:pt x="260" y="486"/>
                      </a:cubicBezTo>
                      <a:cubicBezTo>
                        <a:pt x="262" y="479"/>
                        <a:pt x="260" y="461"/>
                        <a:pt x="260" y="452"/>
                      </a:cubicBezTo>
                      <a:cubicBezTo>
                        <a:pt x="259" y="450"/>
                        <a:pt x="258" y="448"/>
                        <a:pt x="257" y="446"/>
                      </a:cubicBezTo>
                      <a:cubicBezTo>
                        <a:pt x="253" y="447"/>
                        <a:pt x="249" y="447"/>
                        <a:pt x="243" y="447"/>
                      </a:cubicBezTo>
                      <a:cubicBezTo>
                        <a:pt x="240" y="447"/>
                        <a:pt x="239" y="444"/>
                        <a:pt x="241" y="442"/>
                      </a:cubicBezTo>
                      <a:cubicBezTo>
                        <a:pt x="250" y="434"/>
                        <a:pt x="249" y="423"/>
                        <a:pt x="250" y="408"/>
                      </a:cubicBezTo>
                      <a:cubicBezTo>
                        <a:pt x="245" y="411"/>
                        <a:pt x="237" y="417"/>
                        <a:pt x="233" y="419"/>
                      </a:cubicBezTo>
                      <a:cubicBezTo>
                        <a:pt x="237" y="458"/>
                        <a:pt x="250" y="483"/>
                        <a:pt x="264" y="503"/>
                      </a:cubicBezTo>
                      <a:lnTo>
                        <a:pt x="264" y="503"/>
                      </a:lnTo>
                      <a:close/>
                      <a:moveTo>
                        <a:pt x="291" y="540"/>
                      </a:moveTo>
                      <a:lnTo>
                        <a:pt x="291" y="540"/>
                      </a:lnTo>
                      <a:cubicBezTo>
                        <a:pt x="406" y="463"/>
                        <a:pt x="451" y="323"/>
                        <a:pt x="554" y="235"/>
                      </a:cubicBezTo>
                      <a:lnTo>
                        <a:pt x="539" y="232"/>
                      </a:lnTo>
                      <a:cubicBezTo>
                        <a:pt x="536" y="231"/>
                        <a:pt x="536" y="231"/>
                        <a:pt x="536" y="228"/>
                      </a:cubicBezTo>
                      <a:lnTo>
                        <a:pt x="539" y="207"/>
                      </a:lnTo>
                      <a:cubicBezTo>
                        <a:pt x="444" y="303"/>
                        <a:pt x="391" y="462"/>
                        <a:pt x="283" y="530"/>
                      </a:cubicBezTo>
                      <a:cubicBezTo>
                        <a:pt x="286" y="533"/>
                        <a:pt x="288" y="536"/>
                        <a:pt x="291" y="540"/>
                      </a:cubicBezTo>
                      <a:lnTo>
                        <a:pt x="291" y="540"/>
                      </a:lnTo>
                      <a:close/>
                      <a:moveTo>
                        <a:pt x="558" y="188"/>
                      </a:moveTo>
                      <a:lnTo>
                        <a:pt x="558" y="188"/>
                      </a:lnTo>
                      <a:cubicBezTo>
                        <a:pt x="554" y="192"/>
                        <a:pt x="549" y="196"/>
                        <a:pt x="545" y="200"/>
                      </a:cubicBezTo>
                      <a:lnTo>
                        <a:pt x="542" y="227"/>
                      </a:lnTo>
                      <a:lnTo>
                        <a:pt x="560" y="230"/>
                      </a:lnTo>
                      <a:cubicBezTo>
                        <a:pt x="563" y="228"/>
                        <a:pt x="566" y="225"/>
                        <a:pt x="570" y="222"/>
                      </a:cubicBezTo>
                      <a:lnTo>
                        <a:pt x="567" y="216"/>
                      </a:lnTo>
                      <a:cubicBezTo>
                        <a:pt x="562" y="217"/>
                        <a:pt x="557" y="215"/>
                        <a:pt x="555" y="210"/>
                      </a:cubicBezTo>
                      <a:cubicBezTo>
                        <a:pt x="553" y="204"/>
                        <a:pt x="556" y="199"/>
                        <a:pt x="561" y="197"/>
                      </a:cubicBezTo>
                      <a:lnTo>
                        <a:pt x="558" y="188"/>
                      </a:lnTo>
                      <a:lnTo>
                        <a:pt x="558" y="188"/>
                      </a:lnTo>
                      <a:close/>
                      <a:moveTo>
                        <a:pt x="308" y="487"/>
                      </a:moveTo>
                      <a:lnTo>
                        <a:pt x="308" y="487"/>
                      </a:lnTo>
                      <a:cubicBezTo>
                        <a:pt x="297" y="498"/>
                        <a:pt x="286" y="508"/>
                        <a:pt x="274" y="517"/>
                      </a:cubicBezTo>
                      <a:lnTo>
                        <a:pt x="274" y="518"/>
                      </a:lnTo>
                      <a:cubicBezTo>
                        <a:pt x="276" y="521"/>
                        <a:pt x="278" y="523"/>
                        <a:pt x="280" y="525"/>
                      </a:cubicBezTo>
                      <a:cubicBezTo>
                        <a:pt x="336" y="490"/>
                        <a:pt x="378" y="429"/>
                        <a:pt x="419" y="364"/>
                      </a:cubicBezTo>
                      <a:cubicBezTo>
                        <a:pt x="454" y="308"/>
                        <a:pt x="492" y="245"/>
                        <a:pt x="540" y="197"/>
                      </a:cubicBezTo>
                      <a:cubicBezTo>
                        <a:pt x="540" y="197"/>
                        <a:pt x="541" y="197"/>
                        <a:pt x="541" y="196"/>
                      </a:cubicBezTo>
                      <a:cubicBezTo>
                        <a:pt x="546" y="192"/>
                        <a:pt x="551" y="187"/>
                        <a:pt x="556" y="183"/>
                      </a:cubicBezTo>
                      <a:lnTo>
                        <a:pt x="552" y="170"/>
                      </a:lnTo>
                      <a:cubicBezTo>
                        <a:pt x="533" y="185"/>
                        <a:pt x="516" y="203"/>
                        <a:pt x="500" y="222"/>
                      </a:cubicBezTo>
                      <a:cubicBezTo>
                        <a:pt x="500" y="222"/>
                        <a:pt x="500" y="223"/>
                        <a:pt x="500" y="223"/>
                      </a:cubicBezTo>
                      <a:cubicBezTo>
                        <a:pt x="469" y="260"/>
                        <a:pt x="443" y="302"/>
                        <a:pt x="418" y="341"/>
                      </a:cubicBezTo>
                      <a:cubicBezTo>
                        <a:pt x="405" y="361"/>
                        <a:pt x="392" y="382"/>
                        <a:pt x="378" y="402"/>
                      </a:cubicBezTo>
                      <a:cubicBezTo>
                        <a:pt x="378" y="402"/>
                        <a:pt x="378" y="402"/>
                        <a:pt x="378" y="402"/>
                      </a:cubicBezTo>
                      <a:cubicBezTo>
                        <a:pt x="372" y="411"/>
                        <a:pt x="366" y="419"/>
                        <a:pt x="360" y="426"/>
                      </a:cubicBezTo>
                      <a:cubicBezTo>
                        <a:pt x="360" y="427"/>
                        <a:pt x="360" y="427"/>
                        <a:pt x="360" y="427"/>
                      </a:cubicBezTo>
                      <a:cubicBezTo>
                        <a:pt x="355" y="433"/>
                        <a:pt x="351" y="439"/>
                        <a:pt x="347" y="444"/>
                      </a:cubicBezTo>
                      <a:cubicBezTo>
                        <a:pt x="346" y="444"/>
                        <a:pt x="346" y="445"/>
                        <a:pt x="346" y="445"/>
                      </a:cubicBezTo>
                      <a:cubicBezTo>
                        <a:pt x="340" y="453"/>
                        <a:pt x="333" y="461"/>
                        <a:pt x="326" y="468"/>
                      </a:cubicBezTo>
                      <a:cubicBezTo>
                        <a:pt x="326" y="469"/>
                        <a:pt x="326" y="469"/>
                        <a:pt x="325" y="469"/>
                      </a:cubicBezTo>
                      <a:cubicBezTo>
                        <a:pt x="320" y="475"/>
                        <a:pt x="314" y="481"/>
                        <a:pt x="308" y="487"/>
                      </a:cubicBezTo>
                      <a:lnTo>
                        <a:pt x="308" y="487"/>
                      </a:lnTo>
                      <a:lnTo>
                        <a:pt x="308" y="487"/>
                      </a:lnTo>
                      <a:close/>
                      <a:moveTo>
                        <a:pt x="306" y="482"/>
                      </a:moveTo>
                      <a:lnTo>
                        <a:pt x="306" y="482"/>
                      </a:lnTo>
                      <a:cubicBezTo>
                        <a:pt x="310" y="477"/>
                        <a:pt x="314" y="473"/>
                        <a:pt x="318" y="469"/>
                      </a:cubicBezTo>
                      <a:cubicBezTo>
                        <a:pt x="292" y="465"/>
                        <a:pt x="277" y="452"/>
                        <a:pt x="272" y="437"/>
                      </a:cubicBezTo>
                      <a:cubicBezTo>
                        <a:pt x="268" y="440"/>
                        <a:pt x="265" y="443"/>
                        <a:pt x="262" y="444"/>
                      </a:cubicBezTo>
                      <a:cubicBezTo>
                        <a:pt x="263" y="446"/>
                        <a:pt x="264" y="447"/>
                        <a:pt x="264" y="449"/>
                      </a:cubicBezTo>
                      <a:cubicBezTo>
                        <a:pt x="265" y="449"/>
                        <a:pt x="265" y="449"/>
                        <a:pt x="265" y="450"/>
                      </a:cubicBezTo>
                      <a:cubicBezTo>
                        <a:pt x="276" y="467"/>
                        <a:pt x="288" y="472"/>
                        <a:pt x="306" y="482"/>
                      </a:cubicBezTo>
                      <a:lnTo>
                        <a:pt x="306" y="482"/>
                      </a:lnTo>
                      <a:close/>
                      <a:moveTo>
                        <a:pt x="323" y="464"/>
                      </a:moveTo>
                      <a:lnTo>
                        <a:pt x="323" y="464"/>
                      </a:lnTo>
                      <a:cubicBezTo>
                        <a:pt x="327" y="459"/>
                        <a:pt x="331" y="454"/>
                        <a:pt x="335" y="449"/>
                      </a:cubicBezTo>
                      <a:cubicBezTo>
                        <a:pt x="287" y="463"/>
                        <a:pt x="257" y="387"/>
                        <a:pt x="339" y="356"/>
                      </a:cubicBezTo>
                      <a:cubicBezTo>
                        <a:pt x="333" y="354"/>
                        <a:pt x="327" y="352"/>
                        <a:pt x="321" y="349"/>
                      </a:cubicBezTo>
                      <a:cubicBezTo>
                        <a:pt x="268" y="373"/>
                        <a:pt x="250" y="454"/>
                        <a:pt x="323" y="464"/>
                      </a:cubicBezTo>
                      <a:lnTo>
                        <a:pt x="323" y="464"/>
                      </a:lnTo>
                      <a:close/>
                      <a:moveTo>
                        <a:pt x="343" y="440"/>
                      </a:moveTo>
                      <a:lnTo>
                        <a:pt x="343" y="440"/>
                      </a:lnTo>
                      <a:cubicBezTo>
                        <a:pt x="347" y="435"/>
                        <a:pt x="351" y="430"/>
                        <a:pt x="355" y="424"/>
                      </a:cubicBezTo>
                      <a:cubicBezTo>
                        <a:pt x="357" y="410"/>
                        <a:pt x="353" y="394"/>
                        <a:pt x="336" y="386"/>
                      </a:cubicBezTo>
                      <a:cubicBezTo>
                        <a:pt x="331" y="389"/>
                        <a:pt x="326" y="392"/>
                        <a:pt x="322" y="396"/>
                      </a:cubicBezTo>
                      <a:cubicBezTo>
                        <a:pt x="348" y="400"/>
                        <a:pt x="348" y="433"/>
                        <a:pt x="324" y="433"/>
                      </a:cubicBezTo>
                      <a:cubicBezTo>
                        <a:pt x="305" y="433"/>
                        <a:pt x="306" y="409"/>
                        <a:pt x="314" y="397"/>
                      </a:cubicBezTo>
                      <a:cubicBezTo>
                        <a:pt x="314" y="397"/>
                        <a:pt x="315" y="396"/>
                        <a:pt x="315" y="396"/>
                      </a:cubicBezTo>
                      <a:lnTo>
                        <a:pt x="315" y="396"/>
                      </a:lnTo>
                      <a:cubicBezTo>
                        <a:pt x="319" y="391"/>
                        <a:pt x="325" y="386"/>
                        <a:pt x="334" y="381"/>
                      </a:cubicBezTo>
                      <a:cubicBezTo>
                        <a:pt x="334" y="381"/>
                        <a:pt x="334" y="381"/>
                        <a:pt x="335" y="381"/>
                      </a:cubicBezTo>
                      <a:cubicBezTo>
                        <a:pt x="341" y="378"/>
                        <a:pt x="349" y="375"/>
                        <a:pt x="358" y="373"/>
                      </a:cubicBezTo>
                      <a:cubicBezTo>
                        <a:pt x="358" y="372"/>
                        <a:pt x="359" y="372"/>
                        <a:pt x="359" y="372"/>
                      </a:cubicBezTo>
                      <a:cubicBezTo>
                        <a:pt x="364" y="371"/>
                        <a:pt x="370" y="370"/>
                        <a:pt x="377" y="369"/>
                      </a:cubicBezTo>
                      <a:cubicBezTo>
                        <a:pt x="372" y="367"/>
                        <a:pt x="366" y="365"/>
                        <a:pt x="360" y="363"/>
                      </a:cubicBezTo>
                      <a:cubicBezTo>
                        <a:pt x="356" y="362"/>
                        <a:pt x="352" y="360"/>
                        <a:pt x="348" y="359"/>
                      </a:cubicBezTo>
                      <a:cubicBezTo>
                        <a:pt x="259" y="388"/>
                        <a:pt x="295" y="466"/>
                        <a:pt x="343" y="440"/>
                      </a:cubicBezTo>
                      <a:lnTo>
                        <a:pt x="343" y="440"/>
                      </a:lnTo>
                      <a:close/>
                      <a:moveTo>
                        <a:pt x="361" y="416"/>
                      </a:moveTo>
                      <a:lnTo>
                        <a:pt x="361" y="416"/>
                      </a:lnTo>
                      <a:cubicBezTo>
                        <a:pt x="365" y="411"/>
                        <a:pt x="369" y="405"/>
                        <a:pt x="373" y="400"/>
                      </a:cubicBezTo>
                      <a:cubicBezTo>
                        <a:pt x="372" y="395"/>
                        <a:pt x="366" y="385"/>
                        <a:pt x="358" y="378"/>
                      </a:cubicBezTo>
                      <a:cubicBezTo>
                        <a:pt x="353" y="380"/>
                        <a:pt x="347" y="381"/>
                        <a:pt x="342" y="384"/>
                      </a:cubicBezTo>
                      <a:cubicBezTo>
                        <a:pt x="356" y="391"/>
                        <a:pt x="361" y="404"/>
                        <a:pt x="361" y="416"/>
                      </a:cubicBezTo>
                      <a:lnTo>
                        <a:pt x="361" y="416"/>
                      </a:lnTo>
                      <a:close/>
                      <a:moveTo>
                        <a:pt x="377" y="394"/>
                      </a:moveTo>
                      <a:lnTo>
                        <a:pt x="377" y="394"/>
                      </a:lnTo>
                      <a:cubicBezTo>
                        <a:pt x="381" y="388"/>
                        <a:pt x="385" y="382"/>
                        <a:pt x="389" y="376"/>
                      </a:cubicBezTo>
                      <a:cubicBezTo>
                        <a:pt x="388" y="375"/>
                        <a:pt x="387" y="375"/>
                        <a:pt x="386" y="374"/>
                      </a:cubicBezTo>
                      <a:cubicBezTo>
                        <a:pt x="380" y="375"/>
                        <a:pt x="373" y="375"/>
                        <a:pt x="365" y="377"/>
                      </a:cubicBezTo>
                      <a:cubicBezTo>
                        <a:pt x="370" y="382"/>
                        <a:pt x="374" y="389"/>
                        <a:pt x="377" y="394"/>
                      </a:cubicBezTo>
                      <a:lnTo>
                        <a:pt x="377" y="394"/>
                      </a:lnTo>
                      <a:close/>
                      <a:moveTo>
                        <a:pt x="392" y="372"/>
                      </a:moveTo>
                      <a:lnTo>
                        <a:pt x="392" y="372"/>
                      </a:lnTo>
                      <a:cubicBezTo>
                        <a:pt x="396" y="365"/>
                        <a:pt x="400" y="359"/>
                        <a:pt x="404" y="353"/>
                      </a:cubicBezTo>
                      <a:cubicBezTo>
                        <a:pt x="389" y="349"/>
                        <a:pt x="360" y="351"/>
                        <a:pt x="343" y="351"/>
                      </a:cubicBezTo>
                      <a:cubicBezTo>
                        <a:pt x="349" y="354"/>
                        <a:pt x="355" y="356"/>
                        <a:pt x="362" y="358"/>
                      </a:cubicBezTo>
                      <a:cubicBezTo>
                        <a:pt x="371" y="361"/>
                        <a:pt x="380" y="364"/>
                        <a:pt x="387" y="369"/>
                      </a:cubicBezTo>
                      <a:cubicBezTo>
                        <a:pt x="388" y="369"/>
                        <a:pt x="388" y="369"/>
                        <a:pt x="388" y="369"/>
                      </a:cubicBezTo>
                      <a:cubicBezTo>
                        <a:pt x="389" y="370"/>
                        <a:pt x="391" y="371"/>
                        <a:pt x="392" y="372"/>
                      </a:cubicBezTo>
                      <a:lnTo>
                        <a:pt x="392" y="372"/>
                      </a:lnTo>
                      <a:close/>
                      <a:moveTo>
                        <a:pt x="407" y="348"/>
                      </a:moveTo>
                      <a:lnTo>
                        <a:pt x="407" y="348"/>
                      </a:lnTo>
                      <a:cubicBezTo>
                        <a:pt x="410" y="343"/>
                        <a:pt x="413" y="339"/>
                        <a:pt x="416" y="334"/>
                      </a:cubicBezTo>
                      <a:cubicBezTo>
                        <a:pt x="399" y="329"/>
                        <a:pt x="371" y="330"/>
                        <a:pt x="354" y="330"/>
                      </a:cubicBezTo>
                      <a:cubicBezTo>
                        <a:pt x="333" y="331"/>
                        <a:pt x="312" y="331"/>
                        <a:pt x="295" y="327"/>
                      </a:cubicBezTo>
                      <a:cubicBezTo>
                        <a:pt x="304" y="335"/>
                        <a:pt x="315" y="340"/>
                        <a:pt x="327" y="345"/>
                      </a:cubicBezTo>
                      <a:cubicBezTo>
                        <a:pt x="335" y="347"/>
                        <a:pt x="356" y="345"/>
                        <a:pt x="363" y="345"/>
                      </a:cubicBezTo>
                      <a:cubicBezTo>
                        <a:pt x="379" y="345"/>
                        <a:pt x="396" y="345"/>
                        <a:pt x="407" y="348"/>
                      </a:cubicBezTo>
                      <a:lnTo>
                        <a:pt x="407" y="348"/>
                      </a:lnTo>
                      <a:close/>
                      <a:moveTo>
                        <a:pt x="419" y="329"/>
                      </a:moveTo>
                      <a:lnTo>
                        <a:pt x="419" y="329"/>
                      </a:lnTo>
                      <a:cubicBezTo>
                        <a:pt x="421" y="325"/>
                        <a:pt x="424" y="322"/>
                        <a:pt x="426" y="318"/>
                      </a:cubicBezTo>
                      <a:cubicBezTo>
                        <a:pt x="404" y="309"/>
                        <a:pt x="369" y="312"/>
                        <a:pt x="346" y="312"/>
                      </a:cubicBezTo>
                      <a:cubicBezTo>
                        <a:pt x="320" y="312"/>
                        <a:pt x="293" y="311"/>
                        <a:pt x="276" y="296"/>
                      </a:cubicBezTo>
                      <a:cubicBezTo>
                        <a:pt x="279" y="305"/>
                        <a:pt x="283" y="312"/>
                        <a:pt x="287" y="318"/>
                      </a:cubicBezTo>
                      <a:cubicBezTo>
                        <a:pt x="313" y="329"/>
                        <a:pt x="361" y="323"/>
                        <a:pt x="391" y="325"/>
                      </a:cubicBezTo>
                      <a:cubicBezTo>
                        <a:pt x="401" y="325"/>
                        <a:pt x="411" y="326"/>
                        <a:pt x="419" y="329"/>
                      </a:cubicBezTo>
                      <a:lnTo>
                        <a:pt x="419" y="329"/>
                      </a:lnTo>
                      <a:close/>
                      <a:moveTo>
                        <a:pt x="429" y="313"/>
                      </a:moveTo>
                      <a:lnTo>
                        <a:pt x="429" y="313"/>
                      </a:lnTo>
                      <a:cubicBezTo>
                        <a:pt x="432" y="309"/>
                        <a:pt x="434" y="305"/>
                        <a:pt x="437" y="301"/>
                      </a:cubicBezTo>
                      <a:cubicBezTo>
                        <a:pt x="428" y="298"/>
                        <a:pt x="420" y="296"/>
                        <a:pt x="411" y="295"/>
                      </a:cubicBezTo>
                      <a:cubicBezTo>
                        <a:pt x="411" y="295"/>
                        <a:pt x="411" y="295"/>
                        <a:pt x="410" y="295"/>
                      </a:cubicBezTo>
                      <a:cubicBezTo>
                        <a:pt x="388" y="291"/>
                        <a:pt x="366" y="292"/>
                        <a:pt x="343" y="293"/>
                      </a:cubicBezTo>
                      <a:cubicBezTo>
                        <a:pt x="328" y="293"/>
                        <a:pt x="314" y="292"/>
                        <a:pt x="302" y="288"/>
                      </a:cubicBezTo>
                      <a:cubicBezTo>
                        <a:pt x="301" y="288"/>
                        <a:pt x="301" y="288"/>
                        <a:pt x="301" y="288"/>
                      </a:cubicBezTo>
                      <a:cubicBezTo>
                        <a:pt x="291" y="285"/>
                        <a:pt x="282" y="279"/>
                        <a:pt x="275" y="269"/>
                      </a:cubicBezTo>
                      <a:cubicBezTo>
                        <a:pt x="274" y="270"/>
                        <a:pt x="273" y="271"/>
                        <a:pt x="272" y="272"/>
                      </a:cubicBezTo>
                      <a:cubicBezTo>
                        <a:pt x="273" y="277"/>
                        <a:pt x="273" y="281"/>
                        <a:pt x="274" y="285"/>
                      </a:cubicBezTo>
                      <a:cubicBezTo>
                        <a:pt x="288" y="304"/>
                        <a:pt x="316" y="307"/>
                        <a:pt x="346" y="307"/>
                      </a:cubicBezTo>
                      <a:cubicBezTo>
                        <a:pt x="371" y="307"/>
                        <a:pt x="406" y="303"/>
                        <a:pt x="429" y="313"/>
                      </a:cubicBezTo>
                      <a:lnTo>
                        <a:pt x="429" y="313"/>
                      </a:lnTo>
                      <a:close/>
                      <a:moveTo>
                        <a:pt x="498" y="216"/>
                      </a:moveTo>
                      <a:lnTo>
                        <a:pt x="498" y="216"/>
                      </a:lnTo>
                      <a:cubicBezTo>
                        <a:pt x="500" y="213"/>
                        <a:pt x="503" y="210"/>
                        <a:pt x="506" y="207"/>
                      </a:cubicBezTo>
                      <a:cubicBezTo>
                        <a:pt x="491" y="202"/>
                        <a:pt x="477" y="199"/>
                        <a:pt x="463" y="196"/>
                      </a:cubicBezTo>
                      <a:cubicBezTo>
                        <a:pt x="463" y="196"/>
                        <a:pt x="462" y="196"/>
                        <a:pt x="462" y="196"/>
                      </a:cubicBezTo>
                      <a:cubicBezTo>
                        <a:pt x="456" y="195"/>
                        <a:pt x="449" y="195"/>
                        <a:pt x="443" y="194"/>
                      </a:cubicBezTo>
                      <a:cubicBezTo>
                        <a:pt x="445" y="198"/>
                        <a:pt x="447" y="203"/>
                        <a:pt x="447" y="209"/>
                      </a:cubicBezTo>
                      <a:cubicBezTo>
                        <a:pt x="450" y="212"/>
                        <a:pt x="452" y="216"/>
                        <a:pt x="452" y="220"/>
                      </a:cubicBezTo>
                      <a:cubicBezTo>
                        <a:pt x="456" y="218"/>
                        <a:pt x="462" y="217"/>
                        <a:pt x="468" y="219"/>
                      </a:cubicBezTo>
                      <a:cubicBezTo>
                        <a:pt x="473" y="208"/>
                        <a:pt x="488" y="206"/>
                        <a:pt x="498" y="216"/>
                      </a:cubicBezTo>
                      <a:lnTo>
                        <a:pt x="498" y="216"/>
                      </a:lnTo>
                      <a:close/>
                      <a:moveTo>
                        <a:pt x="187" y="551"/>
                      </a:moveTo>
                      <a:lnTo>
                        <a:pt x="187" y="551"/>
                      </a:lnTo>
                      <a:lnTo>
                        <a:pt x="238" y="513"/>
                      </a:lnTo>
                      <a:cubicBezTo>
                        <a:pt x="236" y="508"/>
                        <a:pt x="233" y="504"/>
                        <a:pt x="231" y="499"/>
                      </a:cubicBezTo>
                      <a:lnTo>
                        <a:pt x="188" y="526"/>
                      </a:lnTo>
                      <a:cubicBezTo>
                        <a:pt x="185" y="528"/>
                        <a:pt x="182" y="523"/>
                        <a:pt x="185" y="521"/>
                      </a:cubicBezTo>
                      <a:lnTo>
                        <a:pt x="229" y="494"/>
                      </a:lnTo>
                      <a:cubicBezTo>
                        <a:pt x="227" y="491"/>
                        <a:pt x="225" y="487"/>
                        <a:pt x="224" y="483"/>
                      </a:cubicBezTo>
                      <a:lnTo>
                        <a:pt x="165" y="511"/>
                      </a:lnTo>
                      <a:cubicBezTo>
                        <a:pt x="171" y="524"/>
                        <a:pt x="178" y="538"/>
                        <a:pt x="187" y="551"/>
                      </a:cubicBezTo>
                      <a:lnTo>
                        <a:pt x="187" y="551"/>
                      </a:lnTo>
                      <a:close/>
                      <a:moveTo>
                        <a:pt x="241" y="518"/>
                      </a:moveTo>
                      <a:lnTo>
                        <a:pt x="241" y="518"/>
                      </a:lnTo>
                      <a:lnTo>
                        <a:pt x="190" y="556"/>
                      </a:lnTo>
                      <a:cubicBezTo>
                        <a:pt x="198" y="569"/>
                        <a:pt x="208" y="581"/>
                        <a:pt x="219" y="593"/>
                      </a:cubicBezTo>
                      <a:lnTo>
                        <a:pt x="259" y="545"/>
                      </a:lnTo>
                      <a:cubicBezTo>
                        <a:pt x="256" y="542"/>
                        <a:pt x="254" y="538"/>
                        <a:pt x="251" y="534"/>
                      </a:cubicBezTo>
                      <a:lnTo>
                        <a:pt x="213" y="572"/>
                      </a:lnTo>
                      <a:cubicBezTo>
                        <a:pt x="210" y="575"/>
                        <a:pt x="207" y="571"/>
                        <a:pt x="209" y="568"/>
                      </a:cubicBezTo>
                      <a:lnTo>
                        <a:pt x="248" y="530"/>
                      </a:lnTo>
                      <a:cubicBezTo>
                        <a:pt x="246" y="526"/>
                        <a:pt x="243" y="522"/>
                        <a:pt x="241" y="518"/>
                      </a:cubicBezTo>
                      <a:lnTo>
                        <a:pt x="241" y="518"/>
                      </a:lnTo>
                      <a:close/>
                      <a:moveTo>
                        <a:pt x="163" y="505"/>
                      </a:moveTo>
                      <a:lnTo>
                        <a:pt x="163" y="505"/>
                      </a:lnTo>
                      <a:lnTo>
                        <a:pt x="222" y="478"/>
                      </a:lnTo>
                      <a:cubicBezTo>
                        <a:pt x="220" y="474"/>
                        <a:pt x="219" y="470"/>
                        <a:pt x="218" y="466"/>
                      </a:cubicBezTo>
                      <a:lnTo>
                        <a:pt x="169" y="481"/>
                      </a:lnTo>
                      <a:cubicBezTo>
                        <a:pt x="166" y="482"/>
                        <a:pt x="164" y="476"/>
                        <a:pt x="168" y="475"/>
                      </a:cubicBezTo>
                      <a:lnTo>
                        <a:pt x="216" y="461"/>
                      </a:lnTo>
                      <a:cubicBezTo>
                        <a:pt x="214" y="456"/>
                        <a:pt x="213" y="451"/>
                        <a:pt x="212" y="445"/>
                      </a:cubicBezTo>
                      <a:lnTo>
                        <a:pt x="147" y="459"/>
                      </a:lnTo>
                      <a:cubicBezTo>
                        <a:pt x="151" y="475"/>
                        <a:pt x="156" y="490"/>
                        <a:pt x="163" y="505"/>
                      </a:cubicBezTo>
                      <a:lnTo>
                        <a:pt x="163" y="505"/>
                      </a:lnTo>
                      <a:close/>
                      <a:moveTo>
                        <a:pt x="146" y="454"/>
                      </a:moveTo>
                      <a:lnTo>
                        <a:pt x="146" y="454"/>
                      </a:lnTo>
                      <a:lnTo>
                        <a:pt x="210" y="440"/>
                      </a:lnTo>
                      <a:cubicBezTo>
                        <a:pt x="209" y="435"/>
                        <a:pt x="209" y="431"/>
                        <a:pt x="208" y="426"/>
                      </a:cubicBezTo>
                      <a:lnTo>
                        <a:pt x="157" y="431"/>
                      </a:lnTo>
                      <a:cubicBezTo>
                        <a:pt x="153" y="431"/>
                        <a:pt x="153" y="426"/>
                        <a:pt x="156" y="425"/>
                      </a:cubicBezTo>
                      <a:lnTo>
                        <a:pt x="207" y="421"/>
                      </a:lnTo>
                      <a:cubicBezTo>
                        <a:pt x="206" y="416"/>
                        <a:pt x="206" y="411"/>
                        <a:pt x="206" y="405"/>
                      </a:cubicBezTo>
                      <a:lnTo>
                        <a:pt x="140" y="404"/>
                      </a:lnTo>
                      <a:cubicBezTo>
                        <a:pt x="141" y="421"/>
                        <a:pt x="143" y="437"/>
                        <a:pt x="146" y="454"/>
                      </a:cubicBezTo>
                      <a:lnTo>
                        <a:pt x="146" y="454"/>
                      </a:lnTo>
                      <a:close/>
                      <a:moveTo>
                        <a:pt x="140" y="399"/>
                      </a:moveTo>
                      <a:lnTo>
                        <a:pt x="140" y="399"/>
                      </a:lnTo>
                      <a:lnTo>
                        <a:pt x="206" y="400"/>
                      </a:lnTo>
                      <a:cubicBezTo>
                        <a:pt x="205" y="395"/>
                        <a:pt x="205" y="391"/>
                        <a:pt x="206" y="387"/>
                      </a:cubicBezTo>
                      <a:lnTo>
                        <a:pt x="155" y="381"/>
                      </a:lnTo>
                      <a:cubicBezTo>
                        <a:pt x="151" y="381"/>
                        <a:pt x="152" y="375"/>
                        <a:pt x="156" y="375"/>
                      </a:cubicBezTo>
                      <a:lnTo>
                        <a:pt x="206" y="381"/>
                      </a:lnTo>
                      <a:cubicBezTo>
                        <a:pt x="206" y="375"/>
                        <a:pt x="207" y="370"/>
                        <a:pt x="207" y="364"/>
                      </a:cubicBezTo>
                      <a:lnTo>
                        <a:pt x="144" y="351"/>
                      </a:lnTo>
                      <a:cubicBezTo>
                        <a:pt x="141" y="367"/>
                        <a:pt x="140" y="383"/>
                        <a:pt x="140" y="399"/>
                      </a:cubicBezTo>
                      <a:lnTo>
                        <a:pt x="140" y="399"/>
                      </a:lnTo>
                      <a:close/>
                      <a:moveTo>
                        <a:pt x="144" y="346"/>
                      </a:moveTo>
                      <a:lnTo>
                        <a:pt x="144" y="346"/>
                      </a:lnTo>
                      <a:lnTo>
                        <a:pt x="208" y="359"/>
                      </a:lnTo>
                      <a:cubicBezTo>
                        <a:pt x="209" y="354"/>
                        <a:pt x="210" y="350"/>
                        <a:pt x="211" y="346"/>
                      </a:cubicBezTo>
                      <a:lnTo>
                        <a:pt x="162" y="330"/>
                      </a:lnTo>
                      <a:cubicBezTo>
                        <a:pt x="158" y="329"/>
                        <a:pt x="160" y="324"/>
                        <a:pt x="163" y="325"/>
                      </a:cubicBezTo>
                      <a:lnTo>
                        <a:pt x="212" y="340"/>
                      </a:lnTo>
                      <a:cubicBezTo>
                        <a:pt x="213" y="336"/>
                        <a:pt x="214" y="332"/>
                        <a:pt x="215" y="328"/>
                      </a:cubicBezTo>
                      <a:lnTo>
                        <a:pt x="157" y="299"/>
                      </a:lnTo>
                      <a:cubicBezTo>
                        <a:pt x="151" y="314"/>
                        <a:pt x="147" y="330"/>
                        <a:pt x="144" y="346"/>
                      </a:cubicBezTo>
                      <a:lnTo>
                        <a:pt x="144" y="346"/>
                      </a:lnTo>
                      <a:close/>
                      <a:moveTo>
                        <a:pt x="159" y="293"/>
                      </a:moveTo>
                      <a:lnTo>
                        <a:pt x="159" y="293"/>
                      </a:lnTo>
                      <a:lnTo>
                        <a:pt x="217" y="322"/>
                      </a:lnTo>
                      <a:cubicBezTo>
                        <a:pt x="219" y="318"/>
                        <a:pt x="220" y="314"/>
                        <a:pt x="222" y="310"/>
                      </a:cubicBezTo>
                      <a:lnTo>
                        <a:pt x="177" y="283"/>
                      </a:lnTo>
                      <a:cubicBezTo>
                        <a:pt x="174" y="281"/>
                        <a:pt x="177" y="276"/>
                        <a:pt x="180" y="278"/>
                      </a:cubicBezTo>
                      <a:lnTo>
                        <a:pt x="224" y="305"/>
                      </a:lnTo>
                      <a:cubicBezTo>
                        <a:pt x="226" y="300"/>
                        <a:pt x="228" y="296"/>
                        <a:pt x="230" y="292"/>
                      </a:cubicBezTo>
                      <a:lnTo>
                        <a:pt x="178" y="251"/>
                      </a:lnTo>
                      <a:cubicBezTo>
                        <a:pt x="170" y="265"/>
                        <a:pt x="164" y="279"/>
                        <a:pt x="159" y="293"/>
                      </a:cubicBezTo>
                      <a:lnTo>
                        <a:pt x="159" y="293"/>
                      </a:lnTo>
                      <a:close/>
                      <a:moveTo>
                        <a:pt x="180" y="246"/>
                      </a:moveTo>
                      <a:lnTo>
                        <a:pt x="180" y="246"/>
                      </a:lnTo>
                      <a:lnTo>
                        <a:pt x="233" y="287"/>
                      </a:lnTo>
                      <a:cubicBezTo>
                        <a:pt x="235" y="283"/>
                        <a:pt x="237" y="280"/>
                        <a:pt x="239" y="276"/>
                      </a:cubicBezTo>
                      <a:lnTo>
                        <a:pt x="200" y="239"/>
                      </a:lnTo>
                      <a:cubicBezTo>
                        <a:pt x="198" y="237"/>
                        <a:pt x="202" y="233"/>
                        <a:pt x="204" y="235"/>
                      </a:cubicBezTo>
                      <a:lnTo>
                        <a:pt x="242" y="271"/>
                      </a:lnTo>
                      <a:cubicBezTo>
                        <a:pt x="245" y="267"/>
                        <a:pt x="248" y="263"/>
                        <a:pt x="251" y="259"/>
                      </a:cubicBezTo>
                      <a:lnTo>
                        <a:pt x="207" y="208"/>
                      </a:lnTo>
                      <a:cubicBezTo>
                        <a:pt x="197" y="220"/>
                        <a:pt x="188" y="233"/>
                        <a:pt x="180" y="246"/>
                      </a:cubicBezTo>
                      <a:lnTo>
                        <a:pt x="180" y="246"/>
                      </a:lnTo>
                      <a:close/>
                      <a:moveTo>
                        <a:pt x="210" y="203"/>
                      </a:moveTo>
                      <a:lnTo>
                        <a:pt x="210" y="203"/>
                      </a:lnTo>
                      <a:lnTo>
                        <a:pt x="254" y="254"/>
                      </a:lnTo>
                      <a:cubicBezTo>
                        <a:pt x="257" y="251"/>
                        <a:pt x="260" y="247"/>
                        <a:pt x="263" y="244"/>
                      </a:cubicBezTo>
                      <a:lnTo>
                        <a:pt x="230" y="199"/>
                      </a:lnTo>
                      <a:cubicBezTo>
                        <a:pt x="228" y="196"/>
                        <a:pt x="233" y="193"/>
                        <a:pt x="235" y="196"/>
                      </a:cubicBezTo>
                      <a:lnTo>
                        <a:pt x="267" y="240"/>
                      </a:lnTo>
                      <a:cubicBezTo>
                        <a:pt x="270" y="236"/>
                        <a:pt x="273" y="233"/>
                        <a:pt x="277" y="230"/>
                      </a:cubicBezTo>
                      <a:lnTo>
                        <a:pt x="242" y="169"/>
                      </a:lnTo>
                      <a:cubicBezTo>
                        <a:pt x="231" y="180"/>
                        <a:pt x="220" y="191"/>
                        <a:pt x="210" y="203"/>
                      </a:cubicBezTo>
                      <a:lnTo>
                        <a:pt x="210" y="203"/>
                      </a:lnTo>
                      <a:close/>
                      <a:moveTo>
                        <a:pt x="246" y="166"/>
                      </a:moveTo>
                      <a:lnTo>
                        <a:pt x="246" y="166"/>
                      </a:lnTo>
                      <a:lnTo>
                        <a:pt x="281" y="226"/>
                      </a:lnTo>
                      <a:cubicBezTo>
                        <a:pt x="284" y="223"/>
                        <a:pt x="287" y="220"/>
                        <a:pt x="290" y="218"/>
                      </a:cubicBezTo>
                      <a:lnTo>
                        <a:pt x="267" y="165"/>
                      </a:lnTo>
                      <a:cubicBezTo>
                        <a:pt x="266" y="161"/>
                        <a:pt x="271" y="159"/>
                        <a:pt x="273" y="163"/>
                      </a:cubicBezTo>
                      <a:lnTo>
                        <a:pt x="295" y="214"/>
                      </a:lnTo>
                      <a:cubicBezTo>
                        <a:pt x="299" y="211"/>
                        <a:pt x="303" y="208"/>
                        <a:pt x="307" y="205"/>
                      </a:cubicBezTo>
                      <a:lnTo>
                        <a:pt x="284" y="137"/>
                      </a:lnTo>
                      <a:cubicBezTo>
                        <a:pt x="271" y="146"/>
                        <a:pt x="258" y="155"/>
                        <a:pt x="246" y="166"/>
                      </a:cubicBezTo>
                      <a:lnTo>
                        <a:pt x="246" y="166"/>
                      </a:lnTo>
                      <a:close/>
                      <a:moveTo>
                        <a:pt x="289" y="134"/>
                      </a:moveTo>
                      <a:lnTo>
                        <a:pt x="289" y="134"/>
                      </a:lnTo>
                      <a:lnTo>
                        <a:pt x="312" y="202"/>
                      </a:lnTo>
                      <a:cubicBezTo>
                        <a:pt x="316" y="200"/>
                        <a:pt x="319" y="198"/>
                        <a:pt x="323" y="196"/>
                      </a:cubicBezTo>
                      <a:lnTo>
                        <a:pt x="310" y="139"/>
                      </a:lnTo>
                      <a:cubicBezTo>
                        <a:pt x="309" y="135"/>
                        <a:pt x="314" y="134"/>
                        <a:pt x="315" y="137"/>
                      </a:cubicBezTo>
                      <a:lnTo>
                        <a:pt x="328" y="193"/>
                      </a:lnTo>
                      <a:cubicBezTo>
                        <a:pt x="332" y="191"/>
                        <a:pt x="336" y="189"/>
                        <a:pt x="340" y="187"/>
                      </a:cubicBezTo>
                      <a:lnTo>
                        <a:pt x="331" y="113"/>
                      </a:lnTo>
                      <a:cubicBezTo>
                        <a:pt x="316" y="119"/>
                        <a:pt x="302" y="126"/>
                        <a:pt x="289" y="134"/>
                      </a:cubicBezTo>
                      <a:lnTo>
                        <a:pt x="289" y="134"/>
                      </a:lnTo>
                      <a:close/>
                      <a:moveTo>
                        <a:pt x="336" y="111"/>
                      </a:moveTo>
                      <a:lnTo>
                        <a:pt x="336" y="111"/>
                      </a:lnTo>
                      <a:lnTo>
                        <a:pt x="346" y="185"/>
                      </a:lnTo>
                      <a:cubicBezTo>
                        <a:pt x="350" y="183"/>
                        <a:pt x="354" y="181"/>
                        <a:pt x="359" y="180"/>
                      </a:cubicBezTo>
                      <a:lnTo>
                        <a:pt x="357" y="118"/>
                      </a:lnTo>
                      <a:cubicBezTo>
                        <a:pt x="357" y="114"/>
                        <a:pt x="362" y="114"/>
                        <a:pt x="362" y="118"/>
                      </a:cubicBezTo>
                      <a:lnTo>
                        <a:pt x="364" y="178"/>
                      </a:lnTo>
                      <a:cubicBezTo>
                        <a:pt x="369" y="176"/>
                        <a:pt x="373" y="175"/>
                        <a:pt x="377" y="174"/>
                      </a:cubicBezTo>
                      <a:lnTo>
                        <a:pt x="383" y="97"/>
                      </a:lnTo>
                      <a:cubicBezTo>
                        <a:pt x="367" y="100"/>
                        <a:pt x="351" y="105"/>
                        <a:pt x="336" y="111"/>
                      </a:cubicBezTo>
                      <a:lnTo>
                        <a:pt x="336" y="111"/>
                      </a:lnTo>
                      <a:close/>
                      <a:moveTo>
                        <a:pt x="388" y="96"/>
                      </a:moveTo>
                      <a:lnTo>
                        <a:pt x="388" y="96"/>
                      </a:lnTo>
                      <a:lnTo>
                        <a:pt x="383" y="173"/>
                      </a:lnTo>
                      <a:cubicBezTo>
                        <a:pt x="388" y="172"/>
                        <a:pt x="393" y="171"/>
                        <a:pt x="398" y="170"/>
                      </a:cubicBezTo>
                      <a:lnTo>
                        <a:pt x="408" y="109"/>
                      </a:lnTo>
                      <a:cubicBezTo>
                        <a:pt x="408" y="106"/>
                        <a:pt x="414" y="107"/>
                        <a:pt x="413" y="110"/>
                      </a:cubicBezTo>
                      <a:lnTo>
                        <a:pt x="404" y="169"/>
                      </a:lnTo>
                      <a:cubicBezTo>
                        <a:pt x="408" y="169"/>
                        <a:pt x="412" y="169"/>
                        <a:pt x="416" y="168"/>
                      </a:cubicBezTo>
                      <a:lnTo>
                        <a:pt x="436" y="91"/>
                      </a:lnTo>
                      <a:cubicBezTo>
                        <a:pt x="420" y="92"/>
                        <a:pt x="404" y="93"/>
                        <a:pt x="388" y="96"/>
                      </a:cubicBezTo>
                      <a:lnTo>
                        <a:pt x="388" y="96"/>
                      </a:lnTo>
                      <a:close/>
                      <a:moveTo>
                        <a:pt x="442" y="91"/>
                      </a:moveTo>
                      <a:lnTo>
                        <a:pt x="442" y="91"/>
                      </a:lnTo>
                      <a:lnTo>
                        <a:pt x="422" y="168"/>
                      </a:lnTo>
                      <a:cubicBezTo>
                        <a:pt x="427" y="168"/>
                        <a:pt x="432" y="168"/>
                        <a:pt x="437" y="168"/>
                      </a:cubicBezTo>
                      <a:lnTo>
                        <a:pt x="456" y="108"/>
                      </a:lnTo>
                      <a:cubicBezTo>
                        <a:pt x="457" y="104"/>
                        <a:pt x="463" y="106"/>
                        <a:pt x="462" y="109"/>
                      </a:cubicBezTo>
                      <a:lnTo>
                        <a:pt x="443" y="169"/>
                      </a:lnTo>
                      <a:cubicBezTo>
                        <a:pt x="448" y="169"/>
                        <a:pt x="452" y="170"/>
                        <a:pt x="457" y="171"/>
                      </a:cubicBezTo>
                      <a:lnTo>
                        <a:pt x="489" y="95"/>
                      </a:lnTo>
                      <a:cubicBezTo>
                        <a:pt x="473" y="93"/>
                        <a:pt x="457" y="91"/>
                        <a:pt x="442" y="91"/>
                      </a:cubicBezTo>
                      <a:lnTo>
                        <a:pt x="442" y="91"/>
                      </a:lnTo>
                      <a:close/>
                      <a:moveTo>
                        <a:pt x="495" y="96"/>
                      </a:moveTo>
                      <a:lnTo>
                        <a:pt x="495" y="96"/>
                      </a:lnTo>
                      <a:lnTo>
                        <a:pt x="463" y="172"/>
                      </a:lnTo>
                      <a:cubicBezTo>
                        <a:pt x="467" y="172"/>
                        <a:pt x="471" y="173"/>
                        <a:pt x="475" y="174"/>
                      </a:cubicBezTo>
                      <a:lnTo>
                        <a:pt x="507" y="113"/>
                      </a:lnTo>
                      <a:cubicBezTo>
                        <a:pt x="509" y="110"/>
                        <a:pt x="514" y="112"/>
                        <a:pt x="512" y="116"/>
                      </a:cubicBezTo>
                      <a:lnTo>
                        <a:pt x="481" y="176"/>
                      </a:lnTo>
                      <a:cubicBezTo>
                        <a:pt x="486" y="177"/>
                        <a:pt x="492" y="179"/>
                        <a:pt x="497" y="181"/>
                      </a:cubicBezTo>
                      <a:lnTo>
                        <a:pt x="541" y="108"/>
                      </a:lnTo>
                      <a:cubicBezTo>
                        <a:pt x="526" y="103"/>
                        <a:pt x="510" y="99"/>
                        <a:pt x="495" y="96"/>
                      </a:cubicBezTo>
                      <a:lnTo>
                        <a:pt x="495" y="96"/>
                      </a:lnTo>
                      <a:close/>
                      <a:moveTo>
                        <a:pt x="393" y="265"/>
                      </a:moveTo>
                      <a:lnTo>
                        <a:pt x="393" y="265"/>
                      </a:lnTo>
                      <a:cubicBezTo>
                        <a:pt x="393" y="266"/>
                        <a:pt x="393" y="266"/>
                        <a:pt x="393" y="267"/>
                      </a:cubicBezTo>
                      <a:cubicBezTo>
                        <a:pt x="392" y="267"/>
                        <a:pt x="392" y="267"/>
                        <a:pt x="391" y="268"/>
                      </a:cubicBezTo>
                      <a:cubicBezTo>
                        <a:pt x="391" y="268"/>
                        <a:pt x="391" y="268"/>
                        <a:pt x="391" y="268"/>
                      </a:cubicBezTo>
                      <a:cubicBezTo>
                        <a:pt x="386" y="269"/>
                        <a:pt x="381" y="268"/>
                        <a:pt x="377" y="268"/>
                      </a:cubicBezTo>
                      <a:cubicBezTo>
                        <a:pt x="376" y="268"/>
                        <a:pt x="376" y="268"/>
                        <a:pt x="375" y="269"/>
                      </a:cubicBezTo>
                      <a:cubicBezTo>
                        <a:pt x="376" y="274"/>
                        <a:pt x="379" y="281"/>
                        <a:pt x="385" y="287"/>
                      </a:cubicBezTo>
                      <a:cubicBezTo>
                        <a:pt x="389" y="287"/>
                        <a:pt x="393" y="287"/>
                        <a:pt x="398" y="288"/>
                      </a:cubicBezTo>
                      <a:lnTo>
                        <a:pt x="410" y="236"/>
                      </a:lnTo>
                      <a:cubicBezTo>
                        <a:pt x="396" y="232"/>
                        <a:pt x="393" y="208"/>
                        <a:pt x="411" y="204"/>
                      </a:cubicBezTo>
                      <a:cubicBezTo>
                        <a:pt x="411" y="200"/>
                        <a:pt x="413" y="197"/>
                        <a:pt x="416" y="194"/>
                      </a:cubicBezTo>
                      <a:cubicBezTo>
                        <a:pt x="406" y="195"/>
                        <a:pt x="396" y="196"/>
                        <a:pt x="387" y="198"/>
                      </a:cubicBezTo>
                      <a:lnTo>
                        <a:pt x="390" y="227"/>
                      </a:lnTo>
                      <a:cubicBezTo>
                        <a:pt x="390" y="227"/>
                        <a:pt x="390" y="227"/>
                        <a:pt x="390" y="228"/>
                      </a:cubicBezTo>
                      <a:lnTo>
                        <a:pt x="390" y="231"/>
                      </a:lnTo>
                      <a:cubicBezTo>
                        <a:pt x="390" y="234"/>
                        <a:pt x="385" y="235"/>
                        <a:pt x="384" y="231"/>
                      </a:cubicBezTo>
                      <a:lnTo>
                        <a:pt x="384" y="229"/>
                      </a:lnTo>
                      <a:lnTo>
                        <a:pt x="373" y="221"/>
                      </a:lnTo>
                      <a:cubicBezTo>
                        <a:pt x="370" y="223"/>
                        <a:pt x="368" y="227"/>
                        <a:pt x="368" y="231"/>
                      </a:cubicBezTo>
                      <a:cubicBezTo>
                        <a:pt x="368" y="239"/>
                        <a:pt x="374" y="245"/>
                        <a:pt x="382" y="245"/>
                      </a:cubicBezTo>
                      <a:cubicBezTo>
                        <a:pt x="383" y="245"/>
                        <a:pt x="384" y="245"/>
                        <a:pt x="386" y="245"/>
                      </a:cubicBezTo>
                      <a:lnTo>
                        <a:pt x="386" y="244"/>
                      </a:lnTo>
                      <a:cubicBezTo>
                        <a:pt x="385" y="240"/>
                        <a:pt x="391" y="239"/>
                        <a:pt x="391" y="243"/>
                      </a:cubicBezTo>
                      <a:lnTo>
                        <a:pt x="391" y="246"/>
                      </a:lnTo>
                      <a:cubicBezTo>
                        <a:pt x="392" y="246"/>
                        <a:pt x="392" y="246"/>
                        <a:pt x="392" y="247"/>
                      </a:cubicBezTo>
                      <a:lnTo>
                        <a:pt x="393" y="265"/>
                      </a:lnTo>
                      <a:cubicBezTo>
                        <a:pt x="393" y="265"/>
                        <a:pt x="393" y="265"/>
                        <a:pt x="393" y="265"/>
                      </a:cubicBezTo>
                      <a:lnTo>
                        <a:pt x="393" y="265"/>
                      </a:lnTo>
                      <a:close/>
                      <a:moveTo>
                        <a:pt x="372" y="214"/>
                      </a:moveTo>
                      <a:lnTo>
                        <a:pt x="372" y="214"/>
                      </a:lnTo>
                      <a:lnTo>
                        <a:pt x="374" y="215"/>
                      </a:lnTo>
                      <a:cubicBezTo>
                        <a:pt x="374" y="215"/>
                        <a:pt x="374" y="215"/>
                        <a:pt x="375" y="215"/>
                      </a:cubicBezTo>
                      <a:lnTo>
                        <a:pt x="384" y="222"/>
                      </a:lnTo>
                      <a:lnTo>
                        <a:pt x="382" y="199"/>
                      </a:lnTo>
                      <a:cubicBezTo>
                        <a:pt x="374" y="201"/>
                        <a:pt x="367" y="203"/>
                        <a:pt x="360" y="206"/>
                      </a:cubicBezTo>
                      <a:cubicBezTo>
                        <a:pt x="346" y="221"/>
                        <a:pt x="347" y="238"/>
                        <a:pt x="356" y="250"/>
                      </a:cubicBezTo>
                      <a:cubicBezTo>
                        <a:pt x="357" y="250"/>
                        <a:pt x="357" y="250"/>
                        <a:pt x="357" y="250"/>
                      </a:cubicBezTo>
                      <a:cubicBezTo>
                        <a:pt x="364" y="259"/>
                        <a:pt x="376" y="264"/>
                        <a:pt x="387" y="263"/>
                      </a:cubicBezTo>
                      <a:lnTo>
                        <a:pt x="386" y="250"/>
                      </a:lnTo>
                      <a:cubicBezTo>
                        <a:pt x="385" y="251"/>
                        <a:pt x="383" y="251"/>
                        <a:pt x="382" y="251"/>
                      </a:cubicBezTo>
                      <a:cubicBezTo>
                        <a:pt x="371" y="251"/>
                        <a:pt x="362" y="242"/>
                        <a:pt x="362" y="231"/>
                      </a:cubicBezTo>
                      <a:cubicBezTo>
                        <a:pt x="362" y="226"/>
                        <a:pt x="365" y="221"/>
                        <a:pt x="368" y="217"/>
                      </a:cubicBezTo>
                      <a:cubicBezTo>
                        <a:pt x="367" y="215"/>
                        <a:pt x="370" y="212"/>
                        <a:pt x="372" y="214"/>
                      </a:cubicBezTo>
                      <a:lnTo>
                        <a:pt x="372" y="214"/>
                      </a:lnTo>
                      <a:close/>
                      <a:moveTo>
                        <a:pt x="370" y="266"/>
                      </a:moveTo>
                      <a:lnTo>
                        <a:pt x="370" y="266"/>
                      </a:lnTo>
                      <a:cubicBezTo>
                        <a:pt x="364" y="263"/>
                        <a:pt x="358" y="260"/>
                        <a:pt x="354" y="255"/>
                      </a:cubicBezTo>
                      <a:cubicBezTo>
                        <a:pt x="334" y="260"/>
                        <a:pt x="317" y="245"/>
                        <a:pt x="311" y="233"/>
                      </a:cubicBezTo>
                      <a:cubicBezTo>
                        <a:pt x="304" y="238"/>
                        <a:pt x="297" y="244"/>
                        <a:pt x="291" y="250"/>
                      </a:cubicBezTo>
                      <a:lnTo>
                        <a:pt x="303" y="253"/>
                      </a:lnTo>
                      <a:cubicBezTo>
                        <a:pt x="304" y="253"/>
                        <a:pt x="304" y="253"/>
                        <a:pt x="304" y="253"/>
                      </a:cubicBezTo>
                      <a:lnTo>
                        <a:pt x="307" y="254"/>
                      </a:lnTo>
                      <a:cubicBezTo>
                        <a:pt x="307" y="254"/>
                        <a:pt x="308" y="254"/>
                        <a:pt x="308" y="255"/>
                      </a:cubicBezTo>
                      <a:cubicBezTo>
                        <a:pt x="309" y="255"/>
                        <a:pt x="309" y="255"/>
                        <a:pt x="309" y="256"/>
                      </a:cubicBezTo>
                      <a:cubicBezTo>
                        <a:pt x="323" y="272"/>
                        <a:pt x="357" y="272"/>
                        <a:pt x="370" y="266"/>
                      </a:cubicBezTo>
                      <a:lnTo>
                        <a:pt x="370" y="266"/>
                      </a:lnTo>
                      <a:close/>
                      <a:moveTo>
                        <a:pt x="350" y="250"/>
                      </a:moveTo>
                      <a:lnTo>
                        <a:pt x="350" y="250"/>
                      </a:lnTo>
                      <a:cubicBezTo>
                        <a:pt x="342" y="239"/>
                        <a:pt x="341" y="225"/>
                        <a:pt x="350" y="210"/>
                      </a:cubicBezTo>
                      <a:cubicBezTo>
                        <a:pt x="338" y="215"/>
                        <a:pt x="326" y="222"/>
                        <a:pt x="315" y="230"/>
                      </a:cubicBezTo>
                      <a:cubicBezTo>
                        <a:pt x="320" y="240"/>
                        <a:pt x="334" y="252"/>
                        <a:pt x="350" y="250"/>
                      </a:cubicBezTo>
                      <a:lnTo>
                        <a:pt x="350" y="250"/>
                      </a:lnTo>
                      <a:close/>
                      <a:moveTo>
                        <a:pt x="305" y="260"/>
                      </a:moveTo>
                      <a:lnTo>
                        <a:pt x="305" y="260"/>
                      </a:lnTo>
                      <a:lnTo>
                        <a:pt x="305" y="259"/>
                      </a:lnTo>
                      <a:cubicBezTo>
                        <a:pt x="303" y="265"/>
                        <a:pt x="303" y="277"/>
                        <a:pt x="304" y="283"/>
                      </a:cubicBezTo>
                      <a:cubicBezTo>
                        <a:pt x="315" y="287"/>
                        <a:pt x="328" y="287"/>
                        <a:pt x="343" y="287"/>
                      </a:cubicBezTo>
                      <a:cubicBezTo>
                        <a:pt x="355" y="287"/>
                        <a:pt x="366" y="287"/>
                        <a:pt x="377" y="287"/>
                      </a:cubicBezTo>
                      <a:cubicBezTo>
                        <a:pt x="373" y="282"/>
                        <a:pt x="371" y="276"/>
                        <a:pt x="370" y="272"/>
                      </a:cubicBezTo>
                      <a:cubicBezTo>
                        <a:pt x="353" y="278"/>
                        <a:pt x="320" y="276"/>
                        <a:pt x="305" y="260"/>
                      </a:cubicBezTo>
                      <a:lnTo>
                        <a:pt x="305" y="260"/>
                      </a:lnTo>
                      <a:close/>
                      <a:moveTo>
                        <a:pt x="315" y="346"/>
                      </a:moveTo>
                      <a:lnTo>
                        <a:pt x="315" y="346"/>
                      </a:lnTo>
                      <a:cubicBezTo>
                        <a:pt x="311" y="345"/>
                        <a:pt x="308" y="343"/>
                        <a:pt x="304" y="341"/>
                      </a:cubicBezTo>
                      <a:cubicBezTo>
                        <a:pt x="300" y="344"/>
                        <a:pt x="296" y="346"/>
                        <a:pt x="293" y="349"/>
                      </a:cubicBezTo>
                      <a:cubicBezTo>
                        <a:pt x="293" y="349"/>
                        <a:pt x="292" y="350"/>
                        <a:pt x="292" y="350"/>
                      </a:cubicBezTo>
                      <a:cubicBezTo>
                        <a:pt x="285" y="356"/>
                        <a:pt x="279" y="362"/>
                        <a:pt x="274" y="367"/>
                      </a:cubicBezTo>
                      <a:cubicBezTo>
                        <a:pt x="274" y="367"/>
                        <a:pt x="274" y="368"/>
                        <a:pt x="274" y="368"/>
                      </a:cubicBezTo>
                      <a:cubicBezTo>
                        <a:pt x="272" y="370"/>
                        <a:pt x="270" y="373"/>
                        <a:pt x="268" y="375"/>
                      </a:cubicBezTo>
                      <a:cubicBezTo>
                        <a:pt x="268" y="376"/>
                        <a:pt x="268" y="376"/>
                        <a:pt x="268" y="376"/>
                      </a:cubicBezTo>
                      <a:cubicBezTo>
                        <a:pt x="261" y="386"/>
                        <a:pt x="258" y="395"/>
                        <a:pt x="257" y="403"/>
                      </a:cubicBezTo>
                      <a:cubicBezTo>
                        <a:pt x="255" y="415"/>
                        <a:pt x="256" y="431"/>
                        <a:pt x="249" y="441"/>
                      </a:cubicBezTo>
                      <a:cubicBezTo>
                        <a:pt x="260" y="440"/>
                        <a:pt x="263" y="437"/>
                        <a:pt x="270" y="431"/>
                      </a:cubicBezTo>
                      <a:cubicBezTo>
                        <a:pt x="263" y="401"/>
                        <a:pt x="285" y="362"/>
                        <a:pt x="315" y="346"/>
                      </a:cubicBezTo>
                      <a:lnTo>
                        <a:pt x="315" y="346"/>
                      </a:lnTo>
                      <a:close/>
                      <a:moveTo>
                        <a:pt x="318" y="401"/>
                      </a:moveTo>
                      <a:lnTo>
                        <a:pt x="318" y="401"/>
                      </a:lnTo>
                      <a:cubicBezTo>
                        <a:pt x="317" y="402"/>
                        <a:pt x="317" y="403"/>
                        <a:pt x="316" y="405"/>
                      </a:cubicBezTo>
                      <a:cubicBezTo>
                        <a:pt x="310" y="417"/>
                        <a:pt x="317" y="427"/>
                        <a:pt x="324" y="427"/>
                      </a:cubicBezTo>
                      <a:cubicBezTo>
                        <a:pt x="342" y="427"/>
                        <a:pt x="341" y="402"/>
                        <a:pt x="318" y="401"/>
                      </a:cubicBezTo>
                      <a:lnTo>
                        <a:pt x="318" y="401"/>
                      </a:lnTo>
                      <a:close/>
                      <a:moveTo>
                        <a:pt x="286" y="347"/>
                      </a:moveTo>
                      <a:lnTo>
                        <a:pt x="286" y="347"/>
                      </a:lnTo>
                      <a:cubicBezTo>
                        <a:pt x="277" y="340"/>
                        <a:pt x="266" y="331"/>
                        <a:pt x="261" y="320"/>
                      </a:cubicBezTo>
                      <a:cubicBezTo>
                        <a:pt x="260" y="326"/>
                        <a:pt x="260" y="332"/>
                        <a:pt x="262" y="338"/>
                      </a:cubicBezTo>
                      <a:lnTo>
                        <a:pt x="262" y="338"/>
                      </a:lnTo>
                      <a:cubicBezTo>
                        <a:pt x="264" y="347"/>
                        <a:pt x="268" y="355"/>
                        <a:pt x="272" y="361"/>
                      </a:cubicBezTo>
                      <a:cubicBezTo>
                        <a:pt x="276" y="357"/>
                        <a:pt x="281" y="352"/>
                        <a:pt x="286" y="347"/>
                      </a:cubicBezTo>
                      <a:lnTo>
                        <a:pt x="286" y="347"/>
                      </a:lnTo>
                      <a:close/>
                      <a:moveTo>
                        <a:pt x="266" y="460"/>
                      </a:moveTo>
                      <a:lnTo>
                        <a:pt x="266" y="460"/>
                      </a:lnTo>
                      <a:cubicBezTo>
                        <a:pt x="266" y="468"/>
                        <a:pt x="267" y="476"/>
                        <a:pt x="266" y="484"/>
                      </a:cubicBezTo>
                      <a:cubicBezTo>
                        <a:pt x="275" y="483"/>
                        <a:pt x="278" y="481"/>
                        <a:pt x="283" y="476"/>
                      </a:cubicBezTo>
                      <a:cubicBezTo>
                        <a:pt x="277" y="472"/>
                        <a:pt x="271" y="467"/>
                        <a:pt x="266" y="460"/>
                      </a:cubicBezTo>
                      <a:lnTo>
                        <a:pt x="266" y="460"/>
                      </a:lnTo>
                      <a:close/>
                      <a:moveTo>
                        <a:pt x="263" y="356"/>
                      </a:moveTo>
                      <a:lnTo>
                        <a:pt x="263" y="356"/>
                      </a:lnTo>
                      <a:lnTo>
                        <a:pt x="252" y="362"/>
                      </a:lnTo>
                      <a:lnTo>
                        <a:pt x="258" y="374"/>
                      </a:lnTo>
                      <a:cubicBezTo>
                        <a:pt x="260" y="373"/>
                        <a:pt x="262" y="372"/>
                        <a:pt x="264" y="372"/>
                      </a:cubicBezTo>
                      <a:cubicBezTo>
                        <a:pt x="265" y="370"/>
                        <a:pt x="267" y="368"/>
                        <a:pt x="269" y="366"/>
                      </a:cubicBezTo>
                      <a:cubicBezTo>
                        <a:pt x="267" y="363"/>
                        <a:pt x="265" y="359"/>
                        <a:pt x="263" y="356"/>
                      </a:cubicBezTo>
                      <a:lnTo>
                        <a:pt x="263" y="356"/>
                      </a:lnTo>
                      <a:close/>
                      <a:moveTo>
                        <a:pt x="232" y="406"/>
                      </a:moveTo>
                      <a:lnTo>
                        <a:pt x="232" y="406"/>
                      </a:lnTo>
                      <a:cubicBezTo>
                        <a:pt x="232" y="408"/>
                        <a:pt x="232" y="411"/>
                        <a:pt x="232" y="413"/>
                      </a:cubicBezTo>
                      <a:cubicBezTo>
                        <a:pt x="238" y="409"/>
                        <a:pt x="246" y="403"/>
                        <a:pt x="251" y="402"/>
                      </a:cubicBezTo>
                      <a:cubicBezTo>
                        <a:pt x="253" y="395"/>
                        <a:pt x="255" y="388"/>
                        <a:pt x="259" y="379"/>
                      </a:cubicBezTo>
                      <a:cubicBezTo>
                        <a:pt x="259" y="380"/>
                        <a:pt x="258" y="380"/>
                        <a:pt x="258" y="380"/>
                      </a:cubicBezTo>
                      <a:cubicBezTo>
                        <a:pt x="258" y="380"/>
                        <a:pt x="258" y="380"/>
                        <a:pt x="258" y="380"/>
                      </a:cubicBezTo>
                      <a:cubicBezTo>
                        <a:pt x="246" y="387"/>
                        <a:pt x="234" y="401"/>
                        <a:pt x="232" y="406"/>
                      </a:cubicBezTo>
                      <a:lnTo>
                        <a:pt x="232" y="406"/>
                      </a:lnTo>
                      <a:close/>
                      <a:moveTo>
                        <a:pt x="233" y="371"/>
                      </a:moveTo>
                      <a:lnTo>
                        <a:pt x="233" y="371"/>
                      </a:lnTo>
                      <a:cubicBezTo>
                        <a:pt x="232" y="379"/>
                        <a:pt x="231" y="388"/>
                        <a:pt x="232" y="397"/>
                      </a:cubicBezTo>
                      <a:cubicBezTo>
                        <a:pt x="234" y="393"/>
                        <a:pt x="238" y="389"/>
                        <a:pt x="242" y="385"/>
                      </a:cubicBezTo>
                      <a:lnTo>
                        <a:pt x="233" y="371"/>
                      </a:lnTo>
                      <a:lnTo>
                        <a:pt x="233" y="371"/>
                      </a:lnTo>
                      <a:close/>
                      <a:moveTo>
                        <a:pt x="236" y="352"/>
                      </a:moveTo>
                      <a:lnTo>
                        <a:pt x="236" y="352"/>
                      </a:lnTo>
                      <a:cubicBezTo>
                        <a:pt x="235" y="355"/>
                        <a:pt x="235" y="359"/>
                        <a:pt x="234" y="362"/>
                      </a:cubicBezTo>
                      <a:lnTo>
                        <a:pt x="246" y="381"/>
                      </a:lnTo>
                      <a:cubicBezTo>
                        <a:pt x="248" y="380"/>
                        <a:pt x="251" y="378"/>
                        <a:pt x="253" y="377"/>
                      </a:cubicBezTo>
                      <a:cubicBezTo>
                        <a:pt x="243" y="357"/>
                        <a:pt x="241" y="361"/>
                        <a:pt x="260" y="351"/>
                      </a:cubicBezTo>
                      <a:cubicBezTo>
                        <a:pt x="259" y="348"/>
                        <a:pt x="258" y="345"/>
                        <a:pt x="257" y="342"/>
                      </a:cubicBezTo>
                      <a:cubicBezTo>
                        <a:pt x="252" y="343"/>
                        <a:pt x="243" y="347"/>
                        <a:pt x="236" y="352"/>
                      </a:cubicBezTo>
                      <a:lnTo>
                        <a:pt x="236" y="352"/>
                      </a:lnTo>
                      <a:close/>
                      <a:moveTo>
                        <a:pt x="267" y="279"/>
                      </a:moveTo>
                      <a:lnTo>
                        <a:pt x="267" y="279"/>
                      </a:lnTo>
                      <a:cubicBezTo>
                        <a:pt x="254" y="299"/>
                        <a:pt x="244" y="321"/>
                        <a:pt x="238" y="344"/>
                      </a:cubicBezTo>
                      <a:cubicBezTo>
                        <a:pt x="244" y="340"/>
                        <a:pt x="251" y="338"/>
                        <a:pt x="255" y="336"/>
                      </a:cubicBezTo>
                      <a:cubicBezTo>
                        <a:pt x="254" y="328"/>
                        <a:pt x="254" y="319"/>
                        <a:pt x="258" y="309"/>
                      </a:cubicBezTo>
                      <a:cubicBezTo>
                        <a:pt x="259" y="306"/>
                        <a:pt x="263" y="306"/>
                        <a:pt x="263" y="310"/>
                      </a:cubicBezTo>
                      <a:cubicBezTo>
                        <a:pt x="265" y="324"/>
                        <a:pt x="280" y="335"/>
                        <a:pt x="291" y="344"/>
                      </a:cubicBezTo>
                      <a:cubicBezTo>
                        <a:pt x="293" y="342"/>
                        <a:pt x="296" y="339"/>
                        <a:pt x="299" y="337"/>
                      </a:cubicBezTo>
                      <a:cubicBezTo>
                        <a:pt x="283" y="325"/>
                        <a:pt x="271" y="308"/>
                        <a:pt x="267" y="279"/>
                      </a:cubicBezTo>
                      <a:lnTo>
                        <a:pt x="267" y="279"/>
                      </a:lnTo>
                      <a:close/>
                      <a:moveTo>
                        <a:pt x="287" y="255"/>
                      </a:moveTo>
                      <a:lnTo>
                        <a:pt x="287" y="255"/>
                      </a:lnTo>
                      <a:cubicBezTo>
                        <a:pt x="284" y="258"/>
                        <a:pt x="281" y="261"/>
                        <a:pt x="278" y="265"/>
                      </a:cubicBezTo>
                      <a:cubicBezTo>
                        <a:pt x="284" y="273"/>
                        <a:pt x="290" y="278"/>
                        <a:pt x="298" y="281"/>
                      </a:cubicBezTo>
                      <a:cubicBezTo>
                        <a:pt x="297" y="274"/>
                        <a:pt x="297" y="264"/>
                        <a:pt x="299" y="258"/>
                      </a:cubicBezTo>
                      <a:lnTo>
                        <a:pt x="287" y="255"/>
                      </a:lnTo>
                      <a:lnTo>
                        <a:pt x="287" y="255"/>
                      </a:lnTo>
                      <a:close/>
                      <a:moveTo>
                        <a:pt x="445" y="236"/>
                      </a:moveTo>
                      <a:lnTo>
                        <a:pt x="445" y="236"/>
                      </a:lnTo>
                      <a:cubicBezTo>
                        <a:pt x="442" y="238"/>
                        <a:pt x="439" y="239"/>
                        <a:pt x="435" y="239"/>
                      </a:cubicBezTo>
                      <a:cubicBezTo>
                        <a:pt x="434" y="247"/>
                        <a:pt x="433" y="255"/>
                        <a:pt x="434" y="263"/>
                      </a:cubicBezTo>
                      <a:lnTo>
                        <a:pt x="449" y="247"/>
                      </a:lnTo>
                      <a:cubicBezTo>
                        <a:pt x="446" y="243"/>
                        <a:pt x="445" y="240"/>
                        <a:pt x="445" y="236"/>
                      </a:cubicBezTo>
                      <a:lnTo>
                        <a:pt x="445" y="236"/>
                      </a:lnTo>
                      <a:close/>
                      <a:moveTo>
                        <a:pt x="428" y="253"/>
                      </a:moveTo>
                      <a:lnTo>
                        <a:pt x="428" y="253"/>
                      </a:lnTo>
                      <a:cubicBezTo>
                        <a:pt x="424" y="252"/>
                        <a:pt x="420" y="251"/>
                        <a:pt x="418" y="247"/>
                      </a:cubicBezTo>
                      <a:cubicBezTo>
                        <a:pt x="417" y="245"/>
                        <a:pt x="423" y="246"/>
                        <a:pt x="424" y="246"/>
                      </a:cubicBezTo>
                      <a:cubicBezTo>
                        <a:pt x="426" y="246"/>
                        <a:pt x="427" y="245"/>
                        <a:pt x="429" y="245"/>
                      </a:cubicBezTo>
                      <a:cubicBezTo>
                        <a:pt x="429" y="242"/>
                        <a:pt x="429" y="239"/>
                        <a:pt x="430" y="236"/>
                      </a:cubicBezTo>
                      <a:cubicBezTo>
                        <a:pt x="430" y="236"/>
                        <a:pt x="430" y="235"/>
                        <a:pt x="430" y="235"/>
                      </a:cubicBezTo>
                      <a:cubicBezTo>
                        <a:pt x="430" y="234"/>
                        <a:pt x="430" y="233"/>
                        <a:pt x="430" y="232"/>
                      </a:cubicBezTo>
                      <a:cubicBezTo>
                        <a:pt x="431" y="229"/>
                        <a:pt x="436" y="229"/>
                        <a:pt x="436" y="233"/>
                      </a:cubicBezTo>
                      <a:cubicBezTo>
                        <a:pt x="452" y="232"/>
                        <a:pt x="449" y="208"/>
                        <a:pt x="432" y="212"/>
                      </a:cubicBezTo>
                      <a:cubicBezTo>
                        <a:pt x="428" y="212"/>
                        <a:pt x="427" y="207"/>
                        <a:pt x="431" y="206"/>
                      </a:cubicBezTo>
                      <a:cubicBezTo>
                        <a:pt x="435" y="205"/>
                        <a:pt x="438" y="205"/>
                        <a:pt x="441" y="206"/>
                      </a:cubicBezTo>
                      <a:cubicBezTo>
                        <a:pt x="439" y="183"/>
                        <a:pt x="403" y="197"/>
                        <a:pt x="423" y="215"/>
                      </a:cubicBezTo>
                      <a:cubicBezTo>
                        <a:pt x="426" y="217"/>
                        <a:pt x="423" y="222"/>
                        <a:pt x="420" y="219"/>
                      </a:cubicBezTo>
                      <a:cubicBezTo>
                        <a:pt x="416" y="216"/>
                        <a:pt x="414" y="213"/>
                        <a:pt x="413" y="210"/>
                      </a:cubicBezTo>
                      <a:cubicBezTo>
                        <a:pt x="400" y="212"/>
                        <a:pt x="403" y="228"/>
                        <a:pt x="412" y="231"/>
                      </a:cubicBezTo>
                      <a:lnTo>
                        <a:pt x="412" y="230"/>
                      </a:lnTo>
                      <a:cubicBezTo>
                        <a:pt x="413" y="227"/>
                        <a:pt x="418" y="228"/>
                        <a:pt x="417" y="232"/>
                      </a:cubicBezTo>
                      <a:lnTo>
                        <a:pt x="416" y="234"/>
                      </a:lnTo>
                      <a:cubicBezTo>
                        <a:pt x="416" y="235"/>
                        <a:pt x="416" y="235"/>
                        <a:pt x="416" y="235"/>
                      </a:cubicBezTo>
                      <a:lnTo>
                        <a:pt x="403" y="288"/>
                      </a:lnTo>
                      <a:cubicBezTo>
                        <a:pt x="406" y="288"/>
                        <a:pt x="408" y="289"/>
                        <a:pt x="410" y="289"/>
                      </a:cubicBezTo>
                      <a:lnTo>
                        <a:pt x="430" y="268"/>
                      </a:lnTo>
                      <a:cubicBezTo>
                        <a:pt x="428" y="263"/>
                        <a:pt x="428" y="258"/>
                        <a:pt x="428" y="253"/>
                      </a:cubicBezTo>
                      <a:lnTo>
                        <a:pt x="428" y="253"/>
                      </a:lnTo>
                      <a:close/>
                      <a:moveTo>
                        <a:pt x="456" y="273"/>
                      </a:moveTo>
                      <a:lnTo>
                        <a:pt x="456" y="273"/>
                      </a:lnTo>
                      <a:cubicBezTo>
                        <a:pt x="453" y="268"/>
                        <a:pt x="452" y="262"/>
                        <a:pt x="453" y="257"/>
                      </a:cubicBezTo>
                      <a:cubicBezTo>
                        <a:pt x="453" y="254"/>
                        <a:pt x="456" y="259"/>
                        <a:pt x="456" y="259"/>
                      </a:cubicBezTo>
                      <a:cubicBezTo>
                        <a:pt x="458" y="261"/>
                        <a:pt x="460" y="262"/>
                        <a:pt x="463" y="263"/>
                      </a:cubicBezTo>
                      <a:cubicBezTo>
                        <a:pt x="467" y="256"/>
                        <a:pt x="472" y="249"/>
                        <a:pt x="477" y="243"/>
                      </a:cubicBezTo>
                      <a:cubicBezTo>
                        <a:pt x="483" y="235"/>
                        <a:pt x="488" y="228"/>
                        <a:pt x="494" y="221"/>
                      </a:cubicBezTo>
                      <a:cubicBezTo>
                        <a:pt x="484" y="209"/>
                        <a:pt x="468" y="216"/>
                        <a:pt x="473" y="234"/>
                      </a:cubicBezTo>
                      <a:cubicBezTo>
                        <a:pt x="474" y="238"/>
                        <a:pt x="468" y="239"/>
                        <a:pt x="467" y="235"/>
                      </a:cubicBezTo>
                      <a:cubicBezTo>
                        <a:pt x="466" y="231"/>
                        <a:pt x="466" y="228"/>
                        <a:pt x="466" y="225"/>
                      </a:cubicBezTo>
                      <a:cubicBezTo>
                        <a:pt x="454" y="221"/>
                        <a:pt x="445" y="232"/>
                        <a:pt x="453" y="243"/>
                      </a:cubicBezTo>
                      <a:cubicBezTo>
                        <a:pt x="456" y="240"/>
                        <a:pt x="459" y="244"/>
                        <a:pt x="457" y="247"/>
                      </a:cubicBezTo>
                      <a:lnTo>
                        <a:pt x="435" y="270"/>
                      </a:lnTo>
                      <a:cubicBezTo>
                        <a:pt x="435" y="271"/>
                        <a:pt x="435" y="271"/>
                        <a:pt x="434" y="271"/>
                      </a:cubicBezTo>
                      <a:lnTo>
                        <a:pt x="417" y="290"/>
                      </a:lnTo>
                      <a:cubicBezTo>
                        <a:pt x="424" y="292"/>
                        <a:pt x="432" y="293"/>
                        <a:pt x="440" y="296"/>
                      </a:cubicBezTo>
                      <a:cubicBezTo>
                        <a:pt x="445" y="288"/>
                        <a:pt x="451" y="280"/>
                        <a:pt x="456" y="273"/>
                      </a:cubicBezTo>
                      <a:lnTo>
                        <a:pt x="456" y="273"/>
                      </a:lnTo>
                      <a:close/>
                      <a:moveTo>
                        <a:pt x="431" y="430"/>
                      </a:moveTo>
                      <a:lnTo>
                        <a:pt x="431" y="430"/>
                      </a:lnTo>
                      <a:cubicBezTo>
                        <a:pt x="462" y="417"/>
                        <a:pt x="472" y="392"/>
                        <a:pt x="471" y="372"/>
                      </a:cubicBezTo>
                      <a:cubicBezTo>
                        <a:pt x="464" y="382"/>
                        <a:pt x="457" y="393"/>
                        <a:pt x="450" y="402"/>
                      </a:cubicBezTo>
                      <a:cubicBezTo>
                        <a:pt x="444" y="412"/>
                        <a:pt x="437" y="421"/>
                        <a:pt x="431" y="430"/>
                      </a:cubicBezTo>
                      <a:lnTo>
                        <a:pt x="431" y="430"/>
                      </a:lnTo>
                      <a:close/>
                      <a:moveTo>
                        <a:pt x="493" y="359"/>
                      </a:moveTo>
                      <a:lnTo>
                        <a:pt x="493" y="359"/>
                      </a:lnTo>
                      <a:cubicBezTo>
                        <a:pt x="506" y="345"/>
                        <a:pt x="511" y="331"/>
                        <a:pt x="511" y="317"/>
                      </a:cubicBezTo>
                      <a:cubicBezTo>
                        <a:pt x="503" y="326"/>
                        <a:pt x="496" y="335"/>
                        <a:pt x="490" y="345"/>
                      </a:cubicBezTo>
                      <a:cubicBezTo>
                        <a:pt x="491" y="349"/>
                        <a:pt x="492" y="354"/>
                        <a:pt x="493" y="359"/>
                      </a:cubicBezTo>
                      <a:lnTo>
                        <a:pt x="493" y="359"/>
                      </a:lnTo>
                      <a:close/>
                      <a:moveTo>
                        <a:pt x="534" y="308"/>
                      </a:moveTo>
                      <a:lnTo>
                        <a:pt x="534" y="308"/>
                      </a:lnTo>
                      <a:cubicBezTo>
                        <a:pt x="548" y="297"/>
                        <a:pt x="553" y="285"/>
                        <a:pt x="553" y="270"/>
                      </a:cubicBezTo>
                      <a:cubicBezTo>
                        <a:pt x="545" y="277"/>
                        <a:pt x="538" y="284"/>
                        <a:pt x="531" y="292"/>
                      </a:cubicBezTo>
                      <a:cubicBezTo>
                        <a:pt x="532" y="298"/>
                        <a:pt x="533" y="303"/>
                        <a:pt x="534" y="308"/>
                      </a:cubicBezTo>
                      <a:lnTo>
                        <a:pt x="534" y="308"/>
                      </a:lnTo>
                      <a:close/>
                      <a:moveTo>
                        <a:pt x="533" y="331"/>
                      </a:moveTo>
                      <a:lnTo>
                        <a:pt x="533" y="331"/>
                      </a:lnTo>
                      <a:cubicBezTo>
                        <a:pt x="562" y="318"/>
                        <a:pt x="575" y="287"/>
                        <a:pt x="572" y="254"/>
                      </a:cubicBezTo>
                      <a:cubicBezTo>
                        <a:pt x="567" y="258"/>
                        <a:pt x="563" y="261"/>
                        <a:pt x="558" y="265"/>
                      </a:cubicBezTo>
                      <a:cubicBezTo>
                        <a:pt x="560" y="285"/>
                        <a:pt x="553" y="301"/>
                        <a:pt x="534" y="315"/>
                      </a:cubicBezTo>
                      <a:cubicBezTo>
                        <a:pt x="534" y="321"/>
                        <a:pt x="534" y="326"/>
                        <a:pt x="533" y="331"/>
                      </a:cubicBezTo>
                      <a:lnTo>
                        <a:pt x="533" y="331"/>
                      </a:lnTo>
                      <a:close/>
                      <a:moveTo>
                        <a:pt x="420" y="452"/>
                      </a:moveTo>
                      <a:lnTo>
                        <a:pt x="420" y="452"/>
                      </a:lnTo>
                      <a:cubicBezTo>
                        <a:pt x="420" y="452"/>
                        <a:pt x="420" y="452"/>
                        <a:pt x="420" y="452"/>
                      </a:cubicBezTo>
                      <a:cubicBezTo>
                        <a:pt x="453" y="449"/>
                        <a:pt x="482" y="423"/>
                        <a:pt x="488" y="388"/>
                      </a:cubicBezTo>
                      <a:cubicBezTo>
                        <a:pt x="488" y="387"/>
                        <a:pt x="488" y="387"/>
                        <a:pt x="488" y="387"/>
                      </a:cubicBezTo>
                      <a:cubicBezTo>
                        <a:pt x="489" y="380"/>
                        <a:pt x="489" y="373"/>
                        <a:pt x="488" y="365"/>
                      </a:cubicBezTo>
                      <a:cubicBezTo>
                        <a:pt x="488" y="365"/>
                        <a:pt x="488" y="364"/>
                        <a:pt x="488" y="364"/>
                      </a:cubicBezTo>
                      <a:cubicBezTo>
                        <a:pt x="488" y="360"/>
                        <a:pt x="487" y="355"/>
                        <a:pt x="485" y="351"/>
                      </a:cubicBezTo>
                      <a:cubicBezTo>
                        <a:pt x="482" y="355"/>
                        <a:pt x="479" y="360"/>
                        <a:pt x="475" y="365"/>
                      </a:cubicBezTo>
                      <a:cubicBezTo>
                        <a:pt x="480" y="390"/>
                        <a:pt x="469" y="425"/>
                        <a:pt x="425" y="438"/>
                      </a:cubicBezTo>
                      <a:cubicBezTo>
                        <a:pt x="422" y="443"/>
                        <a:pt x="418" y="447"/>
                        <a:pt x="415" y="452"/>
                      </a:cubicBezTo>
                      <a:cubicBezTo>
                        <a:pt x="416" y="452"/>
                        <a:pt x="418" y="452"/>
                        <a:pt x="420" y="452"/>
                      </a:cubicBezTo>
                      <a:lnTo>
                        <a:pt x="420" y="452"/>
                      </a:lnTo>
                      <a:close/>
                      <a:moveTo>
                        <a:pt x="299" y="552"/>
                      </a:moveTo>
                      <a:lnTo>
                        <a:pt x="299" y="552"/>
                      </a:lnTo>
                      <a:cubicBezTo>
                        <a:pt x="299" y="552"/>
                        <a:pt x="299" y="552"/>
                        <a:pt x="299" y="552"/>
                      </a:cubicBezTo>
                      <a:cubicBezTo>
                        <a:pt x="299" y="553"/>
                        <a:pt x="300" y="554"/>
                        <a:pt x="301" y="555"/>
                      </a:cubicBezTo>
                      <a:cubicBezTo>
                        <a:pt x="312" y="549"/>
                        <a:pt x="322" y="541"/>
                        <a:pt x="332" y="533"/>
                      </a:cubicBezTo>
                      <a:cubicBezTo>
                        <a:pt x="332" y="533"/>
                        <a:pt x="332" y="533"/>
                        <a:pt x="332" y="533"/>
                      </a:cubicBezTo>
                      <a:cubicBezTo>
                        <a:pt x="337" y="529"/>
                        <a:pt x="342" y="525"/>
                        <a:pt x="346" y="521"/>
                      </a:cubicBezTo>
                      <a:cubicBezTo>
                        <a:pt x="346" y="521"/>
                        <a:pt x="347" y="521"/>
                        <a:pt x="347" y="521"/>
                      </a:cubicBezTo>
                      <a:cubicBezTo>
                        <a:pt x="351" y="517"/>
                        <a:pt x="356" y="512"/>
                        <a:pt x="360" y="508"/>
                      </a:cubicBezTo>
                      <a:cubicBezTo>
                        <a:pt x="360" y="508"/>
                        <a:pt x="361" y="508"/>
                        <a:pt x="361" y="507"/>
                      </a:cubicBezTo>
                      <a:cubicBezTo>
                        <a:pt x="367" y="502"/>
                        <a:pt x="372" y="495"/>
                        <a:pt x="378" y="489"/>
                      </a:cubicBezTo>
                      <a:cubicBezTo>
                        <a:pt x="378" y="489"/>
                        <a:pt x="378" y="488"/>
                        <a:pt x="379" y="488"/>
                      </a:cubicBezTo>
                      <a:cubicBezTo>
                        <a:pt x="384" y="483"/>
                        <a:pt x="389" y="477"/>
                        <a:pt x="393" y="471"/>
                      </a:cubicBezTo>
                      <a:cubicBezTo>
                        <a:pt x="394" y="470"/>
                        <a:pt x="394" y="470"/>
                        <a:pt x="394" y="470"/>
                      </a:cubicBezTo>
                      <a:cubicBezTo>
                        <a:pt x="398" y="465"/>
                        <a:pt x="403" y="459"/>
                        <a:pt x="407" y="454"/>
                      </a:cubicBezTo>
                      <a:cubicBezTo>
                        <a:pt x="407" y="453"/>
                        <a:pt x="407" y="453"/>
                        <a:pt x="407" y="453"/>
                      </a:cubicBezTo>
                      <a:cubicBezTo>
                        <a:pt x="412" y="447"/>
                        <a:pt x="417" y="440"/>
                        <a:pt x="421" y="434"/>
                      </a:cubicBezTo>
                      <a:cubicBezTo>
                        <a:pt x="421" y="434"/>
                        <a:pt x="421" y="434"/>
                        <a:pt x="422" y="433"/>
                      </a:cubicBezTo>
                      <a:cubicBezTo>
                        <a:pt x="438" y="410"/>
                        <a:pt x="454" y="386"/>
                        <a:pt x="470" y="363"/>
                      </a:cubicBezTo>
                      <a:cubicBezTo>
                        <a:pt x="470" y="363"/>
                        <a:pt x="470" y="363"/>
                        <a:pt x="470" y="363"/>
                      </a:cubicBezTo>
                      <a:cubicBezTo>
                        <a:pt x="475" y="356"/>
                        <a:pt x="479" y="350"/>
                        <a:pt x="484" y="343"/>
                      </a:cubicBezTo>
                      <a:cubicBezTo>
                        <a:pt x="484" y="343"/>
                        <a:pt x="484" y="343"/>
                        <a:pt x="484" y="343"/>
                      </a:cubicBezTo>
                      <a:cubicBezTo>
                        <a:pt x="492" y="332"/>
                        <a:pt x="500" y="321"/>
                        <a:pt x="508" y="311"/>
                      </a:cubicBezTo>
                      <a:cubicBezTo>
                        <a:pt x="509" y="310"/>
                        <a:pt x="510" y="309"/>
                        <a:pt x="510" y="308"/>
                      </a:cubicBezTo>
                      <a:cubicBezTo>
                        <a:pt x="511" y="308"/>
                        <a:pt x="511" y="307"/>
                        <a:pt x="511" y="307"/>
                      </a:cubicBezTo>
                      <a:cubicBezTo>
                        <a:pt x="516" y="301"/>
                        <a:pt x="521" y="296"/>
                        <a:pt x="526" y="290"/>
                      </a:cubicBezTo>
                      <a:cubicBezTo>
                        <a:pt x="526" y="290"/>
                        <a:pt x="526" y="290"/>
                        <a:pt x="526" y="289"/>
                      </a:cubicBezTo>
                      <a:cubicBezTo>
                        <a:pt x="535" y="280"/>
                        <a:pt x="544" y="270"/>
                        <a:pt x="553" y="262"/>
                      </a:cubicBezTo>
                      <a:cubicBezTo>
                        <a:pt x="553" y="262"/>
                        <a:pt x="554" y="262"/>
                        <a:pt x="554" y="262"/>
                      </a:cubicBezTo>
                      <a:cubicBezTo>
                        <a:pt x="560" y="256"/>
                        <a:pt x="566" y="252"/>
                        <a:pt x="572" y="247"/>
                      </a:cubicBezTo>
                      <a:cubicBezTo>
                        <a:pt x="572" y="247"/>
                        <a:pt x="573" y="247"/>
                        <a:pt x="573" y="247"/>
                      </a:cubicBezTo>
                      <a:lnTo>
                        <a:pt x="574" y="246"/>
                      </a:lnTo>
                      <a:cubicBezTo>
                        <a:pt x="574" y="246"/>
                        <a:pt x="574" y="246"/>
                        <a:pt x="574" y="246"/>
                      </a:cubicBezTo>
                      <a:cubicBezTo>
                        <a:pt x="575" y="245"/>
                        <a:pt x="576" y="244"/>
                        <a:pt x="577" y="244"/>
                      </a:cubicBezTo>
                      <a:lnTo>
                        <a:pt x="571" y="228"/>
                      </a:lnTo>
                      <a:cubicBezTo>
                        <a:pt x="568" y="230"/>
                        <a:pt x="565" y="233"/>
                        <a:pt x="562" y="235"/>
                      </a:cubicBezTo>
                      <a:cubicBezTo>
                        <a:pt x="562" y="235"/>
                        <a:pt x="562" y="236"/>
                        <a:pt x="562" y="236"/>
                      </a:cubicBezTo>
                      <a:cubicBezTo>
                        <a:pt x="456" y="323"/>
                        <a:pt x="411" y="466"/>
                        <a:pt x="294" y="544"/>
                      </a:cubicBezTo>
                      <a:cubicBezTo>
                        <a:pt x="296" y="547"/>
                        <a:pt x="297" y="549"/>
                        <a:pt x="299" y="552"/>
                      </a:cubicBezTo>
                      <a:lnTo>
                        <a:pt x="299" y="552"/>
                      </a:lnTo>
                      <a:close/>
                      <a:moveTo>
                        <a:pt x="400" y="562"/>
                      </a:moveTo>
                      <a:lnTo>
                        <a:pt x="400" y="562"/>
                      </a:lnTo>
                      <a:cubicBezTo>
                        <a:pt x="400" y="562"/>
                        <a:pt x="400" y="562"/>
                        <a:pt x="400" y="562"/>
                      </a:cubicBezTo>
                      <a:cubicBezTo>
                        <a:pt x="402" y="563"/>
                        <a:pt x="405" y="563"/>
                        <a:pt x="407" y="563"/>
                      </a:cubicBezTo>
                      <a:cubicBezTo>
                        <a:pt x="414" y="563"/>
                        <a:pt x="421" y="561"/>
                        <a:pt x="426" y="556"/>
                      </a:cubicBezTo>
                      <a:cubicBezTo>
                        <a:pt x="426" y="556"/>
                        <a:pt x="426" y="556"/>
                        <a:pt x="426" y="556"/>
                      </a:cubicBezTo>
                      <a:cubicBezTo>
                        <a:pt x="433" y="551"/>
                        <a:pt x="437" y="543"/>
                        <a:pt x="437" y="534"/>
                      </a:cubicBezTo>
                      <a:cubicBezTo>
                        <a:pt x="437" y="529"/>
                        <a:pt x="436" y="525"/>
                        <a:pt x="434" y="522"/>
                      </a:cubicBezTo>
                      <a:cubicBezTo>
                        <a:pt x="434" y="521"/>
                        <a:pt x="434" y="521"/>
                        <a:pt x="434" y="521"/>
                      </a:cubicBezTo>
                      <a:cubicBezTo>
                        <a:pt x="429" y="511"/>
                        <a:pt x="419" y="505"/>
                        <a:pt x="407" y="505"/>
                      </a:cubicBezTo>
                      <a:cubicBezTo>
                        <a:pt x="406" y="505"/>
                        <a:pt x="404" y="505"/>
                        <a:pt x="403" y="505"/>
                      </a:cubicBezTo>
                      <a:lnTo>
                        <a:pt x="402" y="505"/>
                      </a:lnTo>
                      <a:cubicBezTo>
                        <a:pt x="397" y="506"/>
                        <a:pt x="392" y="508"/>
                        <a:pt x="388" y="512"/>
                      </a:cubicBezTo>
                      <a:lnTo>
                        <a:pt x="388" y="512"/>
                      </a:lnTo>
                      <a:cubicBezTo>
                        <a:pt x="382" y="517"/>
                        <a:pt x="378" y="525"/>
                        <a:pt x="378" y="534"/>
                      </a:cubicBezTo>
                      <a:cubicBezTo>
                        <a:pt x="378" y="547"/>
                        <a:pt x="387" y="559"/>
                        <a:pt x="400" y="562"/>
                      </a:cubicBezTo>
                      <a:lnTo>
                        <a:pt x="400" y="562"/>
                      </a:lnTo>
                      <a:close/>
                      <a:moveTo>
                        <a:pt x="324" y="668"/>
                      </a:moveTo>
                      <a:lnTo>
                        <a:pt x="324" y="668"/>
                      </a:lnTo>
                      <a:cubicBezTo>
                        <a:pt x="332" y="665"/>
                        <a:pt x="340" y="662"/>
                        <a:pt x="347" y="657"/>
                      </a:cubicBezTo>
                      <a:cubicBezTo>
                        <a:pt x="347" y="657"/>
                        <a:pt x="347" y="657"/>
                        <a:pt x="348" y="657"/>
                      </a:cubicBezTo>
                      <a:cubicBezTo>
                        <a:pt x="354" y="653"/>
                        <a:pt x="360" y="648"/>
                        <a:pt x="365" y="643"/>
                      </a:cubicBezTo>
                      <a:cubicBezTo>
                        <a:pt x="365" y="643"/>
                        <a:pt x="365" y="643"/>
                        <a:pt x="365" y="643"/>
                      </a:cubicBezTo>
                      <a:cubicBezTo>
                        <a:pt x="390" y="618"/>
                        <a:pt x="397" y="585"/>
                        <a:pt x="396" y="567"/>
                      </a:cubicBezTo>
                      <a:cubicBezTo>
                        <a:pt x="391" y="565"/>
                        <a:pt x="385" y="562"/>
                        <a:pt x="381" y="557"/>
                      </a:cubicBezTo>
                      <a:cubicBezTo>
                        <a:pt x="384" y="590"/>
                        <a:pt x="374" y="629"/>
                        <a:pt x="327" y="653"/>
                      </a:cubicBezTo>
                      <a:cubicBezTo>
                        <a:pt x="326" y="653"/>
                        <a:pt x="326" y="653"/>
                        <a:pt x="325" y="653"/>
                      </a:cubicBezTo>
                      <a:cubicBezTo>
                        <a:pt x="325" y="653"/>
                        <a:pt x="324" y="653"/>
                        <a:pt x="324" y="653"/>
                      </a:cubicBezTo>
                      <a:cubicBezTo>
                        <a:pt x="316" y="650"/>
                        <a:pt x="307" y="646"/>
                        <a:pt x="300" y="641"/>
                      </a:cubicBezTo>
                      <a:cubicBezTo>
                        <a:pt x="299" y="640"/>
                        <a:pt x="299" y="640"/>
                        <a:pt x="298" y="640"/>
                      </a:cubicBezTo>
                      <a:cubicBezTo>
                        <a:pt x="292" y="635"/>
                        <a:pt x="286" y="629"/>
                        <a:pt x="282" y="622"/>
                      </a:cubicBezTo>
                      <a:cubicBezTo>
                        <a:pt x="282" y="621"/>
                        <a:pt x="282" y="621"/>
                        <a:pt x="281" y="621"/>
                      </a:cubicBezTo>
                      <a:cubicBezTo>
                        <a:pt x="272" y="605"/>
                        <a:pt x="274" y="585"/>
                        <a:pt x="300" y="569"/>
                      </a:cubicBezTo>
                      <a:cubicBezTo>
                        <a:pt x="299" y="565"/>
                        <a:pt x="297" y="561"/>
                        <a:pt x="295" y="557"/>
                      </a:cubicBezTo>
                      <a:cubicBezTo>
                        <a:pt x="241" y="594"/>
                        <a:pt x="263" y="640"/>
                        <a:pt x="324" y="668"/>
                      </a:cubicBezTo>
                      <a:lnTo>
                        <a:pt x="324" y="668"/>
                      </a:lnTo>
                      <a:close/>
                      <a:moveTo>
                        <a:pt x="349" y="662"/>
                      </a:moveTo>
                      <a:lnTo>
                        <a:pt x="349" y="662"/>
                      </a:lnTo>
                      <a:cubicBezTo>
                        <a:pt x="344" y="666"/>
                        <a:pt x="338" y="669"/>
                        <a:pt x="331" y="672"/>
                      </a:cubicBezTo>
                      <a:cubicBezTo>
                        <a:pt x="363" y="685"/>
                        <a:pt x="405" y="694"/>
                        <a:pt x="449" y="693"/>
                      </a:cubicBezTo>
                      <a:cubicBezTo>
                        <a:pt x="423" y="683"/>
                        <a:pt x="374" y="667"/>
                        <a:pt x="349" y="662"/>
                      </a:cubicBezTo>
                      <a:lnTo>
                        <a:pt x="349" y="662"/>
                      </a:lnTo>
                      <a:close/>
                      <a:moveTo>
                        <a:pt x="368" y="648"/>
                      </a:moveTo>
                      <a:lnTo>
                        <a:pt x="368" y="648"/>
                      </a:lnTo>
                      <a:cubicBezTo>
                        <a:pt x="364" y="652"/>
                        <a:pt x="360" y="655"/>
                        <a:pt x="356" y="658"/>
                      </a:cubicBezTo>
                      <a:cubicBezTo>
                        <a:pt x="387" y="665"/>
                        <a:pt x="443" y="683"/>
                        <a:pt x="463" y="692"/>
                      </a:cubicBezTo>
                      <a:cubicBezTo>
                        <a:pt x="475" y="692"/>
                        <a:pt x="487" y="690"/>
                        <a:pt x="499" y="688"/>
                      </a:cubicBezTo>
                      <a:cubicBezTo>
                        <a:pt x="465" y="677"/>
                        <a:pt x="398" y="656"/>
                        <a:pt x="368" y="648"/>
                      </a:cubicBezTo>
                      <a:lnTo>
                        <a:pt x="368" y="648"/>
                      </a:lnTo>
                      <a:close/>
                      <a:moveTo>
                        <a:pt x="402" y="568"/>
                      </a:moveTo>
                      <a:lnTo>
                        <a:pt x="402" y="568"/>
                      </a:lnTo>
                      <a:cubicBezTo>
                        <a:pt x="402" y="587"/>
                        <a:pt x="395" y="619"/>
                        <a:pt x="372" y="644"/>
                      </a:cubicBezTo>
                      <a:cubicBezTo>
                        <a:pt x="407" y="652"/>
                        <a:pt x="482" y="676"/>
                        <a:pt x="510" y="686"/>
                      </a:cubicBezTo>
                      <a:cubicBezTo>
                        <a:pt x="514" y="685"/>
                        <a:pt x="518" y="684"/>
                        <a:pt x="521" y="683"/>
                      </a:cubicBezTo>
                      <a:cubicBezTo>
                        <a:pt x="517" y="661"/>
                        <a:pt x="517" y="629"/>
                        <a:pt x="528" y="594"/>
                      </a:cubicBezTo>
                      <a:cubicBezTo>
                        <a:pt x="497" y="592"/>
                        <a:pt x="461" y="582"/>
                        <a:pt x="428" y="562"/>
                      </a:cubicBezTo>
                      <a:cubicBezTo>
                        <a:pt x="422" y="566"/>
                        <a:pt x="415" y="569"/>
                        <a:pt x="407" y="569"/>
                      </a:cubicBezTo>
                      <a:cubicBezTo>
                        <a:pt x="405" y="569"/>
                        <a:pt x="404" y="569"/>
                        <a:pt x="402" y="568"/>
                      </a:cubicBezTo>
                      <a:lnTo>
                        <a:pt x="402" y="568"/>
                      </a:lnTo>
                      <a:close/>
                      <a:moveTo>
                        <a:pt x="402" y="492"/>
                      </a:moveTo>
                      <a:lnTo>
                        <a:pt x="402" y="492"/>
                      </a:lnTo>
                      <a:cubicBezTo>
                        <a:pt x="402" y="495"/>
                        <a:pt x="403" y="497"/>
                        <a:pt x="404" y="499"/>
                      </a:cubicBezTo>
                      <a:cubicBezTo>
                        <a:pt x="405" y="499"/>
                        <a:pt x="406" y="499"/>
                        <a:pt x="407" y="499"/>
                      </a:cubicBezTo>
                      <a:cubicBezTo>
                        <a:pt x="413" y="499"/>
                        <a:pt x="418" y="500"/>
                        <a:pt x="423" y="503"/>
                      </a:cubicBezTo>
                      <a:cubicBezTo>
                        <a:pt x="426" y="487"/>
                        <a:pt x="411" y="481"/>
                        <a:pt x="402" y="492"/>
                      </a:cubicBezTo>
                      <a:lnTo>
                        <a:pt x="402" y="492"/>
                      </a:lnTo>
                      <a:close/>
                      <a:moveTo>
                        <a:pt x="422" y="464"/>
                      </a:moveTo>
                      <a:lnTo>
                        <a:pt x="422" y="464"/>
                      </a:lnTo>
                      <a:cubicBezTo>
                        <a:pt x="447" y="470"/>
                        <a:pt x="455" y="502"/>
                        <a:pt x="440" y="521"/>
                      </a:cubicBezTo>
                      <a:cubicBezTo>
                        <a:pt x="441" y="525"/>
                        <a:pt x="442" y="529"/>
                        <a:pt x="442" y="534"/>
                      </a:cubicBezTo>
                      <a:cubicBezTo>
                        <a:pt x="442" y="543"/>
                        <a:pt x="438" y="552"/>
                        <a:pt x="432" y="558"/>
                      </a:cubicBezTo>
                      <a:cubicBezTo>
                        <a:pt x="481" y="588"/>
                        <a:pt x="536" y="593"/>
                        <a:pt x="572" y="586"/>
                      </a:cubicBezTo>
                      <a:cubicBezTo>
                        <a:pt x="610" y="578"/>
                        <a:pt x="623" y="557"/>
                        <a:pt x="600" y="536"/>
                      </a:cubicBezTo>
                      <a:cubicBezTo>
                        <a:pt x="595" y="532"/>
                        <a:pt x="607" y="521"/>
                        <a:pt x="615" y="520"/>
                      </a:cubicBezTo>
                      <a:cubicBezTo>
                        <a:pt x="616" y="515"/>
                        <a:pt x="614" y="511"/>
                        <a:pt x="609" y="509"/>
                      </a:cubicBezTo>
                      <a:cubicBezTo>
                        <a:pt x="598" y="508"/>
                        <a:pt x="579" y="514"/>
                        <a:pt x="566" y="517"/>
                      </a:cubicBezTo>
                      <a:cubicBezTo>
                        <a:pt x="566" y="519"/>
                        <a:pt x="562" y="520"/>
                        <a:pt x="561" y="517"/>
                      </a:cubicBezTo>
                      <a:cubicBezTo>
                        <a:pt x="560" y="513"/>
                        <a:pt x="563" y="507"/>
                        <a:pt x="564" y="505"/>
                      </a:cubicBezTo>
                      <a:cubicBezTo>
                        <a:pt x="566" y="501"/>
                        <a:pt x="570" y="504"/>
                        <a:pt x="569" y="507"/>
                      </a:cubicBezTo>
                      <a:cubicBezTo>
                        <a:pt x="568" y="508"/>
                        <a:pt x="568" y="509"/>
                        <a:pt x="567" y="511"/>
                      </a:cubicBezTo>
                      <a:cubicBezTo>
                        <a:pt x="580" y="508"/>
                        <a:pt x="597" y="502"/>
                        <a:pt x="609" y="503"/>
                      </a:cubicBezTo>
                      <a:cubicBezTo>
                        <a:pt x="612" y="501"/>
                        <a:pt x="620" y="495"/>
                        <a:pt x="619" y="491"/>
                      </a:cubicBezTo>
                      <a:cubicBezTo>
                        <a:pt x="618" y="490"/>
                        <a:pt x="617" y="489"/>
                        <a:pt x="616" y="487"/>
                      </a:cubicBezTo>
                      <a:cubicBezTo>
                        <a:pt x="610" y="479"/>
                        <a:pt x="612" y="473"/>
                        <a:pt x="618" y="467"/>
                      </a:cubicBezTo>
                      <a:cubicBezTo>
                        <a:pt x="608" y="466"/>
                        <a:pt x="596" y="467"/>
                        <a:pt x="590" y="474"/>
                      </a:cubicBezTo>
                      <a:cubicBezTo>
                        <a:pt x="586" y="479"/>
                        <a:pt x="579" y="467"/>
                        <a:pt x="579" y="466"/>
                      </a:cubicBezTo>
                      <a:cubicBezTo>
                        <a:pt x="576" y="460"/>
                        <a:pt x="576" y="452"/>
                        <a:pt x="586" y="443"/>
                      </a:cubicBezTo>
                      <a:cubicBezTo>
                        <a:pt x="588" y="440"/>
                        <a:pt x="592" y="445"/>
                        <a:pt x="590" y="447"/>
                      </a:cubicBezTo>
                      <a:cubicBezTo>
                        <a:pt x="582" y="454"/>
                        <a:pt x="580" y="461"/>
                        <a:pt x="587" y="468"/>
                      </a:cubicBezTo>
                      <a:lnTo>
                        <a:pt x="588" y="469"/>
                      </a:lnTo>
                      <a:cubicBezTo>
                        <a:pt x="598" y="461"/>
                        <a:pt x="612" y="460"/>
                        <a:pt x="624" y="463"/>
                      </a:cubicBezTo>
                      <a:lnTo>
                        <a:pt x="624" y="463"/>
                      </a:lnTo>
                      <a:lnTo>
                        <a:pt x="624" y="463"/>
                      </a:lnTo>
                      <a:cubicBezTo>
                        <a:pt x="645" y="461"/>
                        <a:pt x="644" y="453"/>
                        <a:pt x="638" y="437"/>
                      </a:cubicBezTo>
                      <a:cubicBezTo>
                        <a:pt x="636" y="431"/>
                        <a:pt x="633" y="424"/>
                        <a:pt x="630" y="415"/>
                      </a:cubicBezTo>
                      <a:cubicBezTo>
                        <a:pt x="625" y="404"/>
                        <a:pt x="617" y="379"/>
                        <a:pt x="608" y="353"/>
                      </a:cubicBezTo>
                      <a:cubicBezTo>
                        <a:pt x="584" y="343"/>
                        <a:pt x="549" y="349"/>
                        <a:pt x="523" y="361"/>
                      </a:cubicBezTo>
                      <a:cubicBezTo>
                        <a:pt x="516" y="371"/>
                        <a:pt x="507" y="380"/>
                        <a:pt x="493" y="389"/>
                      </a:cubicBezTo>
                      <a:cubicBezTo>
                        <a:pt x="487" y="426"/>
                        <a:pt x="457" y="453"/>
                        <a:pt x="423" y="457"/>
                      </a:cubicBezTo>
                      <a:lnTo>
                        <a:pt x="422" y="464"/>
                      </a:lnTo>
                      <a:lnTo>
                        <a:pt x="422" y="464"/>
                      </a:lnTo>
                      <a:close/>
                      <a:moveTo>
                        <a:pt x="416" y="463"/>
                      </a:moveTo>
                      <a:lnTo>
                        <a:pt x="416" y="463"/>
                      </a:lnTo>
                      <a:lnTo>
                        <a:pt x="417" y="458"/>
                      </a:lnTo>
                      <a:cubicBezTo>
                        <a:pt x="415" y="458"/>
                        <a:pt x="413" y="458"/>
                        <a:pt x="411" y="458"/>
                      </a:cubicBezTo>
                      <a:cubicBezTo>
                        <a:pt x="407" y="463"/>
                        <a:pt x="403" y="468"/>
                        <a:pt x="399" y="473"/>
                      </a:cubicBezTo>
                      <a:cubicBezTo>
                        <a:pt x="399" y="477"/>
                        <a:pt x="399" y="482"/>
                        <a:pt x="400" y="485"/>
                      </a:cubicBezTo>
                      <a:cubicBezTo>
                        <a:pt x="412" y="476"/>
                        <a:pt x="435" y="482"/>
                        <a:pt x="428" y="506"/>
                      </a:cubicBezTo>
                      <a:cubicBezTo>
                        <a:pt x="431" y="508"/>
                        <a:pt x="434" y="511"/>
                        <a:pt x="437" y="515"/>
                      </a:cubicBezTo>
                      <a:cubicBezTo>
                        <a:pt x="449" y="498"/>
                        <a:pt x="439" y="469"/>
                        <a:pt x="414" y="469"/>
                      </a:cubicBezTo>
                      <a:cubicBezTo>
                        <a:pt x="411" y="468"/>
                        <a:pt x="411" y="463"/>
                        <a:pt x="415" y="463"/>
                      </a:cubicBezTo>
                      <a:cubicBezTo>
                        <a:pt x="415" y="463"/>
                        <a:pt x="416" y="463"/>
                        <a:pt x="416" y="463"/>
                      </a:cubicBezTo>
                      <a:lnTo>
                        <a:pt x="416" y="463"/>
                      </a:lnTo>
                      <a:close/>
                      <a:moveTo>
                        <a:pt x="514" y="262"/>
                      </a:moveTo>
                      <a:lnTo>
                        <a:pt x="514" y="262"/>
                      </a:lnTo>
                      <a:cubicBezTo>
                        <a:pt x="514" y="265"/>
                        <a:pt x="511" y="267"/>
                        <a:pt x="509" y="267"/>
                      </a:cubicBezTo>
                      <a:cubicBezTo>
                        <a:pt x="506" y="267"/>
                        <a:pt x="503" y="265"/>
                        <a:pt x="503" y="262"/>
                      </a:cubicBezTo>
                      <a:cubicBezTo>
                        <a:pt x="503" y="259"/>
                        <a:pt x="506" y="257"/>
                        <a:pt x="509" y="257"/>
                      </a:cubicBezTo>
                      <a:cubicBezTo>
                        <a:pt x="511" y="257"/>
                        <a:pt x="514" y="259"/>
                        <a:pt x="514" y="262"/>
                      </a:cubicBezTo>
                      <a:lnTo>
                        <a:pt x="514" y="262"/>
                      </a:lnTo>
                      <a:close/>
                      <a:moveTo>
                        <a:pt x="529" y="244"/>
                      </a:moveTo>
                      <a:lnTo>
                        <a:pt x="529" y="244"/>
                      </a:lnTo>
                      <a:cubicBezTo>
                        <a:pt x="529" y="248"/>
                        <a:pt x="526" y="250"/>
                        <a:pt x="523" y="250"/>
                      </a:cubicBezTo>
                      <a:cubicBezTo>
                        <a:pt x="520" y="250"/>
                        <a:pt x="517" y="248"/>
                        <a:pt x="517" y="244"/>
                      </a:cubicBezTo>
                      <a:cubicBezTo>
                        <a:pt x="517" y="241"/>
                        <a:pt x="520" y="239"/>
                        <a:pt x="523" y="239"/>
                      </a:cubicBezTo>
                      <a:cubicBezTo>
                        <a:pt x="526" y="239"/>
                        <a:pt x="529" y="241"/>
                        <a:pt x="529" y="244"/>
                      </a:cubicBezTo>
                      <a:lnTo>
                        <a:pt x="529" y="244"/>
                      </a:lnTo>
                      <a:close/>
                      <a:moveTo>
                        <a:pt x="499" y="280"/>
                      </a:moveTo>
                      <a:lnTo>
                        <a:pt x="499" y="280"/>
                      </a:lnTo>
                      <a:cubicBezTo>
                        <a:pt x="499" y="283"/>
                        <a:pt x="497" y="285"/>
                        <a:pt x="495" y="285"/>
                      </a:cubicBezTo>
                      <a:cubicBezTo>
                        <a:pt x="492" y="285"/>
                        <a:pt x="490" y="283"/>
                        <a:pt x="490" y="280"/>
                      </a:cubicBezTo>
                      <a:cubicBezTo>
                        <a:pt x="490" y="278"/>
                        <a:pt x="492" y="276"/>
                        <a:pt x="495" y="276"/>
                      </a:cubicBezTo>
                      <a:cubicBezTo>
                        <a:pt x="497" y="276"/>
                        <a:pt x="499" y="278"/>
                        <a:pt x="499" y="280"/>
                      </a:cubicBezTo>
                      <a:lnTo>
                        <a:pt x="499" y="280"/>
                      </a:lnTo>
                      <a:close/>
                      <a:moveTo>
                        <a:pt x="339" y="230"/>
                      </a:moveTo>
                      <a:lnTo>
                        <a:pt x="339" y="230"/>
                      </a:lnTo>
                      <a:cubicBezTo>
                        <a:pt x="339" y="233"/>
                        <a:pt x="336" y="236"/>
                        <a:pt x="333" y="236"/>
                      </a:cubicBezTo>
                      <a:cubicBezTo>
                        <a:pt x="330" y="236"/>
                        <a:pt x="328" y="233"/>
                        <a:pt x="328" y="230"/>
                      </a:cubicBezTo>
                      <a:cubicBezTo>
                        <a:pt x="328" y="227"/>
                        <a:pt x="330" y="224"/>
                        <a:pt x="333" y="224"/>
                      </a:cubicBezTo>
                      <a:cubicBezTo>
                        <a:pt x="336" y="224"/>
                        <a:pt x="339" y="227"/>
                        <a:pt x="339" y="230"/>
                      </a:cubicBezTo>
                      <a:lnTo>
                        <a:pt x="339" y="230"/>
                      </a:lnTo>
                      <a:close/>
                      <a:moveTo>
                        <a:pt x="407" y="544"/>
                      </a:moveTo>
                      <a:lnTo>
                        <a:pt x="407" y="544"/>
                      </a:lnTo>
                      <a:cubicBezTo>
                        <a:pt x="413" y="544"/>
                        <a:pt x="417" y="539"/>
                        <a:pt x="417" y="534"/>
                      </a:cubicBezTo>
                      <a:cubicBezTo>
                        <a:pt x="417" y="528"/>
                        <a:pt x="413" y="524"/>
                        <a:pt x="407" y="524"/>
                      </a:cubicBezTo>
                      <a:cubicBezTo>
                        <a:pt x="402" y="524"/>
                        <a:pt x="397" y="528"/>
                        <a:pt x="397" y="534"/>
                      </a:cubicBezTo>
                      <a:cubicBezTo>
                        <a:pt x="397" y="539"/>
                        <a:pt x="402" y="544"/>
                        <a:pt x="407" y="544"/>
                      </a:cubicBezTo>
                      <a:lnTo>
                        <a:pt x="407" y="544"/>
                      </a:lnTo>
                      <a:close/>
                      <a:moveTo>
                        <a:pt x="407" y="550"/>
                      </a:moveTo>
                      <a:lnTo>
                        <a:pt x="407" y="550"/>
                      </a:lnTo>
                      <a:cubicBezTo>
                        <a:pt x="399" y="550"/>
                        <a:pt x="392" y="542"/>
                        <a:pt x="392" y="534"/>
                      </a:cubicBezTo>
                      <a:cubicBezTo>
                        <a:pt x="392" y="525"/>
                        <a:pt x="399" y="518"/>
                        <a:pt x="407" y="518"/>
                      </a:cubicBezTo>
                      <a:cubicBezTo>
                        <a:pt x="416" y="518"/>
                        <a:pt x="423" y="525"/>
                        <a:pt x="423" y="534"/>
                      </a:cubicBezTo>
                      <a:cubicBezTo>
                        <a:pt x="423" y="542"/>
                        <a:pt x="416" y="550"/>
                        <a:pt x="407" y="550"/>
                      </a:cubicBezTo>
                      <a:lnTo>
                        <a:pt x="407" y="550"/>
                      </a:lnTo>
                      <a:close/>
                      <a:moveTo>
                        <a:pt x="624" y="463"/>
                      </a:moveTo>
                      <a:lnTo>
                        <a:pt x="624" y="463"/>
                      </a:lnTo>
                      <a:cubicBezTo>
                        <a:pt x="624" y="463"/>
                        <a:pt x="624" y="463"/>
                        <a:pt x="624" y="463"/>
                      </a:cubicBezTo>
                      <a:lnTo>
                        <a:pt x="624" y="463"/>
                      </a:lnTo>
                      <a:lnTo>
                        <a:pt x="624" y="463"/>
                      </a:lnTo>
                      <a:lnTo>
                        <a:pt x="624" y="463"/>
                      </a:lnTo>
                      <a:close/>
                      <a:moveTo>
                        <a:pt x="541" y="399"/>
                      </a:moveTo>
                      <a:lnTo>
                        <a:pt x="541" y="399"/>
                      </a:lnTo>
                      <a:cubicBezTo>
                        <a:pt x="539" y="395"/>
                        <a:pt x="539" y="389"/>
                        <a:pt x="539" y="383"/>
                      </a:cubicBezTo>
                      <a:cubicBezTo>
                        <a:pt x="531" y="385"/>
                        <a:pt x="523" y="389"/>
                        <a:pt x="516" y="395"/>
                      </a:cubicBezTo>
                      <a:cubicBezTo>
                        <a:pt x="518" y="395"/>
                        <a:pt x="522" y="397"/>
                        <a:pt x="527" y="398"/>
                      </a:cubicBezTo>
                      <a:cubicBezTo>
                        <a:pt x="531" y="398"/>
                        <a:pt x="536" y="399"/>
                        <a:pt x="541" y="399"/>
                      </a:cubicBezTo>
                      <a:lnTo>
                        <a:pt x="541" y="399"/>
                      </a:lnTo>
                      <a:close/>
                      <a:moveTo>
                        <a:pt x="545" y="381"/>
                      </a:moveTo>
                      <a:lnTo>
                        <a:pt x="545" y="381"/>
                      </a:lnTo>
                      <a:cubicBezTo>
                        <a:pt x="544" y="389"/>
                        <a:pt x="545" y="395"/>
                        <a:pt x="547" y="400"/>
                      </a:cubicBezTo>
                      <a:cubicBezTo>
                        <a:pt x="551" y="400"/>
                        <a:pt x="554" y="399"/>
                        <a:pt x="558" y="399"/>
                      </a:cubicBezTo>
                      <a:cubicBezTo>
                        <a:pt x="556" y="397"/>
                        <a:pt x="555" y="393"/>
                        <a:pt x="555" y="389"/>
                      </a:cubicBezTo>
                      <a:cubicBezTo>
                        <a:pt x="555" y="386"/>
                        <a:pt x="555" y="382"/>
                        <a:pt x="556" y="379"/>
                      </a:cubicBezTo>
                      <a:cubicBezTo>
                        <a:pt x="553" y="380"/>
                        <a:pt x="549" y="380"/>
                        <a:pt x="545" y="381"/>
                      </a:cubicBezTo>
                      <a:lnTo>
                        <a:pt x="545" y="381"/>
                      </a:lnTo>
                      <a:close/>
                      <a:moveTo>
                        <a:pt x="569" y="373"/>
                      </a:moveTo>
                      <a:lnTo>
                        <a:pt x="569" y="373"/>
                      </a:lnTo>
                      <a:cubicBezTo>
                        <a:pt x="572" y="373"/>
                        <a:pt x="576" y="372"/>
                        <a:pt x="579" y="373"/>
                      </a:cubicBezTo>
                      <a:cubicBezTo>
                        <a:pt x="581" y="373"/>
                        <a:pt x="582" y="375"/>
                        <a:pt x="582" y="376"/>
                      </a:cubicBezTo>
                      <a:cubicBezTo>
                        <a:pt x="582" y="379"/>
                        <a:pt x="577" y="381"/>
                        <a:pt x="574" y="382"/>
                      </a:cubicBezTo>
                      <a:cubicBezTo>
                        <a:pt x="574" y="384"/>
                        <a:pt x="575" y="386"/>
                        <a:pt x="575" y="387"/>
                      </a:cubicBezTo>
                      <a:cubicBezTo>
                        <a:pt x="576" y="395"/>
                        <a:pt x="572" y="402"/>
                        <a:pt x="567" y="404"/>
                      </a:cubicBezTo>
                      <a:cubicBezTo>
                        <a:pt x="567" y="404"/>
                        <a:pt x="567" y="404"/>
                        <a:pt x="567" y="404"/>
                      </a:cubicBezTo>
                      <a:cubicBezTo>
                        <a:pt x="560" y="405"/>
                        <a:pt x="553" y="405"/>
                        <a:pt x="546" y="405"/>
                      </a:cubicBezTo>
                      <a:cubicBezTo>
                        <a:pt x="545" y="405"/>
                        <a:pt x="545" y="405"/>
                        <a:pt x="544" y="405"/>
                      </a:cubicBezTo>
                      <a:cubicBezTo>
                        <a:pt x="533" y="405"/>
                        <a:pt x="521" y="403"/>
                        <a:pt x="511" y="399"/>
                      </a:cubicBezTo>
                      <a:cubicBezTo>
                        <a:pt x="511" y="399"/>
                        <a:pt x="511" y="399"/>
                        <a:pt x="511" y="399"/>
                      </a:cubicBezTo>
                      <a:cubicBezTo>
                        <a:pt x="508" y="402"/>
                        <a:pt x="504" y="399"/>
                        <a:pt x="506" y="396"/>
                      </a:cubicBezTo>
                      <a:cubicBezTo>
                        <a:pt x="506" y="396"/>
                        <a:pt x="507" y="395"/>
                        <a:pt x="508" y="394"/>
                      </a:cubicBezTo>
                      <a:cubicBezTo>
                        <a:pt x="508" y="394"/>
                        <a:pt x="509" y="393"/>
                        <a:pt x="509" y="393"/>
                      </a:cubicBezTo>
                      <a:cubicBezTo>
                        <a:pt x="515" y="387"/>
                        <a:pt x="534" y="373"/>
                        <a:pt x="569" y="37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34" name="Freeform 7">
                  <a:extLst>
                    <a:ext uri="{FF2B5EF4-FFF2-40B4-BE49-F238E27FC236}">
                      <a16:creationId xmlns:a16="http://schemas.microsoft.com/office/drawing/2014/main" id="{B5BE6B09-6853-1D54-6120-31372E7F026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499353" y="325438"/>
                  <a:ext cx="525463" cy="576261"/>
                </a:xfrm>
                <a:custGeom>
                  <a:avLst/>
                  <a:gdLst>
                    <a:gd name="T0" fmla="*/ 524 w 647"/>
                    <a:gd name="T1" fmla="*/ 663 h 701"/>
                    <a:gd name="T2" fmla="*/ 555 w 647"/>
                    <a:gd name="T3" fmla="*/ 673 h 701"/>
                    <a:gd name="T4" fmla="*/ 563 w 647"/>
                    <a:gd name="T5" fmla="*/ 670 h 701"/>
                    <a:gd name="T6" fmla="*/ 524 w 647"/>
                    <a:gd name="T7" fmla="*/ 657 h 701"/>
                    <a:gd name="T8" fmla="*/ 564 w 647"/>
                    <a:gd name="T9" fmla="*/ 676 h 701"/>
                    <a:gd name="T10" fmla="*/ 510 w 647"/>
                    <a:gd name="T11" fmla="*/ 692 h 701"/>
                    <a:gd name="T12" fmla="*/ 324 w 647"/>
                    <a:gd name="T13" fmla="*/ 675 h 701"/>
                    <a:gd name="T14" fmla="*/ 293 w 647"/>
                    <a:gd name="T15" fmla="*/ 552 h 701"/>
                    <a:gd name="T16" fmla="*/ 265 w 647"/>
                    <a:gd name="T17" fmla="*/ 544 h 701"/>
                    <a:gd name="T18" fmla="*/ 217 w 647"/>
                    <a:gd name="T19" fmla="*/ 599 h 701"/>
                    <a:gd name="T20" fmla="*/ 501 w 647"/>
                    <a:gd name="T21" fmla="*/ 186 h 701"/>
                    <a:gd name="T22" fmla="*/ 510 w 647"/>
                    <a:gd name="T23" fmla="*/ 202 h 701"/>
                    <a:gd name="T24" fmla="*/ 554 w 647"/>
                    <a:gd name="T25" fmla="*/ 163 h 701"/>
                    <a:gd name="T26" fmla="*/ 583 w 647"/>
                    <a:gd name="T27" fmla="*/ 244 h 701"/>
                    <a:gd name="T28" fmla="*/ 579 w 647"/>
                    <a:gd name="T29" fmla="*/ 249 h 701"/>
                    <a:gd name="T30" fmla="*/ 625 w 647"/>
                    <a:gd name="T31" fmla="*/ 468 h 701"/>
                    <a:gd name="T32" fmla="*/ 617 w 647"/>
                    <a:gd name="T33" fmla="*/ 526 h 701"/>
                    <a:gd name="T34" fmla="*/ 534 w 647"/>
                    <a:gd name="T35" fmla="*/ 594 h 701"/>
                    <a:gd name="T36" fmla="*/ 586 w 647"/>
                    <a:gd name="T37" fmla="*/ 661 h 701"/>
                    <a:gd name="T38" fmla="*/ 586 w 647"/>
                    <a:gd name="T39" fmla="*/ 666 h 701"/>
                    <a:gd name="T40" fmla="*/ 564 w 647"/>
                    <a:gd name="T41" fmla="*/ 676 h 701"/>
                    <a:gd name="T42" fmla="*/ 306 w 647"/>
                    <a:gd name="T43" fmla="*/ 571 h 701"/>
                    <a:gd name="T44" fmla="*/ 303 w 647"/>
                    <a:gd name="T45" fmla="*/ 560 h 701"/>
                    <a:gd name="T46" fmla="*/ 302 w 647"/>
                    <a:gd name="T47" fmla="*/ 575 h 701"/>
                    <a:gd name="T48" fmla="*/ 303 w 647"/>
                    <a:gd name="T49" fmla="*/ 596 h 701"/>
                    <a:gd name="T50" fmla="*/ 283 w 647"/>
                    <a:gd name="T51" fmla="*/ 607 h 701"/>
                    <a:gd name="T52" fmla="*/ 333 w 647"/>
                    <a:gd name="T53" fmla="*/ 540 h 701"/>
                    <a:gd name="T54" fmla="*/ 283 w 647"/>
                    <a:gd name="T55" fmla="*/ 607 h 701"/>
                    <a:gd name="T56" fmla="*/ 301 w 647"/>
                    <a:gd name="T57" fmla="*/ 635 h 701"/>
                    <a:gd name="T58" fmla="*/ 289 w 647"/>
                    <a:gd name="T59" fmla="*/ 623 h 701"/>
                    <a:gd name="T60" fmla="*/ 307 w 647"/>
                    <a:gd name="T61" fmla="*/ 639 h 701"/>
                    <a:gd name="T62" fmla="*/ 352 w 647"/>
                    <a:gd name="T63" fmla="*/ 524 h 701"/>
                    <a:gd name="T64" fmla="*/ 527 w 647"/>
                    <a:gd name="T65" fmla="*/ 353 h 701"/>
                    <a:gd name="T66" fmla="*/ 578 w 647"/>
                    <a:gd name="T67" fmla="*/ 264 h 701"/>
                    <a:gd name="T68" fmla="*/ 527 w 647"/>
                    <a:gd name="T69" fmla="*/ 353 h 701"/>
                    <a:gd name="T70" fmla="*/ 519 w 647"/>
                    <a:gd name="T71" fmla="*/ 356 h 701"/>
                    <a:gd name="T72" fmla="*/ 528 w 647"/>
                    <a:gd name="T73" fmla="*/ 314 h 701"/>
                    <a:gd name="T74" fmla="*/ 516 w 647"/>
                    <a:gd name="T75" fmla="*/ 310 h 701"/>
                    <a:gd name="T76" fmla="*/ 518 w 647"/>
                    <a:gd name="T77" fmla="*/ 357 h 701"/>
                    <a:gd name="T78" fmla="*/ 374 w 647"/>
                    <a:gd name="T79" fmla="*/ 525 h 701"/>
                    <a:gd name="T80" fmla="*/ 366 w 647"/>
                    <a:gd name="T81" fmla="*/ 510 h 701"/>
                    <a:gd name="T82" fmla="*/ 387 w 647"/>
                    <a:gd name="T83" fmla="*/ 505 h 701"/>
                    <a:gd name="T84" fmla="*/ 394 w 647"/>
                    <a:gd name="T85" fmla="*/ 479 h 701"/>
                    <a:gd name="T86" fmla="*/ 387 w 647"/>
                    <a:gd name="T87" fmla="*/ 505 h 701"/>
                    <a:gd name="T88" fmla="*/ 258 w 647"/>
                    <a:gd name="T89" fmla="*/ 506 h 701"/>
                    <a:gd name="T90" fmla="*/ 226 w 647"/>
                    <a:gd name="T91" fmla="*/ 406 h 701"/>
                    <a:gd name="T92" fmla="*/ 228 w 647"/>
                    <a:gd name="T93" fmla="*/ 363 h 701"/>
                    <a:gd name="T94" fmla="*/ 231 w 647"/>
                    <a:gd name="T95" fmla="*/ 349 h 701"/>
                    <a:gd name="T96" fmla="*/ 310 w 647"/>
                    <a:gd name="T97" fmla="*/ 227 h 701"/>
                    <a:gd name="T98" fmla="*/ 358 w 647"/>
                    <a:gd name="T99" fmla="*/ 200 h 701"/>
                    <a:gd name="T100" fmla="*/ 462 w 647"/>
                    <a:gd name="T101" fmla="*/ 190 h 701"/>
                    <a:gd name="T102" fmla="*/ 476 w 647"/>
                    <a:gd name="T103" fmla="*/ 180 h 701"/>
                    <a:gd name="T104" fmla="*/ 269 w 647"/>
                    <a:gd name="T105" fmla="*/ 246 h 701"/>
                    <a:gd name="T106" fmla="*/ 245 w 647"/>
                    <a:gd name="T107" fmla="*/ 277 h 701"/>
                    <a:gd name="T108" fmla="*/ 217 w 647"/>
                    <a:gd name="T109" fmla="*/ 345 h 701"/>
                    <a:gd name="T110" fmla="*/ 253 w 647"/>
                    <a:gd name="T111" fmla="*/ 527 h 7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647" h="701">
                      <a:moveTo>
                        <a:pt x="555" y="673"/>
                      </a:moveTo>
                      <a:lnTo>
                        <a:pt x="555" y="673"/>
                      </a:lnTo>
                      <a:cubicBezTo>
                        <a:pt x="549" y="670"/>
                        <a:pt x="537" y="667"/>
                        <a:pt x="524" y="663"/>
                      </a:cubicBezTo>
                      <a:cubicBezTo>
                        <a:pt x="525" y="670"/>
                        <a:pt x="526" y="677"/>
                        <a:pt x="527" y="682"/>
                      </a:cubicBezTo>
                      <a:cubicBezTo>
                        <a:pt x="536" y="680"/>
                        <a:pt x="546" y="677"/>
                        <a:pt x="555" y="673"/>
                      </a:cubicBezTo>
                      <a:lnTo>
                        <a:pt x="555" y="673"/>
                      </a:lnTo>
                      <a:close/>
                      <a:moveTo>
                        <a:pt x="524" y="657"/>
                      </a:moveTo>
                      <a:lnTo>
                        <a:pt x="524" y="657"/>
                      </a:lnTo>
                      <a:cubicBezTo>
                        <a:pt x="539" y="662"/>
                        <a:pt x="556" y="666"/>
                        <a:pt x="563" y="670"/>
                      </a:cubicBezTo>
                      <a:cubicBezTo>
                        <a:pt x="568" y="668"/>
                        <a:pt x="574" y="666"/>
                        <a:pt x="579" y="663"/>
                      </a:cubicBezTo>
                      <a:cubicBezTo>
                        <a:pt x="569" y="658"/>
                        <a:pt x="546" y="651"/>
                        <a:pt x="524" y="645"/>
                      </a:cubicBezTo>
                      <a:cubicBezTo>
                        <a:pt x="524" y="649"/>
                        <a:pt x="524" y="653"/>
                        <a:pt x="524" y="657"/>
                      </a:cubicBezTo>
                      <a:lnTo>
                        <a:pt x="524" y="657"/>
                      </a:lnTo>
                      <a:close/>
                      <a:moveTo>
                        <a:pt x="564" y="676"/>
                      </a:moveTo>
                      <a:lnTo>
                        <a:pt x="564" y="676"/>
                      </a:lnTo>
                      <a:cubicBezTo>
                        <a:pt x="563" y="676"/>
                        <a:pt x="563" y="676"/>
                        <a:pt x="563" y="676"/>
                      </a:cubicBezTo>
                      <a:cubicBezTo>
                        <a:pt x="546" y="683"/>
                        <a:pt x="528" y="688"/>
                        <a:pt x="511" y="692"/>
                      </a:cubicBezTo>
                      <a:cubicBezTo>
                        <a:pt x="511" y="692"/>
                        <a:pt x="510" y="692"/>
                        <a:pt x="510" y="692"/>
                      </a:cubicBezTo>
                      <a:cubicBezTo>
                        <a:pt x="494" y="695"/>
                        <a:pt x="478" y="697"/>
                        <a:pt x="463" y="698"/>
                      </a:cubicBezTo>
                      <a:cubicBezTo>
                        <a:pt x="462" y="698"/>
                        <a:pt x="462" y="698"/>
                        <a:pt x="462" y="698"/>
                      </a:cubicBezTo>
                      <a:cubicBezTo>
                        <a:pt x="410" y="701"/>
                        <a:pt x="361" y="691"/>
                        <a:pt x="324" y="675"/>
                      </a:cubicBezTo>
                      <a:lnTo>
                        <a:pt x="323" y="674"/>
                      </a:lnTo>
                      <a:cubicBezTo>
                        <a:pt x="323" y="674"/>
                        <a:pt x="322" y="674"/>
                        <a:pt x="322" y="674"/>
                      </a:cubicBezTo>
                      <a:cubicBezTo>
                        <a:pt x="260" y="645"/>
                        <a:pt x="232" y="594"/>
                        <a:pt x="293" y="552"/>
                      </a:cubicBezTo>
                      <a:cubicBezTo>
                        <a:pt x="286" y="542"/>
                        <a:pt x="278" y="532"/>
                        <a:pt x="270" y="522"/>
                      </a:cubicBezTo>
                      <a:cubicBezTo>
                        <a:pt x="267" y="518"/>
                        <a:pt x="265" y="515"/>
                        <a:pt x="262" y="511"/>
                      </a:cubicBezTo>
                      <a:cubicBezTo>
                        <a:pt x="257" y="524"/>
                        <a:pt x="257" y="532"/>
                        <a:pt x="265" y="544"/>
                      </a:cubicBezTo>
                      <a:cubicBezTo>
                        <a:pt x="266" y="545"/>
                        <a:pt x="265" y="546"/>
                        <a:pt x="265" y="547"/>
                      </a:cubicBezTo>
                      <a:lnTo>
                        <a:pt x="221" y="599"/>
                      </a:lnTo>
                      <a:cubicBezTo>
                        <a:pt x="220" y="601"/>
                        <a:pt x="218" y="601"/>
                        <a:pt x="217" y="599"/>
                      </a:cubicBezTo>
                      <a:cubicBezTo>
                        <a:pt x="0" y="361"/>
                        <a:pt x="247" y="0"/>
                        <a:pt x="546" y="104"/>
                      </a:cubicBezTo>
                      <a:cubicBezTo>
                        <a:pt x="548" y="105"/>
                        <a:pt x="549" y="106"/>
                        <a:pt x="548" y="108"/>
                      </a:cubicBezTo>
                      <a:lnTo>
                        <a:pt x="501" y="186"/>
                      </a:lnTo>
                      <a:cubicBezTo>
                        <a:pt x="500" y="187"/>
                        <a:pt x="499" y="188"/>
                        <a:pt x="498" y="187"/>
                      </a:cubicBezTo>
                      <a:cubicBezTo>
                        <a:pt x="483" y="185"/>
                        <a:pt x="474" y="186"/>
                        <a:pt x="468" y="192"/>
                      </a:cubicBezTo>
                      <a:cubicBezTo>
                        <a:pt x="482" y="194"/>
                        <a:pt x="496" y="197"/>
                        <a:pt x="510" y="202"/>
                      </a:cubicBezTo>
                      <a:cubicBezTo>
                        <a:pt x="523" y="188"/>
                        <a:pt x="536" y="175"/>
                        <a:pt x="551" y="163"/>
                      </a:cubicBezTo>
                      <a:cubicBezTo>
                        <a:pt x="551" y="163"/>
                        <a:pt x="551" y="163"/>
                        <a:pt x="552" y="163"/>
                      </a:cubicBezTo>
                      <a:cubicBezTo>
                        <a:pt x="552" y="162"/>
                        <a:pt x="553" y="162"/>
                        <a:pt x="554" y="163"/>
                      </a:cubicBezTo>
                      <a:cubicBezTo>
                        <a:pt x="555" y="163"/>
                        <a:pt x="555" y="163"/>
                        <a:pt x="556" y="164"/>
                      </a:cubicBezTo>
                      <a:cubicBezTo>
                        <a:pt x="556" y="164"/>
                        <a:pt x="556" y="165"/>
                        <a:pt x="556" y="165"/>
                      </a:cubicBezTo>
                      <a:lnTo>
                        <a:pt x="583" y="244"/>
                      </a:lnTo>
                      <a:cubicBezTo>
                        <a:pt x="583" y="245"/>
                        <a:pt x="583" y="245"/>
                        <a:pt x="583" y="246"/>
                      </a:cubicBezTo>
                      <a:cubicBezTo>
                        <a:pt x="583" y="247"/>
                        <a:pt x="582" y="247"/>
                        <a:pt x="582" y="247"/>
                      </a:cubicBezTo>
                      <a:cubicBezTo>
                        <a:pt x="581" y="248"/>
                        <a:pt x="580" y="249"/>
                        <a:pt x="579" y="249"/>
                      </a:cubicBezTo>
                      <a:cubicBezTo>
                        <a:pt x="585" y="266"/>
                        <a:pt x="623" y="382"/>
                        <a:pt x="635" y="413"/>
                      </a:cubicBezTo>
                      <a:cubicBezTo>
                        <a:pt x="639" y="423"/>
                        <a:pt x="647" y="441"/>
                        <a:pt x="647" y="452"/>
                      </a:cubicBezTo>
                      <a:cubicBezTo>
                        <a:pt x="647" y="462"/>
                        <a:pt x="640" y="467"/>
                        <a:pt x="625" y="468"/>
                      </a:cubicBezTo>
                      <a:cubicBezTo>
                        <a:pt x="617" y="475"/>
                        <a:pt x="616" y="478"/>
                        <a:pt x="620" y="483"/>
                      </a:cubicBezTo>
                      <a:cubicBezTo>
                        <a:pt x="628" y="494"/>
                        <a:pt x="624" y="499"/>
                        <a:pt x="615" y="506"/>
                      </a:cubicBezTo>
                      <a:cubicBezTo>
                        <a:pt x="624" y="513"/>
                        <a:pt x="622" y="526"/>
                        <a:pt x="617" y="526"/>
                      </a:cubicBezTo>
                      <a:cubicBezTo>
                        <a:pt x="611" y="526"/>
                        <a:pt x="609" y="528"/>
                        <a:pt x="605" y="533"/>
                      </a:cubicBezTo>
                      <a:cubicBezTo>
                        <a:pt x="633" y="560"/>
                        <a:pt x="610" y="583"/>
                        <a:pt x="573" y="591"/>
                      </a:cubicBezTo>
                      <a:cubicBezTo>
                        <a:pt x="562" y="594"/>
                        <a:pt x="548" y="595"/>
                        <a:pt x="534" y="594"/>
                      </a:cubicBezTo>
                      <a:cubicBezTo>
                        <a:pt x="534" y="594"/>
                        <a:pt x="534" y="594"/>
                        <a:pt x="534" y="595"/>
                      </a:cubicBezTo>
                      <a:cubicBezTo>
                        <a:pt x="529" y="610"/>
                        <a:pt x="526" y="625"/>
                        <a:pt x="525" y="639"/>
                      </a:cubicBezTo>
                      <a:cubicBezTo>
                        <a:pt x="549" y="646"/>
                        <a:pt x="578" y="655"/>
                        <a:pt x="586" y="661"/>
                      </a:cubicBezTo>
                      <a:cubicBezTo>
                        <a:pt x="586" y="661"/>
                        <a:pt x="587" y="662"/>
                        <a:pt x="587" y="662"/>
                      </a:cubicBezTo>
                      <a:cubicBezTo>
                        <a:pt x="587" y="663"/>
                        <a:pt x="588" y="663"/>
                        <a:pt x="587" y="664"/>
                      </a:cubicBezTo>
                      <a:cubicBezTo>
                        <a:pt x="587" y="665"/>
                        <a:pt x="587" y="665"/>
                        <a:pt x="586" y="666"/>
                      </a:cubicBezTo>
                      <a:cubicBezTo>
                        <a:pt x="586" y="666"/>
                        <a:pt x="586" y="666"/>
                        <a:pt x="585" y="666"/>
                      </a:cubicBezTo>
                      <a:cubicBezTo>
                        <a:pt x="578" y="670"/>
                        <a:pt x="571" y="673"/>
                        <a:pt x="564" y="676"/>
                      </a:cubicBezTo>
                      <a:lnTo>
                        <a:pt x="564" y="676"/>
                      </a:lnTo>
                      <a:close/>
                      <a:moveTo>
                        <a:pt x="306" y="570"/>
                      </a:moveTo>
                      <a:lnTo>
                        <a:pt x="306" y="570"/>
                      </a:lnTo>
                      <a:cubicBezTo>
                        <a:pt x="306" y="570"/>
                        <a:pt x="306" y="570"/>
                        <a:pt x="306" y="571"/>
                      </a:cubicBezTo>
                      <a:cubicBezTo>
                        <a:pt x="308" y="577"/>
                        <a:pt x="309" y="584"/>
                        <a:pt x="309" y="592"/>
                      </a:cubicBezTo>
                      <a:cubicBezTo>
                        <a:pt x="326" y="581"/>
                        <a:pt x="321" y="561"/>
                        <a:pt x="316" y="552"/>
                      </a:cubicBezTo>
                      <a:cubicBezTo>
                        <a:pt x="312" y="555"/>
                        <a:pt x="307" y="558"/>
                        <a:pt x="303" y="560"/>
                      </a:cubicBezTo>
                      <a:cubicBezTo>
                        <a:pt x="304" y="563"/>
                        <a:pt x="305" y="566"/>
                        <a:pt x="306" y="570"/>
                      </a:cubicBezTo>
                      <a:lnTo>
                        <a:pt x="306" y="570"/>
                      </a:lnTo>
                      <a:close/>
                      <a:moveTo>
                        <a:pt x="302" y="575"/>
                      </a:moveTo>
                      <a:lnTo>
                        <a:pt x="302" y="575"/>
                      </a:lnTo>
                      <a:cubicBezTo>
                        <a:pt x="289" y="583"/>
                        <a:pt x="284" y="592"/>
                        <a:pt x="283" y="601"/>
                      </a:cubicBezTo>
                      <a:cubicBezTo>
                        <a:pt x="291" y="600"/>
                        <a:pt x="297" y="598"/>
                        <a:pt x="303" y="596"/>
                      </a:cubicBezTo>
                      <a:cubicBezTo>
                        <a:pt x="303" y="588"/>
                        <a:pt x="303" y="581"/>
                        <a:pt x="302" y="575"/>
                      </a:cubicBezTo>
                      <a:lnTo>
                        <a:pt x="302" y="575"/>
                      </a:lnTo>
                      <a:close/>
                      <a:moveTo>
                        <a:pt x="283" y="607"/>
                      </a:moveTo>
                      <a:lnTo>
                        <a:pt x="283" y="607"/>
                      </a:lnTo>
                      <a:cubicBezTo>
                        <a:pt x="283" y="610"/>
                        <a:pt x="284" y="614"/>
                        <a:pt x="286" y="617"/>
                      </a:cubicBezTo>
                      <a:cubicBezTo>
                        <a:pt x="325" y="617"/>
                        <a:pt x="354" y="578"/>
                        <a:pt x="333" y="540"/>
                      </a:cubicBezTo>
                      <a:cubicBezTo>
                        <a:pt x="329" y="543"/>
                        <a:pt x="325" y="546"/>
                        <a:pt x="321" y="549"/>
                      </a:cubicBezTo>
                      <a:cubicBezTo>
                        <a:pt x="329" y="563"/>
                        <a:pt x="335" y="601"/>
                        <a:pt x="283" y="607"/>
                      </a:cubicBezTo>
                      <a:lnTo>
                        <a:pt x="283" y="607"/>
                      </a:lnTo>
                      <a:close/>
                      <a:moveTo>
                        <a:pt x="289" y="623"/>
                      </a:moveTo>
                      <a:lnTo>
                        <a:pt x="289" y="623"/>
                      </a:lnTo>
                      <a:cubicBezTo>
                        <a:pt x="292" y="627"/>
                        <a:pt x="296" y="631"/>
                        <a:pt x="301" y="635"/>
                      </a:cubicBezTo>
                      <a:cubicBezTo>
                        <a:pt x="358" y="619"/>
                        <a:pt x="370" y="571"/>
                        <a:pt x="348" y="528"/>
                      </a:cubicBezTo>
                      <a:cubicBezTo>
                        <a:pt x="344" y="531"/>
                        <a:pt x="341" y="533"/>
                        <a:pt x="338" y="536"/>
                      </a:cubicBezTo>
                      <a:cubicBezTo>
                        <a:pt x="362" y="578"/>
                        <a:pt x="330" y="620"/>
                        <a:pt x="289" y="623"/>
                      </a:cubicBezTo>
                      <a:lnTo>
                        <a:pt x="289" y="623"/>
                      </a:lnTo>
                      <a:close/>
                      <a:moveTo>
                        <a:pt x="307" y="639"/>
                      </a:moveTo>
                      <a:lnTo>
                        <a:pt x="307" y="639"/>
                      </a:lnTo>
                      <a:cubicBezTo>
                        <a:pt x="312" y="643"/>
                        <a:pt x="318" y="645"/>
                        <a:pt x="325" y="647"/>
                      </a:cubicBezTo>
                      <a:cubicBezTo>
                        <a:pt x="395" y="612"/>
                        <a:pt x="378" y="539"/>
                        <a:pt x="362" y="514"/>
                      </a:cubicBezTo>
                      <a:cubicBezTo>
                        <a:pt x="359" y="517"/>
                        <a:pt x="355" y="521"/>
                        <a:pt x="352" y="524"/>
                      </a:cubicBezTo>
                      <a:cubicBezTo>
                        <a:pt x="376" y="569"/>
                        <a:pt x="365" y="620"/>
                        <a:pt x="307" y="639"/>
                      </a:cubicBezTo>
                      <a:lnTo>
                        <a:pt x="307" y="639"/>
                      </a:lnTo>
                      <a:close/>
                      <a:moveTo>
                        <a:pt x="527" y="353"/>
                      </a:moveTo>
                      <a:lnTo>
                        <a:pt x="527" y="353"/>
                      </a:lnTo>
                      <a:cubicBezTo>
                        <a:pt x="552" y="343"/>
                        <a:pt x="582" y="339"/>
                        <a:pt x="606" y="346"/>
                      </a:cubicBezTo>
                      <a:cubicBezTo>
                        <a:pt x="595" y="315"/>
                        <a:pt x="584" y="282"/>
                        <a:pt x="578" y="264"/>
                      </a:cubicBezTo>
                      <a:cubicBezTo>
                        <a:pt x="578" y="295"/>
                        <a:pt x="563" y="325"/>
                        <a:pt x="532" y="338"/>
                      </a:cubicBezTo>
                      <a:cubicBezTo>
                        <a:pt x="531" y="343"/>
                        <a:pt x="529" y="348"/>
                        <a:pt x="527" y="353"/>
                      </a:cubicBezTo>
                      <a:lnTo>
                        <a:pt x="527" y="353"/>
                      </a:lnTo>
                      <a:close/>
                      <a:moveTo>
                        <a:pt x="518" y="357"/>
                      </a:moveTo>
                      <a:lnTo>
                        <a:pt x="518" y="357"/>
                      </a:lnTo>
                      <a:cubicBezTo>
                        <a:pt x="518" y="357"/>
                        <a:pt x="518" y="357"/>
                        <a:pt x="519" y="356"/>
                      </a:cubicBezTo>
                      <a:cubicBezTo>
                        <a:pt x="523" y="350"/>
                        <a:pt x="525" y="343"/>
                        <a:pt x="527" y="336"/>
                      </a:cubicBezTo>
                      <a:cubicBezTo>
                        <a:pt x="527" y="335"/>
                        <a:pt x="527" y="335"/>
                        <a:pt x="527" y="335"/>
                      </a:cubicBezTo>
                      <a:cubicBezTo>
                        <a:pt x="528" y="328"/>
                        <a:pt x="529" y="321"/>
                        <a:pt x="528" y="314"/>
                      </a:cubicBezTo>
                      <a:cubicBezTo>
                        <a:pt x="528" y="314"/>
                        <a:pt x="528" y="314"/>
                        <a:pt x="528" y="313"/>
                      </a:cubicBezTo>
                      <a:cubicBezTo>
                        <a:pt x="528" y="308"/>
                        <a:pt x="527" y="303"/>
                        <a:pt x="526" y="298"/>
                      </a:cubicBezTo>
                      <a:cubicBezTo>
                        <a:pt x="523" y="302"/>
                        <a:pt x="519" y="306"/>
                        <a:pt x="516" y="310"/>
                      </a:cubicBezTo>
                      <a:cubicBezTo>
                        <a:pt x="517" y="328"/>
                        <a:pt x="513" y="348"/>
                        <a:pt x="494" y="365"/>
                      </a:cubicBezTo>
                      <a:cubicBezTo>
                        <a:pt x="495" y="371"/>
                        <a:pt x="495" y="377"/>
                        <a:pt x="494" y="382"/>
                      </a:cubicBezTo>
                      <a:cubicBezTo>
                        <a:pt x="505" y="374"/>
                        <a:pt x="513" y="366"/>
                        <a:pt x="518" y="357"/>
                      </a:cubicBezTo>
                      <a:lnTo>
                        <a:pt x="518" y="357"/>
                      </a:lnTo>
                      <a:close/>
                      <a:moveTo>
                        <a:pt x="374" y="525"/>
                      </a:moveTo>
                      <a:lnTo>
                        <a:pt x="374" y="525"/>
                      </a:lnTo>
                      <a:cubicBezTo>
                        <a:pt x="375" y="519"/>
                        <a:pt x="378" y="513"/>
                        <a:pt x="383" y="509"/>
                      </a:cubicBezTo>
                      <a:cubicBezTo>
                        <a:pt x="381" y="505"/>
                        <a:pt x="379" y="501"/>
                        <a:pt x="379" y="497"/>
                      </a:cubicBezTo>
                      <a:cubicBezTo>
                        <a:pt x="375" y="501"/>
                        <a:pt x="370" y="506"/>
                        <a:pt x="366" y="510"/>
                      </a:cubicBezTo>
                      <a:cubicBezTo>
                        <a:pt x="369" y="514"/>
                        <a:pt x="371" y="519"/>
                        <a:pt x="374" y="525"/>
                      </a:cubicBezTo>
                      <a:lnTo>
                        <a:pt x="374" y="525"/>
                      </a:lnTo>
                      <a:close/>
                      <a:moveTo>
                        <a:pt x="387" y="505"/>
                      </a:moveTo>
                      <a:lnTo>
                        <a:pt x="387" y="505"/>
                      </a:lnTo>
                      <a:cubicBezTo>
                        <a:pt x="391" y="503"/>
                        <a:pt x="394" y="501"/>
                        <a:pt x="399" y="500"/>
                      </a:cubicBezTo>
                      <a:cubicBezTo>
                        <a:pt x="396" y="494"/>
                        <a:pt x="394" y="487"/>
                        <a:pt x="394" y="479"/>
                      </a:cubicBezTo>
                      <a:cubicBezTo>
                        <a:pt x="390" y="483"/>
                        <a:pt x="387" y="487"/>
                        <a:pt x="383" y="491"/>
                      </a:cubicBezTo>
                      <a:cubicBezTo>
                        <a:pt x="384" y="496"/>
                        <a:pt x="385" y="501"/>
                        <a:pt x="387" y="505"/>
                      </a:cubicBezTo>
                      <a:lnTo>
                        <a:pt x="387" y="505"/>
                      </a:lnTo>
                      <a:close/>
                      <a:moveTo>
                        <a:pt x="253" y="527"/>
                      </a:moveTo>
                      <a:lnTo>
                        <a:pt x="253" y="527"/>
                      </a:lnTo>
                      <a:cubicBezTo>
                        <a:pt x="253" y="520"/>
                        <a:pt x="255" y="513"/>
                        <a:pt x="258" y="506"/>
                      </a:cubicBezTo>
                      <a:cubicBezTo>
                        <a:pt x="244" y="485"/>
                        <a:pt x="232" y="458"/>
                        <a:pt x="227" y="419"/>
                      </a:cubicBezTo>
                      <a:cubicBezTo>
                        <a:pt x="227" y="418"/>
                        <a:pt x="227" y="418"/>
                        <a:pt x="227" y="418"/>
                      </a:cubicBezTo>
                      <a:cubicBezTo>
                        <a:pt x="227" y="414"/>
                        <a:pt x="227" y="410"/>
                        <a:pt x="226" y="406"/>
                      </a:cubicBezTo>
                      <a:cubicBezTo>
                        <a:pt x="226" y="406"/>
                        <a:pt x="226" y="406"/>
                        <a:pt x="226" y="405"/>
                      </a:cubicBezTo>
                      <a:cubicBezTo>
                        <a:pt x="226" y="404"/>
                        <a:pt x="226" y="403"/>
                        <a:pt x="226" y="401"/>
                      </a:cubicBezTo>
                      <a:cubicBezTo>
                        <a:pt x="226" y="388"/>
                        <a:pt x="226" y="375"/>
                        <a:pt x="228" y="363"/>
                      </a:cubicBezTo>
                      <a:cubicBezTo>
                        <a:pt x="228" y="362"/>
                        <a:pt x="229" y="362"/>
                        <a:pt x="229" y="362"/>
                      </a:cubicBezTo>
                      <a:cubicBezTo>
                        <a:pt x="229" y="358"/>
                        <a:pt x="230" y="354"/>
                        <a:pt x="231" y="350"/>
                      </a:cubicBezTo>
                      <a:cubicBezTo>
                        <a:pt x="231" y="350"/>
                        <a:pt x="231" y="349"/>
                        <a:pt x="231" y="349"/>
                      </a:cubicBezTo>
                      <a:cubicBezTo>
                        <a:pt x="239" y="313"/>
                        <a:pt x="258" y="278"/>
                        <a:pt x="284" y="250"/>
                      </a:cubicBezTo>
                      <a:cubicBezTo>
                        <a:pt x="284" y="250"/>
                        <a:pt x="284" y="249"/>
                        <a:pt x="284" y="249"/>
                      </a:cubicBezTo>
                      <a:cubicBezTo>
                        <a:pt x="292" y="241"/>
                        <a:pt x="301" y="234"/>
                        <a:pt x="310" y="227"/>
                      </a:cubicBezTo>
                      <a:lnTo>
                        <a:pt x="310" y="227"/>
                      </a:lnTo>
                      <a:cubicBezTo>
                        <a:pt x="324" y="216"/>
                        <a:pt x="340" y="207"/>
                        <a:pt x="358" y="201"/>
                      </a:cubicBezTo>
                      <a:cubicBezTo>
                        <a:pt x="358" y="200"/>
                        <a:pt x="358" y="200"/>
                        <a:pt x="358" y="200"/>
                      </a:cubicBezTo>
                      <a:cubicBezTo>
                        <a:pt x="379" y="192"/>
                        <a:pt x="403" y="188"/>
                        <a:pt x="428" y="188"/>
                      </a:cubicBezTo>
                      <a:cubicBezTo>
                        <a:pt x="430" y="188"/>
                        <a:pt x="431" y="188"/>
                        <a:pt x="433" y="188"/>
                      </a:cubicBezTo>
                      <a:cubicBezTo>
                        <a:pt x="442" y="188"/>
                        <a:pt x="452" y="189"/>
                        <a:pt x="462" y="190"/>
                      </a:cubicBezTo>
                      <a:cubicBezTo>
                        <a:pt x="466" y="185"/>
                        <a:pt x="471" y="182"/>
                        <a:pt x="478" y="181"/>
                      </a:cubicBezTo>
                      <a:cubicBezTo>
                        <a:pt x="477" y="181"/>
                        <a:pt x="477" y="180"/>
                        <a:pt x="476" y="180"/>
                      </a:cubicBezTo>
                      <a:cubicBezTo>
                        <a:pt x="476" y="180"/>
                        <a:pt x="476" y="180"/>
                        <a:pt x="476" y="180"/>
                      </a:cubicBezTo>
                      <a:cubicBezTo>
                        <a:pt x="464" y="177"/>
                        <a:pt x="451" y="175"/>
                        <a:pt x="439" y="174"/>
                      </a:cubicBezTo>
                      <a:lnTo>
                        <a:pt x="439" y="174"/>
                      </a:lnTo>
                      <a:cubicBezTo>
                        <a:pt x="374" y="170"/>
                        <a:pt x="312" y="198"/>
                        <a:pt x="269" y="246"/>
                      </a:cubicBezTo>
                      <a:lnTo>
                        <a:pt x="269" y="246"/>
                      </a:lnTo>
                      <a:cubicBezTo>
                        <a:pt x="260" y="256"/>
                        <a:pt x="252" y="266"/>
                        <a:pt x="245" y="277"/>
                      </a:cubicBezTo>
                      <a:cubicBezTo>
                        <a:pt x="245" y="277"/>
                        <a:pt x="245" y="277"/>
                        <a:pt x="245" y="277"/>
                      </a:cubicBezTo>
                      <a:cubicBezTo>
                        <a:pt x="238" y="288"/>
                        <a:pt x="233" y="298"/>
                        <a:pt x="228" y="310"/>
                      </a:cubicBezTo>
                      <a:cubicBezTo>
                        <a:pt x="228" y="310"/>
                        <a:pt x="228" y="310"/>
                        <a:pt x="228" y="310"/>
                      </a:cubicBezTo>
                      <a:cubicBezTo>
                        <a:pt x="223" y="321"/>
                        <a:pt x="219" y="333"/>
                        <a:pt x="217" y="345"/>
                      </a:cubicBezTo>
                      <a:cubicBezTo>
                        <a:pt x="206" y="391"/>
                        <a:pt x="210" y="442"/>
                        <a:pt x="235" y="494"/>
                      </a:cubicBezTo>
                      <a:lnTo>
                        <a:pt x="235" y="494"/>
                      </a:lnTo>
                      <a:cubicBezTo>
                        <a:pt x="240" y="505"/>
                        <a:pt x="246" y="516"/>
                        <a:pt x="253" y="527"/>
                      </a:cubicBezTo>
                      <a:lnTo>
                        <a:pt x="253" y="527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36" name="Freeform 8">
                  <a:extLst>
                    <a:ext uri="{FF2B5EF4-FFF2-40B4-BE49-F238E27FC236}">
                      <a16:creationId xmlns:a16="http://schemas.microsoft.com/office/drawing/2014/main" id="{05E96BDA-0E7E-8414-4E00-729E90BDCFE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88265" y="465138"/>
                  <a:ext cx="273050" cy="304800"/>
                </a:xfrm>
                <a:custGeom>
                  <a:avLst/>
                  <a:gdLst>
                    <a:gd name="T0" fmla="*/ 31 w 337"/>
                    <a:gd name="T1" fmla="*/ 334 h 370"/>
                    <a:gd name="T2" fmla="*/ 55 w 337"/>
                    <a:gd name="T3" fmla="*/ 309 h 370"/>
                    <a:gd name="T4" fmla="*/ 27 w 337"/>
                    <a:gd name="T5" fmla="*/ 282 h 370"/>
                    <a:gd name="T6" fmla="*/ 8 w 337"/>
                    <a:gd name="T7" fmla="*/ 272 h 370"/>
                    <a:gd name="T8" fmla="*/ 31 w 337"/>
                    <a:gd name="T9" fmla="*/ 333 h 370"/>
                    <a:gd name="T10" fmla="*/ 58 w 337"/>
                    <a:gd name="T11" fmla="*/ 370 h 370"/>
                    <a:gd name="T12" fmla="*/ 303 w 337"/>
                    <a:gd name="T13" fmla="*/ 58 h 370"/>
                    <a:gd name="T14" fmla="*/ 58 w 337"/>
                    <a:gd name="T15" fmla="*/ 370 h 370"/>
                    <a:gd name="T16" fmla="*/ 325 w 337"/>
                    <a:gd name="T17" fmla="*/ 18 h 370"/>
                    <a:gd name="T18" fmla="*/ 327 w 337"/>
                    <a:gd name="T19" fmla="*/ 60 h 370"/>
                    <a:gd name="T20" fmla="*/ 322 w 337"/>
                    <a:gd name="T21" fmla="*/ 40 h 370"/>
                    <a:gd name="T22" fmla="*/ 325 w 337"/>
                    <a:gd name="T23" fmla="*/ 18 h 370"/>
                    <a:gd name="T24" fmla="*/ 41 w 337"/>
                    <a:gd name="T25" fmla="*/ 347 h 370"/>
                    <a:gd name="T26" fmla="*/ 186 w 337"/>
                    <a:gd name="T27" fmla="*/ 194 h 370"/>
                    <a:gd name="T28" fmla="*/ 323 w 337"/>
                    <a:gd name="T29" fmla="*/ 13 h 370"/>
                    <a:gd name="T30" fmla="*/ 267 w 337"/>
                    <a:gd name="T31" fmla="*/ 53 h 370"/>
                    <a:gd name="T32" fmla="*/ 145 w 337"/>
                    <a:gd name="T33" fmla="*/ 232 h 370"/>
                    <a:gd name="T34" fmla="*/ 114 w 337"/>
                    <a:gd name="T35" fmla="*/ 274 h 370"/>
                    <a:gd name="T36" fmla="*/ 92 w 337"/>
                    <a:gd name="T37" fmla="*/ 299 h 370"/>
                    <a:gd name="T38" fmla="*/ 75 w 337"/>
                    <a:gd name="T39" fmla="*/ 317 h 370"/>
                    <a:gd name="T40" fmla="*/ 85 w 337"/>
                    <a:gd name="T41" fmla="*/ 299 h 370"/>
                    <a:gd name="T42" fmla="*/ 31 w 337"/>
                    <a:gd name="T43" fmla="*/ 279 h 370"/>
                    <a:gd name="T44" fmla="*/ 73 w 337"/>
                    <a:gd name="T45" fmla="*/ 312 h 370"/>
                    <a:gd name="T46" fmla="*/ 102 w 337"/>
                    <a:gd name="T47" fmla="*/ 279 h 370"/>
                    <a:gd name="T48" fmla="*/ 90 w 337"/>
                    <a:gd name="T49" fmla="*/ 294 h 370"/>
                    <a:gd name="T50" fmla="*/ 110 w 337"/>
                    <a:gd name="T51" fmla="*/ 270 h 370"/>
                    <a:gd name="T52" fmla="*/ 89 w 337"/>
                    <a:gd name="T53" fmla="*/ 226 h 370"/>
                    <a:gd name="T54" fmla="*/ 82 w 337"/>
                    <a:gd name="T55" fmla="*/ 226 h 370"/>
                    <a:gd name="T56" fmla="*/ 102 w 337"/>
                    <a:gd name="T57" fmla="*/ 211 h 370"/>
                    <a:gd name="T58" fmla="*/ 144 w 337"/>
                    <a:gd name="T59" fmla="*/ 199 h 370"/>
                    <a:gd name="T60" fmla="*/ 110 w 337"/>
                    <a:gd name="T61" fmla="*/ 270 h 370"/>
                    <a:gd name="T62" fmla="*/ 128 w 337"/>
                    <a:gd name="T63" fmla="*/ 246 h 370"/>
                    <a:gd name="T64" fmla="*/ 109 w 337"/>
                    <a:gd name="T65" fmla="*/ 214 h 370"/>
                    <a:gd name="T66" fmla="*/ 144 w 337"/>
                    <a:gd name="T67" fmla="*/ 224 h 370"/>
                    <a:gd name="T68" fmla="*/ 153 w 337"/>
                    <a:gd name="T69" fmla="*/ 204 h 370"/>
                    <a:gd name="T70" fmla="*/ 144 w 337"/>
                    <a:gd name="T71" fmla="*/ 224 h 370"/>
                    <a:gd name="T72" fmla="*/ 171 w 337"/>
                    <a:gd name="T73" fmla="*/ 183 h 370"/>
                    <a:gd name="T74" fmla="*/ 154 w 337"/>
                    <a:gd name="T75" fmla="*/ 199 h 370"/>
                    <a:gd name="T76" fmla="*/ 159 w 337"/>
                    <a:gd name="T77" fmla="*/ 202 h 370"/>
                    <a:gd name="T78" fmla="*/ 183 w 337"/>
                    <a:gd name="T79" fmla="*/ 164 h 370"/>
                    <a:gd name="T80" fmla="*/ 94 w 337"/>
                    <a:gd name="T81" fmla="*/ 175 h 370"/>
                    <a:gd name="T82" fmla="*/ 174 w 337"/>
                    <a:gd name="T83" fmla="*/ 178 h 370"/>
                    <a:gd name="T84" fmla="*/ 193 w 337"/>
                    <a:gd name="T85" fmla="*/ 148 h 370"/>
                    <a:gd name="T86" fmla="*/ 54 w 337"/>
                    <a:gd name="T87" fmla="*/ 148 h 370"/>
                    <a:gd name="T88" fmla="*/ 186 w 337"/>
                    <a:gd name="T89" fmla="*/ 159 h 370"/>
                    <a:gd name="T90" fmla="*/ 204 w 337"/>
                    <a:gd name="T91" fmla="*/ 131 h 370"/>
                    <a:gd name="T92" fmla="*/ 110 w 337"/>
                    <a:gd name="T93" fmla="*/ 123 h 370"/>
                    <a:gd name="T94" fmla="*/ 42 w 337"/>
                    <a:gd name="T95" fmla="*/ 99 h 370"/>
                    <a:gd name="T96" fmla="*/ 113 w 337"/>
                    <a:gd name="T97" fmla="*/ 137 h 3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37" h="370">
                      <a:moveTo>
                        <a:pt x="31" y="333"/>
                      </a:moveTo>
                      <a:lnTo>
                        <a:pt x="31" y="333"/>
                      </a:lnTo>
                      <a:cubicBezTo>
                        <a:pt x="31" y="334"/>
                        <a:pt x="31" y="334"/>
                        <a:pt x="31" y="334"/>
                      </a:cubicBezTo>
                      <a:cubicBezTo>
                        <a:pt x="33" y="337"/>
                        <a:pt x="35" y="340"/>
                        <a:pt x="37" y="343"/>
                      </a:cubicBezTo>
                      <a:cubicBezTo>
                        <a:pt x="48" y="334"/>
                        <a:pt x="59" y="325"/>
                        <a:pt x="68" y="316"/>
                      </a:cubicBezTo>
                      <a:cubicBezTo>
                        <a:pt x="64" y="313"/>
                        <a:pt x="59" y="311"/>
                        <a:pt x="55" y="309"/>
                      </a:cubicBezTo>
                      <a:cubicBezTo>
                        <a:pt x="48" y="316"/>
                        <a:pt x="42" y="320"/>
                        <a:pt x="29" y="320"/>
                      </a:cubicBezTo>
                      <a:cubicBezTo>
                        <a:pt x="27" y="320"/>
                        <a:pt x="26" y="318"/>
                        <a:pt x="27" y="316"/>
                      </a:cubicBezTo>
                      <a:cubicBezTo>
                        <a:pt x="29" y="309"/>
                        <a:pt x="27" y="291"/>
                        <a:pt x="27" y="282"/>
                      </a:cubicBezTo>
                      <a:cubicBezTo>
                        <a:pt x="26" y="280"/>
                        <a:pt x="25" y="278"/>
                        <a:pt x="24" y="276"/>
                      </a:cubicBezTo>
                      <a:cubicBezTo>
                        <a:pt x="20" y="277"/>
                        <a:pt x="16" y="277"/>
                        <a:pt x="10" y="277"/>
                      </a:cubicBezTo>
                      <a:cubicBezTo>
                        <a:pt x="7" y="277"/>
                        <a:pt x="6" y="274"/>
                        <a:pt x="8" y="272"/>
                      </a:cubicBezTo>
                      <a:cubicBezTo>
                        <a:pt x="17" y="264"/>
                        <a:pt x="16" y="253"/>
                        <a:pt x="17" y="238"/>
                      </a:cubicBezTo>
                      <a:cubicBezTo>
                        <a:pt x="12" y="241"/>
                        <a:pt x="4" y="247"/>
                        <a:pt x="0" y="249"/>
                      </a:cubicBezTo>
                      <a:cubicBezTo>
                        <a:pt x="4" y="288"/>
                        <a:pt x="17" y="313"/>
                        <a:pt x="31" y="333"/>
                      </a:cubicBezTo>
                      <a:lnTo>
                        <a:pt x="31" y="333"/>
                      </a:lnTo>
                      <a:close/>
                      <a:moveTo>
                        <a:pt x="58" y="370"/>
                      </a:moveTo>
                      <a:lnTo>
                        <a:pt x="58" y="370"/>
                      </a:lnTo>
                      <a:cubicBezTo>
                        <a:pt x="173" y="293"/>
                        <a:pt x="218" y="153"/>
                        <a:pt x="321" y="65"/>
                      </a:cubicBezTo>
                      <a:lnTo>
                        <a:pt x="306" y="62"/>
                      </a:lnTo>
                      <a:cubicBezTo>
                        <a:pt x="303" y="61"/>
                        <a:pt x="303" y="61"/>
                        <a:pt x="303" y="58"/>
                      </a:cubicBezTo>
                      <a:lnTo>
                        <a:pt x="306" y="37"/>
                      </a:lnTo>
                      <a:cubicBezTo>
                        <a:pt x="211" y="133"/>
                        <a:pt x="158" y="292"/>
                        <a:pt x="50" y="360"/>
                      </a:cubicBezTo>
                      <a:cubicBezTo>
                        <a:pt x="53" y="363"/>
                        <a:pt x="55" y="366"/>
                        <a:pt x="58" y="370"/>
                      </a:cubicBezTo>
                      <a:lnTo>
                        <a:pt x="58" y="370"/>
                      </a:lnTo>
                      <a:close/>
                      <a:moveTo>
                        <a:pt x="325" y="18"/>
                      </a:moveTo>
                      <a:lnTo>
                        <a:pt x="325" y="18"/>
                      </a:lnTo>
                      <a:cubicBezTo>
                        <a:pt x="321" y="22"/>
                        <a:pt x="316" y="26"/>
                        <a:pt x="312" y="30"/>
                      </a:cubicBezTo>
                      <a:lnTo>
                        <a:pt x="309" y="57"/>
                      </a:lnTo>
                      <a:lnTo>
                        <a:pt x="327" y="60"/>
                      </a:lnTo>
                      <a:cubicBezTo>
                        <a:pt x="330" y="58"/>
                        <a:pt x="333" y="55"/>
                        <a:pt x="337" y="52"/>
                      </a:cubicBezTo>
                      <a:lnTo>
                        <a:pt x="334" y="46"/>
                      </a:lnTo>
                      <a:cubicBezTo>
                        <a:pt x="329" y="47"/>
                        <a:pt x="324" y="45"/>
                        <a:pt x="322" y="40"/>
                      </a:cubicBezTo>
                      <a:cubicBezTo>
                        <a:pt x="320" y="34"/>
                        <a:pt x="323" y="29"/>
                        <a:pt x="328" y="27"/>
                      </a:cubicBezTo>
                      <a:lnTo>
                        <a:pt x="325" y="18"/>
                      </a:lnTo>
                      <a:lnTo>
                        <a:pt x="325" y="18"/>
                      </a:lnTo>
                      <a:close/>
                      <a:moveTo>
                        <a:pt x="75" y="317"/>
                      </a:moveTo>
                      <a:lnTo>
                        <a:pt x="75" y="317"/>
                      </a:lnTo>
                      <a:cubicBezTo>
                        <a:pt x="64" y="328"/>
                        <a:pt x="53" y="338"/>
                        <a:pt x="41" y="347"/>
                      </a:cubicBezTo>
                      <a:lnTo>
                        <a:pt x="41" y="348"/>
                      </a:lnTo>
                      <a:cubicBezTo>
                        <a:pt x="43" y="351"/>
                        <a:pt x="45" y="353"/>
                        <a:pt x="47" y="355"/>
                      </a:cubicBezTo>
                      <a:cubicBezTo>
                        <a:pt x="103" y="320"/>
                        <a:pt x="145" y="259"/>
                        <a:pt x="186" y="194"/>
                      </a:cubicBezTo>
                      <a:cubicBezTo>
                        <a:pt x="221" y="138"/>
                        <a:pt x="259" y="75"/>
                        <a:pt x="307" y="27"/>
                      </a:cubicBezTo>
                      <a:cubicBezTo>
                        <a:pt x="307" y="27"/>
                        <a:pt x="308" y="27"/>
                        <a:pt x="308" y="26"/>
                      </a:cubicBezTo>
                      <a:cubicBezTo>
                        <a:pt x="313" y="22"/>
                        <a:pt x="318" y="17"/>
                        <a:pt x="323" y="13"/>
                      </a:cubicBezTo>
                      <a:lnTo>
                        <a:pt x="319" y="0"/>
                      </a:lnTo>
                      <a:cubicBezTo>
                        <a:pt x="300" y="15"/>
                        <a:pt x="283" y="33"/>
                        <a:pt x="267" y="52"/>
                      </a:cubicBezTo>
                      <a:cubicBezTo>
                        <a:pt x="267" y="52"/>
                        <a:pt x="267" y="53"/>
                        <a:pt x="267" y="53"/>
                      </a:cubicBezTo>
                      <a:cubicBezTo>
                        <a:pt x="236" y="90"/>
                        <a:pt x="210" y="132"/>
                        <a:pt x="185" y="171"/>
                      </a:cubicBezTo>
                      <a:cubicBezTo>
                        <a:pt x="172" y="191"/>
                        <a:pt x="159" y="212"/>
                        <a:pt x="145" y="232"/>
                      </a:cubicBezTo>
                      <a:cubicBezTo>
                        <a:pt x="145" y="232"/>
                        <a:pt x="145" y="232"/>
                        <a:pt x="145" y="232"/>
                      </a:cubicBezTo>
                      <a:cubicBezTo>
                        <a:pt x="139" y="241"/>
                        <a:pt x="133" y="249"/>
                        <a:pt x="127" y="256"/>
                      </a:cubicBezTo>
                      <a:cubicBezTo>
                        <a:pt x="127" y="257"/>
                        <a:pt x="127" y="257"/>
                        <a:pt x="127" y="257"/>
                      </a:cubicBezTo>
                      <a:cubicBezTo>
                        <a:pt x="122" y="263"/>
                        <a:pt x="118" y="269"/>
                        <a:pt x="114" y="274"/>
                      </a:cubicBezTo>
                      <a:cubicBezTo>
                        <a:pt x="113" y="274"/>
                        <a:pt x="113" y="275"/>
                        <a:pt x="113" y="275"/>
                      </a:cubicBezTo>
                      <a:cubicBezTo>
                        <a:pt x="107" y="283"/>
                        <a:pt x="100" y="291"/>
                        <a:pt x="93" y="298"/>
                      </a:cubicBezTo>
                      <a:cubicBezTo>
                        <a:pt x="93" y="299"/>
                        <a:pt x="93" y="299"/>
                        <a:pt x="92" y="299"/>
                      </a:cubicBezTo>
                      <a:cubicBezTo>
                        <a:pt x="87" y="305"/>
                        <a:pt x="81" y="311"/>
                        <a:pt x="75" y="317"/>
                      </a:cubicBezTo>
                      <a:lnTo>
                        <a:pt x="75" y="317"/>
                      </a:lnTo>
                      <a:lnTo>
                        <a:pt x="75" y="317"/>
                      </a:lnTo>
                      <a:close/>
                      <a:moveTo>
                        <a:pt x="73" y="312"/>
                      </a:moveTo>
                      <a:lnTo>
                        <a:pt x="73" y="312"/>
                      </a:lnTo>
                      <a:cubicBezTo>
                        <a:pt x="77" y="307"/>
                        <a:pt x="81" y="303"/>
                        <a:pt x="85" y="299"/>
                      </a:cubicBezTo>
                      <a:cubicBezTo>
                        <a:pt x="59" y="295"/>
                        <a:pt x="44" y="282"/>
                        <a:pt x="39" y="267"/>
                      </a:cubicBezTo>
                      <a:cubicBezTo>
                        <a:pt x="35" y="270"/>
                        <a:pt x="32" y="273"/>
                        <a:pt x="29" y="274"/>
                      </a:cubicBezTo>
                      <a:cubicBezTo>
                        <a:pt x="30" y="276"/>
                        <a:pt x="31" y="277"/>
                        <a:pt x="31" y="279"/>
                      </a:cubicBezTo>
                      <a:cubicBezTo>
                        <a:pt x="32" y="279"/>
                        <a:pt x="32" y="279"/>
                        <a:pt x="32" y="280"/>
                      </a:cubicBezTo>
                      <a:cubicBezTo>
                        <a:pt x="43" y="297"/>
                        <a:pt x="55" y="302"/>
                        <a:pt x="73" y="312"/>
                      </a:cubicBezTo>
                      <a:lnTo>
                        <a:pt x="73" y="312"/>
                      </a:lnTo>
                      <a:close/>
                      <a:moveTo>
                        <a:pt x="90" y="294"/>
                      </a:moveTo>
                      <a:lnTo>
                        <a:pt x="90" y="294"/>
                      </a:lnTo>
                      <a:cubicBezTo>
                        <a:pt x="94" y="289"/>
                        <a:pt x="98" y="284"/>
                        <a:pt x="102" y="279"/>
                      </a:cubicBezTo>
                      <a:cubicBezTo>
                        <a:pt x="54" y="293"/>
                        <a:pt x="24" y="217"/>
                        <a:pt x="106" y="186"/>
                      </a:cubicBezTo>
                      <a:cubicBezTo>
                        <a:pt x="100" y="184"/>
                        <a:pt x="94" y="182"/>
                        <a:pt x="88" y="179"/>
                      </a:cubicBezTo>
                      <a:cubicBezTo>
                        <a:pt x="35" y="203"/>
                        <a:pt x="17" y="284"/>
                        <a:pt x="90" y="294"/>
                      </a:cubicBezTo>
                      <a:lnTo>
                        <a:pt x="90" y="294"/>
                      </a:lnTo>
                      <a:close/>
                      <a:moveTo>
                        <a:pt x="110" y="270"/>
                      </a:moveTo>
                      <a:lnTo>
                        <a:pt x="110" y="270"/>
                      </a:lnTo>
                      <a:cubicBezTo>
                        <a:pt x="114" y="265"/>
                        <a:pt x="118" y="260"/>
                        <a:pt x="122" y="254"/>
                      </a:cubicBezTo>
                      <a:cubicBezTo>
                        <a:pt x="124" y="240"/>
                        <a:pt x="120" y="224"/>
                        <a:pt x="103" y="216"/>
                      </a:cubicBezTo>
                      <a:cubicBezTo>
                        <a:pt x="98" y="219"/>
                        <a:pt x="93" y="222"/>
                        <a:pt x="89" y="226"/>
                      </a:cubicBezTo>
                      <a:cubicBezTo>
                        <a:pt x="115" y="230"/>
                        <a:pt x="115" y="263"/>
                        <a:pt x="91" y="263"/>
                      </a:cubicBezTo>
                      <a:cubicBezTo>
                        <a:pt x="72" y="263"/>
                        <a:pt x="73" y="239"/>
                        <a:pt x="81" y="227"/>
                      </a:cubicBezTo>
                      <a:cubicBezTo>
                        <a:pt x="81" y="227"/>
                        <a:pt x="82" y="226"/>
                        <a:pt x="82" y="226"/>
                      </a:cubicBezTo>
                      <a:lnTo>
                        <a:pt x="82" y="226"/>
                      </a:lnTo>
                      <a:cubicBezTo>
                        <a:pt x="86" y="221"/>
                        <a:pt x="92" y="216"/>
                        <a:pt x="101" y="211"/>
                      </a:cubicBezTo>
                      <a:cubicBezTo>
                        <a:pt x="101" y="211"/>
                        <a:pt x="101" y="211"/>
                        <a:pt x="102" y="211"/>
                      </a:cubicBezTo>
                      <a:cubicBezTo>
                        <a:pt x="108" y="208"/>
                        <a:pt x="116" y="205"/>
                        <a:pt x="125" y="203"/>
                      </a:cubicBezTo>
                      <a:cubicBezTo>
                        <a:pt x="125" y="202"/>
                        <a:pt x="126" y="202"/>
                        <a:pt x="126" y="202"/>
                      </a:cubicBezTo>
                      <a:cubicBezTo>
                        <a:pt x="131" y="201"/>
                        <a:pt x="137" y="200"/>
                        <a:pt x="144" y="199"/>
                      </a:cubicBezTo>
                      <a:cubicBezTo>
                        <a:pt x="139" y="197"/>
                        <a:pt x="133" y="195"/>
                        <a:pt x="127" y="193"/>
                      </a:cubicBezTo>
                      <a:cubicBezTo>
                        <a:pt x="123" y="192"/>
                        <a:pt x="119" y="190"/>
                        <a:pt x="115" y="189"/>
                      </a:cubicBezTo>
                      <a:cubicBezTo>
                        <a:pt x="26" y="218"/>
                        <a:pt x="62" y="296"/>
                        <a:pt x="110" y="270"/>
                      </a:cubicBezTo>
                      <a:lnTo>
                        <a:pt x="110" y="270"/>
                      </a:lnTo>
                      <a:close/>
                      <a:moveTo>
                        <a:pt x="128" y="246"/>
                      </a:moveTo>
                      <a:lnTo>
                        <a:pt x="128" y="246"/>
                      </a:lnTo>
                      <a:cubicBezTo>
                        <a:pt x="132" y="241"/>
                        <a:pt x="136" y="235"/>
                        <a:pt x="140" y="230"/>
                      </a:cubicBezTo>
                      <a:cubicBezTo>
                        <a:pt x="139" y="225"/>
                        <a:pt x="133" y="215"/>
                        <a:pt x="125" y="208"/>
                      </a:cubicBezTo>
                      <a:cubicBezTo>
                        <a:pt x="120" y="210"/>
                        <a:pt x="114" y="211"/>
                        <a:pt x="109" y="214"/>
                      </a:cubicBezTo>
                      <a:cubicBezTo>
                        <a:pt x="123" y="221"/>
                        <a:pt x="128" y="234"/>
                        <a:pt x="128" y="246"/>
                      </a:cubicBezTo>
                      <a:lnTo>
                        <a:pt x="128" y="246"/>
                      </a:lnTo>
                      <a:close/>
                      <a:moveTo>
                        <a:pt x="144" y="224"/>
                      </a:moveTo>
                      <a:lnTo>
                        <a:pt x="144" y="224"/>
                      </a:lnTo>
                      <a:cubicBezTo>
                        <a:pt x="148" y="218"/>
                        <a:pt x="152" y="212"/>
                        <a:pt x="156" y="206"/>
                      </a:cubicBezTo>
                      <a:cubicBezTo>
                        <a:pt x="155" y="205"/>
                        <a:pt x="154" y="205"/>
                        <a:pt x="153" y="204"/>
                      </a:cubicBezTo>
                      <a:cubicBezTo>
                        <a:pt x="147" y="205"/>
                        <a:pt x="140" y="205"/>
                        <a:pt x="132" y="207"/>
                      </a:cubicBezTo>
                      <a:cubicBezTo>
                        <a:pt x="137" y="212"/>
                        <a:pt x="141" y="219"/>
                        <a:pt x="144" y="224"/>
                      </a:cubicBezTo>
                      <a:lnTo>
                        <a:pt x="144" y="224"/>
                      </a:lnTo>
                      <a:close/>
                      <a:moveTo>
                        <a:pt x="159" y="202"/>
                      </a:moveTo>
                      <a:lnTo>
                        <a:pt x="159" y="202"/>
                      </a:lnTo>
                      <a:cubicBezTo>
                        <a:pt x="163" y="195"/>
                        <a:pt x="167" y="189"/>
                        <a:pt x="171" y="183"/>
                      </a:cubicBezTo>
                      <a:cubicBezTo>
                        <a:pt x="156" y="179"/>
                        <a:pt x="127" y="181"/>
                        <a:pt x="110" y="181"/>
                      </a:cubicBezTo>
                      <a:cubicBezTo>
                        <a:pt x="116" y="184"/>
                        <a:pt x="122" y="186"/>
                        <a:pt x="129" y="188"/>
                      </a:cubicBezTo>
                      <a:cubicBezTo>
                        <a:pt x="138" y="191"/>
                        <a:pt x="147" y="194"/>
                        <a:pt x="154" y="199"/>
                      </a:cubicBezTo>
                      <a:cubicBezTo>
                        <a:pt x="155" y="199"/>
                        <a:pt x="155" y="199"/>
                        <a:pt x="155" y="199"/>
                      </a:cubicBezTo>
                      <a:cubicBezTo>
                        <a:pt x="156" y="200"/>
                        <a:pt x="158" y="201"/>
                        <a:pt x="159" y="202"/>
                      </a:cubicBezTo>
                      <a:lnTo>
                        <a:pt x="159" y="202"/>
                      </a:lnTo>
                      <a:close/>
                      <a:moveTo>
                        <a:pt x="174" y="178"/>
                      </a:moveTo>
                      <a:lnTo>
                        <a:pt x="174" y="178"/>
                      </a:lnTo>
                      <a:cubicBezTo>
                        <a:pt x="177" y="173"/>
                        <a:pt x="180" y="169"/>
                        <a:pt x="183" y="164"/>
                      </a:cubicBezTo>
                      <a:cubicBezTo>
                        <a:pt x="166" y="159"/>
                        <a:pt x="138" y="160"/>
                        <a:pt x="121" y="160"/>
                      </a:cubicBezTo>
                      <a:cubicBezTo>
                        <a:pt x="100" y="161"/>
                        <a:pt x="79" y="161"/>
                        <a:pt x="62" y="157"/>
                      </a:cubicBezTo>
                      <a:cubicBezTo>
                        <a:pt x="71" y="165"/>
                        <a:pt x="82" y="170"/>
                        <a:pt x="94" y="175"/>
                      </a:cubicBezTo>
                      <a:cubicBezTo>
                        <a:pt x="102" y="177"/>
                        <a:pt x="123" y="175"/>
                        <a:pt x="130" y="175"/>
                      </a:cubicBezTo>
                      <a:cubicBezTo>
                        <a:pt x="146" y="175"/>
                        <a:pt x="163" y="175"/>
                        <a:pt x="174" y="178"/>
                      </a:cubicBezTo>
                      <a:lnTo>
                        <a:pt x="174" y="178"/>
                      </a:lnTo>
                      <a:close/>
                      <a:moveTo>
                        <a:pt x="186" y="159"/>
                      </a:moveTo>
                      <a:lnTo>
                        <a:pt x="186" y="159"/>
                      </a:lnTo>
                      <a:cubicBezTo>
                        <a:pt x="188" y="155"/>
                        <a:pt x="191" y="152"/>
                        <a:pt x="193" y="148"/>
                      </a:cubicBezTo>
                      <a:cubicBezTo>
                        <a:pt x="171" y="139"/>
                        <a:pt x="136" y="142"/>
                        <a:pt x="113" y="142"/>
                      </a:cubicBezTo>
                      <a:cubicBezTo>
                        <a:pt x="87" y="142"/>
                        <a:pt x="60" y="141"/>
                        <a:pt x="43" y="126"/>
                      </a:cubicBezTo>
                      <a:cubicBezTo>
                        <a:pt x="46" y="135"/>
                        <a:pt x="50" y="142"/>
                        <a:pt x="54" y="148"/>
                      </a:cubicBezTo>
                      <a:cubicBezTo>
                        <a:pt x="80" y="159"/>
                        <a:pt x="128" y="153"/>
                        <a:pt x="158" y="155"/>
                      </a:cubicBezTo>
                      <a:cubicBezTo>
                        <a:pt x="168" y="155"/>
                        <a:pt x="178" y="156"/>
                        <a:pt x="186" y="159"/>
                      </a:cubicBezTo>
                      <a:lnTo>
                        <a:pt x="186" y="159"/>
                      </a:lnTo>
                      <a:close/>
                      <a:moveTo>
                        <a:pt x="196" y="143"/>
                      </a:moveTo>
                      <a:lnTo>
                        <a:pt x="196" y="143"/>
                      </a:lnTo>
                      <a:cubicBezTo>
                        <a:pt x="199" y="139"/>
                        <a:pt x="201" y="135"/>
                        <a:pt x="204" y="131"/>
                      </a:cubicBezTo>
                      <a:cubicBezTo>
                        <a:pt x="195" y="128"/>
                        <a:pt x="187" y="126"/>
                        <a:pt x="178" y="125"/>
                      </a:cubicBezTo>
                      <a:cubicBezTo>
                        <a:pt x="178" y="125"/>
                        <a:pt x="178" y="125"/>
                        <a:pt x="177" y="125"/>
                      </a:cubicBezTo>
                      <a:cubicBezTo>
                        <a:pt x="155" y="121"/>
                        <a:pt x="133" y="122"/>
                        <a:pt x="110" y="123"/>
                      </a:cubicBezTo>
                      <a:cubicBezTo>
                        <a:pt x="95" y="123"/>
                        <a:pt x="81" y="122"/>
                        <a:pt x="69" y="118"/>
                      </a:cubicBezTo>
                      <a:cubicBezTo>
                        <a:pt x="68" y="118"/>
                        <a:pt x="68" y="118"/>
                        <a:pt x="68" y="118"/>
                      </a:cubicBezTo>
                      <a:cubicBezTo>
                        <a:pt x="58" y="115"/>
                        <a:pt x="49" y="109"/>
                        <a:pt x="42" y="99"/>
                      </a:cubicBezTo>
                      <a:cubicBezTo>
                        <a:pt x="41" y="100"/>
                        <a:pt x="40" y="101"/>
                        <a:pt x="39" y="102"/>
                      </a:cubicBezTo>
                      <a:cubicBezTo>
                        <a:pt x="40" y="107"/>
                        <a:pt x="40" y="111"/>
                        <a:pt x="41" y="115"/>
                      </a:cubicBezTo>
                      <a:cubicBezTo>
                        <a:pt x="55" y="134"/>
                        <a:pt x="83" y="137"/>
                        <a:pt x="113" y="137"/>
                      </a:cubicBezTo>
                      <a:cubicBezTo>
                        <a:pt x="138" y="137"/>
                        <a:pt x="173" y="133"/>
                        <a:pt x="196" y="143"/>
                      </a:cubicBezTo>
                      <a:lnTo>
                        <a:pt x="196" y="143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37" name="Freeform 9">
                  <a:extLst>
                    <a:ext uri="{FF2B5EF4-FFF2-40B4-BE49-F238E27FC236}">
                      <a16:creationId xmlns:a16="http://schemas.microsoft.com/office/drawing/2014/main" id="{45BBDB54-5699-7547-4BC5-08735046AB6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13651" y="406400"/>
                  <a:ext cx="296863" cy="406399"/>
                </a:xfrm>
                <a:custGeom>
                  <a:avLst/>
                  <a:gdLst>
                    <a:gd name="T0" fmla="*/ 366 w 366"/>
                    <a:gd name="T1" fmla="*/ 110 h 496"/>
                    <a:gd name="T2" fmla="*/ 303 w 366"/>
                    <a:gd name="T3" fmla="*/ 97 h 496"/>
                    <a:gd name="T4" fmla="*/ 328 w 366"/>
                    <a:gd name="T5" fmla="*/ 122 h 496"/>
                    <a:gd name="T6" fmla="*/ 47 w 366"/>
                    <a:gd name="T7" fmla="*/ 454 h 496"/>
                    <a:gd name="T8" fmla="*/ 91 w 366"/>
                    <a:gd name="T9" fmla="*/ 402 h 496"/>
                    <a:gd name="T10" fmla="*/ 89 w 366"/>
                    <a:gd name="T11" fmla="*/ 397 h 496"/>
                    <a:gd name="T12" fmla="*/ 47 w 366"/>
                    <a:gd name="T13" fmla="*/ 454 h 496"/>
                    <a:gd name="T14" fmla="*/ 101 w 366"/>
                    <a:gd name="T15" fmla="*/ 421 h 496"/>
                    <a:gd name="T16" fmla="*/ 119 w 366"/>
                    <a:gd name="T17" fmla="*/ 448 h 496"/>
                    <a:gd name="T18" fmla="*/ 69 w 366"/>
                    <a:gd name="T19" fmla="*/ 471 h 496"/>
                    <a:gd name="T20" fmla="*/ 101 w 366"/>
                    <a:gd name="T21" fmla="*/ 421 h 496"/>
                    <a:gd name="T22" fmla="*/ 82 w 366"/>
                    <a:gd name="T23" fmla="*/ 381 h 496"/>
                    <a:gd name="T24" fmla="*/ 28 w 366"/>
                    <a:gd name="T25" fmla="*/ 378 h 496"/>
                    <a:gd name="T26" fmla="*/ 7 w 366"/>
                    <a:gd name="T27" fmla="*/ 362 h 496"/>
                    <a:gd name="T28" fmla="*/ 6 w 366"/>
                    <a:gd name="T29" fmla="*/ 357 h 496"/>
                    <a:gd name="T30" fmla="*/ 68 w 366"/>
                    <a:gd name="T31" fmla="*/ 329 h 496"/>
                    <a:gd name="T32" fmla="*/ 67 w 366"/>
                    <a:gd name="T33" fmla="*/ 324 h 496"/>
                    <a:gd name="T34" fmla="*/ 6 w 366"/>
                    <a:gd name="T35" fmla="*/ 357 h 496"/>
                    <a:gd name="T36" fmla="*/ 0 w 366"/>
                    <a:gd name="T37" fmla="*/ 302 h 496"/>
                    <a:gd name="T38" fmla="*/ 15 w 366"/>
                    <a:gd name="T39" fmla="*/ 284 h 496"/>
                    <a:gd name="T40" fmla="*/ 67 w 366"/>
                    <a:gd name="T41" fmla="*/ 267 h 496"/>
                    <a:gd name="T42" fmla="*/ 0 w 366"/>
                    <a:gd name="T43" fmla="*/ 302 h 496"/>
                    <a:gd name="T44" fmla="*/ 68 w 366"/>
                    <a:gd name="T45" fmla="*/ 262 h 496"/>
                    <a:gd name="T46" fmla="*/ 23 w 366"/>
                    <a:gd name="T47" fmla="*/ 228 h 496"/>
                    <a:gd name="T48" fmla="*/ 17 w 366"/>
                    <a:gd name="T49" fmla="*/ 202 h 496"/>
                    <a:gd name="T50" fmla="*/ 19 w 366"/>
                    <a:gd name="T51" fmla="*/ 196 h 496"/>
                    <a:gd name="T52" fmla="*/ 82 w 366"/>
                    <a:gd name="T53" fmla="*/ 213 h 496"/>
                    <a:gd name="T54" fmla="*/ 84 w 366"/>
                    <a:gd name="T55" fmla="*/ 208 h 496"/>
                    <a:gd name="T56" fmla="*/ 19 w 366"/>
                    <a:gd name="T57" fmla="*/ 196 h 496"/>
                    <a:gd name="T58" fmla="*/ 40 w 366"/>
                    <a:gd name="T59" fmla="*/ 149 h 496"/>
                    <a:gd name="T60" fmla="*/ 60 w 366"/>
                    <a:gd name="T61" fmla="*/ 142 h 496"/>
                    <a:gd name="T62" fmla="*/ 111 w 366"/>
                    <a:gd name="T63" fmla="*/ 162 h 496"/>
                    <a:gd name="T64" fmla="*/ 40 w 366"/>
                    <a:gd name="T65" fmla="*/ 149 h 496"/>
                    <a:gd name="T66" fmla="*/ 114 w 366"/>
                    <a:gd name="T67" fmla="*/ 157 h 496"/>
                    <a:gd name="T68" fmla="*/ 95 w 366"/>
                    <a:gd name="T69" fmla="*/ 99 h 496"/>
                    <a:gd name="T70" fmla="*/ 102 w 366"/>
                    <a:gd name="T71" fmla="*/ 72 h 496"/>
                    <a:gd name="T72" fmla="*/ 106 w 366"/>
                    <a:gd name="T73" fmla="*/ 69 h 496"/>
                    <a:gd name="T74" fmla="*/ 150 w 366"/>
                    <a:gd name="T75" fmla="*/ 121 h 496"/>
                    <a:gd name="T76" fmla="*/ 155 w 366"/>
                    <a:gd name="T77" fmla="*/ 117 h 496"/>
                    <a:gd name="T78" fmla="*/ 106 w 366"/>
                    <a:gd name="T79" fmla="*/ 69 h 496"/>
                    <a:gd name="T80" fmla="*/ 149 w 366"/>
                    <a:gd name="T81" fmla="*/ 37 h 496"/>
                    <a:gd name="T82" fmla="*/ 170 w 366"/>
                    <a:gd name="T83" fmla="*/ 42 h 496"/>
                    <a:gd name="T84" fmla="*/ 200 w 366"/>
                    <a:gd name="T85" fmla="*/ 90 h 496"/>
                    <a:gd name="T86" fmla="*/ 149 w 366"/>
                    <a:gd name="T87" fmla="*/ 37 h 496"/>
                    <a:gd name="T88" fmla="*/ 206 w 366"/>
                    <a:gd name="T89" fmla="*/ 88 h 496"/>
                    <a:gd name="T90" fmla="*/ 222 w 366"/>
                    <a:gd name="T91" fmla="*/ 21 h 496"/>
                    <a:gd name="T92" fmla="*/ 243 w 366"/>
                    <a:gd name="T93" fmla="*/ 0 h 4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66" h="496">
                      <a:moveTo>
                        <a:pt x="358" y="119"/>
                      </a:moveTo>
                      <a:lnTo>
                        <a:pt x="358" y="119"/>
                      </a:lnTo>
                      <a:cubicBezTo>
                        <a:pt x="360" y="116"/>
                        <a:pt x="363" y="113"/>
                        <a:pt x="366" y="110"/>
                      </a:cubicBezTo>
                      <a:cubicBezTo>
                        <a:pt x="351" y="105"/>
                        <a:pt x="337" y="102"/>
                        <a:pt x="323" y="99"/>
                      </a:cubicBezTo>
                      <a:cubicBezTo>
                        <a:pt x="323" y="99"/>
                        <a:pt x="322" y="99"/>
                        <a:pt x="322" y="99"/>
                      </a:cubicBezTo>
                      <a:cubicBezTo>
                        <a:pt x="316" y="98"/>
                        <a:pt x="309" y="98"/>
                        <a:pt x="303" y="97"/>
                      </a:cubicBezTo>
                      <a:cubicBezTo>
                        <a:pt x="305" y="101"/>
                        <a:pt x="307" y="106"/>
                        <a:pt x="307" y="112"/>
                      </a:cubicBezTo>
                      <a:cubicBezTo>
                        <a:pt x="310" y="115"/>
                        <a:pt x="312" y="119"/>
                        <a:pt x="312" y="123"/>
                      </a:cubicBezTo>
                      <a:cubicBezTo>
                        <a:pt x="316" y="121"/>
                        <a:pt x="322" y="120"/>
                        <a:pt x="328" y="122"/>
                      </a:cubicBezTo>
                      <a:cubicBezTo>
                        <a:pt x="333" y="111"/>
                        <a:pt x="348" y="109"/>
                        <a:pt x="358" y="119"/>
                      </a:cubicBezTo>
                      <a:lnTo>
                        <a:pt x="358" y="119"/>
                      </a:lnTo>
                      <a:close/>
                      <a:moveTo>
                        <a:pt x="47" y="454"/>
                      </a:moveTo>
                      <a:lnTo>
                        <a:pt x="47" y="454"/>
                      </a:lnTo>
                      <a:lnTo>
                        <a:pt x="98" y="416"/>
                      </a:lnTo>
                      <a:cubicBezTo>
                        <a:pt x="96" y="411"/>
                        <a:pt x="93" y="407"/>
                        <a:pt x="91" y="402"/>
                      </a:cubicBezTo>
                      <a:lnTo>
                        <a:pt x="48" y="429"/>
                      </a:lnTo>
                      <a:cubicBezTo>
                        <a:pt x="45" y="431"/>
                        <a:pt x="42" y="426"/>
                        <a:pt x="45" y="424"/>
                      </a:cubicBezTo>
                      <a:lnTo>
                        <a:pt x="89" y="397"/>
                      </a:lnTo>
                      <a:cubicBezTo>
                        <a:pt x="87" y="394"/>
                        <a:pt x="85" y="390"/>
                        <a:pt x="84" y="386"/>
                      </a:cubicBezTo>
                      <a:lnTo>
                        <a:pt x="25" y="414"/>
                      </a:lnTo>
                      <a:cubicBezTo>
                        <a:pt x="31" y="427"/>
                        <a:pt x="38" y="441"/>
                        <a:pt x="47" y="454"/>
                      </a:cubicBezTo>
                      <a:lnTo>
                        <a:pt x="47" y="454"/>
                      </a:lnTo>
                      <a:close/>
                      <a:moveTo>
                        <a:pt x="101" y="421"/>
                      </a:moveTo>
                      <a:lnTo>
                        <a:pt x="101" y="421"/>
                      </a:lnTo>
                      <a:lnTo>
                        <a:pt x="50" y="459"/>
                      </a:lnTo>
                      <a:cubicBezTo>
                        <a:pt x="58" y="472"/>
                        <a:pt x="68" y="484"/>
                        <a:pt x="79" y="496"/>
                      </a:cubicBezTo>
                      <a:lnTo>
                        <a:pt x="119" y="448"/>
                      </a:lnTo>
                      <a:cubicBezTo>
                        <a:pt x="116" y="445"/>
                        <a:pt x="114" y="441"/>
                        <a:pt x="111" y="437"/>
                      </a:cubicBezTo>
                      <a:lnTo>
                        <a:pt x="73" y="475"/>
                      </a:lnTo>
                      <a:cubicBezTo>
                        <a:pt x="70" y="478"/>
                        <a:pt x="67" y="474"/>
                        <a:pt x="69" y="471"/>
                      </a:cubicBezTo>
                      <a:lnTo>
                        <a:pt x="108" y="433"/>
                      </a:lnTo>
                      <a:cubicBezTo>
                        <a:pt x="106" y="429"/>
                        <a:pt x="103" y="425"/>
                        <a:pt x="101" y="421"/>
                      </a:cubicBezTo>
                      <a:lnTo>
                        <a:pt x="101" y="421"/>
                      </a:lnTo>
                      <a:close/>
                      <a:moveTo>
                        <a:pt x="23" y="408"/>
                      </a:moveTo>
                      <a:lnTo>
                        <a:pt x="23" y="408"/>
                      </a:lnTo>
                      <a:lnTo>
                        <a:pt x="82" y="381"/>
                      </a:lnTo>
                      <a:cubicBezTo>
                        <a:pt x="80" y="377"/>
                        <a:pt x="79" y="373"/>
                        <a:pt x="78" y="369"/>
                      </a:cubicBezTo>
                      <a:lnTo>
                        <a:pt x="29" y="384"/>
                      </a:lnTo>
                      <a:cubicBezTo>
                        <a:pt x="26" y="385"/>
                        <a:pt x="24" y="379"/>
                        <a:pt x="28" y="378"/>
                      </a:cubicBezTo>
                      <a:lnTo>
                        <a:pt x="76" y="364"/>
                      </a:lnTo>
                      <a:cubicBezTo>
                        <a:pt x="74" y="359"/>
                        <a:pt x="73" y="354"/>
                        <a:pt x="72" y="348"/>
                      </a:cubicBezTo>
                      <a:lnTo>
                        <a:pt x="7" y="362"/>
                      </a:lnTo>
                      <a:cubicBezTo>
                        <a:pt x="11" y="378"/>
                        <a:pt x="16" y="393"/>
                        <a:pt x="23" y="408"/>
                      </a:cubicBezTo>
                      <a:lnTo>
                        <a:pt x="23" y="408"/>
                      </a:lnTo>
                      <a:close/>
                      <a:moveTo>
                        <a:pt x="6" y="357"/>
                      </a:moveTo>
                      <a:lnTo>
                        <a:pt x="6" y="357"/>
                      </a:lnTo>
                      <a:lnTo>
                        <a:pt x="70" y="343"/>
                      </a:lnTo>
                      <a:cubicBezTo>
                        <a:pt x="69" y="338"/>
                        <a:pt x="69" y="334"/>
                        <a:pt x="68" y="329"/>
                      </a:cubicBezTo>
                      <a:lnTo>
                        <a:pt x="17" y="334"/>
                      </a:lnTo>
                      <a:cubicBezTo>
                        <a:pt x="13" y="334"/>
                        <a:pt x="13" y="329"/>
                        <a:pt x="16" y="328"/>
                      </a:cubicBezTo>
                      <a:lnTo>
                        <a:pt x="67" y="324"/>
                      </a:lnTo>
                      <a:cubicBezTo>
                        <a:pt x="66" y="319"/>
                        <a:pt x="66" y="314"/>
                        <a:pt x="66" y="308"/>
                      </a:cubicBezTo>
                      <a:lnTo>
                        <a:pt x="0" y="307"/>
                      </a:lnTo>
                      <a:cubicBezTo>
                        <a:pt x="1" y="324"/>
                        <a:pt x="3" y="340"/>
                        <a:pt x="6" y="357"/>
                      </a:cubicBezTo>
                      <a:lnTo>
                        <a:pt x="6" y="357"/>
                      </a:lnTo>
                      <a:close/>
                      <a:moveTo>
                        <a:pt x="0" y="302"/>
                      </a:moveTo>
                      <a:lnTo>
                        <a:pt x="0" y="302"/>
                      </a:lnTo>
                      <a:lnTo>
                        <a:pt x="66" y="303"/>
                      </a:lnTo>
                      <a:cubicBezTo>
                        <a:pt x="65" y="298"/>
                        <a:pt x="65" y="294"/>
                        <a:pt x="66" y="290"/>
                      </a:cubicBezTo>
                      <a:lnTo>
                        <a:pt x="15" y="284"/>
                      </a:lnTo>
                      <a:cubicBezTo>
                        <a:pt x="11" y="284"/>
                        <a:pt x="12" y="278"/>
                        <a:pt x="16" y="278"/>
                      </a:cubicBezTo>
                      <a:lnTo>
                        <a:pt x="66" y="284"/>
                      </a:lnTo>
                      <a:cubicBezTo>
                        <a:pt x="66" y="278"/>
                        <a:pt x="67" y="273"/>
                        <a:pt x="67" y="267"/>
                      </a:cubicBezTo>
                      <a:lnTo>
                        <a:pt x="4" y="254"/>
                      </a:lnTo>
                      <a:cubicBezTo>
                        <a:pt x="1" y="270"/>
                        <a:pt x="0" y="286"/>
                        <a:pt x="0" y="302"/>
                      </a:cubicBezTo>
                      <a:lnTo>
                        <a:pt x="0" y="302"/>
                      </a:lnTo>
                      <a:close/>
                      <a:moveTo>
                        <a:pt x="4" y="249"/>
                      </a:moveTo>
                      <a:lnTo>
                        <a:pt x="4" y="249"/>
                      </a:lnTo>
                      <a:lnTo>
                        <a:pt x="68" y="262"/>
                      </a:lnTo>
                      <a:cubicBezTo>
                        <a:pt x="69" y="257"/>
                        <a:pt x="70" y="253"/>
                        <a:pt x="71" y="249"/>
                      </a:cubicBezTo>
                      <a:lnTo>
                        <a:pt x="22" y="233"/>
                      </a:lnTo>
                      <a:cubicBezTo>
                        <a:pt x="18" y="232"/>
                        <a:pt x="20" y="227"/>
                        <a:pt x="23" y="228"/>
                      </a:cubicBezTo>
                      <a:lnTo>
                        <a:pt x="72" y="243"/>
                      </a:lnTo>
                      <a:cubicBezTo>
                        <a:pt x="73" y="239"/>
                        <a:pt x="74" y="235"/>
                        <a:pt x="75" y="231"/>
                      </a:cubicBezTo>
                      <a:lnTo>
                        <a:pt x="17" y="202"/>
                      </a:lnTo>
                      <a:cubicBezTo>
                        <a:pt x="11" y="217"/>
                        <a:pt x="7" y="233"/>
                        <a:pt x="4" y="249"/>
                      </a:cubicBezTo>
                      <a:lnTo>
                        <a:pt x="4" y="249"/>
                      </a:lnTo>
                      <a:close/>
                      <a:moveTo>
                        <a:pt x="19" y="196"/>
                      </a:moveTo>
                      <a:lnTo>
                        <a:pt x="19" y="196"/>
                      </a:lnTo>
                      <a:lnTo>
                        <a:pt x="77" y="225"/>
                      </a:lnTo>
                      <a:cubicBezTo>
                        <a:pt x="79" y="221"/>
                        <a:pt x="80" y="217"/>
                        <a:pt x="82" y="213"/>
                      </a:cubicBezTo>
                      <a:lnTo>
                        <a:pt x="37" y="186"/>
                      </a:lnTo>
                      <a:cubicBezTo>
                        <a:pt x="34" y="184"/>
                        <a:pt x="37" y="179"/>
                        <a:pt x="40" y="181"/>
                      </a:cubicBezTo>
                      <a:lnTo>
                        <a:pt x="84" y="208"/>
                      </a:lnTo>
                      <a:cubicBezTo>
                        <a:pt x="86" y="203"/>
                        <a:pt x="88" y="199"/>
                        <a:pt x="90" y="195"/>
                      </a:cubicBezTo>
                      <a:lnTo>
                        <a:pt x="38" y="154"/>
                      </a:lnTo>
                      <a:cubicBezTo>
                        <a:pt x="30" y="168"/>
                        <a:pt x="24" y="182"/>
                        <a:pt x="19" y="196"/>
                      </a:cubicBezTo>
                      <a:lnTo>
                        <a:pt x="19" y="196"/>
                      </a:lnTo>
                      <a:close/>
                      <a:moveTo>
                        <a:pt x="40" y="149"/>
                      </a:moveTo>
                      <a:lnTo>
                        <a:pt x="40" y="149"/>
                      </a:lnTo>
                      <a:lnTo>
                        <a:pt x="93" y="190"/>
                      </a:lnTo>
                      <a:cubicBezTo>
                        <a:pt x="95" y="186"/>
                        <a:pt x="97" y="183"/>
                        <a:pt x="99" y="179"/>
                      </a:cubicBezTo>
                      <a:lnTo>
                        <a:pt x="60" y="142"/>
                      </a:lnTo>
                      <a:cubicBezTo>
                        <a:pt x="58" y="140"/>
                        <a:pt x="62" y="136"/>
                        <a:pt x="64" y="138"/>
                      </a:cubicBezTo>
                      <a:lnTo>
                        <a:pt x="102" y="174"/>
                      </a:lnTo>
                      <a:cubicBezTo>
                        <a:pt x="105" y="170"/>
                        <a:pt x="108" y="166"/>
                        <a:pt x="111" y="162"/>
                      </a:cubicBezTo>
                      <a:lnTo>
                        <a:pt x="67" y="111"/>
                      </a:lnTo>
                      <a:cubicBezTo>
                        <a:pt x="57" y="123"/>
                        <a:pt x="48" y="136"/>
                        <a:pt x="40" y="149"/>
                      </a:cubicBezTo>
                      <a:lnTo>
                        <a:pt x="40" y="149"/>
                      </a:lnTo>
                      <a:close/>
                      <a:moveTo>
                        <a:pt x="70" y="106"/>
                      </a:moveTo>
                      <a:lnTo>
                        <a:pt x="70" y="106"/>
                      </a:lnTo>
                      <a:lnTo>
                        <a:pt x="114" y="157"/>
                      </a:lnTo>
                      <a:cubicBezTo>
                        <a:pt x="117" y="154"/>
                        <a:pt x="120" y="150"/>
                        <a:pt x="123" y="147"/>
                      </a:cubicBezTo>
                      <a:lnTo>
                        <a:pt x="90" y="102"/>
                      </a:lnTo>
                      <a:cubicBezTo>
                        <a:pt x="88" y="99"/>
                        <a:pt x="93" y="96"/>
                        <a:pt x="95" y="99"/>
                      </a:cubicBezTo>
                      <a:lnTo>
                        <a:pt x="127" y="143"/>
                      </a:lnTo>
                      <a:cubicBezTo>
                        <a:pt x="130" y="139"/>
                        <a:pt x="133" y="136"/>
                        <a:pt x="137" y="133"/>
                      </a:cubicBezTo>
                      <a:lnTo>
                        <a:pt x="102" y="72"/>
                      </a:lnTo>
                      <a:cubicBezTo>
                        <a:pt x="91" y="83"/>
                        <a:pt x="80" y="94"/>
                        <a:pt x="70" y="106"/>
                      </a:cubicBezTo>
                      <a:lnTo>
                        <a:pt x="70" y="106"/>
                      </a:lnTo>
                      <a:close/>
                      <a:moveTo>
                        <a:pt x="106" y="69"/>
                      </a:moveTo>
                      <a:lnTo>
                        <a:pt x="106" y="69"/>
                      </a:lnTo>
                      <a:lnTo>
                        <a:pt x="141" y="129"/>
                      </a:lnTo>
                      <a:cubicBezTo>
                        <a:pt x="144" y="126"/>
                        <a:pt x="147" y="123"/>
                        <a:pt x="150" y="121"/>
                      </a:cubicBezTo>
                      <a:lnTo>
                        <a:pt x="127" y="68"/>
                      </a:lnTo>
                      <a:cubicBezTo>
                        <a:pt x="126" y="64"/>
                        <a:pt x="131" y="62"/>
                        <a:pt x="133" y="66"/>
                      </a:cubicBezTo>
                      <a:lnTo>
                        <a:pt x="155" y="117"/>
                      </a:lnTo>
                      <a:cubicBezTo>
                        <a:pt x="159" y="114"/>
                        <a:pt x="163" y="111"/>
                        <a:pt x="167" y="108"/>
                      </a:cubicBezTo>
                      <a:lnTo>
                        <a:pt x="144" y="40"/>
                      </a:lnTo>
                      <a:cubicBezTo>
                        <a:pt x="131" y="49"/>
                        <a:pt x="118" y="58"/>
                        <a:pt x="106" y="69"/>
                      </a:cubicBezTo>
                      <a:lnTo>
                        <a:pt x="106" y="69"/>
                      </a:lnTo>
                      <a:close/>
                      <a:moveTo>
                        <a:pt x="149" y="37"/>
                      </a:moveTo>
                      <a:lnTo>
                        <a:pt x="149" y="37"/>
                      </a:lnTo>
                      <a:lnTo>
                        <a:pt x="172" y="105"/>
                      </a:lnTo>
                      <a:cubicBezTo>
                        <a:pt x="176" y="103"/>
                        <a:pt x="179" y="101"/>
                        <a:pt x="183" y="99"/>
                      </a:cubicBezTo>
                      <a:lnTo>
                        <a:pt x="170" y="42"/>
                      </a:lnTo>
                      <a:cubicBezTo>
                        <a:pt x="169" y="38"/>
                        <a:pt x="174" y="37"/>
                        <a:pt x="175" y="40"/>
                      </a:cubicBezTo>
                      <a:lnTo>
                        <a:pt x="188" y="96"/>
                      </a:lnTo>
                      <a:cubicBezTo>
                        <a:pt x="192" y="94"/>
                        <a:pt x="196" y="92"/>
                        <a:pt x="200" y="90"/>
                      </a:cubicBezTo>
                      <a:lnTo>
                        <a:pt x="191" y="16"/>
                      </a:lnTo>
                      <a:cubicBezTo>
                        <a:pt x="176" y="22"/>
                        <a:pt x="162" y="29"/>
                        <a:pt x="149" y="37"/>
                      </a:cubicBezTo>
                      <a:lnTo>
                        <a:pt x="149" y="37"/>
                      </a:lnTo>
                      <a:close/>
                      <a:moveTo>
                        <a:pt x="196" y="14"/>
                      </a:moveTo>
                      <a:lnTo>
                        <a:pt x="196" y="14"/>
                      </a:lnTo>
                      <a:lnTo>
                        <a:pt x="206" y="88"/>
                      </a:lnTo>
                      <a:cubicBezTo>
                        <a:pt x="210" y="86"/>
                        <a:pt x="214" y="84"/>
                        <a:pt x="219" y="83"/>
                      </a:cubicBezTo>
                      <a:lnTo>
                        <a:pt x="217" y="21"/>
                      </a:lnTo>
                      <a:cubicBezTo>
                        <a:pt x="217" y="17"/>
                        <a:pt x="222" y="17"/>
                        <a:pt x="222" y="21"/>
                      </a:cubicBezTo>
                      <a:lnTo>
                        <a:pt x="224" y="81"/>
                      </a:lnTo>
                      <a:cubicBezTo>
                        <a:pt x="229" y="79"/>
                        <a:pt x="233" y="78"/>
                        <a:pt x="237" y="77"/>
                      </a:cubicBezTo>
                      <a:lnTo>
                        <a:pt x="243" y="0"/>
                      </a:lnTo>
                      <a:cubicBezTo>
                        <a:pt x="227" y="3"/>
                        <a:pt x="211" y="8"/>
                        <a:pt x="196" y="14"/>
                      </a:cubicBezTo>
                      <a:lnTo>
                        <a:pt x="196" y="14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38" name="Freeform 10">
                  <a:extLst>
                    <a:ext uri="{FF2B5EF4-FFF2-40B4-BE49-F238E27FC236}">
                      <a16:creationId xmlns:a16="http://schemas.microsoft.com/office/drawing/2014/main" id="{E0FCCACB-2B48-429A-C4E5-4C816D7923A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700963" y="400051"/>
                  <a:ext cx="238125" cy="323850"/>
                </a:xfrm>
                <a:custGeom>
                  <a:avLst/>
                  <a:gdLst>
                    <a:gd name="T0" fmla="*/ 134 w 292"/>
                    <a:gd name="T1" fmla="*/ 82 h 393"/>
                    <a:gd name="T2" fmla="*/ 164 w 292"/>
                    <a:gd name="T3" fmla="*/ 19 h 393"/>
                    <a:gd name="T4" fmla="*/ 187 w 292"/>
                    <a:gd name="T5" fmla="*/ 0 h 393"/>
                    <a:gd name="T6" fmla="*/ 193 w 292"/>
                    <a:gd name="T7" fmla="*/ 0 h 393"/>
                    <a:gd name="T8" fmla="*/ 188 w 292"/>
                    <a:gd name="T9" fmla="*/ 77 h 393"/>
                    <a:gd name="T10" fmla="*/ 194 w 292"/>
                    <a:gd name="T11" fmla="*/ 78 h 393"/>
                    <a:gd name="T12" fmla="*/ 193 w 292"/>
                    <a:gd name="T13" fmla="*/ 0 h 393"/>
                    <a:gd name="T14" fmla="*/ 246 w 292"/>
                    <a:gd name="T15" fmla="*/ 5 h 393"/>
                    <a:gd name="T16" fmla="*/ 258 w 292"/>
                    <a:gd name="T17" fmla="*/ 22 h 393"/>
                    <a:gd name="T18" fmla="*/ 248 w 292"/>
                    <a:gd name="T19" fmla="*/ 90 h 393"/>
                    <a:gd name="T20" fmla="*/ 246 w 292"/>
                    <a:gd name="T21" fmla="*/ 5 h 393"/>
                    <a:gd name="T22" fmla="*/ 144 w 292"/>
                    <a:gd name="T23" fmla="*/ 176 h 393"/>
                    <a:gd name="T24" fmla="*/ 128 w 292"/>
                    <a:gd name="T25" fmla="*/ 177 h 393"/>
                    <a:gd name="T26" fmla="*/ 149 w 292"/>
                    <a:gd name="T27" fmla="*/ 197 h 393"/>
                    <a:gd name="T28" fmla="*/ 167 w 292"/>
                    <a:gd name="T29" fmla="*/ 103 h 393"/>
                    <a:gd name="T30" fmla="*/ 141 w 292"/>
                    <a:gd name="T31" fmla="*/ 137 h 393"/>
                    <a:gd name="T32" fmla="*/ 135 w 292"/>
                    <a:gd name="T33" fmla="*/ 138 h 393"/>
                    <a:gd name="T34" fmla="*/ 133 w 292"/>
                    <a:gd name="T35" fmla="*/ 154 h 393"/>
                    <a:gd name="T36" fmla="*/ 142 w 292"/>
                    <a:gd name="T37" fmla="*/ 152 h 393"/>
                    <a:gd name="T38" fmla="*/ 144 w 292"/>
                    <a:gd name="T39" fmla="*/ 174 h 393"/>
                    <a:gd name="T40" fmla="*/ 123 w 292"/>
                    <a:gd name="T41" fmla="*/ 123 h 393"/>
                    <a:gd name="T42" fmla="*/ 126 w 292"/>
                    <a:gd name="T43" fmla="*/ 124 h 393"/>
                    <a:gd name="T44" fmla="*/ 111 w 292"/>
                    <a:gd name="T45" fmla="*/ 115 h 393"/>
                    <a:gd name="T46" fmla="*/ 138 w 292"/>
                    <a:gd name="T47" fmla="*/ 172 h 393"/>
                    <a:gd name="T48" fmla="*/ 113 w 292"/>
                    <a:gd name="T49" fmla="*/ 140 h 393"/>
                    <a:gd name="T50" fmla="*/ 123 w 292"/>
                    <a:gd name="T51" fmla="*/ 123 h 393"/>
                    <a:gd name="T52" fmla="*/ 105 w 292"/>
                    <a:gd name="T53" fmla="*/ 164 h 393"/>
                    <a:gd name="T54" fmla="*/ 54 w 292"/>
                    <a:gd name="T55" fmla="*/ 162 h 393"/>
                    <a:gd name="T56" fmla="*/ 59 w 292"/>
                    <a:gd name="T57" fmla="*/ 164 h 393"/>
                    <a:gd name="T58" fmla="*/ 121 w 292"/>
                    <a:gd name="T59" fmla="*/ 175 h 393"/>
                    <a:gd name="T60" fmla="*/ 101 w 292"/>
                    <a:gd name="T61" fmla="*/ 119 h 393"/>
                    <a:gd name="T62" fmla="*/ 101 w 292"/>
                    <a:gd name="T63" fmla="*/ 159 h 393"/>
                    <a:gd name="T64" fmla="*/ 56 w 292"/>
                    <a:gd name="T65" fmla="*/ 168 h 393"/>
                    <a:gd name="T66" fmla="*/ 128 w 292"/>
                    <a:gd name="T67" fmla="*/ 196 h 393"/>
                    <a:gd name="T68" fmla="*/ 56 w 292"/>
                    <a:gd name="T69" fmla="*/ 169 h 393"/>
                    <a:gd name="T70" fmla="*/ 55 w 292"/>
                    <a:gd name="T71" fmla="*/ 250 h 393"/>
                    <a:gd name="T72" fmla="*/ 25 w 292"/>
                    <a:gd name="T73" fmla="*/ 276 h 393"/>
                    <a:gd name="T74" fmla="*/ 19 w 292"/>
                    <a:gd name="T75" fmla="*/ 285 h 393"/>
                    <a:gd name="T76" fmla="*/ 21 w 292"/>
                    <a:gd name="T77" fmla="*/ 340 h 393"/>
                    <a:gd name="T78" fmla="*/ 69 w 292"/>
                    <a:gd name="T79" fmla="*/ 310 h 393"/>
                    <a:gd name="T80" fmla="*/ 75 w 292"/>
                    <a:gd name="T81" fmla="*/ 336 h 393"/>
                    <a:gd name="T82" fmla="*/ 37 w 292"/>
                    <a:gd name="T83" fmla="*/ 256 h 393"/>
                    <a:gd name="T84" fmla="*/ 13 w 292"/>
                    <a:gd name="T85" fmla="*/ 247 h 393"/>
                    <a:gd name="T86" fmla="*/ 37 w 292"/>
                    <a:gd name="T87" fmla="*/ 256 h 393"/>
                    <a:gd name="T88" fmla="*/ 17 w 292"/>
                    <a:gd name="T89" fmla="*/ 369 h 393"/>
                    <a:gd name="T90" fmla="*/ 17 w 292"/>
                    <a:gd name="T91" fmla="*/ 369 h 393"/>
                    <a:gd name="T92" fmla="*/ 14 w 292"/>
                    <a:gd name="T93" fmla="*/ 265 h 393"/>
                    <a:gd name="T94" fmla="*/ 15 w 292"/>
                    <a:gd name="T95" fmla="*/ 281 h 393"/>
                    <a:gd name="T96" fmla="*/ 14 w 292"/>
                    <a:gd name="T97" fmla="*/ 265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92" h="393">
                      <a:moveTo>
                        <a:pt x="139" y="5"/>
                      </a:moveTo>
                      <a:lnTo>
                        <a:pt x="139" y="5"/>
                      </a:lnTo>
                      <a:lnTo>
                        <a:pt x="134" y="82"/>
                      </a:lnTo>
                      <a:cubicBezTo>
                        <a:pt x="139" y="81"/>
                        <a:pt x="144" y="80"/>
                        <a:pt x="149" y="79"/>
                      </a:cubicBezTo>
                      <a:lnTo>
                        <a:pt x="159" y="18"/>
                      </a:lnTo>
                      <a:cubicBezTo>
                        <a:pt x="159" y="15"/>
                        <a:pt x="165" y="16"/>
                        <a:pt x="164" y="19"/>
                      </a:cubicBezTo>
                      <a:lnTo>
                        <a:pt x="155" y="78"/>
                      </a:lnTo>
                      <a:cubicBezTo>
                        <a:pt x="159" y="78"/>
                        <a:pt x="163" y="78"/>
                        <a:pt x="167" y="77"/>
                      </a:cubicBezTo>
                      <a:lnTo>
                        <a:pt x="187" y="0"/>
                      </a:lnTo>
                      <a:cubicBezTo>
                        <a:pt x="171" y="1"/>
                        <a:pt x="155" y="2"/>
                        <a:pt x="139" y="5"/>
                      </a:cubicBezTo>
                      <a:lnTo>
                        <a:pt x="139" y="5"/>
                      </a:lnTo>
                      <a:close/>
                      <a:moveTo>
                        <a:pt x="193" y="0"/>
                      </a:moveTo>
                      <a:lnTo>
                        <a:pt x="193" y="0"/>
                      </a:lnTo>
                      <a:lnTo>
                        <a:pt x="173" y="77"/>
                      </a:lnTo>
                      <a:cubicBezTo>
                        <a:pt x="178" y="77"/>
                        <a:pt x="183" y="77"/>
                        <a:pt x="188" y="77"/>
                      </a:cubicBezTo>
                      <a:lnTo>
                        <a:pt x="207" y="17"/>
                      </a:lnTo>
                      <a:cubicBezTo>
                        <a:pt x="208" y="13"/>
                        <a:pt x="214" y="15"/>
                        <a:pt x="213" y="18"/>
                      </a:cubicBezTo>
                      <a:lnTo>
                        <a:pt x="194" y="78"/>
                      </a:lnTo>
                      <a:cubicBezTo>
                        <a:pt x="199" y="78"/>
                        <a:pt x="203" y="79"/>
                        <a:pt x="208" y="80"/>
                      </a:cubicBezTo>
                      <a:lnTo>
                        <a:pt x="240" y="4"/>
                      </a:lnTo>
                      <a:cubicBezTo>
                        <a:pt x="224" y="2"/>
                        <a:pt x="208" y="0"/>
                        <a:pt x="193" y="0"/>
                      </a:cubicBezTo>
                      <a:lnTo>
                        <a:pt x="193" y="0"/>
                      </a:lnTo>
                      <a:close/>
                      <a:moveTo>
                        <a:pt x="246" y="5"/>
                      </a:moveTo>
                      <a:lnTo>
                        <a:pt x="246" y="5"/>
                      </a:lnTo>
                      <a:lnTo>
                        <a:pt x="214" y="81"/>
                      </a:lnTo>
                      <a:cubicBezTo>
                        <a:pt x="218" y="81"/>
                        <a:pt x="222" y="82"/>
                        <a:pt x="226" y="83"/>
                      </a:cubicBezTo>
                      <a:lnTo>
                        <a:pt x="258" y="22"/>
                      </a:lnTo>
                      <a:cubicBezTo>
                        <a:pt x="260" y="19"/>
                        <a:pt x="265" y="21"/>
                        <a:pt x="263" y="25"/>
                      </a:cubicBezTo>
                      <a:lnTo>
                        <a:pt x="232" y="85"/>
                      </a:lnTo>
                      <a:cubicBezTo>
                        <a:pt x="237" y="86"/>
                        <a:pt x="243" y="88"/>
                        <a:pt x="248" y="90"/>
                      </a:cubicBezTo>
                      <a:lnTo>
                        <a:pt x="292" y="17"/>
                      </a:lnTo>
                      <a:cubicBezTo>
                        <a:pt x="277" y="12"/>
                        <a:pt x="261" y="8"/>
                        <a:pt x="246" y="5"/>
                      </a:cubicBezTo>
                      <a:lnTo>
                        <a:pt x="246" y="5"/>
                      </a:lnTo>
                      <a:close/>
                      <a:moveTo>
                        <a:pt x="144" y="174"/>
                      </a:moveTo>
                      <a:lnTo>
                        <a:pt x="144" y="174"/>
                      </a:lnTo>
                      <a:cubicBezTo>
                        <a:pt x="144" y="175"/>
                        <a:pt x="144" y="175"/>
                        <a:pt x="144" y="176"/>
                      </a:cubicBezTo>
                      <a:cubicBezTo>
                        <a:pt x="143" y="176"/>
                        <a:pt x="143" y="176"/>
                        <a:pt x="142" y="177"/>
                      </a:cubicBezTo>
                      <a:cubicBezTo>
                        <a:pt x="142" y="177"/>
                        <a:pt x="142" y="177"/>
                        <a:pt x="142" y="177"/>
                      </a:cubicBezTo>
                      <a:cubicBezTo>
                        <a:pt x="137" y="178"/>
                        <a:pt x="132" y="177"/>
                        <a:pt x="128" y="177"/>
                      </a:cubicBezTo>
                      <a:cubicBezTo>
                        <a:pt x="127" y="177"/>
                        <a:pt x="127" y="177"/>
                        <a:pt x="126" y="178"/>
                      </a:cubicBezTo>
                      <a:cubicBezTo>
                        <a:pt x="127" y="183"/>
                        <a:pt x="130" y="190"/>
                        <a:pt x="136" y="196"/>
                      </a:cubicBezTo>
                      <a:cubicBezTo>
                        <a:pt x="140" y="196"/>
                        <a:pt x="144" y="196"/>
                        <a:pt x="149" y="197"/>
                      </a:cubicBezTo>
                      <a:lnTo>
                        <a:pt x="161" y="145"/>
                      </a:lnTo>
                      <a:cubicBezTo>
                        <a:pt x="147" y="141"/>
                        <a:pt x="144" y="117"/>
                        <a:pt x="162" y="113"/>
                      </a:cubicBezTo>
                      <a:cubicBezTo>
                        <a:pt x="162" y="109"/>
                        <a:pt x="164" y="106"/>
                        <a:pt x="167" y="103"/>
                      </a:cubicBezTo>
                      <a:cubicBezTo>
                        <a:pt x="157" y="104"/>
                        <a:pt x="147" y="105"/>
                        <a:pt x="138" y="107"/>
                      </a:cubicBezTo>
                      <a:lnTo>
                        <a:pt x="141" y="136"/>
                      </a:lnTo>
                      <a:cubicBezTo>
                        <a:pt x="141" y="136"/>
                        <a:pt x="141" y="136"/>
                        <a:pt x="141" y="137"/>
                      </a:cubicBezTo>
                      <a:lnTo>
                        <a:pt x="141" y="140"/>
                      </a:lnTo>
                      <a:cubicBezTo>
                        <a:pt x="141" y="143"/>
                        <a:pt x="136" y="144"/>
                        <a:pt x="135" y="140"/>
                      </a:cubicBezTo>
                      <a:lnTo>
                        <a:pt x="135" y="138"/>
                      </a:lnTo>
                      <a:lnTo>
                        <a:pt x="124" y="130"/>
                      </a:lnTo>
                      <a:cubicBezTo>
                        <a:pt x="121" y="132"/>
                        <a:pt x="119" y="136"/>
                        <a:pt x="119" y="140"/>
                      </a:cubicBezTo>
                      <a:cubicBezTo>
                        <a:pt x="119" y="148"/>
                        <a:pt x="125" y="154"/>
                        <a:pt x="133" y="154"/>
                      </a:cubicBezTo>
                      <a:cubicBezTo>
                        <a:pt x="134" y="154"/>
                        <a:pt x="135" y="154"/>
                        <a:pt x="137" y="154"/>
                      </a:cubicBezTo>
                      <a:lnTo>
                        <a:pt x="137" y="153"/>
                      </a:lnTo>
                      <a:cubicBezTo>
                        <a:pt x="136" y="149"/>
                        <a:pt x="142" y="148"/>
                        <a:pt x="142" y="152"/>
                      </a:cubicBezTo>
                      <a:lnTo>
                        <a:pt x="142" y="155"/>
                      </a:lnTo>
                      <a:cubicBezTo>
                        <a:pt x="143" y="155"/>
                        <a:pt x="143" y="155"/>
                        <a:pt x="143" y="156"/>
                      </a:cubicBezTo>
                      <a:lnTo>
                        <a:pt x="144" y="174"/>
                      </a:lnTo>
                      <a:cubicBezTo>
                        <a:pt x="144" y="174"/>
                        <a:pt x="144" y="174"/>
                        <a:pt x="144" y="174"/>
                      </a:cubicBezTo>
                      <a:lnTo>
                        <a:pt x="144" y="174"/>
                      </a:lnTo>
                      <a:close/>
                      <a:moveTo>
                        <a:pt x="123" y="123"/>
                      </a:moveTo>
                      <a:lnTo>
                        <a:pt x="123" y="123"/>
                      </a:lnTo>
                      <a:lnTo>
                        <a:pt x="125" y="124"/>
                      </a:lnTo>
                      <a:cubicBezTo>
                        <a:pt x="125" y="124"/>
                        <a:pt x="125" y="124"/>
                        <a:pt x="126" y="124"/>
                      </a:cubicBezTo>
                      <a:lnTo>
                        <a:pt x="135" y="131"/>
                      </a:lnTo>
                      <a:lnTo>
                        <a:pt x="133" y="108"/>
                      </a:lnTo>
                      <a:cubicBezTo>
                        <a:pt x="125" y="110"/>
                        <a:pt x="118" y="112"/>
                        <a:pt x="111" y="115"/>
                      </a:cubicBezTo>
                      <a:cubicBezTo>
                        <a:pt x="97" y="130"/>
                        <a:pt x="98" y="147"/>
                        <a:pt x="107" y="159"/>
                      </a:cubicBezTo>
                      <a:cubicBezTo>
                        <a:pt x="108" y="159"/>
                        <a:pt x="108" y="159"/>
                        <a:pt x="108" y="159"/>
                      </a:cubicBezTo>
                      <a:cubicBezTo>
                        <a:pt x="115" y="168"/>
                        <a:pt x="127" y="173"/>
                        <a:pt x="138" y="172"/>
                      </a:cubicBezTo>
                      <a:lnTo>
                        <a:pt x="137" y="159"/>
                      </a:lnTo>
                      <a:cubicBezTo>
                        <a:pt x="136" y="160"/>
                        <a:pt x="134" y="160"/>
                        <a:pt x="133" y="160"/>
                      </a:cubicBezTo>
                      <a:cubicBezTo>
                        <a:pt x="122" y="160"/>
                        <a:pt x="113" y="151"/>
                        <a:pt x="113" y="140"/>
                      </a:cubicBezTo>
                      <a:cubicBezTo>
                        <a:pt x="113" y="135"/>
                        <a:pt x="116" y="130"/>
                        <a:pt x="119" y="126"/>
                      </a:cubicBezTo>
                      <a:cubicBezTo>
                        <a:pt x="118" y="124"/>
                        <a:pt x="121" y="121"/>
                        <a:pt x="123" y="123"/>
                      </a:cubicBezTo>
                      <a:lnTo>
                        <a:pt x="123" y="123"/>
                      </a:lnTo>
                      <a:close/>
                      <a:moveTo>
                        <a:pt x="121" y="175"/>
                      </a:moveTo>
                      <a:lnTo>
                        <a:pt x="121" y="175"/>
                      </a:lnTo>
                      <a:cubicBezTo>
                        <a:pt x="115" y="172"/>
                        <a:pt x="109" y="169"/>
                        <a:pt x="105" y="164"/>
                      </a:cubicBezTo>
                      <a:cubicBezTo>
                        <a:pt x="85" y="169"/>
                        <a:pt x="68" y="154"/>
                        <a:pt x="62" y="142"/>
                      </a:cubicBezTo>
                      <a:cubicBezTo>
                        <a:pt x="55" y="147"/>
                        <a:pt x="48" y="153"/>
                        <a:pt x="42" y="159"/>
                      </a:cubicBezTo>
                      <a:lnTo>
                        <a:pt x="54" y="162"/>
                      </a:lnTo>
                      <a:cubicBezTo>
                        <a:pt x="55" y="162"/>
                        <a:pt x="55" y="162"/>
                        <a:pt x="55" y="162"/>
                      </a:cubicBezTo>
                      <a:lnTo>
                        <a:pt x="58" y="163"/>
                      </a:lnTo>
                      <a:cubicBezTo>
                        <a:pt x="58" y="163"/>
                        <a:pt x="59" y="163"/>
                        <a:pt x="59" y="164"/>
                      </a:cubicBezTo>
                      <a:cubicBezTo>
                        <a:pt x="60" y="164"/>
                        <a:pt x="60" y="164"/>
                        <a:pt x="60" y="165"/>
                      </a:cubicBezTo>
                      <a:cubicBezTo>
                        <a:pt x="74" y="181"/>
                        <a:pt x="108" y="181"/>
                        <a:pt x="121" y="175"/>
                      </a:cubicBezTo>
                      <a:lnTo>
                        <a:pt x="121" y="175"/>
                      </a:lnTo>
                      <a:close/>
                      <a:moveTo>
                        <a:pt x="101" y="159"/>
                      </a:moveTo>
                      <a:lnTo>
                        <a:pt x="101" y="159"/>
                      </a:lnTo>
                      <a:cubicBezTo>
                        <a:pt x="93" y="148"/>
                        <a:pt x="92" y="134"/>
                        <a:pt x="101" y="119"/>
                      </a:cubicBezTo>
                      <a:cubicBezTo>
                        <a:pt x="89" y="124"/>
                        <a:pt x="77" y="131"/>
                        <a:pt x="66" y="139"/>
                      </a:cubicBezTo>
                      <a:cubicBezTo>
                        <a:pt x="71" y="149"/>
                        <a:pt x="85" y="161"/>
                        <a:pt x="101" y="159"/>
                      </a:cubicBezTo>
                      <a:lnTo>
                        <a:pt x="101" y="159"/>
                      </a:lnTo>
                      <a:close/>
                      <a:moveTo>
                        <a:pt x="56" y="169"/>
                      </a:moveTo>
                      <a:lnTo>
                        <a:pt x="56" y="169"/>
                      </a:lnTo>
                      <a:lnTo>
                        <a:pt x="56" y="168"/>
                      </a:lnTo>
                      <a:cubicBezTo>
                        <a:pt x="54" y="174"/>
                        <a:pt x="54" y="186"/>
                        <a:pt x="55" y="192"/>
                      </a:cubicBezTo>
                      <a:cubicBezTo>
                        <a:pt x="66" y="196"/>
                        <a:pt x="79" y="196"/>
                        <a:pt x="94" y="196"/>
                      </a:cubicBezTo>
                      <a:cubicBezTo>
                        <a:pt x="106" y="196"/>
                        <a:pt x="117" y="196"/>
                        <a:pt x="128" y="196"/>
                      </a:cubicBezTo>
                      <a:cubicBezTo>
                        <a:pt x="124" y="191"/>
                        <a:pt x="122" y="185"/>
                        <a:pt x="121" y="181"/>
                      </a:cubicBezTo>
                      <a:cubicBezTo>
                        <a:pt x="104" y="187"/>
                        <a:pt x="71" y="185"/>
                        <a:pt x="56" y="169"/>
                      </a:cubicBezTo>
                      <a:lnTo>
                        <a:pt x="56" y="169"/>
                      </a:lnTo>
                      <a:close/>
                      <a:moveTo>
                        <a:pt x="66" y="255"/>
                      </a:moveTo>
                      <a:lnTo>
                        <a:pt x="66" y="255"/>
                      </a:lnTo>
                      <a:cubicBezTo>
                        <a:pt x="62" y="254"/>
                        <a:pt x="59" y="252"/>
                        <a:pt x="55" y="250"/>
                      </a:cubicBezTo>
                      <a:cubicBezTo>
                        <a:pt x="51" y="253"/>
                        <a:pt x="47" y="255"/>
                        <a:pt x="44" y="258"/>
                      </a:cubicBezTo>
                      <a:cubicBezTo>
                        <a:pt x="44" y="258"/>
                        <a:pt x="43" y="259"/>
                        <a:pt x="43" y="259"/>
                      </a:cubicBezTo>
                      <a:cubicBezTo>
                        <a:pt x="36" y="265"/>
                        <a:pt x="30" y="271"/>
                        <a:pt x="25" y="276"/>
                      </a:cubicBezTo>
                      <a:cubicBezTo>
                        <a:pt x="25" y="276"/>
                        <a:pt x="25" y="277"/>
                        <a:pt x="25" y="277"/>
                      </a:cubicBezTo>
                      <a:cubicBezTo>
                        <a:pt x="23" y="279"/>
                        <a:pt x="21" y="282"/>
                        <a:pt x="19" y="284"/>
                      </a:cubicBezTo>
                      <a:cubicBezTo>
                        <a:pt x="19" y="285"/>
                        <a:pt x="19" y="285"/>
                        <a:pt x="19" y="285"/>
                      </a:cubicBezTo>
                      <a:cubicBezTo>
                        <a:pt x="12" y="295"/>
                        <a:pt x="9" y="304"/>
                        <a:pt x="8" y="312"/>
                      </a:cubicBezTo>
                      <a:cubicBezTo>
                        <a:pt x="6" y="324"/>
                        <a:pt x="7" y="340"/>
                        <a:pt x="0" y="350"/>
                      </a:cubicBezTo>
                      <a:cubicBezTo>
                        <a:pt x="11" y="349"/>
                        <a:pt x="14" y="346"/>
                        <a:pt x="21" y="340"/>
                      </a:cubicBezTo>
                      <a:cubicBezTo>
                        <a:pt x="14" y="310"/>
                        <a:pt x="36" y="271"/>
                        <a:pt x="66" y="255"/>
                      </a:cubicBezTo>
                      <a:lnTo>
                        <a:pt x="66" y="255"/>
                      </a:lnTo>
                      <a:close/>
                      <a:moveTo>
                        <a:pt x="69" y="310"/>
                      </a:moveTo>
                      <a:lnTo>
                        <a:pt x="69" y="310"/>
                      </a:lnTo>
                      <a:cubicBezTo>
                        <a:pt x="68" y="311"/>
                        <a:pt x="68" y="312"/>
                        <a:pt x="67" y="314"/>
                      </a:cubicBezTo>
                      <a:cubicBezTo>
                        <a:pt x="61" y="326"/>
                        <a:pt x="68" y="336"/>
                        <a:pt x="75" y="336"/>
                      </a:cubicBezTo>
                      <a:cubicBezTo>
                        <a:pt x="93" y="336"/>
                        <a:pt x="92" y="311"/>
                        <a:pt x="69" y="310"/>
                      </a:cubicBezTo>
                      <a:lnTo>
                        <a:pt x="69" y="310"/>
                      </a:lnTo>
                      <a:close/>
                      <a:moveTo>
                        <a:pt x="37" y="256"/>
                      </a:moveTo>
                      <a:lnTo>
                        <a:pt x="37" y="256"/>
                      </a:lnTo>
                      <a:cubicBezTo>
                        <a:pt x="28" y="249"/>
                        <a:pt x="17" y="240"/>
                        <a:pt x="12" y="229"/>
                      </a:cubicBezTo>
                      <a:cubicBezTo>
                        <a:pt x="11" y="235"/>
                        <a:pt x="11" y="241"/>
                        <a:pt x="13" y="247"/>
                      </a:cubicBezTo>
                      <a:lnTo>
                        <a:pt x="13" y="247"/>
                      </a:lnTo>
                      <a:cubicBezTo>
                        <a:pt x="15" y="256"/>
                        <a:pt x="19" y="264"/>
                        <a:pt x="23" y="270"/>
                      </a:cubicBezTo>
                      <a:cubicBezTo>
                        <a:pt x="27" y="266"/>
                        <a:pt x="32" y="261"/>
                        <a:pt x="37" y="256"/>
                      </a:cubicBezTo>
                      <a:lnTo>
                        <a:pt x="37" y="256"/>
                      </a:lnTo>
                      <a:close/>
                      <a:moveTo>
                        <a:pt x="17" y="369"/>
                      </a:moveTo>
                      <a:lnTo>
                        <a:pt x="17" y="369"/>
                      </a:lnTo>
                      <a:cubicBezTo>
                        <a:pt x="17" y="377"/>
                        <a:pt x="18" y="385"/>
                        <a:pt x="17" y="393"/>
                      </a:cubicBezTo>
                      <a:cubicBezTo>
                        <a:pt x="26" y="392"/>
                        <a:pt x="29" y="390"/>
                        <a:pt x="34" y="385"/>
                      </a:cubicBezTo>
                      <a:cubicBezTo>
                        <a:pt x="28" y="381"/>
                        <a:pt x="22" y="376"/>
                        <a:pt x="17" y="369"/>
                      </a:cubicBezTo>
                      <a:lnTo>
                        <a:pt x="17" y="369"/>
                      </a:lnTo>
                      <a:close/>
                      <a:moveTo>
                        <a:pt x="14" y="265"/>
                      </a:moveTo>
                      <a:lnTo>
                        <a:pt x="14" y="265"/>
                      </a:lnTo>
                      <a:lnTo>
                        <a:pt x="3" y="271"/>
                      </a:lnTo>
                      <a:lnTo>
                        <a:pt x="9" y="283"/>
                      </a:lnTo>
                      <a:cubicBezTo>
                        <a:pt x="11" y="282"/>
                        <a:pt x="13" y="281"/>
                        <a:pt x="15" y="281"/>
                      </a:cubicBezTo>
                      <a:cubicBezTo>
                        <a:pt x="16" y="279"/>
                        <a:pt x="18" y="277"/>
                        <a:pt x="20" y="275"/>
                      </a:cubicBezTo>
                      <a:cubicBezTo>
                        <a:pt x="18" y="272"/>
                        <a:pt x="16" y="268"/>
                        <a:pt x="14" y="265"/>
                      </a:cubicBezTo>
                      <a:lnTo>
                        <a:pt x="14" y="265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39" name="Freeform 11">
                  <a:extLst>
                    <a:ext uri="{FF2B5EF4-FFF2-40B4-BE49-F238E27FC236}">
                      <a16:creationId xmlns:a16="http://schemas.microsoft.com/office/drawing/2014/main" id="{A30E60A1-8A09-7200-250B-7BFAEC31DED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86675" y="476251"/>
                  <a:ext cx="280988" cy="304800"/>
                </a:xfrm>
                <a:custGeom>
                  <a:avLst/>
                  <a:gdLst>
                    <a:gd name="T0" fmla="*/ 1 w 346"/>
                    <a:gd name="T1" fmla="*/ 230 h 372"/>
                    <a:gd name="T2" fmla="*/ 27 w 346"/>
                    <a:gd name="T3" fmla="*/ 197 h 372"/>
                    <a:gd name="T4" fmla="*/ 1 w 346"/>
                    <a:gd name="T5" fmla="*/ 223 h 372"/>
                    <a:gd name="T6" fmla="*/ 1 w 346"/>
                    <a:gd name="T7" fmla="*/ 214 h 372"/>
                    <a:gd name="T8" fmla="*/ 2 w 346"/>
                    <a:gd name="T9" fmla="*/ 188 h 372"/>
                    <a:gd name="T10" fmla="*/ 3 w 346"/>
                    <a:gd name="T11" fmla="*/ 179 h 372"/>
                    <a:gd name="T12" fmla="*/ 29 w 346"/>
                    <a:gd name="T13" fmla="*/ 168 h 372"/>
                    <a:gd name="T14" fmla="*/ 5 w 346"/>
                    <a:gd name="T15" fmla="*/ 169 h 372"/>
                    <a:gd name="T16" fmla="*/ 7 w 346"/>
                    <a:gd name="T17" fmla="*/ 161 h 372"/>
                    <a:gd name="T18" fmla="*/ 32 w 346"/>
                    <a:gd name="T19" fmla="*/ 127 h 372"/>
                    <a:gd name="T20" fmla="*/ 36 w 346"/>
                    <a:gd name="T21" fmla="*/ 96 h 372"/>
                    <a:gd name="T22" fmla="*/ 56 w 346"/>
                    <a:gd name="T23" fmla="*/ 72 h 372"/>
                    <a:gd name="T24" fmla="*/ 68 w 346"/>
                    <a:gd name="T25" fmla="*/ 75 h 372"/>
                    <a:gd name="T26" fmla="*/ 214 w 346"/>
                    <a:gd name="T27" fmla="*/ 53 h 372"/>
                    <a:gd name="T28" fmla="*/ 203 w 346"/>
                    <a:gd name="T29" fmla="*/ 80 h 372"/>
                    <a:gd name="T30" fmla="*/ 214 w 346"/>
                    <a:gd name="T31" fmla="*/ 53 h 372"/>
                    <a:gd name="T32" fmla="*/ 187 w 346"/>
                    <a:gd name="T33" fmla="*/ 64 h 372"/>
                    <a:gd name="T34" fmla="*/ 199 w 346"/>
                    <a:gd name="T35" fmla="*/ 53 h 372"/>
                    <a:gd name="T36" fmla="*/ 205 w 346"/>
                    <a:gd name="T37" fmla="*/ 50 h 372"/>
                    <a:gd name="T38" fmla="*/ 210 w 346"/>
                    <a:gd name="T39" fmla="*/ 23 h 372"/>
                    <a:gd name="T40" fmla="*/ 182 w 346"/>
                    <a:gd name="T41" fmla="*/ 27 h 372"/>
                    <a:gd name="T42" fmla="*/ 186 w 346"/>
                    <a:gd name="T43" fmla="*/ 49 h 372"/>
                    <a:gd name="T44" fmla="*/ 172 w 346"/>
                    <a:gd name="T45" fmla="*/ 105 h 372"/>
                    <a:gd name="T46" fmla="*/ 197 w 346"/>
                    <a:gd name="T47" fmla="*/ 70 h 372"/>
                    <a:gd name="T48" fmla="*/ 225 w 346"/>
                    <a:gd name="T49" fmla="*/ 90 h 372"/>
                    <a:gd name="T50" fmla="*/ 232 w 346"/>
                    <a:gd name="T51" fmla="*/ 80 h 372"/>
                    <a:gd name="T52" fmla="*/ 242 w 346"/>
                    <a:gd name="T53" fmla="*/ 51 h 372"/>
                    <a:gd name="T54" fmla="*/ 222 w 346"/>
                    <a:gd name="T55" fmla="*/ 60 h 372"/>
                    <a:gd name="T56" fmla="*/ 203 w 346"/>
                    <a:gd name="T57" fmla="*/ 88 h 372"/>
                    <a:gd name="T58" fmla="*/ 225 w 346"/>
                    <a:gd name="T59" fmla="*/ 90 h 372"/>
                    <a:gd name="T60" fmla="*/ 200 w 346"/>
                    <a:gd name="T61" fmla="*/ 247 h 372"/>
                    <a:gd name="T62" fmla="*/ 200 w 346"/>
                    <a:gd name="T63" fmla="*/ 247 h 372"/>
                    <a:gd name="T64" fmla="*/ 262 w 346"/>
                    <a:gd name="T65" fmla="*/ 176 h 372"/>
                    <a:gd name="T66" fmla="*/ 262 w 346"/>
                    <a:gd name="T67" fmla="*/ 176 h 372"/>
                    <a:gd name="T68" fmla="*/ 303 w 346"/>
                    <a:gd name="T69" fmla="*/ 125 h 372"/>
                    <a:gd name="T70" fmla="*/ 303 w 346"/>
                    <a:gd name="T71" fmla="*/ 125 h 372"/>
                    <a:gd name="T72" fmla="*/ 302 w 346"/>
                    <a:gd name="T73" fmla="*/ 148 h 372"/>
                    <a:gd name="T74" fmla="*/ 303 w 346"/>
                    <a:gd name="T75" fmla="*/ 132 h 372"/>
                    <a:gd name="T76" fmla="*/ 189 w 346"/>
                    <a:gd name="T77" fmla="*/ 269 h 372"/>
                    <a:gd name="T78" fmla="*/ 257 w 346"/>
                    <a:gd name="T79" fmla="*/ 205 h 372"/>
                    <a:gd name="T80" fmla="*/ 257 w 346"/>
                    <a:gd name="T81" fmla="*/ 181 h 372"/>
                    <a:gd name="T82" fmla="*/ 194 w 346"/>
                    <a:gd name="T83" fmla="*/ 255 h 372"/>
                    <a:gd name="T84" fmla="*/ 189 w 346"/>
                    <a:gd name="T85" fmla="*/ 269 h 372"/>
                    <a:gd name="T86" fmla="*/ 68 w 346"/>
                    <a:gd name="T87" fmla="*/ 369 h 372"/>
                    <a:gd name="T88" fmla="*/ 101 w 346"/>
                    <a:gd name="T89" fmla="*/ 350 h 372"/>
                    <a:gd name="T90" fmla="*/ 129 w 346"/>
                    <a:gd name="T91" fmla="*/ 325 h 372"/>
                    <a:gd name="T92" fmla="*/ 148 w 346"/>
                    <a:gd name="T93" fmla="*/ 305 h 372"/>
                    <a:gd name="T94" fmla="*/ 176 w 346"/>
                    <a:gd name="T95" fmla="*/ 271 h 372"/>
                    <a:gd name="T96" fmla="*/ 191 w 346"/>
                    <a:gd name="T97" fmla="*/ 250 h 372"/>
                    <a:gd name="T98" fmla="*/ 253 w 346"/>
                    <a:gd name="T99" fmla="*/ 160 h 372"/>
                    <a:gd name="T100" fmla="*/ 279 w 346"/>
                    <a:gd name="T101" fmla="*/ 125 h 372"/>
                    <a:gd name="T102" fmla="*/ 295 w 346"/>
                    <a:gd name="T103" fmla="*/ 106 h 372"/>
                    <a:gd name="T104" fmla="*/ 341 w 346"/>
                    <a:gd name="T105" fmla="*/ 64 h 372"/>
                    <a:gd name="T106" fmla="*/ 343 w 346"/>
                    <a:gd name="T107" fmla="*/ 63 h 372"/>
                    <a:gd name="T108" fmla="*/ 331 w 346"/>
                    <a:gd name="T109" fmla="*/ 52 h 372"/>
                    <a:gd name="T110" fmla="*/ 68 w 346"/>
                    <a:gd name="T111" fmla="*/ 369 h 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346" h="372">
                      <a:moveTo>
                        <a:pt x="1" y="223"/>
                      </a:moveTo>
                      <a:lnTo>
                        <a:pt x="1" y="223"/>
                      </a:lnTo>
                      <a:cubicBezTo>
                        <a:pt x="1" y="225"/>
                        <a:pt x="1" y="228"/>
                        <a:pt x="1" y="230"/>
                      </a:cubicBezTo>
                      <a:cubicBezTo>
                        <a:pt x="7" y="226"/>
                        <a:pt x="15" y="220"/>
                        <a:pt x="20" y="219"/>
                      </a:cubicBezTo>
                      <a:cubicBezTo>
                        <a:pt x="22" y="212"/>
                        <a:pt x="24" y="205"/>
                        <a:pt x="28" y="196"/>
                      </a:cubicBezTo>
                      <a:cubicBezTo>
                        <a:pt x="28" y="197"/>
                        <a:pt x="27" y="197"/>
                        <a:pt x="27" y="197"/>
                      </a:cubicBezTo>
                      <a:cubicBezTo>
                        <a:pt x="27" y="197"/>
                        <a:pt x="27" y="197"/>
                        <a:pt x="27" y="197"/>
                      </a:cubicBezTo>
                      <a:cubicBezTo>
                        <a:pt x="15" y="204"/>
                        <a:pt x="3" y="218"/>
                        <a:pt x="1" y="223"/>
                      </a:cubicBezTo>
                      <a:lnTo>
                        <a:pt x="1" y="223"/>
                      </a:lnTo>
                      <a:close/>
                      <a:moveTo>
                        <a:pt x="2" y="188"/>
                      </a:moveTo>
                      <a:lnTo>
                        <a:pt x="2" y="188"/>
                      </a:lnTo>
                      <a:cubicBezTo>
                        <a:pt x="1" y="196"/>
                        <a:pt x="0" y="205"/>
                        <a:pt x="1" y="214"/>
                      </a:cubicBezTo>
                      <a:cubicBezTo>
                        <a:pt x="3" y="210"/>
                        <a:pt x="7" y="206"/>
                        <a:pt x="11" y="202"/>
                      </a:cubicBezTo>
                      <a:lnTo>
                        <a:pt x="2" y="188"/>
                      </a:lnTo>
                      <a:lnTo>
                        <a:pt x="2" y="188"/>
                      </a:lnTo>
                      <a:close/>
                      <a:moveTo>
                        <a:pt x="5" y="169"/>
                      </a:moveTo>
                      <a:lnTo>
                        <a:pt x="5" y="169"/>
                      </a:lnTo>
                      <a:cubicBezTo>
                        <a:pt x="4" y="172"/>
                        <a:pt x="4" y="176"/>
                        <a:pt x="3" y="179"/>
                      </a:cubicBezTo>
                      <a:lnTo>
                        <a:pt x="15" y="198"/>
                      </a:lnTo>
                      <a:cubicBezTo>
                        <a:pt x="17" y="197"/>
                        <a:pt x="20" y="195"/>
                        <a:pt x="22" y="194"/>
                      </a:cubicBezTo>
                      <a:cubicBezTo>
                        <a:pt x="12" y="174"/>
                        <a:pt x="10" y="178"/>
                        <a:pt x="29" y="168"/>
                      </a:cubicBezTo>
                      <a:cubicBezTo>
                        <a:pt x="28" y="165"/>
                        <a:pt x="27" y="162"/>
                        <a:pt x="26" y="159"/>
                      </a:cubicBezTo>
                      <a:cubicBezTo>
                        <a:pt x="21" y="160"/>
                        <a:pt x="12" y="164"/>
                        <a:pt x="5" y="169"/>
                      </a:cubicBezTo>
                      <a:lnTo>
                        <a:pt x="5" y="169"/>
                      </a:lnTo>
                      <a:close/>
                      <a:moveTo>
                        <a:pt x="36" y="96"/>
                      </a:moveTo>
                      <a:lnTo>
                        <a:pt x="36" y="96"/>
                      </a:lnTo>
                      <a:cubicBezTo>
                        <a:pt x="23" y="116"/>
                        <a:pt x="13" y="138"/>
                        <a:pt x="7" y="161"/>
                      </a:cubicBezTo>
                      <a:cubicBezTo>
                        <a:pt x="13" y="157"/>
                        <a:pt x="20" y="155"/>
                        <a:pt x="24" y="153"/>
                      </a:cubicBezTo>
                      <a:cubicBezTo>
                        <a:pt x="23" y="145"/>
                        <a:pt x="23" y="136"/>
                        <a:pt x="27" y="126"/>
                      </a:cubicBezTo>
                      <a:cubicBezTo>
                        <a:pt x="28" y="123"/>
                        <a:pt x="32" y="123"/>
                        <a:pt x="32" y="127"/>
                      </a:cubicBezTo>
                      <a:cubicBezTo>
                        <a:pt x="34" y="141"/>
                        <a:pt x="49" y="152"/>
                        <a:pt x="60" y="161"/>
                      </a:cubicBezTo>
                      <a:cubicBezTo>
                        <a:pt x="62" y="159"/>
                        <a:pt x="65" y="156"/>
                        <a:pt x="68" y="154"/>
                      </a:cubicBezTo>
                      <a:cubicBezTo>
                        <a:pt x="52" y="142"/>
                        <a:pt x="40" y="125"/>
                        <a:pt x="36" y="96"/>
                      </a:cubicBezTo>
                      <a:lnTo>
                        <a:pt x="36" y="96"/>
                      </a:lnTo>
                      <a:close/>
                      <a:moveTo>
                        <a:pt x="56" y="72"/>
                      </a:moveTo>
                      <a:lnTo>
                        <a:pt x="56" y="72"/>
                      </a:lnTo>
                      <a:cubicBezTo>
                        <a:pt x="53" y="75"/>
                        <a:pt x="50" y="78"/>
                        <a:pt x="47" y="82"/>
                      </a:cubicBezTo>
                      <a:cubicBezTo>
                        <a:pt x="53" y="90"/>
                        <a:pt x="59" y="95"/>
                        <a:pt x="67" y="98"/>
                      </a:cubicBezTo>
                      <a:cubicBezTo>
                        <a:pt x="66" y="91"/>
                        <a:pt x="66" y="81"/>
                        <a:pt x="68" y="75"/>
                      </a:cubicBezTo>
                      <a:lnTo>
                        <a:pt x="56" y="72"/>
                      </a:lnTo>
                      <a:lnTo>
                        <a:pt x="56" y="72"/>
                      </a:lnTo>
                      <a:close/>
                      <a:moveTo>
                        <a:pt x="214" y="53"/>
                      </a:moveTo>
                      <a:lnTo>
                        <a:pt x="214" y="53"/>
                      </a:lnTo>
                      <a:cubicBezTo>
                        <a:pt x="211" y="55"/>
                        <a:pt x="208" y="56"/>
                        <a:pt x="204" y="56"/>
                      </a:cubicBezTo>
                      <a:cubicBezTo>
                        <a:pt x="203" y="64"/>
                        <a:pt x="202" y="72"/>
                        <a:pt x="203" y="80"/>
                      </a:cubicBezTo>
                      <a:lnTo>
                        <a:pt x="218" y="64"/>
                      </a:lnTo>
                      <a:cubicBezTo>
                        <a:pt x="215" y="60"/>
                        <a:pt x="214" y="57"/>
                        <a:pt x="214" y="53"/>
                      </a:cubicBezTo>
                      <a:lnTo>
                        <a:pt x="214" y="53"/>
                      </a:lnTo>
                      <a:close/>
                      <a:moveTo>
                        <a:pt x="197" y="70"/>
                      </a:moveTo>
                      <a:lnTo>
                        <a:pt x="197" y="70"/>
                      </a:lnTo>
                      <a:cubicBezTo>
                        <a:pt x="193" y="69"/>
                        <a:pt x="189" y="68"/>
                        <a:pt x="187" y="64"/>
                      </a:cubicBezTo>
                      <a:cubicBezTo>
                        <a:pt x="186" y="62"/>
                        <a:pt x="192" y="63"/>
                        <a:pt x="193" y="63"/>
                      </a:cubicBezTo>
                      <a:cubicBezTo>
                        <a:pt x="195" y="63"/>
                        <a:pt x="196" y="62"/>
                        <a:pt x="198" y="62"/>
                      </a:cubicBezTo>
                      <a:cubicBezTo>
                        <a:pt x="198" y="59"/>
                        <a:pt x="198" y="56"/>
                        <a:pt x="199" y="53"/>
                      </a:cubicBezTo>
                      <a:cubicBezTo>
                        <a:pt x="199" y="53"/>
                        <a:pt x="199" y="52"/>
                        <a:pt x="199" y="52"/>
                      </a:cubicBezTo>
                      <a:cubicBezTo>
                        <a:pt x="199" y="51"/>
                        <a:pt x="199" y="50"/>
                        <a:pt x="199" y="49"/>
                      </a:cubicBezTo>
                      <a:cubicBezTo>
                        <a:pt x="200" y="46"/>
                        <a:pt x="205" y="46"/>
                        <a:pt x="205" y="50"/>
                      </a:cubicBezTo>
                      <a:cubicBezTo>
                        <a:pt x="221" y="49"/>
                        <a:pt x="218" y="25"/>
                        <a:pt x="201" y="29"/>
                      </a:cubicBezTo>
                      <a:cubicBezTo>
                        <a:pt x="197" y="29"/>
                        <a:pt x="196" y="24"/>
                        <a:pt x="200" y="23"/>
                      </a:cubicBezTo>
                      <a:cubicBezTo>
                        <a:pt x="204" y="22"/>
                        <a:pt x="207" y="22"/>
                        <a:pt x="210" y="23"/>
                      </a:cubicBezTo>
                      <a:cubicBezTo>
                        <a:pt x="208" y="0"/>
                        <a:pt x="172" y="14"/>
                        <a:pt x="192" y="32"/>
                      </a:cubicBezTo>
                      <a:cubicBezTo>
                        <a:pt x="195" y="34"/>
                        <a:pt x="192" y="39"/>
                        <a:pt x="189" y="36"/>
                      </a:cubicBezTo>
                      <a:cubicBezTo>
                        <a:pt x="185" y="33"/>
                        <a:pt x="183" y="30"/>
                        <a:pt x="182" y="27"/>
                      </a:cubicBezTo>
                      <a:cubicBezTo>
                        <a:pt x="169" y="29"/>
                        <a:pt x="172" y="45"/>
                        <a:pt x="181" y="48"/>
                      </a:cubicBezTo>
                      <a:lnTo>
                        <a:pt x="181" y="47"/>
                      </a:lnTo>
                      <a:cubicBezTo>
                        <a:pt x="182" y="44"/>
                        <a:pt x="187" y="45"/>
                        <a:pt x="186" y="49"/>
                      </a:cubicBezTo>
                      <a:lnTo>
                        <a:pt x="185" y="51"/>
                      </a:lnTo>
                      <a:cubicBezTo>
                        <a:pt x="185" y="52"/>
                        <a:pt x="185" y="52"/>
                        <a:pt x="185" y="52"/>
                      </a:cubicBezTo>
                      <a:lnTo>
                        <a:pt x="172" y="105"/>
                      </a:lnTo>
                      <a:cubicBezTo>
                        <a:pt x="175" y="105"/>
                        <a:pt x="177" y="106"/>
                        <a:pt x="179" y="106"/>
                      </a:cubicBezTo>
                      <a:lnTo>
                        <a:pt x="199" y="85"/>
                      </a:lnTo>
                      <a:cubicBezTo>
                        <a:pt x="197" y="80"/>
                        <a:pt x="197" y="75"/>
                        <a:pt x="197" y="70"/>
                      </a:cubicBezTo>
                      <a:lnTo>
                        <a:pt x="197" y="70"/>
                      </a:lnTo>
                      <a:close/>
                      <a:moveTo>
                        <a:pt x="225" y="90"/>
                      </a:moveTo>
                      <a:lnTo>
                        <a:pt x="225" y="90"/>
                      </a:lnTo>
                      <a:cubicBezTo>
                        <a:pt x="222" y="85"/>
                        <a:pt x="221" y="79"/>
                        <a:pt x="222" y="74"/>
                      </a:cubicBezTo>
                      <a:cubicBezTo>
                        <a:pt x="222" y="71"/>
                        <a:pt x="225" y="76"/>
                        <a:pt x="225" y="76"/>
                      </a:cubicBezTo>
                      <a:cubicBezTo>
                        <a:pt x="227" y="78"/>
                        <a:pt x="229" y="79"/>
                        <a:pt x="232" y="80"/>
                      </a:cubicBezTo>
                      <a:cubicBezTo>
                        <a:pt x="236" y="73"/>
                        <a:pt x="241" y="66"/>
                        <a:pt x="246" y="60"/>
                      </a:cubicBezTo>
                      <a:cubicBezTo>
                        <a:pt x="252" y="52"/>
                        <a:pt x="257" y="45"/>
                        <a:pt x="263" y="38"/>
                      </a:cubicBezTo>
                      <a:cubicBezTo>
                        <a:pt x="253" y="26"/>
                        <a:pt x="237" y="33"/>
                        <a:pt x="242" y="51"/>
                      </a:cubicBezTo>
                      <a:cubicBezTo>
                        <a:pt x="243" y="55"/>
                        <a:pt x="237" y="56"/>
                        <a:pt x="236" y="52"/>
                      </a:cubicBezTo>
                      <a:cubicBezTo>
                        <a:pt x="235" y="48"/>
                        <a:pt x="235" y="45"/>
                        <a:pt x="235" y="42"/>
                      </a:cubicBezTo>
                      <a:cubicBezTo>
                        <a:pt x="223" y="38"/>
                        <a:pt x="214" y="49"/>
                        <a:pt x="222" y="60"/>
                      </a:cubicBezTo>
                      <a:cubicBezTo>
                        <a:pt x="225" y="57"/>
                        <a:pt x="228" y="61"/>
                        <a:pt x="226" y="64"/>
                      </a:cubicBezTo>
                      <a:lnTo>
                        <a:pt x="204" y="87"/>
                      </a:lnTo>
                      <a:cubicBezTo>
                        <a:pt x="204" y="88"/>
                        <a:pt x="204" y="88"/>
                        <a:pt x="203" y="88"/>
                      </a:cubicBezTo>
                      <a:lnTo>
                        <a:pt x="186" y="107"/>
                      </a:lnTo>
                      <a:cubicBezTo>
                        <a:pt x="193" y="109"/>
                        <a:pt x="201" y="110"/>
                        <a:pt x="209" y="113"/>
                      </a:cubicBezTo>
                      <a:cubicBezTo>
                        <a:pt x="214" y="105"/>
                        <a:pt x="220" y="97"/>
                        <a:pt x="225" y="90"/>
                      </a:cubicBezTo>
                      <a:lnTo>
                        <a:pt x="225" y="90"/>
                      </a:lnTo>
                      <a:close/>
                      <a:moveTo>
                        <a:pt x="200" y="247"/>
                      </a:moveTo>
                      <a:lnTo>
                        <a:pt x="200" y="247"/>
                      </a:lnTo>
                      <a:cubicBezTo>
                        <a:pt x="231" y="234"/>
                        <a:pt x="241" y="209"/>
                        <a:pt x="240" y="189"/>
                      </a:cubicBezTo>
                      <a:cubicBezTo>
                        <a:pt x="233" y="199"/>
                        <a:pt x="226" y="210"/>
                        <a:pt x="219" y="219"/>
                      </a:cubicBezTo>
                      <a:cubicBezTo>
                        <a:pt x="213" y="229"/>
                        <a:pt x="206" y="238"/>
                        <a:pt x="200" y="247"/>
                      </a:cubicBezTo>
                      <a:lnTo>
                        <a:pt x="200" y="247"/>
                      </a:lnTo>
                      <a:close/>
                      <a:moveTo>
                        <a:pt x="262" y="176"/>
                      </a:moveTo>
                      <a:lnTo>
                        <a:pt x="262" y="176"/>
                      </a:lnTo>
                      <a:cubicBezTo>
                        <a:pt x="275" y="162"/>
                        <a:pt x="280" y="148"/>
                        <a:pt x="280" y="134"/>
                      </a:cubicBezTo>
                      <a:cubicBezTo>
                        <a:pt x="272" y="143"/>
                        <a:pt x="265" y="152"/>
                        <a:pt x="259" y="162"/>
                      </a:cubicBezTo>
                      <a:cubicBezTo>
                        <a:pt x="260" y="166"/>
                        <a:pt x="261" y="171"/>
                        <a:pt x="262" y="176"/>
                      </a:cubicBezTo>
                      <a:lnTo>
                        <a:pt x="262" y="176"/>
                      </a:lnTo>
                      <a:close/>
                      <a:moveTo>
                        <a:pt x="303" y="125"/>
                      </a:moveTo>
                      <a:lnTo>
                        <a:pt x="303" y="125"/>
                      </a:lnTo>
                      <a:cubicBezTo>
                        <a:pt x="317" y="114"/>
                        <a:pt x="322" y="102"/>
                        <a:pt x="322" y="87"/>
                      </a:cubicBezTo>
                      <a:cubicBezTo>
                        <a:pt x="314" y="94"/>
                        <a:pt x="307" y="101"/>
                        <a:pt x="300" y="109"/>
                      </a:cubicBezTo>
                      <a:cubicBezTo>
                        <a:pt x="301" y="115"/>
                        <a:pt x="302" y="120"/>
                        <a:pt x="303" y="125"/>
                      </a:cubicBezTo>
                      <a:lnTo>
                        <a:pt x="303" y="125"/>
                      </a:lnTo>
                      <a:close/>
                      <a:moveTo>
                        <a:pt x="302" y="148"/>
                      </a:moveTo>
                      <a:lnTo>
                        <a:pt x="302" y="148"/>
                      </a:lnTo>
                      <a:cubicBezTo>
                        <a:pt x="331" y="135"/>
                        <a:pt x="344" y="104"/>
                        <a:pt x="341" y="71"/>
                      </a:cubicBezTo>
                      <a:cubicBezTo>
                        <a:pt x="336" y="75"/>
                        <a:pt x="332" y="78"/>
                        <a:pt x="327" y="82"/>
                      </a:cubicBezTo>
                      <a:cubicBezTo>
                        <a:pt x="329" y="102"/>
                        <a:pt x="322" y="118"/>
                        <a:pt x="303" y="132"/>
                      </a:cubicBezTo>
                      <a:cubicBezTo>
                        <a:pt x="303" y="138"/>
                        <a:pt x="303" y="143"/>
                        <a:pt x="302" y="148"/>
                      </a:cubicBezTo>
                      <a:lnTo>
                        <a:pt x="302" y="148"/>
                      </a:lnTo>
                      <a:close/>
                      <a:moveTo>
                        <a:pt x="189" y="269"/>
                      </a:moveTo>
                      <a:lnTo>
                        <a:pt x="189" y="269"/>
                      </a:lnTo>
                      <a:cubicBezTo>
                        <a:pt x="189" y="269"/>
                        <a:pt x="189" y="269"/>
                        <a:pt x="189" y="269"/>
                      </a:cubicBezTo>
                      <a:cubicBezTo>
                        <a:pt x="222" y="266"/>
                        <a:pt x="251" y="240"/>
                        <a:pt x="257" y="205"/>
                      </a:cubicBezTo>
                      <a:cubicBezTo>
                        <a:pt x="257" y="204"/>
                        <a:pt x="257" y="204"/>
                        <a:pt x="257" y="204"/>
                      </a:cubicBezTo>
                      <a:cubicBezTo>
                        <a:pt x="258" y="197"/>
                        <a:pt x="258" y="190"/>
                        <a:pt x="257" y="182"/>
                      </a:cubicBezTo>
                      <a:cubicBezTo>
                        <a:pt x="257" y="182"/>
                        <a:pt x="257" y="181"/>
                        <a:pt x="257" y="181"/>
                      </a:cubicBezTo>
                      <a:cubicBezTo>
                        <a:pt x="257" y="177"/>
                        <a:pt x="256" y="172"/>
                        <a:pt x="254" y="168"/>
                      </a:cubicBezTo>
                      <a:cubicBezTo>
                        <a:pt x="251" y="172"/>
                        <a:pt x="248" y="177"/>
                        <a:pt x="244" y="182"/>
                      </a:cubicBezTo>
                      <a:cubicBezTo>
                        <a:pt x="249" y="207"/>
                        <a:pt x="238" y="242"/>
                        <a:pt x="194" y="255"/>
                      </a:cubicBezTo>
                      <a:cubicBezTo>
                        <a:pt x="191" y="260"/>
                        <a:pt x="187" y="264"/>
                        <a:pt x="184" y="269"/>
                      </a:cubicBezTo>
                      <a:cubicBezTo>
                        <a:pt x="185" y="269"/>
                        <a:pt x="187" y="269"/>
                        <a:pt x="189" y="269"/>
                      </a:cubicBezTo>
                      <a:lnTo>
                        <a:pt x="189" y="269"/>
                      </a:lnTo>
                      <a:close/>
                      <a:moveTo>
                        <a:pt x="68" y="369"/>
                      </a:moveTo>
                      <a:lnTo>
                        <a:pt x="68" y="369"/>
                      </a:lnTo>
                      <a:cubicBezTo>
                        <a:pt x="68" y="369"/>
                        <a:pt x="68" y="369"/>
                        <a:pt x="68" y="369"/>
                      </a:cubicBezTo>
                      <a:cubicBezTo>
                        <a:pt x="68" y="370"/>
                        <a:pt x="69" y="371"/>
                        <a:pt x="70" y="372"/>
                      </a:cubicBezTo>
                      <a:cubicBezTo>
                        <a:pt x="81" y="366"/>
                        <a:pt x="91" y="358"/>
                        <a:pt x="101" y="350"/>
                      </a:cubicBezTo>
                      <a:cubicBezTo>
                        <a:pt x="101" y="350"/>
                        <a:pt x="101" y="350"/>
                        <a:pt x="101" y="350"/>
                      </a:cubicBezTo>
                      <a:cubicBezTo>
                        <a:pt x="106" y="346"/>
                        <a:pt x="111" y="342"/>
                        <a:pt x="115" y="338"/>
                      </a:cubicBezTo>
                      <a:cubicBezTo>
                        <a:pt x="115" y="338"/>
                        <a:pt x="116" y="338"/>
                        <a:pt x="116" y="338"/>
                      </a:cubicBezTo>
                      <a:cubicBezTo>
                        <a:pt x="120" y="334"/>
                        <a:pt x="125" y="329"/>
                        <a:pt x="129" y="325"/>
                      </a:cubicBezTo>
                      <a:cubicBezTo>
                        <a:pt x="129" y="325"/>
                        <a:pt x="130" y="325"/>
                        <a:pt x="130" y="324"/>
                      </a:cubicBezTo>
                      <a:cubicBezTo>
                        <a:pt x="136" y="319"/>
                        <a:pt x="141" y="312"/>
                        <a:pt x="147" y="306"/>
                      </a:cubicBezTo>
                      <a:cubicBezTo>
                        <a:pt x="147" y="306"/>
                        <a:pt x="147" y="305"/>
                        <a:pt x="148" y="305"/>
                      </a:cubicBezTo>
                      <a:cubicBezTo>
                        <a:pt x="153" y="300"/>
                        <a:pt x="158" y="294"/>
                        <a:pt x="162" y="288"/>
                      </a:cubicBezTo>
                      <a:cubicBezTo>
                        <a:pt x="163" y="287"/>
                        <a:pt x="163" y="287"/>
                        <a:pt x="163" y="287"/>
                      </a:cubicBezTo>
                      <a:cubicBezTo>
                        <a:pt x="167" y="282"/>
                        <a:pt x="172" y="276"/>
                        <a:pt x="176" y="271"/>
                      </a:cubicBezTo>
                      <a:cubicBezTo>
                        <a:pt x="176" y="270"/>
                        <a:pt x="176" y="270"/>
                        <a:pt x="176" y="270"/>
                      </a:cubicBezTo>
                      <a:cubicBezTo>
                        <a:pt x="181" y="264"/>
                        <a:pt x="186" y="257"/>
                        <a:pt x="190" y="251"/>
                      </a:cubicBezTo>
                      <a:cubicBezTo>
                        <a:pt x="190" y="251"/>
                        <a:pt x="190" y="251"/>
                        <a:pt x="191" y="250"/>
                      </a:cubicBezTo>
                      <a:cubicBezTo>
                        <a:pt x="207" y="227"/>
                        <a:pt x="223" y="203"/>
                        <a:pt x="239" y="180"/>
                      </a:cubicBezTo>
                      <a:cubicBezTo>
                        <a:pt x="239" y="180"/>
                        <a:pt x="239" y="180"/>
                        <a:pt x="239" y="180"/>
                      </a:cubicBezTo>
                      <a:cubicBezTo>
                        <a:pt x="244" y="173"/>
                        <a:pt x="248" y="167"/>
                        <a:pt x="253" y="160"/>
                      </a:cubicBezTo>
                      <a:cubicBezTo>
                        <a:pt x="253" y="160"/>
                        <a:pt x="253" y="160"/>
                        <a:pt x="253" y="160"/>
                      </a:cubicBezTo>
                      <a:cubicBezTo>
                        <a:pt x="261" y="149"/>
                        <a:pt x="269" y="138"/>
                        <a:pt x="277" y="128"/>
                      </a:cubicBezTo>
                      <a:cubicBezTo>
                        <a:pt x="278" y="127"/>
                        <a:pt x="279" y="126"/>
                        <a:pt x="279" y="125"/>
                      </a:cubicBezTo>
                      <a:cubicBezTo>
                        <a:pt x="280" y="125"/>
                        <a:pt x="280" y="124"/>
                        <a:pt x="280" y="124"/>
                      </a:cubicBezTo>
                      <a:cubicBezTo>
                        <a:pt x="285" y="118"/>
                        <a:pt x="290" y="113"/>
                        <a:pt x="295" y="107"/>
                      </a:cubicBezTo>
                      <a:cubicBezTo>
                        <a:pt x="295" y="107"/>
                        <a:pt x="295" y="107"/>
                        <a:pt x="295" y="106"/>
                      </a:cubicBezTo>
                      <a:cubicBezTo>
                        <a:pt x="304" y="97"/>
                        <a:pt x="313" y="87"/>
                        <a:pt x="322" y="79"/>
                      </a:cubicBezTo>
                      <a:cubicBezTo>
                        <a:pt x="322" y="79"/>
                        <a:pt x="323" y="79"/>
                        <a:pt x="323" y="79"/>
                      </a:cubicBezTo>
                      <a:cubicBezTo>
                        <a:pt x="329" y="73"/>
                        <a:pt x="335" y="69"/>
                        <a:pt x="341" y="64"/>
                      </a:cubicBezTo>
                      <a:cubicBezTo>
                        <a:pt x="341" y="64"/>
                        <a:pt x="342" y="64"/>
                        <a:pt x="342" y="64"/>
                      </a:cubicBezTo>
                      <a:lnTo>
                        <a:pt x="343" y="63"/>
                      </a:lnTo>
                      <a:cubicBezTo>
                        <a:pt x="343" y="63"/>
                        <a:pt x="343" y="63"/>
                        <a:pt x="343" y="63"/>
                      </a:cubicBezTo>
                      <a:cubicBezTo>
                        <a:pt x="344" y="62"/>
                        <a:pt x="345" y="61"/>
                        <a:pt x="346" y="61"/>
                      </a:cubicBezTo>
                      <a:lnTo>
                        <a:pt x="340" y="45"/>
                      </a:lnTo>
                      <a:cubicBezTo>
                        <a:pt x="337" y="47"/>
                        <a:pt x="334" y="50"/>
                        <a:pt x="331" y="52"/>
                      </a:cubicBezTo>
                      <a:cubicBezTo>
                        <a:pt x="331" y="52"/>
                        <a:pt x="331" y="53"/>
                        <a:pt x="331" y="53"/>
                      </a:cubicBezTo>
                      <a:cubicBezTo>
                        <a:pt x="225" y="140"/>
                        <a:pt x="180" y="283"/>
                        <a:pt x="63" y="361"/>
                      </a:cubicBezTo>
                      <a:cubicBezTo>
                        <a:pt x="65" y="364"/>
                        <a:pt x="66" y="366"/>
                        <a:pt x="68" y="369"/>
                      </a:cubicBezTo>
                      <a:lnTo>
                        <a:pt x="68" y="369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40" name="Freeform 12">
                  <a:extLst>
                    <a:ext uri="{FF2B5EF4-FFF2-40B4-BE49-F238E27FC236}">
                      <a16:creationId xmlns:a16="http://schemas.microsoft.com/office/drawing/2014/main" id="{990CD62F-7EF9-EC9C-BF3E-1695FE18276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94614" y="509588"/>
                  <a:ext cx="328613" cy="385762"/>
                </a:xfrm>
                <a:custGeom>
                  <a:avLst/>
                  <a:gdLst>
                    <a:gd name="T0" fmla="*/ 159 w 404"/>
                    <a:gd name="T1" fmla="*/ 338 h 470"/>
                    <a:gd name="T2" fmla="*/ 185 w 404"/>
                    <a:gd name="T3" fmla="*/ 332 h 470"/>
                    <a:gd name="T4" fmla="*/ 193 w 404"/>
                    <a:gd name="T5" fmla="*/ 297 h 470"/>
                    <a:gd name="T6" fmla="*/ 161 w 404"/>
                    <a:gd name="T7" fmla="*/ 281 h 470"/>
                    <a:gd name="T8" fmla="*/ 137 w 404"/>
                    <a:gd name="T9" fmla="*/ 310 h 470"/>
                    <a:gd name="T10" fmla="*/ 83 w 404"/>
                    <a:gd name="T11" fmla="*/ 444 h 470"/>
                    <a:gd name="T12" fmla="*/ 107 w 404"/>
                    <a:gd name="T13" fmla="*/ 433 h 470"/>
                    <a:gd name="T14" fmla="*/ 155 w 404"/>
                    <a:gd name="T15" fmla="*/ 343 h 470"/>
                    <a:gd name="T16" fmla="*/ 84 w 404"/>
                    <a:gd name="T17" fmla="*/ 429 h 470"/>
                    <a:gd name="T18" fmla="*/ 57 w 404"/>
                    <a:gd name="T19" fmla="*/ 416 h 470"/>
                    <a:gd name="T20" fmla="*/ 59 w 404"/>
                    <a:gd name="T21" fmla="*/ 345 h 470"/>
                    <a:gd name="T22" fmla="*/ 83 w 404"/>
                    <a:gd name="T23" fmla="*/ 444 h 470"/>
                    <a:gd name="T24" fmla="*/ 90 w 404"/>
                    <a:gd name="T25" fmla="*/ 448 h 470"/>
                    <a:gd name="T26" fmla="*/ 108 w 404"/>
                    <a:gd name="T27" fmla="*/ 438 h 470"/>
                    <a:gd name="T28" fmla="*/ 115 w 404"/>
                    <a:gd name="T29" fmla="*/ 434 h 470"/>
                    <a:gd name="T30" fmla="*/ 127 w 404"/>
                    <a:gd name="T31" fmla="*/ 424 h 470"/>
                    <a:gd name="T32" fmla="*/ 161 w 404"/>
                    <a:gd name="T33" fmla="*/ 344 h 470"/>
                    <a:gd name="T34" fmla="*/ 280 w 404"/>
                    <a:gd name="T35" fmla="*/ 459 h 470"/>
                    <a:gd name="T36" fmla="*/ 166 w 404"/>
                    <a:gd name="T37" fmla="*/ 345 h 470"/>
                    <a:gd name="T38" fmla="*/ 161 w 404"/>
                    <a:gd name="T39" fmla="*/ 268 h 470"/>
                    <a:gd name="T40" fmla="*/ 166 w 404"/>
                    <a:gd name="T41" fmla="*/ 275 h 470"/>
                    <a:gd name="T42" fmla="*/ 161 w 404"/>
                    <a:gd name="T43" fmla="*/ 268 h 470"/>
                    <a:gd name="T44" fmla="*/ 199 w 404"/>
                    <a:gd name="T45" fmla="*/ 297 h 470"/>
                    <a:gd name="T46" fmla="*/ 331 w 404"/>
                    <a:gd name="T47" fmla="*/ 362 h 470"/>
                    <a:gd name="T48" fmla="*/ 368 w 404"/>
                    <a:gd name="T49" fmla="*/ 285 h 470"/>
                    <a:gd name="T50" fmla="*/ 323 w 404"/>
                    <a:gd name="T51" fmla="*/ 281 h 470"/>
                    <a:gd name="T52" fmla="*/ 368 w 404"/>
                    <a:gd name="T53" fmla="*/ 279 h 470"/>
                    <a:gd name="T54" fmla="*/ 377 w 404"/>
                    <a:gd name="T55" fmla="*/ 243 h 470"/>
                    <a:gd name="T56" fmla="*/ 345 w 404"/>
                    <a:gd name="T57" fmla="*/ 219 h 470"/>
                    <a:gd name="T58" fmla="*/ 347 w 404"/>
                    <a:gd name="T59" fmla="*/ 245 h 470"/>
                    <a:gd name="T60" fmla="*/ 383 w 404"/>
                    <a:gd name="T61" fmla="*/ 239 h 470"/>
                    <a:gd name="T62" fmla="*/ 367 w 404"/>
                    <a:gd name="T63" fmla="*/ 129 h 470"/>
                    <a:gd name="T64" fmla="*/ 182 w 404"/>
                    <a:gd name="T65" fmla="*/ 233 h 470"/>
                    <a:gd name="T66" fmla="*/ 175 w 404"/>
                    <a:gd name="T67" fmla="*/ 239 h 470"/>
                    <a:gd name="T68" fmla="*/ 170 w 404"/>
                    <a:gd name="T69" fmla="*/ 234 h 470"/>
                    <a:gd name="T70" fmla="*/ 187 w 404"/>
                    <a:gd name="T71" fmla="*/ 282 h 470"/>
                    <a:gd name="T72" fmla="*/ 174 w 404"/>
                    <a:gd name="T73" fmla="*/ 239 h 470"/>
                    <a:gd name="T74" fmla="*/ 273 w 404"/>
                    <a:gd name="T75" fmla="*/ 38 h 470"/>
                    <a:gd name="T76" fmla="*/ 262 w 404"/>
                    <a:gd name="T77" fmla="*/ 38 h 470"/>
                    <a:gd name="T78" fmla="*/ 273 w 404"/>
                    <a:gd name="T79" fmla="*/ 38 h 470"/>
                    <a:gd name="T80" fmla="*/ 282 w 404"/>
                    <a:gd name="T81" fmla="*/ 26 h 470"/>
                    <a:gd name="T82" fmla="*/ 288 w 404"/>
                    <a:gd name="T83" fmla="*/ 20 h 470"/>
                    <a:gd name="T84" fmla="*/ 258 w 404"/>
                    <a:gd name="T85" fmla="*/ 56 h 470"/>
                    <a:gd name="T86" fmla="*/ 254 w 404"/>
                    <a:gd name="T87" fmla="*/ 52 h 470"/>
                    <a:gd name="T88" fmla="*/ 98 w 404"/>
                    <a:gd name="T89" fmla="*/ 6 h 470"/>
                    <a:gd name="T90" fmla="*/ 87 w 404"/>
                    <a:gd name="T91" fmla="*/ 6 h 470"/>
                    <a:gd name="T92" fmla="*/ 98 w 404"/>
                    <a:gd name="T93" fmla="*/ 6 h 4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404" h="470">
                      <a:moveTo>
                        <a:pt x="159" y="338"/>
                      </a:moveTo>
                      <a:lnTo>
                        <a:pt x="159" y="338"/>
                      </a:lnTo>
                      <a:cubicBezTo>
                        <a:pt x="159" y="338"/>
                        <a:pt x="159" y="338"/>
                        <a:pt x="159" y="338"/>
                      </a:cubicBezTo>
                      <a:cubicBezTo>
                        <a:pt x="161" y="339"/>
                        <a:pt x="164" y="339"/>
                        <a:pt x="166" y="339"/>
                      </a:cubicBezTo>
                      <a:cubicBezTo>
                        <a:pt x="173" y="339"/>
                        <a:pt x="180" y="337"/>
                        <a:pt x="185" y="332"/>
                      </a:cubicBezTo>
                      <a:cubicBezTo>
                        <a:pt x="185" y="332"/>
                        <a:pt x="185" y="332"/>
                        <a:pt x="185" y="332"/>
                      </a:cubicBezTo>
                      <a:cubicBezTo>
                        <a:pt x="192" y="327"/>
                        <a:pt x="196" y="319"/>
                        <a:pt x="196" y="310"/>
                      </a:cubicBezTo>
                      <a:cubicBezTo>
                        <a:pt x="196" y="305"/>
                        <a:pt x="195" y="301"/>
                        <a:pt x="193" y="298"/>
                      </a:cubicBezTo>
                      <a:cubicBezTo>
                        <a:pt x="193" y="297"/>
                        <a:pt x="193" y="297"/>
                        <a:pt x="193" y="297"/>
                      </a:cubicBezTo>
                      <a:cubicBezTo>
                        <a:pt x="188" y="287"/>
                        <a:pt x="178" y="281"/>
                        <a:pt x="166" y="281"/>
                      </a:cubicBezTo>
                      <a:cubicBezTo>
                        <a:pt x="165" y="281"/>
                        <a:pt x="163" y="281"/>
                        <a:pt x="162" y="281"/>
                      </a:cubicBezTo>
                      <a:lnTo>
                        <a:pt x="161" y="281"/>
                      </a:lnTo>
                      <a:cubicBezTo>
                        <a:pt x="156" y="282"/>
                        <a:pt x="151" y="284"/>
                        <a:pt x="147" y="288"/>
                      </a:cubicBezTo>
                      <a:lnTo>
                        <a:pt x="147" y="288"/>
                      </a:lnTo>
                      <a:cubicBezTo>
                        <a:pt x="141" y="293"/>
                        <a:pt x="137" y="301"/>
                        <a:pt x="137" y="310"/>
                      </a:cubicBezTo>
                      <a:cubicBezTo>
                        <a:pt x="137" y="323"/>
                        <a:pt x="146" y="335"/>
                        <a:pt x="159" y="338"/>
                      </a:cubicBezTo>
                      <a:lnTo>
                        <a:pt x="159" y="338"/>
                      </a:lnTo>
                      <a:close/>
                      <a:moveTo>
                        <a:pt x="83" y="444"/>
                      </a:moveTo>
                      <a:lnTo>
                        <a:pt x="83" y="444"/>
                      </a:lnTo>
                      <a:cubicBezTo>
                        <a:pt x="91" y="441"/>
                        <a:pt x="99" y="438"/>
                        <a:pt x="106" y="433"/>
                      </a:cubicBezTo>
                      <a:cubicBezTo>
                        <a:pt x="106" y="433"/>
                        <a:pt x="106" y="433"/>
                        <a:pt x="107" y="433"/>
                      </a:cubicBezTo>
                      <a:cubicBezTo>
                        <a:pt x="113" y="429"/>
                        <a:pt x="119" y="424"/>
                        <a:pt x="124" y="419"/>
                      </a:cubicBezTo>
                      <a:cubicBezTo>
                        <a:pt x="124" y="419"/>
                        <a:pt x="124" y="419"/>
                        <a:pt x="124" y="419"/>
                      </a:cubicBezTo>
                      <a:cubicBezTo>
                        <a:pt x="149" y="394"/>
                        <a:pt x="156" y="361"/>
                        <a:pt x="155" y="343"/>
                      </a:cubicBezTo>
                      <a:cubicBezTo>
                        <a:pt x="150" y="341"/>
                        <a:pt x="144" y="338"/>
                        <a:pt x="140" y="333"/>
                      </a:cubicBezTo>
                      <a:cubicBezTo>
                        <a:pt x="143" y="366"/>
                        <a:pt x="133" y="405"/>
                        <a:pt x="86" y="429"/>
                      </a:cubicBezTo>
                      <a:cubicBezTo>
                        <a:pt x="85" y="429"/>
                        <a:pt x="85" y="429"/>
                        <a:pt x="84" y="429"/>
                      </a:cubicBezTo>
                      <a:cubicBezTo>
                        <a:pt x="84" y="429"/>
                        <a:pt x="83" y="429"/>
                        <a:pt x="83" y="429"/>
                      </a:cubicBezTo>
                      <a:cubicBezTo>
                        <a:pt x="75" y="426"/>
                        <a:pt x="66" y="422"/>
                        <a:pt x="59" y="417"/>
                      </a:cubicBezTo>
                      <a:cubicBezTo>
                        <a:pt x="58" y="416"/>
                        <a:pt x="58" y="416"/>
                        <a:pt x="57" y="416"/>
                      </a:cubicBezTo>
                      <a:cubicBezTo>
                        <a:pt x="51" y="411"/>
                        <a:pt x="45" y="405"/>
                        <a:pt x="41" y="398"/>
                      </a:cubicBezTo>
                      <a:cubicBezTo>
                        <a:pt x="41" y="397"/>
                        <a:pt x="41" y="397"/>
                        <a:pt x="40" y="397"/>
                      </a:cubicBezTo>
                      <a:cubicBezTo>
                        <a:pt x="31" y="381"/>
                        <a:pt x="33" y="361"/>
                        <a:pt x="59" y="345"/>
                      </a:cubicBezTo>
                      <a:cubicBezTo>
                        <a:pt x="58" y="341"/>
                        <a:pt x="56" y="337"/>
                        <a:pt x="54" y="333"/>
                      </a:cubicBezTo>
                      <a:cubicBezTo>
                        <a:pt x="0" y="370"/>
                        <a:pt x="22" y="416"/>
                        <a:pt x="83" y="444"/>
                      </a:cubicBezTo>
                      <a:lnTo>
                        <a:pt x="83" y="444"/>
                      </a:lnTo>
                      <a:close/>
                      <a:moveTo>
                        <a:pt x="108" y="438"/>
                      </a:moveTo>
                      <a:lnTo>
                        <a:pt x="108" y="438"/>
                      </a:lnTo>
                      <a:cubicBezTo>
                        <a:pt x="103" y="442"/>
                        <a:pt x="97" y="445"/>
                        <a:pt x="90" y="448"/>
                      </a:cubicBezTo>
                      <a:cubicBezTo>
                        <a:pt x="122" y="461"/>
                        <a:pt x="164" y="470"/>
                        <a:pt x="208" y="469"/>
                      </a:cubicBezTo>
                      <a:cubicBezTo>
                        <a:pt x="182" y="459"/>
                        <a:pt x="133" y="443"/>
                        <a:pt x="108" y="438"/>
                      </a:cubicBezTo>
                      <a:lnTo>
                        <a:pt x="108" y="438"/>
                      </a:lnTo>
                      <a:close/>
                      <a:moveTo>
                        <a:pt x="127" y="424"/>
                      </a:moveTo>
                      <a:lnTo>
                        <a:pt x="127" y="424"/>
                      </a:lnTo>
                      <a:cubicBezTo>
                        <a:pt x="123" y="428"/>
                        <a:pt x="119" y="431"/>
                        <a:pt x="115" y="434"/>
                      </a:cubicBezTo>
                      <a:cubicBezTo>
                        <a:pt x="146" y="441"/>
                        <a:pt x="202" y="459"/>
                        <a:pt x="222" y="468"/>
                      </a:cubicBezTo>
                      <a:cubicBezTo>
                        <a:pt x="234" y="468"/>
                        <a:pt x="246" y="466"/>
                        <a:pt x="258" y="464"/>
                      </a:cubicBezTo>
                      <a:cubicBezTo>
                        <a:pt x="224" y="453"/>
                        <a:pt x="157" y="432"/>
                        <a:pt x="127" y="424"/>
                      </a:cubicBezTo>
                      <a:lnTo>
                        <a:pt x="127" y="424"/>
                      </a:lnTo>
                      <a:close/>
                      <a:moveTo>
                        <a:pt x="161" y="344"/>
                      </a:moveTo>
                      <a:lnTo>
                        <a:pt x="161" y="344"/>
                      </a:lnTo>
                      <a:cubicBezTo>
                        <a:pt x="161" y="363"/>
                        <a:pt x="154" y="395"/>
                        <a:pt x="131" y="420"/>
                      </a:cubicBezTo>
                      <a:cubicBezTo>
                        <a:pt x="166" y="428"/>
                        <a:pt x="241" y="452"/>
                        <a:pt x="269" y="462"/>
                      </a:cubicBezTo>
                      <a:cubicBezTo>
                        <a:pt x="273" y="461"/>
                        <a:pt x="277" y="460"/>
                        <a:pt x="280" y="459"/>
                      </a:cubicBezTo>
                      <a:cubicBezTo>
                        <a:pt x="276" y="437"/>
                        <a:pt x="276" y="405"/>
                        <a:pt x="287" y="370"/>
                      </a:cubicBezTo>
                      <a:cubicBezTo>
                        <a:pt x="256" y="368"/>
                        <a:pt x="220" y="358"/>
                        <a:pt x="187" y="338"/>
                      </a:cubicBezTo>
                      <a:cubicBezTo>
                        <a:pt x="181" y="342"/>
                        <a:pt x="174" y="345"/>
                        <a:pt x="166" y="345"/>
                      </a:cubicBezTo>
                      <a:cubicBezTo>
                        <a:pt x="164" y="345"/>
                        <a:pt x="163" y="345"/>
                        <a:pt x="161" y="344"/>
                      </a:cubicBezTo>
                      <a:lnTo>
                        <a:pt x="161" y="344"/>
                      </a:lnTo>
                      <a:close/>
                      <a:moveTo>
                        <a:pt x="161" y="268"/>
                      </a:moveTo>
                      <a:lnTo>
                        <a:pt x="161" y="268"/>
                      </a:lnTo>
                      <a:cubicBezTo>
                        <a:pt x="161" y="271"/>
                        <a:pt x="162" y="273"/>
                        <a:pt x="163" y="275"/>
                      </a:cubicBezTo>
                      <a:cubicBezTo>
                        <a:pt x="164" y="275"/>
                        <a:pt x="165" y="275"/>
                        <a:pt x="166" y="275"/>
                      </a:cubicBezTo>
                      <a:cubicBezTo>
                        <a:pt x="172" y="275"/>
                        <a:pt x="177" y="276"/>
                        <a:pt x="182" y="279"/>
                      </a:cubicBezTo>
                      <a:cubicBezTo>
                        <a:pt x="185" y="263"/>
                        <a:pt x="170" y="257"/>
                        <a:pt x="161" y="268"/>
                      </a:cubicBezTo>
                      <a:lnTo>
                        <a:pt x="161" y="268"/>
                      </a:lnTo>
                      <a:close/>
                      <a:moveTo>
                        <a:pt x="181" y="240"/>
                      </a:moveTo>
                      <a:lnTo>
                        <a:pt x="181" y="240"/>
                      </a:lnTo>
                      <a:cubicBezTo>
                        <a:pt x="206" y="246"/>
                        <a:pt x="214" y="278"/>
                        <a:pt x="199" y="297"/>
                      </a:cubicBezTo>
                      <a:cubicBezTo>
                        <a:pt x="200" y="301"/>
                        <a:pt x="201" y="305"/>
                        <a:pt x="201" y="310"/>
                      </a:cubicBezTo>
                      <a:cubicBezTo>
                        <a:pt x="201" y="319"/>
                        <a:pt x="197" y="328"/>
                        <a:pt x="191" y="334"/>
                      </a:cubicBezTo>
                      <a:cubicBezTo>
                        <a:pt x="240" y="364"/>
                        <a:pt x="295" y="369"/>
                        <a:pt x="331" y="362"/>
                      </a:cubicBezTo>
                      <a:cubicBezTo>
                        <a:pt x="369" y="354"/>
                        <a:pt x="382" y="333"/>
                        <a:pt x="359" y="312"/>
                      </a:cubicBezTo>
                      <a:cubicBezTo>
                        <a:pt x="354" y="308"/>
                        <a:pt x="366" y="297"/>
                        <a:pt x="374" y="296"/>
                      </a:cubicBezTo>
                      <a:cubicBezTo>
                        <a:pt x="375" y="291"/>
                        <a:pt x="373" y="287"/>
                        <a:pt x="368" y="285"/>
                      </a:cubicBezTo>
                      <a:cubicBezTo>
                        <a:pt x="357" y="284"/>
                        <a:pt x="338" y="290"/>
                        <a:pt x="325" y="293"/>
                      </a:cubicBezTo>
                      <a:cubicBezTo>
                        <a:pt x="325" y="295"/>
                        <a:pt x="321" y="296"/>
                        <a:pt x="320" y="293"/>
                      </a:cubicBezTo>
                      <a:cubicBezTo>
                        <a:pt x="319" y="289"/>
                        <a:pt x="322" y="283"/>
                        <a:pt x="323" y="281"/>
                      </a:cubicBezTo>
                      <a:cubicBezTo>
                        <a:pt x="325" y="277"/>
                        <a:pt x="329" y="280"/>
                        <a:pt x="328" y="283"/>
                      </a:cubicBezTo>
                      <a:cubicBezTo>
                        <a:pt x="327" y="284"/>
                        <a:pt x="327" y="285"/>
                        <a:pt x="326" y="287"/>
                      </a:cubicBezTo>
                      <a:cubicBezTo>
                        <a:pt x="339" y="284"/>
                        <a:pt x="356" y="278"/>
                        <a:pt x="368" y="279"/>
                      </a:cubicBezTo>
                      <a:cubicBezTo>
                        <a:pt x="371" y="277"/>
                        <a:pt x="379" y="271"/>
                        <a:pt x="378" y="267"/>
                      </a:cubicBezTo>
                      <a:cubicBezTo>
                        <a:pt x="377" y="266"/>
                        <a:pt x="376" y="265"/>
                        <a:pt x="375" y="263"/>
                      </a:cubicBezTo>
                      <a:cubicBezTo>
                        <a:pt x="369" y="255"/>
                        <a:pt x="371" y="249"/>
                        <a:pt x="377" y="243"/>
                      </a:cubicBezTo>
                      <a:cubicBezTo>
                        <a:pt x="367" y="242"/>
                        <a:pt x="355" y="243"/>
                        <a:pt x="349" y="250"/>
                      </a:cubicBezTo>
                      <a:cubicBezTo>
                        <a:pt x="345" y="255"/>
                        <a:pt x="338" y="243"/>
                        <a:pt x="338" y="242"/>
                      </a:cubicBezTo>
                      <a:cubicBezTo>
                        <a:pt x="335" y="236"/>
                        <a:pt x="335" y="228"/>
                        <a:pt x="345" y="219"/>
                      </a:cubicBezTo>
                      <a:cubicBezTo>
                        <a:pt x="347" y="216"/>
                        <a:pt x="351" y="221"/>
                        <a:pt x="349" y="223"/>
                      </a:cubicBezTo>
                      <a:cubicBezTo>
                        <a:pt x="341" y="230"/>
                        <a:pt x="339" y="237"/>
                        <a:pt x="346" y="244"/>
                      </a:cubicBezTo>
                      <a:lnTo>
                        <a:pt x="347" y="245"/>
                      </a:lnTo>
                      <a:cubicBezTo>
                        <a:pt x="357" y="237"/>
                        <a:pt x="371" y="236"/>
                        <a:pt x="383" y="239"/>
                      </a:cubicBezTo>
                      <a:lnTo>
                        <a:pt x="383" y="239"/>
                      </a:lnTo>
                      <a:lnTo>
                        <a:pt x="383" y="239"/>
                      </a:lnTo>
                      <a:cubicBezTo>
                        <a:pt x="404" y="237"/>
                        <a:pt x="403" y="229"/>
                        <a:pt x="397" y="213"/>
                      </a:cubicBezTo>
                      <a:cubicBezTo>
                        <a:pt x="395" y="207"/>
                        <a:pt x="392" y="200"/>
                        <a:pt x="389" y="191"/>
                      </a:cubicBezTo>
                      <a:cubicBezTo>
                        <a:pt x="384" y="180"/>
                        <a:pt x="376" y="155"/>
                        <a:pt x="367" y="129"/>
                      </a:cubicBezTo>
                      <a:cubicBezTo>
                        <a:pt x="343" y="119"/>
                        <a:pt x="308" y="125"/>
                        <a:pt x="282" y="137"/>
                      </a:cubicBezTo>
                      <a:cubicBezTo>
                        <a:pt x="275" y="147"/>
                        <a:pt x="266" y="156"/>
                        <a:pt x="252" y="165"/>
                      </a:cubicBezTo>
                      <a:cubicBezTo>
                        <a:pt x="246" y="202"/>
                        <a:pt x="216" y="229"/>
                        <a:pt x="182" y="233"/>
                      </a:cubicBezTo>
                      <a:lnTo>
                        <a:pt x="181" y="240"/>
                      </a:lnTo>
                      <a:lnTo>
                        <a:pt x="181" y="240"/>
                      </a:lnTo>
                      <a:close/>
                      <a:moveTo>
                        <a:pt x="175" y="239"/>
                      </a:moveTo>
                      <a:lnTo>
                        <a:pt x="175" y="239"/>
                      </a:lnTo>
                      <a:lnTo>
                        <a:pt x="176" y="234"/>
                      </a:lnTo>
                      <a:cubicBezTo>
                        <a:pt x="174" y="234"/>
                        <a:pt x="172" y="234"/>
                        <a:pt x="170" y="234"/>
                      </a:cubicBezTo>
                      <a:cubicBezTo>
                        <a:pt x="166" y="239"/>
                        <a:pt x="162" y="244"/>
                        <a:pt x="158" y="249"/>
                      </a:cubicBezTo>
                      <a:cubicBezTo>
                        <a:pt x="158" y="253"/>
                        <a:pt x="158" y="258"/>
                        <a:pt x="159" y="261"/>
                      </a:cubicBezTo>
                      <a:cubicBezTo>
                        <a:pt x="171" y="252"/>
                        <a:pt x="194" y="258"/>
                        <a:pt x="187" y="282"/>
                      </a:cubicBezTo>
                      <a:cubicBezTo>
                        <a:pt x="190" y="284"/>
                        <a:pt x="193" y="287"/>
                        <a:pt x="196" y="291"/>
                      </a:cubicBezTo>
                      <a:cubicBezTo>
                        <a:pt x="208" y="274"/>
                        <a:pt x="198" y="245"/>
                        <a:pt x="173" y="245"/>
                      </a:cubicBezTo>
                      <a:cubicBezTo>
                        <a:pt x="170" y="244"/>
                        <a:pt x="170" y="239"/>
                        <a:pt x="174" y="239"/>
                      </a:cubicBezTo>
                      <a:cubicBezTo>
                        <a:pt x="174" y="239"/>
                        <a:pt x="175" y="239"/>
                        <a:pt x="175" y="239"/>
                      </a:cubicBezTo>
                      <a:lnTo>
                        <a:pt x="175" y="239"/>
                      </a:lnTo>
                      <a:close/>
                      <a:moveTo>
                        <a:pt x="273" y="38"/>
                      </a:moveTo>
                      <a:lnTo>
                        <a:pt x="273" y="38"/>
                      </a:lnTo>
                      <a:cubicBezTo>
                        <a:pt x="273" y="41"/>
                        <a:pt x="270" y="43"/>
                        <a:pt x="268" y="43"/>
                      </a:cubicBezTo>
                      <a:cubicBezTo>
                        <a:pt x="265" y="43"/>
                        <a:pt x="262" y="41"/>
                        <a:pt x="262" y="38"/>
                      </a:cubicBezTo>
                      <a:cubicBezTo>
                        <a:pt x="262" y="35"/>
                        <a:pt x="265" y="33"/>
                        <a:pt x="268" y="33"/>
                      </a:cubicBezTo>
                      <a:cubicBezTo>
                        <a:pt x="270" y="33"/>
                        <a:pt x="273" y="35"/>
                        <a:pt x="273" y="38"/>
                      </a:cubicBezTo>
                      <a:lnTo>
                        <a:pt x="273" y="38"/>
                      </a:lnTo>
                      <a:close/>
                      <a:moveTo>
                        <a:pt x="288" y="20"/>
                      </a:moveTo>
                      <a:lnTo>
                        <a:pt x="288" y="20"/>
                      </a:lnTo>
                      <a:cubicBezTo>
                        <a:pt x="288" y="24"/>
                        <a:pt x="285" y="26"/>
                        <a:pt x="282" y="26"/>
                      </a:cubicBezTo>
                      <a:cubicBezTo>
                        <a:pt x="279" y="26"/>
                        <a:pt x="276" y="24"/>
                        <a:pt x="276" y="20"/>
                      </a:cubicBezTo>
                      <a:cubicBezTo>
                        <a:pt x="276" y="17"/>
                        <a:pt x="279" y="15"/>
                        <a:pt x="282" y="15"/>
                      </a:cubicBezTo>
                      <a:cubicBezTo>
                        <a:pt x="285" y="15"/>
                        <a:pt x="288" y="17"/>
                        <a:pt x="288" y="20"/>
                      </a:cubicBezTo>
                      <a:lnTo>
                        <a:pt x="288" y="20"/>
                      </a:lnTo>
                      <a:close/>
                      <a:moveTo>
                        <a:pt x="258" y="56"/>
                      </a:moveTo>
                      <a:lnTo>
                        <a:pt x="258" y="56"/>
                      </a:lnTo>
                      <a:cubicBezTo>
                        <a:pt x="258" y="59"/>
                        <a:pt x="256" y="61"/>
                        <a:pt x="254" y="61"/>
                      </a:cubicBezTo>
                      <a:cubicBezTo>
                        <a:pt x="251" y="61"/>
                        <a:pt x="249" y="59"/>
                        <a:pt x="249" y="56"/>
                      </a:cubicBezTo>
                      <a:cubicBezTo>
                        <a:pt x="249" y="54"/>
                        <a:pt x="251" y="52"/>
                        <a:pt x="254" y="52"/>
                      </a:cubicBezTo>
                      <a:cubicBezTo>
                        <a:pt x="256" y="52"/>
                        <a:pt x="258" y="54"/>
                        <a:pt x="258" y="56"/>
                      </a:cubicBezTo>
                      <a:lnTo>
                        <a:pt x="258" y="56"/>
                      </a:lnTo>
                      <a:close/>
                      <a:moveTo>
                        <a:pt x="98" y="6"/>
                      </a:moveTo>
                      <a:lnTo>
                        <a:pt x="98" y="6"/>
                      </a:lnTo>
                      <a:cubicBezTo>
                        <a:pt x="98" y="9"/>
                        <a:pt x="95" y="12"/>
                        <a:pt x="92" y="12"/>
                      </a:cubicBezTo>
                      <a:cubicBezTo>
                        <a:pt x="89" y="12"/>
                        <a:pt x="87" y="9"/>
                        <a:pt x="87" y="6"/>
                      </a:cubicBezTo>
                      <a:cubicBezTo>
                        <a:pt x="87" y="3"/>
                        <a:pt x="89" y="0"/>
                        <a:pt x="92" y="0"/>
                      </a:cubicBezTo>
                      <a:cubicBezTo>
                        <a:pt x="95" y="0"/>
                        <a:pt x="98" y="3"/>
                        <a:pt x="98" y="6"/>
                      </a:cubicBezTo>
                      <a:lnTo>
                        <a:pt x="98" y="6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52" name="Freeform 13">
                  <a:extLst>
                    <a:ext uri="{FF2B5EF4-FFF2-40B4-BE49-F238E27FC236}">
                      <a16:creationId xmlns:a16="http://schemas.microsoft.com/office/drawing/2014/main" id="{36C18188-B09A-E27C-3306-3212CD9F09C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816848" y="631826"/>
                  <a:ext cx="188913" cy="146050"/>
                </a:xfrm>
                <a:custGeom>
                  <a:avLst/>
                  <a:gdLst>
                    <a:gd name="T0" fmla="*/ 15 w 232"/>
                    <a:gd name="T1" fmla="*/ 172 h 178"/>
                    <a:gd name="T2" fmla="*/ 15 w 232"/>
                    <a:gd name="T3" fmla="*/ 172 h 178"/>
                    <a:gd name="T4" fmla="*/ 25 w 232"/>
                    <a:gd name="T5" fmla="*/ 162 h 178"/>
                    <a:gd name="T6" fmla="*/ 15 w 232"/>
                    <a:gd name="T7" fmla="*/ 152 h 178"/>
                    <a:gd name="T8" fmla="*/ 5 w 232"/>
                    <a:gd name="T9" fmla="*/ 162 h 178"/>
                    <a:gd name="T10" fmla="*/ 15 w 232"/>
                    <a:gd name="T11" fmla="*/ 172 h 178"/>
                    <a:gd name="T12" fmla="*/ 15 w 232"/>
                    <a:gd name="T13" fmla="*/ 172 h 178"/>
                    <a:gd name="T14" fmla="*/ 15 w 232"/>
                    <a:gd name="T15" fmla="*/ 178 h 178"/>
                    <a:gd name="T16" fmla="*/ 15 w 232"/>
                    <a:gd name="T17" fmla="*/ 178 h 178"/>
                    <a:gd name="T18" fmla="*/ 0 w 232"/>
                    <a:gd name="T19" fmla="*/ 162 h 178"/>
                    <a:gd name="T20" fmla="*/ 15 w 232"/>
                    <a:gd name="T21" fmla="*/ 146 h 178"/>
                    <a:gd name="T22" fmla="*/ 31 w 232"/>
                    <a:gd name="T23" fmla="*/ 162 h 178"/>
                    <a:gd name="T24" fmla="*/ 15 w 232"/>
                    <a:gd name="T25" fmla="*/ 178 h 178"/>
                    <a:gd name="T26" fmla="*/ 15 w 232"/>
                    <a:gd name="T27" fmla="*/ 178 h 178"/>
                    <a:gd name="T28" fmla="*/ 232 w 232"/>
                    <a:gd name="T29" fmla="*/ 91 h 178"/>
                    <a:gd name="T30" fmla="*/ 232 w 232"/>
                    <a:gd name="T31" fmla="*/ 91 h 178"/>
                    <a:gd name="T32" fmla="*/ 232 w 232"/>
                    <a:gd name="T33" fmla="*/ 91 h 178"/>
                    <a:gd name="T34" fmla="*/ 232 w 232"/>
                    <a:gd name="T35" fmla="*/ 91 h 178"/>
                    <a:gd name="T36" fmla="*/ 232 w 232"/>
                    <a:gd name="T37" fmla="*/ 91 h 178"/>
                    <a:gd name="T38" fmla="*/ 232 w 232"/>
                    <a:gd name="T39" fmla="*/ 91 h 178"/>
                    <a:gd name="T40" fmla="*/ 149 w 232"/>
                    <a:gd name="T41" fmla="*/ 27 h 178"/>
                    <a:gd name="T42" fmla="*/ 149 w 232"/>
                    <a:gd name="T43" fmla="*/ 27 h 178"/>
                    <a:gd name="T44" fmla="*/ 147 w 232"/>
                    <a:gd name="T45" fmla="*/ 11 h 178"/>
                    <a:gd name="T46" fmla="*/ 124 w 232"/>
                    <a:gd name="T47" fmla="*/ 23 h 178"/>
                    <a:gd name="T48" fmla="*/ 135 w 232"/>
                    <a:gd name="T49" fmla="*/ 26 h 178"/>
                    <a:gd name="T50" fmla="*/ 149 w 232"/>
                    <a:gd name="T51" fmla="*/ 27 h 178"/>
                    <a:gd name="T52" fmla="*/ 149 w 232"/>
                    <a:gd name="T53" fmla="*/ 27 h 178"/>
                    <a:gd name="T54" fmla="*/ 153 w 232"/>
                    <a:gd name="T55" fmla="*/ 9 h 178"/>
                    <a:gd name="T56" fmla="*/ 153 w 232"/>
                    <a:gd name="T57" fmla="*/ 9 h 178"/>
                    <a:gd name="T58" fmla="*/ 155 w 232"/>
                    <a:gd name="T59" fmla="*/ 28 h 178"/>
                    <a:gd name="T60" fmla="*/ 166 w 232"/>
                    <a:gd name="T61" fmla="*/ 27 h 178"/>
                    <a:gd name="T62" fmla="*/ 163 w 232"/>
                    <a:gd name="T63" fmla="*/ 17 h 178"/>
                    <a:gd name="T64" fmla="*/ 164 w 232"/>
                    <a:gd name="T65" fmla="*/ 7 h 178"/>
                    <a:gd name="T66" fmla="*/ 153 w 232"/>
                    <a:gd name="T67" fmla="*/ 9 h 178"/>
                    <a:gd name="T68" fmla="*/ 153 w 232"/>
                    <a:gd name="T69" fmla="*/ 9 h 178"/>
                    <a:gd name="T70" fmla="*/ 177 w 232"/>
                    <a:gd name="T71" fmla="*/ 1 h 178"/>
                    <a:gd name="T72" fmla="*/ 177 w 232"/>
                    <a:gd name="T73" fmla="*/ 1 h 178"/>
                    <a:gd name="T74" fmla="*/ 187 w 232"/>
                    <a:gd name="T75" fmla="*/ 1 h 178"/>
                    <a:gd name="T76" fmla="*/ 190 w 232"/>
                    <a:gd name="T77" fmla="*/ 4 h 178"/>
                    <a:gd name="T78" fmla="*/ 182 w 232"/>
                    <a:gd name="T79" fmla="*/ 10 h 178"/>
                    <a:gd name="T80" fmla="*/ 183 w 232"/>
                    <a:gd name="T81" fmla="*/ 15 h 178"/>
                    <a:gd name="T82" fmla="*/ 175 w 232"/>
                    <a:gd name="T83" fmla="*/ 32 h 178"/>
                    <a:gd name="T84" fmla="*/ 175 w 232"/>
                    <a:gd name="T85" fmla="*/ 32 h 178"/>
                    <a:gd name="T86" fmla="*/ 154 w 232"/>
                    <a:gd name="T87" fmla="*/ 33 h 178"/>
                    <a:gd name="T88" fmla="*/ 152 w 232"/>
                    <a:gd name="T89" fmla="*/ 33 h 178"/>
                    <a:gd name="T90" fmla="*/ 119 w 232"/>
                    <a:gd name="T91" fmla="*/ 27 h 178"/>
                    <a:gd name="T92" fmla="*/ 119 w 232"/>
                    <a:gd name="T93" fmla="*/ 27 h 178"/>
                    <a:gd name="T94" fmla="*/ 114 w 232"/>
                    <a:gd name="T95" fmla="*/ 24 h 178"/>
                    <a:gd name="T96" fmla="*/ 116 w 232"/>
                    <a:gd name="T97" fmla="*/ 22 h 178"/>
                    <a:gd name="T98" fmla="*/ 117 w 232"/>
                    <a:gd name="T99" fmla="*/ 21 h 178"/>
                    <a:gd name="T100" fmla="*/ 177 w 232"/>
                    <a:gd name="T101" fmla="*/ 1 h 178"/>
                    <a:gd name="T102" fmla="*/ 177 w 232"/>
                    <a:gd name="T103" fmla="*/ 1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32" h="178">
                      <a:moveTo>
                        <a:pt x="15" y="172"/>
                      </a:moveTo>
                      <a:lnTo>
                        <a:pt x="15" y="172"/>
                      </a:lnTo>
                      <a:cubicBezTo>
                        <a:pt x="21" y="172"/>
                        <a:pt x="25" y="167"/>
                        <a:pt x="25" y="162"/>
                      </a:cubicBezTo>
                      <a:cubicBezTo>
                        <a:pt x="25" y="156"/>
                        <a:pt x="21" y="152"/>
                        <a:pt x="15" y="152"/>
                      </a:cubicBezTo>
                      <a:cubicBezTo>
                        <a:pt x="10" y="152"/>
                        <a:pt x="5" y="156"/>
                        <a:pt x="5" y="162"/>
                      </a:cubicBezTo>
                      <a:cubicBezTo>
                        <a:pt x="5" y="167"/>
                        <a:pt x="10" y="172"/>
                        <a:pt x="15" y="172"/>
                      </a:cubicBezTo>
                      <a:lnTo>
                        <a:pt x="15" y="172"/>
                      </a:lnTo>
                      <a:close/>
                      <a:moveTo>
                        <a:pt x="15" y="178"/>
                      </a:moveTo>
                      <a:lnTo>
                        <a:pt x="15" y="178"/>
                      </a:lnTo>
                      <a:cubicBezTo>
                        <a:pt x="7" y="178"/>
                        <a:pt x="0" y="170"/>
                        <a:pt x="0" y="162"/>
                      </a:cubicBezTo>
                      <a:cubicBezTo>
                        <a:pt x="0" y="153"/>
                        <a:pt x="7" y="146"/>
                        <a:pt x="15" y="146"/>
                      </a:cubicBezTo>
                      <a:cubicBezTo>
                        <a:pt x="24" y="146"/>
                        <a:pt x="31" y="153"/>
                        <a:pt x="31" y="162"/>
                      </a:cubicBezTo>
                      <a:cubicBezTo>
                        <a:pt x="31" y="170"/>
                        <a:pt x="24" y="178"/>
                        <a:pt x="15" y="178"/>
                      </a:cubicBezTo>
                      <a:lnTo>
                        <a:pt x="15" y="178"/>
                      </a:lnTo>
                      <a:close/>
                      <a:moveTo>
                        <a:pt x="232" y="91"/>
                      </a:moveTo>
                      <a:lnTo>
                        <a:pt x="232" y="91"/>
                      </a:lnTo>
                      <a:cubicBezTo>
                        <a:pt x="232" y="91"/>
                        <a:pt x="232" y="91"/>
                        <a:pt x="232" y="91"/>
                      </a:cubicBezTo>
                      <a:lnTo>
                        <a:pt x="232" y="91"/>
                      </a:lnTo>
                      <a:lnTo>
                        <a:pt x="232" y="91"/>
                      </a:lnTo>
                      <a:lnTo>
                        <a:pt x="232" y="91"/>
                      </a:lnTo>
                      <a:close/>
                      <a:moveTo>
                        <a:pt x="149" y="27"/>
                      </a:moveTo>
                      <a:lnTo>
                        <a:pt x="149" y="27"/>
                      </a:lnTo>
                      <a:cubicBezTo>
                        <a:pt x="147" y="23"/>
                        <a:pt x="147" y="17"/>
                        <a:pt x="147" y="11"/>
                      </a:cubicBezTo>
                      <a:cubicBezTo>
                        <a:pt x="139" y="13"/>
                        <a:pt x="131" y="17"/>
                        <a:pt x="124" y="23"/>
                      </a:cubicBezTo>
                      <a:cubicBezTo>
                        <a:pt x="126" y="23"/>
                        <a:pt x="130" y="25"/>
                        <a:pt x="135" y="26"/>
                      </a:cubicBezTo>
                      <a:cubicBezTo>
                        <a:pt x="139" y="26"/>
                        <a:pt x="144" y="27"/>
                        <a:pt x="149" y="27"/>
                      </a:cubicBezTo>
                      <a:lnTo>
                        <a:pt x="149" y="27"/>
                      </a:lnTo>
                      <a:close/>
                      <a:moveTo>
                        <a:pt x="153" y="9"/>
                      </a:moveTo>
                      <a:lnTo>
                        <a:pt x="153" y="9"/>
                      </a:lnTo>
                      <a:cubicBezTo>
                        <a:pt x="152" y="17"/>
                        <a:pt x="153" y="23"/>
                        <a:pt x="155" y="28"/>
                      </a:cubicBezTo>
                      <a:cubicBezTo>
                        <a:pt x="159" y="28"/>
                        <a:pt x="162" y="27"/>
                        <a:pt x="166" y="27"/>
                      </a:cubicBezTo>
                      <a:cubicBezTo>
                        <a:pt x="164" y="25"/>
                        <a:pt x="163" y="21"/>
                        <a:pt x="163" y="17"/>
                      </a:cubicBezTo>
                      <a:cubicBezTo>
                        <a:pt x="163" y="14"/>
                        <a:pt x="163" y="10"/>
                        <a:pt x="164" y="7"/>
                      </a:cubicBezTo>
                      <a:cubicBezTo>
                        <a:pt x="161" y="8"/>
                        <a:pt x="157" y="8"/>
                        <a:pt x="153" y="9"/>
                      </a:cubicBezTo>
                      <a:lnTo>
                        <a:pt x="153" y="9"/>
                      </a:lnTo>
                      <a:close/>
                      <a:moveTo>
                        <a:pt x="177" y="1"/>
                      </a:moveTo>
                      <a:lnTo>
                        <a:pt x="177" y="1"/>
                      </a:lnTo>
                      <a:cubicBezTo>
                        <a:pt x="180" y="1"/>
                        <a:pt x="184" y="0"/>
                        <a:pt x="187" y="1"/>
                      </a:cubicBezTo>
                      <a:cubicBezTo>
                        <a:pt x="189" y="1"/>
                        <a:pt x="190" y="3"/>
                        <a:pt x="190" y="4"/>
                      </a:cubicBezTo>
                      <a:cubicBezTo>
                        <a:pt x="190" y="7"/>
                        <a:pt x="185" y="9"/>
                        <a:pt x="182" y="10"/>
                      </a:cubicBezTo>
                      <a:cubicBezTo>
                        <a:pt x="182" y="12"/>
                        <a:pt x="183" y="14"/>
                        <a:pt x="183" y="15"/>
                      </a:cubicBezTo>
                      <a:cubicBezTo>
                        <a:pt x="184" y="23"/>
                        <a:pt x="180" y="30"/>
                        <a:pt x="175" y="32"/>
                      </a:cubicBezTo>
                      <a:cubicBezTo>
                        <a:pt x="175" y="32"/>
                        <a:pt x="175" y="32"/>
                        <a:pt x="175" y="32"/>
                      </a:cubicBezTo>
                      <a:cubicBezTo>
                        <a:pt x="168" y="33"/>
                        <a:pt x="161" y="33"/>
                        <a:pt x="154" y="33"/>
                      </a:cubicBezTo>
                      <a:cubicBezTo>
                        <a:pt x="153" y="33"/>
                        <a:pt x="153" y="33"/>
                        <a:pt x="152" y="33"/>
                      </a:cubicBezTo>
                      <a:cubicBezTo>
                        <a:pt x="141" y="33"/>
                        <a:pt x="129" y="31"/>
                        <a:pt x="119" y="27"/>
                      </a:cubicBezTo>
                      <a:cubicBezTo>
                        <a:pt x="119" y="27"/>
                        <a:pt x="119" y="27"/>
                        <a:pt x="119" y="27"/>
                      </a:cubicBezTo>
                      <a:cubicBezTo>
                        <a:pt x="116" y="30"/>
                        <a:pt x="112" y="27"/>
                        <a:pt x="114" y="24"/>
                      </a:cubicBezTo>
                      <a:cubicBezTo>
                        <a:pt x="114" y="24"/>
                        <a:pt x="115" y="23"/>
                        <a:pt x="116" y="22"/>
                      </a:cubicBezTo>
                      <a:cubicBezTo>
                        <a:pt x="116" y="22"/>
                        <a:pt x="117" y="21"/>
                        <a:pt x="117" y="21"/>
                      </a:cubicBezTo>
                      <a:cubicBezTo>
                        <a:pt x="123" y="15"/>
                        <a:pt x="142" y="1"/>
                        <a:pt x="177" y="1"/>
                      </a:cubicBezTo>
                      <a:lnTo>
                        <a:pt x="177" y="1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53" name="Freeform 14">
                  <a:extLst>
                    <a:ext uri="{FF2B5EF4-FFF2-40B4-BE49-F238E27FC236}">
                      <a16:creationId xmlns:a16="http://schemas.microsoft.com/office/drawing/2014/main" id="{F71C3395-7F3F-9A1F-D501-165879BB29C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123238" y="455613"/>
                  <a:ext cx="800100" cy="385762"/>
                </a:xfrm>
                <a:custGeom>
                  <a:avLst/>
                  <a:gdLst>
                    <a:gd name="T0" fmla="*/ 44 w 986"/>
                    <a:gd name="T1" fmla="*/ 12 h 469"/>
                    <a:gd name="T2" fmla="*/ 100 w 986"/>
                    <a:gd name="T3" fmla="*/ 110 h 469"/>
                    <a:gd name="T4" fmla="*/ 112 w 986"/>
                    <a:gd name="T5" fmla="*/ 49 h 469"/>
                    <a:gd name="T6" fmla="*/ 238 w 986"/>
                    <a:gd name="T7" fmla="*/ 9 h 469"/>
                    <a:gd name="T8" fmla="*/ 265 w 986"/>
                    <a:gd name="T9" fmla="*/ 94 h 469"/>
                    <a:gd name="T10" fmla="*/ 297 w 986"/>
                    <a:gd name="T11" fmla="*/ 110 h 469"/>
                    <a:gd name="T12" fmla="*/ 368 w 986"/>
                    <a:gd name="T13" fmla="*/ 2 h 469"/>
                    <a:gd name="T14" fmla="*/ 431 w 986"/>
                    <a:gd name="T15" fmla="*/ 0 h 469"/>
                    <a:gd name="T16" fmla="*/ 506 w 986"/>
                    <a:gd name="T17" fmla="*/ 2 h 469"/>
                    <a:gd name="T18" fmla="*/ 562 w 986"/>
                    <a:gd name="T19" fmla="*/ 110 h 469"/>
                    <a:gd name="T20" fmla="*/ 595 w 986"/>
                    <a:gd name="T21" fmla="*/ 104 h 469"/>
                    <a:gd name="T22" fmla="*/ 653 w 986"/>
                    <a:gd name="T23" fmla="*/ 16 h 469"/>
                    <a:gd name="T24" fmla="*/ 623 w 986"/>
                    <a:gd name="T25" fmla="*/ 103 h 469"/>
                    <a:gd name="T26" fmla="*/ 741 w 986"/>
                    <a:gd name="T27" fmla="*/ 112 h 469"/>
                    <a:gd name="T28" fmla="*/ 805 w 986"/>
                    <a:gd name="T29" fmla="*/ 2 h 469"/>
                    <a:gd name="T30" fmla="*/ 887 w 986"/>
                    <a:gd name="T31" fmla="*/ 110 h 469"/>
                    <a:gd name="T32" fmla="*/ 805 w 986"/>
                    <a:gd name="T33" fmla="*/ 2 h 469"/>
                    <a:gd name="T34" fmla="*/ 938 w 986"/>
                    <a:gd name="T35" fmla="*/ 59 h 469"/>
                    <a:gd name="T36" fmla="*/ 926 w 986"/>
                    <a:gd name="T37" fmla="*/ 2 h 469"/>
                    <a:gd name="T38" fmla="*/ 54 w 986"/>
                    <a:gd name="T39" fmla="*/ 281 h 469"/>
                    <a:gd name="T40" fmla="*/ 96 w 986"/>
                    <a:gd name="T41" fmla="*/ 251 h 469"/>
                    <a:gd name="T42" fmla="*/ 205 w 986"/>
                    <a:gd name="T43" fmla="*/ 291 h 469"/>
                    <a:gd name="T44" fmla="*/ 256 w 986"/>
                    <a:gd name="T45" fmla="*/ 288 h 469"/>
                    <a:gd name="T46" fmla="*/ 303 w 986"/>
                    <a:gd name="T47" fmla="*/ 179 h 469"/>
                    <a:gd name="T48" fmla="*/ 303 w 986"/>
                    <a:gd name="T49" fmla="*/ 179 h 469"/>
                    <a:gd name="T50" fmla="*/ 421 w 986"/>
                    <a:gd name="T51" fmla="*/ 278 h 469"/>
                    <a:gd name="T52" fmla="*/ 467 w 986"/>
                    <a:gd name="T53" fmla="*/ 180 h 469"/>
                    <a:gd name="T54" fmla="*/ 525 w 986"/>
                    <a:gd name="T55" fmla="*/ 190 h 469"/>
                    <a:gd name="T56" fmla="*/ 495 w 986"/>
                    <a:gd name="T57" fmla="*/ 288 h 469"/>
                    <a:gd name="T58" fmla="*/ 575 w 986"/>
                    <a:gd name="T59" fmla="*/ 285 h 469"/>
                    <a:gd name="T60" fmla="*/ 618 w 986"/>
                    <a:gd name="T61" fmla="*/ 282 h 469"/>
                    <a:gd name="T62" fmla="*/ 620 w 986"/>
                    <a:gd name="T63" fmla="*/ 227 h 469"/>
                    <a:gd name="T64" fmla="*/ 625 w 986"/>
                    <a:gd name="T65" fmla="*/ 241 h 469"/>
                    <a:gd name="T66" fmla="*/ 697 w 986"/>
                    <a:gd name="T67" fmla="*/ 180 h 469"/>
                    <a:gd name="T68" fmla="*/ 752 w 986"/>
                    <a:gd name="T69" fmla="*/ 288 h 469"/>
                    <a:gd name="T70" fmla="*/ 851 w 986"/>
                    <a:gd name="T71" fmla="*/ 191 h 469"/>
                    <a:gd name="T72" fmla="*/ 900 w 986"/>
                    <a:gd name="T73" fmla="*/ 287 h 469"/>
                    <a:gd name="T74" fmla="*/ 888 w 986"/>
                    <a:gd name="T75" fmla="*/ 291 h 469"/>
                    <a:gd name="T76" fmla="*/ 871 w 986"/>
                    <a:gd name="T77" fmla="*/ 174 h 469"/>
                    <a:gd name="T78" fmla="*/ 820 w 986"/>
                    <a:gd name="T79" fmla="*/ 188 h 469"/>
                    <a:gd name="T80" fmla="*/ 954 w 986"/>
                    <a:gd name="T81" fmla="*/ 190 h 469"/>
                    <a:gd name="T82" fmla="*/ 25 w 986"/>
                    <a:gd name="T83" fmla="*/ 457 h 469"/>
                    <a:gd name="T84" fmla="*/ 46 w 986"/>
                    <a:gd name="T85" fmla="*/ 359 h 469"/>
                    <a:gd name="T86" fmla="*/ 171 w 986"/>
                    <a:gd name="T87" fmla="*/ 369 h 469"/>
                    <a:gd name="T88" fmla="*/ 220 w 986"/>
                    <a:gd name="T89" fmla="*/ 465 h 469"/>
                    <a:gd name="T90" fmla="*/ 208 w 986"/>
                    <a:gd name="T91" fmla="*/ 469 h 469"/>
                    <a:gd name="T92" fmla="*/ 278 w 986"/>
                    <a:gd name="T93" fmla="*/ 368 h 469"/>
                    <a:gd name="T94" fmla="*/ 249 w 986"/>
                    <a:gd name="T95" fmla="*/ 467 h 469"/>
                    <a:gd name="T96" fmla="*/ 328 w 986"/>
                    <a:gd name="T97" fmla="*/ 463 h 469"/>
                    <a:gd name="T98" fmla="*/ 394 w 986"/>
                    <a:gd name="T99" fmla="*/ 359 h 469"/>
                    <a:gd name="T100" fmla="*/ 429 w 986"/>
                    <a:gd name="T101" fmla="*/ 466 h 469"/>
                    <a:gd name="T102" fmla="*/ 394 w 986"/>
                    <a:gd name="T103" fmla="*/ 359 h 469"/>
                    <a:gd name="T104" fmla="*/ 579 w 986"/>
                    <a:gd name="T105" fmla="*/ 438 h 469"/>
                    <a:gd name="T106" fmla="*/ 551 w 986"/>
                    <a:gd name="T107" fmla="*/ 357 h 469"/>
                    <a:gd name="T108" fmla="*/ 599 w 986"/>
                    <a:gd name="T109" fmla="*/ 359 h 469"/>
                    <a:gd name="T110" fmla="*/ 675 w 986"/>
                    <a:gd name="T111" fmla="*/ 359 h 469"/>
                    <a:gd name="T112" fmla="*/ 731 w 986"/>
                    <a:gd name="T113" fmla="*/ 370 h 469"/>
                    <a:gd name="T114" fmla="*/ 693 w 986"/>
                    <a:gd name="T115" fmla="*/ 469 h 469"/>
                    <a:gd name="T116" fmla="*/ 832 w 986"/>
                    <a:gd name="T117" fmla="*/ 457 h 469"/>
                    <a:gd name="T118" fmla="*/ 837 w 986"/>
                    <a:gd name="T119" fmla="*/ 359 h 469"/>
                    <a:gd name="T120" fmla="*/ 837 w 986"/>
                    <a:gd name="T121" fmla="*/ 359 h 469"/>
                    <a:gd name="T122" fmla="*/ 954 w 986"/>
                    <a:gd name="T123" fmla="*/ 369 h 4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986" h="46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0" y="12"/>
                      </a:lnTo>
                      <a:lnTo>
                        <a:pt x="32" y="12"/>
                      </a:lnTo>
                      <a:lnTo>
                        <a:pt x="32" y="110"/>
                      </a:lnTo>
                      <a:lnTo>
                        <a:pt x="44" y="110"/>
                      </a:lnTo>
                      <a:lnTo>
                        <a:pt x="44" y="12"/>
                      </a:lnTo>
                      <a:lnTo>
                        <a:pt x="76" y="12"/>
                      </a:lnTo>
                      <a:lnTo>
                        <a:pt x="76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close/>
                      <a:moveTo>
                        <a:pt x="100" y="2"/>
                      </a:moveTo>
                      <a:lnTo>
                        <a:pt x="100" y="2"/>
                      </a:lnTo>
                      <a:lnTo>
                        <a:pt x="100" y="110"/>
                      </a:lnTo>
                      <a:lnTo>
                        <a:pt x="158" y="110"/>
                      </a:lnTo>
                      <a:lnTo>
                        <a:pt x="158" y="100"/>
                      </a:lnTo>
                      <a:lnTo>
                        <a:pt x="112" y="100"/>
                      </a:lnTo>
                      <a:lnTo>
                        <a:pt x="112" y="59"/>
                      </a:lnTo>
                      <a:lnTo>
                        <a:pt x="154" y="59"/>
                      </a:lnTo>
                      <a:lnTo>
                        <a:pt x="154" y="49"/>
                      </a:lnTo>
                      <a:lnTo>
                        <a:pt x="112" y="49"/>
                      </a:lnTo>
                      <a:lnTo>
                        <a:pt x="112" y="12"/>
                      </a:lnTo>
                      <a:lnTo>
                        <a:pt x="158" y="12"/>
                      </a:lnTo>
                      <a:lnTo>
                        <a:pt x="158" y="2"/>
                      </a:lnTo>
                      <a:lnTo>
                        <a:pt x="100" y="2"/>
                      </a:lnTo>
                      <a:lnTo>
                        <a:pt x="100" y="2"/>
                      </a:lnTo>
                      <a:close/>
                      <a:moveTo>
                        <a:pt x="238" y="9"/>
                      </a:moveTo>
                      <a:lnTo>
                        <a:pt x="238" y="9"/>
                      </a:lnTo>
                      <a:cubicBezTo>
                        <a:pt x="248" y="9"/>
                        <a:pt x="257" y="11"/>
                        <a:pt x="266" y="17"/>
                      </a:cubicBezTo>
                      <a:lnTo>
                        <a:pt x="270" y="8"/>
                      </a:lnTo>
                      <a:cubicBezTo>
                        <a:pt x="260" y="3"/>
                        <a:pt x="250" y="0"/>
                        <a:pt x="238" y="0"/>
                      </a:cubicBezTo>
                      <a:cubicBezTo>
                        <a:pt x="206" y="0"/>
                        <a:pt x="181" y="23"/>
                        <a:pt x="181" y="56"/>
                      </a:cubicBezTo>
                      <a:cubicBezTo>
                        <a:pt x="181" y="91"/>
                        <a:pt x="206" y="112"/>
                        <a:pt x="238" y="112"/>
                      </a:cubicBezTo>
                      <a:cubicBezTo>
                        <a:pt x="248" y="112"/>
                        <a:pt x="260" y="107"/>
                        <a:pt x="270" y="102"/>
                      </a:cubicBezTo>
                      <a:lnTo>
                        <a:pt x="265" y="94"/>
                      </a:lnTo>
                      <a:cubicBezTo>
                        <a:pt x="257" y="99"/>
                        <a:pt x="247" y="102"/>
                        <a:pt x="238" y="102"/>
                      </a:cubicBezTo>
                      <a:cubicBezTo>
                        <a:pt x="211" y="102"/>
                        <a:pt x="193" y="82"/>
                        <a:pt x="193" y="56"/>
                      </a:cubicBezTo>
                      <a:cubicBezTo>
                        <a:pt x="193" y="30"/>
                        <a:pt x="211" y="9"/>
                        <a:pt x="238" y="9"/>
                      </a:cubicBezTo>
                      <a:lnTo>
                        <a:pt x="238" y="9"/>
                      </a:lnTo>
                      <a:close/>
                      <a:moveTo>
                        <a:pt x="297" y="2"/>
                      </a:moveTo>
                      <a:lnTo>
                        <a:pt x="297" y="2"/>
                      </a:lnTo>
                      <a:lnTo>
                        <a:pt x="297" y="110"/>
                      </a:lnTo>
                      <a:lnTo>
                        <a:pt x="309" y="110"/>
                      </a:lnTo>
                      <a:lnTo>
                        <a:pt x="309" y="58"/>
                      </a:lnTo>
                      <a:lnTo>
                        <a:pt x="368" y="58"/>
                      </a:lnTo>
                      <a:lnTo>
                        <a:pt x="368" y="110"/>
                      </a:lnTo>
                      <a:lnTo>
                        <a:pt x="380" y="110"/>
                      </a:lnTo>
                      <a:lnTo>
                        <a:pt x="380" y="2"/>
                      </a:lnTo>
                      <a:lnTo>
                        <a:pt x="368" y="2"/>
                      </a:lnTo>
                      <a:lnTo>
                        <a:pt x="368" y="49"/>
                      </a:lnTo>
                      <a:lnTo>
                        <a:pt x="309" y="49"/>
                      </a:lnTo>
                      <a:lnTo>
                        <a:pt x="309" y="2"/>
                      </a:lnTo>
                      <a:lnTo>
                        <a:pt x="297" y="2"/>
                      </a:lnTo>
                      <a:lnTo>
                        <a:pt x="297" y="2"/>
                      </a:lnTo>
                      <a:close/>
                      <a:moveTo>
                        <a:pt x="431" y="0"/>
                      </a:moveTo>
                      <a:lnTo>
                        <a:pt x="431" y="0"/>
                      </a:lnTo>
                      <a:lnTo>
                        <a:pt x="418" y="3"/>
                      </a:lnTo>
                      <a:lnTo>
                        <a:pt x="418" y="110"/>
                      </a:lnTo>
                      <a:lnTo>
                        <a:pt x="430" y="110"/>
                      </a:lnTo>
                      <a:lnTo>
                        <a:pt x="430" y="18"/>
                      </a:lnTo>
                      <a:lnTo>
                        <a:pt x="493" y="112"/>
                      </a:lnTo>
                      <a:lnTo>
                        <a:pt x="506" y="109"/>
                      </a:lnTo>
                      <a:lnTo>
                        <a:pt x="506" y="2"/>
                      </a:lnTo>
                      <a:lnTo>
                        <a:pt x="495" y="2"/>
                      </a:lnTo>
                      <a:lnTo>
                        <a:pt x="495" y="95"/>
                      </a:lnTo>
                      <a:lnTo>
                        <a:pt x="431" y="0"/>
                      </a:lnTo>
                      <a:lnTo>
                        <a:pt x="431" y="0"/>
                      </a:lnTo>
                      <a:close/>
                      <a:moveTo>
                        <a:pt x="550" y="110"/>
                      </a:moveTo>
                      <a:lnTo>
                        <a:pt x="550" y="110"/>
                      </a:lnTo>
                      <a:lnTo>
                        <a:pt x="562" y="110"/>
                      </a:lnTo>
                      <a:lnTo>
                        <a:pt x="562" y="2"/>
                      </a:lnTo>
                      <a:lnTo>
                        <a:pt x="550" y="2"/>
                      </a:lnTo>
                      <a:lnTo>
                        <a:pt x="550" y="110"/>
                      </a:lnTo>
                      <a:close/>
                      <a:moveTo>
                        <a:pt x="623" y="103"/>
                      </a:moveTo>
                      <a:lnTo>
                        <a:pt x="623" y="103"/>
                      </a:lnTo>
                      <a:cubicBezTo>
                        <a:pt x="615" y="103"/>
                        <a:pt x="606" y="100"/>
                        <a:pt x="600" y="96"/>
                      </a:cubicBezTo>
                      <a:lnTo>
                        <a:pt x="595" y="104"/>
                      </a:lnTo>
                      <a:cubicBezTo>
                        <a:pt x="604" y="109"/>
                        <a:pt x="613" y="112"/>
                        <a:pt x="624" y="112"/>
                      </a:cubicBezTo>
                      <a:cubicBezTo>
                        <a:pt x="647" y="112"/>
                        <a:pt x="658" y="97"/>
                        <a:pt x="658" y="81"/>
                      </a:cubicBezTo>
                      <a:cubicBezTo>
                        <a:pt x="658" y="65"/>
                        <a:pt x="646" y="58"/>
                        <a:pt x="634" y="52"/>
                      </a:cubicBezTo>
                      <a:lnTo>
                        <a:pt x="625" y="48"/>
                      </a:lnTo>
                      <a:cubicBezTo>
                        <a:pt x="617" y="44"/>
                        <a:pt x="609" y="39"/>
                        <a:pt x="609" y="28"/>
                      </a:cubicBezTo>
                      <a:cubicBezTo>
                        <a:pt x="609" y="14"/>
                        <a:pt x="620" y="8"/>
                        <a:pt x="630" y="8"/>
                      </a:cubicBezTo>
                      <a:cubicBezTo>
                        <a:pt x="640" y="8"/>
                        <a:pt x="647" y="12"/>
                        <a:pt x="653" y="16"/>
                      </a:cubicBezTo>
                      <a:lnTo>
                        <a:pt x="657" y="8"/>
                      </a:lnTo>
                      <a:cubicBezTo>
                        <a:pt x="649" y="3"/>
                        <a:pt x="640" y="0"/>
                        <a:pt x="630" y="0"/>
                      </a:cubicBezTo>
                      <a:cubicBezTo>
                        <a:pt x="611" y="0"/>
                        <a:pt x="598" y="11"/>
                        <a:pt x="598" y="28"/>
                      </a:cubicBezTo>
                      <a:cubicBezTo>
                        <a:pt x="598" y="50"/>
                        <a:pt x="614" y="54"/>
                        <a:pt x="630" y="62"/>
                      </a:cubicBezTo>
                      <a:cubicBezTo>
                        <a:pt x="639" y="66"/>
                        <a:pt x="646" y="71"/>
                        <a:pt x="646" y="82"/>
                      </a:cubicBezTo>
                      <a:cubicBezTo>
                        <a:pt x="646" y="95"/>
                        <a:pt x="636" y="103"/>
                        <a:pt x="623" y="103"/>
                      </a:cubicBezTo>
                      <a:lnTo>
                        <a:pt x="623" y="103"/>
                      </a:lnTo>
                      <a:close/>
                      <a:moveTo>
                        <a:pt x="741" y="9"/>
                      </a:moveTo>
                      <a:lnTo>
                        <a:pt x="741" y="9"/>
                      </a:lnTo>
                      <a:cubicBezTo>
                        <a:pt x="752" y="9"/>
                        <a:pt x="761" y="11"/>
                        <a:pt x="769" y="17"/>
                      </a:cubicBezTo>
                      <a:lnTo>
                        <a:pt x="774" y="8"/>
                      </a:lnTo>
                      <a:cubicBezTo>
                        <a:pt x="764" y="3"/>
                        <a:pt x="754" y="0"/>
                        <a:pt x="741" y="0"/>
                      </a:cubicBezTo>
                      <a:cubicBezTo>
                        <a:pt x="709" y="0"/>
                        <a:pt x="684" y="23"/>
                        <a:pt x="684" y="56"/>
                      </a:cubicBezTo>
                      <a:cubicBezTo>
                        <a:pt x="684" y="91"/>
                        <a:pt x="709" y="112"/>
                        <a:pt x="741" y="112"/>
                      </a:cubicBezTo>
                      <a:cubicBezTo>
                        <a:pt x="752" y="112"/>
                        <a:pt x="764" y="107"/>
                        <a:pt x="773" y="102"/>
                      </a:cubicBezTo>
                      <a:lnTo>
                        <a:pt x="769" y="94"/>
                      </a:lnTo>
                      <a:cubicBezTo>
                        <a:pt x="761" y="99"/>
                        <a:pt x="751" y="102"/>
                        <a:pt x="741" y="102"/>
                      </a:cubicBezTo>
                      <a:cubicBezTo>
                        <a:pt x="715" y="102"/>
                        <a:pt x="697" y="82"/>
                        <a:pt x="697" y="56"/>
                      </a:cubicBezTo>
                      <a:cubicBezTo>
                        <a:pt x="697" y="30"/>
                        <a:pt x="715" y="9"/>
                        <a:pt x="741" y="9"/>
                      </a:cubicBezTo>
                      <a:lnTo>
                        <a:pt x="741" y="9"/>
                      </a:lnTo>
                      <a:close/>
                      <a:moveTo>
                        <a:pt x="805" y="2"/>
                      </a:moveTo>
                      <a:lnTo>
                        <a:pt x="805" y="2"/>
                      </a:lnTo>
                      <a:lnTo>
                        <a:pt x="805" y="110"/>
                      </a:lnTo>
                      <a:lnTo>
                        <a:pt x="817" y="110"/>
                      </a:lnTo>
                      <a:lnTo>
                        <a:pt x="817" y="58"/>
                      </a:lnTo>
                      <a:lnTo>
                        <a:pt x="875" y="58"/>
                      </a:lnTo>
                      <a:lnTo>
                        <a:pt x="875" y="110"/>
                      </a:lnTo>
                      <a:lnTo>
                        <a:pt x="887" y="110"/>
                      </a:lnTo>
                      <a:lnTo>
                        <a:pt x="887" y="2"/>
                      </a:lnTo>
                      <a:lnTo>
                        <a:pt x="875" y="2"/>
                      </a:lnTo>
                      <a:lnTo>
                        <a:pt x="875" y="49"/>
                      </a:lnTo>
                      <a:lnTo>
                        <a:pt x="817" y="49"/>
                      </a:lnTo>
                      <a:lnTo>
                        <a:pt x="817" y="2"/>
                      </a:lnTo>
                      <a:lnTo>
                        <a:pt x="805" y="2"/>
                      </a:lnTo>
                      <a:lnTo>
                        <a:pt x="805" y="2"/>
                      </a:lnTo>
                      <a:close/>
                      <a:moveTo>
                        <a:pt x="926" y="2"/>
                      </a:moveTo>
                      <a:lnTo>
                        <a:pt x="926" y="2"/>
                      </a:lnTo>
                      <a:lnTo>
                        <a:pt x="926" y="110"/>
                      </a:lnTo>
                      <a:lnTo>
                        <a:pt x="984" y="110"/>
                      </a:lnTo>
                      <a:lnTo>
                        <a:pt x="984" y="100"/>
                      </a:lnTo>
                      <a:lnTo>
                        <a:pt x="938" y="100"/>
                      </a:lnTo>
                      <a:lnTo>
                        <a:pt x="938" y="59"/>
                      </a:lnTo>
                      <a:lnTo>
                        <a:pt x="980" y="59"/>
                      </a:lnTo>
                      <a:lnTo>
                        <a:pt x="980" y="49"/>
                      </a:lnTo>
                      <a:lnTo>
                        <a:pt x="938" y="49"/>
                      </a:lnTo>
                      <a:lnTo>
                        <a:pt x="938" y="12"/>
                      </a:lnTo>
                      <a:lnTo>
                        <a:pt x="984" y="12"/>
                      </a:lnTo>
                      <a:lnTo>
                        <a:pt x="984" y="2"/>
                      </a:lnTo>
                      <a:lnTo>
                        <a:pt x="926" y="2"/>
                      </a:lnTo>
                      <a:lnTo>
                        <a:pt x="926" y="2"/>
                      </a:lnTo>
                      <a:close/>
                      <a:moveTo>
                        <a:pt x="96" y="251"/>
                      </a:moveTo>
                      <a:lnTo>
                        <a:pt x="96" y="251"/>
                      </a:lnTo>
                      <a:lnTo>
                        <a:pt x="96" y="180"/>
                      </a:lnTo>
                      <a:lnTo>
                        <a:pt x="84" y="180"/>
                      </a:lnTo>
                      <a:lnTo>
                        <a:pt x="84" y="249"/>
                      </a:lnTo>
                      <a:cubicBezTo>
                        <a:pt x="84" y="274"/>
                        <a:pt x="73" y="281"/>
                        <a:pt x="54" y="281"/>
                      </a:cubicBezTo>
                      <a:cubicBezTo>
                        <a:pt x="34" y="281"/>
                        <a:pt x="25" y="270"/>
                        <a:pt x="25" y="249"/>
                      </a:cubicBezTo>
                      <a:lnTo>
                        <a:pt x="25" y="180"/>
                      </a:lnTo>
                      <a:lnTo>
                        <a:pt x="13" y="180"/>
                      </a:lnTo>
                      <a:lnTo>
                        <a:pt x="13" y="252"/>
                      </a:lnTo>
                      <a:cubicBezTo>
                        <a:pt x="13" y="277"/>
                        <a:pt x="27" y="290"/>
                        <a:pt x="54" y="290"/>
                      </a:cubicBezTo>
                      <a:cubicBezTo>
                        <a:pt x="74" y="290"/>
                        <a:pt x="96" y="284"/>
                        <a:pt x="96" y="251"/>
                      </a:cubicBezTo>
                      <a:lnTo>
                        <a:pt x="96" y="251"/>
                      </a:lnTo>
                      <a:close/>
                      <a:moveTo>
                        <a:pt x="143" y="178"/>
                      </a:moveTo>
                      <a:lnTo>
                        <a:pt x="143" y="178"/>
                      </a:lnTo>
                      <a:lnTo>
                        <a:pt x="130" y="181"/>
                      </a:lnTo>
                      <a:lnTo>
                        <a:pt x="130" y="288"/>
                      </a:lnTo>
                      <a:lnTo>
                        <a:pt x="142" y="288"/>
                      </a:lnTo>
                      <a:lnTo>
                        <a:pt x="142" y="196"/>
                      </a:lnTo>
                      <a:lnTo>
                        <a:pt x="205" y="291"/>
                      </a:lnTo>
                      <a:lnTo>
                        <a:pt x="218" y="287"/>
                      </a:lnTo>
                      <a:lnTo>
                        <a:pt x="218" y="181"/>
                      </a:lnTo>
                      <a:lnTo>
                        <a:pt x="207" y="181"/>
                      </a:lnTo>
                      <a:lnTo>
                        <a:pt x="206" y="273"/>
                      </a:lnTo>
                      <a:lnTo>
                        <a:pt x="143" y="178"/>
                      </a:lnTo>
                      <a:lnTo>
                        <a:pt x="143" y="178"/>
                      </a:lnTo>
                      <a:close/>
                      <a:moveTo>
                        <a:pt x="256" y="288"/>
                      </a:moveTo>
                      <a:lnTo>
                        <a:pt x="256" y="288"/>
                      </a:lnTo>
                      <a:lnTo>
                        <a:pt x="268" y="288"/>
                      </a:lnTo>
                      <a:lnTo>
                        <a:pt x="268" y="180"/>
                      </a:lnTo>
                      <a:lnTo>
                        <a:pt x="256" y="180"/>
                      </a:lnTo>
                      <a:lnTo>
                        <a:pt x="256" y="288"/>
                      </a:lnTo>
                      <a:close/>
                      <a:moveTo>
                        <a:pt x="303" y="179"/>
                      </a:moveTo>
                      <a:lnTo>
                        <a:pt x="303" y="179"/>
                      </a:lnTo>
                      <a:lnTo>
                        <a:pt x="291" y="183"/>
                      </a:lnTo>
                      <a:lnTo>
                        <a:pt x="332" y="288"/>
                      </a:lnTo>
                      <a:lnTo>
                        <a:pt x="344" y="288"/>
                      </a:lnTo>
                      <a:lnTo>
                        <a:pt x="385" y="183"/>
                      </a:lnTo>
                      <a:lnTo>
                        <a:pt x="374" y="179"/>
                      </a:lnTo>
                      <a:lnTo>
                        <a:pt x="338" y="275"/>
                      </a:lnTo>
                      <a:lnTo>
                        <a:pt x="303" y="179"/>
                      </a:lnTo>
                      <a:lnTo>
                        <a:pt x="303" y="179"/>
                      </a:lnTo>
                      <a:close/>
                      <a:moveTo>
                        <a:pt x="409" y="180"/>
                      </a:moveTo>
                      <a:lnTo>
                        <a:pt x="409" y="180"/>
                      </a:lnTo>
                      <a:lnTo>
                        <a:pt x="409" y="288"/>
                      </a:lnTo>
                      <a:lnTo>
                        <a:pt x="467" y="288"/>
                      </a:lnTo>
                      <a:lnTo>
                        <a:pt x="467" y="278"/>
                      </a:lnTo>
                      <a:lnTo>
                        <a:pt x="421" y="278"/>
                      </a:lnTo>
                      <a:lnTo>
                        <a:pt x="421" y="237"/>
                      </a:lnTo>
                      <a:lnTo>
                        <a:pt x="463" y="237"/>
                      </a:lnTo>
                      <a:lnTo>
                        <a:pt x="463" y="227"/>
                      </a:lnTo>
                      <a:lnTo>
                        <a:pt x="421" y="227"/>
                      </a:lnTo>
                      <a:lnTo>
                        <a:pt x="421" y="190"/>
                      </a:lnTo>
                      <a:lnTo>
                        <a:pt x="467" y="190"/>
                      </a:lnTo>
                      <a:lnTo>
                        <a:pt x="467" y="180"/>
                      </a:lnTo>
                      <a:lnTo>
                        <a:pt x="409" y="180"/>
                      </a:lnTo>
                      <a:lnTo>
                        <a:pt x="409" y="180"/>
                      </a:lnTo>
                      <a:close/>
                      <a:moveTo>
                        <a:pt x="522" y="233"/>
                      </a:moveTo>
                      <a:lnTo>
                        <a:pt x="522" y="233"/>
                      </a:lnTo>
                      <a:lnTo>
                        <a:pt x="508" y="233"/>
                      </a:lnTo>
                      <a:lnTo>
                        <a:pt x="508" y="190"/>
                      </a:lnTo>
                      <a:lnTo>
                        <a:pt x="525" y="190"/>
                      </a:lnTo>
                      <a:cubicBezTo>
                        <a:pt x="543" y="190"/>
                        <a:pt x="549" y="199"/>
                        <a:pt x="549" y="211"/>
                      </a:cubicBezTo>
                      <a:cubicBezTo>
                        <a:pt x="549" y="228"/>
                        <a:pt x="536" y="233"/>
                        <a:pt x="522" y="233"/>
                      </a:cubicBezTo>
                      <a:lnTo>
                        <a:pt x="522" y="233"/>
                      </a:lnTo>
                      <a:close/>
                      <a:moveTo>
                        <a:pt x="528" y="181"/>
                      </a:moveTo>
                      <a:lnTo>
                        <a:pt x="528" y="181"/>
                      </a:lnTo>
                      <a:lnTo>
                        <a:pt x="495" y="180"/>
                      </a:lnTo>
                      <a:lnTo>
                        <a:pt x="495" y="288"/>
                      </a:lnTo>
                      <a:lnTo>
                        <a:pt x="508" y="288"/>
                      </a:lnTo>
                      <a:lnTo>
                        <a:pt x="508" y="242"/>
                      </a:lnTo>
                      <a:lnTo>
                        <a:pt x="517" y="242"/>
                      </a:lnTo>
                      <a:cubicBezTo>
                        <a:pt x="525" y="242"/>
                        <a:pt x="530" y="245"/>
                        <a:pt x="534" y="251"/>
                      </a:cubicBezTo>
                      <a:lnTo>
                        <a:pt x="539" y="257"/>
                      </a:lnTo>
                      <a:lnTo>
                        <a:pt x="564" y="291"/>
                      </a:lnTo>
                      <a:lnTo>
                        <a:pt x="575" y="285"/>
                      </a:lnTo>
                      <a:lnTo>
                        <a:pt x="553" y="256"/>
                      </a:lnTo>
                      <a:cubicBezTo>
                        <a:pt x="549" y="251"/>
                        <a:pt x="543" y="241"/>
                        <a:pt x="537" y="240"/>
                      </a:cubicBezTo>
                      <a:lnTo>
                        <a:pt x="537" y="237"/>
                      </a:lnTo>
                      <a:cubicBezTo>
                        <a:pt x="551" y="235"/>
                        <a:pt x="560" y="227"/>
                        <a:pt x="560" y="209"/>
                      </a:cubicBezTo>
                      <a:cubicBezTo>
                        <a:pt x="560" y="192"/>
                        <a:pt x="548" y="181"/>
                        <a:pt x="528" y="181"/>
                      </a:cubicBezTo>
                      <a:lnTo>
                        <a:pt x="528" y="181"/>
                      </a:lnTo>
                      <a:close/>
                      <a:moveTo>
                        <a:pt x="618" y="282"/>
                      </a:moveTo>
                      <a:lnTo>
                        <a:pt x="618" y="282"/>
                      </a:lnTo>
                      <a:cubicBezTo>
                        <a:pt x="609" y="282"/>
                        <a:pt x="601" y="279"/>
                        <a:pt x="595" y="275"/>
                      </a:cubicBezTo>
                      <a:lnTo>
                        <a:pt x="590" y="283"/>
                      </a:lnTo>
                      <a:cubicBezTo>
                        <a:pt x="599" y="288"/>
                        <a:pt x="607" y="291"/>
                        <a:pt x="618" y="291"/>
                      </a:cubicBezTo>
                      <a:cubicBezTo>
                        <a:pt x="642" y="291"/>
                        <a:pt x="653" y="276"/>
                        <a:pt x="653" y="260"/>
                      </a:cubicBezTo>
                      <a:cubicBezTo>
                        <a:pt x="653" y="244"/>
                        <a:pt x="641" y="237"/>
                        <a:pt x="629" y="231"/>
                      </a:cubicBezTo>
                      <a:lnTo>
                        <a:pt x="620" y="227"/>
                      </a:lnTo>
                      <a:cubicBezTo>
                        <a:pt x="612" y="223"/>
                        <a:pt x="604" y="218"/>
                        <a:pt x="604" y="207"/>
                      </a:cubicBezTo>
                      <a:cubicBezTo>
                        <a:pt x="604" y="193"/>
                        <a:pt x="615" y="187"/>
                        <a:pt x="625" y="187"/>
                      </a:cubicBezTo>
                      <a:cubicBezTo>
                        <a:pt x="635" y="187"/>
                        <a:pt x="642" y="191"/>
                        <a:pt x="648" y="195"/>
                      </a:cubicBezTo>
                      <a:lnTo>
                        <a:pt x="652" y="187"/>
                      </a:lnTo>
                      <a:cubicBezTo>
                        <a:pt x="644" y="182"/>
                        <a:pt x="634" y="179"/>
                        <a:pt x="624" y="179"/>
                      </a:cubicBezTo>
                      <a:cubicBezTo>
                        <a:pt x="605" y="179"/>
                        <a:pt x="592" y="190"/>
                        <a:pt x="592" y="207"/>
                      </a:cubicBezTo>
                      <a:cubicBezTo>
                        <a:pt x="592" y="229"/>
                        <a:pt x="609" y="233"/>
                        <a:pt x="625" y="241"/>
                      </a:cubicBezTo>
                      <a:cubicBezTo>
                        <a:pt x="633" y="245"/>
                        <a:pt x="640" y="250"/>
                        <a:pt x="640" y="261"/>
                      </a:cubicBezTo>
                      <a:cubicBezTo>
                        <a:pt x="640" y="274"/>
                        <a:pt x="631" y="282"/>
                        <a:pt x="618" y="282"/>
                      </a:cubicBezTo>
                      <a:lnTo>
                        <a:pt x="618" y="282"/>
                      </a:lnTo>
                      <a:close/>
                      <a:moveTo>
                        <a:pt x="685" y="288"/>
                      </a:moveTo>
                      <a:lnTo>
                        <a:pt x="685" y="288"/>
                      </a:lnTo>
                      <a:lnTo>
                        <a:pt x="697" y="288"/>
                      </a:lnTo>
                      <a:lnTo>
                        <a:pt x="697" y="180"/>
                      </a:lnTo>
                      <a:lnTo>
                        <a:pt x="685" y="180"/>
                      </a:lnTo>
                      <a:lnTo>
                        <a:pt x="685" y="288"/>
                      </a:lnTo>
                      <a:close/>
                      <a:moveTo>
                        <a:pt x="721" y="180"/>
                      </a:moveTo>
                      <a:lnTo>
                        <a:pt x="721" y="180"/>
                      </a:lnTo>
                      <a:lnTo>
                        <a:pt x="721" y="190"/>
                      </a:lnTo>
                      <a:lnTo>
                        <a:pt x="752" y="190"/>
                      </a:lnTo>
                      <a:lnTo>
                        <a:pt x="752" y="288"/>
                      </a:lnTo>
                      <a:lnTo>
                        <a:pt x="764" y="288"/>
                      </a:lnTo>
                      <a:lnTo>
                        <a:pt x="764" y="190"/>
                      </a:lnTo>
                      <a:lnTo>
                        <a:pt x="796" y="190"/>
                      </a:lnTo>
                      <a:lnTo>
                        <a:pt x="796" y="180"/>
                      </a:lnTo>
                      <a:lnTo>
                        <a:pt x="721" y="180"/>
                      </a:lnTo>
                      <a:lnTo>
                        <a:pt x="721" y="180"/>
                      </a:lnTo>
                      <a:close/>
                      <a:moveTo>
                        <a:pt x="851" y="191"/>
                      </a:moveTo>
                      <a:lnTo>
                        <a:pt x="851" y="191"/>
                      </a:lnTo>
                      <a:lnTo>
                        <a:pt x="870" y="245"/>
                      </a:lnTo>
                      <a:lnTo>
                        <a:pt x="830" y="245"/>
                      </a:lnTo>
                      <a:lnTo>
                        <a:pt x="851" y="191"/>
                      </a:lnTo>
                      <a:lnTo>
                        <a:pt x="851" y="191"/>
                      </a:lnTo>
                      <a:close/>
                      <a:moveTo>
                        <a:pt x="900" y="287"/>
                      </a:moveTo>
                      <a:lnTo>
                        <a:pt x="900" y="287"/>
                      </a:lnTo>
                      <a:lnTo>
                        <a:pt x="857" y="180"/>
                      </a:lnTo>
                      <a:lnTo>
                        <a:pt x="844" y="180"/>
                      </a:lnTo>
                      <a:lnTo>
                        <a:pt x="800" y="287"/>
                      </a:lnTo>
                      <a:lnTo>
                        <a:pt x="812" y="291"/>
                      </a:lnTo>
                      <a:lnTo>
                        <a:pt x="827" y="253"/>
                      </a:lnTo>
                      <a:lnTo>
                        <a:pt x="874" y="253"/>
                      </a:lnTo>
                      <a:lnTo>
                        <a:pt x="888" y="291"/>
                      </a:lnTo>
                      <a:lnTo>
                        <a:pt x="900" y="287"/>
                      </a:lnTo>
                      <a:lnTo>
                        <a:pt x="900" y="287"/>
                      </a:lnTo>
                      <a:close/>
                      <a:moveTo>
                        <a:pt x="871" y="188"/>
                      </a:moveTo>
                      <a:lnTo>
                        <a:pt x="871" y="188"/>
                      </a:lnTo>
                      <a:lnTo>
                        <a:pt x="882" y="188"/>
                      </a:lnTo>
                      <a:lnTo>
                        <a:pt x="882" y="174"/>
                      </a:lnTo>
                      <a:lnTo>
                        <a:pt x="871" y="174"/>
                      </a:lnTo>
                      <a:lnTo>
                        <a:pt x="871" y="188"/>
                      </a:lnTo>
                      <a:close/>
                      <a:moveTo>
                        <a:pt x="820" y="188"/>
                      </a:moveTo>
                      <a:lnTo>
                        <a:pt x="820" y="188"/>
                      </a:lnTo>
                      <a:lnTo>
                        <a:pt x="831" y="188"/>
                      </a:lnTo>
                      <a:lnTo>
                        <a:pt x="831" y="174"/>
                      </a:lnTo>
                      <a:lnTo>
                        <a:pt x="820" y="174"/>
                      </a:lnTo>
                      <a:lnTo>
                        <a:pt x="820" y="188"/>
                      </a:lnTo>
                      <a:close/>
                      <a:moveTo>
                        <a:pt x="911" y="180"/>
                      </a:moveTo>
                      <a:lnTo>
                        <a:pt x="911" y="180"/>
                      </a:lnTo>
                      <a:lnTo>
                        <a:pt x="911" y="190"/>
                      </a:lnTo>
                      <a:lnTo>
                        <a:pt x="942" y="190"/>
                      </a:lnTo>
                      <a:lnTo>
                        <a:pt x="942" y="288"/>
                      </a:lnTo>
                      <a:lnTo>
                        <a:pt x="954" y="288"/>
                      </a:lnTo>
                      <a:lnTo>
                        <a:pt x="954" y="190"/>
                      </a:lnTo>
                      <a:lnTo>
                        <a:pt x="986" y="190"/>
                      </a:lnTo>
                      <a:lnTo>
                        <a:pt x="986" y="180"/>
                      </a:lnTo>
                      <a:lnTo>
                        <a:pt x="911" y="180"/>
                      </a:lnTo>
                      <a:lnTo>
                        <a:pt x="911" y="180"/>
                      </a:lnTo>
                      <a:close/>
                      <a:moveTo>
                        <a:pt x="41" y="457"/>
                      </a:moveTo>
                      <a:lnTo>
                        <a:pt x="41" y="457"/>
                      </a:lnTo>
                      <a:lnTo>
                        <a:pt x="25" y="457"/>
                      </a:lnTo>
                      <a:lnTo>
                        <a:pt x="25" y="368"/>
                      </a:lnTo>
                      <a:lnTo>
                        <a:pt x="43" y="368"/>
                      </a:lnTo>
                      <a:cubicBezTo>
                        <a:pt x="73" y="368"/>
                        <a:pt x="93" y="383"/>
                        <a:pt x="93" y="412"/>
                      </a:cubicBezTo>
                      <a:cubicBezTo>
                        <a:pt x="93" y="440"/>
                        <a:pt x="73" y="457"/>
                        <a:pt x="41" y="457"/>
                      </a:cubicBezTo>
                      <a:lnTo>
                        <a:pt x="41" y="457"/>
                      </a:lnTo>
                      <a:close/>
                      <a:moveTo>
                        <a:pt x="46" y="359"/>
                      </a:moveTo>
                      <a:lnTo>
                        <a:pt x="46" y="359"/>
                      </a:lnTo>
                      <a:lnTo>
                        <a:pt x="13" y="359"/>
                      </a:lnTo>
                      <a:lnTo>
                        <a:pt x="13" y="466"/>
                      </a:lnTo>
                      <a:lnTo>
                        <a:pt x="42" y="466"/>
                      </a:lnTo>
                      <a:cubicBezTo>
                        <a:pt x="79" y="466"/>
                        <a:pt x="104" y="448"/>
                        <a:pt x="104" y="411"/>
                      </a:cubicBezTo>
                      <a:cubicBezTo>
                        <a:pt x="104" y="385"/>
                        <a:pt x="89" y="359"/>
                        <a:pt x="46" y="359"/>
                      </a:cubicBezTo>
                      <a:lnTo>
                        <a:pt x="46" y="359"/>
                      </a:lnTo>
                      <a:close/>
                      <a:moveTo>
                        <a:pt x="171" y="369"/>
                      </a:moveTo>
                      <a:lnTo>
                        <a:pt x="171" y="369"/>
                      </a:lnTo>
                      <a:lnTo>
                        <a:pt x="191" y="423"/>
                      </a:lnTo>
                      <a:lnTo>
                        <a:pt x="150" y="423"/>
                      </a:lnTo>
                      <a:lnTo>
                        <a:pt x="171" y="369"/>
                      </a:lnTo>
                      <a:lnTo>
                        <a:pt x="171" y="369"/>
                      </a:lnTo>
                      <a:close/>
                      <a:moveTo>
                        <a:pt x="220" y="465"/>
                      </a:moveTo>
                      <a:lnTo>
                        <a:pt x="220" y="465"/>
                      </a:lnTo>
                      <a:lnTo>
                        <a:pt x="177" y="359"/>
                      </a:lnTo>
                      <a:lnTo>
                        <a:pt x="165" y="359"/>
                      </a:lnTo>
                      <a:lnTo>
                        <a:pt x="121" y="465"/>
                      </a:lnTo>
                      <a:lnTo>
                        <a:pt x="133" y="469"/>
                      </a:lnTo>
                      <a:lnTo>
                        <a:pt x="147" y="432"/>
                      </a:lnTo>
                      <a:lnTo>
                        <a:pt x="194" y="432"/>
                      </a:lnTo>
                      <a:lnTo>
                        <a:pt x="208" y="469"/>
                      </a:lnTo>
                      <a:lnTo>
                        <a:pt x="220" y="465"/>
                      </a:lnTo>
                      <a:lnTo>
                        <a:pt x="220" y="465"/>
                      </a:lnTo>
                      <a:close/>
                      <a:moveTo>
                        <a:pt x="275" y="411"/>
                      </a:moveTo>
                      <a:lnTo>
                        <a:pt x="275" y="411"/>
                      </a:lnTo>
                      <a:lnTo>
                        <a:pt x="261" y="411"/>
                      </a:lnTo>
                      <a:lnTo>
                        <a:pt x="261" y="368"/>
                      </a:lnTo>
                      <a:lnTo>
                        <a:pt x="278" y="368"/>
                      </a:lnTo>
                      <a:cubicBezTo>
                        <a:pt x="297" y="368"/>
                        <a:pt x="302" y="377"/>
                        <a:pt x="302" y="389"/>
                      </a:cubicBezTo>
                      <a:cubicBezTo>
                        <a:pt x="302" y="407"/>
                        <a:pt x="289" y="411"/>
                        <a:pt x="275" y="411"/>
                      </a:cubicBezTo>
                      <a:lnTo>
                        <a:pt x="275" y="411"/>
                      </a:lnTo>
                      <a:close/>
                      <a:moveTo>
                        <a:pt x="281" y="359"/>
                      </a:moveTo>
                      <a:lnTo>
                        <a:pt x="281" y="359"/>
                      </a:lnTo>
                      <a:lnTo>
                        <a:pt x="249" y="359"/>
                      </a:lnTo>
                      <a:lnTo>
                        <a:pt x="249" y="467"/>
                      </a:lnTo>
                      <a:lnTo>
                        <a:pt x="261" y="467"/>
                      </a:lnTo>
                      <a:lnTo>
                        <a:pt x="261" y="420"/>
                      </a:lnTo>
                      <a:lnTo>
                        <a:pt x="271" y="420"/>
                      </a:lnTo>
                      <a:cubicBezTo>
                        <a:pt x="279" y="420"/>
                        <a:pt x="283" y="423"/>
                        <a:pt x="287" y="429"/>
                      </a:cubicBezTo>
                      <a:lnTo>
                        <a:pt x="292" y="435"/>
                      </a:lnTo>
                      <a:lnTo>
                        <a:pt x="317" y="469"/>
                      </a:lnTo>
                      <a:lnTo>
                        <a:pt x="328" y="463"/>
                      </a:lnTo>
                      <a:lnTo>
                        <a:pt x="306" y="435"/>
                      </a:lnTo>
                      <a:cubicBezTo>
                        <a:pt x="302" y="429"/>
                        <a:pt x="297" y="419"/>
                        <a:pt x="290" y="418"/>
                      </a:cubicBezTo>
                      <a:lnTo>
                        <a:pt x="290" y="415"/>
                      </a:lnTo>
                      <a:cubicBezTo>
                        <a:pt x="305" y="413"/>
                        <a:pt x="313" y="405"/>
                        <a:pt x="313" y="387"/>
                      </a:cubicBezTo>
                      <a:cubicBezTo>
                        <a:pt x="313" y="370"/>
                        <a:pt x="301" y="359"/>
                        <a:pt x="281" y="359"/>
                      </a:cubicBezTo>
                      <a:lnTo>
                        <a:pt x="281" y="359"/>
                      </a:lnTo>
                      <a:close/>
                      <a:moveTo>
                        <a:pt x="394" y="359"/>
                      </a:moveTo>
                      <a:lnTo>
                        <a:pt x="394" y="359"/>
                      </a:lnTo>
                      <a:lnTo>
                        <a:pt x="381" y="359"/>
                      </a:lnTo>
                      <a:lnTo>
                        <a:pt x="351" y="465"/>
                      </a:lnTo>
                      <a:lnTo>
                        <a:pt x="362" y="468"/>
                      </a:lnTo>
                      <a:lnTo>
                        <a:pt x="388" y="375"/>
                      </a:lnTo>
                      <a:lnTo>
                        <a:pt x="415" y="466"/>
                      </a:lnTo>
                      <a:lnTo>
                        <a:pt x="429" y="466"/>
                      </a:lnTo>
                      <a:lnTo>
                        <a:pt x="457" y="375"/>
                      </a:lnTo>
                      <a:lnTo>
                        <a:pt x="482" y="468"/>
                      </a:lnTo>
                      <a:lnTo>
                        <a:pt x="493" y="465"/>
                      </a:lnTo>
                      <a:lnTo>
                        <a:pt x="463" y="359"/>
                      </a:lnTo>
                      <a:lnTo>
                        <a:pt x="450" y="359"/>
                      </a:lnTo>
                      <a:lnTo>
                        <a:pt x="422" y="453"/>
                      </a:lnTo>
                      <a:lnTo>
                        <a:pt x="394" y="359"/>
                      </a:lnTo>
                      <a:lnTo>
                        <a:pt x="394" y="359"/>
                      </a:lnTo>
                      <a:close/>
                      <a:moveTo>
                        <a:pt x="544" y="460"/>
                      </a:moveTo>
                      <a:lnTo>
                        <a:pt x="544" y="460"/>
                      </a:lnTo>
                      <a:cubicBezTo>
                        <a:pt x="536" y="460"/>
                        <a:pt x="527" y="457"/>
                        <a:pt x="521" y="453"/>
                      </a:cubicBezTo>
                      <a:lnTo>
                        <a:pt x="517" y="461"/>
                      </a:lnTo>
                      <a:cubicBezTo>
                        <a:pt x="525" y="466"/>
                        <a:pt x="534" y="468"/>
                        <a:pt x="545" y="468"/>
                      </a:cubicBezTo>
                      <a:cubicBezTo>
                        <a:pt x="569" y="468"/>
                        <a:pt x="579" y="454"/>
                        <a:pt x="579" y="438"/>
                      </a:cubicBezTo>
                      <a:cubicBezTo>
                        <a:pt x="579" y="422"/>
                        <a:pt x="568" y="415"/>
                        <a:pt x="555" y="409"/>
                      </a:cubicBezTo>
                      <a:lnTo>
                        <a:pt x="546" y="405"/>
                      </a:lnTo>
                      <a:cubicBezTo>
                        <a:pt x="539" y="401"/>
                        <a:pt x="530" y="395"/>
                        <a:pt x="530" y="385"/>
                      </a:cubicBezTo>
                      <a:cubicBezTo>
                        <a:pt x="530" y="371"/>
                        <a:pt x="542" y="365"/>
                        <a:pt x="552" y="365"/>
                      </a:cubicBezTo>
                      <a:cubicBezTo>
                        <a:pt x="562" y="365"/>
                        <a:pt x="568" y="369"/>
                        <a:pt x="574" y="373"/>
                      </a:cubicBezTo>
                      <a:lnTo>
                        <a:pt x="579" y="365"/>
                      </a:lnTo>
                      <a:cubicBezTo>
                        <a:pt x="570" y="360"/>
                        <a:pt x="561" y="357"/>
                        <a:pt x="551" y="357"/>
                      </a:cubicBezTo>
                      <a:cubicBezTo>
                        <a:pt x="532" y="357"/>
                        <a:pt x="519" y="368"/>
                        <a:pt x="519" y="384"/>
                      </a:cubicBezTo>
                      <a:cubicBezTo>
                        <a:pt x="519" y="407"/>
                        <a:pt x="535" y="411"/>
                        <a:pt x="551" y="419"/>
                      </a:cubicBezTo>
                      <a:cubicBezTo>
                        <a:pt x="560" y="423"/>
                        <a:pt x="567" y="428"/>
                        <a:pt x="567" y="439"/>
                      </a:cubicBezTo>
                      <a:cubicBezTo>
                        <a:pt x="567" y="452"/>
                        <a:pt x="558" y="460"/>
                        <a:pt x="544" y="460"/>
                      </a:cubicBezTo>
                      <a:lnTo>
                        <a:pt x="544" y="460"/>
                      </a:lnTo>
                      <a:close/>
                      <a:moveTo>
                        <a:pt x="599" y="359"/>
                      </a:moveTo>
                      <a:lnTo>
                        <a:pt x="599" y="359"/>
                      </a:lnTo>
                      <a:lnTo>
                        <a:pt x="599" y="369"/>
                      </a:lnTo>
                      <a:lnTo>
                        <a:pt x="631" y="369"/>
                      </a:lnTo>
                      <a:lnTo>
                        <a:pt x="631" y="466"/>
                      </a:lnTo>
                      <a:lnTo>
                        <a:pt x="643" y="466"/>
                      </a:lnTo>
                      <a:lnTo>
                        <a:pt x="643" y="369"/>
                      </a:lnTo>
                      <a:lnTo>
                        <a:pt x="675" y="369"/>
                      </a:lnTo>
                      <a:lnTo>
                        <a:pt x="675" y="359"/>
                      </a:lnTo>
                      <a:lnTo>
                        <a:pt x="599" y="359"/>
                      </a:lnTo>
                      <a:lnTo>
                        <a:pt x="599" y="359"/>
                      </a:lnTo>
                      <a:close/>
                      <a:moveTo>
                        <a:pt x="731" y="370"/>
                      </a:moveTo>
                      <a:lnTo>
                        <a:pt x="731" y="370"/>
                      </a:lnTo>
                      <a:lnTo>
                        <a:pt x="751" y="423"/>
                      </a:lnTo>
                      <a:lnTo>
                        <a:pt x="710" y="423"/>
                      </a:lnTo>
                      <a:lnTo>
                        <a:pt x="731" y="370"/>
                      </a:lnTo>
                      <a:lnTo>
                        <a:pt x="731" y="370"/>
                      </a:lnTo>
                      <a:close/>
                      <a:moveTo>
                        <a:pt x="780" y="465"/>
                      </a:moveTo>
                      <a:lnTo>
                        <a:pt x="780" y="465"/>
                      </a:lnTo>
                      <a:lnTo>
                        <a:pt x="737" y="359"/>
                      </a:lnTo>
                      <a:lnTo>
                        <a:pt x="725" y="359"/>
                      </a:lnTo>
                      <a:lnTo>
                        <a:pt x="681" y="465"/>
                      </a:lnTo>
                      <a:lnTo>
                        <a:pt x="693" y="469"/>
                      </a:lnTo>
                      <a:lnTo>
                        <a:pt x="707" y="432"/>
                      </a:lnTo>
                      <a:lnTo>
                        <a:pt x="754" y="432"/>
                      </a:lnTo>
                      <a:lnTo>
                        <a:pt x="768" y="469"/>
                      </a:lnTo>
                      <a:lnTo>
                        <a:pt x="780" y="465"/>
                      </a:lnTo>
                      <a:lnTo>
                        <a:pt x="780" y="465"/>
                      </a:lnTo>
                      <a:close/>
                      <a:moveTo>
                        <a:pt x="832" y="457"/>
                      </a:moveTo>
                      <a:lnTo>
                        <a:pt x="832" y="457"/>
                      </a:lnTo>
                      <a:lnTo>
                        <a:pt x="817" y="457"/>
                      </a:lnTo>
                      <a:lnTo>
                        <a:pt x="817" y="368"/>
                      </a:lnTo>
                      <a:lnTo>
                        <a:pt x="835" y="368"/>
                      </a:lnTo>
                      <a:cubicBezTo>
                        <a:pt x="865" y="368"/>
                        <a:pt x="884" y="383"/>
                        <a:pt x="884" y="412"/>
                      </a:cubicBezTo>
                      <a:cubicBezTo>
                        <a:pt x="884" y="440"/>
                        <a:pt x="864" y="457"/>
                        <a:pt x="832" y="457"/>
                      </a:cubicBezTo>
                      <a:lnTo>
                        <a:pt x="832" y="457"/>
                      </a:lnTo>
                      <a:close/>
                      <a:moveTo>
                        <a:pt x="837" y="359"/>
                      </a:moveTo>
                      <a:lnTo>
                        <a:pt x="837" y="359"/>
                      </a:lnTo>
                      <a:lnTo>
                        <a:pt x="804" y="359"/>
                      </a:lnTo>
                      <a:lnTo>
                        <a:pt x="804" y="466"/>
                      </a:lnTo>
                      <a:lnTo>
                        <a:pt x="834" y="466"/>
                      </a:lnTo>
                      <a:cubicBezTo>
                        <a:pt x="871" y="466"/>
                        <a:pt x="896" y="448"/>
                        <a:pt x="896" y="411"/>
                      </a:cubicBezTo>
                      <a:cubicBezTo>
                        <a:pt x="896" y="385"/>
                        <a:pt x="881" y="359"/>
                        <a:pt x="837" y="359"/>
                      </a:cubicBezTo>
                      <a:lnTo>
                        <a:pt x="837" y="359"/>
                      </a:lnTo>
                      <a:close/>
                      <a:moveTo>
                        <a:pt x="910" y="359"/>
                      </a:moveTo>
                      <a:lnTo>
                        <a:pt x="910" y="359"/>
                      </a:lnTo>
                      <a:lnTo>
                        <a:pt x="910" y="369"/>
                      </a:lnTo>
                      <a:lnTo>
                        <a:pt x="942" y="369"/>
                      </a:lnTo>
                      <a:lnTo>
                        <a:pt x="942" y="466"/>
                      </a:lnTo>
                      <a:lnTo>
                        <a:pt x="954" y="466"/>
                      </a:lnTo>
                      <a:lnTo>
                        <a:pt x="954" y="369"/>
                      </a:lnTo>
                      <a:lnTo>
                        <a:pt x="986" y="369"/>
                      </a:lnTo>
                      <a:lnTo>
                        <a:pt x="986" y="359"/>
                      </a:lnTo>
                      <a:lnTo>
                        <a:pt x="910" y="3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</p:grpSp>
          <p:grpSp>
            <p:nvGrpSpPr>
              <p:cNvPr id="14" name="PP Logo">
                <a:extLst>
                  <a:ext uri="{FF2B5EF4-FFF2-40B4-BE49-F238E27FC236}">
                    <a16:creationId xmlns:a16="http://schemas.microsoft.com/office/drawing/2014/main" id="{A241A01C-F6F5-E400-5C0E-EB7D88248CE0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10059075" y="1357578"/>
                <a:ext cx="1860913" cy="376240"/>
                <a:chOff x="2831" y="1956"/>
                <a:chExt cx="2018" cy="408"/>
              </a:xfrm>
            </p:grpSpPr>
            <p:sp>
              <p:nvSpPr>
                <p:cNvPr id="15" name="AutoShape 3">
                  <a:extLst>
                    <a:ext uri="{FF2B5EF4-FFF2-40B4-BE49-F238E27FC236}">
                      <a16:creationId xmlns:a16="http://schemas.microsoft.com/office/drawing/2014/main" id="{E8FB9C81-B404-ADA2-BE6D-2B8463D37115}"/>
                    </a:ext>
                  </a:extLst>
                </p:cNvPr>
                <p:cNvSpPr>
                  <a:spLocks noChangeAspect="1" noChangeArrowheads="1" noTextEdit="1"/>
                </p:cNvSpPr>
                <p:nvPr userDrawn="1"/>
              </p:nvSpPr>
              <p:spPr bwMode="auto">
                <a:xfrm>
                  <a:off x="2831" y="1956"/>
                  <a:ext cx="2018" cy="4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Freeform 5">
                  <a:extLst>
                    <a:ext uri="{FF2B5EF4-FFF2-40B4-BE49-F238E27FC236}">
                      <a16:creationId xmlns:a16="http://schemas.microsoft.com/office/drawing/2014/main" id="{D2846DF3-FFA2-8031-6202-F8B8B3A05A86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3857" y="1986"/>
                  <a:ext cx="532" cy="131"/>
                </a:xfrm>
                <a:custGeom>
                  <a:avLst/>
                  <a:gdLst>
                    <a:gd name="T0" fmla="*/ 1106 w 1108"/>
                    <a:gd name="T1" fmla="*/ 266 h 274"/>
                    <a:gd name="T2" fmla="*/ 1103 w 1108"/>
                    <a:gd name="T3" fmla="*/ 247 h 274"/>
                    <a:gd name="T4" fmla="*/ 1081 w 1108"/>
                    <a:gd name="T5" fmla="*/ 250 h 274"/>
                    <a:gd name="T6" fmla="*/ 1065 w 1108"/>
                    <a:gd name="T7" fmla="*/ 202 h 274"/>
                    <a:gd name="T8" fmla="*/ 1061 w 1108"/>
                    <a:gd name="T9" fmla="*/ 0 h 274"/>
                    <a:gd name="T10" fmla="*/ 1037 w 1108"/>
                    <a:gd name="T11" fmla="*/ 10 h 274"/>
                    <a:gd name="T12" fmla="*/ 921 w 1108"/>
                    <a:gd name="T13" fmla="*/ 108 h 274"/>
                    <a:gd name="T14" fmla="*/ 921 w 1108"/>
                    <a:gd name="T15" fmla="*/ 108 h 274"/>
                    <a:gd name="T16" fmla="*/ 990 w 1108"/>
                    <a:gd name="T17" fmla="*/ 179 h 274"/>
                    <a:gd name="T18" fmla="*/ 849 w 1108"/>
                    <a:gd name="T19" fmla="*/ 180 h 274"/>
                    <a:gd name="T20" fmla="*/ 985 w 1108"/>
                    <a:gd name="T21" fmla="*/ 253 h 274"/>
                    <a:gd name="T22" fmla="*/ 975 w 1108"/>
                    <a:gd name="T23" fmla="*/ 234 h 274"/>
                    <a:gd name="T24" fmla="*/ 880 w 1108"/>
                    <a:gd name="T25" fmla="*/ 186 h 274"/>
                    <a:gd name="T26" fmla="*/ 799 w 1108"/>
                    <a:gd name="T27" fmla="*/ 272 h 274"/>
                    <a:gd name="T28" fmla="*/ 829 w 1108"/>
                    <a:gd name="T29" fmla="*/ 260 h 274"/>
                    <a:gd name="T30" fmla="*/ 820 w 1108"/>
                    <a:gd name="T31" fmla="*/ 245 h 274"/>
                    <a:gd name="T32" fmla="*/ 787 w 1108"/>
                    <a:gd name="T33" fmla="*/ 216 h 274"/>
                    <a:gd name="T34" fmla="*/ 784 w 1108"/>
                    <a:gd name="T35" fmla="*/ 0 h 274"/>
                    <a:gd name="T36" fmla="*/ 763 w 1108"/>
                    <a:gd name="T37" fmla="*/ 5 h 274"/>
                    <a:gd name="T38" fmla="*/ 759 w 1108"/>
                    <a:gd name="T39" fmla="*/ 219 h 274"/>
                    <a:gd name="T40" fmla="*/ 724 w 1108"/>
                    <a:gd name="T41" fmla="*/ 266 h 274"/>
                    <a:gd name="T42" fmla="*/ 722 w 1108"/>
                    <a:gd name="T43" fmla="*/ 247 h 274"/>
                    <a:gd name="T44" fmla="*/ 700 w 1108"/>
                    <a:gd name="T45" fmla="*/ 250 h 274"/>
                    <a:gd name="T46" fmla="*/ 684 w 1108"/>
                    <a:gd name="T47" fmla="*/ 202 h 274"/>
                    <a:gd name="T48" fmla="*/ 680 w 1108"/>
                    <a:gd name="T49" fmla="*/ 0 h 274"/>
                    <a:gd name="T50" fmla="*/ 656 w 1108"/>
                    <a:gd name="T51" fmla="*/ 10 h 274"/>
                    <a:gd name="T52" fmla="*/ 567 w 1108"/>
                    <a:gd name="T53" fmla="*/ 228 h 274"/>
                    <a:gd name="T54" fmla="*/ 567 w 1108"/>
                    <a:gd name="T55" fmla="*/ 180 h 274"/>
                    <a:gd name="T56" fmla="*/ 518 w 1108"/>
                    <a:gd name="T57" fmla="*/ 272 h 274"/>
                    <a:gd name="T58" fmla="*/ 588 w 1108"/>
                    <a:gd name="T59" fmla="*/ 271 h 274"/>
                    <a:gd name="T60" fmla="*/ 605 w 1108"/>
                    <a:gd name="T61" fmla="*/ 257 h 274"/>
                    <a:gd name="T62" fmla="*/ 536 w 1108"/>
                    <a:gd name="T63" fmla="*/ 86 h 274"/>
                    <a:gd name="T64" fmla="*/ 478 w 1108"/>
                    <a:gd name="T65" fmla="*/ 107 h 274"/>
                    <a:gd name="T66" fmla="*/ 489 w 1108"/>
                    <a:gd name="T67" fmla="*/ 123 h 274"/>
                    <a:gd name="T68" fmla="*/ 567 w 1108"/>
                    <a:gd name="T69" fmla="*/ 157 h 274"/>
                    <a:gd name="T70" fmla="*/ 366 w 1108"/>
                    <a:gd name="T71" fmla="*/ 86 h 274"/>
                    <a:gd name="T72" fmla="*/ 345 w 1108"/>
                    <a:gd name="T73" fmla="*/ 99 h 274"/>
                    <a:gd name="T74" fmla="*/ 356 w 1108"/>
                    <a:gd name="T75" fmla="*/ 264 h 274"/>
                    <a:gd name="T76" fmla="*/ 384 w 1108"/>
                    <a:gd name="T77" fmla="*/ 264 h 274"/>
                    <a:gd name="T78" fmla="*/ 432 w 1108"/>
                    <a:gd name="T79" fmla="*/ 116 h 274"/>
                    <a:gd name="T80" fmla="*/ 444 w 1108"/>
                    <a:gd name="T81" fmla="*/ 94 h 274"/>
                    <a:gd name="T82" fmla="*/ 426 w 1108"/>
                    <a:gd name="T83" fmla="*/ 86 h 274"/>
                    <a:gd name="T84" fmla="*/ 375 w 1108"/>
                    <a:gd name="T85" fmla="*/ 100 h 274"/>
                    <a:gd name="T86" fmla="*/ 194 w 1108"/>
                    <a:gd name="T87" fmla="*/ 219 h 274"/>
                    <a:gd name="T88" fmla="*/ 166 w 1108"/>
                    <a:gd name="T89" fmla="*/ 222 h 274"/>
                    <a:gd name="T90" fmla="*/ 282 w 1108"/>
                    <a:gd name="T91" fmla="*/ 272 h 274"/>
                    <a:gd name="T92" fmla="*/ 303 w 1108"/>
                    <a:gd name="T93" fmla="*/ 259 h 274"/>
                    <a:gd name="T94" fmla="*/ 292 w 1108"/>
                    <a:gd name="T95" fmla="*/ 139 h 274"/>
                    <a:gd name="T96" fmla="*/ 174 w 1108"/>
                    <a:gd name="T97" fmla="*/ 104 h 274"/>
                    <a:gd name="T98" fmla="*/ 183 w 1108"/>
                    <a:gd name="T99" fmla="*/ 123 h 274"/>
                    <a:gd name="T100" fmla="*/ 264 w 1108"/>
                    <a:gd name="T101" fmla="*/ 145 h 274"/>
                    <a:gd name="T102" fmla="*/ 31 w 1108"/>
                    <a:gd name="T103" fmla="*/ 40 h 274"/>
                    <a:gd name="T104" fmla="*/ 95 w 1108"/>
                    <a:gd name="T105" fmla="*/ 121 h 274"/>
                    <a:gd name="T106" fmla="*/ 31 w 1108"/>
                    <a:gd name="T107" fmla="*/ 40 h 274"/>
                    <a:gd name="T108" fmla="*/ 138 w 1108"/>
                    <a:gd name="T109" fmla="*/ 82 h 274"/>
                    <a:gd name="T110" fmla="*/ 5 w 1108"/>
                    <a:gd name="T111" fmla="*/ 14 h 274"/>
                    <a:gd name="T112" fmla="*/ 5 w 1108"/>
                    <a:gd name="T113" fmla="*/ 269 h 274"/>
                    <a:gd name="T114" fmla="*/ 31 w 1108"/>
                    <a:gd name="T115" fmla="*/ 161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108" h="274">
                      <a:moveTo>
                        <a:pt x="1037" y="219"/>
                      </a:moveTo>
                      <a:cubicBezTo>
                        <a:pt x="1037" y="260"/>
                        <a:pt x="1046" y="272"/>
                        <a:pt x="1077" y="272"/>
                      </a:cubicBezTo>
                      <a:cubicBezTo>
                        <a:pt x="1087" y="272"/>
                        <a:pt x="1096" y="270"/>
                        <a:pt x="1106" y="266"/>
                      </a:cubicBezTo>
                      <a:cubicBezTo>
                        <a:pt x="1108" y="265"/>
                        <a:pt x="1108" y="264"/>
                        <a:pt x="1108" y="263"/>
                      </a:cubicBezTo>
                      <a:cubicBezTo>
                        <a:pt x="1108" y="263"/>
                        <a:pt x="1108" y="262"/>
                        <a:pt x="1108" y="260"/>
                      </a:cubicBezTo>
                      <a:lnTo>
                        <a:pt x="1103" y="247"/>
                      </a:lnTo>
                      <a:cubicBezTo>
                        <a:pt x="1103" y="245"/>
                        <a:pt x="1102" y="244"/>
                        <a:pt x="1100" y="244"/>
                      </a:cubicBezTo>
                      <a:cubicBezTo>
                        <a:pt x="1100" y="244"/>
                        <a:pt x="1099" y="245"/>
                        <a:pt x="1098" y="245"/>
                      </a:cubicBezTo>
                      <a:cubicBezTo>
                        <a:pt x="1092" y="248"/>
                        <a:pt x="1086" y="250"/>
                        <a:pt x="1081" y="250"/>
                      </a:cubicBezTo>
                      <a:cubicBezTo>
                        <a:pt x="1070" y="250"/>
                        <a:pt x="1066" y="243"/>
                        <a:pt x="1065" y="226"/>
                      </a:cubicBezTo>
                      <a:lnTo>
                        <a:pt x="1065" y="216"/>
                      </a:lnTo>
                      <a:lnTo>
                        <a:pt x="1065" y="202"/>
                      </a:lnTo>
                      <a:lnTo>
                        <a:pt x="1065" y="4"/>
                      </a:lnTo>
                      <a:cubicBezTo>
                        <a:pt x="1065" y="1"/>
                        <a:pt x="1064" y="0"/>
                        <a:pt x="1062" y="0"/>
                      </a:cubicBezTo>
                      <a:lnTo>
                        <a:pt x="1061" y="0"/>
                      </a:lnTo>
                      <a:cubicBezTo>
                        <a:pt x="1061" y="1"/>
                        <a:pt x="1060" y="1"/>
                        <a:pt x="1060" y="1"/>
                      </a:cubicBezTo>
                      <a:lnTo>
                        <a:pt x="1041" y="5"/>
                      </a:lnTo>
                      <a:cubicBezTo>
                        <a:pt x="1039" y="6"/>
                        <a:pt x="1037" y="7"/>
                        <a:pt x="1037" y="10"/>
                      </a:cubicBezTo>
                      <a:lnTo>
                        <a:pt x="1037" y="201"/>
                      </a:lnTo>
                      <a:lnTo>
                        <a:pt x="1037" y="219"/>
                      </a:lnTo>
                      <a:close/>
                      <a:moveTo>
                        <a:pt x="921" y="108"/>
                      </a:moveTo>
                      <a:cubicBezTo>
                        <a:pt x="945" y="108"/>
                        <a:pt x="960" y="128"/>
                        <a:pt x="960" y="163"/>
                      </a:cubicBezTo>
                      <a:lnTo>
                        <a:pt x="880" y="163"/>
                      </a:lnTo>
                      <a:cubicBezTo>
                        <a:pt x="882" y="127"/>
                        <a:pt x="896" y="108"/>
                        <a:pt x="921" y="108"/>
                      </a:cubicBezTo>
                      <a:close/>
                      <a:moveTo>
                        <a:pt x="986" y="186"/>
                      </a:moveTo>
                      <a:cubicBezTo>
                        <a:pt x="990" y="186"/>
                        <a:pt x="990" y="184"/>
                        <a:pt x="990" y="179"/>
                      </a:cubicBezTo>
                      <a:lnTo>
                        <a:pt x="990" y="179"/>
                      </a:lnTo>
                      <a:lnTo>
                        <a:pt x="990" y="168"/>
                      </a:lnTo>
                      <a:cubicBezTo>
                        <a:pt x="990" y="116"/>
                        <a:pt x="965" y="86"/>
                        <a:pt x="922" y="86"/>
                      </a:cubicBezTo>
                      <a:cubicBezTo>
                        <a:pt x="878" y="86"/>
                        <a:pt x="849" y="122"/>
                        <a:pt x="849" y="180"/>
                      </a:cubicBezTo>
                      <a:cubicBezTo>
                        <a:pt x="849" y="237"/>
                        <a:pt x="879" y="274"/>
                        <a:pt x="926" y="274"/>
                      </a:cubicBezTo>
                      <a:cubicBezTo>
                        <a:pt x="940" y="274"/>
                        <a:pt x="953" y="271"/>
                        <a:pt x="967" y="266"/>
                      </a:cubicBezTo>
                      <a:cubicBezTo>
                        <a:pt x="979" y="260"/>
                        <a:pt x="985" y="256"/>
                        <a:pt x="985" y="253"/>
                      </a:cubicBezTo>
                      <a:cubicBezTo>
                        <a:pt x="985" y="252"/>
                        <a:pt x="985" y="252"/>
                        <a:pt x="985" y="250"/>
                      </a:cubicBezTo>
                      <a:lnTo>
                        <a:pt x="978" y="236"/>
                      </a:lnTo>
                      <a:cubicBezTo>
                        <a:pt x="977" y="235"/>
                        <a:pt x="976" y="234"/>
                        <a:pt x="975" y="234"/>
                      </a:cubicBezTo>
                      <a:cubicBezTo>
                        <a:pt x="974" y="234"/>
                        <a:pt x="973" y="234"/>
                        <a:pt x="972" y="235"/>
                      </a:cubicBezTo>
                      <a:cubicBezTo>
                        <a:pt x="956" y="244"/>
                        <a:pt x="942" y="248"/>
                        <a:pt x="929" y="248"/>
                      </a:cubicBezTo>
                      <a:cubicBezTo>
                        <a:pt x="899" y="248"/>
                        <a:pt x="882" y="226"/>
                        <a:pt x="880" y="186"/>
                      </a:cubicBezTo>
                      <a:lnTo>
                        <a:pt x="986" y="186"/>
                      </a:lnTo>
                      <a:close/>
                      <a:moveTo>
                        <a:pt x="759" y="219"/>
                      </a:moveTo>
                      <a:cubicBezTo>
                        <a:pt x="759" y="260"/>
                        <a:pt x="768" y="272"/>
                        <a:pt x="799" y="272"/>
                      </a:cubicBezTo>
                      <a:cubicBezTo>
                        <a:pt x="808" y="272"/>
                        <a:pt x="818" y="270"/>
                        <a:pt x="828" y="266"/>
                      </a:cubicBezTo>
                      <a:cubicBezTo>
                        <a:pt x="829" y="265"/>
                        <a:pt x="830" y="264"/>
                        <a:pt x="830" y="263"/>
                      </a:cubicBezTo>
                      <a:cubicBezTo>
                        <a:pt x="830" y="263"/>
                        <a:pt x="830" y="262"/>
                        <a:pt x="829" y="260"/>
                      </a:cubicBezTo>
                      <a:lnTo>
                        <a:pt x="825" y="247"/>
                      </a:lnTo>
                      <a:cubicBezTo>
                        <a:pt x="825" y="245"/>
                        <a:pt x="824" y="244"/>
                        <a:pt x="822" y="244"/>
                      </a:cubicBezTo>
                      <a:cubicBezTo>
                        <a:pt x="822" y="244"/>
                        <a:pt x="821" y="245"/>
                        <a:pt x="820" y="245"/>
                      </a:cubicBezTo>
                      <a:cubicBezTo>
                        <a:pt x="813" y="248"/>
                        <a:pt x="808" y="250"/>
                        <a:pt x="803" y="250"/>
                      </a:cubicBezTo>
                      <a:cubicBezTo>
                        <a:pt x="792" y="250"/>
                        <a:pt x="787" y="243"/>
                        <a:pt x="787" y="226"/>
                      </a:cubicBezTo>
                      <a:lnTo>
                        <a:pt x="787" y="216"/>
                      </a:lnTo>
                      <a:lnTo>
                        <a:pt x="787" y="202"/>
                      </a:lnTo>
                      <a:lnTo>
                        <a:pt x="787" y="4"/>
                      </a:lnTo>
                      <a:cubicBezTo>
                        <a:pt x="787" y="1"/>
                        <a:pt x="786" y="0"/>
                        <a:pt x="784" y="0"/>
                      </a:cubicBezTo>
                      <a:lnTo>
                        <a:pt x="783" y="0"/>
                      </a:lnTo>
                      <a:cubicBezTo>
                        <a:pt x="782" y="1"/>
                        <a:pt x="782" y="1"/>
                        <a:pt x="782" y="1"/>
                      </a:cubicBezTo>
                      <a:lnTo>
                        <a:pt x="763" y="5"/>
                      </a:lnTo>
                      <a:cubicBezTo>
                        <a:pt x="761" y="6"/>
                        <a:pt x="759" y="7"/>
                        <a:pt x="759" y="10"/>
                      </a:cubicBezTo>
                      <a:lnTo>
                        <a:pt x="759" y="201"/>
                      </a:lnTo>
                      <a:lnTo>
                        <a:pt x="759" y="219"/>
                      </a:lnTo>
                      <a:close/>
                      <a:moveTo>
                        <a:pt x="656" y="219"/>
                      </a:moveTo>
                      <a:cubicBezTo>
                        <a:pt x="656" y="260"/>
                        <a:pt x="665" y="272"/>
                        <a:pt x="695" y="272"/>
                      </a:cubicBezTo>
                      <a:cubicBezTo>
                        <a:pt x="705" y="272"/>
                        <a:pt x="715" y="270"/>
                        <a:pt x="724" y="266"/>
                      </a:cubicBezTo>
                      <a:cubicBezTo>
                        <a:pt x="726" y="265"/>
                        <a:pt x="727" y="264"/>
                        <a:pt x="727" y="263"/>
                      </a:cubicBezTo>
                      <a:cubicBezTo>
                        <a:pt x="727" y="263"/>
                        <a:pt x="727" y="262"/>
                        <a:pt x="726" y="260"/>
                      </a:cubicBezTo>
                      <a:lnTo>
                        <a:pt x="722" y="247"/>
                      </a:lnTo>
                      <a:cubicBezTo>
                        <a:pt x="721" y="245"/>
                        <a:pt x="720" y="244"/>
                        <a:pt x="719" y="244"/>
                      </a:cubicBezTo>
                      <a:cubicBezTo>
                        <a:pt x="719" y="244"/>
                        <a:pt x="717" y="245"/>
                        <a:pt x="716" y="245"/>
                      </a:cubicBezTo>
                      <a:cubicBezTo>
                        <a:pt x="710" y="248"/>
                        <a:pt x="705" y="250"/>
                        <a:pt x="700" y="250"/>
                      </a:cubicBezTo>
                      <a:cubicBezTo>
                        <a:pt x="689" y="250"/>
                        <a:pt x="684" y="243"/>
                        <a:pt x="684" y="226"/>
                      </a:cubicBezTo>
                      <a:lnTo>
                        <a:pt x="684" y="216"/>
                      </a:lnTo>
                      <a:lnTo>
                        <a:pt x="684" y="202"/>
                      </a:lnTo>
                      <a:lnTo>
                        <a:pt x="684" y="4"/>
                      </a:lnTo>
                      <a:cubicBezTo>
                        <a:pt x="684" y="1"/>
                        <a:pt x="683" y="0"/>
                        <a:pt x="681" y="0"/>
                      </a:cubicBezTo>
                      <a:lnTo>
                        <a:pt x="680" y="0"/>
                      </a:lnTo>
                      <a:cubicBezTo>
                        <a:pt x="679" y="1"/>
                        <a:pt x="679" y="1"/>
                        <a:pt x="679" y="1"/>
                      </a:cubicBezTo>
                      <a:lnTo>
                        <a:pt x="660" y="5"/>
                      </a:lnTo>
                      <a:cubicBezTo>
                        <a:pt x="657" y="6"/>
                        <a:pt x="656" y="7"/>
                        <a:pt x="656" y="10"/>
                      </a:cubicBezTo>
                      <a:lnTo>
                        <a:pt x="656" y="201"/>
                      </a:lnTo>
                      <a:lnTo>
                        <a:pt x="656" y="219"/>
                      </a:lnTo>
                      <a:close/>
                      <a:moveTo>
                        <a:pt x="567" y="228"/>
                      </a:moveTo>
                      <a:cubicBezTo>
                        <a:pt x="551" y="243"/>
                        <a:pt x="538" y="249"/>
                        <a:pt x="524" y="249"/>
                      </a:cubicBezTo>
                      <a:cubicBezTo>
                        <a:pt x="509" y="249"/>
                        <a:pt x="497" y="237"/>
                        <a:pt x="497" y="219"/>
                      </a:cubicBezTo>
                      <a:cubicBezTo>
                        <a:pt x="497" y="194"/>
                        <a:pt x="520" y="181"/>
                        <a:pt x="567" y="180"/>
                      </a:cubicBezTo>
                      <a:lnTo>
                        <a:pt x="567" y="228"/>
                      </a:lnTo>
                      <a:close/>
                      <a:moveTo>
                        <a:pt x="469" y="222"/>
                      </a:moveTo>
                      <a:cubicBezTo>
                        <a:pt x="469" y="253"/>
                        <a:pt x="488" y="272"/>
                        <a:pt x="518" y="272"/>
                      </a:cubicBezTo>
                      <a:cubicBezTo>
                        <a:pt x="538" y="272"/>
                        <a:pt x="554" y="266"/>
                        <a:pt x="571" y="249"/>
                      </a:cubicBezTo>
                      <a:cubicBezTo>
                        <a:pt x="575" y="261"/>
                        <a:pt x="582" y="272"/>
                        <a:pt x="585" y="272"/>
                      </a:cubicBezTo>
                      <a:cubicBezTo>
                        <a:pt x="586" y="272"/>
                        <a:pt x="587" y="272"/>
                        <a:pt x="588" y="271"/>
                      </a:cubicBezTo>
                      <a:lnTo>
                        <a:pt x="604" y="261"/>
                      </a:lnTo>
                      <a:cubicBezTo>
                        <a:pt x="605" y="261"/>
                        <a:pt x="606" y="260"/>
                        <a:pt x="606" y="259"/>
                      </a:cubicBezTo>
                      <a:cubicBezTo>
                        <a:pt x="606" y="259"/>
                        <a:pt x="606" y="258"/>
                        <a:pt x="605" y="257"/>
                      </a:cubicBezTo>
                      <a:cubicBezTo>
                        <a:pt x="597" y="243"/>
                        <a:pt x="595" y="234"/>
                        <a:pt x="595" y="208"/>
                      </a:cubicBezTo>
                      <a:lnTo>
                        <a:pt x="595" y="139"/>
                      </a:lnTo>
                      <a:cubicBezTo>
                        <a:pt x="595" y="103"/>
                        <a:pt x="576" y="86"/>
                        <a:pt x="536" y="86"/>
                      </a:cubicBezTo>
                      <a:cubicBezTo>
                        <a:pt x="520" y="86"/>
                        <a:pt x="505" y="89"/>
                        <a:pt x="491" y="95"/>
                      </a:cubicBezTo>
                      <a:cubicBezTo>
                        <a:pt x="480" y="99"/>
                        <a:pt x="477" y="101"/>
                        <a:pt x="477" y="104"/>
                      </a:cubicBezTo>
                      <a:cubicBezTo>
                        <a:pt x="477" y="105"/>
                        <a:pt x="477" y="105"/>
                        <a:pt x="478" y="107"/>
                      </a:cubicBezTo>
                      <a:lnTo>
                        <a:pt x="483" y="121"/>
                      </a:lnTo>
                      <a:cubicBezTo>
                        <a:pt x="484" y="123"/>
                        <a:pt x="485" y="123"/>
                        <a:pt x="486" y="123"/>
                      </a:cubicBezTo>
                      <a:cubicBezTo>
                        <a:pt x="486" y="123"/>
                        <a:pt x="488" y="123"/>
                        <a:pt x="489" y="123"/>
                      </a:cubicBezTo>
                      <a:cubicBezTo>
                        <a:pt x="507" y="115"/>
                        <a:pt x="518" y="112"/>
                        <a:pt x="533" y="112"/>
                      </a:cubicBezTo>
                      <a:cubicBezTo>
                        <a:pt x="557" y="112"/>
                        <a:pt x="567" y="121"/>
                        <a:pt x="567" y="145"/>
                      </a:cubicBezTo>
                      <a:lnTo>
                        <a:pt x="567" y="157"/>
                      </a:lnTo>
                      <a:cubicBezTo>
                        <a:pt x="501" y="158"/>
                        <a:pt x="469" y="179"/>
                        <a:pt x="469" y="222"/>
                      </a:cubicBezTo>
                      <a:close/>
                      <a:moveTo>
                        <a:pt x="375" y="100"/>
                      </a:moveTo>
                      <a:cubicBezTo>
                        <a:pt x="372" y="91"/>
                        <a:pt x="368" y="86"/>
                        <a:pt x="366" y="86"/>
                      </a:cubicBezTo>
                      <a:cubicBezTo>
                        <a:pt x="365" y="86"/>
                        <a:pt x="363" y="86"/>
                        <a:pt x="363" y="86"/>
                      </a:cubicBezTo>
                      <a:lnTo>
                        <a:pt x="347" y="96"/>
                      </a:lnTo>
                      <a:cubicBezTo>
                        <a:pt x="346" y="97"/>
                        <a:pt x="345" y="98"/>
                        <a:pt x="345" y="99"/>
                      </a:cubicBezTo>
                      <a:cubicBezTo>
                        <a:pt x="345" y="100"/>
                        <a:pt x="345" y="101"/>
                        <a:pt x="347" y="103"/>
                      </a:cubicBezTo>
                      <a:cubicBezTo>
                        <a:pt x="354" y="117"/>
                        <a:pt x="356" y="124"/>
                        <a:pt x="356" y="153"/>
                      </a:cubicBezTo>
                      <a:lnTo>
                        <a:pt x="356" y="264"/>
                      </a:lnTo>
                      <a:cubicBezTo>
                        <a:pt x="356" y="268"/>
                        <a:pt x="356" y="269"/>
                        <a:pt x="360" y="269"/>
                      </a:cubicBezTo>
                      <a:lnTo>
                        <a:pt x="379" y="269"/>
                      </a:lnTo>
                      <a:cubicBezTo>
                        <a:pt x="383" y="269"/>
                        <a:pt x="384" y="268"/>
                        <a:pt x="384" y="264"/>
                      </a:cubicBezTo>
                      <a:lnTo>
                        <a:pt x="384" y="142"/>
                      </a:lnTo>
                      <a:cubicBezTo>
                        <a:pt x="402" y="120"/>
                        <a:pt x="411" y="113"/>
                        <a:pt x="420" y="113"/>
                      </a:cubicBezTo>
                      <a:cubicBezTo>
                        <a:pt x="424" y="113"/>
                        <a:pt x="425" y="113"/>
                        <a:pt x="432" y="116"/>
                      </a:cubicBezTo>
                      <a:cubicBezTo>
                        <a:pt x="432" y="116"/>
                        <a:pt x="433" y="116"/>
                        <a:pt x="433" y="116"/>
                      </a:cubicBezTo>
                      <a:cubicBezTo>
                        <a:pt x="434" y="116"/>
                        <a:pt x="434" y="116"/>
                        <a:pt x="435" y="115"/>
                      </a:cubicBezTo>
                      <a:lnTo>
                        <a:pt x="444" y="94"/>
                      </a:lnTo>
                      <a:cubicBezTo>
                        <a:pt x="444" y="93"/>
                        <a:pt x="445" y="92"/>
                        <a:pt x="445" y="92"/>
                      </a:cubicBezTo>
                      <a:cubicBezTo>
                        <a:pt x="445" y="91"/>
                        <a:pt x="444" y="90"/>
                        <a:pt x="442" y="89"/>
                      </a:cubicBezTo>
                      <a:cubicBezTo>
                        <a:pt x="437" y="87"/>
                        <a:pt x="431" y="86"/>
                        <a:pt x="426" y="86"/>
                      </a:cubicBezTo>
                      <a:cubicBezTo>
                        <a:pt x="412" y="86"/>
                        <a:pt x="403" y="91"/>
                        <a:pt x="384" y="112"/>
                      </a:cubicBezTo>
                      <a:lnTo>
                        <a:pt x="380" y="116"/>
                      </a:lnTo>
                      <a:cubicBezTo>
                        <a:pt x="379" y="109"/>
                        <a:pt x="378" y="106"/>
                        <a:pt x="375" y="100"/>
                      </a:cubicBezTo>
                      <a:moveTo>
                        <a:pt x="264" y="228"/>
                      </a:moveTo>
                      <a:cubicBezTo>
                        <a:pt x="248" y="243"/>
                        <a:pt x="235" y="249"/>
                        <a:pt x="221" y="249"/>
                      </a:cubicBezTo>
                      <a:cubicBezTo>
                        <a:pt x="205" y="249"/>
                        <a:pt x="194" y="237"/>
                        <a:pt x="194" y="219"/>
                      </a:cubicBezTo>
                      <a:cubicBezTo>
                        <a:pt x="194" y="194"/>
                        <a:pt x="217" y="181"/>
                        <a:pt x="264" y="180"/>
                      </a:cubicBezTo>
                      <a:lnTo>
                        <a:pt x="264" y="228"/>
                      </a:lnTo>
                      <a:close/>
                      <a:moveTo>
                        <a:pt x="166" y="222"/>
                      </a:moveTo>
                      <a:cubicBezTo>
                        <a:pt x="166" y="253"/>
                        <a:pt x="185" y="272"/>
                        <a:pt x="215" y="272"/>
                      </a:cubicBezTo>
                      <a:cubicBezTo>
                        <a:pt x="235" y="272"/>
                        <a:pt x="251" y="266"/>
                        <a:pt x="268" y="249"/>
                      </a:cubicBezTo>
                      <a:cubicBezTo>
                        <a:pt x="272" y="261"/>
                        <a:pt x="278" y="272"/>
                        <a:pt x="282" y="272"/>
                      </a:cubicBezTo>
                      <a:cubicBezTo>
                        <a:pt x="283" y="272"/>
                        <a:pt x="284" y="272"/>
                        <a:pt x="285" y="271"/>
                      </a:cubicBezTo>
                      <a:lnTo>
                        <a:pt x="301" y="261"/>
                      </a:lnTo>
                      <a:cubicBezTo>
                        <a:pt x="302" y="261"/>
                        <a:pt x="303" y="260"/>
                        <a:pt x="303" y="259"/>
                      </a:cubicBezTo>
                      <a:cubicBezTo>
                        <a:pt x="303" y="259"/>
                        <a:pt x="303" y="258"/>
                        <a:pt x="302" y="257"/>
                      </a:cubicBezTo>
                      <a:cubicBezTo>
                        <a:pt x="294" y="243"/>
                        <a:pt x="292" y="234"/>
                        <a:pt x="292" y="208"/>
                      </a:cubicBezTo>
                      <a:lnTo>
                        <a:pt x="292" y="139"/>
                      </a:lnTo>
                      <a:cubicBezTo>
                        <a:pt x="292" y="103"/>
                        <a:pt x="273" y="86"/>
                        <a:pt x="233" y="86"/>
                      </a:cubicBezTo>
                      <a:cubicBezTo>
                        <a:pt x="217" y="86"/>
                        <a:pt x="202" y="89"/>
                        <a:pt x="188" y="95"/>
                      </a:cubicBezTo>
                      <a:cubicBezTo>
                        <a:pt x="177" y="99"/>
                        <a:pt x="174" y="101"/>
                        <a:pt x="174" y="104"/>
                      </a:cubicBezTo>
                      <a:cubicBezTo>
                        <a:pt x="174" y="105"/>
                        <a:pt x="174" y="105"/>
                        <a:pt x="175" y="107"/>
                      </a:cubicBezTo>
                      <a:lnTo>
                        <a:pt x="180" y="121"/>
                      </a:lnTo>
                      <a:cubicBezTo>
                        <a:pt x="181" y="123"/>
                        <a:pt x="182" y="123"/>
                        <a:pt x="183" y="123"/>
                      </a:cubicBezTo>
                      <a:cubicBezTo>
                        <a:pt x="183" y="123"/>
                        <a:pt x="184" y="123"/>
                        <a:pt x="186" y="123"/>
                      </a:cubicBezTo>
                      <a:cubicBezTo>
                        <a:pt x="204" y="115"/>
                        <a:pt x="215" y="112"/>
                        <a:pt x="230" y="112"/>
                      </a:cubicBezTo>
                      <a:cubicBezTo>
                        <a:pt x="254" y="112"/>
                        <a:pt x="264" y="121"/>
                        <a:pt x="264" y="145"/>
                      </a:cubicBezTo>
                      <a:lnTo>
                        <a:pt x="264" y="157"/>
                      </a:lnTo>
                      <a:cubicBezTo>
                        <a:pt x="198" y="158"/>
                        <a:pt x="166" y="179"/>
                        <a:pt x="166" y="222"/>
                      </a:cubicBezTo>
                      <a:close/>
                      <a:moveTo>
                        <a:pt x="31" y="40"/>
                      </a:moveTo>
                      <a:lnTo>
                        <a:pt x="60" y="40"/>
                      </a:lnTo>
                      <a:cubicBezTo>
                        <a:pt x="96" y="40"/>
                        <a:pt x="107" y="51"/>
                        <a:pt x="107" y="83"/>
                      </a:cubicBezTo>
                      <a:cubicBezTo>
                        <a:pt x="107" y="100"/>
                        <a:pt x="103" y="112"/>
                        <a:pt x="95" y="121"/>
                      </a:cubicBezTo>
                      <a:cubicBezTo>
                        <a:pt x="86" y="131"/>
                        <a:pt x="77" y="134"/>
                        <a:pt x="55" y="134"/>
                      </a:cubicBezTo>
                      <a:lnTo>
                        <a:pt x="31" y="134"/>
                      </a:lnTo>
                      <a:lnTo>
                        <a:pt x="31" y="40"/>
                      </a:lnTo>
                      <a:close/>
                      <a:moveTo>
                        <a:pt x="58" y="161"/>
                      </a:moveTo>
                      <a:cubicBezTo>
                        <a:pt x="73" y="161"/>
                        <a:pt x="80" y="160"/>
                        <a:pt x="91" y="157"/>
                      </a:cubicBezTo>
                      <a:cubicBezTo>
                        <a:pt x="120" y="148"/>
                        <a:pt x="138" y="120"/>
                        <a:pt x="138" y="82"/>
                      </a:cubicBezTo>
                      <a:cubicBezTo>
                        <a:pt x="138" y="58"/>
                        <a:pt x="131" y="39"/>
                        <a:pt x="117" y="27"/>
                      </a:cubicBezTo>
                      <a:cubicBezTo>
                        <a:pt x="105" y="18"/>
                        <a:pt x="91" y="14"/>
                        <a:pt x="63" y="14"/>
                      </a:cubicBezTo>
                      <a:lnTo>
                        <a:pt x="5" y="14"/>
                      </a:lnTo>
                      <a:cubicBezTo>
                        <a:pt x="1" y="14"/>
                        <a:pt x="0" y="15"/>
                        <a:pt x="0" y="20"/>
                      </a:cubicBezTo>
                      <a:lnTo>
                        <a:pt x="0" y="264"/>
                      </a:lnTo>
                      <a:cubicBezTo>
                        <a:pt x="0" y="268"/>
                        <a:pt x="1" y="269"/>
                        <a:pt x="5" y="269"/>
                      </a:cubicBezTo>
                      <a:lnTo>
                        <a:pt x="26" y="269"/>
                      </a:lnTo>
                      <a:cubicBezTo>
                        <a:pt x="30" y="269"/>
                        <a:pt x="31" y="268"/>
                        <a:pt x="31" y="264"/>
                      </a:cubicBezTo>
                      <a:lnTo>
                        <a:pt x="31" y="161"/>
                      </a:lnTo>
                      <a:lnTo>
                        <a:pt x="58" y="1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6">
                  <a:extLst>
                    <a:ext uri="{FF2B5EF4-FFF2-40B4-BE49-F238E27FC236}">
                      <a16:creationId xmlns:a16="http://schemas.microsoft.com/office/drawing/2014/main" id="{9BBD405B-412C-328A-DE7D-2B5375EFDBE5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3857" y="2161"/>
                  <a:ext cx="936" cy="165"/>
                </a:xfrm>
                <a:custGeom>
                  <a:avLst/>
                  <a:gdLst>
                    <a:gd name="T0" fmla="*/ 1910 w 1949"/>
                    <a:gd name="T1" fmla="*/ 118 h 344"/>
                    <a:gd name="T2" fmla="*/ 1873 w 1949"/>
                    <a:gd name="T3" fmla="*/ 319 h 344"/>
                    <a:gd name="T4" fmla="*/ 1812 w 1949"/>
                    <a:gd name="T5" fmla="*/ 323 h 344"/>
                    <a:gd name="T6" fmla="*/ 1940 w 1949"/>
                    <a:gd name="T7" fmla="*/ 257 h 344"/>
                    <a:gd name="T8" fmla="*/ 1949 w 1949"/>
                    <a:gd name="T9" fmla="*/ 95 h 344"/>
                    <a:gd name="T10" fmla="*/ 1873 w 1949"/>
                    <a:gd name="T11" fmla="*/ 83 h 344"/>
                    <a:gd name="T12" fmla="*/ 1637 w 1949"/>
                    <a:gd name="T13" fmla="*/ 84 h 344"/>
                    <a:gd name="T14" fmla="*/ 1623 w 1949"/>
                    <a:gd name="T15" fmla="*/ 134 h 344"/>
                    <a:gd name="T16" fmla="*/ 1651 w 1949"/>
                    <a:gd name="T17" fmla="*/ 130 h 344"/>
                    <a:gd name="T18" fmla="*/ 1748 w 1949"/>
                    <a:gd name="T19" fmla="*/ 266 h 344"/>
                    <a:gd name="T20" fmla="*/ 1637 w 1949"/>
                    <a:gd name="T21" fmla="*/ 84 h 344"/>
                    <a:gd name="T22" fmla="*/ 1561 w 1949"/>
                    <a:gd name="T23" fmla="*/ 262 h 344"/>
                    <a:gd name="T24" fmla="*/ 1501 w 1949"/>
                    <a:gd name="T25" fmla="*/ 88 h 344"/>
                    <a:gd name="T26" fmla="*/ 1532 w 1949"/>
                    <a:gd name="T27" fmla="*/ 111 h 344"/>
                    <a:gd name="T28" fmla="*/ 1566 w 1949"/>
                    <a:gd name="T29" fmla="*/ 22 h 344"/>
                    <a:gd name="T30" fmla="*/ 1247 w 1949"/>
                    <a:gd name="T31" fmla="*/ 95 h 344"/>
                    <a:gd name="T32" fmla="*/ 1254 w 1949"/>
                    <a:gd name="T33" fmla="*/ 263 h 344"/>
                    <a:gd name="T34" fmla="*/ 1319 w 1949"/>
                    <a:gd name="T35" fmla="*/ 107 h 344"/>
                    <a:gd name="T36" fmla="*/ 1371 w 1949"/>
                    <a:gd name="T37" fmla="*/ 263 h 344"/>
                    <a:gd name="T38" fmla="*/ 1432 w 1949"/>
                    <a:gd name="T39" fmla="*/ 262 h 344"/>
                    <a:gd name="T40" fmla="*/ 1420 w 1949"/>
                    <a:gd name="T41" fmla="*/ 83 h 344"/>
                    <a:gd name="T42" fmla="*/ 1000 w 1949"/>
                    <a:gd name="T43" fmla="*/ 84 h 344"/>
                    <a:gd name="T44" fmla="*/ 983 w 1949"/>
                    <a:gd name="T45" fmla="*/ 101 h 344"/>
                    <a:gd name="T46" fmla="*/ 1011 w 1949"/>
                    <a:gd name="T47" fmla="*/ 266 h 344"/>
                    <a:gd name="T48" fmla="*/ 1077 w 1949"/>
                    <a:gd name="T49" fmla="*/ 262 h 344"/>
                    <a:gd name="T50" fmla="*/ 1104 w 1949"/>
                    <a:gd name="T51" fmla="*/ 122 h 344"/>
                    <a:gd name="T52" fmla="*/ 1189 w 1949"/>
                    <a:gd name="T53" fmla="*/ 266 h 344"/>
                    <a:gd name="T54" fmla="*/ 1064 w 1949"/>
                    <a:gd name="T55" fmla="*/ 83 h 344"/>
                    <a:gd name="T56" fmla="*/ 828 w 1949"/>
                    <a:gd name="T57" fmla="*/ 217 h 344"/>
                    <a:gd name="T58" fmla="*/ 902 w 1949"/>
                    <a:gd name="T59" fmla="*/ 247 h 344"/>
                    <a:gd name="T60" fmla="*/ 935 w 1949"/>
                    <a:gd name="T61" fmla="*/ 255 h 344"/>
                    <a:gd name="T62" fmla="*/ 808 w 1949"/>
                    <a:gd name="T63" fmla="*/ 101 h 344"/>
                    <a:gd name="T64" fmla="*/ 863 w 1949"/>
                    <a:gd name="T65" fmla="*/ 109 h 344"/>
                    <a:gd name="T66" fmla="*/ 696 w 1949"/>
                    <a:gd name="T67" fmla="*/ 83 h 344"/>
                    <a:gd name="T68" fmla="*/ 686 w 1949"/>
                    <a:gd name="T69" fmla="*/ 150 h 344"/>
                    <a:gd name="T70" fmla="*/ 714 w 1949"/>
                    <a:gd name="T71" fmla="*/ 139 h 344"/>
                    <a:gd name="T72" fmla="*/ 775 w 1949"/>
                    <a:gd name="T73" fmla="*/ 92 h 344"/>
                    <a:gd name="T74" fmla="*/ 710 w 1949"/>
                    <a:gd name="T75" fmla="*/ 114 h 344"/>
                    <a:gd name="T76" fmla="*/ 556 w 1949"/>
                    <a:gd name="T77" fmla="*/ 107 h 344"/>
                    <a:gd name="T78" fmla="*/ 595 w 1949"/>
                    <a:gd name="T79" fmla="*/ 279 h 344"/>
                    <a:gd name="T80" fmla="*/ 495 w 1949"/>
                    <a:gd name="T81" fmla="*/ 322 h 344"/>
                    <a:gd name="T82" fmla="*/ 622 w 1949"/>
                    <a:gd name="T83" fmla="*/ 278 h 344"/>
                    <a:gd name="T84" fmla="*/ 629 w 1949"/>
                    <a:gd name="T85" fmla="*/ 99 h 344"/>
                    <a:gd name="T86" fmla="*/ 600 w 1949"/>
                    <a:gd name="T87" fmla="*/ 98 h 344"/>
                    <a:gd name="T88" fmla="*/ 593 w 1949"/>
                    <a:gd name="T89" fmla="*/ 245 h 344"/>
                    <a:gd name="T90" fmla="*/ 413 w 1949"/>
                    <a:gd name="T91" fmla="*/ 179 h 344"/>
                    <a:gd name="T92" fmla="*/ 443 w 1949"/>
                    <a:gd name="T93" fmla="*/ 176 h 344"/>
                    <a:gd name="T94" fmla="*/ 178 w 1949"/>
                    <a:gd name="T95" fmla="*/ 94 h 344"/>
                    <a:gd name="T96" fmla="*/ 190 w 1949"/>
                    <a:gd name="T97" fmla="*/ 266 h 344"/>
                    <a:gd name="T98" fmla="*/ 262 w 1949"/>
                    <a:gd name="T99" fmla="*/ 113 h 344"/>
                    <a:gd name="T100" fmla="*/ 272 w 1949"/>
                    <a:gd name="T101" fmla="*/ 86 h 344"/>
                    <a:gd name="T102" fmla="*/ 31 w 1949"/>
                    <a:gd name="T103" fmla="*/ 37 h 344"/>
                    <a:gd name="T104" fmla="*/ 31 w 1949"/>
                    <a:gd name="T105" fmla="*/ 132 h 344"/>
                    <a:gd name="T106" fmla="*/ 117 w 1949"/>
                    <a:gd name="T107" fmla="*/ 25 h 344"/>
                    <a:gd name="T108" fmla="*/ 5 w 1949"/>
                    <a:gd name="T109" fmla="*/ 266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949" h="344">
                      <a:moveTo>
                        <a:pt x="1910" y="218"/>
                      </a:moveTo>
                      <a:cubicBezTo>
                        <a:pt x="1891" y="231"/>
                        <a:pt x="1880" y="236"/>
                        <a:pt x="1866" y="236"/>
                      </a:cubicBezTo>
                      <a:cubicBezTo>
                        <a:pt x="1842" y="236"/>
                        <a:pt x="1832" y="217"/>
                        <a:pt x="1832" y="172"/>
                      </a:cubicBezTo>
                      <a:cubicBezTo>
                        <a:pt x="1832" y="130"/>
                        <a:pt x="1847" y="107"/>
                        <a:pt x="1875" y="107"/>
                      </a:cubicBezTo>
                      <a:cubicBezTo>
                        <a:pt x="1886" y="107"/>
                        <a:pt x="1895" y="110"/>
                        <a:pt x="1910" y="118"/>
                      </a:cubicBezTo>
                      <a:lnTo>
                        <a:pt x="1910" y="218"/>
                      </a:lnTo>
                      <a:close/>
                      <a:moveTo>
                        <a:pt x="1912" y="245"/>
                      </a:moveTo>
                      <a:cubicBezTo>
                        <a:pt x="1912" y="246"/>
                        <a:pt x="1912" y="251"/>
                        <a:pt x="1912" y="260"/>
                      </a:cubicBezTo>
                      <a:cubicBezTo>
                        <a:pt x="1912" y="267"/>
                        <a:pt x="1913" y="273"/>
                        <a:pt x="1913" y="279"/>
                      </a:cubicBezTo>
                      <a:cubicBezTo>
                        <a:pt x="1913" y="308"/>
                        <a:pt x="1901" y="319"/>
                        <a:pt x="1873" y="319"/>
                      </a:cubicBezTo>
                      <a:cubicBezTo>
                        <a:pt x="1859" y="319"/>
                        <a:pt x="1841" y="314"/>
                        <a:pt x="1824" y="306"/>
                      </a:cubicBezTo>
                      <a:cubicBezTo>
                        <a:pt x="1824" y="305"/>
                        <a:pt x="1822" y="304"/>
                        <a:pt x="1822" y="304"/>
                      </a:cubicBezTo>
                      <a:cubicBezTo>
                        <a:pt x="1821" y="304"/>
                        <a:pt x="1820" y="305"/>
                        <a:pt x="1819" y="307"/>
                      </a:cubicBezTo>
                      <a:lnTo>
                        <a:pt x="1813" y="322"/>
                      </a:lnTo>
                      <a:cubicBezTo>
                        <a:pt x="1812" y="322"/>
                        <a:pt x="1812" y="323"/>
                        <a:pt x="1812" y="323"/>
                      </a:cubicBezTo>
                      <a:lnTo>
                        <a:pt x="1812" y="324"/>
                      </a:lnTo>
                      <a:cubicBezTo>
                        <a:pt x="1812" y="326"/>
                        <a:pt x="1812" y="327"/>
                        <a:pt x="1814" y="328"/>
                      </a:cubicBezTo>
                      <a:cubicBezTo>
                        <a:pt x="1831" y="338"/>
                        <a:pt x="1854" y="344"/>
                        <a:pt x="1875" y="344"/>
                      </a:cubicBezTo>
                      <a:cubicBezTo>
                        <a:pt x="1918" y="344"/>
                        <a:pt x="1941" y="321"/>
                        <a:pt x="1941" y="278"/>
                      </a:cubicBezTo>
                      <a:cubicBezTo>
                        <a:pt x="1941" y="273"/>
                        <a:pt x="1940" y="266"/>
                        <a:pt x="1940" y="257"/>
                      </a:cubicBezTo>
                      <a:lnTo>
                        <a:pt x="1939" y="236"/>
                      </a:lnTo>
                      <a:cubicBezTo>
                        <a:pt x="1938" y="224"/>
                        <a:pt x="1938" y="215"/>
                        <a:pt x="1938" y="194"/>
                      </a:cubicBezTo>
                      <a:lnTo>
                        <a:pt x="1938" y="137"/>
                      </a:lnTo>
                      <a:cubicBezTo>
                        <a:pt x="1938" y="121"/>
                        <a:pt x="1941" y="110"/>
                        <a:pt x="1948" y="99"/>
                      </a:cubicBezTo>
                      <a:cubicBezTo>
                        <a:pt x="1949" y="97"/>
                        <a:pt x="1949" y="95"/>
                        <a:pt x="1949" y="95"/>
                      </a:cubicBezTo>
                      <a:cubicBezTo>
                        <a:pt x="1949" y="94"/>
                        <a:pt x="1949" y="93"/>
                        <a:pt x="1948" y="92"/>
                      </a:cubicBezTo>
                      <a:lnTo>
                        <a:pt x="1931" y="82"/>
                      </a:lnTo>
                      <a:cubicBezTo>
                        <a:pt x="1930" y="82"/>
                        <a:pt x="1929" y="81"/>
                        <a:pt x="1928" y="81"/>
                      </a:cubicBezTo>
                      <a:cubicBezTo>
                        <a:pt x="1926" y="81"/>
                        <a:pt x="1922" y="88"/>
                        <a:pt x="1918" y="98"/>
                      </a:cubicBezTo>
                      <a:cubicBezTo>
                        <a:pt x="1901" y="87"/>
                        <a:pt x="1889" y="83"/>
                        <a:pt x="1873" y="83"/>
                      </a:cubicBezTo>
                      <a:cubicBezTo>
                        <a:pt x="1828" y="83"/>
                        <a:pt x="1802" y="117"/>
                        <a:pt x="1802" y="179"/>
                      </a:cubicBezTo>
                      <a:cubicBezTo>
                        <a:pt x="1802" y="230"/>
                        <a:pt x="1824" y="261"/>
                        <a:pt x="1860" y="261"/>
                      </a:cubicBezTo>
                      <a:cubicBezTo>
                        <a:pt x="1878" y="261"/>
                        <a:pt x="1894" y="255"/>
                        <a:pt x="1912" y="241"/>
                      </a:cubicBezTo>
                      <a:lnTo>
                        <a:pt x="1912" y="245"/>
                      </a:lnTo>
                      <a:close/>
                      <a:moveTo>
                        <a:pt x="1637" y="84"/>
                      </a:moveTo>
                      <a:cubicBezTo>
                        <a:pt x="1636" y="84"/>
                        <a:pt x="1635" y="84"/>
                        <a:pt x="1634" y="84"/>
                      </a:cubicBezTo>
                      <a:lnTo>
                        <a:pt x="1617" y="94"/>
                      </a:lnTo>
                      <a:cubicBezTo>
                        <a:pt x="1616" y="95"/>
                        <a:pt x="1615" y="95"/>
                        <a:pt x="1615" y="97"/>
                      </a:cubicBezTo>
                      <a:cubicBezTo>
                        <a:pt x="1615" y="97"/>
                        <a:pt x="1615" y="98"/>
                        <a:pt x="1616" y="99"/>
                      </a:cubicBezTo>
                      <a:cubicBezTo>
                        <a:pt x="1621" y="110"/>
                        <a:pt x="1623" y="118"/>
                        <a:pt x="1623" y="134"/>
                      </a:cubicBezTo>
                      <a:lnTo>
                        <a:pt x="1623" y="262"/>
                      </a:lnTo>
                      <a:cubicBezTo>
                        <a:pt x="1623" y="265"/>
                        <a:pt x="1623" y="266"/>
                        <a:pt x="1627" y="266"/>
                      </a:cubicBezTo>
                      <a:lnTo>
                        <a:pt x="1647" y="266"/>
                      </a:lnTo>
                      <a:cubicBezTo>
                        <a:pt x="1650" y="266"/>
                        <a:pt x="1651" y="265"/>
                        <a:pt x="1651" y="262"/>
                      </a:cubicBezTo>
                      <a:lnTo>
                        <a:pt x="1651" y="130"/>
                      </a:lnTo>
                      <a:cubicBezTo>
                        <a:pt x="1670" y="113"/>
                        <a:pt x="1683" y="107"/>
                        <a:pt x="1699" y="107"/>
                      </a:cubicBezTo>
                      <a:cubicBezTo>
                        <a:pt x="1717" y="107"/>
                        <a:pt x="1724" y="116"/>
                        <a:pt x="1724" y="138"/>
                      </a:cubicBezTo>
                      <a:lnTo>
                        <a:pt x="1724" y="262"/>
                      </a:lnTo>
                      <a:cubicBezTo>
                        <a:pt x="1724" y="265"/>
                        <a:pt x="1725" y="266"/>
                        <a:pt x="1728" y="266"/>
                      </a:cubicBezTo>
                      <a:lnTo>
                        <a:pt x="1748" y="266"/>
                      </a:lnTo>
                      <a:cubicBezTo>
                        <a:pt x="1751" y="266"/>
                        <a:pt x="1752" y="265"/>
                        <a:pt x="1752" y="262"/>
                      </a:cubicBezTo>
                      <a:lnTo>
                        <a:pt x="1752" y="138"/>
                      </a:lnTo>
                      <a:cubicBezTo>
                        <a:pt x="1752" y="98"/>
                        <a:pt x="1740" y="83"/>
                        <a:pt x="1708" y="83"/>
                      </a:cubicBezTo>
                      <a:cubicBezTo>
                        <a:pt x="1688" y="83"/>
                        <a:pt x="1671" y="90"/>
                        <a:pt x="1648" y="108"/>
                      </a:cubicBezTo>
                      <a:cubicBezTo>
                        <a:pt x="1645" y="94"/>
                        <a:pt x="1641" y="84"/>
                        <a:pt x="1637" y="84"/>
                      </a:cubicBezTo>
                      <a:close/>
                      <a:moveTo>
                        <a:pt x="1532" y="262"/>
                      </a:moveTo>
                      <a:lnTo>
                        <a:pt x="1532" y="263"/>
                      </a:lnTo>
                      <a:cubicBezTo>
                        <a:pt x="1532" y="265"/>
                        <a:pt x="1534" y="266"/>
                        <a:pt x="1537" y="266"/>
                      </a:cubicBezTo>
                      <a:lnTo>
                        <a:pt x="1556" y="266"/>
                      </a:lnTo>
                      <a:cubicBezTo>
                        <a:pt x="1560" y="266"/>
                        <a:pt x="1561" y="265"/>
                        <a:pt x="1561" y="262"/>
                      </a:cubicBezTo>
                      <a:lnTo>
                        <a:pt x="1561" y="92"/>
                      </a:lnTo>
                      <a:cubicBezTo>
                        <a:pt x="1561" y="89"/>
                        <a:pt x="1560" y="88"/>
                        <a:pt x="1558" y="88"/>
                      </a:cubicBezTo>
                      <a:lnTo>
                        <a:pt x="1556" y="88"/>
                      </a:lnTo>
                      <a:lnTo>
                        <a:pt x="1503" y="88"/>
                      </a:lnTo>
                      <a:lnTo>
                        <a:pt x="1501" y="88"/>
                      </a:lnTo>
                      <a:cubicBezTo>
                        <a:pt x="1500" y="88"/>
                        <a:pt x="1499" y="89"/>
                        <a:pt x="1499" y="92"/>
                      </a:cubicBezTo>
                      <a:lnTo>
                        <a:pt x="1499" y="107"/>
                      </a:lnTo>
                      <a:cubicBezTo>
                        <a:pt x="1499" y="110"/>
                        <a:pt x="1500" y="111"/>
                        <a:pt x="1501" y="111"/>
                      </a:cubicBezTo>
                      <a:lnTo>
                        <a:pt x="1503" y="111"/>
                      </a:lnTo>
                      <a:lnTo>
                        <a:pt x="1532" y="111"/>
                      </a:lnTo>
                      <a:lnTo>
                        <a:pt x="1532" y="262"/>
                      </a:lnTo>
                      <a:close/>
                      <a:moveTo>
                        <a:pt x="1544" y="0"/>
                      </a:moveTo>
                      <a:cubicBezTo>
                        <a:pt x="1532" y="0"/>
                        <a:pt x="1521" y="10"/>
                        <a:pt x="1521" y="22"/>
                      </a:cubicBezTo>
                      <a:cubicBezTo>
                        <a:pt x="1521" y="35"/>
                        <a:pt x="1532" y="45"/>
                        <a:pt x="1544" y="45"/>
                      </a:cubicBezTo>
                      <a:cubicBezTo>
                        <a:pt x="1556" y="45"/>
                        <a:pt x="1566" y="35"/>
                        <a:pt x="1566" y="22"/>
                      </a:cubicBezTo>
                      <a:cubicBezTo>
                        <a:pt x="1566" y="10"/>
                        <a:pt x="1556" y="0"/>
                        <a:pt x="1544" y="0"/>
                      </a:cubicBezTo>
                      <a:close/>
                      <a:moveTo>
                        <a:pt x="1267" y="84"/>
                      </a:moveTo>
                      <a:cubicBezTo>
                        <a:pt x="1267" y="84"/>
                        <a:pt x="1265" y="84"/>
                        <a:pt x="1264" y="84"/>
                      </a:cubicBezTo>
                      <a:lnTo>
                        <a:pt x="1249" y="93"/>
                      </a:lnTo>
                      <a:cubicBezTo>
                        <a:pt x="1248" y="94"/>
                        <a:pt x="1247" y="95"/>
                        <a:pt x="1247" y="95"/>
                      </a:cubicBezTo>
                      <a:cubicBezTo>
                        <a:pt x="1247" y="96"/>
                        <a:pt x="1248" y="97"/>
                        <a:pt x="1248" y="97"/>
                      </a:cubicBezTo>
                      <a:lnTo>
                        <a:pt x="1250" y="101"/>
                      </a:lnTo>
                      <a:cubicBezTo>
                        <a:pt x="1253" y="110"/>
                        <a:pt x="1254" y="116"/>
                        <a:pt x="1254" y="128"/>
                      </a:cubicBezTo>
                      <a:lnTo>
                        <a:pt x="1254" y="262"/>
                      </a:lnTo>
                      <a:lnTo>
                        <a:pt x="1254" y="263"/>
                      </a:lnTo>
                      <a:cubicBezTo>
                        <a:pt x="1254" y="265"/>
                        <a:pt x="1256" y="266"/>
                        <a:pt x="1259" y="266"/>
                      </a:cubicBezTo>
                      <a:lnTo>
                        <a:pt x="1278" y="266"/>
                      </a:lnTo>
                      <a:cubicBezTo>
                        <a:pt x="1281" y="266"/>
                        <a:pt x="1282" y="265"/>
                        <a:pt x="1282" y="262"/>
                      </a:cubicBezTo>
                      <a:lnTo>
                        <a:pt x="1282" y="123"/>
                      </a:lnTo>
                      <a:cubicBezTo>
                        <a:pt x="1297" y="111"/>
                        <a:pt x="1307" y="107"/>
                        <a:pt x="1319" y="107"/>
                      </a:cubicBezTo>
                      <a:cubicBezTo>
                        <a:pt x="1335" y="107"/>
                        <a:pt x="1343" y="116"/>
                        <a:pt x="1343" y="134"/>
                      </a:cubicBezTo>
                      <a:lnTo>
                        <a:pt x="1343" y="262"/>
                      </a:lnTo>
                      <a:cubicBezTo>
                        <a:pt x="1343" y="265"/>
                        <a:pt x="1344" y="266"/>
                        <a:pt x="1348" y="266"/>
                      </a:cubicBezTo>
                      <a:lnTo>
                        <a:pt x="1367" y="266"/>
                      </a:lnTo>
                      <a:cubicBezTo>
                        <a:pt x="1370" y="266"/>
                        <a:pt x="1371" y="265"/>
                        <a:pt x="1371" y="263"/>
                      </a:cubicBezTo>
                      <a:lnTo>
                        <a:pt x="1371" y="262"/>
                      </a:lnTo>
                      <a:lnTo>
                        <a:pt x="1371" y="122"/>
                      </a:lnTo>
                      <a:cubicBezTo>
                        <a:pt x="1388" y="110"/>
                        <a:pt x="1397" y="107"/>
                        <a:pt x="1409" y="107"/>
                      </a:cubicBezTo>
                      <a:cubicBezTo>
                        <a:pt x="1425" y="107"/>
                        <a:pt x="1432" y="115"/>
                        <a:pt x="1432" y="134"/>
                      </a:cubicBezTo>
                      <a:lnTo>
                        <a:pt x="1432" y="262"/>
                      </a:lnTo>
                      <a:cubicBezTo>
                        <a:pt x="1432" y="265"/>
                        <a:pt x="1433" y="266"/>
                        <a:pt x="1437" y="266"/>
                      </a:cubicBezTo>
                      <a:lnTo>
                        <a:pt x="1456" y="266"/>
                      </a:lnTo>
                      <a:cubicBezTo>
                        <a:pt x="1460" y="266"/>
                        <a:pt x="1460" y="265"/>
                        <a:pt x="1460" y="262"/>
                      </a:cubicBezTo>
                      <a:lnTo>
                        <a:pt x="1460" y="135"/>
                      </a:lnTo>
                      <a:cubicBezTo>
                        <a:pt x="1460" y="98"/>
                        <a:pt x="1448" y="83"/>
                        <a:pt x="1420" y="83"/>
                      </a:cubicBezTo>
                      <a:cubicBezTo>
                        <a:pt x="1403" y="83"/>
                        <a:pt x="1388" y="89"/>
                        <a:pt x="1366" y="105"/>
                      </a:cubicBezTo>
                      <a:cubicBezTo>
                        <a:pt x="1359" y="90"/>
                        <a:pt x="1348" y="83"/>
                        <a:pt x="1330" y="83"/>
                      </a:cubicBezTo>
                      <a:cubicBezTo>
                        <a:pt x="1313" y="83"/>
                        <a:pt x="1298" y="89"/>
                        <a:pt x="1278" y="105"/>
                      </a:cubicBezTo>
                      <a:cubicBezTo>
                        <a:pt x="1275" y="92"/>
                        <a:pt x="1270" y="84"/>
                        <a:pt x="1267" y="84"/>
                      </a:cubicBezTo>
                      <a:moveTo>
                        <a:pt x="1000" y="84"/>
                      </a:moveTo>
                      <a:cubicBezTo>
                        <a:pt x="1000" y="84"/>
                        <a:pt x="998" y="84"/>
                        <a:pt x="997" y="84"/>
                      </a:cubicBezTo>
                      <a:lnTo>
                        <a:pt x="983" y="93"/>
                      </a:lnTo>
                      <a:cubicBezTo>
                        <a:pt x="981" y="94"/>
                        <a:pt x="981" y="95"/>
                        <a:pt x="981" y="95"/>
                      </a:cubicBezTo>
                      <a:cubicBezTo>
                        <a:pt x="981" y="96"/>
                        <a:pt x="981" y="97"/>
                        <a:pt x="981" y="97"/>
                      </a:cubicBezTo>
                      <a:lnTo>
                        <a:pt x="983" y="101"/>
                      </a:lnTo>
                      <a:cubicBezTo>
                        <a:pt x="986" y="110"/>
                        <a:pt x="988" y="116"/>
                        <a:pt x="988" y="128"/>
                      </a:cubicBezTo>
                      <a:lnTo>
                        <a:pt x="988" y="262"/>
                      </a:lnTo>
                      <a:lnTo>
                        <a:pt x="988" y="263"/>
                      </a:lnTo>
                      <a:cubicBezTo>
                        <a:pt x="988" y="265"/>
                        <a:pt x="989" y="266"/>
                        <a:pt x="992" y="266"/>
                      </a:cubicBezTo>
                      <a:lnTo>
                        <a:pt x="1011" y="266"/>
                      </a:lnTo>
                      <a:cubicBezTo>
                        <a:pt x="1015" y="266"/>
                        <a:pt x="1015" y="265"/>
                        <a:pt x="1015" y="262"/>
                      </a:cubicBezTo>
                      <a:lnTo>
                        <a:pt x="1015" y="123"/>
                      </a:lnTo>
                      <a:cubicBezTo>
                        <a:pt x="1030" y="111"/>
                        <a:pt x="1041" y="107"/>
                        <a:pt x="1052" y="107"/>
                      </a:cubicBezTo>
                      <a:cubicBezTo>
                        <a:pt x="1069" y="107"/>
                        <a:pt x="1077" y="116"/>
                        <a:pt x="1077" y="134"/>
                      </a:cubicBezTo>
                      <a:lnTo>
                        <a:pt x="1077" y="262"/>
                      </a:lnTo>
                      <a:cubicBezTo>
                        <a:pt x="1077" y="265"/>
                        <a:pt x="1077" y="266"/>
                        <a:pt x="1081" y="266"/>
                      </a:cubicBezTo>
                      <a:lnTo>
                        <a:pt x="1100" y="266"/>
                      </a:lnTo>
                      <a:cubicBezTo>
                        <a:pt x="1103" y="266"/>
                        <a:pt x="1104" y="265"/>
                        <a:pt x="1104" y="263"/>
                      </a:cubicBezTo>
                      <a:lnTo>
                        <a:pt x="1104" y="262"/>
                      </a:lnTo>
                      <a:lnTo>
                        <a:pt x="1104" y="122"/>
                      </a:lnTo>
                      <a:cubicBezTo>
                        <a:pt x="1121" y="110"/>
                        <a:pt x="1130" y="107"/>
                        <a:pt x="1142" y="107"/>
                      </a:cubicBezTo>
                      <a:cubicBezTo>
                        <a:pt x="1158" y="107"/>
                        <a:pt x="1166" y="115"/>
                        <a:pt x="1166" y="134"/>
                      </a:cubicBezTo>
                      <a:lnTo>
                        <a:pt x="1166" y="262"/>
                      </a:lnTo>
                      <a:cubicBezTo>
                        <a:pt x="1166" y="265"/>
                        <a:pt x="1166" y="266"/>
                        <a:pt x="1170" y="266"/>
                      </a:cubicBezTo>
                      <a:lnTo>
                        <a:pt x="1189" y="266"/>
                      </a:lnTo>
                      <a:cubicBezTo>
                        <a:pt x="1193" y="266"/>
                        <a:pt x="1193" y="265"/>
                        <a:pt x="1193" y="262"/>
                      </a:cubicBezTo>
                      <a:lnTo>
                        <a:pt x="1193" y="135"/>
                      </a:lnTo>
                      <a:cubicBezTo>
                        <a:pt x="1193" y="98"/>
                        <a:pt x="1182" y="83"/>
                        <a:pt x="1153" y="83"/>
                      </a:cubicBezTo>
                      <a:cubicBezTo>
                        <a:pt x="1136" y="83"/>
                        <a:pt x="1121" y="89"/>
                        <a:pt x="1099" y="105"/>
                      </a:cubicBezTo>
                      <a:cubicBezTo>
                        <a:pt x="1093" y="90"/>
                        <a:pt x="1081" y="83"/>
                        <a:pt x="1064" y="83"/>
                      </a:cubicBezTo>
                      <a:cubicBezTo>
                        <a:pt x="1046" y="83"/>
                        <a:pt x="1031" y="89"/>
                        <a:pt x="1011" y="105"/>
                      </a:cubicBezTo>
                      <a:cubicBezTo>
                        <a:pt x="1008" y="92"/>
                        <a:pt x="1004" y="84"/>
                        <a:pt x="1000" y="84"/>
                      </a:cubicBezTo>
                      <a:close/>
                      <a:moveTo>
                        <a:pt x="898" y="225"/>
                      </a:moveTo>
                      <a:cubicBezTo>
                        <a:pt x="881" y="240"/>
                        <a:pt x="868" y="247"/>
                        <a:pt x="855" y="247"/>
                      </a:cubicBezTo>
                      <a:cubicBezTo>
                        <a:pt x="839" y="247"/>
                        <a:pt x="828" y="234"/>
                        <a:pt x="828" y="217"/>
                      </a:cubicBezTo>
                      <a:cubicBezTo>
                        <a:pt x="828" y="191"/>
                        <a:pt x="851" y="178"/>
                        <a:pt x="898" y="177"/>
                      </a:cubicBezTo>
                      <a:lnTo>
                        <a:pt x="898" y="225"/>
                      </a:lnTo>
                      <a:close/>
                      <a:moveTo>
                        <a:pt x="799" y="219"/>
                      </a:moveTo>
                      <a:cubicBezTo>
                        <a:pt x="799" y="250"/>
                        <a:pt x="819" y="270"/>
                        <a:pt x="849" y="270"/>
                      </a:cubicBezTo>
                      <a:cubicBezTo>
                        <a:pt x="869" y="270"/>
                        <a:pt x="885" y="263"/>
                        <a:pt x="902" y="247"/>
                      </a:cubicBezTo>
                      <a:cubicBezTo>
                        <a:pt x="906" y="259"/>
                        <a:pt x="912" y="270"/>
                        <a:pt x="916" y="270"/>
                      </a:cubicBezTo>
                      <a:cubicBezTo>
                        <a:pt x="916" y="270"/>
                        <a:pt x="918" y="269"/>
                        <a:pt x="919" y="269"/>
                      </a:cubicBezTo>
                      <a:lnTo>
                        <a:pt x="935" y="259"/>
                      </a:lnTo>
                      <a:cubicBezTo>
                        <a:pt x="936" y="258"/>
                        <a:pt x="936" y="257"/>
                        <a:pt x="936" y="256"/>
                      </a:cubicBezTo>
                      <a:cubicBezTo>
                        <a:pt x="936" y="256"/>
                        <a:pt x="936" y="255"/>
                        <a:pt x="935" y="255"/>
                      </a:cubicBezTo>
                      <a:cubicBezTo>
                        <a:pt x="927" y="240"/>
                        <a:pt x="926" y="232"/>
                        <a:pt x="926" y="206"/>
                      </a:cubicBezTo>
                      <a:lnTo>
                        <a:pt x="926" y="136"/>
                      </a:lnTo>
                      <a:cubicBezTo>
                        <a:pt x="926" y="100"/>
                        <a:pt x="907" y="84"/>
                        <a:pt x="867" y="84"/>
                      </a:cubicBezTo>
                      <a:cubicBezTo>
                        <a:pt x="851" y="84"/>
                        <a:pt x="836" y="87"/>
                        <a:pt x="821" y="92"/>
                      </a:cubicBezTo>
                      <a:cubicBezTo>
                        <a:pt x="811" y="96"/>
                        <a:pt x="808" y="99"/>
                        <a:pt x="808" y="101"/>
                      </a:cubicBezTo>
                      <a:cubicBezTo>
                        <a:pt x="808" y="102"/>
                        <a:pt x="808" y="102"/>
                        <a:pt x="809" y="104"/>
                      </a:cubicBezTo>
                      <a:lnTo>
                        <a:pt x="814" y="119"/>
                      </a:lnTo>
                      <a:cubicBezTo>
                        <a:pt x="814" y="120"/>
                        <a:pt x="815" y="121"/>
                        <a:pt x="817" y="121"/>
                      </a:cubicBezTo>
                      <a:cubicBezTo>
                        <a:pt x="817" y="121"/>
                        <a:pt x="818" y="120"/>
                        <a:pt x="819" y="120"/>
                      </a:cubicBezTo>
                      <a:cubicBezTo>
                        <a:pt x="837" y="112"/>
                        <a:pt x="849" y="109"/>
                        <a:pt x="863" y="109"/>
                      </a:cubicBezTo>
                      <a:cubicBezTo>
                        <a:pt x="888" y="109"/>
                        <a:pt x="898" y="118"/>
                        <a:pt x="898" y="142"/>
                      </a:cubicBezTo>
                      <a:lnTo>
                        <a:pt x="898" y="154"/>
                      </a:lnTo>
                      <a:cubicBezTo>
                        <a:pt x="832" y="155"/>
                        <a:pt x="799" y="177"/>
                        <a:pt x="799" y="219"/>
                      </a:cubicBezTo>
                      <a:close/>
                      <a:moveTo>
                        <a:pt x="706" y="97"/>
                      </a:moveTo>
                      <a:cubicBezTo>
                        <a:pt x="702" y="88"/>
                        <a:pt x="699" y="83"/>
                        <a:pt x="696" y="83"/>
                      </a:cubicBezTo>
                      <a:cubicBezTo>
                        <a:pt x="696" y="83"/>
                        <a:pt x="694" y="83"/>
                        <a:pt x="693" y="84"/>
                      </a:cubicBezTo>
                      <a:lnTo>
                        <a:pt x="678" y="94"/>
                      </a:lnTo>
                      <a:cubicBezTo>
                        <a:pt x="676" y="94"/>
                        <a:pt x="676" y="95"/>
                        <a:pt x="676" y="97"/>
                      </a:cubicBezTo>
                      <a:cubicBezTo>
                        <a:pt x="676" y="98"/>
                        <a:pt x="676" y="99"/>
                        <a:pt x="677" y="100"/>
                      </a:cubicBezTo>
                      <a:cubicBezTo>
                        <a:pt x="685" y="115"/>
                        <a:pt x="686" y="121"/>
                        <a:pt x="686" y="150"/>
                      </a:cubicBezTo>
                      <a:lnTo>
                        <a:pt x="686" y="262"/>
                      </a:lnTo>
                      <a:cubicBezTo>
                        <a:pt x="686" y="265"/>
                        <a:pt x="687" y="266"/>
                        <a:pt x="691" y="266"/>
                      </a:cubicBezTo>
                      <a:lnTo>
                        <a:pt x="710" y="266"/>
                      </a:lnTo>
                      <a:cubicBezTo>
                        <a:pt x="714" y="266"/>
                        <a:pt x="714" y="266"/>
                        <a:pt x="714" y="262"/>
                      </a:cubicBezTo>
                      <a:lnTo>
                        <a:pt x="714" y="139"/>
                      </a:lnTo>
                      <a:cubicBezTo>
                        <a:pt x="733" y="117"/>
                        <a:pt x="741" y="111"/>
                        <a:pt x="751" y="111"/>
                      </a:cubicBezTo>
                      <a:cubicBezTo>
                        <a:pt x="754" y="111"/>
                        <a:pt x="756" y="111"/>
                        <a:pt x="762" y="113"/>
                      </a:cubicBezTo>
                      <a:cubicBezTo>
                        <a:pt x="763" y="113"/>
                        <a:pt x="763" y="113"/>
                        <a:pt x="764" y="113"/>
                      </a:cubicBezTo>
                      <a:cubicBezTo>
                        <a:pt x="764" y="113"/>
                        <a:pt x="765" y="113"/>
                        <a:pt x="765" y="112"/>
                      </a:cubicBezTo>
                      <a:lnTo>
                        <a:pt x="775" y="92"/>
                      </a:lnTo>
                      <a:cubicBezTo>
                        <a:pt x="775" y="91"/>
                        <a:pt x="775" y="89"/>
                        <a:pt x="775" y="89"/>
                      </a:cubicBezTo>
                      <a:cubicBezTo>
                        <a:pt x="775" y="88"/>
                        <a:pt x="774" y="87"/>
                        <a:pt x="773" y="86"/>
                      </a:cubicBezTo>
                      <a:cubicBezTo>
                        <a:pt x="768" y="84"/>
                        <a:pt x="762" y="83"/>
                        <a:pt x="757" y="83"/>
                      </a:cubicBezTo>
                      <a:cubicBezTo>
                        <a:pt x="742" y="83"/>
                        <a:pt x="734" y="88"/>
                        <a:pt x="715" y="109"/>
                      </a:cubicBezTo>
                      <a:lnTo>
                        <a:pt x="710" y="114"/>
                      </a:lnTo>
                      <a:cubicBezTo>
                        <a:pt x="709" y="106"/>
                        <a:pt x="708" y="103"/>
                        <a:pt x="706" y="97"/>
                      </a:cubicBezTo>
                      <a:close/>
                      <a:moveTo>
                        <a:pt x="592" y="218"/>
                      </a:moveTo>
                      <a:cubicBezTo>
                        <a:pt x="573" y="231"/>
                        <a:pt x="561" y="236"/>
                        <a:pt x="548" y="236"/>
                      </a:cubicBezTo>
                      <a:cubicBezTo>
                        <a:pt x="524" y="236"/>
                        <a:pt x="514" y="217"/>
                        <a:pt x="514" y="172"/>
                      </a:cubicBezTo>
                      <a:cubicBezTo>
                        <a:pt x="514" y="130"/>
                        <a:pt x="529" y="107"/>
                        <a:pt x="556" y="107"/>
                      </a:cubicBezTo>
                      <a:cubicBezTo>
                        <a:pt x="567" y="107"/>
                        <a:pt x="577" y="110"/>
                        <a:pt x="592" y="118"/>
                      </a:cubicBezTo>
                      <a:lnTo>
                        <a:pt x="592" y="218"/>
                      </a:lnTo>
                      <a:close/>
                      <a:moveTo>
                        <a:pt x="593" y="245"/>
                      </a:moveTo>
                      <a:cubicBezTo>
                        <a:pt x="593" y="246"/>
                        <a:pt x="594" y="251"/>
                        <a:pt x="594" y="260"/>
                      </a:cubicBezTo>
                      <a:cubicBezTo>
                        <a:pt x="594" y="267"/>
                        <a:pt x="595" y="273"/>
                        <a:pt x="595" y="279"/>
                      </a:cubicBezTo>
                      <a:cubicBezTo>
                        <a:pt x="595" y="308"/>
                        <a:pt x="583" y="319"/>
                        <a:pt x="555" y="319"/>
                      </a:cubicBezTo>
                      <a:cubicBezTo>
                        <a:pt x="541" y="319"/>
                        <a:pt x="523" y="314"/>
                        <a:pt x="506" y="306"/>
                      </a:cubicBezTo>
                      <a:cubicBezTo>
                        <a:pt x="506" y="305"/>
                        <a:pt x="504" y="304"/>
                        <a:pt x="504" y="304"/>
                      </a:cubicBezTo>
                      <a:cubicBezTo>
                        <a:pt x="503" y="304"/>
                        <a:pt x="502" y="305"/>
                        <a:pt x="501" y="307"/>
                      </a:cubicBezTo>
                      <a:lnTo>
                        <a:pt x="495" y="322"/>
                      </a:lnTo>
                      <a:cubicBezTo>
                        <a:pt x="494" y="322"/>
                        <a:pt x="494" y="323"/>
                        <a:pt x="494" y="323"/>
                      </a:cubicBezTo>
                      <a:lnTo>
                        <a:pt x="494" y="324"/>
                      </a:lnTo>
                      <a:cubicBezTo>
                        <a:pt x="494" y="326"/>
                        <a:pt x="494" y="327"/>
                        <a:pt x="496" y="328"/>
                      </a:cubicBezTo>
                      <a:cubicBezTo>
                        <a:pt x="512" y="338"/>
                        <a:pt x="536" y="344"/>
                        <a:pt x="556" y="344"/>
                      </a:cubicBezTo>
                      <a:cubicBezTo>
                        <a:pt x="600" y="344"/>
                        <a:pt x="622" y="321"/>
                        <a:pt x="622" y="278"/>
                      </a:cubicBezTo>
                      <a:cubicBezTo>
                        <a:pt x="622" y="273"/>
                        <a:pt x="622" y="266"/>
                        <a:pt x="622" y="257"/>
                      </a:cubicBezTo>
                      <a:lnTo>
                        <a:pt x="621" y="236"/>
                      </a:lnTo>
                      <a:cubicBezTo>
                        <a:pt x="620" y="224"/>
                        <a:pt x="620" y="215"/>
                        <a:pt x="620" y="194"/>
                      </a:cubicBezTo>
                      <a:lnTo>
                        <a:pt x="620" y="137"/>
                      </a:lnTo>
                      <a:cubicBezTo>
                        <a:pt x="620" y="121"/>
                        <a:pt x="622" y="110"/>
                        <a:pt x="629" y="99"/>
                      </a:cubicBezTo>
                      <a:cubicBezTo>
                        <a:pt x="631" y="97"/>
                        <a:pt x="631" y="95"/>
                        <a:pt x="631" y="95"/>
                      </a:cubicBezTo>
                      <a:cubicBezTo>
                        <a:pt x="631" y="94"/>
                        <a:pt x="631" y="93"/>
                        <a:pt x="630" y="92"/>
                      </a:cubicBezTo>
                      <a:lnTo>
                        <a:pt x="613" y="82"/>
                      </a:lnTo>
                      <a:cubicBezTo>
                        <a:pt x="612" y="82"/>
                        <a:pt x="611" y="81"/>
                        <a:pt x="610" y="81"/>
                      </a:cubicBezTo>
                      <a:cubicBezTo>
                        <a:pt x="608" y="81"/>
                        <a:pt x="604" y="88"/>
                        <a:pt x="600" y="98"/>
                      </a:cubicBezTo>
                      <a:cubicBezTo>
                        <a:pt x="583" y="87"/>
                        <a:pt x="571" y="83"/>
                        <a:pt x="554" y="83"/>
                      </a:cubicBezTo>
                      <a:cubicBezTo>
                        <a:pt x="509" y="83"/>
                        <a:pt x="484" y="117"/>
                        <a:pt x="484" y="179"/>
                      </a:cubicBezTo>
                      <a:cubicBezTo>
                        <a:pt x="484" y="230"/>
                        <a:pt x="506" y="261"/>
                        <a:pt x="542" y="261"/>
                      </a:cubicBezTo>
                      <a:cubicBezTo>
                        <a:pt x="560" y="261"/>
                        <a:pt x="576" y="255"/>
                        <a:pt x="593" y="241"/>
                      </a:cubicBezTo>
                      <a:lnTo>
                        <a:pt x="593" y="245"/>
                      </a:lnTo>
                      <a:close/>
                      <a:moveTo>
                        <a:pt x="369" y="248"/>
                      </a:moveTo>
                      <a:cubicBezTo>
                        <a:pt x="340" y="248"/>
                        <a:pt x="325" y="224"/>
                        <a:pt x="325" y="174"/>
                      </a:cubicBezTo>
                      <a:cubicBezTo>
                        <a:pt x="325" y="129"/>
                        <a:pt x="340" y="106"/>
                        <a:pt x="369" y="106"/>
                      </a:cubicBezTo>
                      <a:cubicBezTo>
                        <a:pt x="398" y="106"/>
                        <a:pt x="413" y="131"/>
                        <a:pt x="413" y="175"/>
                      </a:cubicBezTo>
                      <a:lnTo>
                        <a:pt x="413" y="179"/>
                      </a:lnTo>
                      <a:cubicBezTo>
                        <a:pt x="412" y="226"/>
                        <a:pt x="398" y="248"/>
                        <a:pt x="369" y="248"/>
                      </a:cubicBezTo>
                      <a:close/>
                      <a:moveTo>
                        <a:pt x="371" y="83"/>
                      </a:moveTo>
                      <a:cubicBezTo>
                        <a:pt x="323" y="83"/>
                        <a:pt x="295" y="118"/>
                        <a:pt x="295" y="178"/>
                      </a:cubicBezTo>
                      <a:cubicBezTo>
                        <a:pt x="295" y="237"/>
                        <a:pt x="321" y="271"/>
                        <a:pt x="367" y="271"/>
                      </a:cubicBezTo>
                      <a:cubicBezTo>
                        <a:pt x="415" y="271"/>
                        <a:pt x="443" y="236"/>
                        <a:pt x="443" y="176"/>
                      </a:cubicBezTo>
                      <a:cubicBezTo>
                        <a:pt x="443" y="117"/>
                        <a:pt x="416" y="83"/>
                        <a:pt x="371" y="83"/>
                      </a:cubicBezTo>
                      <a:close/>
                      <a:moveTo>
                        <a:pt x="206" y="97"/>
                      </a:moveTo>
                      <a:cubicBezTo>
                        <a:pt x="202" y="88"/>
                        <a:pt x="198" y="83"/>
                        <a:pt x="196" y="83"/>
                      </a:cubicBezTo>
                      <a:cubicBezTo>
                        <a:pt x="195" y="83"/>
                        <a:pt x="194" y="83"/>
                        <a:pt x="193" y="84"/>
                      </a:cubicBezTo>
                      <a:lnTo>
                        <a:pt x="178" y="94"/>
                      </a:lnTo>
                      <a:cubicBezTo>
                        <a:pt x="176" y="94"/>
                        <a:pt x="175" y="95"/>
                        <a:pt x="175" y="97"/>
                      </a:cubicBezTo>
                      <a:cubicBezTo>
                        <a:pt x="175" y="98"/>
                        <a:pt x="176" y="99"/>
                        <a:pt x="177" y="100"/>
                      </a:cubicBezTo>
                      <a:cubicBezTo>
                        <a:pt x="185" y="115"/>
                        <a:pt x="186" y="121"/>
                        <a:pt x="186" y="150"/>
                      </a:cubicBezTo>
                      <a:lnTo>
                        <a:pt x="186" y="262"/>
                      </a:lnTo>
                      <a:cubicBezTo>
                        <a:pt x="186" y="265"/>
                        <a:pt x="187" y="266"/>
                        <a:pt x="190" y="266"/>
                      </a:cubicBezTo>
                      <a:lnTo>
                        <a:pt x="210" y="266"/>
                      </a:lnTo>
                      <a:cubicBezTo>
                        <a:pt x="213" y="266"/>
                        <a:pt x="214" y="266"/>
                        <a:pt x="214" y="262"/>
                      </a:cubicBezTo>
                      <a:lnTo>
                        <a:pt x="214" y="139"/>
                      </a:lnTo>
                      <a:cubicBezTo>
                        <a:pt x="232" y="117"/>
                        <a:pt x="241" y="111"/>
                        <a:pt x="251" y="111"/>
                      </a:cubicBezTo>
                      <a:cubicBezTo>
                        <a:pt x="254" y="111"/>
                        <a:pt x="256" y="111"/>
                        <a:pt x="262" y="113"/>
                      </a:cubicBezTo>
                      <a:cubicBezTo>
                        <a:pt x="263" y="113"/>
                        <a:pt x="263" y="113"/>
                        <a:pt x="263" y="113"/>
                      </a:cubicBezTo>
                      <a:cubicBezTo>
                        <a:pt x="264" y="113"/>
                        <a:pt x="265" y="113"/>
                        <a:pt x="265" y="112"/>
                      </a:cubicBezTo>
                      <a:lnTo>
                        <a:pt x="274" y="92"/>
                      </a:lnTo>
                      <a:cubicBezTo>
                        <a:pt x="275" y="91"/>
                        <a:pt x="275" y="89"/>
                        <a:pt x="275" y="89"/>
                      </a:cubicBezTo>
                      <a:cubicBezTo>
                        <a:pt x="275" y="88"/>
                        <a:pt x="274" y="87"/>
                        <a:pt x="272" y="86"/>
                      </a:cubicBezTo>
                      <a:cubicBezTo>
                        <a:pt x="268" y="84"/>
                        <a:pt x="262" y="83"/>
                        <a:pt x="256" y="83"/>
                      </a:cubicBezTo>
                      <a:cubicBezTo>
                        <a:pt x="242" y="83"/>
                        <a:pt x="234" y="88"/>
                        <a:pt x="214" y="109"/>
                      </a:cubicBezTo>
                      <a:lnTo>
                        <a:pt x="210" y="114"/>
                      </a:lnTo>
                      <a:cubicBezTo>
                        <a:pt x="209" y="106"/>
                        <a:pt x="208" y="103"/>
                        <a:pt x="206" y="97"/>
                      </a:cubicBezTo>
                      <a:close/>
                      <a:moveTo>
                        <a:pt x="31" y="37"/>
                      </a:moveTo>
                      <a:lnTo>
                        <a:pt x="60" y="37"/>
                      </a:lnTo>
                      <a:cubicBezTo>
                        <a:pt x="96" y="37"/>
                        <a:pt x="107" y="48"/>
                        <a:pt x="107" y="81"/>
                      </a:cubicBezTo>
                      <a:cubicBezTo>
                        <a:pt x="107" y="97"/>
                        <a:pt x="103" y="110"/>
                        <a:pt x="95" y="119"/>
                      </a:cubicBezTo>
                      <a:cubicBezTo>
                        <a:pt x="86" y="129"/>
                        <a:pt x="77" y="132"/>
                        <a:pt x="55" y="132"/>
                      </a:cubicBezTo>
                      <a:lnTo>
                        <a:pt x="31" y="132"/>
                      </a:lnTo>
                      <a:lnTo>
                        <a:pt x="31" y="37"/>
                      </a:lnTo>
                      <a:close/>
                      <a:moveTo>
                        <a:pt x="58" y="158"/>
                      </a:moveTo>
                      <a:cubicBezTo>
                        <a:pt x="73" y="158"/>
                        <a:pt x="80" y="158"/>
                        <a:pt x="91" y="155"/>
                      </a:cubicBezTo>
                      <a:cubicBezTo>
                        <a:pt x="120" y="145"/>
                        <a:pt x="138" y="117"/>
                        <a:pt x="138" y="79"/>
                      </a:cubicBezTo>
                      <a:cubicBezTo>
                        <a:pt x="138" y="55"/>
                        <a:pt x="131" y="37"/>
                        <a:pt x="117" y="25"/>
                      </a:cubicBezTo>
                      <a:cubicBezTo>
                        <a:pt x="105" y="15"/>
                        <a:pt x="91" y="12"/>
                        <a:pt x="63" y="12"/>
                      </a:cubicBezTo>
                      <a:lnTo>
                        <a:pt x="5" y="12"/>
                      </a:lnTo>
                      <a:cubicBezTo>
                        <a:pt x="1" y="12"/>
                        <a:pt x="0" y="12"/>
                        <a:pt x="0" y="17"/>
                      </a:cubicBezTo>
                      <a:lnTo>
                        <a:pt x="0" y="261"/>
                      </a:lnTo>
                      <a:cubicBezTo>
                        <a:pt x="0" y="265"/>
                        <a:pt x="1" y="266"/>
                        <a:pt x="5" y="266"/>
                      </a:cubicBezTo>
                      <a:lnTo>
                        <a:pt x="26" y="266"/>
                      </a:lnTo>
                      <a:cubicBezTo>
                        <a:pt x="30" y="266"/>
                        <a:pt x="31" y="265"/>
                        <a:pt x="31" y="261"/>
                      </a:cubicBezTo>
                      <a:lnTo>
                        <a:pt x="31" y="158"/>
                      </a:lnTo>
                      <a:lnTo>
                        <a:pt x="58" y="1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Rectangle 7">
                  <a:extLst>
                    <a:ext uri="{FF2B5EF4-FFF2-40B4-BE49-F238E27FC236}">
                      <a16:creationId xmlns:a16="http://schemas.microsoft.com/office/drawing/2014/main" id="{BCFADC56-6FDC-9664-1D23-58A0E99FAE5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3271" y="1996"/>
                  <a:ext cx="524" cy="119"/>
                </a:xfrm>
                <a:prstGeom prst="rect">
                  <a:avLst/>
                </a:prstGeom>
                <a:solidFill>
                  <a:srgbClr val="AFCA0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Rectangle 8">
                  <a:extLst>
                    <a:ext uri="{FF2B5EF4-FFF2-40B4-BE49-F238E27FC236}">
                      <a16:creationId xmlns:a16="http://schemas.microsoft.com/office/drawing/2014/main" id="{BC61F59C-BF52-6A74-A977-6437EA26ED5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869" y="2169"/>
                  <a:ext cx="926" cy="118"/>
                </a:xfrm>
                <a:prstGeom prst="rect">
                  <a:avLst/>
                </a:prstGeom>
                <a:solidFill>
                  <a:srgbClr val="00632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C47231-A5A3-FDFE-8E1C-40F4FF30A9F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F599333-A82B-41C3-90A4-586F292C1879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DE7870-C93A-F722-561D-F9FE39EE41E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Department of Computer Science | Laboratory for Parallel Programming | &lt;author&gt;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FD1B9F-EFC7-7F08-7931-DF799C2D6FD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0C102AE-0422-49F2-AB6F-2D341D1EB39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1" name="Bildnachweis">
            <a:extLst>
              <a:ext uri="{FF2B5EF4-FFF2-40B4-BE49-F238E27FC236}">
                <a16:creationId xmlns:a16="http://schemas.microsoft.com/office/drawing/2014/main" id="{35F16EF8-4D73-7E4B-1686-F2D44CC2F900}"/>
              </a:ext>
            </a:extLst>
          </p:cNvPr>
          <p:cNvSpPr txBox="1"/>
          <p:nvPr userDrawn="1"/>
        </p:nvSpPr>
        <p:spPr>
          <a:xfrm rot="16200000">
            <a:off x="9886326" y="4327883"/>
            <a:ext cx="384174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© Thomas Ott</a:t>
            </a:r>
          </a:p>
        </p:txBody>
      </p:sp>
      <p:sp>
        <p:nvSpPr>
          <p:cNvPr id="20" name="Textplatzhalter 34">
            <a:extLst>
              <a:ext uri="{FF2B5EF4-FFF2-40B4-BE49-F238E27FC236}">
                <a16:creationId xmlns:a16="http://schemas.microsoft.com/office/drawing/2014/main" id="{55DB5A73-EB4E-9F1F-9985-6C27BCD97C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43138" y="3948076"/>
            <a:ext cx="7705724" cy="1101762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1" name="Titel 7">
            <a:extLst>
              <a:ext uri="{FF2B5EF4-FFF2-40B4-BE49-F238E27FC236}">
                <a16:creationId xmlns:a16="http://schemas.microsoft.com/office/drawing/2014/main" id="{831844AE-62DB-AF87-A4C6-21E3A729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000" y="1998460"/>
            <a:ext cx="10008000" cy="1949616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476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Vollbil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D17EA25-B9F5-9658-3F22-E4AFF2B221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" r="42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verlay">
            <a:extLst>
              <a:ext uri="{FF2B5EF4-FFF2-40B4-BE49-F238E27FC236}">
                <a16:creationId xmlns:a16="http://schemas.microsoft.com/office/drawing/2014/main" id="{551A5E2E-8A70-57EF-4024-2258F314509E}"/>
              </a:ext>
            </a:extLst>
          </p:cNvPr>
          <p:cNvGrpSpPr/>
          <p:nvPr userDrawn="1"/>
        </p:nvGrpSpPr>
        <p:grpSpPr>
          <a:xfrm>
            <a:off x="-1" y="0"/>
            <a:ext cx="12193201" cy="6858000"/>
            <a:chOff x="-1" y="0"/>
            <a:chExt cx="12193201" cy="68580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26D0545A-4C99-9807-CDF5-731E1C09FEFE}"/>
                </a:ext>
              </a:extLst>
            </p:cNvPr>
            <p:cNvSpPr>
              <a:spLocks/>
            </p:cNvSpPr>
            <p:nvPr userDrawn="1"/>
          </p:nvSpPr>
          <p:spPr>
            <a:xfrm>
              <a:off x="0" y="1818746"/>
              <a:ext cx="12192000" cy="3220508"/>
            </a:xfrm>
            <a:prstGeom prst="rect">
              <a:avLst/>
            </a:prstGeom>
            <a:gradFill>
              <a:gsLst>
                <a:gs pos="35000">
                  <a:schemeClr val="bg1">
                    <a:lumMod val="95000"/>
                    <a:alpha val="70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65000">
                  <a:schemeClr val="bg1">
                    <a:lumMod val="95000"/>
                    <a:alpha val="70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CC3337FA-F36D-40D5-AE8E-226EA9AC0AC7}"/>
                </a:ext>
              </a:extLst>
            </p:cNvPr>
            <p:cNvSpPr>
              <a:spLocks/>
            </p:cNvSpPr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rgbClr val="FFFFFF">
                    <a:lumMod val="67000"/>
                    <a:alpha val="0"/>
                  </a:srgbClr>
                </a:gs>
                <a:gs pos="90000">
                  <a:srgbClr val="FFFFFF">
                    <a:lumMod val="97000"/>
                    <a:lumOff val="3000"/>
                  </a:srgbClr>
                </a:gs>
                <a:gs pos="100000">
                  <a:srgbClr val="FFFFFF">
                    <a:lumMod val="60000"/>
                    <a:lumOff val="40000"/>
                  </a:srgbClr>
                </a:gs>
              </a:gsLst>
              <a:lin ang="66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0" name="Identitiätsleiste">
              <a:extLst>
                <a:ext uri="{FF2B5EF4-FFF2-40B4-BE49-F238E27FC236}">
                  <a16:creationId xmlns:a16="http://schemas.microsoft.com/office/drawing/2014/main" id="{F1890379-D1D3-998F-7667-358A97D46593}"/>
                </a:ext>
              </a:extLst>
            </p:cNvPr>
            <p:cNvGrpSpPr>
              <a:grpSpLocks/>
            </p:cNvGrpSpPr>
            <p:nvPr userDrawn="1"/>
          </p:nvGrpSpPr>
          <p:grpSpPr>
            <a:xfrm>
              <a:off x="-1" y="0"/>
              <a:ext cx="12193201" cy="183487"/>
              <a:chOff x="-1" y="0"/>
              <a:chExt cx="12193201" cy="183487"/>
            </a:xfrm>
          </p:grpSpPr>
          <p:sp>
            <p:nvSpPr>
              <p:cNvPr id="40" name="Rectangle 8">
                <a:extLst>
                  <a:ext uri="{FF2B5EF4-FFF2-40B4-BE49-F238E27FC236}">
                    <a16:creationId xmlns:a16="http://schemas.microsoft.com/office/drawing/2014/main" id="{209FAAAE-EC3D-06D3-8BC6-40595CA957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2193200" cy="144463"/>
              </a:xfrm>
              <a:prstGeom prst="rect">
                <a:avLst/>
              </a:prstGeom>
              <a:solidFill>
                <a:srgbClr val="CC4C03"/>
              </a:solidFill>
              <a:ln w="31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de-DE" dirty="0">
                  <a:latin typeface="+mn-lt"/>
                  <a:cs typeface="Tahoma" pitchFamily="34" charset="0"/>
                </a:endParaRPr>
              </a:p>
            </p:txBody>
          </p:sp>
          <p:sp>
            <p:nvSpPr>
              <p:cNvPr id="55" name="Rectangle 16">
                <a:extLst>
                  <a:ext uri="{FF2B5EF4-FFF2-40B4-BE49-F238E27FC236}">
                    <a16:creationId xmlns:a16="http://schemas.microsoft.com/office/drawing/2014/main" id="{860651A6-A227-F651-CD2A-79A5F5E4F6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" y="169200"/>
                <a:ext cx="12193200" cy="142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n-lt"/>
                  <a:cs typeface="Tahoma" pitchFamily="34" charset="0"/>
                </a:endParaRPr>
              </a:p>
            </p:txBody>
          </p:sp>
        </p:grpSp>
        <p:grpSp>
          <p:nvGrpSpPr>
            <p:cNvPr id="11" name="Logo Group">
              <a:extLst>
                <a:ext uri="{FF2B5EF4-FFF2-40B4-BE49-F238E27FC236}">
                  <a16:creationId xmlns:a16="http://schemas.microsoft.com/office/drawing/2014/main" id="{31D1A12C-F257-6582-44C1-5012F7A75496}"/>
                </a:ext>
              </a:extLst>
            </p:cNvPr>
            <p:cNvGrpSpPr/>
            <p:nvPr userDrawn="1"/>
          </p:nvGrpSpPr>
          <p:grpSpPr>
            <a:xfrm>
              <a:off x="9911086" y="411406"/>
              <a:ext cx="2280913" cy="1396756"/>
              <a:chOff x="9911086" y="411406"/>
              <a:chExt cx="2280913" cy="1396756"/>
            </a:xfrm>
          </p:grpSpPr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985F6536-EAF6-0998-A14F-BE99ECFA8FE6}"/>
                  </a:ext>
                </a:extLst>
              </p:cNvPr>
              <p:cNvSpPr/>
              <p:nvPr userDrawn="1"/>
            </p:nvSpPr>
            <p:spPr>
              <a:xfrm>
                <a:off x="9935998" y="411406"/>
                <a:ext cx="2256001" cy="13967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3" name="TU Da Logo">
                <a:extLst>
                  <a:ext uri="{FF2B5EF4-FFF2-40B4-BE49-F238E27FC236}">
                    <a16:creationId xmlns:a16="http://schemas.microsoft.com/office/drawing/2014/main" id="{71DE2537-0141-B733-B180-C7DC0CD650B6}"/>
                  </a:ext>
                </a:extLst>
              </p:cNvPr>
              <p:cNvGrpSpPr/>
              <p:nvPr userDrawn="1"/>
            </p:nvGrpSpPr>
            <p:grpSpPr>
              <a:xfrm>
                <a:off x="9911086" y="412750"/>
                <a:ext cx="2272815" cy="910165"/>
                <a:chOff x="7454903" y="306388"/>
                <a:chExt cx="1704611" cy="682624"/>
              </a:xfrm>
            </p:grpSpPr>
            <p:sp>
              <p:nvSpPr>
                <p:cNvPr id="27" name="AutoShape 3">
                  <a:extLst>
                    <a:ext uri="{FF2B5EF4-FFF2-40B4-BE49-F238E27FC236}">
                      <a16:creationId xmlns:a16="http://schemas.microsoft.com/office/drawing/2014/main" id="{81EA820F-B0A1-6BD7-8784-522D274DE6AB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454903" y="309563"/>
                  <a:ext cx="1689101" cy="6778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28" name="Freeform 5">
                  <a:extLst>
                    <a:ext uri="{FF2B5EF4-FFF2-40B4-BE49-F238E27FC236}">
                      <a16:creationId xmlns:a16="http://schemas.microsoft.com/office/drawing/2014/main" id="{68DA79D9-AA4F-BF90-2639-1139D1F613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73588" y="306388"/>
                  <a:ext cx="1685926" cy="682624"/>
                </a:xfrm>
                <a:custGeom>
                  <a:avLst/>
                  <a:gdLst>
                    <a:gd name="T0" fmla="*/ 0 w 2079"/>
                    <a:gd name="T1" fmla="*/ 0 h 831"/>
                    <a:gd name="T2" fmla="*/ 0 w 2079"/>
                    <a:gd name="T3" fmla="*/ 0 h 831"/>
                    <a:gd name="T4" fmla="*/ 2079 w 2079"/>
                    <a:gd name="T5" fmla="*/ 0 h 831"/>
                    <a:gd name="T6" fmla="*/ 2079 w 2079"/>
                    <a:gd name="T7" fmla="*/ 831 h 831"/>
                    <a:gd name="T8" fmla="*/ 0 w 2079"/>
                    <a:gd name="T9" fmla="*/ 831 h 831"/>
                    <a:gd name="T10" fmla="*/ 0 w 2079"/>
                    <a:gd name="T11" fmla="*/ 0 h 8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79" h="83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079" y="0"/>
                      </a:lnTo>
                      <a:lnTo>
                        <a:pt x="2079" y="831"/>
                      </a:lnTo>
                      <a:lnTo>
                        <a:pt x="0" y="8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EFEFE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29" name="Freeform 6">
                  <a:extLst>
                    <a:ext uri="{FF2B5EF4-FFF2-40B4-BE49-F238E27FC236}">
                      <a16:creationId xmlns:a16="http://schemas.microsoft.com/office/drawing/2014/main" id="{A8E4146A-C741-2419-0515-19B094C72A5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499354" y="325438"/>
                  <a:ext cx="525463" cy="576262"/>
                </a:xfrm>
                <a:custGeom>
                  <a:avLst/>
                  <a:gdLst>
                    <a:gd name="T0" fmla="*/ 563 w 647"/>
                    <a:gd name="T1" fmla="*/ 676 h 701"/>
                    <a:gd name="T2" fmla="*/ 548 w 647"/>
                    <a:gd name="T3" fmla="*/ 108 h 701"/>
                    <a:gd name="T4" fmla="*/ 625 w 647"/>
                    <a:gd name="T5" fmla="*/ 468 h 701"/>
                    <a:gd name="T6" fmla="*/ 306 w 647"/>
                    <a:gd name="T7" fmla="*/ 570 h 701"/>
                    <a:gd name="T8" fmla="*/ 286 w 647"/>
                    <a:gd name="T9" fmla="*/ 617 h 701"/>
                    <a:gd name="T10" fmla="*/ 352 w 647"/>
                    <a:gd name="T11" fmla="*/ 524 h 701"/>
                    <a:gd name="T12" fmla="*/ 528 w 647"/>
                    <a:gd name="T13" fmla="*/ 313 h 701"/>
                    <a:gd name="T14" fmla="*/ 399 w 647"/>
                    <a:gd name="T15" fmla="*/ 500 h 701"/>
                    <a:gd name="T16" fmla="*/ 231 w 647"/>
                    <a:gd name="T17" fmla="*/ 349 h 701"/>
                    <a:gd name="T18" fmla="*/ 269 w 647"/>
                    <a:gd name="T19" fmla="*/ 246 h 701"/>
                    <a:gd name="T20" fmla="*/ 262 w 647"/>
                    <a:gd name="T21" fmla="*/ 490 h 701"/>
                    <a:gd name="T22" fmla="*/ 283 w 647"/>
                    <a:gd name="T23" fmla="*/ 530 h 701"/>
                    <a:gd name="T24" fmla="*/ 274 w 647"/>
                    <a:gd name="T25" fmla="*/ 517 h 701"/>
                    <a:gd name="T26" fmla="*/ 346 w 647"/>
                    <a:gd name="T27" fmla="*/ 445 h 701"/>
                    <a:gd name="T28" fmla="*/ 323 w 647"/>
                    <a:gd name="T29" fmla="*/ 464 h 701"/>
                    <a:gd name="T30" fmla="*/ 335 w 647"/>
                    <a:gd name="T31" fmla="*/ 381 h 701"/>
                    <a:gd name="T32" fmla="*/ 377 w 647"/>
                    <a:gd name="T33" fmla="*/ 394 h 701"/>
                    <a:gd name="T34" fmla="*/ 407 w 647"/>
                    <a:gd name="T35" fmla="*/ 348 h 701"/>
                    <a:gd name="T36" fmla="*/ 419 w 647"/>
                    <a:gd name="T37" fmla="*/ 329 h 701"/>
                    <a:gd name="T38" fmla="*/ 498 w 647"/>
                    <a:gd name="T39" fmla="*/ 216 h 701"/>
                    <a:gd name="T40" fmla="*/ 229 w 647"/>
                    <a:gd name="T41" fmla="*/ 494 h 701"/>
                    <a:gd name="T42" fmla="*/ 163 w 647"/>
                    <a:gd name="T43" fmla="*/ 505 h 701"/>
                    <a:gd name="T44" fmla="*/ 156 w 647"/>
                    <a:gd name="T45" fmla="*/ 425 h 701"/>
                    <a:gd name="T46" fmla="*/ 140 w 647"/>
                    <a:gd name="T47" fmla="*/ 399 h 701"/>
                    <a:gd name="T48" fmla="*/ 177 w 647"/>
                    <a:gd name="T49" fmla="*/ 283 h 701"/>
                    <a:gd name="T50" fmla="*/ 180 w 647"/>
                    <a:gd name="T51" fmla="*/ 246 h 701"/>
                    <a:gd name="T52" fmla="*/ 290 w 647"/>
                    <a:gd name="T53" fmla="*/ 218 h 701"/>
                    <a:gd name="T54" fmla="*/ 331 w 647"/>
                    <a:gd name="T55" fmla="*/ 113 h 701"/>
                    <a:gd name="T56" fmla="*/ 383 w 647"/>
                    <a:gd name="T57" fmla="*/ 173 h 701"/>
                    <a:gd name="T58" fmla="*/ 457 w 647"/>
                    <a:gd name="T59" fmla="*/ 171 h 701"/>
                    <a:gd name="T60" fmla="*/ 393 w 647"/>
                    <a:gd name="T61" fmla="*/ 265 h 701"/>
                    <a:gd name="T62" fmla="*/ 384 w 647"/>
                    <a:gd name="T63" fmla="*/ 229 h 701"/>
                    <a:gd name="T64" fmla="*/ 384 w 647"/>
                    <a:gd name="T65" fmla="*/ 222 h 701"/>
                    <a:gd name="T66" fmla="*/ 291 w 647"/>
                    <a:gd name="T67" fmla="*/ 250 h 701"/>
                    <a:gd name="T68" fmla="*/ 305 w 647"/>
                    <a:gd name="T69" fmla="*/ 259 h 701"/>
                    <a:gd name="T70" fmla="*/ 257 w 647"/>
                    <a:gd name="T71" fmla="*/ 403 h 701"/>
                    <a:gd name="T72" fmla="*/ 272 w 647"/>
                    <a:gd name="T73" fmla="*/ 361 h 701"/>
                    <a:gd name="T74" fmla="*/ 263 w 647"/>
                    <a:gd name="T75" fmla="*/ 356 h 701"/>
                    <a:gd name="T76" fmla="*/ 236 w 647"/>
                    <a:gd name="T77" fmla="*/ 352 h 701"/>
                    <a:gd name="T78" fmla="*/ 299 w 647"/>
                    <a:gd name="T79" fmla="*/ 337 h 701"/>
                    <a:gd name="T80" fmla="*/ 445 w 647"/>
                    <a:gd name="T81" fmla="*/ 236 h 701"/>
                    <a:gd name="T82" fmla="*/ 412 w 647"/>
                    <a:gd name="T83" fmla="*/ 231 h 701"/>
                    <a:gd name="T84" fmla="*/ 494 w 647"/>
                    <a:gd name="T85" fmla="*/ 221 h 701"/>
                    <a:gd name="T86" fmla="*/ 431 w 647"/>
                    <a:gd name="T87" fmla="*/ 430 h 701"/>
                    <a:gd name="T88" fmla="*/ 572 w 647"/>
                    <a:gd name="T89" fmla="*/ 254 h 701"/>
                    <a:gd name="T90" fmla="*/ 420 w 647"/>
                    <a:gd name="T91" fmla="*/ 452 h 701"/>
                    <a:gd name="T92" fmla="*/ 407 w 647"/>
                    <a:gd name="T93" fmla="*/ 454 h 701"/>
                    <a:gd name="T94" fmla="*/ 573 w 647"/>
                    <a:gd name="T95" fmla="*/ 247 h 701"/>
                    <a:gd name="T96" fmla="*/ 437 w 647"/>
                    <a:gd name="T97" fmla="*/ 534 h 701"/>
                    <a:gd name="T98" fmla="*/ 365 w 647"/>
                    <a:gd name="T99" fmla="*/ 643 h 701"/>
                    <a:gd name="T100" fmla="*/ 331 w 647"/>
                    <a:gd name="T101" fmla="*/ 672 h 701"/>
                    <a:gd name="T102" fmla="*/ 528 w 647"/>
                    <a:gd name="T103" fmla="*/ 594 h 701"/>
                    <a:gd name="T104" fmla="*/ 432 w 647"/>
                    <a:gd name="T105" fmla="*/ 558 h 701"/>
                    <a:gd name="T106" fmla="*/ 586 w 647"/>
                    <a:gd name="T107" fmla="*/ 443 h 701"/>
                    <a:gd name="T108" fmla="*/ 416 w 647"/>
                    <a:gd name="T109" fmla="*/ 463 h 701"/>
                    <a:gd name="T110" fmla="*/ 514 w 647"/>
                    <a:gd name="T111" fmla="*/ 262 h 701"/>
                    <a:gd name="T112" fmla="*/ 339 w 647"/>
                    <a:gd name="T113" fmla="*/ 230 h 701"/>
                    <a:gd name="T114" fmla="*/ 392 w 647"/>
                    <a:gd name="T115" fmla="*/ 534 h 701"/>
                    <a:gd name="T116" fmla="*/ 541 w 647"/>
                    <a:gd name="T117" fmla="*/ 399 h 701"/>
                    <a:gd name="T118" fmla="*/ 567 w 647"/>
                    <a:gd name="T119" fmla="*/ 404 h 7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647" h="701">
                      <a:moveTo>
                        <a:pt x="555" y="673"/>
                      </a:moveTo>
                      <a:lnTo>
                        <a:pt x="555" y="673"/>
                      </a:lnTo>
                      <a:cubicBezTo>
                        <a:pt x="549" y="670"/>
                        <a:pt x="537" y="667"/>
                        <a:pt x="524" y="663"/>
                      </a:cubicBezTo>
                      <a:cubicBezTo>
                        <a:pt x="525" y="670"/>
                        <a:pt x="526" y="677"/>
                        <a:pt x="527" y="682"/>
                      </a:cubicBezTo>
                      <a:cubicBezTo>
                        <a:pt x="536" y="680"/>
                        <a:pt x="546" y="677"/>
                        <a:pt x="555" y="673"/>
                      </a:cubicBezTo>
                      <a:lnTo>
                        <a:pt x="555" y="673"/>
                      </a:lnTo>
                      <a:close/>
                      <a:moveTo>
                        <a:pt x="524" y="657"/>
                      </a:moveTo>
                      <a:lnTo>
                        <a:pt x="524" y="657"/>
                      </a:lnTo>
                      <a:cubicBezTo>
                        <a:pt x="539" y="662"/>
                        <a:pt x="556" y="666"/>
                        <a:pt x="563" y="670"/>
                      </a:cubicBezTo>
                      <a:cubicBezTo>
                        <a:pt x="568" y="668"/>
                        <a:pt x="574" y="666"/>
                        <a:pt x="579" y="663"/>
                      </a:cubicBezTo>
                      <a:cubicBezTo>
                        <a:pt x="569" y="658"/>
                        <a:pt x="546" y="651"/>
                        <a:pt x="524" y="645"/>
                      </a:cubicBezTo>
                      <a:cubicBezTo>
                        <a:pt x="524" y="649"/>
                        <a:pt x="524" y="653"/>
                        <a:pt x="524" y="657"/>
                      </a:cubicBezTo>
                      <a:lnTo>
                        <a:pt x="524" y="657"/>
                      </a:lnTo>
                      <a:close/>
                      <a:moveTo>
                        <a:pt x="564" y="676"/>
                      </a:moveTo>
                      <a:lnTo>
                        <a:pt x="564" y="676"/>
                      </a:lnTo>
                      <a:cubicBezTo>
                        <a:pt x="563" y="676"/>
                        <a:pt x="563" y="676"/>
                        <a:pt x="563" y="676"/>
                      </a:cubicBezTo>
                      <a:cubicBezTo>
                        <a:pt x="546" y="683"/>
                        <a:pt x="528" y="688"/>
                        <a:pt x="511" y="692"/>
                      </a:cubicBezTo>
                      <a:cubicBezTo>
                        <a:pt x="511" y="692"/>
                        <a:pt x="510" y="692"/>
                        <a:pt x="510" y="692"/>
                      </a:cubicBezTo>
                      <a:cubicBezTo>
                        <a:pt x="494" y="695"/>
                        <a:pt x="478" y="697"/>
                        <a:pt x="463" y="698"/>
                      </a:cubicBezTo>
                      <a:cubicBezTo>
                        <a:pt x="462" y="698"/>
                        <a:pt x="462" y="698"/>
                        <a:pt x="462" y="698"/>
                      </a:cubicBezTo>
                      <a:cubicBezTo>
                        <a:pt x="410" y="701"/>
                        <a:pt x="361" y="691"/>
                        <a:pt x="324" y="675"/>
                      </a:cubicBezTo>
                      <a:lnTo>
                        <a:pt x="323" y="674"/>
                      </a:lnTo>
                      <a:cubicBezTo>
                        <a:pt x="323" y="674"/>
                        <a:pt x="322" y="674"/>
                        <a:pt x="322" y="674"/>
                      </a:cubicBezTo>
                      <a:cubicBezTo>
                        <a:pt x="260" y="645"/>
                        <a:pt x="232" y="594"/>
                        <a:pt x="293" y="552"/>
                      </a:cubicBezTo>
                      <a:cubicBezTo>
                        <a:pt x="286" y="542"/>
                        <a:pt x="278" y="532"/>
                        <a:pt x="270" y="522"/>
                      </a:cubicBezTo>
                      <a:cubicBezTo>
                        <a:pt x="267" y="518"/>
                        <a:pt x="265" y="515"/>
                        <a:pt x="262" y="511"/>
                      </a:cubicBezTo>
                      <a:cubicBezTo>
                        <a:pt x="257" y="524"/>
                        <a:pt x="257" y="532"/>
                        <a:pt x="265" y="544"/>
                      </a:cubicBezTo>
                      <a:cubicBezTo>
                        <a:pt x="266" y="545"/>
                        <a:pt x="265" y="546"/>
                        <a:pt x="265" y="547"/>
                      </a:cubicBezTo>
                      <a:lnTo>
                        <a:pt x="221" y="599"/>
                      </a:lnTo>
                      <a:cubicBezTo>
                        <a:pt x="220" y="601"/>
                        <a:pt x="218" y="601"/>
                        <a:pt x="217" y="599"/>
                      </a:cubicBezTo>
                      <a:cubicBezTo>
                        <a:pt x="0" y="361"/>
                        <a:pt x="247" y="0"/>
                        <a:pt x="546" y="104"/>
                      </a:cubicBezTo>
                      <a:cubicBezTo>
                        <a:pt x="548" y="105"/>
                        <a:pt x="549" y="106"/>
                        <a:pt x="548" y="108"/>
                      </a:cubicBezTo>
                      <a:lnTo>
                        <a:pt x="501" y="186"/>
                      </a:lnTo>
                      <a:cubicBezTo>
                        <a:pt x="500" y="187"/>
                        <a:pt x="499" y="188"/>
                        <a:pt x="498" y="187"/>
                      </a:cubicBezTo>
                      <a:cubicBezTo>
                        <a:pt x="483" y="185"/>
                        <a:pt x="474" y="186"/>
                        <a:pt x="468" y="192"/>
                      </a:cubicBezTo>
                      <a:cubicBezTo>
                        <a:pt x="482" y="194"/>
                        <a:pt x="496" y="197"/>
                        <a:pt x="510" y="202"/>
                      </a:cubicBezTo>
                      <a:cubicBezTo>
                        <a:pt x="523" y="188"/>
                        <a:pt x="536" y="175"/>
                        <a:pt x="551" y="163"/>
                      </a:cubicBezTo>
                      <a:cubicBezTo>
                        <a:pt x="551" y="163"/>
                        <a:pt x="551" y="163"/>
                        <a:pt x="552" y="163"/>
                      </a:cubicBezTo>
                      <a:cubicBezTo>
                        <a:pt x="552" y="162"/>
                        <a:pt x="553" y="162"/>
                        <a:pt x="554" y="163"/>
                      </a:cubicBezTo>
                      <a:cubicBezTo>
                        <a:pt x="555" y="163"/>
                        <a:pt x="555" y="163"/>
                        <a:pt x="556" y="164"/>
                      </a:cubicBezTo>
                      <a:cubicBezTo>
                        <a:pt x="556" y="164"/>
                        <a:pt x="556" y="165"/>
                        <a:pt x="556" y="165"/>
                      </a:cubicBezTo>
                      <a:lnTo>
                        <a:pt x="583" y="244"/>
                      </a:lnTo>
                      <a:cubicBezTo>
                        <a:pt x="583" y="245"/>
                        <a:pt x="583" y="245"/>
                        <a:pt x="583" y="246"/>
                      </a:cubicBezTo>
                      <a:cubicBezTo>
                        <a:pt x="583" y="247"/>
                        <a:pt x="582" y="247"/>
                        <a:pt x="582" y="247"/>
                      </a:cubicBezTo>
                      <a:cubicBezTo>
                        <a:pt x="581" y="248"/>
                        <a:pt x="580" y="249"/>
                        <a:pt x="579" y="249"/>
                      </a:cubicBezTo>
                      <a:cubicBezTo>
                        <a:pt x="585" y="266"/>
                        <a:pt x="623" y="382"/>
                        <a:pt x="635" y="413"/>
                      </a:cubicBezTo>
                      <a:cubicBezTo>
                        <a:pt x="639" y="423"/>
                        <a:pt x="647" y="441"/>
                        <a:pt x="647" y="452"/>
                      </a:cubicBezTo>
                      <a:cubicBezTo>
                        <a:pt x="647" y="462"/>
                        <a:pt x="640" y="467"/>
                        <a:pt x="625" y="468"/>
                      </a:cubicBezTo>
                      <a:cubicBezTo>
                        <a:pt x="617" y="475"/>
                        <a:pt x="616" y="478"/>
                        <a:pt x="620" y="483"/>
                      </a:cubicBezTo>
                      <a:cubicBezTo>
                        <a:pt x="628" y="494"/>
                        <a:pt x="624" y="499"/>
                        <a:pt x="615" y="506"/>
                      </a:cubicBezTo>
                      <a:cubicBezTo>
                        <a:pt x="624" y="513"/>
                        <a:pt x="622" y="526"/>
                        <a:pt x="617" y="526"/>
                      </a:cubicBezTo>
                      <a:cubicBezTo>
                        <a:pt x="611" y="526"/>
                        <a:pt x="609" y="528"/>
                        <a:pt x="605" y="533"/>
                      </a:cubicBezTo>
                      <a:cubicBezTo>
                        <a:pt x="633" y="560"/>
                        <a:pt x="610" y="583"/>
                        <a:pt x="573" y="591"/>
                      </a:cubicBezTo>
                      <a:cubicBezTo>
                        <a:pt x="562" y="594"/>
                        <a:pt x="548" y="595"/>
                        <a:pt x="534" y="594"/>
                      </a:cubicBezTo>
                      <a:cubicBezTo>
                        <a:pt x="534" y="594"/>
                        <a:pt x="534" y="594"/>
                        <a:pt x="534" y="595"/>
                      </a:cubicBezTo>
                      <a:cubicBezTo>
                        <a:pt x="529" y="610"/>
                        <a:pt x="526" y="625"/>
                        <a:pt x="525" y="639"/>
                      </a:cubicBezTo>
                      <a:cubicBezTo>
                        <a:pt x="549" y="646"/>
                        <a:pt x="578" y="655"/>
                        <a:pt x="586" y="661"/>
                      </a:cubicBezTo>
                      <a:cubicBezTo>
                        <a:pt x="586" y="661"/>
                        <a:pt x="587" y="662"/>
                        <a:pt x="587" y="662"/>
                      </a:cubicBezTo>
                      <a:cubicBezTo>
                        <a:pt x="587" y="663"/>
                        <a:pt x="588" y="663"/>
                        <a:pt x="587" y="664"/>
                      </a:cubicBezTo>
                      <a:cubicBezTo>
                        <a:pt x="587" y="665"/>
                        <a:pt x="587" y="665"/>
                        <a:pt x="586" y="666"/>
                      </a:cubicBezTo>
                      <a:cubicBezTo>
                        <a:pt x="586" y="666"/>
                        <a:pt x="586" y="666"/>
                        <a:pt x="585" y="666"/>
                      </a:cubicBezTo>
                      <a:cubicBezTo>
                        <a:pt x="578" y="670"/>
                        <a:pt x="571" y="673"/>
                        <a:pt x="564" y="676"/>
                      </a:cubicBezTo>
                      <a:lnTo>
                        <a:pt x="564" y="676"/>
                      </a:lnTo>
                      <a:close/>
                      <a:moveTo>
                        <a:pt x="306" y="570"/>
                      </a:moveTo>
                      <a:lnTo>
                        <a:pt x="306" y="570"/>
                      </a:lnTo>
                      <a:cubicBezTo>
                        <a:pt x="306" y="570"/>
                        <a:pt x="306" y="570"/>
                        <a:pt x="306" y="571"/>
                      </a:cubicBezTo>
                      <a:cubicBezTo>
                        <a:pt x="308" y="577"/>
                        <a:pt x="309" y="584"/>
                        <a:pt x="309" y="592"/>
                      </a:cubicBezTo>
                      <a:cubicBezTo>
                        <a:pt x="326" y="581"/>
                        <a:pt x="321" y="561"/>
                        <a:pt x="316" y="552"/>
                      </a:cubicBezTo>
                      <a:cubicBezTo>
                        <a:pt x="312" y="555"/>
                        <a:pt x="307" y="558"/>
                        <a:pt x="303" y="560"/>
                      </a:cubicBezTo>
                      <a:cubicBezTo>
                        <a:pt x="304" y="563"/>
                        <a:pt x="305" y="566"/>
                        <a:pt x="306" y="570"/>
                      </a:cubicBezTo>
                      <a:lnTo>
                        <a:pt x="306" y="570"/>
                      </a:lnTo>
                      <a:close/>
                      <a:moveTo>
                        <a:pt x="302" y="575"/>
                      </a:moveTo>
                      <a:lnTo>
                        <a:pt x="302" y="575"/>
                      </a:lnTo>
                      <a:cubicBezTo>
                        <a:pt x="289" y="583"/>
                        <a:pt x="284" y="592"/>
                        <a:pt x="283" y="601"/>
                      </a:cubicBezTo>
                      <a:cubicBezTo>
                        <a:pt x="291" y="600"/>
                        <a:pt x="297" y="598"/>
                        <a:pt x="303" y="596"/>
                      </a:cubicBezTo>
                      <a:cubicBezTo>
                        <a:pt x="303" y="588"/>
                        <a:pt x="303" y="581"/>
                        <a:pt x="302" y="575"/>
                      </a:cubicBezTo>
                      <a:lnTo>
                        <a:pt x="302" y="575"/>
                      </a:lnTo>
                      <a:close/>
                      <a:moveTo>
                        <a:pt x="283" y="607"/>
                      </a:moveTo>
                      <a:lnTo>
                        <a:pt x="283" y="607"/>
                      </a:lnTo>
                      <a:cubicBezTo>
                        <a:pt x="283" y="610"/>
                        <a:pt x="284" y="614"/>
                        <a:pt x="286" y="617"/>
                      </a:cubicBezTo>
                      <a:cubicBezTo>
                        <a:pt x="325" y="617"/>
                        <a:pt x="354" y="578"/>
                        <a:pt x="333" y="540"/>
                      </a:cubicBezTo>
                      <a:cubicBezTo>
                        <a:pt x="329" y="543"/>
                        <a:pt x="325" y="546"/>
                        <a:pt x="321" y="549"/>
                      </a:cubicBezTo>
                      <a:cubicBezTo>
                        <a:pt x="329" y="563"/>
                        <a:pt x="335" y="601"/>
                        <a:pt x="283" y="607"/>
                      </a:cubicBezTo>
                      <a:lnTo>
                        <a:pt x="283" y="607"/>
                      </a:lnTo>
                      <a:close/>
                      <a:moveTo>
                        <a:pt x="289" y="623"/>
                      </a:moveTo>
                      <a:lnTo>
                        <a:pt x="289" y="623"/>
                      </a:lnTo>
                      <a:cubicBezTo>
                        <a:pt x="292" y="627"/>
                        <a:pt x="296" y="631"/>
                        <a:pt x="301" y="635"/>
                      </a:cubicBezTo>
                      <a:cubicBezTo>
                        <a:pt x="358" y="619"/>
                        <a:pt x="370" y="571"/>
                        <a:pt x="348" y="528"/>
                      </a:cubicBezTo>
                      <a:cubicBezTo>
                        <a:pt x="344" y="531"/>
                        <a:pt x="341" y="533"/>
                        <a:pt x="338" y="536"/>
                      </a:cubicBezTo>
                      <a:cubicBezTo>
                        <a:pt x="362" y="578"/>
                        <a:pt x="330" y="620"/>
                        <a:pt x="289" y="623"/>
                      </a:cubicBezTo>
                      <a:lnTo>
                        <a:pt x="289" y="623"/>
                      </a:lnTo>
                      <a:close/>
                      <a:moveTo>
                        <a:pt x="307" y="639"/>
                      </a:moveTo>
                      <a:lnTo>
                        <a:pt x="307" y="639"/>
                      </a:lnTo>
                      <a:cubicBezTo>
                        <a:pt x="312" y="643"/>
                        <a:pt x="318" y="645"/>
                        <a:pt x="325" y="647"/>
                      </a:cubicBezTo>
                      <a:cubicBezTo>
                        <a:pt x="395" y="612"/>
                        <a:pt x="378" y="539"/>
                        <a:pt x="362" y="514"/>
                      </a:cubicBezTo>
                      <a:cubicBezTo>
                        <a:pt x="359" y="517"/>
                        <a:pt x="355" y="521"/>
                        <a:pt x="352" y="524"/>
                      </a:cubicBezTo>
                      <a:cubicBezTo>
                        <a:pt x="376" y="569"/>
                        <a:pt x="365" y="620"/>
                        <a:pt x="307" y="639"/>
                      </a:cubicBezTo>
                      <a:lnTo>
                        <a:pt x="307" y="639"/>
                      </a:lnTo>
                      <a:close/>
                      <a:moveTo>
                        <a:pt x="527" y="353"/>
                      </a:moveTo>
                      <a:lnTo>
                        <a:pt x="527" y="353"/>
                      </a:lnTo>
                      <a:cubicBezTo>
                        <a:pt x="552" y="343"/>
                        <a:pt x="582" y="339"/>
                        <a:pt x="606" y="346"/>
                      </a:cubicBezTo>
                      <a:cubicBezTo>
                        <a:pt x="595" y="315"/>
                        <a:pt x="584" y="282"/>
                        <a:pt x="578" y="264"/>
                      </a:cubicBezTo>
                      <a:cubicBezTo>
                        <a:pt x="578" y="295"/>
                        <a:pt x="563" y="325"/>
                        <a:pt x="532" y="338"/>
                      </a:cubicBezTo>
                      <a:cubicBezTo>
                        <a:pt x="531" y="343"/>
                        <a:pt x="529" y="348"/>
                        <a:pt x="527" y="353"/>
                      </a:cubicBezTo>
                      <a:lnTo>
                        <a:pt x="527" y="353"/>
                      </a:lnTo>
                      <a:close/>
                      <a:moveTo>
                        <a:pt x="518" y="357"/>
                      </a:moveTo>
                      <a:lnTo>
                        <a:pt x="518" y="357"/>
                      </a:lnTo>
                      <a:cubicBezTo>
                        <a:pt x="518" y="357"/>
                        <a:pt x="518" y="357"/>
                        <a:pt x="519" y="356"/>
                      </a:cubicBezTo>
                      <a:cubicBezTo>
                        <a:pt x="523" y="350"/>
                        <a:pt x="525" y="343"/>
                        <a:pt x="527" y="336"/>
                      </a:cubicBezTo>
                      <a:cubicBezTo>
                        <a:pt x="527" y="335"/>
                        <a:pt x="527" y="335"/>
                        <a:pt x="527" y="335"/>
                      </a:cubicBezTo>
                      <a:cubicBezTo>
                        <a:pt x="528" y="328"/>
                        <a:pt x="529" y="321"/>
                        <a:pt x="528" y="314"/>
                      </a:cubicBezTo>
                      <a:cubicBezTo>
                        <a:pt x="528" y="314"/>
                        <a:pt x="528" y="314"/>
                        <a:pt x="528" y="313"/>
                      </a:cubicBezTo>
                      <a:cubicBezTo>
                        <a:pt x="528" y="308"/>
                        <a:pt x="527" y="303"/>
                        <a:pt x="526" y="298"/>
                      </a:cubicBezTo>
                      <a:cubicBezTo>
                        <a:pt x="523" y="302"/>
                        <a:pt x="519" y="306"/>
                        <a:pt x="516" y="310"/>
                      </a:cubicBezTo>
                      <a:cubicBezTo>
                        <a:pt x="517" y="328"/>
                        <a:pt x="513" y="348"/>
                        <a:pt x="494" y="365"/>
                      </a:cubicBezTo>
                      <a:cubicBezTo>
                        <a:pt x="495" y="371"/>
                        <a:pt x="495" y="377"/>
                        <a:pt x="494" y="382"/>
                      </a:cubicBezTo>
                      <a:cubicBezTo>
                        <a:pt x="505" y="374"/>
                        <a:pt x="513" y="366"/>
                        <a:pt x="518" y="357"/>
                      </a:cubicBezTo>
                      <a:lnTo>
                        <a:pt x="518" y="357"/>
                      </a:lnTo>
                      <a:close/>
                      <a:moveTo>
                        <a:pt x="374" y="525"/>
                      </a:moveTo>
                      <a:lnTo>
                        <a:pt x="374" y="525"/>
                      </a:lnTo>
                      <a:cubicBezTo>
                        <a:pt x="375" y="519"/>
                        <a:pt x="378" y="513"/>
                        <a:pt x="383" y="509"/>
                      </a:cubicBezTo>
                      <a:cubicBezTo>
                        <a:pt x="381" y="505"/>
                        <a:pt x="379" y="501"/>
                        <a:pt x="379" y="497"/>
                      </a:cubicBezTo>
                      <a:cubicBezTo>
                        <a:pt x="375" y="501"/>
                        <a:pt x="370" y="506"/>
                        <a:pt x="366" y="510"/>
                      </a:cubicBezTo>
                      <a:cubicBezTo>
                        <a:pt x="369" y="514"/>
                        <a:pt x="371" y="519"/>
                        <a:pt x="374" y="525"/>
                      </a:cubicBezTo>
                      <a:lnTo>
                        <a:pt x="374" y="525"/>
                      </a:lnTo>
                      <a:close/>
                      <a:moveTo>
                        <a:pt x="387" y="505"/>
                      </a:moveTo>
                      <a:lnTo>
                        <a:pt x="387" y="505"/>
                      </a:lnTo>
                      <a:cubicBezTo>
                        <a:pt x="391" y="503"/>
                        <a:pt x="394" y="501"/>
                        <a:pt x="399" y="500"/>
                      </a:cubicBezTo>
                      <a:cubicBezTo>
                        <a:pt x="396" y="494"/>
                        <a:pt x="394" y="487"/>
                        <a:pt x="394" y="479"/>
                      </a:cubicBezTo>
                      <a:cubicBezTo>
                        <a:pt x="390" y="483"/>
                        <a:pt x="387" y="487"/>
                        <a:pt x="383" y="491"/>
                      </a:cubicBezTo>
                      <a:cubicBezTo>
                        <a:pt x="384" y="496"/>
                        <a:pt x="385" y="501"/>
                        <a:pt x="387" y="505"/>
                      </a:cubicBezTo>
                      <a:lnTo>
                        <a:pt x="387" y="505"/>
                      </a:lnTo>
                      <a:close/>
                      <a:moveTo>
                        <a:pt x="253" y="527"/>
                      </a:moveTo>
                      <a:lnTo>
                        <a:pt x="253" y="527"/>
                      </a:lnTo>
                      <a:cubicBezTo>
                        <a:pt x="253" y="520"/>
                        <a:pt x="255" y="513"/>
                        <a:pt x="258" y="506"/>
                      </a:cubicBezTo>
                      <a:cubicBezTo>
                        <a:pt x="244" y="485"/>
                        <a:pt x="232" y="458"/>
                        <a:pt x="227" y="419"/>
                      </a:cubicBezTo>
                      <a:cubicBezTo>
                        <a:pt x="227" y="418"/>
                        <a:pt x="227" y="418"/>
                        <a:pt x="227" y="418"/>
                      </a:cubicBezTo>
                      <a:cubicBezTo>
                        <a:pt x="227" y="414"/>
                        <a:pt x="227" y="410"/>
                        <a:pt x="226" y="406"/>
                      </a:cubicBezTo>
                      <a:cubicBezTo>
                        <a:pt x="226" y="406"/>
                        <a:pt x="226" y="406"/>
                        <a:pt x="226" y="405"/>
                      </a:cubicBezTo>
                      <a:cubicBezTo>
                        <a:pt x="226" y="404"/>
                        <a:pt x="226" y="403"/>
                        <a:pt x="226" y="401"/>
                      </a:cubicBezTo>
                      <a:cubicBezTo>
                        <a:pt x="226" y="388"/>
                        <a:pt x="226" y="375"/>
                        <a:pt x="228" y="363"/>
                      </a:cubicBezTo>
                      <a:cubicBezTo>
                        <a:pt x="228" y="362"/>
                        <a:pt x="229" y="362"/>
                        <a:pt x="229" y="362"/>
                      </a:cubicBezTo>
                      <a:cubicBezTo>
                        <a:pt x="229" y="358"/>
                        <a:pt x="230" y="354"/>
                        <a:pt x="231" y="350"/>
                      </a:cubicBezTo>
                      <a:cubicBezTo>
                        <a:pt x="231" y="350"/>
                        <a:pt x="231" y="349"/>
                        <a:pt x="231" y="349"/>
                      </a:cubicBezTo>
                      <a:cubicBezTo>
                        <a:pt x="239" y="313"/>
                        <a:pt x="258" y="278"/>
                        <a:pt x="284" y="250"/>
                      </a:cubicBezTo>
                      <a:cubicBezTo>
                        <a:pt x="284" y="250"/>
                        <a:pt x="284" y="249"/>
                        <a:pt x="284" y="249"/>
                      </a:cubicBezTo>
                      <a:cubicBezTo>
                        <a:pt x="292" y="241"/>
                        <a:pt x="301" y="234"/>
                        <a:pt x="310" y="227"/>
                      </a:cubicBezTo>
                      <a:lnTo>
                        <a:pt x="310" y="227"/>
                      </a:lnTo>
                      <a:cubicBezTo>
                        <a:pt x="324" y="216"/>
                        <a:pt x="340" y="207"/>
                        <a:pt x="358" y="201"/>
                      </a:cubicBezTo>
                      <a:cubicBezTo>
                        <a:pt x="358" y="200"/>
                        <a:pt x="358" y="200"/>
                        <a:pt x="358" y="200"/>
                      </a:cubicBezTo>
                      <a:cubicBezTo>
                        <a:pt x="379" y="192"/>
                        <a:pt x="403" y="188"/>
                        <a:pt x="428" y="188"/>
                      </a:cubicBezTo>
                      <a:cubicBezTo>
                        <a:pt x="430" y="188"/>
                        <a:pt x="431" y="188"/>
                        <a:pt x="433" y="188"/>
                      </a:cubicBezTo>
                      <a:cubicBezTo>
                        <a:pt x="442" y="188"/>
                        <a:pt x="452" y="189"/>
                        <a:pt x="462" y="190"/>
                      </a:cubicBezTo>
                      <a:cubicBezTo>
                        <a:pt x="466" y="185"/>
                        <a:pt x="471" y="182"/>
                        <a:pt x="478" y="181"/>
                      </a:cubicBezTo>
                      <a:cubicBezTo>
                        <a:pt x="477" y="181"/>
                        <a:pt x="477" y="180"/>
                        <a:pt x="476" y="180"/>
                      </a:cubicBezTo>
                      <a:cubicBezTo>
                        <a:pt x="476" y="180"/>
                        <a:pt x="476" y="180"/>
                        <a:pt x="476" y="180"/>
                      </a:cubicBezTo>
                      <a:cubicBezTo>
                        <a:pt x="464" y="177"/>
                        <a:pt x="451" y="175"/>
                        <a:pt x="439" y="174"/>
                      </a:cubicBezTo>
                      <a:lnTo>
                        <a:pt x="439" y="174"/>
                      </a:lnTo>
                      <a:cubicBezTo>
                        <a:pt x="374" y="170"/>
                        <a:pt x="312" y="198"/>
                        <a:pt x="269" y="246"/>
                      </a:cubicBezTo>
                      <a:lnTo>
                        <a:pt x="269" y="246"/>
                      </a:lnTo>
                      <a:cubicBezTo>
                        <a:pt x="260" y="256"/>
                        <a:pt x="252" y="266"/>
                        <a:pt x="245" y="277"/>
                      </a:cubicBezTo>
                      <a:cubicBezTo>
                        <a:pt x="245" y="277"/>
                        <a:pt x="245" y="277"/>
                        <a:pt x="245" y="277"/>
                      </a:cubicBezTo>
                      <a:cubicBezTo>
                        <a:pt x="238" y="288"/>
                        <a:pt x="233" y="298"/>
                        <a:pt x="228" y="310"/>
                      </a:cubicBezTo>
                      <a:cubicBezTo>
                        <a:pt x="228" y="310"/>
                        <a:pt x="228" y="310"/>
                        <a:pt x="228" y="310"/>
                      </a:cubicBezTo>
                      <a:cubicBezTo>
                        <a:pt x="223" y="321"/>
                        <a:pt x="219" y="333"/>
                        <a:pt x="217" y="345"/>
                      </a:cubicBezTo>
                      <a:cubicBezTo>
                        <a:pt x="206" y="391"/>
                        <a:pt x="210" y="442"/>
                        <a:pt x="235" y="494"/>
                      </a:cubicBezTo>
                      <a:lnTo>
                        <a:pt x="235" y="494"/>
                      </a:lnTo>
                      <a:cubicBezTo>
                        <a:pt x="240" y="505"/>
                        <a:pt x="246" y="516"/>
                        <a:pt x="253" y="527"/>
                      </a:cubicBezTo>
                      <a:lnTo>
                        <a:pt x="253" y="527"/>
                      </a:lnTo>
                      <a:close/>
                      <a:moveTo>
                        <a:pt x="264" y="503"/>
                      </a:moveTo>
                      <a:lnTo>
                        <a:pt x="264" y="503"/>
                      </a:lnTo>
                      <a:cubicBezTo>
                        <a:pt x="264" y="504"/>
                        <a:pt x="264" y="504"/>
                        <a:pt x="264" y="504"/>
                      </a:cubicBezTo>
                      <a:cubicBezTo>
                        <a:pt x="266" y="507"/>
                        <a:pt x="268" y="510"/>
                        <a:pt x="270" y="513"/>
                      </a:cubicBezTo>
                      <a:cubicBezTo>
                        <a:pt x="281" y="504"/>
                        <a:pt x="292" y="495"/>
                        <a:pt x="301" y="486"/>
                      </a:cubicBezTo>
                      <a:cubicBezTo>
                        <a:pt x="297" y="483"/>
                        <a:pt x="292" y="481"/>
                        <a:pt x="288" y="479"/>
                      </a:cubicBezTo>
                      <a:cubicBezTo>
                        <a:pt x="281" y="486"/>
                        <a:pt x="275" y="490"/>
                        <a:pt x="262" y="490"/>
                      </a:cubicBezTo>
                      <a:cubicBezTo>
                        <a:pt x="260" y="490"/>
                        <a:pt x="259" y="488"/>
                        <a:pt x="260" y="486"/>
                      </a:cubicBezTo>
                      <a:cubicBezTo>
                        <a:pt x="262" y="479"/>
                        <a:pt x="260" y="461"/>
                        <a:pt x="260" y="452"/>
                      </a:cubicBezTo>
                      <a:cubicBezTo>
                        <a:pt x="259" y="450"/>
                        <a:pt x="258" y="448"/>
                        <a:pt x="257" y="446"/>
                      </a:cubicBezTo>
                      <a:cubicBezTo>
                        <a:pt x="253" y="447"/>
                        <a:pt x="249" y="447"/>
                        <a:pt x="243" y="447"/>
                      </a:cubicBezTo>
                      <a:cubicBezTo>
                        <a:pt x="240" y="447"/>
                        <a:pt x="239" y="444"/>
                        <a:pt x="241" y="442"/>
                      </a:cubicBezTo>
                      <a:cubicBezTo>
                        <a:pt x="250" y="434"/>
                        <a:pt x="249" y="423"/>
                        <a:pt x="250" y="408"/>
                      </a:cubicBezTo>
                      <a:cubicBezTo>
                        <a:pt x="245" y="411"/>
                        <a:pt x="237" y="417"/>
                        <a:pt x="233" y="419"/>
                      </a:cubicBezTo>
                      <a:cubicBezTo>
                        <a:pt x="237" y="458"/>
                        <a:pt x="250" y="483"/>
                        <a:pt x="264" y="503"/>
                      </a:cubicBezTo>
                      <a:lnTo>
                        <a:pt x="264" y="503"/>
                      </a:lnTo>
                      <a:close/>
                      <a:moveTo>
                        <a:pt x="291" y="540"/>
                      </a:moveTo>
                      <a:lnTo>
                        <a:pt x="291" y="540"/>
                      </a:lnTo>
                      <a:cubicBezTo>
                        <a:pt x="406" y="463"/>
                        <a:pt x="451" y="323"/>
                        <a:pt x="554" y="235"/>
                      </a:cubicBezTo>
                      <a:lnTo>
                        <a:pt x="539" y="232"/>
                      </a:lnTo>
                      <a:cubicBezTo>
                        <a:pt x="536" y="231"/>
                        <a:pt x="536" y="231"/>
                        <a:pt x="536" y="228"/>
                      </a:cubicBezTo>
                      <a:lnTo>
                        <a:pt x="539" y="207"/>
                      </a:lnTo>
                      <a:cubicBezTo>
                        <a:pt x="444" y="303"/>
                        <a:pt x="391" y="462"/>
                        <a:pt x="283" y="530"/>
                      </a:cubicBezTo>
                      <a:cubicBezTo>
                        <a:pt x="286" y="533"/>
                        <a:pt x="288" y="536"/>
                        <a:pt x="291" y="540"/>
                      </a:cubicBezTo>
                      <a:lnTo>
                        <a:pt x="291" y="540"/>
                      </a:lnTo>
                      <a:close/>
                      <a:moveTo>
                        <a:pt x="558" y="188"/>
                      </a:moveTo>
                      <a:lnTo>
                        <a:pt x="558" y="188"/>
                      </a:lnTo>
                      <a:cubicBezTo>
                        <a:pt x="554" y="192"/>
                        <a:pt x="549" y="196"/>
                        <a:pt x="545" y="200"/>
                      </a:cubicBezTo>
                      <a:lnTo>
                        <a:pt x="542" y="227"/>
                      </a:lnTo>
                      <a:lnTo>
                        <a:pt x="560" y="230"/>
                      </a:lnTo>
                      <a:cubicBezTo>
                        <a:pt x="563" y="228"/>
                        <a:pt x="566" y="225"/>
                        <a:pt x="570" y="222"/>
                      </a:cubicBezTo>
                      <a:lnTo>
                        <a:pt x="567" y="216"/>
                      </a:lnTo>
                      <a:cubicBezTo>
                        <a:pt x="562" y="217"/>
                        <a:pt x="557" y="215"/>
                        <a:pt x="555" y="210"/>
                      </a:cubicBezTo>
                      <a:cubicBezTo>
                        <a:pt x="553" y="204"/>
                        <a:pt x="556" y="199"/>
                        <a:pt x="561" y="197"/>
                      </a:cubicBezTo>
                      <a:lnTo>
                        <a:pt x="558" y="188"/>
                      </a:lnTo>
                      <a:lnTo>
                        <a:pt x="558" y="188"/>
                      </a:lnTo>
                      <a:close/>
                      <a:moveTo>
                        <a:pt x="308" y="487"/>
                      </a:moveTo>
                      <a:lnTo>
                        <a:pt x="308" y="487"/>
                      </a:lnTo>
                      <a:cubicBezTo>
                        <a:pt x="297" y="498"/>
                        <a:pt x="286" y="508"/>
                        <a:pt x="274" y="517"/>
                      </a:cubicBezTo>
                      <a:lnTo>
                        <a:pt x="274" y="518"/>
                      </a:lnTo>
                      <a:cubicBezTo>
                        <a:pt x="276" y="521"/>
                        <a:pt x="278" y="523"/>
                        <a:pt x="280" y="525"/>
                      </a:cubicBezTo>
                      <a:cubicBezTo>
                        <a:pt x="336" y="490"/>
                        <a:pt x="378" y="429"/>
                        <a:pt x="419" y="364"/>
                      </a:cubicBezTo>
                      <a:cubicBezTo>
                        <a:pt x="454" y="308"/>
                        <a:pt x="492" y="245"/>
                        <a:pt x="540" y="197"/>
                      </a:cubicBezTo>
                      <a:cubicBezTo>
                        <a:pt x="540" y="197"/>
                        <a:pt x="541" y="197"/>
                        <a:pt x="541" y="196"/>
                      </a:cubicBezTo>
                      <a:cubicBezTo>
                        <a:pt x="546" y="192"/>
                        <a:pt x="551" y="187"/>
                        <a:pt x="556" y="183"/>
                      </a:cubicBezTo>
                      <a:lnTo>
                        <a:pt x="552" y="170"/>
                      </a:lnTo>
                      <a:cubicBezTo>
                        <a:pt x="533" y="185"/>
                        <a:pt x="516" y="203"/>
                        <a:pt x="500" y="222"/>
                      </a:cubicBezTo>
                      <a:cubicBezTo>
                        <a:pt x="500" y="222"/>
                        <a:pt x="500" y="223"/>
                        <a:pt x="500" y="223"/>
                      </a:cubicBezTo>
                      <a:cubicBezTo>
                        <a:pt x="469" y="260"/>
                        <a:pt x="443" y="302"/>
                        <a:pt x="418" y="341"/>
                      </a:cubicBezTo>
                      <a:cubicBezTo>
                        <a:pt x="405" y="361"/>
                        <a:pt x="392" y="382"/>
                        <a:pt x="378" y="402"/>
                      </a:cubicBezTo>
                      <a:cubicBezTo>
                        <a:pt x="378" y="402"/>
                        <a:pt x="378" y="402"/>
                        <a:pt x="378" y="402"/>
                      </a:cubicBezTo>
                      <a:cubicBezTo>
                        <a:pt x="372" y="411"/>
                        <a:pt x="366" y="419"/>
                        <a:pt x="360" y="426"/>
                      </a:cubicBezTo>
                      <a:cubicBezTo>
                        <a:pt x="360" y="427"/>
                        <a:pt x="360" y="427"/>
                        <a:pt x="360" y="427"/>
                      </a:cubicBezTo>
                      <a:cubicBezTo>
                        <a:pt x="355" y="433"/>
                        <a:pt x="351" y="439"/>
                        <a:pt x="347" y="444"/>
                      </a:cubicBezTo>
                      <a:cubicBezTo>
                        <a:pt x="346" y="444"/>
                        <a:pt x="346" y="445"/>
                        <a:pt x="346" y="445"/>
                      </a:cubicBezTo>
                      <a:cubicBezTo>
                        <a:pt x="340" y="453"/>
                        <a:pt x="333" y="461"/>
                        <a:pt x="326" y="468"/>
                      </a:cubicBezTo>
                      <a:cubicBezTo>
                        <a:pt x="326" y="469"/>
                        <a:pt x="326" y="469"/>
                        <a:pt x="325" y="469"/>
                      </a:cubicBezTo>
                      <a:cubicBezTo>
                        <a:pt x="320" y="475"/>
                        <a:pt x="314" y="481"/>
                        <a:pt x="308" y="487"/>
                      </a:cubicBezTo>
                      <a:lnTo>
                        <a:pt x="308" y="487"/>
                      </a:lnTo>
                      <a:lnTo>
                        <a:pt x="308" y="487"/>
                      </a:lnTo>
                      <a:close/>
                      <a:moveTo>
                        <a:pt x="306" y="482"/>
                      </a:moveTo>
                      <a:lnTo>
                        <a:pt x="306" y="482"/>
                      </a:lnTo>
                      <a:cubicBezTo>
                        <a:pt x="310" y="477"/>
                        <a:pt x="314" y="473"/>
                        <a:pt x="318" y="469"/>
                      </a:cubicBezTo>
                      <a:cubicBezTo>
                        <a:pt x="292" y="465"/>
                        <a:pt x="277" y="452"/>
                        <a:pt x="272" y="437"/>
                      </a:cubicBezTo>
                      <a:cubicBezTo>
                        <a:pt x="268" y="440"/>
                        <a:pt x="265" y="443"/>
                        <a:pt x="262" y="444"/>
                      </a:cubicBezTo>
                      <a:cubicBezTo>
                        <a:pt x="263" y="446"/>
                        <a:pt x="264" y="447"/>
                        <a:pt x="264" y="449"/>
                      </a:cubicBezTo>
                      <a:cubicBezTo>
                        <a:pt x="265" y="449"/>
                        <a:pt x="265" y="449"/>
                        <a:pt x="265" y="450"/>
                      </a:cubicBezTo>
                      <a:cubicBezTo>
                        <a:pt x="276" y="467"/>
                        <a:pt x="288" y="472"/>
                        <a:pt x="306" y="482"/>
                      </a:cubicBezTo>
                      <a:lnTo>
                        <a:pt x="306" y="482"/>
                      </a:lnTo>
                      <a:close/>
                      <a:moveTo>
                        <a:pt x="323" y="464"/>
                      </a:moveTo>
                      <a:lnTo>
                        <a:pt x="323" y="464"/>
                      </a:lnTo>
                      <a:cubicBezTo>
                        <a:pt x="327" y="459"/>
                        <a:pt x="331" y="454"/>
                        <a:pt x="335" y="449"/>
                      </a:cubicBezTo>
                      <a:cubicBezTo>
                        <a:pt x="287" y="463"/>
                        <a:pt x="257" y="387"/>
                        <a:pt x="339" y="356"/>
                      </a:cubicBezTo>
                      <a:cubicBezTo>
                        <a:pt x="333" y="354"/>
                        <a:pt x="327" y="352"/>
                        <a:pt x="321" y="349"/>
                      </a:cubicBezTo>
                      <a:cubicBezTo>
                        <a:pt x="268" y="373"/>
                        <a:pt x="250" y="454"/>
                        <a:pt x="323" y="464"/>
                      </a:cubicBezTo>
                      <a:lnTo>
                        <a:pt x="323" y="464"/>
                      </a:lnTo>
                      <a:close/>
                      <a:moveTo>
                        <a:pt x="343" y="440"/>
                      </a:moveTo>
                      <a:lnTo>
                        <a:pt x="343" y="440"/>
                      </a:lnTo>
                      <a:cubicBezTo>
                        <a:pt x="347" y="435"/>
                        <a:pt x="351" y="430"/>
                        <a:pt x="355" y="424"/>
                      </a:cubicBezTo>
                      <a:cubicBezTo>
                        <a:pt x="357" y="410"/>
                        <a:pt x="353" y="394"/>
                        <a:pt x="336" y="386"/>
                      </a:cubicBezTo>
                      <a:cubicBezTo>
                        <a:pt x="331" y="389"/>
                        <a:pt x="326" y="392"/>
                        <a:pt x="322" y="396"/>
                      </a:cubicBezTo>
                      <a:cubicBezTo>
                        <a:pt x="348" y="400"/>
                        <a:pt x="348" y="433"/>
                        <a:pt x="324" y="433"/>
                      </a:cubicBezTo>
                      <a:cubicBezTo>
                        <a:pt x="305" y="433"/>
                        <a:pt x="306" y="409"/>
                        <a:pt x="314" y="397"/>
                      </a:cubicBezTo>
                      <a:cubicBezTo>
                        <a:pt x="314" y="397"/>
                        <a:pt x="315" y="396"/>
                        <a:pt x="315" y="396"/>
                      </a:cubicBezTo>
                      <a:lnTo>
                        <a:pt x="315" y="396"/>
                      </a:lnTo>
                      <a:cubicBezTo>
                        <a:pt x="319" y="391"/>
                        <a:pt x="325" y="386"/>
                        <a:pt x="334" y="381"/>
                      </a:cubicBezTo>
                      <a:cubicBezTo>
                        <a:pt x="334" y="381"/>
                        <a:pt x="334" y="381"/>
                        <a:pt x="335" y="381"/>
                      </a:cubicBezTo>
                      <a:cubicBezTo>
                        <a:pt x="341" y="378"/>
                        <a:pt x="349" y="375"/>
                        <a:pt x="358" y="373"/>
                      </a:cubicBezTo>
                      <a:cubicBezTo>
                        <a:pt x="358" y="372"/>
                        <a:pt x="359" y="372"/>
                        <a:pt x="359" y="372"/>
                      </a:cubicBezTo>
                      <a:cubicBezTo>
                        <a:pt x="364" y="371"/>
                        <a:pt x="370" y="370"/>
                        <a:pt x="377" y="369"/>
                      </a:cubicBezTo>
                      <a:cubicBezTo>
                        <a:pt x="372" y="367"/>
                        <a:pt x="366" y="365"/>
                        <a:pt x="360" y="363"/>
                      </a:cubicBezTo>
                      <a:cubicBezTo>
                        <a:pt x="356" y="362"/>
                        <a:pt x="352" y="360"/>
                        <a:pt x="348" y="359"/>
                      </a:cubicBezTo>
                      <a:cubicBezTo>
                        <a:pt x="259" y="388"/>
                        <a:pt x="295" y="466"/>
                        <a:pt x="343" y="440"/>
                      </a:cubicBezTo>
                      <a:lnTo>
                        <a:pt x="343" y="440"/>
                      </a:lnTo>
                      <a:close/>
                      <a:moveTo>
                        <a:pt x="361" y="416"/>
                      </a:moveTo>
                      <a:lnTo>
                        <a:pt x="361" y="416"/>
                      </a:lnTo>
                      <a:cubicBezTo>
                        <a:pt x="365" y="411"/>
                        <a:pt x="369" y="405"/>
                        <a:pt x="373" y="400"/>
                      </a:cubicBezTo>
                      <a:cubicBezTo>
                        <a:pt x="372" y="395"/>
                        <a:pt x="366" y="385"/>
                        <a:pt x="358" y="378"/>
                      </a:cubicBezTo>
                      <a:cubicBezTo>
                        <a:pt x="353" y="380"/>
                        <a:pt x="347" y="381"/>
                        <a:pt x="342" y="384"/>
                      </a:cubicBezTo>
                      <a:cubicBezTo>
                        <a:pt x="356" y="391"/>
                        <a:pt x="361" y="404"/>
                        <a:pt x="361" y="416"/>
                      </a:cubicBezTo>
                      <a:lnTo>
                        <a:pt x="361" y="416"/>
                      </a:lnTo>
                      <a:close/>
                      <a:moveTo>
                        <a:pt x="377" y="394"/>
                      </a:moveTo>
                      <a:lnTo>
                        <a:pt x="377" y="394"/>
                      </a:lnTo>
                      <a:cubicBezTo>
                        <a:pt x="381" y="388"/>
                        <a:pt x="385" y="382"/>
                        <a:pt x="389" y="376"/>
                      </a:cubicBezTo>
                      <a:cubicBezTo>
                        <a:pt x="388" y="375"/>
                        <a:pt x="387" y="375"/>
                        <a:pt x="386" y="374"/>
                      </a:cubicBezTo>
                      <a:cubicBezTo>
                        <a:pt x="380" y="375"/>
                        <a:pt x="373" y="375"/>
                        <a:pt x="365" y="377"/>
                      </a:cubicBezTo>
                      <a:cubicBezTo>
                        <a:pt x="370" y="382"/>
                        <a:pt x="374" y="389"/>
                        <a:pt x="377" y="394"/>
                      </a:cubicBezTo>
                      <a:lnTo>
                        <a:pt x="377" y="394"/>
                      </a:lnTo>
                      <a:close/>
                      <a:moveTo>
                        <a:pt x="392" y="372"/>
                      </a:moveTo>
                      <a:lnTo>
                        <a:pt x="392" y="372"/>
                      </a:lnTo>
                      <a:cubicBezTo>
                        <a:pt x="396" y="365"/>
                        <a:pt x="400" y="359"/>
                        <a:pt x="404" y="353"/>
                      </a:cubicBezTo>
                      <a:cubicBezTo>
                        <a:pt x="389" y="349"/>
                        <a:pt x="360" y="351"/>
                        <a:pt x="343" y="351"/>
                      </a:cubicBezTo>
                      <a:cubicBezTo>
                        <a:pt x="349" y="354"/>
                        <a:pt x="355" y="356"/>
                        <a:pt x="362" y="358"/>
                      </a:cubicBezTo>
                      <a:cubicBezTo>
                        <a:pt x="371" y="361"/>
                        <a:pt x="380" y="364"/>
                        <a:pt x="387" y="369"/>
                      </a:cubicBezTo>
                      <a:cubicBezTo>
                        <a:pt x="388" y="369"/>
                        <a:pt x="388" y="369"/>
                        <a:pt x="388" y="369"/>
                      </a:cubicBezTo>
                      <a:cubicBezTo>
                        <a:pt x="389" y="370"/>
                        <a:pt x="391" y="371"/>
                        <a:pt x="392" y="372"/>
                      </a:cubicBezTo>
                      <a:lnTo>
                        <a:pt x="392" y="372"/>
                      </a:lnTo>
                      <a:close/>
                      <a:moveTo>
                        <a:pt x="407" y="348"/>
                      </a:moveTo>
                      <a:lnTo>
                        <a:pt x="407" y="348"/>
                      </a:lnTo>
                      <a:cubicBezTo>
                        <a:pt x="410" y="343"/>
                        <a:pt x="413" y="339"/>
                        <a:pt x="416" y="334"/>
                      </a:cubicBezTo>
                      <a:cubicBezTo>
                        <a:pt x="399" y="329"/>
                        <a:pt x="371" y="330"/>
                        <a:pt x="354" y="330"/>
                      </a:cubicBezTo>
                      <a:cubicBezTo>
                        <a:pt x="333" y="331"/>
                        <a:pt x="312" y="331"/>
                        <a:pt x="295" y="327"/>
                      </a:cubicBezTo>
                      <a:cubicBezTo>
                        <a:pt x="304" y="335"/>
                        <a:pt x="315" y="340"/>
                        <a:pt x="327" y="345"/>
                      </a:cubicBezTo>
                      <a:cubicBezTo>
                        <a:pt x="335" y="347"/>
                        <a:pt x="356" y="345"/>
                        <a:pt x="363" y="345"/>
                      </a:cubicBezTo>
                      <a:cubicBezTo>
                        <a:pt x="379" y="345"/>
                        <a:pt x="396" y="345"/>
                        <a:pt x="407" y="348"/>
                      </a:cubicBezTo>
                      <a:lnTo>
                        <a:pt x="407" y="348"/>
                      </a:lnTo>
                      <a:close/>
                      <a:moveTo>
                        <a:pt x="419" y="329"/>
                      </a:moveTo>
                      <a:lnTo>
                        <a:pt x="419" y="329"/>
                      </a:lnTo>
                      <a:cubicBezTo>
                        <a:pt x="421" y="325"/>
                        <a:pt x="424" y="322"/>
                        <a:pt x="426" y="318"/>
                      </a:cubicBezTo>
                      <a:cubicBezTo>
                        <a:pt x="404" y="309"/>
                        <a:pt x="369" y="312"/>
                        <a:pt x="346" y="312"/>
                      </a:cubicBezTo>
                      <a:cubicBezTo>
                        <a:pt x="320" y="312"/>
                        <a:pt x="293" y="311"/>
                        <a:pt x="276" y="296"/>
                      </a:cubicBezTo>
                      <a:cubicBezTo>
                        <a:pt x="279" y="305"/>
                        <a:pt x="283" y="312"/>
                        <a:pt x="287" y="318"/>
                      </a:cubicBezTo>
                      <a:cubicBezTo>
                        <a:pt x="313" y="329"/>
                        <a:pt x="361" y="323"/>
                        <a:pt x="391" y="325"/>
                      </a:cubicBezTo>
                      <a:cubicBezTo>
                        <a:pt x="401" y="325"/>
                        <a:pt x="411" y="326"/>
                        <a:pt x="419" y="329"/>
                      </a:cubicBezTo>
                      <a:lnTo>
                        <a:pt x="419" y="329"/>
                      </a:lnTo>
                      <a:close/>
                      <a:moveTo>
                        <a:pt x="429" y="313"/>
                      </a:moveTo>
                      <a:lnTo>
                        <a:pt x="429" y="313"/>
                      </a:lnTo>
                      <a:cubicBezTo>
                        <a:pt x="432" y="309"/>
                        <a:pt x="434" y="305"/>
                        <a:pt x="437" y="301"/>
                      </a:cubicBezTo>
                      <a:cubicBezTo>
                        <a:pt x="428" y="298"/>
                        <a:pt x="420" y="296"/>
                        <a:pt x="411" y="295"/>
                      </a:cubicBezTo>
                      <a:cubicBezTo>
                        <a:pt x="411" y="295"/>
                        <a:pt x="411" y="295"/>
                        <a:pt x="410" y="295"/>
                      </a:cubicBezTo>
                      <a:cubicBezTo>
                        <a:pt x="388" y="291"/>
                        <a:pt x="366" y="292"/>
                        <a:pt x="343" y="293"/>
                      </a:cubicBezTo>
                      <a:cubicBezTo>
                        <a:pt x="328" y="293"/>
                        <a:pt x="314" y="292"/>
                        <a:pt x="302" y="288"/>
                      </a:cubicBezTo>
                      <a:cubicBezTo>
                        <a:pt x="301" y="288"/>
                        <a:pt x="301" y="288"/>
                        <a:pt x="301" y="288"/>
                      </a:cubicBezTo>
                      <a:cubicBezTo>
                        <a:pt x="291" y="285"/>
                        <a:pt x="282" y="279"/>
                        <a:pt x="275" y="269"/>
                      </a:cubicBezTo>
                      <a:cubicBezTo>
                        <a:pt x="274" y="270"/>
                        <a:pt x="273" y="271"/>
                        <a:pt x="272" y="272"/>
                      </a:cubicBezTo>
                      <a:cubicBezTo>
                        <a:pt x="273" y="277"/>
                        <a:pt x="273" y="281"/>
                        <a:pt x="274" y="285"/>
                      </a:cubicBezTo>
                      <a:cubicBezTo>
                        <a:pt x="288" y="304"/>
                        <a:pt x="316" y="307"/>
                        <a:pt x="346" y="307"/>
                      </a:cubicBezTo>
                      <a:cubicBezTo>
                        <a:pt x="371" y="307"/>
                        <a:pt x="406" y="303"/>
                        <a:pt x="429" y="313"/>
                      </a:cubicBezTo>
                      <a:lnTo>
                        <a:pt x="429" y="313"/>
                      </a:lnTo>
                      <a:close/>
                      <a:moveTo>
                        <a:pt x="498" y="216"/>
                      </a:moveTo>
                      <a:lnTo>
                        <a:pt x="498" y="216"/>
                      </a:lnTo>
                      <a:cubicBezTo>
                        <a:pt x="500" y="213"/>
                        <a:pt x="503" y="210"/>
                        <a:pt x="506" y="207"/>
                      </a:cubicBezTo>
                      <a:cubicBezTo>
                        <a:pt x="491" y="202"/>
                        <a:pt x="477" y="199"/>
                        <a:pt x="463" y="196"/>
                      </a:cubicBezTo>
                      <a:cubicBezTo>
                        <a:pt x="463" y="196"/>
                        <a:pt x="462" y="196"/>
                        <a:pt x="462" y="196"/>
                      </a:cubicBezTo>
                      <a:cubicBezTo>
                        <a:pt x="456" y="195"/>
                        <a:pt x="449" y="195"/>
                        <a:pt x="443" y="194"/>
                      </a:cubicBezTo>
                      <a:cubicBezTo>
                        <a:pt x="445" y="198"/>
                        <a:pt x="447" y="203"/>
                        <a:pt x="447" y="209"/>
                      </a:cubicBezTo>
                      <a:cubicBezTo>
                        <a:pt x="450" y="212"/>
                        <a:pt x="452" y="216"/>
                        <a:pt x="452" y="220"/>
                      </a:cubicBezTo>
                      <a:cubicBezTo>
                        <a:pt x="456" y="218"/>
                        <a:pt x="462" y="217"/>
                        <a:pt x="468" y="219"/>
                      </a:cubicBezTo>
                      <a:cubicBezTo>
                        <a:pt x="473" y="208"/>
                        <a:pt x="488" y="206"/>
                        <a:pt x="498" y="216"/>
                      </a:cubicBezTo>
                      <a:lnTo>
                        <a:pt x="498" y="216"/>
                      </a:lnTo>
                      <a:close/>
                      <a:moveTo>
                        <a:pt x="187" y="551"/>
                      </a:moveTo>
                      <a:lnTo>
                        <a:pt x="187" y="551"/>
                      </a:lnTo>
                      <a:lnTo>
                        <a:pt x="238" y="513"/>
                      </a:lnTo>
                      <a:cubicBezTo>
                        <a:pt x="236" y="508"/>
                        <a:pt x="233" y="504"/>
                        <a:pt x="231" y="499"/>
                      </a:cubicBezTo>
                      <a:lnTo>
                        <a:pt x="188" y="526"/>
                      </a:lnTo>
                      <a:cubicBezTo>
                        <a:pt x="185" y="528"/>
                        <a:pt x="182" y="523"/>
                        <a:pt x="185" y="521"/>
                      </a:cubicBezTo>
                      <a:lnTo>
                        <a:pt x="229" y="494"/>
                      </a:lnTo>
                      <a:cubicBezTo>
                        <a:pt x="227" y="491"/>
                        <a:pt x="225" y="487"/>
                        <a:pt x="224" y="483"/>
                      </a:cubicBezTo>
                      <a:lnTo>
                        <a:pt x="165" y="511"/>
                      </a:lnTo>
                      <a:cubicBezTo>
                        <a:pt x="171" y="524"/>
                        <a:pt x="178" y="538"/>
                        <a:pt x="187" y="551"/>
                      </a:cubicBezTo>
                      <a:lnTo>
                        <a:pt x="187" y="551"/>
                      </a:lnTo>
                      <a:close/>
                      <a:moveTo>
                        <a:pt x="241" y="518"/>
                      </a:moveTo>
                      <a:lnTo>
                        <a:pt x="241" y="518"/>
                      </a:lnTo>
                      <a:lnTo>
                        <a:pt x="190" y="556"/>
                      </a:lnTo>
                      <a:cubicBezTo>
                        <a:pt x="198" y="569"/>
                        <a:pt x="208" y="581"/>
                        <a:pt x="219" y="593"/>
                      </a:cubicBezTo>
                      <a:lnTo>
                        <a:pt x="259" y="545"/>
                      </a:lnTo>
                      <a:cubicBezTo>
                        <a:pt x="256" y="542"/>
                        <a:pt x="254" y="538"/>
                        <a:pt x="251" y="534"/>
                      </a:cubicBezTo>
                      <a:lnTo>
                        <a:pt x="213" y="572"/>
                      </a:lnTo>
                      <a:cubicBezTo>
                        <a:pt x="210" y="575"/>
                        <a:pt x="207" y="571"/>
                        <a:pt x="209" y="568"/>
                      </a:cubicBezTo>
                      <a:lnTo>
                        <a:pt x="248" y="530"/>
                      </a:lnTo>
                      <a:cubicBezTo>
                        <a:pt x="246" y="526"/>
                        <a:pt x="243" y="522"/>
                        <a:pt x="241" y="518"/>
                      </a:cubicBezTo>
                      <a:lnTo>
                        <a:pt x="241" y="518"/>
                      </a:lnTo>
                      <a:close/>
                      <a:moveTo>
                        <a:pt x="163" y="505"/>
                      </a:moveTo>
                      <a:lnTo>
                        <a:pt x="163" y="505"/>
                      </a:lnTo>
                      <a:lnTo>
                        <a:pt x="222" y="478"/>
                      </a:lnTo>
                      <a:cubicBezTo>
                        <a:pt x="220" y="474"/>
                        <a:pt x="219" y="470"/>
                        <a:pt x="218" y="466"/>
                      </a:cubicBezTo>
                      <a:lnTo>
                        <a:pt x="169" y="481"/>
                      </a:lnTo>
                      <a:cubicBezTo>
                        <a:pt x="166" y="482"/>
                        <a:pt x="164" y="476"/>
                        <a:pt x="168" y="475"/>
                      </a:cubicBezTo>
                      <a:lnTo>
                        <a:pt x="216" y="461"/>
                      </a:lnTo>
                      <a:cubicBezTo>
                        <a:pt x="214" y="456"/>
                        <a:pt x="213" y="451"/>
                        <a:pt x="212" y="445"/>
                      </a:cubicBezTo>
                      <a:lnTo>
                        <a:pt x="147" y="459"/>
                      </a:lnTo>
                      <a:cubicBezTo>
                        <a:pt x="151" y="475"/>
                        <a:pt x="156" y="490"/>
                        <a:pt x="163" y="505"/>
                      </a:cubicBezTo>
                      <a:lnTo>
                        <a:pt x="163" y="505"/>
                      </a:lnTo>
                      <a:close/>
                      <a:moveTo>
                        <a:pt x="146" y="454"/>
                      </a:moveTo>
                      <a:lnTo>
                        <a:pt x="146" y="454"/>
                      </a:lnTo>
                      <a:lnTo>
                        <a:pt x="210" y="440"/>
                      </a:lnTo>
                      <a:cubicBezTo>
                        <a:pt x="209" y="435"/>
                        <a:pt x="209" y="431"/>
                        <a:pt x="208" y="426"/>
                      </a:cubicBezTo>
                      <a:lnTo>
                        <a:pt x="157" y="431"/>
                      </a:lnTo>
                      <a:cubicBezTo>
                        <a:pt x="153" y="431"/>
                        <a:pt x="153" y="426"/>
                        <a:pt x="156" y="425"/>
                      </a:cubicBezTo>
                      <a:lnTo>
                        <a:pt x="207" y="421"/>
                      </a:lnTo>
                      <a:cubicBezTo>
                        <a:pt x="206" y="416"/>
                        <a:pt x="206" y="411"/>
                        <a:pt x="206" y="405"/>
                      </a:cubicBezTo>
                      <a:lnTo>
                        <a:pt x="140" y="404"/>
                      </a:lnTo>
                      <a:cubicBezTo>
                        <a:pt x="141" y="421"/>
                        <a:pt x="143" y="437"/>
                        <a:pt x="146" y="454"/>
                      </a:cubicBezTo>
                      <a:lnTo>
                        <a:pt x="146" y="454"/>
                      </a:lnTo>
                      <a:close/>
                      <a:moveTo>
                        <a:pt x="140" y="399"/>
                      </a:moveTo>
                      <a:lnTo>
                        <a:pt x="140" y="399"/>
                      </a:lnTo>
                      <a:lnTo>
                        <a:pt x="206" y="400"/>
                      </a:lnTo>
                      <a:cubicBezTo>
                        <a:pt x="205" y="395"/>
                        <a:pt x="205" y="391"/>
                        <a:pt x="206" y="387"/>
                      </a:cubicBezTo>
                      <a:lnTo>
                        <a:pt x="155" y="381"/>
                      </a:lnTo>
                      <a:cubicBezTo>
                        <a:pt x="151" y="381"/>
                        <a:pt x="152" y="375"/>
                        <a:pt x="156" y="375"/>
                      </a:cubicBezTo>
                      <a:lnTo>
                        <a:pt x="206" y="381"/>
                      </a:lnTo>
                      <a:cubicBezTo>
                        <a:pt x="206" y="375"/>
                        <a:pt x="207" y="370"/>
                        <a:pt x="207" y="364"/>
                      </a:cubicBezTo>
                      <a:lnTo>
                        <a:pt x="144" y="351"/>
                      </a:lnTo>
                      <a:cubicBezTo>
                        <a:pt x="141" y="367"/>
                        <a:pt x="140" y="383"/>
                        <a:pt x="140" y="399"/>
                      </a:cubicBezTo>
                      <a:lnTo>
                        <a:pt x="140" y="399"/>
                      </a:lnTo>
                      <a:close/>
                      <a:moveTo>
                        <a:pt x="144" y="346"/>
                      </a:moveTo>
                      <a:lnTo>
                        <a:pt x="144" y="346"/>
                      </a:lnTo>
                      <a:lnTo>
                        <a:pt x="208" y="359"/>
                      </a:lnTo>
                      <a:cubicBezTo>
                        <a:pt x="209" y="354"/>
                        <a:pt x="210" y="350"/>
                        <a:pt x="211" y="346"/>
                      </a:cubicBezTo>
                      <a:lnTo>
                        <a:pt x="162" y="330"/>
                      </a:lnTo>
                      <a:cubicBezTo>
                        <a:pt x="158" y="329"/>
                        <a:pt x="160" y="324"/>
                        <a:pt x="163" y="325"/>
                      </a:cubicBezTo>
                      <a:lnTo>
                        <a:pt x="212" y="340"/>
                      </a:lnTo>
                      <a:cubicBezTo>
                        <a:pt x="213" y="336"/>
                        <a:pt x="214" y="332"/>
                        <a:pt x="215" y="328"/>
                      </a:cubicBezTo>
                      <a:lnTo>
                        <a:pt x="157" y="299"/>
                      </a:lnTo>
                      <a:cubicBezTo>
                        <a:pt x="151" y="314"/>
                        <a:pt x="147" y="330"/>
                        <a:pt x="144" y="346"/>
                      </a:cubicBezTo>
                      <a:lnTo>
                        <a:pt x="144" y="346"/>
                      </a:lnTo>
                      <a:close/>
                      <a:moveTo>
                        <a:pt x="159" y="293"/>
                      </a:moveTo>
                      <a:lnTo>
                        <a:pt x="159" y="293"/>
                      </a:lnTo>
                      <a:lnTo>
                        <a:pt x="217" y="322"/>
                      </a:lnTo>
                      <a:cubicBezTo>
                        <a:pt x="219" y="318"/>
                        <a:pt x="220" y="314"/>
                        <a:pt x="222" y="310"/>
                      </a:cubicBezTo>
                      <a:lnTo>
                        <a:pt x="177" y="283"/>
                      </a:lnTo>
                      <a:cubicBezTo>
                        <a:pt x="174" y="281"/>
                        <a:pt x="177" y="276"/>
                        <a:pt x="180" y="278"/>
                      </a:cubicBezTo>
                      <a:lnTo>
                        <a:pt x="224" y="305"/>
                      </a:lnTo>
                      <a:cubicBezTo>
                        <a:pt x="226" y="300"/>
                        <a:pt x="228" y="296"/>
                        <a:pt x="230" y="292"/>
                      </a:cubicBezTo>
                      <a:lnTo>
                        <a:pt x="178" y="251"/>
                      </a:lnTo>
                      <a:cubicBezTo>
                        <a:pt x="170" y="265"/>
                        <a:pt x="164" y="279"/>
                        <a:pt x="159" y="293"/>
                      </a:cubicBezTo>
                      <a:lnTo>
                        <a:pt x="159" y="293"/>
                      </a:lnTo>
                      <a:close/>
                      <a:moveTo>
                        <a:pt x="180" y="246"/>
                      </a:moveTo>
                      <a:lnTo>
                        <a:pt x="180" y="246"/>
                      </a:lnTo>
                      <a:lnTo>
                        <a:pt x="233" y="287"/>
                      </a:lnTo>
                      <a:cubicBezTo>
                        <a:pt x="235" y="283"/>
                        <a:pt x="237" y="280"/>
                        <a:pt x="239" y="276"/>
                      </a:cubicBezTo>
                      <a:lnTo>
                        <a:pt x="200" y="239"/>
                      </a:lnTo>
                      <a:cubicBezTo>
                        <a:pt x="198" y="237"/>
                        <a:pt x="202" y="233"/>
                        <a:pt x="204" y="235"/>
                      </a:cubicBezTo>
                      <a:lnTo>
                        <a:pt x="242" y="271"/>
                      </a:lnTo>
                      <a:cubicBezTo>
                        <a:pt x="245" y="267"/>
                        <a:pt x="248" y="263"/>
                        <a:pt x="251" y="259"/>
                      </a:cubicBezTo>
                      <a:lnTo>
                        <a:pt x="207" y="208"/>
                      </a:lnTo>
                      <a:cubicBezTo>
                        <a:pt x="197" y="220"/>
                        <a:pt x="188" y="233"/>
                        <a:pt x="180" y="246"/>
                      </a:cubicBezTo>
                      <a:lnTo>
                        <a:pt x="180" y="246"/>
                      </a:lnTo>
                      <a:close/>
                      <a:moveTo>
                        <a:pt x="210" y="203"/>
                      </a:moveTo>
                      <a:lnTo>
                        <a:pt x="210" y="203"/>
                      </a:lnTo>
                      <a:lnTo>
                        <a:pt x="254" y="254"/>
                      </a:lnTo>
                      <a:cubicBezTo>
                        <a:pt x="257" y="251"/>
                        <a:pt x="260" y="247"/>
                        <a:pt x="263" y="244"/>
                      </a:cubicBezTo>
                      <a:lnTo>
                        <a:pt x="230" y="199"/>
                      </a:lnTo>
                      <a:cubicBezTo>
                        <a:pt x="228" y="196"/>
                        <a:pt x="233" y="193"/>
                        <a:pt x="235" y="196"/>
                      </a:cubicBezTo>
                      <a:lnTo>
                        <a:pt x="267" y="240"/>
                      </a:lnTo>
                      <a:cubicBezTo>
                        <a:pt x="270" y="236"/>
                        <a:pt x="273" y="233"/>
                        <a:pt x="277" y="230"/>
                      </a:cubicBezTo>
                      <a:lnTo>
                        <a:pt x="242" y="169"/>
                      </a:lnTo>
                      <a:cubicBezTo>
                        <a:pt x="231" y="180"/>
                        <a:pt x="220" y="191"/>
                        <a:pt x="210" y="203"/>
                      </a:cubicBezTo>
                      <a:lnTo>
                        <a:pt x="210" y="203"/>
                      </a:lnTo>
                      <a:close/>
                      <a:moveTo>
                        <a:pt x="246" y="166"/>
                      </a:moveTo>
                      <a:lnTo>
                        <a:pt x="246" y="166"/>
                      </a:lnTo>
                      <a:lnTo>
                        <a:pt x="281" y="226"/>
                      </a:lnTo>
                      <a:cubicBezTo>
                        <a:pt x="284" y="223"/>
                        <a:pt x="287" y="220"/>
                        <a:pt x="290" y="218"/>
                      </a:cubicBezTo>
                      <a:lnTo>
                        <a:pt x="267" y="165"/>
                      </a:lnTo>
                      <a:cubicBezTo>
                        <a:pt x="266" y="161"/>
                        <a:pt x="271" y="159"/>
                        <a:pt x="273" y="163"/>
                      </a:cubicBezTo>
                      <a:lnTo>
                        <a:pt x="295" y="214"/>
                      </a:lnTo>
                      <a:cubicBezTo>
                        <a:pt x="299" y="211"/>
                        <a:pt x="303" y="208"/>
                        <a:pt x="307" y="205"/>
                      </a:cubicBezTo>
                      <a:lnTo>
                        <a:pt x="284" y="137"/>
                      </a:lnTo>
                      <a:cubicBezTo>
                        <a:pt x="271" y="146"/>
                        <a:pt x="258" y="155"/>
                        <a:pt x="246" y="166"/>
                      </a:cubicBezTo>
                      <a:lnTo>
                        <a:pt x="246" y="166"/>
                      </a:lnTo>
                      <a:close/>
                      <a:moveTo>
                        <a:pt x="289" y="134"/>
                      </a:moveTo>
                      <a:lnTo>
                        <a:pt x="289" y="134"/>
                      </a:lnTo>
                      <a:lnTo>
                        <a:pt x="312" y="202"/>
                      </a:lnTo>
                      <a:cubicBezTo>
                        <a:pt x="316" y="200"/>
                        <a:pt x="319" y="198"/>
                        <a:pt x="323" y="196"/>
                      </a:cubicBezTo>
                      <a:lnTo>
                        <a:pt x="310" y="139"/>
                      </a:lnTo>
                      <a:cubicBezTo>
                        <a:pt x="309" y="135"/>
                        <a:pt x="314" y="134"/>
                        <a:pt x="315" y="137"/>
                      </a:cubicBezTo>
                      <a:lnTo>
                        <a:pt x="328" y="193"/>
                      </a:lnTo>
                      <a:cubicBezTo>
                        <a:pt x="332" y="191"/>
                        <a:pt x="336" y="189"/>
                        <a:pt x="340" y="187"/>
                      </a:cubicBezTo>
                      <a:lnTo>
                        <a:pt x="331" y="113"/>
                      </a:lnTo>
                      <a:cubicBezTo>
                        <a:pt x="316" y="119"/>
                        <a:pt x="302" y="126"/>
                        <a:pt x="289" y="134"/>
                      </a:cubicBezTo>
                      <a:lnTo>
                        <a:pt x="289" y="134"/>
                      </a:lnTo>
                      <a:close/>
                      <a:moveTo>
                        <a:pt x="336" y="111"/>
                      </a:moveTo>
                      <a:lnTo>
                        <a:pt x="336" y="111"/>
                      </a:lnTo>
                      <a:lnTo>
                        <a:pt x="346" y="185"/>
                      </a:lnTo>
                      <a:cubicBezTo>
                        <a:pt x="350" y="183"/>
                        <a:pt x="354" y="181"/>
                        <a:pt x="359" y="180"/>
                      </a:cubicBezTo>
                      <a:lnTo>
                        <a:pt x="357" y="118"/>
                      </a:lnTo>
                      <a:cubicBezTo>
                        <a:pt x="357" y="114"/>
                        <a:pt x="362" y="114"/>
                        <a:pt x="362" y="118"/>
                      </a:cubicBezTo>
                      <a:lnTo>
                        <a:pt x="364" y="178"/>
                      </a:lnTo>
                      <a:cubicBezTo>
                        <a:pt x="369" y="176"/>
                        <a:pt x="373" y="175"/>
                        <a:pt x="377" y="174"/>
                      </a:cubicBezTo>
                      <a:lnTo>
                        <a:pt x="383" y="97"/>
                      </a:lnTo>
                      <a:cubicBezTo>
                        <a:pt x="367" y="100"/>
                        <a:pt x="351" y="105"/>
                        <a:pt x="336" y="111"/>
                      </a:cubicBezTo>
                      <a:lnTo>
                        <a:pt x="336" y="111"/>
                      </a:lnTo>
                      <a:close/>
                      <a:moveTo>
                        <a:pt x="388" y="96"/>
                      </a:moveTo>
                      <a:lnTo>
                        <a:pt x="388" y="96"/>
                      </a:lnTo>
                      <a:lnTo>
                        <a:pt x="383" y="173"/>
                      </a:lnTo>
                      <a:cubicBezTo>
                        <a:pt x="388" y="172"/>
                        <a:pt x="393" y="171"/>
                        <a:pt x="398" y="170"/>
                      </a:cubicBezTo>
                      <a:lnTo>
                        <a:pt x="408" y="109"/>
                      </a:lnTo>
                      <a:cubicBezTo>
                        <a:pt x="408" y="106"/>
                        <a:pt x="414" y="107"/>
                        <a:pt x="413" y="110"/>
                      </a:cubicBezTo>
                      <a:lnTo>
                        <a:pt x="404" y="169"/>
                      </a:lnTo>
                      <a:cubicBezTo>
                        <a:pt x="408" y="169"/>
                        <a:pt x="412" y="169"/>
                        <a:pt x="416" y="168"/>
                      </a:cubicBezTo>
                      <a:lnTo>
                        <a:pt x="436" y="91"/>
                      </a:lnTo>
                      <a:cubicBezTo>
                        <a:pt x="420" y="92"/>
                        <a:pt x="404" y="93"/>
                        <a:pt x="388" y="96"/>
                      </a:cubicBezTo>
                      <a:lnTo>
                        <a:pt x="388" y="96"/>
                      </a:lnTo>
                      <a:close/>
                      <a:moveTo>
                        <a:pt x="442" y="91"/>
                      </a:moveTo>
                      <a:lnTo>
                        <a:pt x="442" y="91"/>
                      </a:lnTo>
                      <a:lnTo>
                        <a:pt x="422" y="168"/>
                      </a:lnTo>
                      <a:cubicBezTo>
                        <a:pt x="427" y="168"/>
                        <a:pt x="432" y="168"/>
                        <a:pt x="437" y="168"/>
                      </a:cubicBezTo>
                      <a:lnTo>
                        <a:pt x="456" y="108"/>
                      </a:lnTo>
                      <a:cubicBezTo>
                        <a:pt x="457" y="104"/>
                        <a:pt x="463" y="106"/>
                        <a:pt x="462" y="109"/>
                      </a:cubicBezTo>
                      <a:lnTo>
                        <a:pt x="443" y="169"/>
                      </a:lnTo>
                      <a:cubicBezTo>
                        <a:pt x="448" y="169"/>
                        <a:pt x="452" y="170"/>
                        <a:pt x="457" y="171"/>
                      </a:cubicBezTo>
                      <a:lnTo>
                        <a:pt x="489" y="95"/>
                      </a:lnTo>
                      <a:cubicBezTo>
                        <a:pt x="473" y="93"/>
                        <a:pt x="457" y="91"/>
                        <a:pt x="442" y="91"/>
                      </a:cubicBezTo>
                      <a:lnTo>
                        <a:pt x="442" y="91"/>
                      </a:lnTo>
                      <a:close/>
                      <a:moveTo>
                        <a:pt x="495" y="96"/>
                      </a:moveTo>
                      <a:lnTo>
                        <a:pt x="495" y="96"/>
                      </a:lnTo>
                      <a:lnTo>
                        <a:pt x="463" y="172"/>
                      </a:lnTo>
                      <a:cubicBezTo>
                        <a:pt x="467" y="172"/>
                        <a:pt x="471" y="173"/>
                        <a:pt x="475" y="174"/>
                      </a:cubicBezTo>
                      <a:lnTo>
                        <a:pt x="507" y="113"/>
                      </a:lnTo>
                      <a:cubicBezTo>
                        <a:pt x="509" y="110"/>
                        <a:pt x="514" y="112"/>
                        <a:pt x="512" y="116"/>
                      </a:cubicBezTo>
                      <a:lnTo>
                        <a:pt x="481" y="176"/>
                      </a:lnTo>
                      <a:cubicBezTo>
                        <a:pt x="486" y="177"/>
                        <a:pt x="492" y="179"/>
                        <a:pt x="497" y="181"/>
                      </a:cubicBezTo>
                      <a:lnTo>
                        <a:pt x="541" y="108"/>
                      </a:lnTo>
                      <a:cubicBezTo>
                        <a:pt x="526" y="103"/>
                        <a:pt x="510" y="99"/>
                        <a:pt x="495" y="96"/>
                      </a:cubicBezTo>
                      <a:lnTo>
                        <a:pt x="495" y="96"/>
                      </a:lnTo>
                      <a:close/>
                      <a:moveTo>
                        <a:pt x="393" y="265"/>
                      </a:moveTo>
                      <a:lnTo>
                        <a:pt x="393" y="265"/>
                      </a:lnTo>
                      <a:cubicBezTo>
                        <a:pt x="393" y="266"/>
                        <a:pt x="393" y="266"/>
                        <a:pt x="393" y="267"/>
                      </a:cubicBezTo>
                      <a:cubicBezTo>
                        <a:pt x="392" y="267"/>
                        <a:pt x="392" y="267"/>
                        <a:pt x="391" y="268"/>
                      </a:cubicBezTo>
                      <a:cubicBezTo>
                        <a:pt x="391" y="268"/>
                        <a:pt x="391" y="268"/>
                        <a:pt x="391" y="268"/>
                      </a:cubicBezTo>
                      <a:cubicBezTo>
                        <a:pt x="386" y="269"/>
                        <a:pt x="381" y="268"/>
                        <a:pt x="377" y="268"/>
                      </a:cubicBezTo>
                      <a:cubicBezTo>
                        <a:pt x="376" y="268"/>
                        <a:pt x="376" y="268"/>
                        <a:pt x="375" y="269"/>
                      </a:cubicBezTo>
                      <a:cubicBezTo>
                        <a:pt x="376" y="274"/>
                        <a:pt x="379" y="281"/>
                        <a:pt x="385" y="287"/>
                      </a:cubicBezTo>
                      <a:cubicBezTo>
                        <a:pt x="389" y="287"/>
                        <a:pt x="393" y="287"/>
                        <a:pt x="398" y="288"/>
                      </a:cubicBezTo>
                      <a:lnTo>
                        <a:pt x="410" y="236"/>
                      </a:lnTo>
                      <a:cubicBezTo>
                        <a:pt x="396" y="232"/>
                        <a:pt x="393" y="208"/>
                        <a:pt x="411" y="204"/>
                      </a:cubicBezTo>
                      <a:cubicBezTo>
                        <a:pt x="411" y="200"/>
                        <a:pt x="413" y="197"/>
                        <a:pt x="416" y="194"/>
                      </a:cubicBezTo>
                      <a:cubicBezTo>
                        <a:pt x="406" y="195"/>
                        <a:pt x="396" y="196"/>
                        <a:pt x="387" y="198"/>
                      </a:cubicBezTo>
                      <a:lnTo>
                        <a:pt x="390" y="227"/>
                      </a:lnTo>
                      <a:cubicBezTo>
                        <a:pt x="390" y="227"/>
                        <a:pt x="390" y="227"/>
                        <a:pt x="390" y="228"/>
                      </a:cubicBezTo>
                      <a:lnTo>
                        <a:pt x="390" y="231"/>
                      </a:lnTo>
                      <a:cubicBezTo>
                        <a:pt x="390" y="234"/>
                        <a:pt x="385" y="235"/>
                        <a:pt x="384" y="231"/>
                      </a:cubicBezTo>
                      <a:lnTo>
                        <a:pt x="384" y="229"/>
                      </a:lnTo>
                      <a:lnTo>
                        <a:pt x="373" y="221"/>
                      </a:lnTo>
                      <a:cubicBezTo>
                        <a:pt x="370" y="223"/>
                        <a:pt x="368" y="227"/>
                        <a:pt x="368" y="231"/>
                      </a:cubicBezTo>
                      <a:cubicBezTo>
                        <a:pt x="368" y="239"/>
                        <a:pt x="374" y="245"/>
                        <a:pt x="382" y="245"/>
                      </a:cubicBezTo>
                      <a:cubicBezTo>
                        <a:pt x="383" y="245"/>
                        <a:pt x="384" y="245"/>
                        <a:pt x="386" y="245"/>
                      </a:cubicBezTo>
                      <a:lnTo>
                        <a:pt x="386" y="244"/>
                      </a:lnTo>
                      <a:cubicBezTo>
                        <a:pt x="385" y="240"/>
                        <a:pt x="391" y="239"/>
                        <a:pt x="391" y="243"/>
                      </a:cubicBezTo>
                      <a:lnTo>
                        <a:pt x="391" y="246"/>
                      </a:lnTo>
                      <a:cubicBezTo>
                        <a:pt x="392" y="246"/>
                        <a:pt x="392" y="246"/>
                        <a:pt x="392" y="247"/>
                      </a:cubicBezTo>
                      <a:lnTo>
                        <a:pt x="393" y="265"/>
                      </a:lnTo>
                      <a:cubicBezTo>
                        <a:pt x="393" y="265"/>
                        <a:pt x="393" y="265"/>
                        <a:pt x="393" y="265"/>
                      </a:cubicBezTo>
                      <a:lnTo>
                        <a:pt x="393" y="265"/>
                      </a:lnTo>
                      <a:close/>
                      <a:moveTo>
                        <a:pt x="372" y="214"/>
                      </a:moveTo>
                      <a:lnTo>
                        <a:pt x="372" y="214"/>
                      </a:lnTo>
                      <a:lnTo>
                        <a:pt x="374" y="215"/>
                      </a:lnTo>
                      <a:cubicBezTo>
                        <a:pt x="374" y="215"/>
                        <a:pt x="374" y="215"/>
                        <a:pt x="375" y="215"/>
                      </a:cubicBezTo>
                      <a:lnTo>
                        <a:pt x="384" y="222"/>
                      </a:lnTo>
                      <a:lnTo>
                        <a:pt x="382" y="199"/>
                      </a:lnTo>
                      <a:cubicBezTo>
                        <a:pt x="374" y="201"/>
                        <a:pt x="367" y="203"/>
                        <a:pt x="360" y="206"/>
                      </a:cubicBezTo>
                      <a:cubicBezTo>
                        <a:pt x="346" y="221"/>
                        <a:pt x="347" y="238"/>
                        <a:pt x="356" y="250"/>
                      </a:cubicBezTo>
                      <a:cubicBezTo>
                        <a:pt x="357" y="250"/>
                        <a:pt x="357" y="250"/>
                        <a:pt x="357" y="250"/>
                      </a:cubicBezTo>
                      <a:cubicBezTo>
                        <a:pt x="364" y="259"/>
                        <a:pt x="376" y="264"/>
                        <a:pt x="387" y="263"/>
                      </a:cubicBezTo>
                      <a:lnTo>
                        <a:pt x="386" y="250"/>
                      </a:lnTo>
                      <a:cubicBezTo>
                        <a:pt x="385" y="251"/>
                        <a:pt x="383" y="251"/>
                        <a:pt x="382" y="251"/>
                      </a:cubicBezTo>
                      <a:cubicBezTo>
                        <a:pt x="371" y="251"/>
                        <a:pt x="362" y="242"/>
                        <a:pt x="362" y="231"/>
                      </a:cubicBezTo>
                      <a:cubicBezTo>
                        <a:pt x="362" y="226"/>
                        <a:pt x="365" y="221"/>
                        <a:pt x="368" y="217"/>
                      </a:cubicBezTo>
                      <a:cubicBezTo>
                        <a:pt x="367" y="215"/>
                        <a:pt x="370" y="212"/>
                        <a:pt x="372" y="214"/>
                      </a:cubicBezTo>
                      <a:lnTo>
                        <a:pt x="372" y="214"/>
                      </a:lnTo>
                      <a:close/>
                      <a:moveTo>
                        <a:pt x="370" y="266"/>
                      </a:moveTo>
                      <a:lnTo>
                        <a:pt x="370" y="266"/>
                      </a:lnTo>
                      <a:cubicBezTo>
                        <a:pt x="364" y="263"/>
                        <a:pt x="358" y="260"/>
                        <a:pt x="354" y="255"/>
                      </a:cubicBezTo>
                      <a:cubicBezTo>
                        <a:pt x="334" y="260"/>
                        <a:pt x="317" y="245"/>
                        <a:pt x="311" y="233"/>
                      </a:cubicBezTo>
                      <a:cubicBezTo>
                        <a:pt x="304" y="238"/>
                        <a:pt x="297" y="244"/>
                        <a:pt x="291" y="250"/>
                      </a:cubicBezTo>
                      <a:lnTo>
                        <a:pt x="303" y="253"/>
                      </a:lnTo>
                      <a:cubicBezTo>
                        <a:pt x="304" y="253"/>
                        <a:pt x="304" y="253"/>
                        <a:pt x="304" y="253"/>
                      </a:cubicBezTo>
                      <a:lnTo>
                        <a:pt x="307" y="254"/>
                      </a:lnTo>
                      <a:cubicBezTo>
                        <a:pt x="307" y="254"/>
                        <a:pt x="308" y="254"/>
                        <a:pt x="308" y="255"/>
                      </a:cubicBezTo>
                      <a:cubicBezTo>
                        <a:pt x="309" y="255"/>
                        <a:pt x="309" y="255"/>
                        <a:pt x="309" y="256"/>
                      </a:cubicBezTo>
                      <a:cubicBezTo>
                        <a:pt x="323" y="272"/>
                        <a:pt x="357" y="272"/>
                        <a:pt x="370" y="266"/>
                      </a:cubicBezTo>
                      <a:lnTo>
                        <a:pt x="370" y="266"/>
                      </a:lnTo>
                      <a:close/>
                      <a:moveTo>
                        <a:pt x="350" y="250"/>
                      </a:moveTo>
                      <a:lnTo>
                        <a:pt x="350" y="250"/>
                      </a:lnTo>
                      <a:cubicBezTo>
                        <a:pt x="342" y="239"/>
                        <a:pt x="341" y="225"/>
                        <a:pt x="350" y="210"/>
                      </a:cubicBezTo>
                      <a:cubicBezTo>
                        <a:pt x="338" y="215"/>
                        <a:pt x="326" y="222"/>
                        <a:pt x="315" y="230"/>
                      </a:cubicBezTo>
                      <a:cubicBezTo>
                        <a:pt x="320" y="240"/>
                        <a:pt x="334" y="252"/>
                        <a:pt x="350" y="250"/>
                      </a:cubicBezTo>
                      <a:lnTo>
                        <a:pt x="350" y="250"/>
                      </a:lnTo>
                      <a:close/>
                      <a:moveTo>
                        <a:pt x="305" y="260"/>
                      </a:moveTo>
                      <a:lnTo>
                        <a:pt x="305" y="260"/>
                      </a:lnTo>
                      <a:lnTo>
                        <a:pt x="305" y="259"/>
                      </a:lnTo>
                      <a:cubicBezTo>
                        <a:pt x="303" y="265"/>
                        <a:pt x="303" y="277"/>
                        <a:pt x="304" y="283"/>
                      </a:cubicBezTo>
                      <a:cubicBezTo>
                        <a:pt x="315" y="287"/>
                        <a:pt x="328" y="287"/>
                        <a:pt x="343" y="287"/>
                      </a:cubicBezTo>
                      <a:cubicBezTo>
                        <a:pt x="355" y="287"/>
                        <a:pt x="366" y="287"/>
                        <a:pt x="377" y="287"/>
                      </a:cubicBezTo>
                      <a:cubicBezTo>
                        <a:pt x="373" y="282"/>
                        <a:pt x="371" y="276"/>
                        <a:pt x="370" y="272"/>
                      </a:cubicBezTo>
                      <a:cubicBezTo>
                        <a:pt x="353" y="278"/>
                        <a:pt x="320" y="276"/>
                        <a:pt x="305" y="260"/>
                      </a:cubicBezTo>
                      <a:lnTo>
                        <a:pt x="305" y="260"/>
                      </a:lnTo>
                      <a:close/>
                      <a:moveTo>
                        <a:pt x="315" y="346"/>
                      </a:moveTo>
                      <a:lnTo>
                        <a:pt x="315" y="346"/>
                      </a:lnTo>
                      <a:cubicBezTo>
                        <a:pt x="311" y="345"/>
                        <a:pt x="308" y="343"/>
                        <a:pt x="304" y="341"/>
                      </a:cubicBezTo>
                      <a:cubicBezTo>
                        <a:pt x="300" y="344"/>
                        <a:pt x="296" y="346"/>
                        <a:pt x="293" y="349"/>
                      </a:cubicBezTo>
                      <a:cubicBezTo>
                        <a:pt x="293" y="349"/>
                        <a:pt x="292" y="350"/>
                        <a:pt x="292" y="350"/>
                      </a:cubicBezTo>
                      <a:cubicBezTo>
                        <a:pt x="285" y="356"/>
                        <a:pt x="279" y="362"/>
                        <a:pt x="274" y="367"/>
                      </a:cubicBezTo>
                      <a:cubicBezTo>
                        <a:pt x="274" y="367"/>
                        <a:pt x="274" y="368"/>
                        <a:pt x="274" y="368"/>
                      </a:cubicBezTo>
                      <a:cubicBezTo>
                        <a:pt x="272" y="370"/>
                        <a:pt x="270" y="373"/>
                        <a:pt x="268" y="375"/>
                      </a:cubicBezTo>
                      <a:cubicBezTo>
                        <a:pt x="268" y="376"/>
                        <a:pt x="268" y="376"/>
                        <a:pt x="268" y="376"/>
                      </a:cubicBezTo>
                      <a:cubicBezTo>
                        <a:pt x="261" y="386"/>
                        <a:pt x="258" y="395"/>
                        <a:pt x="257" y="403"/>
                      </a:cubicBezTo>
                      <a:cubicBezTo>
                        <a:pt x="255" y="415"/>
                        <a:pt x="256" y="431"/>
                        <a:pt x="249" y="441"/>
                      </a:cubicBezTo>
                      <a:cubicBezTo>
                        <a:pt x="260" y="440"/>
                        <a:pt x="263" y="437"/>
                        <a:pt x="270" y="431"/>
                      </a:cubicBezTo>
                      <a:cubicBezTo>
                        <a:pt x="263" y="401"/>
                        <a:pt x="285" y="362"/>
                        <a:pt x="315" y="346"/>
                      </a:cubicBezTo>
                      <a:lnTo>
                        <a:pt x="315" y="346"/>
                      </a:lnTo>
                      <a:close/>
                      <a:moveTo>
                        <a:pt x="318" y="401"/>
                      </a:moveTo>
                      <a:lnTo>
                        <a:pt x="318" y="401"/>
                      </a:lnTo>
                      <a:cubicBezTo>
                        <a:pt x="317" y="402"/>
                        <a:pt x="317" y="403"/>
                        <a:pt x="316" y="405"/>
                      </a:cubicBezTo>
                      <a:cubicBezTo>
                        <a:pt x="310" y="417"/>
                        <a:pt x="317" y="427"/>
                        <a:pt x="324" y="427"/>
                      </a:cubicBezTo>
                      <a:cubicBezTo>
                        <a:pt x="342" y="427"/>
                        <a:pt x="341" y="402"/>
                        <a:pt x="318" y="401"/>
                      </a:cubicBezTo>
                      <a:lnTo>
                        <a:pt x="318" y="401"/>
                      </a:lnTo>
                      <a:close/>
                      <a:moveTo>
                        <a:pt x="286" y="347"/>
                      </a:moveTo>
                      <a:lnTo>
                        <a:pt x="286" y="347"/>
                      </a:lnTo>
                      <a:cubicBezTo>
                        <a:pt x="277" y="340"/>
                        <a:pt x="266" y="331"/>
                        <a:pt x="261" y="320"/>
                      </a:cubicBezTo>
                      <a:cubicBezTo>
                        <a:pt x="260" y="326"/>
                        <a:pt x="260" y="332"/>
                        <a:pt x="262" y="338"/>
                      </a:cubicBezTo>
                      <a:lnTo>
                        <a:pt x="262" y="338"/>
                      </a:lnTo>
                      <a:cubicBezTo>
                        <a:pt x="264" y="347"/>
                        <a:pt x="268" y="355"/>
                        <a:pt x="272" y="361"/>
                      </a:cubicBezTo>
                      <a:cubicBezTo>
                        <a:pt x="276" y="357"/>
                        <a:pt x="281" y="352"/>
                        <a:pt x="286" y="347"/>
                      </a:cubicBezTo>
                      <a:lnTo>
                        <a:pt x="286" y="347"/>
                      </a:lnTo>
                      <a:close/>
                      <a:moveTo>
                        <a:pt x="266" y="460"/>
                      </a:moveTo>
                      <a:lnTo>
                        <a:pt x="266" y="460"/>
                      </a:lnTo>
                      <a:cubicBezTo>
                        <a:pt x="266" y="468"/>
                        <a:pt x="267" y="476"/>
                        <a:pt x="266" y="484"/>
                      </a:cubicBezTo>
                      <a:cubicBezTo>
                        <a:pt x="275" y="483"/>
                        <a:pt x="278" y="481"/>
                        <a:pt x="283" y="476"/>
                      </a:cubicBezTo>
                      <a:cubicBezTo>
                        <a:pt x="277" y="472"/>
                        <a:pt x="271" y="467"/>
                        <a:pt x="266" y="460"/>
                      </a:cubicBezTo>
                      <a:lnTo>
                        <a:pt x="266" y="460"/>
                      </a:lnTo>
                      <a:close/>
                      <a:moveTo>
                        <a:pt x="263" y="356"/>
                      </a:moveTo>
                      <a:lnTo>
                        <a:pt x="263" y="356"/>
                      </a:lnTo>
                      <a:lnTo>
                        <a:pt x="252" y="362"/>
                      </a:lnTo>
                      <a:lnTo>
                        <a:pt x="258" y="374"/>
                      </a:lnTo>
                      <a:cubicBezTo>
                        <a:pt x="260" y="373"/>
                        <a:pt x="262" y="372"/>
                        <a:pt x="264" y="372"/>
                      </a:cubicBezTo>
                      <a:cubicBezTo>
                        <a:pt x="265" y="370"/>
                        <a:pt x="267" y="368"/>
                        <a:pt x="269" y="366"/>
                      </a:cubicBezTo>
                      <a:cubicBezTo>
                        <a:pt x="267" y="363"/>
                        <a:pt x="265" y="359"/>
                        <a:pt x="263" y="356"/>
                      </a:cubicBezTo>
                      <a:lnTo>
                        <a:pt x="263" y="356"/>
                      </a:lnTo>
                      <a:close/>
                      <a:moveTo>
                        <a:pt x="232" y="406"/>
                      </a:moveTo>
                      <a:lnTo>
                        <a:pt x="232" y="406"/>
                      </a:lnTo>
                      <a:cubicBezTo>
                        <a:pt x="232" y="408"/>
                        <a:pt x="232" y="411"/>
                        <a:pt x="232" y="413"/>
                      </a:cubicBezTo>
                      <a:cubicBezTo>
                        <a:pt x="238" y="409"/>
                        <a:pt x="246" y="403"/>
                        <a:pt x="251" y="402"/>
                      </a:cubicBezTo>
                      <a:cubicBezTo>
                        <a:pt x="253" y="395"/>
                        <a:pt x="255" y="388"/>
                        <a:pt x="259" y="379"/>
                      </a:cubicBezTo>
                      <a:cubicBezTo>
                        <a:pt x="259" y="380"/>
                        <a:pt x="258" y="380"/>
                        <a:pt x="258" y="380"/>
                      </a:cubicBezTo>
                      <a:cubicBezTo>
                        <a:pt x="258" y="380"/>
                        <a:pt x="258" y="380"/>
                        <a:pt x="258" y="380"/>
                      </a:cubicBezTo>
                      <a:cubicBezTo>
                        <a:pt x="246" y="387"/>
                        <a:pt x="234" y="401"/>
                        <a:pt x="232" y="406"/>
                      </a:cubicBezTo>
                      <a:lnTo>
                        <a:pt x="232" y="406"/>
                      </a:lnTo>
                      <a:close/>
                      <a:moveTo>
                        <a:pt x="233" y="371"/>
                      </a:moveTo>
                      <a:lnTo>
                        <a:pt x="233" y="371"/>
                      </a:lnTo>
                      <a:cubicBezTo>
                        <a:pt x="232" y="379"/>
                        <a:pt x="231" y="388"/>
                        <a:pt x="232" y="397"/>
                      </a:cubicBezTo>
                      <a:cubicBezTo>
                        <a:pt x="234" y="393"/>
                        <a:pt x="238" y="389"/>
                        <a:pt x="242" y="385"/>
                      </a:cubicBezTo>
                      <a:lnTo>
                        <a:pt x="233" y="371"/>
                      </a:lnTo>
                      <a:lnTo>
                        <a:pt x="233" y="371"/>
                      </a:lnTo>
                      <a:close/>
                      <a:moveTo>
                        <a:pt x="236" y="352"/>
                      </a:moveTo>
                      <a:lnTo>
                        <a:pt x="236" y="352"/>
                      </a:lnTo>
                      <a:cubicBezTo>
                        <a:pt x="235" y="355"/>
                        <a:pt x="235" y="359"/>
                        <a:pt x="234" y="362"/>
                      </a:cubicBezTo>
                      <a:lnTo>
                        <a:pt x="246" y="381"/>
                      </a:lnTo>
                      <a:cubicBezTo>
                        <a:pt x="248" y="380"/>
                        <a:pt x="251" y="378"/>
                        <a:pt x="253" y="377"/>
                      </a:cubicBezTo>
                      <a:cubicBezTo>
                        <a:pt x="243" y="357"/>
                        <a:pt x="241" y="361"/>
                        <a:pt x="260" y="351"/>
                      </a:cubicBezTo>
                      <a:cubicBezTo>
                        <a:pt x="259" y="348"/>
                        <a:pt x="258" y="345"/>
                        <a:pt x="257" y="342"/>
                      </a:cubicBezTo>
                      <a:cubicBezTo>
                        <a:pt x="252" y="343"/>
                        <a:pt x="243" y="347"/>
                        <a:pt x="236" y="352"/>
                      </a:cubicBezTo>
                      <a:lnTo>
                        <a:pt x="236" y="352"/>
                      </a:lnTo>
                      <a:close/>
                      <a:moveTo>
                        <a:pt x="267" y="279"/>
                      </a:moveTo>
                      <a:lnTo>
                        <a:pt x="267" y="279"/>
                      </a:lnTo>
                      <a:cubicBezTo>
                        <a:pt x="254" y="299"/>
                        <a:pt x="244" y="321"/>
                        <a:pt x="238" y="344"/>
                      </a:cubicBezTo>
                      <a:cubicBezTo>
                        <a:pt x="244" y="340"/>
                        <a:pt x="251" y="338"/>
                        <a:pt x="255" y="336"/>
                      </a:cubicBezTo>
                      <a:cubicBezTo>
                        <a:pt x="254" y="328"/>
                        <a:pt x="254" y="319"/>
                        <a:pt x="258" y="309"/>
                      </a:cubicBezTo>
                      <a:cubicBezTo>
                        <a:pt x="259" y="306"/>
                        <a:pt x="263" y="306"/>
                        <a:pt x="263" y="310"/>
                      </a:cubicBezTo>
                      <a:cubicBezTo>
                        <a:pt x="265" y="324"/>
                        <a:pt x="280" y="335"/>
                        <a:pt x="291" y="344"/>
                      </a:cubicBezTo>
                      <a:cubicBezTo>
                        <a:pt x="293" y="342"/>
                        <a:pt x="296" y="339"/>
                        <a:pt x="299" y="337"/>
                      </a:cubicBezTo>
                      <a:cubicBezTo>
                        <a:pt x="283" y="325"/>
                        <a:pt x="271" y="308"/>
                        <a:pt x="267" y="279"/>
                      </a:cubicBezTo>
                      <a:lnTo>
                        <a:pt x="267" y="279"/>
                      </a:lnTo>
                      <a:close/>
                      <a:moveTo>
                        <a:pt x="287" y="255"/>
                      </a:moveTo>
                      <a:lnTo>
                        <a:pt x="287" y="255"/>
                      </a:lnTo>
                      <a:cubicBezTo>
                        <a:pt x="284" y="258"/>
                        <a:pt x="281" y="261"/>
                        <a:pt x="278" y="265"/>
                      </a:cubicBezTo>
                      <a:cubicBezTo>
                        <a:pt x="284" y="273"/>
                        <a:pt x="290" y="278"/>
                        <a:pt x="298" y="281"/>
                      </a:cubicBezTo>
                      <a:cubicBezTo>
                        <a:pt x="297" y="274"/>
                        <a:pt x="297" y="264"/>
                        <a:pt x="299" y="258"/>
                      </a:cubicBezTo>
                      <a:lnTo>
                        <a:pt x="287" y="255"/>
                      </a:lnTo>
                      <a:lnTo>
                        <a:pt x="287" y="255"/>
                      </a:lnTo>
                      <a:close/>
                      <a:moveTo>
                        <a:pt x="445" y="236"/>
                      </a:moveTo>
                      <a:lnTo>
                        <a:pt x="445" y="236"/>
                      </a:lnTo>
                      <a:cubicBezTo>
                        <a:pt x="442" y="238"/>
                        <a:pt x="439" y="239"/>
                        <a:pt x="435" y="239"/>
                      </a:cubicBezTo>
                      <a:cubicBezTo>
                        <a:pt x="434" y="247"/>
                        <a:pt x="433" y="255"/>
                        <a:pt x="434" y="263"/>
                      </a:cubicBezTo>
                      <a:lnTo>
                        <a:pt x="449" y="247"/>
                      </a:lnTo>
                      <a:cubicBezTo>
                        <a:pt x="446" y="243"/>
                        <a:pt x="445" y="240"/>
                        <a:pt x="445" y="236"/>
                      </a:cubicBezTo>
                      <a:lnTo>
                        <a:pt x="445" y="236"/>
                      </a:lnTo>
                      <a:close/>
                      <a:moveTo>
                        <a:pt x="428" y="253"/>
                      </a:moveTo>
                      <a:lnTo>
                        <a:pt x="428" y="253"/>
                      </a:lnTo>
                      <a:cubicBezTo>
                        <a:pt x="424" y="252"/>
                        <a:pt x="420" y="251"/>
                        <a:pt x="418" y="247"/>
                      </a:cubicBezTo>
                      <a:cubicBezTo>
                        <a:pt x="417" y="245"/>
                        <a:pt x="423" y="246"/>
                        <a:pt x="424" y="246"/>
                      </a:cubicBezTo>
                      <a:cubicBezTo>
                        <a:pt x="426" y="246"/>
                        <a:pt x="427" y="245"/>
                        <a:pt x="429" y="245"/>
                      </a:cubicBezTo>
                      <a:cubicBezTo>
                        <a:pt x="429" y="242"/>
                        <a:pt x="429" y="239"/>
                        <a:pt x="430" y="236"/>
                      </a:cubicBezTo>
                      <a:cubicBezTo>
                        <a:pt x="430" y="236"/>
                        <a:pt x="430" y="235"/>
                        <a:pt x="430" y="235"/>
                      </a:cubicBezTo>
                      <a:cubicBezTo>
                        <a:pt x="430" y="234"/>
                        <a:pt x="430" y="233"/>
                        <a:pt x="430" y="232"/>
                      </a:cubicBezTo>
                      <a:cubicBezTo>
                        <a:pt x="431" y="229"/>
                        <a:pt x="436" y="229"/>
                        <a:pt x="436" y="233"/>
                      </a:cubicBezTo>
                      <a:cubicBezTo>
                        <a:pt x="452" y="232"/>
                        <a:pt x="449" y="208"/>
                        <a:pt x="432" y="212"/>
                      </a:cubicBezTo>
                      <a:cubicBezTo>
                        <a:pt x="428" y="212"/>
                        <a:pt x="427" y="207"/>
                        <a:pt x="431" y="206"/>
                      </a:cubicBezTo>
                      <a:cubicBezTo>
                        <a:pt x="435" y="205"/>
                        <a:pt x="438" y="205"/>
                        <a:pt x="441" y="206"/>
                      </a:cubicBezTo>
                      <a:cubicBezTo>
                        <a:pt x="439" y="183"/>
                        <a:pt x="403" y="197"/>
                        <a:pt x="423" y="215"/>
                      </a:cubicBezTo>
                      <a:cubicBezTo>
                        <a:pt x="426" y="217"/>
                        <a:pt x="423" y="222"/>
                        <a:pt x="420" y="219"/>
                      </a:cubicBezTo>
                      <a:cubicBezTo>
                        <a:pt x="416" y="216"/>
                        <a:pt x="414" y="213"/>
                        <a:pt x="413" y="210"/>
                      </a:cubicBezTo>
                      <a:cubicBezTo>
                        <a:pt x="400" y="212"/>
                        <a:pt x="403" y="228"/>
                        <a:pt x="412" y="231"/>
                      </a:cubicBezTo>
                      <a:lnTo>
                        <a:pt x="412" y="230"/>
                      </a:lnTo>
                      <a:cubicBezTo>
                        <a:pt x="413" y="227"/>
                        <a:pt x="418" y="228"/>
                        <a:pt x="417" y="232"/>
                      </a:cubicBezTo>
                      <a:lnTo>
                        <a:pt x="416" y="234"/>
                      </a:lnTo>
                      <a:cubicBezTo>
                        <a:pt x="416" y="235"/>
                        <a:pt x="416" y="235"/>
                        <a:pt x="416" y="235"/>
                      </a:cubicBezTo>
                      <a:lnTo>
                        <a:pt x="403" y="288"/>
                      </a:lnTo>
                      <a:cubicBezTo>
                        <a:pt x="406" y="288"/>
                        <a:pt x="408" y="289"/>
                        <a:pt x="410" y="289"/>
                      </a:cubicBezTo>
                      <a:lnTo>
                        <a:pt x="430" y="268"/>
                      </a:lnTo>
                      <a:cubicBezTo>
                        <a:pt x="428" y="263"/>
                        <a:pt x="428" y="258"/>
                        <a:pt x="428" y="253"/>
                      </a:cubicBezTo>
                      <a:lnTo>
                        <a:pt x="428" y="253"/>
                      </a:lnTo>
                      <a:close/>
                      <a:moveTo>
                        <a:pt x="456" y="273"/>
                      </a:moveTo>
                      <a:lnTo>
                        <a:pt x="456" y="273"/>
                      </a:lnTo>
                      <a:cubicBezTo>
                        <a:pt x="453" y="268"/>
                        <a:pt x="452" y="262"/>
                        <a:pt x="453" y="257"/>
                      </a:cubicBezTo>
                      <a:cubicBezTo>
                        <a:pt x="453" y="254"/>
                        <a:pt x="456" y="259"/>
                        <a:pt x="456" y="259"/>
                      </a:cubicBezTo>
                      <a:cubicBezTo>
                        <a:pt x="458" y="261"/>
                        <a:pt x="460" y="262"/>
                        <a:pt x="463" y="263"/>
                      </a:cubicBezTo>
                      <a:cubicBezTo>
                        <a:pt x="467" y="256"/>
                        <a:pt x="472" y="249"/>
                        <a:pt x="477" y="243"/>
                      </a:cubicBezTo>
                      <a:cubicBezTo>
                        <a:pt x="483" y="235"/>
                        <a:pt x="488" y="228"/>
                        <a:pt x="494" y="221"/>
                      </a:cubicBezTo>
                      <a:cubicBezTo>
                        <a:pt x="484" y="209"/>
                        <a:pt x="468" y="216"/>
                        <a:pt x="473" y="234"/>
                      </a:cubicBezTo>
                      <a:cubicBezTo>
                        <a:pt x="474" y="238"/>
                        <a:pt x="468" y="239"/>
                        <a:pt x="467" y="235"/>
                      </a:cubicBezTo>
                      <a:cubicBezTo>
                        <a:pt x="466" y="231"/>
                        <a:pt x="466" y="228"/>
                        <a:pt x="466" y="225"/>
                      </a:cubicBezTo>
                      <a:cubicBezTo>
                        <a:pt x="454" y="221"/>
                        <a:pt x="445" y="232"/>
                        <a:pt x="453" y="243"/>
                      </a:cubicBezTo>
                      <a:cubicBezTo>
                        <a:pt x="456" y="240"/>
                        <a:pt x="459" y="244"/>
                        <a:pt x="457" y="247"/>
                      </a:cubicBezTo>
                      <a:lnTo>
                        <a:pt x="435" y="270"/>
                      </a:lnTo>
                      <a:cubicBezTo>
                        <a:pt x="435" y="271"/>
                        <a:pt x="435" y="271"/>
                        <a:pt x="434" y="271"/>
                      </a:cubicBezTo>
                      <a:lnTo>
                        <a:pt x="417" y="290"/>
                      </a:lnTo>
                      <a:cubicBezTo>
                        <a:pt x="424" y="292"/>
                        <a:pt x="432" y="293"/>
                        <a:pt x="440" y="296"/>
                      </a:cubicBezTo>
                      <a:cubicBezTo>
                        <a:pt x="445" y="288"/>
                        <a:pt x="451" y="280"/>
                        <a:pt x="456" y="273"/>
                      </a:cubicBezTo>
                      <a:lnTo>
                        <a:pt x="456" y="273"/>
                      </a:lnTo>
                      <a:close/>
                      <a:moveTo>
                        <a:pt x="431" y="430"/>
                      </a:moveTo>
                      <a:lnTo>
                        <a:pt x="431" y="430"/>
                      </a:lnTo>
                      <a:cubicBezTo>
                        <a:pt x="462" y="417"/>
                        <a:pt x="472" y="392"/>
                        <a:pt x="471" y="372"/>
                      </a:cubicBezTo>
                      <a:cubicBezTo>
                        <a:pt x="464" y="382"/>
                        <a:pt x="457" y="393"/>
                        <a:pt x="450" y="402"/>
                      </a:cubicBezTo>
                      <a:cubicBezTo>
                        <a:pt x="444" y="412"/>
                        <a:pt x="437" y="421"/>
                        <a:pt x="431" y="430"/>
                      </a:cubicBezTo>
                      <a:lnTo>
                        <a:pt x="431" y="430"/>
                      </a:lnTo>
                      <a:close/>
                      <a:moveTo>
                        <a:pt x="493" y="359"/>
                      </a:moveTo>
                      <a:lnTo>
                        <a:pt x="493" y="359"/>
                      </a:lnTo>
                      <a:cubicBezTo>
                        <a:pt x="506" y="345"/>
                        <a:pt x="511" y="331"/>
                        <a:pt x="511" y="317"/>
                      </a:cubicBezTo>
                      <a:cubicBezTo>
                        <a:pt x="503" y="326"/>
                        <a:pt x="496" y="335"/>
                        <a:pt x="490" y="345"/>
                      </a:cubicBezTo>
                      <a:cubicBezTo>
                        <a:pt x="491" y="349"/>
                        <a:pt x="492" y="354"/>
                        <a:pt x="493" y="359"/>
                      </a:cubicBezTo>
                      <a:lnTo>
                        <a:pt x="493" y="359"/>
                      </a:lnTo>
                      <a:close/>
                      <a:moveTo>
                        <a:pt x="534" y="308"/>
                      </a:moveTo>
                      <a:lnTo>
                        <a:pt x="534" y="308"/>
                      </a:lnTo>
                      <a:cubicBezTo>
                        <a:pt x="548" y="297"/>
                        <a:pt x="553" y="285"/>
                        <a:pt x="553" y="270"/>
                      </a:cubicBezTo>
                      <a:cubicBezTo>
                        <a:pt x="545" y="277"/>
                        <a:pt x="538" y="284"/>
                        <a:pt x="531" y="292"/>
                      </a:cubicBezTo>
                      <a:cubicBezTo>
                        <a:pt x="532" y="298"/>
                        <a:pt x="533" y="303"/>
                        <a:pt x="534" y="308"/>
                      </a:cubicBezTo>
                      <a:lnTo>
                        <a:pt x="534" y="308"/>
                      </a:lnTo>
                      <a:close/>
                      <a:moveTo>
                        <a:pt x="533" y="331"/>
                      </a:moveTo>
                      <a:lnTo>
                        <a:pt x="533" y="331"/>
                      </a:lnTo>
                      <a:cubicBezTo>
                        <a:pt x="562" y="318"/>
                        <a:pt x="575" y="287"/>
                        <a:pt x="572" y="254"/>
                      </a:cubicBezTo>
                      <a:cubicBezTo>
                        <a:pt x="567" y="258"/>
                        <a:pt x="563" y="261"/>
                        <a:pt x="558" y="265"/>
                      </a:cubicBezTo>
                      <a:cubicBezTo>
                        <a:pt x="560" y="285"/>
                        <a:pt x="553" y="301"/>
                        <a:pt x="534" y="315"/>
                      </a:cubicBezTo>
                      <a:cubicBezTo>
                        <a:pt x="534" y="321"/>
                        <a:pt x="534" y="326"/>
                        <a:pt x="533" y="331"/>
                      </a:cubicBezTo>
                      <a:lnTo>
                        <a:pt x="533" y="331"/>
                      </a:lnTo>
                      <a:close/>
                      <a:moveTo>
                        <a:pt x="420" y="452"/>
                      </a:moveTo>
                      <a:lnTo>
                        <a:pt x="420" y="452"/>
                      </a:lnTo>
                      <a:cubicBezTo>
                        <a:pt x="420" y="452"/>
                        <a:pt x="420" y="452"/>
                        <a:pt x="420" y="452"/>
                      </a:cubicBezTo>
                      <a:cubicBezTo>
                        <a:pt x="453" y="449"/>
                        <a:pt x="482" y="423"/>
                        <a:pt x="488" y="388"/>
                      </a:cubicBezTo>
                      <a:cubicBezTo>
                        <a:pt x="488" y="387"/>
                        <a:pt x="488" y="387"/>
                        <a:pt x="488" y="387"/>
                      </a:cubicBezTo>
                      <a:cubicBezTo>
                        <a:pt x="489" y="380"/>
                        <a:pt x="489" y="373"/>
                        <a:pt x="488" y="365"/>
                      </a:cubicBezTo>
                      <a:cubicBezTo>
                        <a:pt x="488" y="365"/>
                        <a:pt x="488" y="364"/>
                        <a:pt x="488" y="364"/>
                      </a:cubicBezTo>
                      <a:cubicBezTo>
                        <a:pt x="488" y="360"/>
                        <a:pt x="487" y="355"/>
                        <a:pt x="485" y="351"/>
                      </a:cubicBezTo>
                      <a:cubicBezTo>
                        <a:pt x="482" y="355"/>
                        <a:pt x="479" y="360"/>
                        <a:pt x="475" y="365"/>
                      </a:cubicBezTo>
                      <a:cubicBezTo>
                        <a:pt x="480" y="390"/>
                        <a:pt x="469" y="425"/>
                        <a:pt x="425" y="438"/>
                      </a:cubicBezTo>
                      <a:cubicBezTo>
                        <a:pt x="422" y="443"/>
                        <a:pt x="418" y="447"/>
                        <a:pt x="415" y="452"/>
                      </a:cubicBezTo>
                      <a:cubicBezTo>
                        <a:pt x="416" y="452"/>
                        <a:pt x="418" y="452"/>
                        <a:pt x="420" y="452"/>
                      </a:cubicBezTo>
                      <a:lnTo>
                        <a:pt x="420" y="452"/>
                      </a:lnTo>
                      <a:close/>
                      <a:moveTo>
                        <a:pt x="299" y="552"/>
                      </a:moveTo>
                      <a:lnTo>
                        <a:pt x="299" y="552"/>
                      </a:lnTo>
                      <a:cubicBezTo>
                        <a:pt x="299" y="552"/>
                        <a:pt x="299" y="552"/>
                        <a:pt x="299" y="552"/>
                      </a:cubicBezTo>
                      <a:cubicBezTo>
                        <a:pt x="299" y="553"/>
                        <a:pt x="300" y="554"/>
                        <a:pt x="301" y="555"/>
                      </a:cubicBezTo>
                      <a:cubicBezTo>
                        <a:pt x="312" y="549"/>
                        <a:pt x="322" y="541"/>
                        <a:pt x="332" y="533"/>
                      </a:cubicBezTo>
                      <a:cubicBezTo>
                        <a:pt x="332" y="533"/>
                        <a:pt x="332" y="533"/>
                        <a:pt x="332" y="533"/>
                      </a:cubicBezTo>
                      <a:cubicBezTo>
                        <a:pt x="337" y="529"/>
                        <a:pt x="342" y="525"/>
                        <a:pt x="346" y="521"/>
                      </a:cubicBezTo>
                      <a:cubicBezTo>
                        <a:pt x="346" y="521"/>
                        <a:pt x="347" y="521"/>
                        <a:pt x="347" y="521"/>
                      </a:cubicBezTo>
                      <a:cubicBezTo>
                        <a:pt x="351" y="517"/>
                        <a:pt x="356" y="512"/>
                        <a:pt x="360" y="508"/>
                      </a:cubicBezTo>
                      <a:cubicBezTo>
                        <a:pt x="360" y="508"/>
                        <a:pt x="361" y="508"/>
                        <a:pt x="361" y="507"/>
                      </a:cubicBezTo>
                      <a:cubicBezTo>
                        <a:pt x="367" y="502"/>
                        <a:pt x="372" y="495"/>
                        <a:pt x="378" y="489"/>
                      </a:cubicBezTo>
                      <a:cubicBezTo>
                        <a:pt x="378" y="489"/>
                        <a:pt x="378" y="488"/>
                        <a:pt x="379" y="488"/>
                      </a:cubicBezTo>
                      <a:cubicBezTo>
                        <a:pt x="384" y="483"/>
                        <a:pt x="389" y="477"/>
                        <a:pt x="393" y="471"/>
                      </a:cubicBezTo>
                      <a:cubicBezTo>
                        <a:pt x="394" y="470"/>
                        <a:pt x="394" y="470"/>
                        <a:pt x="394" y="470"/>
                      </a:cubicBezTo>
                      <a:cubicBezTo>
                        <a:pt x="398" y="465"/>
                        <a:pt x="403" y="459"/>
                        <a:pt x="407" y="454"/>
                      </a:cubicBezTo>
                      <a:cubicBezTo>
                        <a:pt x="407" y="453"/>
                        <a:pt x="407" y="453"/>
                        <a:pt x="407" y="453"/>
                      </a:cubicBezTo>
                      <a:cubicBezTo>
                        <a:pt x="412" y="447"/>
                        <a:pt x="417" y="440"/>
                        <a:pt x="421" y="434"/>
                      </a:cubicBezTo>
                      <a:cubicBezTo>
                        <a:pt x="421" y="434"/>
                        <a:pt x="421" y="434"/>
                        <a:pt x="422" y="433"/>
                      </a:cubicBezTo>
                      <a:cubicBezTo>
                        <a:pt x="438" y="410"/>
                        <a:pt x="454" y="386"/>
                        <a:pt x="470" y="363"/>
                      </a:cubicBezTo>
                      <a:cubicBezTo>
                        <a:pt x="470" y="363"/>
                        <a:pt x="470" y="363"/>
                        <a:pt x="470" y="363"/>
                      </a:cubicBezTo>
                      <a:cubicBezTo>
                        <a:pt x="475" y="356"/>
                        <a:pt x="479" y="350"/>
                        <a:pt x="484" y="343"/>
                      </a:cubicBezTo>
                      <a:cubicBezTo>
                        <a:pt x="484" y="343"/>
                        <a:pt x="484" y="343"/>
                        <a:pt x="484" y="343"/>
                      </a:cubicBezTo>
                      <a:cubicBezTo>
                        <a:pt x="492" y="332"/>
                        <a:pt x="500" y="321"/>
                        <a:pt x="508" y="311"/>
                      </a:cubicBezTo>
                      <a:cubicBezTo>
                        <a:pt x="509" y="310"/>
                        <a:pt x="510" y="309"/>
                        <a:pt x="510" y="308"/>
                      </a:cubicBezTo>
                      <a:cubicBezTo>
                        <a:pt x="511" y="308"/>
                        <a:pt x="511" y="307"/>
                        <a:pt x="511" y="307"/>
                      </a:cubicBezTo>
                      <a:cubicBezTo>
                        <a:pt x="516" y="301"/>
                        <a:pt x="521" y="296"/>
                        <a:pt x="526" y="290"/>
                      </a:cubicBezTo>
                      <a:cubicBezTo>
                        <a:pt x="526" y="290"/>
                        <a:pt x="526" y="290"/>
                        <a:pt x="526" y="289"/>
                      </a:cubicBezTo>
                      <a:cubicBezTo>
                        <a:pt x="535" y="280"/>
                        <a:pt x="544" y="270"/>
                        <a:pt x="553" y="262"/>
                      </a:cubicBezTo>
                      <a:cubicBezTo>
                        <a:pt x="553" y="262"/>
                        <a:pt x="554" y="262"/>
                        <a:pt x="554" y="262"/>
                      </a:cubicBezTo>
                      <a:cubicBezTo>
                        <a:pt x="560" y="256"/>
                        <a:pt x="566" y="252"/>
                        <a:pt x="572" y="247"/>
                      </a:cubicBezTo>
                      <a:cubicBezTo>
                        <a:pt x="572" y="247"/>
                        <a:pt x="573" y="247"/>
                        <a:pt x="573" y="247"/>
                      </a:cubicBezTo>
                      <a:lnTo>
                        <a:pt x="574" y="246"/>
                      </a:lnTo>
                      <a:cubicBezTo>
                        <a:pt x="574" y="246"/>
                        <a:pt x="574" y="246"/>
                        <a:pt x="574" y="246"/>
                      </a:cubicBezTo>
                      <a:cubicBezTo>
                        <a:pt x="575" y="245"/>
                        <a:pt x="576" y="244"/>
                        <a:pt x="577" y="244"/>
                      </a:cubicBezTo>
                      <a:lnTo>
                        <a:pt x="571" y="228"/>
                      </a:lnTo>
                      <a:cubicBezTo>
                        <a:pt x="568" y="230"/>
                        <a:pt x="565" y="233"/>
                        <a:pt x="562" y="235"/>
                      </a:cubicBezTo>
                      <a:cubicBezTo>
                        <a:pt x="562" y="235"/>
                        <a:pt x="562" y="236"/>
                        <a:pt x="562" y="236"/>
                      </a:cubicBezTo>
                      <a:cubicBezTo>
                        <a:pt x="456" y="323"/>
                        <a:pt x="411" y="466"/>
                        <a:pt x="294" y="544"/>
                      </a:cubicBezTo>
                      <a:cubicBezTo>
                        <a:pt x="296" y="547"/>
                        <a:pt x="297" y="549"/>
                        <a:pt x="299" y="552"/>
                      </a:cubicBezTo>
                      <a:lnTo>
                        <a:pt x="299" y="552"/>
                      </a:lnTo>
                      <a:close/>
                      <a:moveTo>
                        <a:pt x="400" y="562"/>
                      </a:moveTo>
                      <a:lnTo>
                        <a:pt x="400" y="562"/>
                      </a:lnTo>
                      <a:cubicBezTo>
                        <a:pt x="400" y="562"/>
                        <a:pt x="400" y="562"/>
                        <a:pt x="400" y="562"/>
                      </a:cubicBezTo>
                      <a:cubicBezTo>
                        <a:pt x="402" y="563"/>
                        <a:pt x="405" y="563"/>
                        <a:pt x="407" y="563"/>
                      </a:cubicBezTo>
                      <a:cubicBezTo>
                        <a:pt x="414" y="563"/>
                        <a:pt x="421" y="561"/>
                        <a:pt x="426" y="556"/>
                      </a:cubicBezTo>
                      <a:cubicBezTo>
                        <a:pt x="426" y="556"/>
                        <a:pt x="426" y="556"/>
                        <a:pt x="426" y="556"/>
                      </a:cubicBezTo>
                      <a:cubicBezTo>
                        <a:pt x="433" y="551"/>
                        <a:pt x="437" y="543"/>
                        <a:pt x="437" y="534"/>
                      </a:cubicBezTo>
                      <a:cubicBezTo>
                        <a:pt x="437" y="529"/>
                        <a:pt x="436" y="525"/>
                        <a:pt x="434" y="522"/>
                      </a:cubicBezTo>
                      <a:cubicBezTo>
                        <a:pt x="434" y="521"/>
                        <a:pt x="434" y="521"/>
                        <a:pt x="434" y="521"/>
                      </a:cubicBezTo>
                      <a:cubicBezTo>
                        <a:pt x="429" y="511"/>
                        <a:pt x="419" y="505"/>
                        <a:pt x="407" y="505"/>
                      </a:cubicBezTo>
                      <a:cubicBezTo>
                        <a:pt x="406" y="505"/>
                        <a:pt x="404" y="505"/>
                        <a:pt x="403" y="505"/>
                      </a:cubicBezTo>
                      <a:lnTo>
                        <a:pt x="402" y="505"/>
                      </a:lnTo>
                      <a:cubicBezTo>
                        <a:pt x="397" y="506"/>
                        <a:pt x="392" y="508"/>
                        <a:pt x="388" y="512"/>
                      </a:cubicBezTo>
                      <a:lnTo>
                        <a:pt x="388" y="512"/>
                      </a:lnTo>
                      <a:cubicBezTo>
                        <a:pt x="382" y="517"/>
                        <a:pt x="378" y="525"/>
                        <a:pt x="378" y="534"/>
                      </a:cubicBezTo>
                      <a:cubicBezTo>
                        <a:pt x="378" y="547"/>
                        <a:pt x="387" y="559"/>
                        <a:pt x="400" y="562"/>
                      </a:cubicBezTo>
                      <a:lnTo>
                        <a:pt x="400" y="562"/>
                      </a:lnTo>
                      <a:close/>
                      <a:moveTo>
                        <a:pt x="324" y="668"/>
                      </a:moveTo>
                      <a:lnTo>
                        <a:pt x="324" y="668"/>
                      </a:lnTo>
                      <a:cubicBezTo>
                        <a:pt x="332" y="665"/>
                        <a:pt x="340" y="662"/>
                        <a:pt x="347" y="657"/>
                      </a:cubicBezTo>
                      <a:cubicBezTo>
                        <a:pt x="347" y="657"/>
                        <a:pt x="347" y="657"/>
                        <a:pt x="348" y="657"/>
                      </a:cubicBezTo>
                      <a:cubicBezTo>
                        <a:pt x="354" y="653"/>
                        <a:pt x="360" y="648"/>
                        <a:pt x="365" y="643"/>
                      </a:cubicBezTo>
                      <a:cubicBezTo>
                        <a:pt x="365" y="643"/>
                        <a:pt x="365" y="643"/>
                        <a:pt x="365" y="643"/>
                      </a:cubicBezTo>
                      <a:cubicBezTo>
                        <a:pt x="390" y="618"/>
                        <a:pt x="397" y="585"/>
                        <a:pt x="396" y="567"/>
                      </a:cubicBezTo>
                      <a:cubicBezTo>
                        <a:pt x="391" y="565"/>
                        <a:pt x="385" y="562"/>
                        <a:pt x="381" y="557"/>
                      </a:cubicBezTo>
                      <a:cubicBezTo>
                        <a:pt x="384" y="590"/>
                        <a:pt x="374" y="629"/>
                        <a:pt x="327" y="653"/>
                      </a:cubicBezTo>
                      <a:cubicBezTo>
                        <a:pt x="326" y="653"/>
                        <a:pt x="326" y="653"/>
                        <a:pt x="325" y="653"/>
                      </a:cubicBezTo>
                      <a:cubicBezTo>
                        <a:pt x="325" y="653"/>
                        <a:pt x="324" y="653"/>
                        <a:pt x="324" y="653"/>
                      </a:cubicBezTo>
                      <a:cubicBezTo>
                        <a:pt x="316" y="650"/>
                        <a:pt x="307" y="646"/>
                        <a:pt x="300" y="641"/>
                      </a:cubicBezTo>
                      <a:cubicBezTo>
                        <a:pt x="299" y="640"/>
                        <a:pt x="299" y="640"/>
                        <a:pt x="298" y="640"/>
                      </a:cubicBezTo>
                      <a:cubicBezTo>
                        <a:pt x="292" y="635"/>
                        <a:pt x="286" y="629"/>
                        <a:pt x="282" y="622"/>
                      </a:cubicBezTo>
                      <a:cubicBezTo>
                        <a:pt x="282" y="621"/>
                        <a:pt x="282" y="621"/>
                        <a:pt x="281" y="621"/>
                      </a:cubicBezTo>
                      <a:cubicBezTo>
                        <a:pt x="272" y="605"/>
                        <a:pt x="274" y="585"/>
                        <a:pt x="300" y="569"/>
                      </a:cubicBezTo>
                      <a:cubicBezTo>
                        <a:pt x="299" y="565"/>
                        <a:pt x="297" y="561"/>
                        <a:pt x="295" y="557"/>
                      </a:cubicBezTo>
                      <a:cubicBezTo>
                        <a:pt x="241" y="594"/>
                        <a:pt x="263" y="640"/>
                        <a:pt x="324" y="668"/>
                      </a:cubicBezTo>
                      <a:lnTo>
                        <a:pt x="324" y="668"/>
                      </a:lnTo>
                      <a:close/>
                      <a:moveTo>
                        <a:pt x="349" y="662"/>
                      </a:moveTo>
                      <a:lnTo>
                        <a:pt x="349" y="662"/>
                      </a:lnTo>
                      <a:cubicBezTo>
                        <a:pt x="344" y="666"/>
                        <a:pt x="338" y="669"/>
                        <a:pt x="331" y="672"/>
                      </a:cubicBezTo>
                      <a:cubicBezTo>
                        <a:pt x="363" y="685"/>
                        <a:pt x="405" y="694"/>
                        <a:pt x="449" y="693"/>
                      </a:cubicBezTo>
                      <a:cubicBezTo>
                        <a:pt x="423" y="683"/>
                        <a:pt x="374" y="667"/>
                        <a:pt x="349" y="662"/>
                      </a:cubicBezTo>
                      <a:lnTo>
                        <a:pt x="349" y="662"/>
                      </a:lnTo>
                      <a:close/>
                      <a:moveTo>
                        <a:pt x="368" y="648"/>
                      </a:moveTo>
                      <a:lnTo>
                        <a:pt x="368" y="648"/>
                      </a:lnTo>
                      <a:cubicBezTo>
                        <a:pt x="364" y="652"/>
                        <a:pt x="360" y="655"/>
                        <a:pt x="356" y="658"/>
                      </a:cubicBezTo>
                      <a:cubicBezTo>
                        <a:pt x="387" y="665"/>
                        <a:pt x="443" y="683"/>
                        <a:pt x="463" y="692"/>
                      </a:cubicBezTo>
                      <a:cubicBezTo>
                        <a:pt x="475" y="692"/>
                        <a:pt x="487" y="690"/>
                        <a:pt x="499" y="688"/>
                      </a:cubicBezTo>
                      <a:cubicBezTo>
                        <a:pt x="465" y="677"/>
                        <a:pt x="398" y="656"/>
                        <a:pt x="368" y="648"/>
                      </a:cubicBezTo>
                      <a:lnTo>
                        <a:pt x="368" y="648"/>
                      </a:lnTo>
                      <a:close/>
                      <a:moveTo>
                        <a:pt x="402" y="568"/>
                      </a:moveTo>
                      <a:lnTo>
                        <a:pt x="402" y="568"/>
                      </a:lnTo>
                      <a:cubicBezTo>
                        <a:pt x="402" y="587"/>
                        <a:pt x="395" y="619"/>
                        <a:pt x="372" y="644"/>
                      </a:cubicBezTo>
                      <a:cubicBezTo>
                        <a:pt x="407" y="652"/>
                        <a:pt x="482" y="676"/>
                        <a:pt x="510" y="686"/>
                      </a:cubicBezTo>
                      <a:cubicBezTo>
                        <a:pt x="514" y="685"/>
                        <a:pt x="518" y="684"/>
                        <a:pt x="521" y="683"/>
                      </a:cubicBezTo>
                      <a:cubicBezTo>
                        <a:pt x="517" y="661"/>
                        <a:pt x="517" y="629"/>
                        <a:pt x="528" y="594"/>
                      </a:cubicBezTo>
                      <a:cubicBezTo>
                        <a:pt x="497" y="592"/>
                        <a:pt x="461" y="582"/>
                        <a:pt x="428" y="562"/>
                      </a:cubicBezTo>
                      <a:cubicBezTo>
                        <a:pt x="422" y="566"/>
                        <a:pt x="415" y="569"/>
                        <a:pt x="407" y="569"/>
                      </a:cubicBezTo>
                      <a:cubicBezTo>
                        <a:pt x="405" y="569"/>
                        <a:pt x="404" y="569"/>
                        <a:pt x="402" y="568"/>
                      </a:cubicBezTo>
                      <a:lnTo>
                        <a:pt x="402" y="568"/>
                      </a:lnTo>
                      <a:close/>
                      <a:moveTo>
                        <a:pt x="402" y="492"/>
                      </a:moveTo>
                      <a:lnTo>
                        <a:pt x="402" y="492"/>
                      </a:lnTo>
                      <a:cubicBezTo>
                        <a:pt x="402" y="495"/>
                        <a:pt x="403" y="497"/>
                        <a:pt x="404" y="499"/>
                      </a:cubicBezTo>
                      <a:cubicBezTo>
                        <a:pt x="405" y="499"/>
                        <a:pt x="406" y="499"/>
                        <a:pt x="407" y="499"/>
                      </a:cubicBezTo>
                      <a:cubicBezTo>
                        <a:pt x="413" y="499"/>
                        <a:pt x="418" y="500"/>
                        <a:pt x="423" y="503"/>
                      </a:cubicBezTo>
                      <a:cubicBezTo>
                        <a:pt x="426" y="487"/>
                        <a:pt x="411" y="481"/>
                        <a:pt x="402" y="492"/>
                      </a:cubicBezTo>
                      <a:lnTo>
                        <a:pt x="402" y="492"/>
                      </a:lnTo>
                      <a:close/>
                      <a:moveTo>
                        <a:pt x="422" y="464"/>
                      </a:moveTo>
                      <a:lnTo>
                        <a:pt x="422" y="464"/>
                      </a:lnTo>
                      <a:cubicBezTo>
                        <a:pt x="447" y="470"/>
                        <a:pt x="455" y="502"/>
                        <a:pt x="440" y="521"/>
                      </a:cubicBezTo>
                      <a:cubicBezTo>
                        <a:pt x="441" y="525"/>
                        <a:pt x="442" y="529"/>
                        <a:pt x="442" y="534"/>
                      </a:cubicBezTo>
                      <a:cubicBezTo>
                        <a:pt x="442" y="543"/>
                        <a:pt x="438" y="552"/>
                        <a:pt x="432" y="558"/>
                      </a:cubicBezTo>
                      <a:cubicBezTo>
                        <a:pt x="481" y="588"/>
                        <a:pt x="536" y="593"/>
                        <a:pt x="572" y="586"/>
                      </a:cubicBezTo>
                      <a:cubicBezTo>
                        <a:pt x="610" y="578"/>
                        <a:pt x="623" y="557"/>
                        <a:pt x="600" y="536"/>
                      </a:cubicBezTo>
                      <a:cubicBezTo>
                        <a:pt x="595" y="532"/>
                        <a:pt x="607" y="521"/>
                        <a:pt x="615" y="520"/>
                      </a:cubicBezTo>
                      <a:cubicBezTo>
                        <a:pt x="616" y="515"/>
                        <a:pt x="614" y="511"/>
                        <a:pt x="609" y="509"/>
                      </a:cubicBezTo>
                      <a:cubicBezTo>
                        <a:pt x="598" y="508"/>
                        <a:pt x="579" y="514"/>
                        <a:pt x="566" y="517"/>
                      </a:cubicBezTo>
                      <a:cubicBezTo>
                        <a:pt x="566" y="519"/>
                        <a:pt x="562" y="520"/>
                        <a:pt x="561" y="517"/>
                      </a:cubicBezTo>
                      <a:cubicBezTo>
                        <a:pt x="560" y="513"/>
                        <a:pt x="563" y="507"/>
                        <a:pt x="564" y="505"/>
                      </a:cubicBezTo>
                      <a:cubicBezTo>
                        <a:pt x="566" y="501"/>
                        <a:pt x="570" y="504"/>
                        <a:pt x="569" y="507"/>
                      </a:cubicBezTo>
                      <a:cubicBezTo>
                        <a:pt x="568" y="508"/>
                        <a:pt x="568" y="509"/>
                        <a:pt x="567" y="511"/>
                      </a:cubicBezTo>
                      <a:cubicBezTo>
                        <a:pt x="580" y="508"/>
                        <a:pt x="597" y="502"/>
                        <a:pt x="609" y="503"/>
                      </a:cubicBezTo>
                      <a:cubicBezTo>
                        <a:pt x="612" y="501"/>
                        <a:pt x="620" y="495"/>
                        <a:pt x="619" y="491"/>
                      </a:cubicBezTo>
                      <a:cubicBezTo>
                        <a:pt x="618" y="490"/>
                        <a:pt x="617" y="489"/>
                        <a:pt x="616" y="487"/>
                      </a:cubicBezTo>
                      <a:cubicBezTo>
                        <a:pt x="610" y="479"/>
                        <a:pt x="612" y="473"/>
                        <a:pt x="618" y="467"/>
                      </a:cubicBezTo>
                      <a:cubicBezTo>
                        <a:pt x="608" y="466"/>
                        <a:pt x="596" y="467"/>
                        <a:pt x="590" y="474"/>
                      </a:cubicBezTo>
                      <a:cubicBezTo>
                        <a:pt x="586" y="479"/>
                        <a:pt x="579" y="467"/>
                        <a:pt x="579" y="466"/>
                      </a:cubicBezTo>
                      <a:cubicBezTo>
                        <a:pt x="576" y="460"/>
                        <a:pt x="576" y="452"/>
                        <a:pt x="586" y="443"/>
                      </a:cubicBezTo>
                      <a:cubicBezTo>
                        <a:pt x="588" y="440"/>
                        <a:pt x="592" y="445"/>
                        <a:pt x="590" y="447"/>
                      </a:cubicBezTo>
                      <a:cubicBezTo>
                        <a:pt x="582" y="454"/>
                        <a:pt x="580" y="461"/>
                        <a:pt x="587" y="468"/>
                      </a:cubicBezTo>
                      <a:lnTo>
                        <a:pt x="588" y="469"/>
                      </a:lnTo>
                      <a:cubicBezTo>
                        <a:pt x="598" y="461"/>
                        <a:pt x="612" y="460"/>
                        <a:pt x="624" y="463"/>
                      </a:cubicBezTo>
                      <a:lnTo>
                        <a:pt x="624" y="463"/>
                      </a:lnTo>
                      <a:lnTo>
                        <a:pt x="624" y="463"/>
                      </a:lnTo>
                      <a:cubicBezTo>
                        <a:pt x="645" y="461"/>
                        <a:pt x="644" y="453"/>
                        <a:pt x="638" y="437"/>
                      </a:cubicBezTo>
                      <a:cubicBezTo>
                        <a:pt x="636" y="431"/>
                        <a:pt x="633" y="424"/>
                        <a:pt x="630" y="415"/>
                      </a:cubicBezTo>
                      <a:cubicBezTo>
                        <a:pt x="625" y="404"/>
                        <a:pt x="617" y="379"/>
                        <a:pt x="608" y="353"/>
                      </a:cubicBezTo>
                      <a:cubicBezTo>
                        <a:pt x="584" y="343"/>
                        <a:pt x="549" y="349"/>
                        <a:pt x="523" y="361"/>
                      </a:cubicBezTo>
                      <a:cubicBezTo>
                        <a:pt x="516" y="371"/>
                        <a:pt x="507" y="380"/>
                        <a:pt x="493" y="389"/>
                      </a:cubicBezTo>
                      <a:cubicBezTo>
                        <a:pt x="487" y="426"/>
                        <a:pt x="457" y="453"/>
                        <a:pt x="423" y="457"/>
                      </a:cubicBezTo>
                      <a:lnTo>
                        <a:pt x="422" y="464"/>
                      </a:lnTo>
                      <a:lnTo>
                        <a:pt x="422" y="464"/>
                      </a:lnTo>
                      <a:close/>
                      <a:moveTo>
                        <a:pt x="416" y="463"/>
                      </a:moveTo>
                      <a:lnTo>
                        <a:pt x="416" y="463"/>
                      </a:lnTo>
                      <a:lnTo>
                        <a:pt x="417" y="458"/>
                      </a:lnTo>
                      <a:cubicBezTo>
                        <a:pt x="415" y="458"/>
                        <a:pt x="413" y="458"/>
                        <a:pt x="411" y="458"/>
                      </a:cubicBezTo>
                      <a:cubicBezTo>
                        <a:pt x="407" y="463"/>
                        <a:pt x="403" y="468"/>
                        <a:pt x="399" y="473"/>
                      </a:cubicBezTo>
                      <a:cubicBezTo>
                        <a:pt x="399" y="477"/>
                        <a:pt x="399" y="482"/>
                        <a:pt x="400" y="485"/>
                      </a:cubicBezTo>
                      <a:cubicBezTo>
                        <a:pt x="412" y="476"/>
                        <a:pt x="435" y="482"/>
                        <a:pt x="428" y="506"/>
                      </a:cubicBezTo>
                      <a:cubicBezTo>
                        <a:pt x="431" y="508"/>
                        <a:pt x="434" y="511"/>
                        <a:pt x="437" y="515"/>
                      </a:cubicBezTo>
                      <a:cubicBezTo>
                        <a:pt x="449" y="498"/>
                        <a:pt x="439" y="469"/>
                        <a:pt x="414" y="469"/>
                      </a:cubicBezTo>
                      <a:cubicBezTo>
                        <a:pt x="411" y="468"/>
                        <a:pt x="411" y="463"/>
                        <a:pt x="415" y="463"/>
                      </a:cubicBezTo>
                      <a:cubicBezTo>
                        <a:pt x="415" y="463"/>
                        <a:pt x="416" y="463"/>
                        <a:pt x="416" y="463"/>
                      </a:cubicBezTo>
                      <a:lnTo>
                        <a:pt x="416" y="463"/>
                      </a:lnTo>
                      <a:close/>
                      <a:moveTo>
                        <a:pt x="514" y="262"/>
                      </a:moveTo>
                      <a:lnTo>
                        <a:pt x="514" y="262"/>
                      </a:lnTo>
                      <a:cubicBezTo>
                        <a:pt x="514" y="265"/>
                        <a:pt x="511" y="267"/>
                        <a:pt x="509" y="267"/>
                      </a:cubicBezTo>
                      <a:cubicBezTo>
                        <a:pt x="506" y="267"/>
                        <a:pt x="503" y="265"/>
                        <a:pt x="503" y="262"/>
                      </a:cubicBezTo>
                      <a:cubicBezTo>
                        <a:pt x="503" y="259"/>
                        <a:pt x="506" y="257"/>
                        <a:pt x="509" y="257"/>
                      </a:cubicBezTo>
                      <a:cubicBezTo>
                        <a:pt x="511" y="257"/>
                        <a:pt x="514" y="259"/>
                        <a:pt x="514" y="262"/>
                      </a:cubicBezTo>
                      <a:lnTo>
                        <a:pt x="514" y="262"/>
                      </a:lnTo>
                      <a:close/>
                      <a:moveTo>
                        <a:pt x="529" y="244"/>
                      </a:moveTo>
                      <a:lnTo>
                        <a:pt x="529" y="244"/>
                      </a:lnTo>
                      <a:cubicBezTo>
                        <a:pt x="529" y="248"/>
                        <a:pt x="526" y="250"/>
                        <a:pt x="523" y="250"/>
                      </a:cubicBezTo>
                      <a:cubicBezTo>
                        <a:pt x="520" y="250"/>
                        <a:pt x="517" y="248"/>
                        <a:pt x="517" y="244"/>
                      </a:cubicBezTo>
                      <a:cubicBezTo>
                        <a:pt x="517" y="241"/>
                        <a:pt x="520" y="239"/>
                        <a:pt x="523" y="239"/>
                      </a:cubicBezTo>
                      <a:cubicBezTo>
                        <a:pt x="526" y="239"/>
                        <a:pt x="529" y="241"/>
                        <a:pt x="529" y="244"/>
                      </a:cubicBezTo>
                      <a:lnTo>
                        <a:pt x="529" y="244"/>
                      </a:lnTo>
                      <a:close/>
                      <a:moveTo>
                        <a:pt x="499" y="280"/>
                      </a:moveTo>
                      <a:lnTo>
                        <a:pt x="499" y="280"/>
                      </a:lnTo>
                      <a:cubicBezTo>
                        <a:pt x="499" y="283"/>
                        <a:pt x="497" y="285"/>
                        <a:pt x="495" y="285"/>
                      </a:cubicBezTo>
                      <a:cubicBezTo>
                        <a:pt x="492" y="285"/>
                        <a:pt x="490" y="283"/>
                        <a:pt x="490" y="280"/>
                      </a:cubicBezTo>
                      <a:cubicBezTo>
                        <a:pt x="490" y="278"/>
                        <a:pt x="492" y="276"/>
                        <a:pt x="495" y="276"/>
                      </a:cubicBezTo>
                      <a:cubicBezTo>
                        <a:pt x="497" y="276"/>
                        <a:pt x="499" y="278"/>
                        <a:pt x="499" y="280"/>
                      </a:cubicBezTo>
                      <a:lnTo>
                        <a:pt x="499" y="280"/>
                      </a:lnTo>
                      <a:close/>
                      <a:moveTo>
                        <a:pt x="339" y="230"/>
                      </a:moveTo>
                      <a:lnTo>
                        <a:pt x="339" y="230"/>
                      </a:lnTo>
                      <a:cubicBezTo>
                        <a:pt x="339" y="233"/>
                        <a:pt x="336" y="236"/>
                        <a:pt x="333" y="236"/>
                      </a:cubicBezTo>
                      <a:cubicBezTo>
                        <a:pt x="330" y="236"/>
                        <a:pt x="328" y="233"/>
                        <a:pt x="328" y="230"/>
                      </a:cubicBezTo>
                      <a:cubicBezTo>
                        <a:pt x="328" y="227"/>
                        <a:pt x="330" y="224"/>
                        <a:pt x="333" y="224"/>
                      </a:cubicBezTo>
                      <a:cubicBezTo>
                        <a:pt x="336" y="224"/>
                        <a:pt x="339" y="227"/>
                        <a:pt x="339" y="230"/>
                      </a:cubicBezTo>
                      <a:lnTo>
                        <a:pt x="339" y="230"/>
                      </a:lnTo>
                      <a:close/>
                      <a:moveTo>
                        <a:pt x="407" y="544"/>
                      </a:moveTo>
                      <a:lnTo>
                        <a:pt x="407" y="544"/>
                      </a:lnTo>
                      <a:cubicBezTo>
                        <a:pt x="413" y="544"/>
                        <a:pt x="417" y="539"/>
                        <a:pt x="417" y="534"/>
                      </a:cubicBezTo>
                      <a:cubicBezTo>
                        <a:pt x="417" y="528"/>
                        <a:pt x="413" y="524"/>
                        <a:pt x="407" y="524"/>
                      </a:cubicBezTo>
                      <a:cubicBezTo>
                        <a:pt x="402" y="524"/>
                        <a:pt x="397" y="528"/>
                        <a:pt x="397" y="534"/>
                      </a:cubicBezTo>
                      <a:cubicBezTo>
                        <a:pt x="397" y="539"/>
                        <a:pt x="402" y="544"/>
                        <a:pt x="407" y="544"/>
                      </a:cubicBezTo>
                      <a:lnTo>
                        <a:pt x="407" y="544"/>
                      </a:lnTo>
                      <a:close/>
                      <a:moveTo>
                        <a:pt x="407" y="550"/>
                      </a:moveTo>
                      <a:lnTo>
                        <a:pt x="407" y="550"/>
                      </a:lnTo>
                      <a:cubicBezTo>
                        <a:pt x="399" y="550"/>
                        <a:pt x="392" y="542"/>
                        <a:pt x="392" y="534"/>
                      </a:cubicBezTo>
                      <a:cubicBezTo>
                        <a:pt x="392" y="525"/>
                        <a:pt x="399" y="518"/>
                        <a:pt x="407" y="518"/>
                      </a:cubicBezTo>
                      <a:cubicBezTo>
                        <a:pt x="416" y="518"/>
                        <a:pt x="423" y="525"/>
                        <a:pt x="423" y="534"/>
                      </a:cubicBezTo>
                      <a:cubicBezTo>
                        <a:pt x="423" y="542"/>
                        <a:pt x="416" y="550"/>
                        <a:pt x="407" y="550"/>
                      </a:cubicBezTo>
                      <a:lnTo>
                        <a:pt x="407" y="550"/>
                      </a:lnTo>
                      <a:close/>
                      <a:moveTo>
                        <a:pt x="624" y="463"/>
                      </a:moveTo>
                      <a:lnTo>
                        <a:pt x="624" y="463"/>
                      </a:lnTo>
                      <a:cubicBezTo>
                        <a:pt x="624" y="463"/>
                        <a:pt x="624" y="463"/>
                        <a:pt x="624" y="463"/>
                      </a:cubicBezTo>
                      <a:lnTo>
                        <a:pt x="624" y="463"/>
                      </a:lnTo>
                      <a:lnTo>
                        <a:pt x="624" y="463"/>
                      </a:lnTo>
                      <a:lnTo>
                        <a:pt x="624" y="463"/>
                      </a:lnTo>
                      <a:close/>
                      <a:moveTo>
                        <a:pt x="541" y="399"/>
                      </a:moveTo>
                      <a:lnTo>
                        <a:pt x="541" y="399"/>
                      </a:lnTo>
                      <a:cubicBezTo>
                        <a:pt x="539" y="395"/>
                        <a:pt x="539" y="389"/>
                        <a:pt x="539" y="383"/>
                      </a:cubicBezTo>
                      <a:cubicBezTo>
                        <a:pt x="531" y="385"/>
                        <a:pt x="523" y="389"/>
                        <a:pt x="516" y="395"/>
                      </a:cubicBezTo>
                      <a:cubicBezTo>
                        <a:pt x="518" y="395"/>
                        <a:pt x="522" y="397"/>
                        <a:pt x="527" y="398"/>
                      </a:cubicBezTo>
                      <a:cubicBezTo>
                        <a:pt x="531" y="398"/>
                        <a:pt x="536" y="399"/>
                        <a:pt x="541" y="399"/>
                      </a:cubicBezTo>
                      <a:lnTo>
                        <a:pt x="541" y="399"/>
                      </a:lnTo>
                      <a:close/>
                      <a:moveTo>
                        <a:pt x="545" y="381"/>
                      </a:moveTo>
                      <a:lnTo>
                        <a:pt x="545" y="381"/>
                      </a:lnTo>
                      <a:cubicBezTo>
                        <a:pt x="544" y="389"/>
                        <a:pt x="545" y="395"/>
                        <a:pt x="547" y="400"/>
                      </a:cubicBezTo>
                      <a:cubicBezTo>
                        <a:pt x="551" y="400"/>
                        <a:pt x="554" y="399"/>
                        <a:pt x="558" y="399"/>
                      </a:cubicBezTo>
                      <a:cubicBezTo>
                        <a:pt x="556" y="397"/>
                        <a:pt x="555" y="393"/>
                        <a:pt x="555" y="389"/>
                      </a:cubicBezTo>
                      <a:cubicBezTo>
                        <a:pt x="555" y="386"/>
                        <a:pt x="555" y="382"/>
                        <a:pt x="556" y="379"/>
                      </a:cubicBezTo>
                      <a:cubicBezTo>
                        <a:pt x="553" y="380"/>
                        <a:pt x="549" y="380"/>
                        <a:pt x="545" y="381"/>
                      </a:cubicBezTo>
                      <a:lnTo>
                        <a:pt x="545" y="381"/>
                      </a:lnTo>
                      <a:close/>
                      <a:moveTo>
                        <a:pt x="569" y="373"/>
                      </a:moveTo>
                      <a:lnTo>
                        <a:pt x="569" y="373"/>
                      </a:lnTo>
                      <a:cubicBezTo>
                        <a:pt x="572" y="373"/>
                        <a:pt x="576" y="372"/>
                        <a:pt x="579" y="373"/>
                      </a:cubicBezTo>
                      <a:cubicBezTo>
                        <a:pt x="581" y="373"/>
                        <a:pt x="582" y="375"/>
                        <a:pt x="582" y="376"/>
                      </a:cubicBezTo>
                      <a:cubicBezTo>
                        <a:pt x="582" y="379"/>
                        <a:pt x="577" y="381"/>
                        <a:pt x="574" y="382"/>
                      </a:cubicBezTo>
                      <a:cubicBezTo>
                        <a:pt x="574" y="384"/>
                        <a:pt x="575" y="386"/>
                        <a:pt x="575" y="387"/>
                      </a:cubicBezTo>
                      <a:cubicBezTo>
                        <a:pt x="576" y="395"/>
                        <a:pt x="572" y="402"/>
                        <a:pt x="567" y="404"/>
                      </a:cubicBezTo>
                      <a:cubicBezTo>
                        <a:pt x="567" y="404"/>
                        <a:pt x="567" y="404"/>
                        <a:pt x="567" y="404"/>
                      </a:cubicBezTo>
                      <a:cubicBezTo>
                        <a:pt x="560" y="405"/>
                        <a:pt x="553" y="405"/>
                        <a:pt x="546" y="405"/>
                      </a:cubicBezTo>
                      <a:cubicBezTo>
                        <a:pt x="545" y="405"/>
                        <a:pt x="545" y="405"/>
                        <a:pt x="544" y="405"/>
                      </a:cubicBezTo>
                      <a:cubicBezTo>
                        <a:pt x="533" y="405"/>
                        <a:pt x="521" y="403"/>
                        <a:pt x="511" y="399"/>
                      </a:cubicBezTo>
                      <a:cubicBezTo>
                        <a:pt x="511" y="399"/>
                        <a:pt x="511" y="399"/>
                        <a:pt x="511" y="399"/>
                      </a:cubicBezTo>
                      <a:cubicBezTo>
                        <a:pt x="508" y="402"/>
                        <a:pt x="504" y="399"/>
                        <a:pt x="506" y="396"/>
                      </a:cubicBezTo>
                      <a:cubicBezTo>
                        <a:pt x="506" y="396"/>
                        <a:pt x="507" y="395"/>
                        <a:pt x="508" y="394"/>
                      </a:cubicBezTo>
                      <a:cubicBezTo>
                        <a:pt x="508" y="394"/>
                        <a:pt x="509" y="393"/>
                        <a:pt x="509" y="393"/>
                      </a:cubicBezTo>
                      <a:cubicBezTo>
                        <a:pt x="515" y="387"/>
                        <a:pt x="534" y="373"/>
                        <a:pt x="569" y="37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31" name="Freeform 7">
                  <a:extLst>
                    <a:ext uri="{FF2B5EF4-FFF2-40B4-BE49-F238E27FC236}">
                      <a16:creationId xmlns:a16="http://schemas.microsoft.com/office/drawing/2014/main" id="{FD9DE0E2-94BB-A72D-2BA9-59B0C7F886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499353" y="325438"/>
                  <a:ext cx="525463" cy="576261"/>
                </a:xfrm>
                <a:custGeom>
                  <a:avLst/>
                  <a:gdLst>
                    <a:gd name="T0" fmla="*/ 524 w 647"/>
                    <a:gd name="T1" fmla="*/ 663 h 701"/>
                    <a:gd name="T2" fmla="*/ 555 w 647"/>
                    <a:gd name="T3" fmla="*/ 673 h 701"/>
                    <a:gd name="T4" fmla="*/ 563 w 647"/>
                    <a:gd name="T5" fmla="*/ 670 h 701"/>
                    <a:gd name="T6" fmla="*/ 524 w 647"/>
                    <a:gd name="T7" fmla="*/ 657 h 701"/>
                    <a:gd name="T8" fmla="*/ 564 w 647"/>
                    <a:gd name="T9" fmla="*/ 676 h 701"/>
                    <a:gd name="T10" fmla="*/ 510 w 647"/>
                    <a:gd name="T11" fmla="*/ 692 h 701"/>
                    <a:gd name="T12" fmla="*/ 324 w 647"/>
                    <a:gd name="T13" fmla="*/ 675 h 701"/>
                    <a:gd name="T14" fmla="*/ 293 w 647"/>
                    <a:gd name="T15" fmla="*/ 552 h 701"/>
                    <a:gd name="T16" fmla="*/ 265 w 647"/>
                    <a:gd name="T17" fmla="*/ 544 h 701"/>
                    <a:gd name="T18" fmla="*/ 217 w 647"/>
                    <a:gd name="T19" fmla="*/ 599 h 701"/>
                    <a:gd name="T20" fmla="*/ 501 w 647"/>
                    <a:gd name="T21" fmla="*/ 186 h 701"/>
                    <a:gd name="T22" fmla="*/ 510 w 647"/>
                    <a:gd name="T23" fmla="*/ 202 h 701"/>
                    <a:gd name="T24" fmla="*/ 554 w 647"/>
                    <a:gd name="T25" fmla="*/ 163 h 701"/>
                    <a:gd name="T26" fmla="*/ 583 w 647"/>
                    <a:gd name="T27" fmla="*/ 244 h 701"/>
                    <a:gd name="T28" fmla="*/ 579 w 647"/>
                    <a:gd name="T29" fmla="*/ 249 h 701"/>
                    <a:gd name="T30" fmla="*/ 625 w 647"/>
                    <a:gd name="T31" fmla="*/ 468 h 701"/>
                    <a:gd name="T32" fmla="*/ 617 w 647"/>
                    <a:gd name="T33" fmla="*/ 526 h 701"/>
                    <a:gd name="T34" fmla="*/ 534 w 647"/>
                    <a:gd name="T35" fmla="*/ 594 h 701"/>
                    <a:gd name="T36" fmla="*/ 586 w 647"/>
                    <a:gd name="T37" fmla="*/ 661 h 701"/>
                    <a:gd name="T38" fmla="*/ 586 w 647"/>
                    <a:gd name="T39" fmla="*/ 666 h 701"/>
                    <a:gd name="T40" fmla="*/ 564 w 647"/>
                    <a:gd name="T41" fmla="*/ 676 h 701"/>
                    <a:gd name="T42" fmla="*/ 306 w 647"/>
                    <a:gd name="T43" fmla="*/ 571 h 701"/>
                    <a:gd name="T44" fmla="*/ 303 w 647"/>
                    <a:gd name="T45" fmla="*/ 560 h 701"/>
                    <a:gd name="T46" fmla="*/ 302 w 647"/>
                    <a:gd name="T47" fmla="*/ 575 h 701"/>
                    <a:gd name="T48" fmla="*/ 303 w 647"/>
                    <a:gd name="T49" fmla="*/ 596 h 701"/>
                    <a:gd name="T50" fmla="*/ 283 w 647"/>
                    <a:gd name="T51" fmla="*/ 607 h 701"/>
                    <a:gd name="T52" fmla="*/ 333 w 647"/>
                    <a:gd name="T53" fmla="*/ 540 h 701"/>
                    <a:gd name="T54" fmla="*/ 283 w 647"/>
                    <a:gd name="T55" fmla="*/ 607 h 701"/>
                    <a:gd name="T56" fmla="*/ 301 w 647"/>
                    <a:gd name="T57" fmla="*/ 635 h 701"/>
                    <a:gd name="T58" fmla="*/ 289 w 647"/>
                    <a:gd name="T59" fmla="*/ 623 h 701"/>
                    <a:gd name="T60" fmla="*/ 307 w 647"/>
                    <a:gd name="T61" fmla="*/ 639 h 701"/>
                    <a:gd name="T62" fmla="*/ 352 w 647"/>
                    <a:gd name="T63" fmla="*/ 524 h 701"/>
                    <a:gd name="T64" fmla="*/ 527 w 647"/>
                    <a:gd name="T65" fmla="*/ 353 h 701"/>
                    <a:gd name="T66" fmla="*/ 578 w 647"/>
                    <a:gd name="T67" fmla="*/ 264 h 701"/>
                    <a:gd name="T68" fmla="*/ 527 w 647"/>
                    <a:gd name="T69" fmla="*/ 353 h 701"/>
                    <a:gd name="T70" fmla="*/ 519 w 647"/>
                    <a:gd name="T71" fmla="*/ 356 h 701"/>
                    <a:gd name="T72" fmla="*/ 528 w 647"/>
                    <a:gd name="T73" fmla="*/ 314 h 701"/>
                    <a:gd name="T74" fmla="*/ 516 w 647"/>
                    <a:gd name="T75" fmla="*/ 310 h 701"/>
                    <a:gd name="T76" fmla="*/ 518 w 647"/>
                    <a:gd name="T77" fmla="*/ 357 h 701"/>
                    <a:gd name="T78" fmla="*/ 374 w 647"/>
                    <a:gd name="T79" fmla="*/ 525 h 701"/>
                    <a:gd name="T80" fmla="*/ 366 w 647"/>
                    <a:gd name="T81" fmla="*/ 510 h 701"/>
                    <a:gd name="T82" fmla="*/ 387 w 647"/>
                    <a:gd name="T83" fmla="*/ 505 h 701"/>
                    <a:gd name="T84" fmla="*/ 394 w 647"/>
                    <a:gd name="T85" fmla="*/ 479 h 701"/>
                    <a:gd name="T86" fmla="*/ 387 w 647"/>
                    <a:gd name="T87" fmla="*/ 505 h 701"/>
                    <a:gd name="T88" fmla="*/ 258 w 647"/>
                    <a:gd name="T89" fmla="*/ 506 h 701"/>
                    <a:gd name="T90" fmla="*/ 226 w 647"/>
                    <a:gd name="T91" fmla="*/ 406 h 701"/>
                    <a:gd name="T92" fmla="*/ 228 w 647"/>
                    <a:gd name="T93" fmla="*/ 363 h 701"/>
                    <a:gd name="T94" fmla="*/ 231 w 647"/>
                    <a:gd name="T95" fmla="*/ 349 h 701"/>
                    <a:gd name="T96" fmla="*/ 310 w 647"/>
                    <a:gd name="T97" fmla="*/ 227 h 701"/>
                    <a:gd name="T98" fmla="*/ 358 w 647"/>
                    <a:gd name="T99" fmla="*/ 200 h 701"/>
                    <a:gd name="T100" fmla="*/ 462 w 647"/>
                    <a:gd name="T101" fmla="*/ 190 h 701"/>
                    <a:gd name="T102" fmla="*/ 476 w 647"/>
                    <a:gd name="T103" fmla="*/ 180 h 701"/>
                    <a:gd name="T104" fmla="*/ 269 w 647"/>
                    <a:gd name="T105" fmla="*/ 246 h 701"/>
                    <a:gd name="T106" fmla="*/ 245 w 647"/>
                    <a:gd name="T107" fmla="*/ 277 h 701"/>
                    <a:gd name="T108" fmla="*/ 217 w 647"/>
                    <a:gd name="T109" fmla="*/ 345 h 701"/>
                    <a:gd name="T110" fmla="*/ 253 w 647"/>
                    <a:gd name="T111" fmla="*/ 527 h 7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647" h="701">
                      <a:moveTo>
                        <a:pt x="555" y="673"/>
                      </a:moveTo>
                      <a:lnTo>
                        <a:pt x="555" y="673"/>
                      </a:lnTo>
                      <a:cubicBezTo>
                        <a:pt x="549" y="670"/>
                        <a:pt x="537" y="667"/>
                        <a:pt x="524" y="663"/>
                      </a:cubicBezTo>
                      <a:cubicBezTo>
                        <a:pt x="525" y="670"/>
                        <a:pt x="526" y="677"/>
                        <a:pt x="527" y="682"/>
                      </a:cubicBezTo>
                      <a:cubicBezTo>
                        <a:pt x="536" y="680"/>
                        <a:pt x="546" y="677"/>
                        <a:pt x="555" y="673"/>
                      </a:cubicBezTo>
                      <a:lnTo>
                        <a:pt x="555" y="673"/>
                      </a:lnTo>
                      <a:close/>
                      <a:moveTo>
                        <a:pt x="524" y="657"/>
                      </a:moveTo>
                      <a:lnTo>
                        <a:pt x="524" y="657"/>
                      </a:lnTo>
                      <a:cubicBezTo>
                        <a:pt x="539" y="662"/>
                        <a:pt x="556" y="666"/>
                        <a:pt x="563" y="670"/>
                      </a:cubicBezTo>
                      <a:cubicBezTo>
                        <a:pt x="568" y="668"/>
                        <a:pt x="574" y="666"/>
                        <a:pt x="579" y="663"/>
                      </a:cubicBezTo>
                      <a:cubicBezTo>
                        <a:pt x="569" y="658"/>
                        <a:pt x="546" y="651"/>
                        <a:pt x="524" y="645"/>
                      </a:cubicBezTo>
                      <a:cubicBezTo>
                        <a:pt x="524" y="649"/>
                        <a:pt x="524" y="653"/>
                        <a:pt x="524" y="657"/>
                      </a:cubicBezTo>
                      <a:lnTo>
                        <a:pt x="524" y="657"/>
                      </a:lnTo>
                      <a:close/>
                      <a:moveTo>
                        <a:pt x="564" y="676"/>
                      </a:moveTo>
                      <a:lnTo>
                        <a:pt x="564" y="676"/>
                      </a:lnTo>
                      <a:cubicBezTo>
                        <a:pt x="563" y="676"/>
                        <a:pt x="563" y="676"/>
                        <a:pt x="563" y="676"/>
                      </a:cubicBezTo>
                      <a:cubicBezTo>
                        <a:pt x="546" y="683"/>
                        <a:pt x="528" y="688"/>
                        <a:pt x="511" y="692"/>
                      </a:cubicBezTo>
                      <a:cubicBezTo>
                        <a:pt x="511" y="692"/>
                        <a:pt x="510" y="692"/>
                        <a:pt x="510" y="692"/>
                      </a:cubicBezTo>
                      <a:cubicBezTo>
                        <a:pt x="494" y="695"/>
                        <a:pt x="478" y="697"/>
                        <a:pt x="463" y="698"/>
                      </a:cubicBezTo>
                      <a:cubicBezTo>
                        <a:pt x="462" y="698"/>
                        <a:pt x="462" y="698"/>
                        <a:pt x="462" y="698"/>
                      </a:cubicBezTo>
                      <a:cubicBezTo>
                        <a:pt x="410" y="701"/>
                        <a:pt x="361" y="691"/>
                        <a:pt x="324" y="675"/>
                      </a:cubicBezTo>
                      <a:lnTo>
                        <a:pt x="323" y="674"/>
                      </a:lnTo>
                      <a:cubicBezTo>
                        <a:pt x="323" y="674"/>
                        <a:pt x="322" y="674"/>
                        <a:pt x="322" y="674"/>
                      </a:cubicBezTo>
                      <a:cubicBezTo>
                        <a:pt x="260" y="645"/>
                        <a:pt x="232" y="594"/>
                        <a:pt x="293" y="552"/>
                      </a:cubicBezTo>
                      <a:cubicBezTo>
                        <a:pt x="286" y="542"/>
                        <a:pt x="278" y="532"/>
                        <a:pt x="270" y="522"/>
                      </a:cubicBezTo>
                      <a:cubicBezTo>
                        <a:pt x="267" y="518"/>
                        <a:pt x="265" y="515"/>
                        <a:pt x="262" y="511"/>
                      </a:cubicBezTo>
                      <a:cubicBezTo>
                        <a:pt x="257" y="524"/>
                        <a:pt x="257" y="532"/>
                        <a:pt x="265" y="544"/>
                      </a:cubicBezTo>
                      <a:cubicBezTo>
                        <a:pt x="266" y="545"/>
                        <a:pt x="265" y="546"/>
                        <a:pt x="265" y="547"/>
                      </a:cubicBezTo>
                      <a:lnTo>
                        <a:pt x="221" y="599"/>
                      </a:lnTo>
                      <a:cubicBezTo>
                        <a:pt x="220" y="601"/>
                        <a:pt x="218" y="601"/>
                        <a:pt x="217" y="599"/>
                      </a:cubicBezTo>
                      <a:cubicBezTo>
                        <a:pt x="0" y="361"/>
                        <a:pt x="247" y="0"/>
                        <a:pt x="546" y="104"/>
                      </a:cubicBezTo>
                      <a:cubicBezTo>
                        <a:pt x="548" y="105"/>
                        <a:pt x="549" y="106"/>
                        <a:pt x="548" y="108"/>
                      </a:cubicBezTo>
                      <a:lnTo>
                        <a:pt x="501" y="186"/>
                      </a:lnTo>
                      <a:cubicBezTo>
                        <a:pt x="500" y="187"/>
                        <a:pt x="499" y="188"/>
                        <a:pt x="498" y="187"/>
                      </a:cubicBezTo>
                      <a:cubicBezTo>
                        <a:pt x="483" y="185"/>
                        <a:pt x="474" y="186"/>
                        <a:pt x="468" y="192"/>
                      </a:cubicBezTo>
                      <a:cubicBezTo>
                        <a:pt x="482" y="194"/>
                        <a:pt x="496" y="197"/>
                        <a:pt x="510" y="202"/>
                      </a:cubicBezTo>
                      <a:cubicBezTo>
                        <a:pt x="523" y="188"/>
                        <a:pt x="536" y="175"/>
                        <a:pt x="551" y="163"/>
                      </a:cubicBezTo>
                      <a:cubicBezTo>
                        <a:pt x="551" y="163"/>
                        <a:pt x="551" y="163"/>
                        <a:pt x="552" y="163"/>
                      </a:cubicBezTo>
                      <a:cubicBezTo>
                        <a:pt x="552" y="162"/>
                        <a:pt x="553" y="162"/>
                        <a:pt x="554" y="163"/>
                      </a:cubicBezTo>
                      <a:cubicBezTo>
                        <a:pt x="555" y="163"/>
                        <a:pt x="555" y="163"/>
                        <a:pt x="556" y="164"/>
                      </a:cubicBezTo>
                      <a:cubicBezTo>
                        <a:pt x="556" y="164"/>
                        <a:pt x="556" y="165"/>
                        <a:pt x="556" y="165"/>
                      </a:cubicBezTo>
                      <a:lnTo>
                        <a:pt x="583" y="244"/>
                      </a:lnTo>
                      <a:cubicBezTo>
                        <a:pt x="583" y="245"/>
                        <a:pt x="583" y="245"/>
                        <a:pt x="583" y="246"/>
                      </a:cubicBezTo>
                      <a:cubicBezTo>
                        <a:pt x="583" y="247"/>
                        <a:pt x="582" y="247"/>
                        <a:pt x="582" y="247"/>
                      </a:cubicBezTo>
                      <a:cubicBezTo>
                        <a:pt x="581" y="248"/>
                        <a:pt x="580" y="249"/>
                        <a:pt x="579" y="249"/>
                      </a:cubicBezTo>
                      <a:cubicBezTo>
                        <a:pt x="585" y="266"/>
                        <a:pt x="623" y="382"/>
                        <a:pt x="635" y="413"/>
                      </a:cubicBezTo>
                      <a:cubicBezTo>
                        <a:pt x="639" y="423"/>
                        <a:pt x="647" y="441"/>
                        <a:pt x="647" y="452"/>
                      </a:cubicBezTo>
                      <a:cubicBezTo>
                        <a:pt x="647" y="462"/>
                        <a:pt x="640" y="467"/>
                        <a:pt x="625" y="468"/>
                      </a:cubicBezTo>
                      <a:cubicBezTo>
                        <a:pt x="617" y="475"/>
                        <a:pt x="616" y="478"/>
                        <a:pt x="620" y="483"/>
                      </a:cubicBezTo>
                      <a:cubicBezTo>
                        <a:pt x="628" y="494"/>
                        <a:pt x="624" y="499"/>
                        <a:pt x="615" y="506"/>
                      </a:cubicBezTo>
                      <a:cubicBezTo>
                        <a:pt x="624" y="513"/>
                        <a:pt x="622" y="526"/>
                        <a:pt x="617" y="526"/>
                      </a:cubicBezTo>
                      <a:cubicBezTo>
                        <a:pt x="611" y="526"/>
                        <a:pt x="609" y="528"/>
                        <a:pt x="605" y="533"/>
                      </a:cubicBezTo>
                      <a:cubicBezTo>
                        <a:pt x="633" y="560"/>
                        <a:pt x="610" y="583"/>
                        <a:pt x="573" y="591"/>
                      </a:cubicBezTo>
                      <a:cubicBezTo>
                        <a:pt x="562" y="594"/>
                        <a:pt x="548" y="595"/>
                        <a:pt x="534" y="594"/>
                      </a:cubicBezTo>
                      <a:cubicBezTo>
                        <a:pt x="534" y="594"/>
                        <a:pt x="534" y="594"/>
                        <a:pt x="534" y="595"/>
                      </a:cubicBezTo>
                      <a:cubicBezTo>
                        <a:pt x="529" y="610"/>
                        <a:pt x="526" y="625"/>
                        <a:pt x="525" y="639"/>
                      </a:cubicBezTo>
                      <a:cubicBezTo>
                        <a:pt x="549" y="646"/>
                        <a:pt x="578" y="655"/>
                        <a:pt x="586" y="661"/>
                      </a:cubicBezTo>
                      <a:cubicBezTo>
                        <a:pt x="586" y="661"/>
                        <a:pt x="587" y="662"/>
                        <a:pt x="587" y="662"/>
                      </a:cubicBezTo>
                      <a:cubicBezTo>
                        <a:pt x="587" y="663"/>
                        <a:pt x="588" y="663"/>
                        <a:pt x="587" y="664"/>
                      </a:cubicBezTo>
                      <a:cubicBezTo>
                        <a:pt x="587" y="665"/>
                        <a:pt x="587" y="665"/>
                        <a:pt x="586" y="666"/>
                      </a:cubicBezTo>
                      <a:cubicBezTo>
                        <a:pt x="586" y="666"/>
                        <a:pt x="586" y="666"/>
                        <a:pt x="585" y="666"/>
                      </a:cubicBezTo>
                      <a:cubicBezTo>
                        <a:pt x="578" y="670"/>
                        <a:pt x="571" y="673"/>
                        <a:pt x="564" y="676"/>
                      </a:cubicBezTo>
                      <a:lnTo>
                        <a:pt x="564" y="676"/>
                      </a:lnTo>
                      <a:close/>
                      <a:moveTo>
                        <a:pt x="306" y="570"/>
                      </a:moveTo>
                      <a:lnTo>
                        <a:pt x="306" y="570"/>
                      </a:lnTo>
                      <a:cubicBezTo>
                        <a:pt x="306" y="570"/>
                        <a:pt x="306" y="570"/>
                        <a:pt x="306" y="571"/>
                      </a:cubicBezTo>
                      <a:cubicBezTo>
                        <a:pt x="308" y="577"/>
                        <a:pt x="309" y="584"/>
                        <a:pt x="309" y="592"/>
                      </a:cubicBezTo>
                      <a:cubicBezTo>
                        <a:pt x="326" y="581"/>
                        <a:pt x="321" y="561"/>
                        <a:pt x="316" y="552"/>
                      </a:cubicBezTo>
                      <a:cubicBezTo>
                        <a:pt x="312" y="555"/>
                        <a:pt x="307" y="558"/>
                        <a:pt x="303" y="560"/>
                      </a:cubicBezTo>
                      <a:cubicBezTo>
                        <a:pt x="304" y="563"/>
                        <a:pt x="305" y="566"/>
                        <a:pt x="306" y="570"/>
                      </a:cubicBezTo>
                      <a:lnTo>
                        <a:pt x="306" y="570"/>
                      </a:lnTo>
                      <a:close/>
                      <a:moveTo>
                        <a:pt x="302" y="575"/>
                      </a:moveTo>
                      <a:lnTo>
                        <a:pt x="302" y="575"/>
                      </a:lnTo>
                      <a:cubicBezTo>
                        <a:pt x="289" y="583"/>
                        <a:pt x="284" y="592"/>
                        <a:pt x="283" y="601"/>
                      </a:cubicBezTo>
                      <a:cubicBezTo>
                        <a:pt x="291" y="600"/>
                        <a:pt x="297" y="598"/>
                        <a:pt x="303" y="596"/>
                      </a:cubicBezTo>
                      <a:cubicBezTo>
                        <a:pt x="303" y="588"/>
                        <a:pt x="303" y="581"/>
                        <a:pt x="302" y="575"/>
                      </a:cubicBezTo>
                      <a:lnTo>
                        <a:pt x="302" y="575"/>
                      </a:lnTo>
                      <a:close/>
                      <a:moveTo>
                        <a:pt x="283" y="607"/>
                      </a:moveTo>
                      <a:lnTo>
                        <a:pt x="283" y="607"/>
                      </a:lnTo>
                      <a:cubicBezTo>
                        <a:pt x="283" y="610"/>
                        <a:pt x="284" y="614"/>
                        <a:pt x="286" y="617"/>
                      </a:cubicBezTo>
                      <a:cubicBezTo>
                        <a:pt x="325" y="617"/>
                        <a:pt x="354" y="578"/>
                        <a:pt x="333" y="540"/>
                      </a:cubicBezTo>
                      <a:cubicBezTo>
                        <a:pt x="329" y="543"/>
                        <a:pt x="325" y="546"/>
                        <a:pt x="321" y="549"/>
                      </a:cubicBezTo>
                      <a:cubicBezTo>
                        <a:pt x="329" y="563"/>
                        <a:pt x="335" y="601"/>
                        <a:pt x="283" y="607"/>
                      </a:cubicBezTo>
                      <a:lnTo>
                        <a:pt x="283" y="607"/>
                      </a:lnTo>
                      <a:close/>
                      <a:moveTo>
                        <a:pt x="289" y="623"/>
                      </a:moveTo>
                      <a:lnTo>
                        <a:pt x="289" y="623"/>
                      </a:lnTo>
                      <a:cubicBezTo>
                        <a:pt x="292" y="627"/>
                        <a:pt x="296" y="631"/>
                        <a:pt x="301" y="635"/>
                      </a:cubicBezTo>
                      <a:cubicBezTo>
                        <a:pt x="358" y="619"/>
                        <a:pt x="370" y="571"/>
                        <a:pt x="348" y="528"/>
                      </a:cubicBezTo>
                      <a:cubicBezTo>
                        <a:pt x="344" y="531"/>
                        <a:pt x="341" y="533"/>
                        <a:pt x="338" y="536"/>
                      </a:cubicBezTo>
                      <a:cubicBezTo>
                        <a:pt x="362" y="578"/>
                        <a:pt x="330" y="620"/>
                        <a:pt x="289" y="623"/>
                      </a:cubicBezTo>
                      <a:lnTo>
                        <a:pt x="289" y="623"/>
                      </a:lnTo>
                      <a:close/>
                      <a:moveTo>
                        <a:pt x="307" y="639"/>
                      </a:moveTo>
                      <a:lnTo>
                        <a:pt x="307" y="639"/>
                      </a:lnTo>
                      <a:cubicBezTo>
                        <a:pt x="312" y="643"/>
                        <a:pt x="318" y="645"/>
                        <a:pt x="325" y="647"/>
                      </a:cubicBezTo>
                      <a:cubicBezTo>
                        <a:pt x="395" y="612"/>
                        <a:pt x="378" y="539"/>
                        <a:pt x="362" y="514"/>
                      </a:cubicBezTo>
                      <a:cubicBezTo>
                        <a:pt x="359" y="517"/>
                        <a:pt x="355" y="521"/>
                        <a:pt x="352" y="524"/>
                      </a:cubicBezTo>
                      <a:cubicBezTo>
                        <a:pt x="376" y="569"/>
                        <a:pt x="365" y="620"/>
                        <a:pt x="307" y="639"/>
                      </a:cubicBezTo>
                      <a:lnTo>
                        <a:pt x="307" y="639"/>
                      </a:lnTo>
                      <a:close/>
                      <a:moveTo>
                        <a:pt x="527" y="353"/>
                      </a:moveTo>
                      <a:lnTo>
                        <a:pt x="527" y="353"/>
                      </a:lnTo>
                      <a:cubicBezTo>
                        <a:pt x="552" y="343"/>
                        <a:pt x="582" y="339"/>
                        <a:pt x="606" y="346"/>
                      </a:cubicBezTo>
                      <a:cubicBezTo>
                        <a:pt x="595" y="315"/>
                        <a:pt x="584" y="282"/>
                        <a:pt x="578" y="264"/>
                      </a:cubicBezTo>
                      <a:cubicBezTo>
                        <a:pt x="578" y="295"/>
                        <a:pt x="563" y="325"/>
                        <a:pt x="532" y="338"/>
                      </a:cubicBezTo>
                      <a:cubicBezTo>
                        <a:pt x="531" y="343"/>
                        <a:pt x="529" y="348"/>
                        <a:pt x="527" y="353"/>
                      </a:cubicBezTo>
                      <a:lnTo>
                        <a:pt x="527" y="353"/>
                      </a:lnTo>
                      <a:close/>
                      <a:moveTo>
                        <a:pt x="518" y="357"/>
                      </a:moveTo>
                      <a:lnTo>
                        <a:pt x="518" y="357"/>
                      </a:lnTo>
                      <a:cubicBezTo>
                        <a:pt x="518" y="357"/>
                        <a:pt x="518" y="357"/>
                        <a:pt x="519" y="356"/>
                      </a:cubicBezTo>
                      <a:cubicBezTo>
                        <a:pt x="523" y="350"/>
                        <a:pt x="525" y="343"/>
                        <a:pt x="527" y="336"/>
                      </a:cubicBezTo>
                      <a:cubicBezTo>
                        <a:pt x="527" y="335"/>
                        <a:pt x="527" y="335"/>
                        <a:pt x="527" y="335"/>
                      </a:cubicBezTo>
                      <a:cubicBezTo>
                        <a:pt x="528" y="328"/>
                        <a:pt x="529" y="321"/>
                        <a:pt x="528" y="314"/>
                      </a:cubicBezTo>
                      <a:cubicBezTo>
                        <a:pt x="528" y="314"/>
                        <a:pt x="528" y="314"/>
                        <a:pt x="528" y="313"/>
                      </a:cubicBezTo>
                      <a:cubicBezTo>
                        <a:pt x="528" y="308"/>
                        <a:pt x="527" y="303"/>
                        <a:pt x="526" y="298"/>
                      </a:cubicBezTo>
                      <a:cubicBezTo>
                        <a:pt x="523" y="302"/>
                        <a:pt x="519" y="306"/>
                        <a:pt x="516" y="310"/>
                      </a:cubicBezTo>
                      <a:cubicBezTo>
                        <a:pt x="517" y="328"/>
                        <a:pt x="513" y="348"/>
                        <a:pt x="494" y="365"/>
                      </a:cubicBezTo>
                      <a:cubicBezTo>
                        <a:pt x="495" y="371"/>
                        <a:pt x="495" y="377"/>
                        <a:pt x="494" y="382"/>
                      </a:cubicBezTo>
                      <a:cubicBezTo>
                        <a:pt x="505" y="374"/>
                        <a:pt x="513" y="366"/>
                        <a:pt x="518" y="357"/>
                      </a:cubicBezTo>
                      <a:lnTo>
                        <a:pt x="518" y="357"/>
                      </a:lnTo>
                      <a:close/>
                      <a:moveTo>
                        <a:pt x="374" y="525"/>
                      </a:moveTo>
                      <a:lnTo>
                        <a:pt x="374" y="525"/>
                      </a:lnTo>
                      <a:cubicBezTo>
                        <a:pt x="375" y="519"/>
                        <a:pt x="378" y="513"/>
                        <a:pt x="383" y="509"/>
                      </a:cubicBezTo>
                      <a:cubicBezTo>
                        <a:pt x="381" y="505"/>
                        <a:pt x="379" y="501"/>
                        <a:pt x="379" y="497"/>
                      </a:cubicBezTo>
                      <a:cubicBezTo>
                        <a:pt x="375" y="501"/>
                        <a:pt x="370" y="506"/>
                        <a:pt x="366" y="510"/>
                      </a:cubicBezTo>
                      <a:cubicBezTo>
                        <a:pt x="369" y="514"/>
                        <a:pt x="371" y="519"/>
                        <a:pt x="374" y="525"/>
                      </a:cubicBezTo>
                      <a:lnTo>
                        <a:pt x="374" y="525"/>
                      </a:lnTo>
                      <a:close/>
                      <a:moveTo>
                        <a:pt x="387" y="505"/>
                      </a:moveTo>
                      <a:lnTo>
                        <a:pt x="387" y="505"/>
                      </a:lnTo>
                      <a:cubicBezTo>
                        <a:pt x="391" y="503"/>
                        <a:pt x="394" y="501"/>
                        <a:pt x="399" y="500"/>
                      </a:cubicBezTo>
                      <a:cubicBezTo>
                        <a:pt x="396" y="494"/>
                        <a:pt x="394" y="487"/>
                        <a:pt x="394" y="479"/>
                      </a:cubicBezTo>
                      <a:cubicBezTo>
                        <a:pt x="390" y="483"/>
                        <a:pt x="387" y="487"/>
                        <a:pt x="383" y="491"/>
                      </a:cubicBezTo>
                      <a:cubicBezTo>
                        <a:pt x="384" y="496"/>
                        <a:pt x="385" y="501"/>
                        <a:pt x="387" y="505"/>
                      </a:cubicBezTo>
                      <a:lnTo>
                        <a:pt x="387" y="505"/>
                      </a:lnTo>
                      <a:close/>
                      <a:moveTo>
                        <a:pt x="253" y="527"/>
                      </a:moveTo>
                      <a:lnTo>
                        <a:pt x="253" y="527"/>
                      </a:lnTo>
                      <a:cubicBezTo>
                        <a:pt x="253" y="520"/>
                        <a:pt x="255" y="513"/>
                        <a:pt x="258" y="506"/>
                      </a:cubicBezTo>
                      <a:cubicBezTo>
                        <a:pt x="244" y="485"/>
                        <a:pt x="232" y="458"/>
                        <a:pt x="227" y="419"/>
                      </a:cubicBezTo>
                      <a:cubicBezTo>
                        <a:pt x="227" y="418"/>
                        <a:pt x="227" y="418"/>
                        <a:pt x="227" y="418"/>
                      </a:cubicBezTo>
                      <a:cubicBezTo>
                        <a:pt x="227" y="414"/>
                        <a:pt x="227" y="410"/>
                        <a:pt x="226" y="406"/>
                      </a:cubicBezTo>
                      <a:cubicBezTo>
                        <a:pt x="226" y="406"/>
                        <a:pt x="226" y="406"/>
                        <a:pt x="226" y="405"/>
                      </a:cubicBezTo>
                      <a:cubicBezTo>
                        <a:pt x="226" y="404"/>
                        <a:pt x="226" y="403"/>
                        <a:pt x="226" y="401"/>
                      </a:cubicBezTo>
                      <a:cubicBezTo>
                        <a:pt x="226" y="388"/>
                        <a:pt x="226" y="375"/>
                        <a:pt x="228" y="363"/>
                      </a:cubicBezTo>
                      <a:cubicBezTo>
                        <a:pt x="228" y="362"/>
                        <a:pt x="229" y="362"/>
                        <a:pt x="229" y="362"/>
                      </a:cubicBezTo>
                      <a:cubicBezTo>
                        <a:pt x="229" y="358"/>
                        <a:pt x="230" y="354"/>
                        <a:pt x="231" y="350"/>
                      </a:cubicBezTo>
                      <a:cubicBezTo>
                        <a:pt x="231" y="350"/>
                        <a:pt x="231" y="349"/>
                        <a:pt x="231" y="349"/>
                      </a:cubicBezTo>
                      <a:cubicBezTo>
                        <a:pt x="239" y="313"/>
                        <a:pt x="258" y="278"/>
                        <a:pt x="284" y="250"/>
                      </a:cubicBezTo>
                      <a:cubicBezTo>
                        <a:pt x="284" y="250"/>
                        <a:pt x="284" y="249"/>
                        <a:pt x="284" y="249"/>
                      </a:cubicBezTo>
                      <a:cubicBezTo>
                        <a:pt x="292" y="241"/>
                        <a:pt x="301" y="234"/>
                        <a:pt x="310" y="227"/>
                      </a:cubicBezTo>
                      <a:lnTo>
                        <a:pt x="310" y="227"/>
                      </a:lnTo>
                      <a:cubicBezTo>
                        <a:pt x="324" y="216"/>
                        <a:pt x="340" y="207"/>
                        <a:pt x="358" y="201"/>
                      </a:cubicBezTo>
                      <a:cubicBezTo>
                        <a:pt x="358" y="200"/>
                        <a:pt x="358" y="200"/>
                        <a:pt x="358" y="200"/>
                      </a:cubicBezTo>
                      <a:cubicBezTo>
                        <a:pt x="379" y="192"/>
                        <a:pt x="403" y="188"/>
                        <a:pt x="428" y="188"/>
                      </a:cubicBezTo>
                      <a:cubicBezTo>
                        <a:pt x="430" y="188"/>
                        <a:pt x="431" y="188"/>
                        <a:pt x="433" y="188"/>
                      </a:cubicBezTo>
                      <a:cubicBezTo>
                        <a:pt x="442" y="188"/>
                        <a:pt x="452" y="189"/>
                        <a:pt x="462" y="190"/>
                      </a:cubicBezTo>
                      <a:cubicBezTo>
                        <a:pt x="466" y="185"/>
                        <a:pt x="471" y="182"/>
                        <a:pt x="478" y="181"/>
                      </a:cubicBezTo>
                      <a:cubicBezTo>
                        <a:pt x="477" y="181"/>
                        <a:pt x="477" y="180"/>
                        <a:pt x="476" y="180"/>
                      </a:cubicBezTo>
                      <a:cubicBezTo>
                        <a:pt x="476" y="180"/>
                        <a:pt x="476" y="180"/>
                        <a:pt x="476" y="180"/>
                      </a:cubicBezTo>
                      <a:cubicBezTo>
                        <a:pt x="464" y="177"/>
                        <a:pt x="451" y="175"/>
                        <a:pt x="439" y="174"/>
                      </a:cubicBezTo>
                      <a:lnTo>
                        <a:pt x="439" y="174"/>
                      </a:lnTo>
                      <a:cubicBezTo>
                        <a:pt x="374" y="170"/>
                        <a:pt x="312" y="198"/>
                        <a:pt x="269" y="246"/>
                      </a:cubicBezTo>
                      <a:lnTo>
                        <a:pt x="269" y="246"/>
                      </a:lnTo>
                      <a:cubicBezTo>
                        <a:pt x="260" y="256"/>
                        <a:pt x="252" y="266"/>
                        <a:pt x="245" y="277"/>
                      </a:cubicBezTo>
                      <a:cubicBezTo>
                        <a:pt x="245" y="277"/>
                        <a:pt x="245" y="277"/>
                        <a:pt x="245" y="277"/>
                      </a:cubicBezTo>
                      <a:cubicBezTo>
                        <a:pt x="238" y="288"/>
                        <a:pt x="233" y="298"/>
                        <a:pt x="228" y="310"/>
                      </a:cubicBezTo>
                      <a:cubicBezTo>
                        <a:pt x="228" y="310"/>
                        <a:pt x="228" y="310"/>
                        <a:pt x="228" y="310"/>
                      </a:cubicBezTo>
                      <a:cubicBezTo>
                        <a:pt x="223" y="321"/>
                        <a:pt x="219" y="333"/>
                        <a:pt x="217" y="345"/>
                      </a:cubicBezTo>
                      <a:cubicBezTo>
                        <a:pt x="206" y="391"/>
                        <a:pt x="210" y="442"/>
                        <a:pt x="235" y="494"/>
                      </a:cubicBezTo>
                      <a:lnTo>
                        <a:pt x="235" y="494"/>
                      </a:lnTo>
                      <a:cubicBezTo>
                        <a:pt x="240" y="505"/>
                        <a:pt x="246" y="516"/>
                        <a:pt x="253" y="527"/>
                      </a:cubicBezTo>
                      <a:lnTo>
                        <a:pt x="253" y="527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32" name="Freeform 8">
                  <a:extLst>
                    <a:ext uri="{FF2B5EF4-FFF2-40B4-BE49-F238E27FC236}">
                      <a16:creationId xmlns:a16="http://schemas.microsoft.com/office/drawing/2014/main" id="{129F278D-1FA2-7B3F-2072-C6816BB7AC3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88265" y="465138"/>
                  <a:ext cx="273050" cy="304800"/>
                </a:xfrm>
                <a:custGeom>
                  <a:avLst/>
                  <a:gdLst>
                    <a:gd name="T0" fmla="*/ 31 w 337"/>
                    <a:gd name="T1" fmla="*/ 334 h 370"/>
                    <a:gd name="T2" fmla="*/ 55 w 337"/>
                    <a:gd name="T3" fmla="*/ 309 h 370"/>
                    <a:gd name="T4" fmla="*/ 27 w 337"/>
                    <a:gd name="T5" fmla="*/ 282 h 370"/>
                    <a:gd name="T6" fmla="*/ 8 w 337"/>
                    <a:gd name="T7" fmla="*/ 272 h 370"/>
                    <a:gd name="T8" fmla="*/ 31 w 337"/>
                    <a:gd name="T9" fmla="*/ 333 h 370"/>
                    <a:gd name="T10" fmla="*/ 58 w 337"/>
                    <a:gd name="T11" fmla="*/ 370 h 370"/>
                    <a:gd name="T12" fmla="*/ 303 w 337"/>
                    <a:gd name="T13" fmla="*/ 58 h 370"/>
                    <a:gd name="T14" fmla="*/ 58 w 337"/>
                    <a:gd name="T15" fmla="*/ 370 h 370"/>
                    <a:gd name="T16" fmla="*/ 325 w 337"/>
                    <a:gd name="T17" fmla="*/ 18 h 370"/>
                    <a:gd name="T18" fmla="*/ 327 w 337"/>
                    <a:gd name="T19" fmla="*/ 60 h 370"/>
                    <a:gd name="T20" fmla="*/ 322 w 337"/>
                    <a:gd name="T21" fmla="*/ 40 h 370"/>
                    <a:gd name="T22" fmla="*/ 325 w 337"/>
                    <a:gd name="T23" fmla="*/ 18 h 370"/>
                    <a:gd name="T24" fmla="*/ 41 w 337"/>
                    <a:gd name="T25" fmla="*/ 347 h 370"/>
                    <a:gd name="T26" fmla="*/ 186 w 337"/>
                    <a:gd name="T27" fmla="*/ 194 h 370"/>
                    <a:gd name="T28" fmla="*/ 323 w 337"/>
                    <a:gd name="T29" fmla="*/ 13 h 370"/>
                    <a:gd name="T30" fmla="*/ 267 w 337"/>
                    <a:gd name="T31" fmla="*/ 53 h 370"/>
                    <a:gd name="T32" fmla="*/ 145 w 337"/>
                    <a:gd name="T33" fmla="*/ 232 h 370"/>
                    <a:gd name="T34" fmla="*/ 114 w 337"/>
                    <a:gd name="T35" fmla="*/ 274 h 370"/>
                    <a:gd name="T36" fmla="*/ 92 w 337"/>
                    <a:gd name="T37" fmla="*/ 299 h 370"/>
                    <a:gd name="T38" fmla="*/ 75 w 337"/>
                    <a:gd name="T39" fmla="*/ 317 h 370"/>
                    <a:gd name="T40" fmla="*/ 85 w 337"/>
                    <a:gd name="T41" fmla="*/ 299 h 370"/>
                    <a:gd name="T42" fmla="*/ 31 w 337"/>
                    <a:gd name="T43" fmla="*/ 279 h 370"/>
                    <a:gd name="T44" fmla="*/ 73 w 337"/>
                    <a:gd name="T45" fmla="*/ 312 h 370"/>
                    <a:gd name="T46" fmla="*/ 102 w 337"/>
                    <a:gd name="T47" fmla="*/ 279 h 370"/>
                    <a:gd name="T48" fmla="*/ 90 w 337"/>
                    <a:gd name="T49" fmla="*/ 294 h 370"/>
                    <a:gd name="T50" fmla="*/ 110 w 337"/>
                    <a:gd name="T51" fmla="*/ 270 h 370"/>
                    <a:gd name="T52" fmla="*/ 89 w 337"/>
                    <a:gd name="T53" fmla="*/ 226 h 370"/>
                    <a:gd name="T54" fmla="*/ 82 w 337"/>
                    <a:gd name="T55" fmla="*/ 226 h 370"/>
                    <a:gd name="T56" fmla="*/ 102 w 337"/>
                    <a:gd name="T57" fmla="*/ 211 h 370"/>
                    <a:gd name="T58" fmla="*/ 144 w 337"/>
                    <a:gd name="T59" fmla="*/ 199 h 370"/>
                    <a:gd name="T60" fmla="*/ 110 w 337"/>
                    <a:gd name="T61" fmla="*/ 270 h 370"/>
                    <a:gd name="T62" fmla="*/ 128 w 337"/>
                    <a:gd name="T63" fmla="*/ 246 h 370"/>
                    <a:gd name="T64" fmla="*/ 109 w 337"/>
                    <a:gd name="T65" fmla="*/ 214 h 370"/>
                    <a:gd name="T66" fmla="*/ 144 w 337"/>
                    <a:gd name="T67" fmla="*/ 224 h 370"/>
                    <a:gd name="T68" fmla="*/ 153 w 337"/>
                    <a:gd name="T69" fmla="*/ 204 h 370"/>
                    <a:gd name="T70" fmla="*/ 144 w 337"/>
                    <a:gd name="T71" fmla="*/ 224 h 370"/>
                    <a:gd name="T72" fmla="*/ 171 w 337"/>
                    <a:gd name="T73" fmla="*/ 183 h 370"/>
                    <a:gd name="T74" fmla="*/ 154 w 337"/>
                    <a:gd name="T75" fmla="*/ 199 h 370"/>
                    <a:gd name="T76" fmla="*/ 159 w 337"/>
                    <a:gd name="T77" fmla="*/ 202 h 370"/>
                    <a:gd name="T78" fmla="*/ 183 w 337"/>
                    <a:gd name="T79" fmla="*/ 164 h 370"/>
                    <a:gd name="T80" fmla="*/ 94 w 337"/>
                    <a:gd name="T81" fmla="*/ 175 h 370"/>
                    <a:gd name="T82" fmla="*/ 174 w 337"/>
                    <a:gd name="T83" fmla="*/ 178 h 370"/>
                    <a:gd name="T84" fmla="*/ 193 w 337"/>
                    <a:gd name="T85" fmla="*/ 148 h 370"/>
                    <a:gd name="T86" fmla="*/ 54 w 337"/>
                    <a:gd name="T87" fmla="*/ 148 h 370"/>
                    <a:gd name="T88" fmla="*/ 186 w 337"/>
                    <a:gd name="T89" fmla="*/ 159 h 370"/>
                    <a:gd name="T90" fmla="*/ 204 w 337"/>
                    <a:gd name="T91" fmla="*/ 131 h 370"/>
                    <a:gd name="T92" fmla="*/ 110 w 337"/>
                    <a:gd name="T93" fmla="*/ 123 h 370"/>
                    <a:gd name="T94" fmla="*/ 42 w 337"/>
                    <a:gd name="T95" fmla="*/ 99 h 370"/>
                    <a:gd name="T96" fmla="*/ 113 w 337"/>
                    <a:gd name="T97" fmla="*/ 137 h 3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37" h="370">
                      <a:moveTo>
                        <a:pt x="31" y="333"/>
                      </a:moveTo>
                      <a:lnTo>
                        <a:pt x="31" y="333"/>
                      </a:lnTo>
                      <a:cubicBezTo>
                        <a:pt x="31" y="334"/>
                        <a:pt x="31" y="334"/>
                        <a:pt x="31" y="334"/>
                      </a:cubicBezTo>
                      <a:cubicBezTo>
                        <a:pt x="33" y="337"/>
                        <a:pt x="35" y="340"/>
                        <a:pt x="37" y="343"/>
                      </a:cubicBezTo>
                      <a:cubicBezTo>
                        <a:pt x="48" y="334"/>
                        <a:pt x="59" y="325"/>
                        <a:pt x="68" y="316"/>
                      </a:cubicBezTo>
                      <a:cubicBezTo>
                        <a:pt x="64" y="313"/>
                        <a:pt x="59" y="311"/>
                        <a:pt x="55" y="309"/>
                      </a:cubicBezTo>
                      <a:cubicBezTo>
                        <a:pt x="48" y="316"/>
                        <a:pt x="42" y="320"/>
                        <a:pt x="29" y="320"/>
                      </a:cubicBezTo>
                      <a:cubicBezTo>
                        <a:pt x="27" y="320"/>
                        <a:pt x="26" y="318"/>
                        <a:pt x="27" y="316"/>
                      </a:cubicBezTo>
                      <a:cubicBezTo>
                        <a:pt x="29" y="309"/>
                        <a:pt x="27" y="291"/>
                        <a:pt x="27" y="282"/>
                      </a:cubicBezTo>
                      <a:cubicBezTo>
                        <a:pt x="26" y="280"/>
                        <a:pt x="25" y="278"/>
                        <a:pt x="24" y="276"/>
                      </a:cubicBezTo>
                      <a:cubicBezTo>
                        <a:pt x="20" y="277"/>
                        <a:pt x="16" y="277"/>
                        <a:pt x="10" y="277"/>
                      </a:cubicBezTo>
                      <a:cubicBezTo>
                        <a:pt x="7" y="277"/>
                        <a:pt x="6" y="274"/>
                        <a:pt x="8" y="272"/>
                      </a:cubicBezTo>
                      <a:cubicBezTo>
                        <a:pt x="17" y="264"/>
                        <a:pt x="16" y="253"/>
                        <a:pt x="17" y="238"/>
                      </a:cubicBezTo>
                      <a:cubicBezTo>
                        <a:pt x="12" y="241"/>
                        <a:pt x="4" y="247"/>
                        <a:pt x="0" y="249"/>
                      </a:cubicBezTo>
                      <a:cubicBezTo>
                        <a:pt x="4" y="288"/>
                        <a:pt x="17" y="313"/>
                        <a:pt x="31" y="333"/>
                      </a:cubicBezTo>
                      <a:lnTo>
                        <a:pt x="31" y="333"/>
                      </a:lnTo>
                      <a:close/>
                      <a:moveTo>
                        <a:pt x="58" y="370"/>
                      </a:moveTo>
                      <a:lnTo>
                        <a:pt x="58" y="370"/>
                      </a:lnTo>
                      <a:cubicBezTo>
                        <a:pt x="173" y="293"/>
                        <a:pt x="218" y="153"/>
                        <a:pt x="321" y="65"/>
                      </a:cubicBezTo>
                      <a:lnTo>
                        <a:pt x="306" y="62"/>
                      </a:lnTo>
                      <a:cubicBezTo>
                        <a:pt x="303" y="61"/>
                        <a:pt x="303" y="61"/>
                        <a:pt x="303" y="58"/>
                      </a:cubicBezTo>
                      <a:lnTo>
                        <a:pt x="306" y="37"/>
                      </a:lnTo>
                      <a:cubicBezTo>
                        <a:pt x="211" y="133"/>
                        <a:pt x="158" y="292"/>
                        <a:pt x="50" y="360"/>
                      </a:cubicBezTo>
                      <a:cubicBezTo>
                        <a:pt x="53" y="363"/>
                        <a:pt x="55" y="366"/>
                        <a:pt x="58" y="370"/>
                      </a:cubicBezTo>
                      <a:lnTo>
                        <a:pt x="58" y="370"/>
                      </a:lnTo>
                      <a:close/>
                      <a:moveTo>
                        <a:pt x="325" y="18"/>
                      </a:moveTo>
                      <a:lnTo>
                        <a:pt x="325" y="18"/>
                      </a:lnTo>
                      <a:cubicBezTo>
                        <a:pt x="321" y="22"/>
                        <a:pt x="316" y="26"/>
                        <a:pt x="312" y="30"/>
                      </a:cubicBezTo>
                      <a:lnTo>
                        <a:pt x="309" y="57"/>
                      </a:lnTo>
                      <a:lnTo>
                        <a:pt x="327" y="60"/>
                      </a:lnTo>
                      <a:cubicBezTo>
                        <a:pt x="330" y="58"/>
                        <a:pt x="333" y="55"/>
                        <a:pt x="337" y="52"/>
                      </a:cubicBezTo>
                      <a:lnTo>
                        <a:pt x="334" y="46"/>
                      </a:lnTo>
                      <a:cubicBezTo>
                        <a:pt x="329" y="47"/>
                        <a:pt x="324" y="45"/>
                        <a:pt x="322" y="40"/>
                      </a:cubicBezTo>
                      <a:cubicBezTo>
                        <a:pt x="320" y="34"/>
                        <a:pt x="323" y="29"/>
                        <a:pt x="328" y="27"/>
                      </a:cubicBezTo>
                      <a:lnTo>
                        <a:pt x="325" y="18"/>
                      </a:lnTo>
                      <a:lnTo>
                        <a:pt x="325" y="18"/>
                      </a:lnTo>
                      <a:close/>
                      <a:moveTo>
                        <a:pt x="75" y="317"/>
                      </a:moveTo>
                      <a:lnTo>
                        <a:pt x="75" y="317"/>
                      </a:lnTo>
                      <a:cubicBezTo>
                        <a:pt x="64" y="328"/>
                        <a:pt x="53" y="338"/>
                        <a:pt x="41" y="347"/>
                      </a:cubicBezTo>
                      <a:lnTo>
                        <a:pt x="41" y="348"/>
                      </a:lnTo>
                      <a:cubicBezTo>
                        <a:pt x="43" y="351"/>
                        <a:pt x="45" y="353"/>
                        <a:pt x="47" y="355"/>
                      </a:cubicBezTo>
                      <a:cubicBezTo>
                        <a:pt x="103" y="320"/>
                        <a:pt x="145" y="259"/>
                        <a:pt x="186" y="194"/>
                      </a:cubicBezTo>
                      <a:cubicBezTo>
                        <a:pt x="221" y="138"/>
                        <a:pt x="259" y="75"/>
                        <a:pt x="307" y="27"/>
                      </a:cubicBezTo>
                      <a:cubicBezTo>
                        <a:pt x="307" y="27"/>
                        <a:pt x="308" y="27"/>
                        <a:pt x="308" y="26"/>
                      </a:cubicBezTo>
                      <a:cubicBezTo>
                        <a:pt x="313" y="22"/>
                        <a:pt x="318" y="17"/>
                        <a:pt x="323" y="13"/>
                      </a:cubicBezTo>
                      <a:lnTo>
                        <a:pt x="319" y="0"/>
                      </a:lnTo>
                      <a:cubicBezTo>
                        <a:pt x="300" y="15"/>
                        <a:pt x="283" y="33"/>
                        <a:pt x="267" y="52"/>
                      </a:cubicBezTo>
                      <a:cubicBezTo>
                        <a:pt x="267" y="52"/>
                        <a:pt x="267" y="53"/>
                        <a:pt x="267" y="53"/>
                      </a:cubicBezTo>
                      <a:cubicBezTo>
                        <a:pt x="236" y="90"/>
                        <a:pt x="210" y="132"/>
                        <a:pt x="185" y="171"/>
                      </a:cubicBezTo>
                      <a:cubicBezTo>
                        <a:pt x="172" y="191"/>
                        <a:pt x="159" y="212"/>
                        <a:pt x="145" y="232"/>
                      </a:cubicBezTo>
                      <a:cubicBezTo>
                        <a:pt x="145" y="232"/>
                        <a:pt x="145" y="232"/>
                        <a:pt x="145" y="232"/>
                      </a:cubicBezTo>
                      <a:cubicBezTo>
                        <a:pt x="139" y="241"/>
                        <a:pt x="133" y="249"/>
                        <a:pt x="127" y="256"/>
                      </a:cubicBezTo>
                      <a:cubicBezTo>
                        <a:pt x="127" y="257"/>
                        <a:pt x="127" y="257"/>
                        <a:pt x="127" y="257"/>
                      </a:cubicBezTo>
                      <a:cubicBezTo>
                        <a:pt x="122" y="263"/>
                        <a:pt x="118" y="269"/>
                        <a:pt x="114" y="274"/>
                      </a:cubicBezTo>
                      <a:cubicBezTo>
                        <a:pt x="113" y="274"/>
                        <a:pt x="113" y="275"/>
                        <a:pt x="113" y="275"/>
                      </a:cubicBezTo>
                      <a:cubicBezTo>
                        <a:pt x="107" y="283"/>
                        <a:pt x="100" y="291"/>
                        <a:pt x="93" y="298"/>
                      </a:cubicBezTo>
                      <a:cubicBezTo>
                        <a:pt x="93" y="299"/>
                        <a:pt x="93" y="299"/>
                        <a:pt x="92" y="299"/>
                      </a:cubicBezTo>
                      <a:cubicBezTo>
                        <a:pt x="87" y="305"/>
                        <a:pt x="81" y="311"/>
                        <a:pt x="75" y="317"/>
                      </a:cubicBezTo>
                      <a:lnTo>
                        <a:pt x="75" y="317"/>
                      </a:lnTo>
                      <a:lnTo>
                        <a:pt x="75" y="317"/>
                      </a:lnTo>
                      <a:close/>
                      <a:moveTo>
                        <a:pt x="73" y="312"/>
                      </a:moveTo>
                      <a:lnTo>
                        <a:pt x="73" y="312"/>
                      </a:lnTo>
                      <a:cubicBezTo>
                        <a:pt x="77" y="307"/>
                        <a:pt x="81" y="303"/>
                        <a:pt x="85" y="299"/>
                      </a:cubicBezTo>
                      <a:cubicBezTo>
                        <a:pt x="59" y="295"/>
                        <a:pt x="44" y="282"/>
                        <a:pt x="39" y="267"/>
                      </a:cubicBezTo>
                      <a:cubicBezTo>
                        <a:pt x="35" y="270"/>
                        <a:pt x="32" y="273"/>
                        <a:pt x="29" y="274"/>
                      </a:cubicBezTo>
                      <a:cubicBezTo>
                        <a:pt x="30" y="276"/>
                        <a:pt x="31" y="277"/>
                        <a:pt x="31" y="279"/>
                      </a:cubicBezTo>
                      <a:cubicBezTo>
                        <a:pt x="32" y="279"/>
                        <a:pt x="32" y="279"/>
                        <a:pt x="32" y="280"/>
                      </a:cubicBezTo>
                      <a:cubicBezTo>
                        <a:pt x="43" y="297"/>
                        <a:pt x="55" y="302"/>
                        <a:pt x="73" y="312"/>
                      </a:cubicBezTo>
                      <a:lnTo>
                        <a:pt x="73" y="312"/>
                      </a:lnTo>
                      <a:close/>
                      <a:moveTo>
                        <a:pt x="90" y="294"/>
                      </a:moveTo>
                      <a:lnTo>
                        <a:pt x="90" y="294"/>
                      </a:lnTo>
                      <a:cubicBezTo>
                        <a:pt x="94" y="289"/>
                        <a:pt x="98" y="284"/>
                        <a:pt x="102" y="279"/>
                      </a:cubicBezTo>
                      <a:cubicBezTo>
                        <a:pt x="54" y="293"/>
                        <a:pt x="24" y="217"/>
                        <a:pt x="106" y="186"/>
                      </a:cubicBezTo>
                      <a:cubicBezTo>
                        <a:pt x="100" y="184"/>
                        <a:pt x="94" y="182"/>
                        <a:pt x="88" y="179"/>
                      </a:cubicBezTo>
                      <a:cubicBezTo>
                        <a:pt x="35" y="203"/>
                        <a:pt x="17" y="284"/>
                        <a:pt x="90" y="294"/>
                      </a:cubicBezTo>
                      <a:lnTo>
                        <a:pt x="90" y="294"/>
                      </a:lnTo>
                      <a:close/>
                      <a:moveTo>
                        <a:pt x="110" y="270"/>
                      </a:moveTo>
                      <a:lnTo>
                        <a:pt x="110" y="270"/>
                      </a:lnTo>
                      <a:cubicBezTo>
                        <a:pt x="114" y="265"/>
                        <a:pt x="118" y="260"/>
                        <a:pt x="122" y="254"/>
                      </a:cubicBezTo>
                      <a:cubicBezTo>
                        <a:pt x="124" y="240"/>
                        <a:pt x="120" y="224"/>
                        <a:pt x="103" y="216"/>
                      </a:cubicBezTo>
                      <a:cubicBezTo>
                        <a:pt x="98" y="219"/>
                        <a:pt x="93" y="222"/>
                        <a:pt x="89" y="226"/>
                      </a:cubicBezTo>
                      <a:cubicBezTo>
                        <a:pt x="115" y="230"/>
                        <a:pt x="115" y="263"/>
                        <a:pt x="91" y="263"/>
                      </a:cubicBezTo>
                      <a:cubicBezTo>
                        <a:pt x="72" y="263"/>
                        <a:pt x="73" y="239"/>
                        <a:pt x="81" y="227"/>
                      </a:cubicBezTo>
                      <a:cubicBezTo>
                        <a:pt x="81" y="227"/>
                        <a:pt x="82" y="226"/>
                        <a:pt x="82" y="226"/>
                      </a:cubicBezTo>
                      <a:lnTo>
                        <a:pt x="82" y="226"/>
                      </a:lnTo>
                      <a:cubicBezTo>
                        <a:pt x="86" y="221"/>
                        <a:pt x="92" y="216"/>
                        <a:pt x="101" y="211"/>
                      </a:cubicBezTo>
                      <a:cubicBezTo>
                        <a:pt x="101" y="211"/>
                        <a:pt x="101" y="211"/>
                        <a:pt x="102" y="211"/>
                      </a:cubicBezTo>
                      <a:cubicBezTo>
                        <a:pt x="108" y="208"/>
                        <a:pt x="116" y="205"/>
                        <a:pt x="125" y="203"/>
                      </a:cubicBezTo>
                      <a:cubicBezTo>
                        <a:pt x="125" y="202"/>
                        <a:pt x="126" y="202"/>
                        <a:pt x="126" y="202"/>
                      </a:cubicBezTo>
                      <a:cubicBezTo>
                        <a:pt x="131" y="201"/>
                        <a:pt x="137" y="200"/>
                        <a:pt x="144" y="199"/>
                      </a:cubicBezTo>
                      <a:cubicBezTo>
                        <a:pt x="139" y="197"/>
                        <a:pt x="133" y="195"/>
                        <a:pt x="127" y="193"/>
                      </a:cubicBezTo>
                      <a:cubicBezTo>
                        <a:pt x="123" y="192"/>
                        <a:pt x="119" y="190"/>
                        <a:pt x="115" y="189"/>
                      </a:cubicBezTo>
                      <a:cubicBezTo>
                        <a:pt x="26" y="218"/>
                        <a:pt x="62" y="296"/>
                        <a:pt x="110" y="270"/>
                      </a:cubicBezTo>
                      <a:lnTo>
                        <a:pt x="110" y="270"/>
                      </a:lnTo>
                      <a:close/>
                      <a:moveTo>
                        <a:pt x="128" y="246"/>
                      </a:moveTo>
                      <a:lnTo>
                        <a:pt x="128" y="246"/>
                      </a:lnTo>
                      <a:cubicBezTo>
                        <a:pt x="132" y="241"/>
                        <a:pt x="136" y="235"/>
                        <a:pt x="140" y="230"/>
                      </a:cubicBezTo>
                      <a:cubicBezTo>
                        <a:pt x="139" y="225"/>
                        <a:pt x="133" y="215"/>
                        <a:pt x="125" y="208"/>
                      </a:cubicBezTo>
                      <a:cubicBezTo>
                        <a:pt x="120" y="210"/>
                        <a:pt x="114" y="211"/>
                        <a:pt x="109" y="214"/>
                      </a:cubicBezTo>
                      <a:cubicBezTo>
                        <a:pt x="123" y="221"/>
                        <a:pt x="128" y="234"/>
                        <a:pt x="128" y="246"/>
                      </a:cubicBezTo>
                      <a:lnTo>
                        <a:pt x="128" y="246"/>
                      </a:lnTo>
                      <a:close/>
                      <a:moveTo>
                        <a:pt x="144" y="224"/>
                      </a:moveTo>
                      <a:lnTo>
                        <a:pt x="144" y="224"/>
                      </a:lnTo>
                      <a:cubicBezTo>
                        <a:pt x="148" y="218"/>
                        <a:pt x="152" y="212"/>
                        <a:pt x="156" y="206"/>
                      </a:cubicBezTo>
                      <a:cubicBezTo>
                        <a:pt x="155" y="205"/>
                        <a:pt x="154" y="205"/>
                        <a:pt x="153" y="204"/>
                      </a:cubicBezTo>
                      <a:cubicBezTo>
                        <a:pt x="147" y="205"/>
                        <a:pt x="140" y="205"/>
                        <a:pt x="132" y="207"/>
                      </a:cubicBezTo>
                      <a:cubicBezTo>
                        <a:pt x="137" y="212"/>
                        <a:pt x="141" y="219"/>
                        <a:pt x="144" y="224"/>
                      </a:cubicBezTo>
                      <a:lnTo>
                        <a:pt x="144" y="224"/>
                      </a:lnTo>
                      <a:close/>
                      <a:moveTo>
                        <a:pt x="159" y="202"/>
                      </a:moveTo>
                      <a:lnTo>
                        <a:pt x="159" y="202"/>
                      </a:lnTo>
                      <a:cubicBezTo>
                        <a:pt x="163" y="195"/>
                        <a:pt x="167" y="189"/>
                        <a:pt x="171" y="183"/>
                      </a:cubicBezTo>
                      <a:cubicBezTo>
                        <a:pt x="156" y="179"/>
                        <a:pt x="127" y="181"/>
                        <a:pt x="110" y="181"/>
                      </a:cubicBezTo>
                      <a:cubicBezTo>
                        <a:pt x="116" y="184"/>
                        <a:pt x="122" y="186"/>
                        <a:pt x="129" y="188"/>
                      </a:cubicBezTo>
                      <a:cubicBezTo>
                        <a:pt x="138" y="191"/>
                        <a:pt x="147" y="194"/>
                        <a:pt x="154" y="199"/>
                      </a:cubicBezTo>
                      <a:cubicBezTo>
                        <a:pt x="155" y="199"/>
                        <a:pt x="155" y="199"/>
                        <a:pt x="155" y="199"/>
                      </a:cubicBezTo>
                      <a:cubicBezTo>
                        <a:pt x="156" y="200"/>
                        <a:pt x="158" y="201"/>
                        <a:pt x="159" y="202"/>
                      </a:cubicBezTo>
                      <a:lnTo>
                        <a:pt x="159" y="202"/>
                      </a:lnTo>
                      <a:close/>
                      <a:moveTo>
                        <a:pt x="174" y="178"/>
                      </a:moveTo>
                      <a:lnTo>
                        <a:pt x="174" y="178"/>
                      </a:lnTo>
                      <a:cubicBezTo>
                        <a:pt x="177" y="173"/>
                        <a:pt x="180" y="169"/>
                        <a:pt x="183" y="164"/>
                      </a:cubicBezTo>
                      <a:cubicBezTo>
                        <a:pt x="166" y="159"/>
                        <a:pt x="138" y="160"/>
                        <a:pt x="121" y="160"/>
                      </a:cubicBezTo>
                      <a:cubicBezTo>
                        <a:pt x="100" y="161"/>
                        <a:pt x="79" y="161"/>
                        <a:pt x="62" y="157"/>
                      </a:cubicBezTo>
                      <a:cubicBezTo>
                        <a:pt x="71" y="165"/>
                        <a:pt x="82" y="170"/>
                        <a:pt x="94" y="175"/>
                      </a:cubicBezTo>
                      <a:cubicBezTo>
                        <a:pt x="102" y="177"/>
                        <a:pt x="123" y="175"/>
                        <a:pt x="130" y="175"/>
                      </a:cubicBezTo>
                      <a:cubicBezTo>
                        <a:pt x="146" y="175"/>
                        <a:pt x="163" y="175"/>
                        <a:pt x="174" y="178"/>
                      </a:cubicBezTo>
                      <a:lnTo>
                        <a:pt x="174" y="178"/>
                      </a:lnTo>
                      <a:close/>
                      <a:moveTo>
                        <a:pt x="186" y="159"/>
                      </a:moveTo>
                      <a:lnTo>
                        <a:pt x="186" y="159"/>
                      </a:lnTo>
                      <a:cubicBezTo>
                        <a:pt x="188" y="155"/>
                        <a:pt x="191" y="152"/>
                        <a:pt x="193" y="148"/>
                      </a:cubicBezTo>
                      <a:cubicBezTo>
                        <a:pt x="171" y="139"/>
                        <a:pt x="136" y="142"/>
                        <a:pt x="113" y="142"/>
                      </a:cubicBezTo>
                      <a:cubicBezTo>
                        <a:pt x="87" y="142"/>
                        <a:pt x="60" y="141"/>
                        <a:pt x="43" y="126"/>
                      </a:cubicBezTo>
                      <a:cubicBezTo>
                        <a:pt x="46" y="135"/>
                        <a:pt x="50" y="142"/>
                        <a:pt x="54" y="148"/>
                      </a:cubicBezTo>
                      <a:cubicBezTo>
                        <a:pt x="80" y="159"/>
                        <a:pt x="128" y="153"/>
                        <a:pt x="158" y="155"/>
                      </a:cubicBezTo>
                      <a:cubicBezTo>
                        <a:pt x="168" y="155"/>
                        <a:pt x="178" y="156"/>
                        <a:pt x="186" y="159"/>
                      </a:cubicBezTo>
                      <a:lnTo>
                        <a:pt x="186" y="159"/>
                      </a:lnTo>
                      <a:close/>
                      <a:moveTo>
                        <a:pt x="196" y="143"/>
                      </a:moveTo>
                      <a:lnTo>
                        <a:pt x="196" y="143"/>
                      </a:lnTo>
                      <a:cubicBezTo>
                        <a:pt x="199" y="139"/>
                        <a:pt x="201" y="135"/>
                        <a:pt x="204" y="131"/>
                      </a:cubicBezTo>
                      <a:cubicBezTo>
                        <a:pt x="195" y="128"/>
                        <a:pt x="187" y="126"/>
                        <a:pt x="178" y="125"/>
                      </a:cubicBezTo>
                      <a:cubicBezTo>
                        <a:pt x="178" y="125"/>
                        <a:pt x="178" y="125"/>
                        <a:pt x="177" y="125"/>
                      </a:cubicBezTo>
                      <a:cubicBezTo>
                        <a:pt x="155" y="121"/>
                        <a:pt x="133" y="122"/>
                        <a:pt x="110" y="123"/>
                      </a:cubicBezTo>
                      <a:cubicBezTo>
                        <a:pt x="95" y="123"/>
                        <a:pt x="81" y="122"/>
                        <a:pt x="69" y="118"/>
                      </a:cubicBezTo>
                      <a:cubicBezTo>
                        <a:pt x="68" y="118"/>
                        <a:pt x="68" y="118"/>
                        <a:pt x="68" y="118"/>
                      </a:cubicBezTo>
                      <a:cubicBezTo>
                        <a:pt x="58" y="115"/>
                        <a:pt x="49" y="109"/>
                        <a:pt x="42" y="99"/>
                      </a:cubicBezTo>
                      <a:cubicBezTo>
                        <a:pt x="41" y="100"/>
                        <a:pt x="40" y="101"/>
                        <a:pt x="39" y="102"/>
                      </a:cubicBezTo>
                      <a:cubicBezTo>
                        <a:pt x="40" y="107"/>
                        <a:pt x="40" y="111"/>
                        <a:pt x="41" y="115"/>
                      </a:cubicBezTo>
                      <a:cubicBezTo>
                        <a:pt x="55" y="134"/>
                        <a:pt x="83" y="137"/>
                        <a:pt x="113" y="137"/>
                      </a:cubicBezTo>
                      <a:cubicBezTo>
                        <a:pt x="138" y="137"/>
                        <a:pt x="173" y="133"/>
                        <a:pt x="196" y="143"/>
                      </a:cubicBezTo>
                      <a:lnTo>
                        <a:pt x="196" y="143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33" name="Freeform 9">
                  <a:extLst>
                    <a:ext uri="{FF2B5EF4-FFF2-40B4-BE49-F238E27FC236}">
                      <a16:creationId xmlns:a16="http://schemas.microsoft.com/office/drawing/2014/main" id="{DE3765D6-C12A-D339-2CBF-E3E41DA9073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13651" y="406400"/>
                  <a:ext cx="296863" cy="406399"/>
                </a:xfrm>
                <a:custGeom>
                  <a:avLst/>
                  <a:gdLst>
                    <a:gd name="T0" fmla="*/ 366 w 366"/>
                    <a:gd name="T1" fmla="*/ 110 h 496"/>
                    <a:gd name="T2" fmla="*/ 303 w 366"/>
                    <a:gd name="T3" fmla="*/ 97 h 496"/>
                    <a:gd name="T4" fmla="*/ 328 w 366"/>
                    <a:gd name="T5" fmla="*/ 122 h 496"/>
                    <a:gd name="T6" fmla="*/ 47 w 366"/>
                    <a:gd name="T7" fmla="*/ 454 h 496"/>
                    <a:gd name="T8" fmla="*/ 91 w 366"/>
                    <a:gd name="T9" fmla="*/ 402 h 496"/>
                    <a:gd name="T10" fmla="*/ 89 w 366"/>
                    <a:gd name="T11" fmla="*/ 397 h 496"/>
                    <a:gd name="T12" fmla="*/ 47 w 366"/>
                    <a:gd name="T13" fmla="*/ 454 h 496"/>
                    <a:gd name="T14" fmla="*/ 101 w 366"/>
                    <a:gd name="T15" fmla="*/ 421 h 496"/>
                    <a:gd name="T16" fmla="*/ 119 w 366"/>
                    <a:gd name="T17" fmla="*/ 448 h 496"/>
                    <a:gd name="T18" fmla="*/ 69 w 366"/>
                    <a:gd name="T19" fmla="*/ 471 h 496"/>
                    <a:gd name="T20" fmla="*/ 101 w 366"/>
                    <a:gd name="T21" fmla="*/ 421 h 496"/>
                    <a:gd name="T22" fmla="*/ 82 w 366"/>
                    <a:gd name="T23" fmla="*/ 381 h 496"/>
                    <a:gd name="T24" fmla="*/ 28 w 366"/>
                    <a:gd name="T25" fmla="*/ 378 h 496"/>
                    <a:gd name="T26" fmla="*/ 7 w 366"/>
                    <a:gd name="T27" fmla="*/ 362 h 496"/>
                    <a:gd name="T28" fmla="*/ 6 w 366"/>
                    <a:gd name="T29" fmla="*/ 357 h 496"/>
                    <a:gd name="T30" fmla="*/ 68 w 366"/>
                    <a:gd name="T31" fmla="*/ 329 h 496"/>
                    <a:gd name="T32" fmla="*/ 67 w 366"/>
                    <a:gd name="T33" fmla="*/ 324 h 496"/>
                    <a:gd name="T34" fmla="*/ 6 w 366"/>
                    <a:gd name="T35" fmla="*/ 357 h 496"/>
                    <a:gd name="T36" fmla="*/ 0 w 366"/>
                    <a:gd name="T37" fmla="*/ 302 h 496"/>
                    <a:gd name="T38" fmla="*/ 15 w 366"/>
                    <a:gd name="T39" fmla="*/ 284 h 496"/>
                    <a:gd name="T40" fmla="*/ 67 w 366"/>
                    <a:gd name="T41" fmla="*/ 267 h 496"/>
                    <a:gd name="T42" fmla="*/ 0 w 366"/>
                    <a:gd name="T43" fmla="*/ 302 h 496"/>
                    <a:gd name="T44" fmla="*/ 68 w 366"/>
                    <a:gd name="T45" fmla="*/ 262 h 496"/>
                    <a:gd name="T46" fmla="*/ 23 w 366"/>
                    <a:gd name="T47" fmla="*/ 228 h 496"/>
                    <a:gd name="T48" fmla="*/ 17 w 366"/>
                    <a:gd name="T49" fmla="*/ 202 h 496"/>
                    <a:gd name="T50" fmla="*/ 19 w 366"/>
                    <a:gd name="T51" fmla="*/ 196 h 496"/>
                    <a:gd name="T52" fmla="*/ 82 w 366"/>
                    <a:gd name="T53" fmla="*/ 213 h 496"/>
                    <a:gd name="T54" fmla="*/ 84 w 366"/>
                    <a:gd name="T55" fmla="*/ 208 h 496"/>
                    <a:gd name="T56" fmla="*/ 19 w 366"/>
                    <a:gd name="T57" fmla="*/ 196 h 496"/>
                    <a:gd name="T58" fmla="*/ 40 w 366"/>
                    <a:gd name="T59" fmla="*/ 149 h 496"/>
                    <a:gd name="T60" fmla="*/ 60 w 366"/>
                    <a:gd name="T61" fmla="*/ 142 h 496"/>
                    <a:gd name="T62" fmla="*/ 111 w 366"/>
                    <a:gd name="T63" fmla="*/ 162 h 496"/>
                    <a:gd name="T64" fmla="*/ 40 w 366"/>
                    <a:gd name="T65" fmla="*/ 149 h 496"/>
                    <a:gd name="T66" fmla="*/ 114 w 366"/>
                    <a:gd name="T67" fmla="*/ 157 h 496"/>
                    <a:gd name="T68" fmla="*/ 95 w 366"/>
                    <a:gd name="T69" fmla="*/ 99 h 496"/>
                    <a:gd name="T70" fmla="*/ 102 w 366"/>
                    <a:gd name="T71" fmla="*/ 72 h 496"/>
                    <a:gd name="T72" fmla="*/ 106 w 366"/>
                    <a:gd name="T73" fmla="*/ 69 h 496"/>
                    <a:gd name="T74" fmla="*/ 150 w 366"/>
                    <a:gd name="T75" fmla="*/ 121 h 496"/>
                    <a:gd name="T76" fmla="*/ 155 w 366"/>
                    <a:gd name="T77" fmla="*/ 117 h 496"/>
                    <a:gd name="T78" fmla="*/ 106 w 366"/>
                    <a:gd name="T79" fmla="*/ 69 h 496"/>
                    <a:gd name="T80" fmla="*/ 149 w 366"/>
                    <a:gd name="T81" fmla="*/ 37 h 496"/>
                    <a:gd name="T82" fmla="*/ 170 w 366"/>
                    <a:gd name="T83" fmla="*/ 42 h 496"/>
                    <a:gd name="T84" fmla="*/ 200 w 366"/>
                    <a:gd name="T85" fmla="*/ 90 h 496"/>
                    <a:gd name="T86" fmla="*/ 149 w 366"/>
                    <a:gd name="T87" fmla="*/ 37 h 496"/>
                    <a:gd name="T88" fmla="*/ 206 w 366"/>
                    <a:gd name="T89" fmla="*/ 88 h 496"/>
                    <a:gd name="T90" fmla="*/ 222 w 366"/>
                    <a:gd name="T91" fmla="*/ 21 h 496"/>
                    <a:gd name="T92" fmla="*/ 243 w 366"/>
                    <a:gd name="T93" fmla="*/ 0 h 4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66" h="496">
                      <a:moveTo>
                        <a:pt x="358" y="119"/>
                      </a:moveTo>
                      <a:lnTo>
                        <a:pt x="358" y="119"/>
                      </a:lnTo>
                      <a:cubicBezTo>
                        <a:pt x="360" y="116"/>
                        <a:pt x="363" y="113"/>
                        <a:pt x="366" y="110"/>
                      </a:cubicBezTo>
                      <a:cubicBezTo>
                        <a:pt x="351" y="105"/>
                        <a:pt x="337" y="102"/>
                        <a:pt x="323" y="99"/>
                      </a:cubicBezTo>
                      <a:cubicBezTo>
                        <a:pt x="323" y="99"/>
                        <a:pt x="322" y="99"/>
                        <a:pt x="322" y="99"/>
                      </a:cubicBezTo>
                      <a:cubicBezTo>
                        <a:pt x="316" y="98"/>
                        <a:pt x="309" y="98"/>
                        <a:pt x="303" y="97"/>
                      </a:cubicBezTo>
                      <a:cubicBezTo>
                        <a:pt x="305" y="101"/>
                        <a:pt x="307" y="106"/>
                        <a:pt x="307" y="112"/>
                      </a:cubicBezTo>
                      <a:cubicBezTo>
                        <a:pt x="310" y="115"/>
                        <a:pt x="312" y="119"/>
                        <a:pt x="312" y="123"/>
                      </a:cubicBezTo>
                      <a:cubicBezTo>
                        <a:pt x="316" y="121"/>
                        <a:pt x="322" y="120"/>
                        <a:pt x="328" y="122"/>
                      </a:cubicBezTo>
                      <a:cubicBezTo>
                        <a:pt x="333" y="111"/>
                        <a:pt x="348" y="109"/>
                        <a:pt x="358" y="119"/>
                      </a:cubicBezTo>
                      <a:lnTo>
                        <a:pt x="358" y="119"/>
                      </a:lnTo>
                      <a:close/>
                      <a:moveTo>
                        <a:pt x="47" y="454"/>
                      </a:moveTo>
                      <a:lnTo>
                        <a:pt x="47" y="454"/>
                      </a:lnTo>
                      <a:lnTo>
                        <a:pt x="98" y="416"/>
                      </a:lnTo>
                      <a:cubicBezTo>
                        <a:pt x="96" y="411"/>
                        <a:pt x="93" y="407"/>
                        <a:pt x="91" y="402"/>
                      </a:cubicBezTo>
                      <a:lnTo>
                        <a:pt x="48" y="429"/>
                      </a:lnTo>
                      <a:cubicBezTo>
                        <a:pt x="45" y="431"/>
                        <a:pt x="42" y="426"/>
                        <a:pt x="45" y="424"/>
                      </a:cubicBezTo>
                      <a:lnTo>
                        <a:pt x="89" y="397"/>
                      </a:lnTo>
                      <a:cubicBezTo>
                        <a:pt x="87" y="394"/>
                        <a:pt x="85" y="390"/>
                        <a:pt x="84" y="386"/>
                      </a:cubicBezTo>
                      <a:lnTo>
                        <a:pt x="25" y="414"/>
                      </a:lnTo>
                      <a:cubicBezTo>
                        <a:pt x="31" y="427"/>
                        <a:pt x="38" y="441"/>
                        <a:pt x="47" y="454"/>
                      </a:cubicBezTo>
                      <a:lnTo>
                        <a:pt x="47" y="454"/>
                      </a:lnTo>
                      <a:close/>
                      <a:moveTo>
                        <a:pt x="101" y="421"/>
                      </a:moveTo>
                      <a:lnTo>
                        <a:pt x="101" y="421"/>
                      </a:lnTo>
                      <a:lnTo>
                        <a:pt x="50" y="459"/>
                      </a:lnTo>
                      <a:cubicBezTo>
                        <a:pt x="58" y="472"/>
                        <a:pt x="68" y="484"/>
                        <a:pt x="79" y="496"/>
                      </a:cubicBezTo>
                      <a:lnTo>
                        <a:pt x="119" y="448"/>
                      </a:lnTo>
                      <a:cubicBezTo>
                        <a:pt x="116" y="445"/>
                        <a:pt x="114" y="441"/>
                        <a:pt x="111" y="437"/>
                      </a:cubicBezTo>
                      <a:lnTo>
                        <a:pt x="73" y="475"/>
                      </a:lnTo>
                      <a:cubicBezTo>
                        <a:pt x="70" y="478"/>
                        <a:pt x="67" y="474"/>
                        <a:pt x="69" y="471"/>
                      </a:cubicBezTo>
                      <a:lnTo>
                        <a:pt x="108" y="433"/>
                      </a:lnTo>
                      <a:cubicBezTo>
                        <a:pt x="106" y="429"/>
                        <a:pt x="103" y="425"/>
                        <a:pt x="101" y="421"/>
                      </a:cubicBezTo>
                      <a:lnTo>
                        <a:pt x="101" y="421"/>
                      </a:lnTo>
                      <a:close/>
                      <a:moveTo>
                        <a:pt x="23" y="408"/>
                      </a:moveTo>
                      <a:lnTo>
                        <a:pt x="23" y="408"/>
                      </a:lnTo>
                      <a:lnTo>
                        <a:pt x="82" y="381"/>
                      </a:lnTo>
                      <a:cubicBezTo>
                        <a:pt x="80" y="377"/>
                        <a:pt x="79" y="373"/>
                        <a:pt x="78" y="369"/>
                      </a:cubicBezTo>
                      <a:lnTo>
                        <a:pt x="29" y="384"/>
                      </a:lnTo>
                      <a:cubicBezTo>
                        <a:pt x="26" y="385"/>
                        <a:pt x="24" y="379"/>
                        <a:pt x="28" y="378"/>
                      </a:cubicBezTo>
                      <a:lnTo>
                        <a:pt x="76" y="364"/>
                      </a:lnTo>
                      <a:cubicBezTo>
                        <a:pt x="74" y="359"/>
                        <a:pt x="73" y="354"/>
                        <a:pt x="72" y="348"/>
                      </a:cubicBezTo>
                      <a:lnTo>
                        <a:pt x="7" y="362"/>
                      </a:lnTo>
                      <a:cubicBezTo>
                        <a:pt x="11" y="378"/>
                        <a:pt x="16" y="393"/>
                        <a:pt x="23" y="408"/>
                      </a:cubicBezTo>
                      <a:lnTo>
                        <a:pt x="23" y="408"/>
                      </a:lnTo>
                      <a:close/>
                      <a:moveTo>
                        <a:pt x="6" y="357"/>
                      </a:moveTo>
                      <a:lnTo>
                        <a:pt x="6" y="357"/>
                      </a:lnTo>
                      <a:lnTo>
                        <a:pt x="70" y="343"/>
                      </a:lnTo>
                      <a:cubicBezTo>
                        <a:pt x="69" y="338"/>
                        <a:pt x="69" y="334"/>
                        <a:pt x="68" y="329"/>
                      </a:cubicBezTo>
                      <a:lnTo>
                        <a:pt x="17" y="334"/>
                      </a:lnTo>
                      <a:cubicBezTo>
                        <a:pt x="13" y="334"/>
                        <a:pt x="13" y="329"/>
                        <a:pt x="16" y="328"/>
                      </a:cubicBezTo>
                      <a:lnTo>
                        <a:pt x="67" y="324"/>
                      </a:lnTo>
                      <a:cubicBezTo>
                        <a:pt x="66" y="319"/>
                        <a:pt x="66" y="314"/>
                        <a:pt x="66" y="308"/>
                      </a:cubicBezTo>
                      <a:lnTo>
                        <a:pt x="0" y="307"/>
                      </a:lnTo>
                      <a:cubicBezTo>
                        <a:pt x="1" y="324"/>
                        <a:pt x="3" y="340"/>
                        <a:pt x="6" y="357"/>
                      </a:cubicBezTo>
                      <a:lnTo>
                        <a:pt x="6" y="357"/>
                      </a:lnTo>
                      <a:close/>
                      <a:moveTo>
                        <a:pt x="0" y="302"/>
                      </a:moveTo>
                      <a:lnTo>
                        <a:pt x="0" y="302"/>
                      </a:lnTo>
                      <a:lnTo>
                        <a:pt x="66" y="303"/>
                      </a:lnTo>
                      <a:cubicBezTo>
                        <a:pt x="65" y="298"/>
                        <a:pt x="65" y="294"/>
                        <a:pt x="66" y="290"/>
                      </a:cubicBezTo>
                      <a:lnTo>
                        <a:pt x="15" y="284"/>
                      </a:lnTo>
                      <a:cubicBezTo>
                        <a:pt x="11" y="284"/>
                        <a:pt x="12" y="278"/>
                        <a:pt x="16" y="278"/>
                      </a:cubicBezTo>
                      <a:lnTo>
                        <a:pt x="66" y="284"/>
                      </a:lnTo>
                      <a:cubicBezTo>
                        <a:pt x="66" y="278"/>
                        <a:pt x="67" y="273"/>
                        <a:pt x="67" y="267"/>
                      </a:cubicBezTo>
                      <a:lnTo>
                        <a:pt x="4" y="254"/>
                      </a:lnTo>
                      <a:cubicBezTo>
                        <a:pt x="1" y="270"/>
                        <a:pt x="0" y="286"/>
                        <a:pt x="0" y="302"/>
                      </a:cubicBezTo>
                      <a:lnTo>
                        <a:pt x="0" y="302"/>
                      </a:lnTo>
                      <a:close/>
                      <a:moveTo>
                        <a:pt x="4" y="249"/>
                      </a:moveTo>
                      <a:lnTo>
                        <a:pt x="4" y="249"/>
                      </a:lnTo>
                      <a:lnTo>
                        <a:pt x="68" y="262"/>
                      </a:lnTo>
                      <a:cubicBezTo>
                        <a:pt x="69" y="257"/>
                        <a:pt x="70" y="253"/>
                        <a:pt x="71" y="249"/>
                      </a:cubicBezTo>
                      <a:lnTo>
                        <a:pt x="22" y="233"/>
                      </a:lnTo>
                      <a:cubicBezTo>
                        <a:pt x="18" y="232"/>
                        <a:pt x="20" y="227"/>
                        <a:pt x="23" y="228"/>
                      </a:cubicBezTo>
                      <a:lnTo>
                        <a:pt x="72" y="243"/>
                      </a:lnTo>
                      <a:cubicBezTo>
                        <a:pt x="73" y="239"/>
                        <a:pt x="74" y="235"/>
                        <a:pt x="75" y="231"/>
                      </a:cubicBezTo>
                      <a:lnTo>
                        <a:pt x="17" y="202"/>
                      </a:lnTo>
                      <a:cubicBezTo>
                        <a:pt x="11" y="217"/>
                        <a:pt x="7" y="233"/>
                        <a:pt x="4" y="249"/>
                      </a:cubicBezTo>
                      <a:lnTo>
                        <a:pt x="4" y="249"/>
                      </a:lnTo>
                      <a:close/>
                      <a:moveTo>
                        <a:pt x="19" y="196"/>
                      </a:moveTo>
                      <a:lnTo>
                        <a:pt x="19" y="196"/>
                      </a:lnTo>
                      <a:lnTo>
                        <a:pt x="77" y="225"/>
                      </a:lnTo>
                      <a:cubicBezTo>
                        <a:pt x="79" y="221"/>
                        <a:pt x="80" y="217"/>
                        <a:pt x="82" y="213"/>
                      </a:cubicBezTo>
                      <a:lnTo>
                        <a:pt x="37" y="186"/>
                      </a:lnTo>
                      <a:cubicBezTo>
                        <a:pt x="34" y="184"/>
                        <a:pt x="37" y="179"/>
                        <a:pt x="40" y="181"/>
                      </a:cubicBezTo>
                      <a:lnTo>
                        <a:pt x="84" y="208"/>
                      </a:lnTo>
                      <a:cubicBezTo>
                        <a:pt x="86" y="203"/>
                        <a:pt x="88" y="199"/>
                        <a:pt x="90" y="195"/>
                      </a:cubicBezTo>
                      <a:lnTo>
                        <a:pt x="38" y="154"/>
                      </a:lnTo>
                      <a:cubicBezTo>
                        <a:pt x="30" y="168"/>
                        <a:pt x="24" y="182"/>
                        <a:pt x="19" y="196"/>
                      </a:cubicBezTo>
                      <a:lnTo>
                        <a:pt x="19" y="196"/>
                      </a:lnTo>
                      <a:close/>
                      <a:moveTo>
                        <a:pt x="40" y="149"/>
                      </a:moveTo>
                      <a:lnTo>
                        <a:pt x="40" y="149"/>
                      </a:lnTo>
                      <a:lnTo>
                        <a:pt x="93" y="190"/>
                      </a:lnTo>
                      <a:cubicBezTo>
                        <a:pt x="95" y="186"/>
                        <a:pt x="97" y="183"/>
                        <a:pt x="99" y="179"/>
                      </a:cubicBezTo>
                      <a:lnTo>
                        <a:pt x="60" y="142"/>
                      </a:lnTo>
                      <a:cubicBezTo>
                        <a:pt x="58" y="140"/>
                        <a:pt x="62" y="136"/>
                        <a:pt x="64" y="138"/>
                      </a:cubicBezTo>
                      <a:lnTo>
                        <a:pt x="102" y="174"/>
                      </a:lnTo>
                      <a:cubicBezTo>
                        <a:pt x="105" y="170"/>
                        <a:pt x="108" y="166"/>
                        <a:pt x="111" y="162"/>
                      </a:cubicBezTo>
                      <a:lnTo>
                        <a:pt x="67" y="111"/>
                      </a:lnTo>
                      <a:cubicBezTo>
                        <a:pt x="57" y="123"/>
                        <a:pt x="48" y="136"/>
                        <a:pt x="40" y="149"/>
                      </a:cubicBezTo>
                      <a:lnTo>
                        <a:pt x="40" y="149"/>
                      </a:lnTo>
                      <a:close/>
                      <a:moveTo>
                        <a:pt x="70" y="106"/>
                      </a:moveTo>
                      <a:lnTo>
                        <a:pt x="70" y="106"/>
                      </a:lnTo>
                      <a:lnTo>
                        <a:pt x="114" y="157"/>
                      </a:lnTo>
                      <a:cubicBezTo>
                        <a:pt x="117" y="154"/>
                        <a:pt x="120" y="150"/>
                        <a:pt x="123" y="147"/>
                      </a:cubicBezTo>
                      <a:lnTo>
                        <a:pt x="90" y="102"/>
                      </a:lnTo>
                      <a:cubicBezTo>
                        <a:pt x="88" y="99"/>
                        <a:pt x="93" y="96"/>
                        <a:pt x="95" y="99"/>
                      </a:cubicBezTo>
                      <a:lnTo>
                        <a:pt x="127" y="143"/>
                      </a:lnTo>
                      <a:cubicBezTo>
                        <a:pt x="130" y="139"/>
                        <a:pt x="133" y="136"/>
                        <a:pt x="137" y="133"/>
                      </a:cubicBezTo>
                      <a:lnTo>
                        <a:pt x="102" y="72"/>
                      </a:lnTo>
                      <a:cubicBezTo>
                        <a:pt x="91" y="83"/>
                        <a:pt x="80" y="94"/>
                        <a:pt x="70" y="106"/>
                      </a:cubicBezTo>
                      <a:lnTo>
                        <a:pt x="70" y="106"/>
                      </a:lnTo>
                      <a:close/>
                      <a:moveTo>
                        <a:pt x="106" y="69"/>
                      </a:moveTo>
                      <a:lnTo>
                        <a:pt x="106" y="69"/>
                      </a:lnTo>
                      <a:lnTo>
                        <a:pt x="141" y="129"/>
                      </a:lnTo>
                      <a:cubicBezTo>
                        <a:pt x="144" y="126"/>
                        <a:pt x="147" y="123"/>
                        <a:pt x="150" y="121"/>
                      </a:cubicBezTo>
                      <a:lnTo>
                        <a:pt x="127" y="68"/>
                      </a:lnTo>
                      <a:cubicBezTo>
                        <a:pt x="126" y="64"/>
                        <a:pt x="131" y="62"/>
                        <a:pt x="133" y="66"/>
                      </a:cubicBezTo>
                      <a:lnTo>
                        <a:pt x="155" y="117"/>
                      </a:lnTo>
                      <a:cubicBezTo>
                        <a:pt x="159" y="114"/>
                        <a:pt x="163" y="111"/>
                        <a:pt x="167" y="108"/>
                      </a:cubicBezTo>
                      <a:lnTo>
                        <a:pt x="144" y="40"/>
                      </a:lnTo>
                      <a:cubicBezTo>
                        <a:pt x="131" y="49"/>
                        <a:pt x="118" y="58"/>
                        <a:pt x="106" y="69"/>
                      </a:cubicBezTo>
                      <a:lnTo>
                        <a:pt x="106" y="69"/>
                      </a:lnTo>
                      <a:close/>
                      <a:moveTo>
                        <a:pt x="149" y="37"/>
                      </a:moveTo>
                      <a:lnTo>
                        <a:pt x="149" y="37"/>
                      </a:lnTo>
                      <a:lnTo>
                        <a:pt x="172" y="105"/>
                      </a:lnTo>
                      <a:cubicBezTo>
                        <a:pt x="176" y="103"/>
                        <a:pt x="179" y="101"/>
                        <a:pt x="183" y="99"/>
                      </a:cubicBezTo>
                      <a:lnTo>
                        <a:pt x="170" y="42"/>
                      </a:lnTo>
                      <a:cubicBezTo>
                        <a:pt x="169" y="38"/>
                        <a:pt x="174" y="37"/>
                        <a:pt x="175" y="40"/>
                      </a:cubicBezTo>
                      <a:lnTo>
                        <a:pt x="188" y="96"/>
                      </a:lnTo>
                      <a:cubicBezTo>
                        <a:pt x="192" y="94"/>
                        <a:pt x="196" y="92"/>
                        <a:pt x="200" y="90"/>
                      </a:cubicBezTo>
                      <a:lnTo>
                        <a:pt x="191" y="16"/>
                      </a:lnTo>
                      <a:cubicBezTo>
                        <a:pt x="176" y="22"/>
                        <a:pt x="162" y="29"/>
                        <a:pt x="149" y="37"/>
                      </a:cubicBezTo>
                      <a:lnTo>
                        <a:pt x="149" y="37"/>
                      </a:lnTo>
                      <a:close/>
                      <a:moveTo>
                        <a:pt x="196" y="14"/>
                      </a:moveTo>
                      <a:lnTo>
                        <a:pt x="196" y="14"/>
                      </a:lnTo>
                      <a:lnTo>
                        <a:pt x="206" y="88"/>
                      </a:lnTo>
                      <a:cubicBezTo>
                        <a:pt x="210" y="86"/>
                        <a:pt x="214" y="84"/>
                        <a:pt x="219" y="83"/>
                      </a:cubicBezTo>
                      <a:lnTo>
                        <a:pt x="217" y="21"/>
                      </a:lnTo>
                      <a:cubicBezTo>
                        <a:pt x="217" y="17"/>
                        <a:pt x="222" y="17"/>
                        <a:pt x="222" y="21"/>
                      </a:cubicBezTo>
                      <a:lnTo>
                        <a:pt x="224" y="81"/>
                      </a:lnTo>
                      <a:cubicBezTo>
                        <a:pt x="229" y="79"/>
                        <a:pt x="233" y="78"/>
                        <a:pt x="237" y="77"/>
                      </a:cubicBezTo>
                      <a:lnTo>
                        <a:pt x="243" y="0"/>
                      </a:lnTo>
                      <a:cubicBezTo>
                        <a:pt x="227" y="3"/>
                        <a:pt x="211" y="8"/>
                        <a:pt x="196" y="14"/>
                      </a:cubicBezTo>
                      <a:lnTo>
                        <a:pt x="196" y="14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34" name="Freeform 10">
                  <a:extLst>
                    <a:ext uri="{FF2B5EF4-FFF2-40B4-BE49-F238E27FC236}">
                      <a16:creationId xmlns:a16="http://schemas.microsoft.com/office/drawing/2014/main" id="{E403FBEB-E3CF-5907-DCA6-A290CCB073C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700963" y="400051"/>
                  <a:ext cx="238125" cy="323850"/>
                </a:xfrm>
                <a:custGeom>
                  <a:avLst/>
                  <a:gdLst>
                    <a:gd name="T0" fmla="*/ 134 w 292"/>
                    <a:gd name="T1" fmla="*/ 82 h 393"/>
                    <a:gd name="T2" fmla="*/ 164 w 292"/>
                    <a:gd name="T3" fmla="*/ 19 h 393"/>
                    <a:gd name="T4" fmla="*/ 187 w 292"/>
                    <a:gd name="T5" fmla="*/ 0 h 393"/>
                    <a:gd name="T6" fmla="*/ 193 w 292"/>
                    <a:gd name="T7" fmla="*/ 0 h 393"/>
                    <a:gd name="T8" fmla="*/ 188 w 292"/>
                    <a:gd name="T9" fmla="*/ 77 h 393"/>
                    <a:gd name="T10" fmla="*/ 194 w 292"/>
                    <a:gd name="T11" fmla="*/ 78 h 393"/>
                    <a:gd name="T12" fmla="*/ 193 w 292"/>
                    <a:gd name="T13" fmla="*/ 0 h 393"/>
                    <a:gd name="T14" fmla="*/ 246 w 292"/>
                    <a:gd name="T15" fmla="*/ 5 h 393"/>
                    <a:gd name="T16" fmla="*/ 258 w 292"/>
                    <a:gd name="T17" fmla="*/ 22 h 393"/>
                    <a:gd name="T18" fmla="*/ 248 w 292"/>
                    <a:gd name="T19" fmla="*/ 90 h 393"/>
                    <a:gd name="T20" fmla="*/ 246 w 292"/>
                    <a:gd name="T21" fmla="*/ 5 h 393"/>
                    <a:gd name="T22" fmla="*/ 144 w 292"/>
                    <a:gd name="T23" fmla="*/ 176 h 393"/>
                    <a:gd name="T24" fmla="*/ 128 w 292"/>
                    <a:gd name="T25" fmla="*/ 177 h 393"/>
                    <a:gd name="T26" fmla="*/ 149 w 292"/>
                    <a:gd name="T27" fmla="*/ 197 h 393"/>
                    <a:gd name="T28" fmla="*/ 167 w 292"/>
                    <a:gd name="T29" fmla="*/ 103 h 393"/>
                    <a:gd name="T30" fmla="*/ 141 w 292"/>
                    <a:gd name="T31" fmla="*/ 137 h 393"/>
                    <a:gd name="T32" fmla="*/ 135 w 292"/>
                    <a:gd name="T33" fmla="*/ 138 h 393"/>
                    <a:gd name="T34" fmla="*/ 133 w 292"/>
                    <a:gd name="T35" fmla="*/ 154 h 393"/>
                    <a:gd name="T36" fmla="*/ 142 w 292"/>
                    <a:gd name="T37" fmla="*/ 152 h 393"/>
                    <a:gd name="T38" fmla="*/ 144 w 292"/>
                    <a:gd name="T39" fmla="*/ 174 h 393"/>
                    <a:gd name="T40" fmla="*/ 123 w 292"/>
                    <a:gd name="T41" fmla="*/ 123 h 393"/>
                    <a:gd name="T42" fmla="*/ 126 w 292"/>
                    <a:gd name="T43" fmla="*/ 124 h 393"/>
                    <a:gd name="T44" fmla="*/ 111 w 292"/>
                    <a:gd name="T45" fmla="*/ 115 h 393"/>
                    <a:gd name="T46" fmla="*/ 138 w 292"/>
                    <a:gd name="T47" fmla="*/ 172 h 393"/>
                    <a:gd name="T48" fmla="*/ 113 w 292"/>
                    <a:gd name="T49" fmla="*/ 140 h 393"/>
                    <a:gd name="T50" fmla="*/ 123 w 292"/>
                    <a:gd name="T51" fmla="*/ 123 h 393"/>
                    <a:gd name="T52" fmla="*/ 105 w 292"/>
                    <a:gd name="T53" fmla="*/ 164 h 393"/>
                    <a:gd name="T54" fmla="*/ 54 w 292"/>
                    <a:gd name="T55" fmla="*/ 162 h 393"/>
                    <a:gd name="T56" fmla="*/ 59 w 292"/>
                    <a:gd name="T57" fmla="*/ 164 h 393"/>
                    <a:gd name="T58" fmla="*/ 121 w 292"/>
                    <a:gd name="T59" fmla="*/ 175 h 393"/>
                    <a:gd name="T60" fmla="*/ 101 w 292"/>
                    <a:gd name="T61" fmla="*/ 119 h 393"/>
                    <a:gd name="T62" fmla="*/ 101 w 292"/>
                    <a:gd name="T63" fmla="*/ 159 h 393"/>
                    <a:gd name="T64" fmla="*/ 56 w 292"/>
                    <a:gd name="T65" fmla="*/ 168 h 393"/>
                    <a:gd name="T66" fmla="*/ 128 w 292"/>
                    <a:gd name="T67" fmla="*/ 196 h 393"/>
                    <a:gd name="T68" fmla="*/ 56 w 292"/>
                    <a:gd name="T69" fmla="*/ 169 h 393"/>
                    <a:gd name="T70" fmla="*/ 55 w 292"/>
                    <a:gd name="T71" fmla="*/ 250 h 393"/>
                    <a:gd name="T72" fmla="*/ 25 w 292"/>
                    <a:gd name="T73" fmla="*/ 276 h 393"/>
                    <a:gd name="T74" fmla="*/ 19 w 292"/>
                    <a:gd name="T75" fmla="*/ 285 h 393"/>
                    <a:gd name="T76" fmla="*/ 21 w 292"/>
                    <a:gd name="T77" fmla="*/ 340 h 393"/>
                    <a:gd name="T78" fmla="*/ 69 w 292"/>
                    <a:gd name="T79" fmla="*/ 310 h 393"/>
                    <a:gd name="T80" fmla="*/ 75 w 292"/>
                    <a:gd name="T81" fmla="*/ 336 h 393"/>
                    <a:gd name="T82" fmla="*/ 37 w 292"/>
                    <a:gd name="T83" fmla="*/ 256 h 393"/>
                    <a:gd name="T84" fmla="*/ 13 w 292"/>
                    <a:gd name="T85" fmla="*/ 247 h 393"/>
                    <a:gd name="T86" fmla="*/ 37 w 292"/>
                    <a:gd name="T87" fmla="*/ 256 h 393"/>
                    <a:gd name="T88" fmla="*/ 17 w 292"/>
                    <a:gd name="T89" fmla="*/ 369 h 393"/>
                    <a:gd name="T90" fmla="*/ 17 w 292"/>
                    <a:gd name="T91" fmla="*/ 369 h 393"/>
                    <a:gd name="T92" fmla="*/ 14 w 292"/>
                    <a:gd name="T93" fmla="*/ 265 h 393"/>
                    <a:gd name="T94" fmla="*/ 15 w 292"/>
                    <a:gd name="T95" fmla="*/ 281 h 393"/>
                    <a:gd name="T96" fmla="*/ 14 w 292"/>
                    <a:gd name="T97" fmla="*/ 265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92" h="393">
                      <a:moveTo>
                        <a:pt x="139" y="5"/>
                      </a:moveTo>
                      <a:lnTo>
                        <a:pt x="139" y="5"/>
                      </a:lnTo>
                      <a:lnTo>
                        <a:pt x="134" y="82"/>
                      </a:lnTo>
                      <a:cubicBezTo>
                        <a:pt x="139" y="81"/>
                        <a:pt x="144" y="80"/>
                        <a:pt x="149" y="79"/>
                      </a:cubicBezTo>
                      <a:lnTo>
                        <a:pt x="159" y="18"/>
                      </a:lnTo>
                      <a:cubicBezTo>
                        <a:pt x="159" y="15"/>
                        <a:pt x="165" y="16"/>
                        <a:pt x="164" y="19"/>
                      </a:cubicBezTo>
                      <a:lnTo>
                        <a:pt x="155" y="78"/>
                      </a:lnTo>
                      <a:cubicBezTo>
                        <a:pt x="159" y="78"/>
                        <a:pt x="163" y="78"/>
                        <a:pt x="167" y="77"/>
                      </a:cubicBezTo>
                      <a:lnTo>
                        <a:pt x="187" y="0"/>
                      </a:lnTo>
                      <a:cubicBezTo>
                        <a:pt x="171" y="1"/>
                        <a:pt x="155" y="2"/>
                        <a:pt x="139" y="5"/>
                      </a:cubicBezTo>
                      <a:lnTo>
                        <a:pt x="139" y="5"/>
                      </a:lnTo>
                      <a:close/>
                      <a:moveTo>
                        <a:pt x="193" y="0"/>
                      </a:moveTo>
                      <a:lnTo>
                        <a:pt x="193" y="0"/>
                      </a:lnTo>
                      <a:lnTo>
                        <a:pt x="173" y="77"/>
                      </a:lnTo>
                      <a:cubicBezTo>
                        <a:pt x="178" y="77"/>
                        <a:pt x="183" y="77"/>
                        <a:pt x="188" y="77"/>
                      </a:cubicBezTo>
                      <a:lnTo>
                        <a:pt x="207" y="17"/>
                      </a:lnTo>
                      <a:cubicBezTo>
                        <a:pt x="208" y="13"/>
                        <a:pt x="214" y="15"/>
                        <a:pt x="213" y="18"/>
                      </a:cubicBezTo>
                      <a:lnTo>
                        <a:pt x="194" y="78"/>
                      </a:lnTo>
                      <a:cubicBezTo>
                        <a:pt x="199" y="78"/>
                        <a:pt x="203" y="79"/>
                        <a:pt x="208" y="80"/>
                      </a:cubicBezTo>
                      <a:lnTo>
                        <a:pt x="240" y="4"/>
                      </a:lnTo>
                      <a:cubicBezTo>
                        <a:pt x="224" y="2"/>
                        <a:pt x="208" y="0"/>
                        <a:pt x="193" y="0"/>
                      </a:cubicBezTo>
                      <a:lnTo>
                        <a:pt x="193" y="0"/>
                      </a:lnTo>
                      <a:close/>
                      <a:moveTo>
                        <a:pt x="246" y="5"/>
                      </a:moveTo>
                      <a:lnTo>
                        <a:pt x="246" y="5"/>
                      </a:lnTo>
                      <a:lnTo>
                        <a:pt x="214" y="81"/>
                      </a:lnTo>
                      <a:cubicBezTo>
                        <a:pt x="218" y="81"/>
                        <a:pt x="222" y="82"/>
                        <a:pt x="226" y="83"/>
                      </a:cubicBezTo>
                      <a:lnTo>
                        <a:pt x="258" y="22"/>
                      </a:lnTo>
                      <a:cubicBezTo>
                        <a:pt x="260" y="19"/>
                        <a:pt x="265" y="21"/>
                        <a:pt x="263" y="25"/>
                      </a:cubicBezTo>
                      <a:lnTo>
                        <a:pt x="232" y="85"/>
                      </a:lnTo>
                      <a:cubicBezTo>
                        <a:pt x="237" y="86"/>
                        <a:pt x="243" y="88"/>
                        <a:pt x="248" y="90"/>
                      </a:cubicBezTo>
                      <a:lnTo>
                        <a:pt x="292" y="17"/>
                      </a:lnTo>
                      <a:cubicBezTo>
                        <a:pt x="277" y="12"/>
                        <a:pt x="261" y="8"/>
                        <a:pt x="246" y="5"/>
                      </a:cubicBezTo>
                      <a:lnTo>
                        <a:pt x="246" y="5"/>
                      </a:lnTo>
                      <a:close/>
                      <a:moveTo>
                        <a:pt x="144" y="174"/>
                      </a:moveTo>
                      <a:lnTo>
                        <a:pt x="144" y="174"/>
                      </a:lnTo>
                      <a:cubicBezTo>
                        <a:pt x="144" y="175"/>
                        <a:pt x="144" y="175"/>
                        <a:pt x="144" y="176"/>
                      </a:cubicBezTo>
                      <a:cubicBezTo>
                        <a:pt x="143" y="176"/>
                        <a:pt x="143" y="176"/>
                        <a:pt x="142" y="177"/>
                      </a:cubicBezTo>
                      <a:cubicBezTo>
                        <a:pt x="142" y="177"/>
                        <a:pt x="142" y="177"/>
                        <a:pt x="142" y="177"/>
                      </a:cubicBezTo>
                      <a:cubicBezTo>
                        <a:pt x="137" y="178"/>
                        <a:pt x="132" y="177"/>
                        <a:pt x="128" y="177"/>
                      </a:cubicBezTo>
                      <a:cubicBezTo>
                        <a:pt x="127" y="177"/>
                        <a:pt x="127" y="177"/>
                        <a:pt x="126" y="178"/>
                      </a:cubicBezTo>
                      <a:cubicBezTo>
                        <a:pt x="127" y="183"/>
                        <a:pt x="130" y="190"/>
                        <a:pt x="136" y="196"/>
                      </a:cubicBezTo>
                      <a:cubicBezTo>
                        <a:pt x="140" y="196"/>
                        <a:pt x="144" y="196"/>
                        <a:pt x="149" y="197"/>
                      </a:cubicBezTo>
                      <a:lnTo>
                        <a:pt x="161" y="145"/>
                      </a:lnTo>
                      <a:cubicBezTo>
                        <a:pt x="147" y="141"/>
                        <a:pt x="144" y="117"/>
                        <a:pt x="162" y="113"/>
                      </a:cubicBezTo>
                      <a:cubicBezTo>
                        <a:pt x="162" y="109"/>
                        <a:pt x="164" y="106"/>
                        <a:pt x="167" y="103"/>
                      </a:cubicBezTo>
                      <a:cubicBezTo>
                        <a:pt x="157" y="104"/>
                        <a:pt x="147" y="105"/>
                        <a:pt x="138" y="107"/>
                      </a:cubicBezTo>
                      <a:lnTo>
                        <a:pt x="141" y="136"/>
                      </a:lnTo>
                      <a:cubicBezTo>
                        <a:pt x="141" y="136"/>
                        <a:pt x="141" y="136"/>
                        <a:pt x="141" y="137"/>
                      </a:cubicBezTo>
                      <a:lnTo>
                        <a:pt x="141" y="140"/>
                      </a:lnTo>
                      <a:cubicBezTo>
                        <a:pt x="141" y="143"/>
                        <a:pt x="136" y="144"/>
                        <a:pt x="135" y="140"/>
                      </a:cubicBezTo>
                      <a:lnTo>
                        <a:pt x="135" y="138"/>
                      </a:lnTo>
                      <a:lnTo>
                        <a:pt x="124" y="130"/>
                      </a:lnTo>
                      <a:cubicBezTo>
                        <a:pt x="121" y="132"/>
                        <a:pt x="119" y="136"/>
                        <a:pt x="119" y="140"/>
                      </a:cubicBezTo>
                      <a:cubicBezTo>
                        <a:pt x="119" y="148"/>
                        <a:pt x="125" y="154"/>
                        <a:pt x="133" y="154"/>
                      </a:cubicBezTo>
                      <a:cubicBezTo>
                        <a:pt x="134" y="154"/>
                        <a:pt x="135" y="154"/>
                        <a:pt x="137" y="154"/>
                      </a:cubicBezTo>
                      <a:lnTo>
                        <a:pt x="137" y="153"/>
                      </a:lnTo>
                      <a:cubicBezTo>
                        <a:pt x="136" y="149"/>
                        <a:pt x="142" y="148"/>
                        <a:pt x="142" y="152"/>
                      </a:cubicBezTo>
                      <a:lnTo>
                        <a:pt x="142" y="155"/>
                      </a:lnTo>
                      <a:cubicBezTo>
                        <a:pt x="143" y="155"/>
                        <a:pt x="143" y="155"/>
                        <a:pt x="143" y="156"/>
                      </a:cubicBezTo>
                      <a:lnTo>
                        <a:pt x="144" y="174"/>
                      </a:lnTo>
                      <a:cubicBezTo>
                        <a:pt x="144" y="174"/>
                        <a:pt x="144" y="174"/>
                        <a:pt x="144" y="174"/>
                      </a:cubicBezTo>
                      <a:lnTo>
                        <a:pt x="144" y="174"/>
                      </a:lnTo>
                      <a:close/>
                      <a:moveTo>
                        <a:pt x="123" y="123"/>
                      </a:moveTo>
                      <a:lnTo>
                        <a:pt x="123" y="123"/>
                      </a:lnTo>
                      <a:lnTo>
                        <a:pt x="125" y="124"/>
                      </a:lnTo>
                      <a:cubicBezTo>
                        <a:pt x="125" y="124"/>
                        <a:pt x="125" y="124"/>
                        <a:pt x="126" y="124"/>
                      </a:cubicBezTo>
                      <a:lnTo>
                        <a:pt x="135" y="131"/>
                      </a:lnTo>
                      <a:lnTo>
                        <a:pt x="133" y="108"/>
                      </a:lnTo>
                      <a:cubicBezTo>
                        <a:pt x="125" y="110"/>
                        <a:pt x="118" y="112"/>
                        <a:pt x="111" y="115"/>
                      </a:cubicBezTo>
                      <a:cubicBezTo>
                        <a:pt x="97" y="130"/>
                        <a:pt x="98" y="147"/>
                        <a:pt x="107" y="159"/>
                      </a:cubicBezTo>
                      <a:cubicBezTo>
                        <a:pt x="108" y="159"/>
                        <a:pt x="108" y="159"/>
                        <a:pt x="108" y="159"/>
                      </a:cubicBezTo>
                      <a:cubicBezTo>
                        <a:pt x="115" y="168"/>
                        <a:pt x="127" y="173"/>
                        <a:pt x="138" y="172"/>
                      </a:cubicBezTo>
                      <a:lnTo>
                        <a:pt x="137" y="159"/>
                      </a:lnTo>
                      <a:cubicBezTo>
                        <a:pt x="136" y="160"/>
                        <a:pt x="134" y="160"/>
                        <a:pt x="133" y="160"/>
                      </a:cubicBezTo>
                      <a:cubicBezTo>
                        <a:pt x="122" y="160"/>
                        <a:pt x="113" y="151"/>
                        <a:pt x="113" y="140"/>
                      </a:cubicBezTo>
                      <a:cubicBezTo>
                        <a:pt x="113" y="135"/>
                        <a:pt x="116" y="130"/>
                        <a:pt x="119" y="126"/>
                      </a:cubicBezTo>
                      <a:cubicBezTo>
                        <a:pt x="118" y="124"/>
                        <a:pt x="121" y="121"/>
                        <a:pt x="123" y="123"/>
                      </a:cubicBezTo>
                      <a:lnTo>
                        <a:pt x="123" y="123"/>
                      </a:lnTo>
                      <a:close/>
                      <a:moveTo>
                        <a:pt x="121" y="175"/>
                      </a:moveTo>
                      <a:lnTo>
                        <a:pt x="121" y="175"/>
                      </a:lnTo>
                      <a:cubicBezTo>
                        <a:pt x="115" y="172"/>
                        <a:pt x="109" y="169"/>
                        <a:pt x="105" y="164"/>
                      </a:cubicBezTo>
                      <a:cubicBezTo>
                        <a:pt x="85" y="169"/>
                        <a:pt x="68" y="154"/>
                        <a:pt x="62" y="142"/>
                      </a:cubicBezTo>
                      <a:cubicBezTo>
                        <a:pt x="55" y="147"/>
                        <a:pt x="48" y="153"/>
                        <a:pt x="42" y="159"/>
                      </a:cubicBezTo>
                      <a:lnTo>
                        <a:pt x="54" y="162"/>
                      </a:lnTo>
                      <a:cubicBezTo>
                        <a:pt x="55" y="162"/>
                        <a:pt x="55" y="162"/>
                        <a:pt x="55" y="162"/>
                      </a:cubicBezTo>
                      <a:lnTo>
                        <a:pt x="58" y="163"/>
                      </a:lnTo>
                      <a:cubicBezTo>
                        <a:pt x="58" y="163"/>
                        <a:pt x="59" y="163"/>
                        <a:pt x="59" y="164"/>
                      </a:cubicBezTo>
                      <a:cubicBezTo>
                        <a:pt x="60" y="164"/>
                        <a:pt x="60" y="164"/>
                        <a:pt x="60" y="165"/>
                      </a:cubicBezTo>
                      <a:cubicBezTo>
                        <a:pt x="74" y="181"/>
                        <a:pt x="108" y="181"/>
                        <a:pt x="121" y="175"/>
                      </a:cubicBezTo>
                      <a:lnTo>
                        <a:pt x="121" y="175"/>
                      </a:lnTo>
                      <a:close/>
                      <a:moveTo>
                        <a:pt x="101" y="159"/>
                      </a:moveTo>
                      <a:lnTo>
                        <a:pt x="101" y="159"/>
                      </a:lnTo>
                      <a:cubicBezTo>
                        <a:pt x="93" y="148"/>
                        <a:pt x="92" y="134"/>
                        <a:pt x="101" y="119"/>
                      </a:cubicBezTo>
                      <a:cubicBezTo>
                        <a:pt x="89" y="124"/>
                        <a:pt x="77" y="131"/>
                        <a:pt x="66" y="139"/>
                      </a:cubicBezTo>
                      <a:cubicBezTo>
                        <a:pt x="71" y="149"/>
                        <a:pt x="85" y="161"/>
                        <a:pt x="101" y="159"/>
                      </a:cubicBezTo>
                      <a:lnTo>
                        <a:pt x="101" y="159"/>
                      </a:lnTo>
                      <a:close/>
                      <a:moveTo>
                        <a:pt x="56" y="169"/>
                      </a:moveTo>
                      <a:lnTo>
                        <a:pt x="56" y="169"/>
                      </a:lnTo>
                      <a:lnTo>
                        <a:pt x="56" y="168"/>
                      </a:lnTo>
                      <a:cubicBezTo>
                        <a:pt x="54" y="174"/>
                        <a:pt x="54" y="186"/>
                        <a:pt x="55" y="192"/>
                      </a:cubicBezTo>
                      <a:cubicBezTo>
                        <a:pt x="66" y="196"/>
                        <a:pt x="79" y="196"/>
                        <a:pt x="94" y="196"/>
                      </a:cubicBezTo>
                      <a:cubicBezTo>
                        <a:pt x="106" y="196"/>
                        <a:pt x="117" y="196"/>
                        <a:pt x="128" y="196"/>
                      </a:cubicBezTo>
                      <a:cubicBezTo>
                        <a:pt x="124" y="191"/>
                        <a:pt x="122" y="185"/>
                        <a:pt x="121" y="181"/>
                      </a:cubicBezTo>
                      <a:cubicBezTo>
                        <a:pt x="104" y="187"/>
                        <a:pt x="71" y="185"/>
                        <a:pt x="56" y="169"/>
                      </a:cubicBezTo>
                      <a:lnTo>
                        <a:pt x="56" y="169"/>
                      </a:lnTo>
                      <a:close/>
                      <a:moveTo>
                        <a:pt x="66" y="255"/>
                      </a:moveTo>
                      <a:lnTo>
                        <a:pt x="66" y="255"/>
                      </a:lnTo>
                      <a:cubicBezTo>
                        <a:pt x="62" y="254"/>
                        <a:pt x="59" y="252"/>
                        <a:pt x="55" y="250"/>
                      </a:cubicBezTo>
                      <a:cubicBezTo>
                        <a:pt x="51" y="253"/>
                        <a:pt x="47" y="255"/>
                        <a:pt x="44" y="258"/>
                      </a:cubicBezTo>
                      <a:cubicBezTo>
                        <a:pt x="44" y="258"/>
                        <a:pt x="43" y="259"/>
                        <a:pt x="43" y="259"/>
                      </a:cubicBezTo>
                      <a:cubicBezTo>
                        <a:pt x="36" y="265"/>
                        <a:pt x="30" y="271"/>
                        <a:pt x="25" y="276"/>
                      </a:cubicBezTo>
                      <a:cubicBezTo>
                        <a:pt x="25" y="276"/>
                        <a:pt x="25" y="277"/>
                        <a:pt x="25" y="277"/>
                      </a:cubicBezTo>
                      <a:cubicBezTo>
                        <a:pt x="23" y="279"/>
                        <a:pt x="21" y="282"/>
                        <a:pt x="19" y="284"/>
                      </a:cubicBezTo>
                      <a:cubicBezTo>
                        <a:pt x="19" y="285"/>
                        <a:pt x="19" y="285"/>
                        <a:pt x="19" y="285"/>
                      </a:cubicBezTo>
                      <a:cubicBezTo>
                        <a:pt x="12" y="295"/>
                        <a:pt x="9" y="304"/>
                        <a:pt x="8" y="312"/>
                      </a:cubicBezTo>
                      <a:cubicBezTo>
                        <a:pt x="6" y="324"/>
                        <a:pt x="7" y="340"/>
                        <a:pt x="0" y="350"/>
                      </a:cubicBezTo>
                      <a:cubicBezTo>
                        <a:pt x="11" y="349"/>
                        <a:pt x="14" y="346"/>
                        <a:pt x="21" y="340"/>
                      </a:cubicBezTo>
                      <a:cubicBezTo>
                        <a:pt x="14" y="310"/>
                        <a:pt x="36" y="271"/>
                        <a:pt x="66" y="255"/>
                      </a:cubicBezTo>
                      <a:lnTo>
                        <a:pt x="66" y="255"/>
                      </a:lnTo>
                      <a:close/>
                      <a:moveTo>
                        <a:pt x="69" y="310"/>
                      </a:moveTo>
                      <a:lnTo>
                        <a:pt x="69" y="310"/>
                      </a:lnTo>
                      <a:cubicBezTo>
                        <a:pt x="68" y="311"/>
                        <a:pt x="68" y="312"/>
                        <a:pt x="67" y="314"/>
                      </a:cubicBezTo>
                      <a:cubicBezTo>
                        <a:pt x="61" y="326"/>
                        <a:pt x="68" y="336"/>
                        <a:pt x="75" y="336"/>
                      </a:cubicBezTo>
                      <a:cubicBezTo>
                        <a:pt x="93" y="336"/>
                        <a:pt x="92" y="311"/>
                        <a:pt x="69" y="310"/>
                      </a:cubicBezTo>
                      <a:lnTo>
                        <a:pt x="69" y="310"/>
                      </a:lnTo>
                      <a:close/>
                      <a:moveTo>
                        <a:pt x="37" y="256"/>
                      </a:moveTo>
                      <a:lnTo>
                        <a:pt x="37" y="256"/>
                      </a:lnTo>
                      <a:cubicBezTo>
                        <a:pt x="28" y="249"/>
                        <a:pt x="17" y="240"/>
                        <a:pt x="12" y="229"/>
                      </a:cubicBezTo>
                      <a:cubicBezTo>
                        <a:pt x="11" y="235"/>
                        <a:pt x="11" y="241"/>
                        <a:pt x="13" y="247"/>
                      </a:cubicBezTo>
                      <a:lnTo>
                        <a:pt x="13" y="247"/>
                      </a:lnTo>
                      <a:cubicBezTo>
                        <a:pt x="15" y="256"/>
                        <a:pt x="19" y="264"/>
                        <a:pt x="23" y="270"/>
                      </a:cubicBezTo>
                      <a:cubicBezTo>
                        <a:pt x="27" y="266"/>
                        <a:pt x="32" y="261"/>
                        <a:pt x="37" y="256"/>
                      </a:cubicBezTo>
                      <a:lnTo>
                        <a:pt x="37" y="256"/>
                      </a:lnTo>
                      <a:close/>
                      <a:moveTo>
                        <a:pt x="17" y="369"/>
                      </a:moveTo>
                      <a:lnTo>
                        <a:pt x="17" y="369"/>
                      </a:lnTo>
                      <a:cubicBezTo>
                        <a:pt x="17" y="377"/>
                        <a:pt x="18" y="385"/>
                        <a:pt x="17" y="393"/>
                      </a:cubicBezTo>
                      <a:cubicBezTo>
                        <a:pt x="26" y="392"/>
                        <a:pt x="29" y="390"/>
                        <a:pt x="34" y="385"/>
                      </a:cubicBezTo>
                      <a:cubicBezTo>
                        <a:pt x="28" y="381"/>
                        <a:pt x="22" y="376"/>
                        <a:pt x="17" y="369"/>
                      </a:cubicBezTo>
                      <a:lnTo>
                        <a:pt x="17" y="369"/>
                      </a:lnTo>
                      <a:close/>
                      <a:moveTo>
                        <a:pt x="14" y="265"/>
                      </a:moveTo>
                      <a:lnTo>
                        <a:pt x="14" y="265"/>
                      </a:lnTo>
                      <a:lnTo>
                        <a:pt x="3" y="271"/>
                      </a:lnTo>
                      <a:lnTo>
                        <a:pt x="9" y="283"/>
                      </a:lnTo>
                      <a:cubicBezTo>
                        <a:pt x="11" y="282"/>
                        <a:pt x="13" y="281"/>
                        <a:pt x="15" y="281"/>
                      </a:cubicBezTo>
                      <a:cubicBezTo>
                        <a:pt x="16" y="279"/>
                        <a:pt x="18" y="277"/>
                        <a:pt x="20" y="275"/>
                      </a:cubicBezTo>
                      <a:cubicBezTo>
                        <a:pt x="18" y="272"/>
                        <a:pt x="16" y="268"/>
                        <a:pt x="14" y="265"/>
                      </a:cubicBezTo>
                      <a:lnTo>
                        <a:pt x="14" y="265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36" name="Freeform 11">
                  <a:extLst>
                    <a:ext uri="{FF2B5EF4-FFF2-40B4-BE49-F238E27FC236}">
                      <a16:creationId xmlns:a16="http://schemas.microsoft.com/office/drawing/2014/main" id="{2B53052A-2A7E-7332-45D0-8D1D39BD7F8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86675" y="476251"/>
                  <a:ext cx="280988" cy="304800"/>
                </a:xfrm>
                <a:custGeom>
                  <a:avLst/>
                  <a:gdLst>
                    <a:gd name="T0" fmla="*/ 1 w 346"/>
                    <a:gd name="T1" fmla="*/ 230 h 372"/>
                    <a:gd name="T2" fmla="*/ 27 w 346"/>
                    <a:gd name="T3" fmla="*/ 197 h 372"/>
                    <a:gd name="T4" fmla="*/ 1 w 346"/>
                    <a:gd name="T5" fmla="*/ 223 h 372"/>
                    <a:gd name="T6" fmla="*/ 1 w 346"/>
                    <a:gd name="T7" fmla="*/ 214 h 372"/>
                    <a:gd name="T8" fmla="*/ 2 w 346"/>
                    <a:gd name="T9" fmla="*/ 188 h 372"/>
                    <a:gd name="T10" fmla="*/ 3 w 346"/>
                    <a:gd name="T11" fmla="*/ 179 h 372"/>
                    <a:gd name="T12" fmla="*/ 29 w 346"/>
                    <a:gd name="T13" fmla="*/ 168 h 372"/>
                    <a:gd name="T14" fmla="*/ 5 w 346"/>
                    <a:gd name="T15" fmla="*/ 169 h 372"/>
                    <a:gd name="T16" fmla="*/ 7 w 346"/>
                    <a:gd name="T17" fmla="*/ 161 h 372"/>
                    <a:gd name="T18" fmla="*/ 32 w 346"/>
                    <a:gd name="T19" fmla="*/ 127 h 372"/>
                    <a:gd name="T20" fmla="*/ 36 w 346"/>
                    <a:gd name="T21" fmla="*/ 96 h 372"/>
                    <a:gd name="T22" fmla="*/ 56 w 346"/>
                    <a:gd name="T23" fmla="*/ 72 h 372"/>
                    <a:gd name="T24" fmla="*/ 68 w 346"/>
                    <a:gd name="T25" fmla="*/ 75 h 372"/>
                    <a:gd name="T26" fmla="*/ 214 w 346"/>
                    <a:gd name="T27" fmla="*/ 53 h 372"/>
                    <a:gd name="T28" fmla="*/ 203 w 346"/>
                    <a:gd name="T29" fmla="*/ 80 h 372"/>
                    <a:gd name="T30" fmla="*/ 214 w 346"/>
                    <a:gd name="T31" fmla="*/ 53 h 372"/>
                    <a:gd name="T32" fmla="*/ 187 w 346"/>
                    <a:gd name="T33" fmla="*/ 64 h 372"/>
                    <a:gd name="T34" fmla="*/ 199 w 346"/>
                    <a:gd name="T35" fmla="*/ 53 h 372"/>
                    <a:gd name="T36" fmla="*/ 205 w 346"/>
                    <a:gd name="T37" fmla="*/ 50 h 372"/>
                    <a:gd name="T38" fmla="*/ 210 w 346"/>
                    <a:gd name="T39" fmla="*/ 23 h 372"/>
                    <a:gd name="T40" fmla="*/ 182 w 346"/>
                    <a:gd name="T41" fmla="*/ 27 h 372"/>
                    <a:gd name="T42" fmla="*/ 186 w 346"/>
                    <a:gd name="T43" fmla="*/ 49 h 372"/>
                    <a:gd name="T44" fmla="*/ 172 w 346"/>
                    <a:gd name="T45" fmla="*/ 105 h 372"/>
                    <a:gd name="T46" fmla="*/ 197 w 346"/>
                    <a:gd name="T47" fmla="*/ 70 h 372"/>
                    <a:gd name="T48" fmla="*/ 225 w 346"/>
                    <a:gd name="T49" fmla="*/ 90 h 372"/>
                    <a:gd name="T50" fmla="*/ 232 w 346"/>
                    <a:gd name="T51" fmla="*/ 80 h 372"/>
                    <a:gd name="T52" fmla="*/ 242 w 346"/>
                    <a:gd name="T53" fmla="*/ 51 h 372"/>
                    <a:gd name="T54" fmla="*/ 222 w 346"/>
                    <a:gd name="T55" fmla="*/ 60 h 372"/>
                    <a:gd name="T56" fmla="*/ 203 w 346"/>
                    <a:gd name="T57" fmla="*/ 88 h 372"/>
                    <a:gd name="T58" fmla="*/ 225 w 346"/>
                    <a:gd name="T59" fmla="*/ 90 h 372"/>
                    <a:gd name="T60" fmla="*/ 200 w 346"/>
                    <a:gd name="T61" fmla="*/ 247 h 372"/>
                    <a:gd name="T62" fmla="*/ 200 w 346"/>
                    <a:gd name="T63" fmla="*/ 247 h 372"/>
                    <a:gd name="T64" fmla="*/ 262 w 346"/>
                    <a:gd name="T65" fmla="*/ 176 h 372"/>
                    <a:gd name="T66" fmla="*/ 262 w 346"/>
                    <a:gd name="T67" fmla="*/ 176 h 372"/>
                    <a:gd name="T68" fmla="*/ 303 w 346"/>
                    <a:gd name="T69" fmla="*/ 125 h 372"/>
                    <a:gd name="T70" fmla="*/ 303 w 346"/>
                    <a:gd name="T71" fmla="*/ 125 h 372"/>
                    <a:gd name="T72" fmla="*/ 302 w 346"/>
                    <a:gd name="T73" fmla="*/ 148 h 372"/>
                    <a:gd name="T74" fmla="*/ 303 w 346"/>
                    <a:gd name="T75" fmla="*/ 132 h 372"/>
                    <a:gd name="T76" fmla="*/ 189 w 346"/>
                    <a:gd name="T77" fmla="*/ 269 h 372"/>
                    <a:gd name="T78" fmla="*/ 257 w 346"/>
                    <a:gd name="T79" fmla="*/ 205 h 372"/>
                    <a:gd name="T80" fmla="*/ 257 w 346"/>
                    <a:gd name="T81" fmla="*/ 181 h 372"/>
                    <a:gd name="T82" fmla="*/ 194 w 346"/>
                    <a:gd name="T83" fmla="*/ 255 h 372"/>
                    <a:gd name="T84" fmla="*/ 189 w 346"/>
                    <a:gd name="T85" fmla="*/ 269 h 372"/>
                    <a:gd name="T86" fmla="*/ 68 w 346"/>
                    <a:gd name="T87" fmla="*/ 369 h 372"/>
                    <a:gd name="T88" fmla="*/ 101 w 346"/>
                    <a:gd name="T89" fmla="*/ 350 h 372"/>
                    <a:gd name="T90" fmla="*/ 129 w 346"/>
                    <a:gd name="T91" fmla="*/ 325 h 372"/>
                    <a:gd name="T92" fmla="*/ 148 w 346"/>
                    <a:gd name="T93" fmla="*/ 305 h 372"/>
                    <a:gd name="T94" fmla="*/ 176 w 346"/>
                    <a:gd name="T95" fmla="*/ 271 h 372"/>
                    <a:gd name="T96" fmla="*/ 191 w 346"/>
                    <a:gd name="T97" fmla="*/ 250 h 372"/>
                    <a:gd name="T98" fmla="*/ 253 w 346"/>
                    <a:gd name="T99" fmla="*/ 160 h 372"/>
                    <a:gd name="T100" fmla="*/ 279 w 346"/>
                    <a:gd name="T101" fmla="*/ 125 h 372"/>
                    <a:gd name="T102" fmla="*/ 295 w 346"/>
                    <a:gd name="T103" fmla="*/ 106 h 372"/>
                    <a:gd name="T104" fmla="*/ 341 w 346"/>
                    <a:gd name="T105" fmla="*/ 64 h 372"/>
                    <a:gd name="T106" fmla="*/ 343 w 346"/>
                    <a:gd name="T107" fmla="*/ 63 h 372"/>
                    <a:gd name="T108" fmla="*/ 331 w 346"/>
                    <a:gd name="T109" fmla="*/ 52 h 372"/>
                    <a:gd name="T110" fmla="*/ 68 w 346"/>
                    <a:gd name="T111" fmla="*/ 369 h 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346" h="372">
                      <a:moveTo>
                        <a:pt x="1" y="223"/>
                      </a:moveTo>
                      <a:lnTo>
                        <a:pt x="1" y="223"/>
                      </a:lnTo>
                      <a:cubicBezTo>
                        <a:pt x="1" y="225"/>
                        <a:pt x="1" y="228"/>
                        <a:pt x="1" y="230"/>
                      </a:cubicBezTo>
                      <a:cubicBezTo>
                        <a:pt x="7" y="226"/>
                        <a:pt x="15" y="220"/>
                        <a:pt x="20" y="219"/>
                      </a:cubicBezTo>
                      <a:cubicBezTo>
                        <a:pt x="22" y="212"/>
                        <a:pt x="24" y="205"/>
                        <a:pt x="28" y="196"/>
                      </a:cubicBezTo>
                      <a:cubicBezTo>
                        <a:pt x="28" y="197"/>
                        <a:pt x="27" y="197"/>
                        <a:pt x="27" y="197"/>
                      </a:cubicBezTo>
                      <a:cubicBezTo>
                        <a:pt x="27" y="197"/>
                        <a:pt x="27" y="197"/>
                        <a:pt x="27" y="197"/>
                      </a:cubicBezTo>
                      <a:cubicBezTo>
                        <a:pt x="15" y="204"/>
                        <a:pt x="3" y="218"/>
                        <a:pt x="1" y="223"/>
                      </a:cubicBezTo>
                      <a:lnTo>
                        <a:pt x="1" y="223"/>
                      </a:lnTo>
                      <a:close/>
                      <a:moveTo>
                        <a:pt x="2" y="188"/>
                      </a:moveTo>
                      <a:lnTo>
                        <a:pt x="2" y="188"/>
                      </a:lnTo>
                      <a:cubicBezTo>
                        <a:pt x="1" y="196"/>
                        <a:pt x="0" y="205"/>
                        <a:pt x="1" y="214"/>
                      </a:cubicBezTo>
                      <a:cubicBezTo>
                        <a:pt x="3" y="210"/>
                        <a:pt x="7" y="206"/>
                        <a:pt x="11" y="202"/>
                      </a:cubicBezTo>
                      <a:lnTo>
                        <a:pt x="2" y="188"/>
                      </a:lnTo>
                      <a:lnTo>
                        <a:pt x="2" y="188"/>
                      </a:lnTo>
                      <a:close/>
                      <a:moveTo>
                        <a:pt x="5" y="169"/>
                      </a:moveTo>
                      <a:lnTo>
                        <a:pt x="5" y="169"/>
                      </a:lnTo>
                      <a:cubicBezTo>
                        <a:pt x="4" y="172"/>
                        <a:pt x="4" y="176"/>
                        <a:pt x="3" y="179"/>
                      </a:cubicBezTo>
                      <a:lnTo>
                        <a:pt x="15" y="198"/>
                      </a:lnTo>
                      <a:cubicBezTo>
                        <a:pt x="17" y="197"/>
                        <a:pt x="20" y="195"/>
                        <a:pt x="22" y="194"/>
                      </a:cubicBezTo>
                      <a:cubicBezTo>
                        <a:pt x="12" y="174"/>
                        <a:pt x="10" y="178"/>
                        <a:pt x="29" y="168"/>
                      </a:cubicBezTo>
                      <a:cubicBezTo>
                        <a:pt x="28" y="165"/>
                        <a:pt x="27" y="162"/>
                        <a:pt x="26" y="159"/>
                      </a:cubicBezTo>
                      <a:cubicBezTo>
                        <a:pt x="21" y="160"/>
                        <a:pt x="12" y="164"/>
                        <a:pt x="5" y="169"/>
                      </a:cubicBezTo>
                      <a:lnTo>
                        <a:pt x="5" y="169"/>
                      </a:lnTo>
                      <a:close/>
                      <a:moveTo>
                        <a:pt x="36" y="96"/>
                      </a:moveTo>
                      <a:lnTo>
                        <a:pt x="36" y="96"/>
                      </a:lnTo>
                      <a:cubicBezTo>
                        <a:pt x="23" y="116"/>
                        <a:pt x="13" y="138"/>
                        <a:pt x="7" y="161"/>
                      </a:cubicBezTo>
                      <a:cubicBezTo>
                        <a:pt x="13" y="157"/>
                        <a:pt x="20" y="155"/>
                        <a:pt x="24" y="153"/>
                      </a:cubicBezTo>
                      <a:cubicBezTo>
                        <a:pt x="23" y="145"/>
                        <a:pt x="23" y="136"/>
                        <a:pt x="27" y="126"/>
                      </a:cubicBezTo>
                      <a:cubicBezTo>
                        <a:pt x="28" y="123"/>
                        <a:pt x="32" y="123"/>
                        <a:pt x="32" y="127"/>
                      </a:cubicBezTo>
                      <a:cubicBezTo>
                        <a:pt x="34" y="141"/>
                        <a:pt x="49" y="152"/>
                        <a:pt x="60" y="161"/>
                      </a:cubicBezTo>
                      <a:cubicBezTo>
                        <a:pt x="62" y="159"/>
                        <a:pt x="65" y="156"/>
                        <a:pt x="68" y="154"/>
                      </a:cubicBezTo>
                      <a:cubicBezTo>
                        <a:pt x="52" y="142"/>
                        <a:pt x="40" y="125"/>
                        <a:pt x="36" y="96"/>
                      </a:cubicBezTo>
                      <a:lnTo>
                        <a:pt x="36" y="96"/>
                      </a:lnTo>
                      <a:close/>
                      <a:moveTo>
                        <a:pt x="56" y="72"/>
                      </a:moveTo>
                      <a:lnTo>
                        <a:pt x="56" y="72"/>
                      </a:lnTo>
                      <a:cubicBezTo>
                        <a:pt x="53" y="75"/>
                        <a:pt x="50" y="78"/>
                        <a:pt x="47" y="82"/>
                      </a:cubicBezTo>
                      <a:cubicBezTo>
                        <a:pt x="53" y="90"/>
                        <a:pt x="59" y="95"/>
                        <a:pt x="67" y="98"/>
                      </a:cubicBezTo>
                      <a:cubicBezTo>
                        <a:pt x="66" y="91"/>
                        <a:pt x="66" y="81"/>
                        <a:pt x="68" y="75"/>
                      </a:cubicBezTo>
                      <a:lnTo>
                        <a:pt x="56" y="72"/>
                      </a:lnTo>
                      <a:lnTo>
                        <a:pt x="56" y="72"/>
                      </a:lnTo>
                      <a:close/>
                      <a:moveTo>
                        <a:pt x="214" y="53"/>
                      </a:moveTo>
                      <a:lnTo>
                        <a:pt x="214" y="53"/>
                      </a:lnTo>
                      <a:cubicBezTo>
                        <a:pt x="211" y="55"/>
                        <a:pt x="208" y="56"/>
                        <a:pt x="204" y="56"/>
                      </a:cubicBezTo>
                      <a:cubicBezTo>
                        <a:pt x="203" y="64"/>
                        <a:pt x="202" y="72"/>
                        <a:pt x="203" y="80"/>
                      </a:cubicBezTo>
                      <a:lnTo>
                        <a:pt x="218" y="64"/>
                      </a:lnTo>
                      <a:cubicBezTo>
                        <a:pt x="215" y="60"/>
                        <a:pt x="214" y="57"/>
                        <a:pt x="214" y="53"/>
                      </a:cubicBezTo>
                      <a:lnTo>
                        <a:pt x="214" y="53"/>
                      </a:lnTo>
                      <a:close/>
                      <a:moveTo>
                        <a:pt x="197" y="70"/>
                      </a:moveTo>
                      <a:lnTo>
                        <a:pt x="197" y="70"/>
                      </a:lnTo>
                      <a:cubicBezTo>
                        <a:pt x="193" y="69"/>
                        <a:pt x="189" y="68"/>
                        <a:pt x="187" y="64"/>
                      </a:cubicBezTo>
                      <a:cubicBezTo>
                        <a:pt x="186" y="62"/>
                        <a:pt x="192" y="63"/>
                        <a:pt x="193" y="63"/>
                      </a:cubicBezTo>
                      <a:cubicBezTo>
                        <a:pt x="195" y="63"/>
                        <a:pt x="196" y="62"/>
                        <a:pt x="198" y="62"/>
                      </a:cubicBezTo>
                      <a:cubicBezTo>
                        <a:pt x="198" y="59"/>
                        <a:pt x="198" y="56"/>
                        <a:pt x="199" y="53"/>
                      </a:cubicBezTo>
                      <a:cubicBezTo>
                        <a:pt x="199" y="53"/>
                        <a:pt x="199" y="52"/>
                        <a:pt x="199" y="52"/>
                      </a:cubicBezTo>
                      <a:cubicBezTo>
                        <a:pt x="199" y="51"/>
                        <a:pt x="199" y="50"/>
                        <a:pt x="199" y="49"/>
                      </a:cubicBezTo>
                      <a:cubicBezTo>
                        <a:pt x="200" y="46"/>
                        <a:pt x="205" y="46"/>
                        <a:pt x="205" y="50"/>
                      </a:cubicBezTo>
                      <a:cubicBezTo>
                        <a:pt x="221" y="49"/>
                        <a:pt x="218" y="25"/>
                        <a:pt x="201" y="29"/>
                      </a:cubicBezTo>
                      <a:cubicBezTo>
                        <a:pt x="197" y="29"/>
                        <a:pt x="196" y="24"/>
                        <a:pt x="200" y="23"/>
                      </a:cubicBezTo>
                      <a:cubicBezTo>
                        <a:pt x="204" y="22"/>
                        <a:pt x="207" y="22"/>
                        <a:pt x="210" y="23"/>
                      </a:cubicBezTo>
                      <a:cubicBezTo>
                        <a:pt x="208" y="0"/>
                        <a:pt x="172" y="14"/>
                        <a:pt x="192" y="32"/>
                      </a:cubicBezTo>
                      <a:cubicBezTo>
                        <a:pt x="195" y="34"/>
                        <a:pt x="192" y="39"/>
                        <a:pt x="189" y="36"/>
                      </a:cubicBezTo>
                      <a:cubicBezTo>
                        <a:pt x="185" y="33"/>
                        <a:pt x="183" y="30"/>
                        <a:pt x="182" y="27"/>
                      </a:cubicBezTo>
                      <a:cubicBezTo>
                        <a:pt x="169" y="29"/>
                        <a:pt x="172" y="45"/>
                        <a:pt x="181" y="48"/>
                      </a:cubicBezTo>
                      <a:lnTo>
                        <a:pt x="181" y="47"/>
                      </a:lnTo>
                      <a:cubicBezTo>
                        <a:pt x="182" y="44"/>
                        <a:pt x="187" y="45"/>
                        <a:pt x="186" y="49"/>
                      </a:cubicBezTo>
                      <a:lnTo>
                        <a:pt x="185" y="51"/>
                      </a:lnTo>
                      <a:cubicBezTo>
                        <a:pt x="185" y="52"/>
                        <a:pt x="185" y="52"/>
                        <a:pt x="185" y="52"/>
                      </a:cubicBezTo>
                      <a:lnTo>
                        <a:pt x="172" y="105"/>
                      </a:lnTo>
                      <a:cubicBezTo>
                        <a:pt x="175" y="105"/>
                        <a:pt x="177" y="106"/>
                        <a:pt x="179" y="106"/>
                      </a:cubicBezTo>
                      <a:lnTo>
                        <a:pt x="199" y="85"/>
                      </a:lnTo>
                      <a:cubicBezTo>
                        <a:pt x="197" y="80"/>
                        <a:pt x="197" y="75"/>
                        <a:pt x="197" y="70"/>
                      </a:cubicBezTo>
                      <a:lnTo>
                        <a:pt x="197" y="70"/>
                      </a:lnTo>
                      <a:close/>
                      <a:moveTo>
                        <a:pt x="225" y="90"/>
                      </a:moveTo>
                      <a:lnTo>
                        <a:pt x="225" y="90"/>
                      </a:lnTo>
                      <a:cubicBezTo>
                        <a:pt x="222" y="85"/>
                        <a:pt x="221" y="79"/>
                        <a:pt x="222" y="74"/>
                      </a:cubicBezTo>
                      <a:cubicBezTo>
                        <a:pt x="222" y="71"/>
                        <a:pt x="225" y="76"/>
                        <a:pt x="225" y="76"/>
                      </a:cubicBezTo>
                      <a:cubicBezTo>
                        <a:pt x="227" y="78"/>
                        <a:pt x="229" y="79"/>
                        <a:pt x="232" y="80"/>
                      </a:cubicBezTo>
                      <a:cubicBezTo>
                        <a:pt x="236" y="73"/>
                        <a:pt x="241" y="66"/>
                        <a:pt x="246" y="60"/>
                      </a:cubicBezTo>
                      <a:cubicBezTo>
                        <a:pt x="252" y="52"/>
                        <a:pt x="257" y="45"/>
                        <a:pt x="263" y="38"/>
                      </a:cubicBezTo>
                      <a:cubicBezTo>
                        <a:pt x="253" y="26"/>
                        <a:pt x="237" y="33"/>
                        <a:pt x="242" y="51"/>
                      </a:cubicBezTo>
                      <a:cubicBezTo>
                        <a:pt x="243" y="55"/>
                        <a:pt x="237" y="56"/>
                        <a:pt x="236" y="52"/>
                      </a:cubicBezTo>
                      <a:cubicBezTo>
                        <a:pt x="235" y="48"/>
                        <a:pt x="235" y="45"/>
                        <a:pt x="235" y="42"/>
                      </a:cubicBezTo>
                      <a:cubicBezTo>
                        <a:pt x="223" y="38"/>
                        <a:pt x="214" y="49"/>
                        <a:pt x="222" y="60"/>
                      </a:cubicBezTo>
                      <a:cubicBezTo>
                        <a:pt x="225" y="57"/>
                        <a:pt x="228" y="61"/>
                        <a:pt x="226" y="64"/>
                      </a:cubicBezTo>
                      <a:lnTo>
                        <a:pt x="204" y="87"/>
                      </a:lnTo>
                      <a:cubicBezTo>
                        <a:pt x="204" y="88"/>
                        <a:pt x="204" y="88"/>
                        <a:pt x="203" y="88"/>
                      </a:cubicBezTo>
                      <a:lnTo>
                        <a:pt x="186" y="107"/>
                      </a:lnTo>
                      <a:cubicBezTo>
                        <a:pt x="193" y="109"/>
                        <a:pt x="201" y="110"/>
                        <a:pt x="209" y="113"/>
                      </a:cubicBezTo>
                      <a:cubicBezTo>
                        <a:pt x="214" y="105"/>
                        <a:pt x="220" y="97"/>
                        <a:pt x="225" y="90"/>
                      </a:cubicBezTo>
                      <a:lnTo>
                        <a:pt x="225" y="90"/>
                      </a:lnTo>
                      <a:close/>
                      <a:moveTo>
                        <a:pt x="200" y="247"/>
                      </a:moveTo>
                      <a:lnTo>
                        <a:pt x="200" y="247"/>
                      </a:lnTo>
                      <a:cubicBezTo>
                        <a:pt x="231" y="234"/>
                        <a:pt x="241" y="209"/>
                        <a:pt x="240" y="189"/>
                      </a:cubicBezTo>
                      <a:cubicBezTo>
                        <a:pt x="233" y="199"/>
                        <a:pt x="226" y="210"/>
                        <a:pt x="219" y="219"/>
                      </a:cubicBezTo>
                      <a:cubicBezTo>
                        <a:pt x="213" y="229"/>
                        <a:pt x="206" y="238"/>
                        <a:pt x="200" y="247"/>
                      </a:cubicBezTo>
                      <a:lnTo>
                        <a:pt x="200" y="247"/>
                      </a:lnTo>
                      <a:close/>
                      <a:moveTo>
                        <a:pt x="262" y="176"/>
                      </a:moveTo>
                      <a:lnTo>
                        <a:pt x="262" y="176"/>
                      </a:lnTo>
                      <a:cubicBezTo>
                        <a:pt x="275" y="162"/>
                        <a:pt x="280" y="148"/>
                        <a:pt x="280" y="134"/>
                      </a:cubicBezTo>
                      <a:cubicBezTo>
                        <a:pt x="272" y="143"/>
                        <a:pt x="265" y="152"/>
                        <a:pt x="259" y="162"/>
                      </a:cubicBezTo>
                      <a:cubicBezTo>
                        <a:pt x="260" y="166"/>
                        <a:pt x="261" y="171"/>
                        <a:pt x="262" y="176"/>
                      </a:cubicBezTo>
                      <a:lnTo>
                        <a:pt x="262" y="176"/>
                      </a:lnTo>
                      <a:close/>
                      <a:moveTo>
                        <a:pt x="303" y="125"/>
                      </a:moveTo>
                      <a:lnTo>
                        <a:pt x="303" y="125"/>
                      </a:lnTo>
                      <a:cubicBezTo>
                        <a:pt x="317" y="114"/>
                        <a:pt x="322" y="102"/>
                        <a:pt x="322" y="87"/>
                      </a:cubicBezTo>
                      <a:cubicBezTo>
                        <a:pt x="314" y="94"/>
                        <a:pt x="307" y="101"/>
                        <a:pt x="300" y="109"/>
                      </a:cubicBezTo>
                      <a:cubicBezTo>
                        <a:pt x="301" y="115"/>
                        <a:pt x="302" y="120"/>
                        <a:pt x="303" y="125"/>
                      </a:cubicBezTo>
                      <a:lnTo>
                        <a:pt x="303" y="125"/>
                      </a:lnTo>
                      <a:close/>
                      <a:moveTo>
                        <a:pt x="302" y="148"/>
                      </a:moveTo>
                      <a:lnTo>
                        <a:pt x="302" y="148"/>
                      </a:lnTo>
                      <a:cubicBezTo>
                        <a:pt x="331" y="135"/>
                        <a:pt x="344" y="104"/>
                        <a:pt x="341" y="71"/>
                      </a:cubicBezTo>
                      <a:cubicBezTo>
                        <a:pt x="336" y="75"/>
                        <a:pt x="332" y="78"/>
                        <a:pt x="327" y="82"/>
                      </a:cubicBezTo>
                      <a:cubicBezTo>
                        <a:pt x="329" y="102"/>
                        <a:pt x="322" y="118"/>
                        <a:pt x="303" y="132"/>
                      </a:cubicBezTo>
                      <a:cubicBezTo>
                        <a:pt x="303" y="138"/>
                        <a:pt x="303" y="143"/>
                        <a:pt x="302" y="148"/>
                      </a:cubicBezTo>
                      <a:lnTo>
                        <a:pt x="302" y="148"/>
                      </a:lnTo>
                      <a:close/>
                      <a:moveTo>
                        <a:pt x="189" y="269"/>
                      </a:moveTo>
                      <a:lnTo>
                        <a:pt x="189" y="269"/>
                      </a:lnTo>
                      <a:cubicBezTo>
                        <a:pt x="189" y="269"/>
                        <a:pt x="189" y="269"/>
                        <a:pt x="189" y="269"/>
                      </a:cubicBezTo>
                      <a:cubicBezTo>
                        <a:pt x="222" y="266"/>
                        <a:pt x="251" y="240"/>
                        <a:pt x="257" y="205"/>
                      </a:cubicBezTo>
                      <a:cubicBezTo>
                        <a:pt x="257" y="204"/>
                        <a:pt x="257" y="204"/>
                        <a:pt x="257" y="204"/>
                      </a:cubicBezTo>
                      <a:cubicBezTo>
                        <a:pt x="258" y="197"/>
                        <a:pt x="258" y="190"/>
                        <a:pt x="257" y="182"/>
                      </a:cubicBezTo>
                      <a:cubicBezTo>
                        <a:pt x="257" y="182"/>
                        <a:pt x="257" y="181"/>
                        <a:pt x="257" y="181"/>
                      </a:cubicBezTo>
                      <a:cubicBezTo>
                        <a:pt x="257" y="177"/>
                        <a:pt x="256" y="172"/>
                        <a:pt x="254" y="168"/>
                      </a:cubicBezTo>
                      <a:cubicBezTo>
                        <a:pt x="251" y="172"/>
                        <a:pt x="248" y="177"/>
                        <a:pt x="244" y="182"/>
                      </a:cubicBezTo>
                      <a:cubicBezTo>
                        <a:pt x="249" y="207"/>
                        <a:pt x="238" y="242"/>
                        <a:pt x="194" y="255"/>
                      </a:cubicBezTo>
                      <a:cubicBezTo>
                        <a:pt x="191" y="260"/>
                        <a:pt x="187" y="264"/>
                        <a:pt x="184" y="269"/>
                      </a:cubicBezTo>
                      <a:cubicBezTo>
                        <a:pt x="185" y="269"/>
                        <a:pt x="187" y="269"/>
                        <a:pt x="189" y="269"/>
                      </a:cubicBezTo>
                      <a:lnTo>
                        <a:pt x="189" y="269"/>
                      </a:lnTo>
                      <a:close/>
                      <a:moveTo>
                        <a:pt x="68" y="369"/>
                      </a:moveTo>
                      <a:lnTo>
                        <a:pt x="68" y="369"/>
                      </a:lnTo>
                      <a:cubicBezTo>
                        <a:pt x="68" y="369"/>
                        <a:pt x="68" y="369"/>
                        <a:pt x="68" y="369"/>
                      </a:cubicBezTo>
                      <a:cubicBezTo>
                        <a:pt x="68" y="370"/>
                        <a:pt x="69" y="371"/>
                        <a:pt x="70" y="372"/>
                      </a:cubicBezTo>
                      <a:cubicBezTo>
                        <a:pt x="81" y="366"/>
                        <a:pt x="91" y="358"/>
                        <a:pt x="101" y="350"/>
                      </a:cubicBezTo>
                      <a:cubicBezTo>
                        <a:pt x="101" y="350"/>
                        <a:pt x="101" y="350"/>
                        <a:pt x="101" y="350"/>
                      </a:cubicBezTo>
                      <a:cubicBezTo>
                        <a:pt x="106" y="346"/>
                        <a:pt x="111" y="342"/>
                        <a:pt x="115" y="338"/>
                      </a:cubicBezTo>
                      <a:cubicBezTo>
                        <a:pt x="115" y="338"/>
                        <a:pt x="116" y="338"/>
                        <a:pt x="116" y="338"/>
                      </a:cubicBezTo>
                      <a:cubicBezTo>
                        <a:pt x="120" y="334"/>
                        <a:pt x="125" y="329"/>
                        <a:pt x="129" y="325"/>
                      </a:cubicBezTo>
                      <a:cubicBezTo>
                        <a:pt x="129" y="325"/>
                        <a:pt x="130" y="325"/>
                        <a:pt x="130" y="324"/>
                      </a:cubicBezTo>
                      <a:cubicBezTo>
                        <a:pt x="136" y="319"/>
                        <a:pt x="141" y="312"/>
                        <a:pt x="147" y="306"/>
                      </a:cubicBezTo>
                      <a:cubicBezTo>
                        <a:pt x="147" y="306"/>
                        <a:pt x="147" y="305"/>
                        <a:pt x="148" y="305"/>
                      </a:cubicBezTo>
                      <a:cubicBezTo>
                        <a:pt x="153" y="300"/>
                        <a:pt x="158" y="294"/>
                        <a:pt x="162" y="288"/>
                      </a:cubicBezTo>
                      <a:cubicBezTo>
                        <a:pt x="163" y="287"/>
                        <a:pt x="163" y="287"/>
                        <a:pt x="163" y="287"/>
                      </a:cubicBezTo>
                      <a:cubicBezTo>
                        <a:pt x="167" y="282"/>
                        <a:pt x="172" y="276"/>
                        <a:pt x="176" y="271"/>
                      </a:cubicBezTo>
                      <a:cubicBezTo>
                        <a:pt x="176" y="270"/>
                        <a:pt x="176" y="270"/>
                        <a:pt x="176" y="270"/>
                      </a:cubicBezTo>
                      <a:cubicBezTo>
                        <a:pt x="181" y="264"/>
                        <a:pt x="186" y="257"/>
                        <a:pt x="190" y="251"/>
                      </a:cubicBezTo>
                      <a:cubicBezTo>
                        <a:pt x="190" y="251"/>
                        <a:pt x="190" y="251"/>
                        <a:pt x="191" y="250"/>
                      </a:cubicBezTo>
                      <a:cubicBezTo>
                        <a:pt x="207" y="227"/>
                        <a:pt x="223" y="203"/>
                        <a:pt x="239" y="180"/>
                      </a:cubicBezTo>
                      <a:cubicBezTo>
                        <a:pt x="239" y="180"/>
                        <a:pt x="239" y="180"/>
                        <a:pt x="239" y="180"/>
                      </a:cubicBezTo>
                      <a:cubicBezTo>
                        <a:pt x="244" y="173"/>
                        <a:pt x="248" y="167"/>
                        <a:pt x="253" y="160"/>
                      </a:cubicBezTo>
                      <a:cubicBezTo>
                        <a:pt x="253" y="160"/>
                        <a:pt x="253" y="160"/>
                        <a:pt x="253" y="160"/>
                      </a:cubicBezTo>
                      <a:cubicBezTo>
                        <a:pt x="261" y="149"/>
                        <a:pt x="269" y="138"/>
                        <a:pt x="277" y="128"/>
                      </a:cubicBezTo>
                      <a:cubicBezTo>
                        <a:pt x="278" y="127"/>
                        <a:pt x="279" y="126"/>
                        <a:pt x="279" y="125"/>
                      </a:cubicBezTo>
                      <a:cubicBezTo>
                        <a:pt x="280" y="125"/>
                        <a:pt x="280" y="124"/>
                        <a:pt x="280" y="124"/>
                      </a:cubicBezTo>
                      <a:cubicBezTo>
                        <a:pt x="285" y="118"/>
                        <a:pt x="290" y="113"/>
                        <a:pt x="295" y="107"/>
                      </a:cubicBezTo>
                      <a:cubicBezTo>
                        <a:pt x="295" y="107"/>
                        <a:pt x="295" y="107"/>
                        <a:pt x="295" y="106"/>
                      </a:cubicBezTo>
                      <a:cubicBezTo>
                        <a:pt x="304" y="97"/>
                        <a:pt x="313" y="87"/>
                        <a:pt x="322" y="79"/>
                      </a:cubicBezTo>
                      <a:cubicBezTo>
                        <a:pt x="322" y="79"/>
                        <a:pt x="323" y="79"/>
                        <a:pt x="323" y="79"/>
                      </a:cubicBezTo>
                      <a:cubicBezTo>
                        <a:pt x="329" y="73"/>
                        <a:pt x="335" y="69"/>
                        <a:pt x="341" y="64"/>
                      </a:cubicBezTo>
                      <a:cubicBezTo>
                        <a:pt x="341" y="64"/>
                        <a:pt x="342" y="64"/>
                        <a:pt x="342" y="64"/>
                      </a:cubicBezTo>
                      <a:lnTo>
                        <a:pt x="343" y="63"/>
                      </a:lnTo>
                      <a:cubicBezTo>
                        <a:pt x="343" y="63"/>
                        <a:pt x="343" y="63"/>
                        <a:pt x="343" y="63"/>
                      </a:cubicBezTo>
                      <a:cubicBezTo>
                        <a:pt x="344" y="62"/>
                        <a:pt x="345" y="61"/>
                        <a:pt x="346" y="61"/>
                      </a:cubicBezTo>
                      <a:lnTo>
                        <a:pt x="340" y="45"/>
                      </a:lnTo>
                      <a:cubicBezTo>
                        <a:pt x="337" y="47"/>
                        <a:pt x="334" y="50"/>
                        <a:pt x="331" y="52"/>
                      </a:cubicBezTo>
                      <a:cubicBezTo>
                        <a:pt x="331" y="52"/>
                        <a:pt x="331" y="53"/>
                        <a:pt x="331" y="53"/>
                      </a:cubicBezTo>
                      <a:cubicBezTo>
                        <a:pt x="225" y="140"/>
                        <a:pt x="180" y="283"/>
                        <a:pt x="63" y="361"/>
                      </a:cubicBezTo>
                      <a:cubicBezTo>
                        <a:pt x="65" y="364"/>
                        <a:pt x="66" y="366"/>
                        <a:pt x="68" y="369"/>
                      </a:cubicBezTo>
                      <a:lnTo>
                        <a:pt x="68" y="369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37" name="Freeform 12">
                  <a:extLst>
                    <a:ext uri="{FF2B5EF4-FFF2-40B4-BE49-F238E27FC236}">
                      <a16:creationId xmlns:a16="http://schemas.microsoft.com/office/drawing/2014/main" id="{3F44A52E-4B9A-CC47-BE88-CBCF4536943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94614" y="509588"/>
                  <a:ext cx="328613" cy="385762"/>
                </a:xfrm>
                <a:custGeom>
                  <a:avLst/>
                  <a:gdLst>
                    <a:gd name="T0" fmla="*/ 159 w 404"/>
                    <a:gd name="T1" fmla="*/ 338 h 470"/>
                    <a:gd name="T2" fmla="*/ 185 w 404"/>
                    <a:gd name="T3" fmla="*/ 332 h 470"/>
                    <a:gd name="T4" fmla="*/ 193 w 404"/>
                    <a:gd name="T5" fmla="*/ 297 h 470"/>
                    <a:gd name="T6" fmla="*/ 161 w 404"/>
                    <a:gd name="T7" fmla="*/ 281 h 470"/>
                    <a:gd name="T8" fmla="*/ 137 w 404"/>
                    <a:gd name="T9" fmla="*/ 310 h 470"/>
                    <a:gd name="T10" fmla="*/ 83 w 404"/>
                    <a:gd name="T11" fmla="*/ 444 h 470"/>
                    <a:gd name="T12" fmla="*/ 107 w 404"/>
                    <a:gd name="T13" fmla="*/ 433 h 470"/>
                    <a:gd name="T14" fmla="*/ 155 w 404"/>
                    <a:gd name="T15" fmla="*/ 343 h 470"/>
                    <a:gd name="T16" fmla="*/ 84 w 404"/>
                    <a:gd name="T17" fmla="*/ 429 h 470"/>
                    <a:gd name="T18" fmla="*/ 57 w 404"/>
                    <a:gd name="T19" fmla="*/ 416 h 470"/>
                    <a:gd name="T20" fmla="*/ 59 w 404"/>
                    <a:gd name="T21" fmla="*/ 345 h 470"/>
                    <a:gd name="T22" fmla="*/ 83 w 404"/>
                    <a:gd name="T23" fmla="*/ 444 h 470"/>
                    <a:gd name="T24" fmla="*/ 90 w 404"/>
                    <a:gd name="T25" fmla="*/ 448 h 470"/>
                    <a:gd name="T26" fmla="*/ 108 w 404"/>
                    <a:gd name="T27" fmla="*/ 438 h 470"/>
                    <a:gd name="T28" fmla="*/ 115 w 404"/>
                    <a:gd name="T29" fmla="*/ 434 h 470"/>
                    <a:gd name="T30" fmla="*/ 127 w 404"/>
                    <a:gd name="T31" fmla="*/ 424 h 470"/>
                    <a:gd name="T32" fmla="*/ 161 w 404"/>
                    <a:gd name="T33" fmla="*/ 344 h 470"/>
                    <a:gd name="T34" fmla="*/ 280 w 404"/>
                    <a:gd name="T35" fmla="*/ 459 h 470"/>
                    <a:gd name="T36" fmla="*/ 166 w 404"/>
                    <a:gd name="T37" fmla="*/ 345 h 470"/>
                    <a:gd name="T38" fmla="*/ 161 w 404"/>
                    <a:gd name="T39" fmla="*/ 268 h 470"/>
                    <a:gd name="T40" fmla="*/ 166 w 404"/>
                    <a:gd name="T41" fmla="*/ 275 h 470"/>
                    <a:gd name="T42" fmla="*/ 161 w 404"/>
                    <a:gd name="T43" fmla="*/ 268 h 470"/>
                    <a:gd name="T44" fmla="*/ 199 w 404"/>
                    <a:gd name="T45" fmla="*/ 297 h 470"/>
                    <a:gd name="T46" fmla="*/ 331 w 404"/>
                    <a:gd name="T47" fmla="*/ 362 h 470"/>
                    <a:gd name="T48" fmla="*/ 368 w 404"/>
                    <a:gd name="T49" fmla="*/ 285 h 470"/>
                    <a:gd name="T50" fmla="*/ 323 w 404"/>
                    <a:gd name="T51" fmla="*/ 281 h 470"/>
                    <a:gd name="T52" fmla="*/ 368 w 404"/>
                    <a:gd name="T53" fmla="*/ 279 h 470"/>
                    <a:gd name="T54" fmla="*/ 377 w 404"/>
                    <a:gd name="T55" fmla="*/ 243 h 470"/>
                    <a:gd name="T56" fmla="*/ 345 w 404"/>
                    <a:gd name="T57" fmla="*/ 219 h 470"/>
                    <a:gd name="T58" fmla="*/ 347 w 404"/>
                    <a:gd name="T59" fmla="*/ 245 h 470"/>
                    <a:gd name="T60" fmla="*/ 383 w 404"/>
                    <a:gd name="T61" fmla="*/ 239 h 470"/>
                    <a:gd name="T62" fmla="*/ 367 w 404"/>
                    <a:gd name="T63" fmla="*/ 129 h 470"/>
                    <a:gd name="T64" fmla="*/ 182 w 404"/>
                    <a:gd name="T65" fmla="*/ 233 h 470"/>
                    <a:gd name="T66" fmla="*/ 175 w 404"/>
                    <a:gd name="T67" fmla="*/ 239 h 470"/>
                    <a:gd name="T68" fmla="*/ 170 w 404"/>
                    <a:gd name="T69" fmla="*/ 234 h 470"/>
                    <a:gd name="T70" fmla="*/ 187 w 404"/>
                    <a:gd name="T71" fmla="*/ 282 h 470"/>
                    <a:gd name="T72" fmla="*/ 174 w 404"/>
                    <a:gd name="T73" fmla="*/ 239 h 470"/>
                    <a:gd name="T74" fmla="*/ 273 w 404"/>
                    <a:gd name="T75" fmla="*/ 38 h 470"/>
                    <a:gd name="T76" fmla="*/ 262 w 404"/>
                    <a:gd name="T77" fmla="*/ 38 h 470"/>
                    <a:gd name="T78" fmla="*/ 273 w 404"/>
                    <a:gd name="T79" fmla="*/ 38 h 470"/>
                    <a:gd name="T80" fmla="*/ 282 w 404"/>
                    <a:gd name="T81" fmla="*/ 26 h 470"/>
                    <a:gd name="T82" fmla="*/ 288 w 404"/>
                    <a:gd name="T83" fmla="*/ 20 h 470"/>
                    <a:gd name="T84" fmla="*/ 258 w 404"/>
                    <a:gd name="T85" fmla="*/ 56 h 470"/>
                    <a:gd name="T86" fmla="*/ 254 w 404"/>
                    <a:gd name="T87" fmla="*/ 52 h 470"/>
                    <a:gd name="T88" fmla="*/ 98 w 404"/>
                    <a:gd name="T89" fmla="*/ 6 h 470"/>
                    <a:gd name="T90" fmla="*/ 87 w 404"/>
                    <a:gd name="T91" fmla="*/ 6 h 470"/>
                    <a:gd name="T92" fmla="*/ 98 w 404"/>
                    <a:gd name="T93" fmla="*/ 6 h 4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404" h="470">
                      <a:moveTo>
                        <a:pt x="159" y="338"/>
                      </a:moveTo>
                      <a:lnTo>
                        <a:pt x="159" y="338"/>
                      </a:lnTo>
                      <a:cubicBezTo>
                        <a:pt x="159" y="338"/>
                        <a:pt x="159" y="338"/>
                        <a:pt x="159" y="338"/>
                      </a:cubicBezTo>
                      <a:cubicBezTo>
                        <a:pt x="161" y="339"/>
                        <a:pt x="164" y="339"/>
                        <a:pt x="166" y="339"/>
                      </a:cubicBezTo>
                      <a:cubicBezTo>
                        <a:pt x="173" y="339"/>
                        <a:pt x="180" y="337"/>
                        <a:pt x="185" y="332"/>
                      </a:cubicBezTo>
                      <a:cubicBezTo>
                        <a:pt x="185" y="332"/>
                        <a:pt x="185" y="332"/>
                        <a:pt x="185" y="332"/>
                      </a:cubicBezTo>
                      <a:cubicBezTo>
                        <a:pt x="192" y="327"/>
                        <a:pt x="196" y="319"/>
                        <a:pt x="196" y="310"/>
                      </a:cubicBezTo>
                      <a:cubicBezTo>
                        <a:pt x="196" y="305"/>
                        <a:pt x="195" y="301"/>
                        <a:pt x="193" y="298"/>
                      </a:cubicBezTo>
                      <a:cubicBezTo>
                        <a:pt x="193" y="297"/>
                        <a:pt x="193" y="297"/>
                        <a:pt x="193" y="297"/>
                      </a:cubicBezTo>
                      <a:cubicBezTo>
                        <a:pt x="188" y="287"/>
                        <a:pt x="178" y="281"/>
                        <a:pt x="166" y="281"/>
                      </a:cubicBezTo>
                      <a:cubicBezTo>
                        <a:pt x="165" y="281"/>
                        <a:pt x="163" y="281"/>
                        <a:pt x="162" y="281"/>
                      </a:cubicBezTo>
                      <a:lnTo>
                        <a:pt x="161" y="281"/>
                      </a:lnTo>
                      <a:cubicBezTo>
                        <a:pt x="156" y="282"/>
                        <a:pt x="151" y="284"/>
                        <a:pt x="147" y="288"/>
                      </a:cubicBezTo>
                      <a:lnTo>
                        <a:pt x="147" y="288"/>
                      </a:lnTo>
                      <a:cubicBezTo>
                        <a:pt x="141" y="293"/>
                        <a:pt x="137" y="301"/>
                        <a:pt x="137" y="310"/>
                      </a:cubicBezTo>
                      <a:cubicBezTo>
                        <a:pt x="137" y="323"/>
                        <a:pt x="146" y="335"/>
                        <a:pt x="159" y="338"/>
                      </a:cubicBezTo>
                      <a:lnTo>
                        <a:pt x="159" y="338"/>
                      </a:lnTo>
                      <a:close/>
                      <a:moveTo>
                        <a:pt x="83" y="444"/>
                      </a:moveTo>
                      <a:lnTo>
                        <a:pt x="83" y="444"/>
                      </a:lnTo>
                      <a:cubicBezTo>
                        <a:pt x="91" y="441"/>
                        <a:pt x="99" y="438"/>
                        <a:pt x="106" y="433"/>
                      </a:cubicBezTo>
                      <a:cubicBezTo>
                        <a:pt x="106" y="433"/>
                        <a:pt x="106" y="433"/>
                        <a:pt x="107" y="433"/>
                      </a:cubicBezTo>
                      <a:cubicBezTo>
                        <a:pt x="113" y="429"/>
                        <a:pt x="119" y="424"/>
                        <a:pt x="124" y="419"/>
                      </a:cubicBezTo>
                      <a:cubicBezTo>
                        <a:pt x="124" y="419"/>
                        <a:pt x="124" y="419"/>
                        <a:pt x="124" y="419"/>
                      </a:cubicBezTo>
                      <a:cubicBezTo>
                        <a:pt x="149" y="394"/>
                        <a:pt x="156" y="361"/>
                        <a:pt x="155" y="343"/>
                      </a:cubicBezTo>
                      <a:cubicBezTo>
                        <a:pt x="150" y="341"/>
                        <a:pt x="144" y="338"/>
                        <a:pt x="140" y="333"/>
                      </a:cubicBezTo>
                      <a:cubicBezTo>
                        <a:pt x="143" y="366"/>
                        <a:pt x="133" y="405"/>
                        <a:pt x="86" y="429"/>
                      </a:cubicBezTo>
                      <a:cubicBezTo>
                        <a:pt x="85" y="429"/>
                        <a:pt x="85" y="429"/>
                        <a:pt x="84" y="429"/>
                      </a:cubicBezTo>
                      <a:cubicBezTo>
                        <a:pt x="84" y="429"/>
                        <a:pt x="83" y="429"/>
                        <a:pt x="83" y="429"/>
                      </a:cubicBezTo>
                      <a:cubicBezTo>
                        <a:pt x="75" y="426"/>
                        <a:pt x="66" y="422"/>
                        <a:pt x="59" y="417"/>
                      </a:cubicBezTo>
                      <a:cubicBezTo>
                        <a:pt x="58" y="416"/>
                        <a:pt x="58" y="416"/>
                        <a:pt x="57" y="416"/>
                      </a:cubicBezTo>
                      <a:cubicBezTo>
                        <a:pt x="51" y="411"/>
                        <a:pt x="45" y="405"/>
                        <a:pt x="41" y="398"/>
                      </a:cubicBezTo>
                      <a:cubicBezTo>
                        <a:pt x="41" y="397"/>
                        <a:pt x="41" y="397"/>
                        <a:pt x="40" y="397"/>
                      </a:cubicBezTo>
                      <a:cubicBezTo>
                        <a:pt x="31" y="381"/>
                        <a:pt x="33" y="361"/>
                        <a:pt x="59" y="345"/>
                      </a:cubicBezTo>
                      <a:cubicBezTo>
                        <a:pt x="58" y="341"/>
                        <a:pt x="56" y="337"/>
                        <a:pt x="54" y="333"/>
                      </a:cubicBezTo>
                      <a:cubicBezTo>
                        <a:pt x="0" y="370"/>
                        <a:pt x="22" y="416"/>
                        <a:pt x="83" y="444"/>
                      </a:cubicBezTo>
                      <a:lnTo>
                        <a:pt x="83" y="444"/>
                      </a:lnTo>
                      <a:close/>
                      <a:moveTo>
                        <a:pt x="108" y="438"/>
                      </a:moveTo>
                      <a:lnTo>
                        <a:pt x="108" y="438"/>
                      </a:lnTo>
                      <a:cubicBezTo>
                        <a:pt x="103" y="442"/>
                        <a:pt x="97" y="445"/>
                        <a:pt x="90" y="448"/>
                      </a:cubicBezTo>
                      <a:cubicBezTo>
                        <a:pt x="122" y="461"/>
                        <a:pt x="164" y="470"/>
                        <a:pt x="208" y="469"/>
                      </a:cubicBezTo>
                      <a:cubicBezTo>
                        <a:pt x="182" y="459"/>
                        <a:pt x="133" y="443"/>
                        <a:pt x="108" y="438"/>
                      </a:cubicBezTo>
                      <a:lnTo>
                        <a:pt x="108" y="438"/>
                      </a:lnTo>
                      <a:close/>
                      <a:moveTo>
                        <a:pt x="127" y="424"/>
                      </a:moveTo>
                      <a:lnTo>
                        <a:pt x="127" y="424"/>
                      </a:lnTo>
                      <a:cubicBezTo>
                        <a:pt x="123" y="428"/>
                        <a:pt x="119" y="431"/>
                        <a:pt x="115" y="434"/>
                      </a:cubicBezTo>
                      <a:cubicBezTo>
                        <a:pt x="146" y="441"/>
                        <a:pt x="202" y="459"/>
                        <a:pt x="222" y="468"/>
                      </a:cubicBezTo>
                      <a:cubicBezTo>
                        <a:pt x="234" y="468"/>
                        <a:pt x="246" y="466"/>
                        <a:pt x="258" y="464"/>
                      </a:cubicBezTo>
                      <a:cubicBezTo>
                        <a:pt x="224" y="453"/>
                        <a:pt x="157" y="432"/>
                        <a:pt x="127" y="424"/>
                      </a:cubicBezTo>
                      <a:lnTo>
                        <a:pt x="127" y="424"/>
                      </a:lnTo>
                      <a:close/>
                      <a:moveTo>
                        <a:pt x="161" y="344"/>
                      </a:moveTo>
                      <a:lnTo>
                        <a:pt x="161" y="344"/>
                      </a:lnTo>
                      <a:cubicBezTo>
                        <a:pt x="161" y="363"/>
                        <a:pt x="154" y="395"/>
                        <a:pt x="131" y="420"/>
                      </a:cubicBezTo>
                      <a:cubicBezTo>
                        <a:pt x="166" y="428"/>
                        <a:pt x="241" y="452"/>
                        <a:pt x="269" y="462"/>
                      </a:cubicBezTo>
                      <a:cubicBezTo>
                        <a:pt x="273" y="461"/>
                        <a:pt x="277" y="460"/>
                        <a:pt x="280" y="459"/>
                      </a:cubicBezTo>
                      <a:cubicBezTo>
                        <a:pt x="276" y="437"/>
                        <a:pt x="276" y="405"/>
                        <a:pt x="287" y="370"/>
                      </a:cubicBezTo>
                      <a:cubicBezTo>
                        <a:pt x="256" y="368"/>
                        <a:pt x="220" y="358"/>
                        <a:pt x="187" y="338"/>
                      </a:cubicBezTo>
                      <a:cubicBezTo>
                        <a:pt x="181" y="342"/>
                        <a:pt x="174" y="345"/>
                        <a:pt x="166" y="345"/>
                      </a:cubicBezTo>
                      <a:cubicBezTo>
                        <a:pt x="164" y="345"/>
                        <a:pt x="163" y="345"/>
                        <a:pt x="161" y="344"/>
                      </a:cubicBezTo>
                      <a:lnTo>
                        <a:pt x="161" y="344"/>
                      </a:lnTo>
                      <a:close/>
                      <a:moveTo>
                        <a:pt x="161" y="268"/>
                      </a:moveTo>
                      <a:lnTo>
                        <a:pt x="161" y="268"/>
                      </a:lnTo>
                      <a:cubicBezTo>
                        <a:pt x="161" y="271"/>
                        <a:pt x="162" y="273"/>
                        <a:pt x="163" y="275"/>
                      </a:cubicBezTo>
                      <a:cubicBezTo>
                        <a:pt x="164" y="275"/>
                        <a:pt x="165" y="275"/>
                        <a:pt x="166" y="275"/>
                      </a:cubicBezTo>
                      <a:cubicBezTo>
                        <a:pt x="172" y="275"/>
                        <a:pt x="177" y="276"/>
                        <a:pt x="182" y="279"/>
                      </a:cubicBezTo>
                      <a:cubicBezTo>
                        <a:pt x="185" y="263"/>
                        <a:pt x="170" y="257"/>
                        <a:pt x="161" y="268"/>
                      </a:cubicBezTo>
                      <a:lnTo>
                        <a:pt x="161" y="268"/>
                      </a:lnTo>
                      <a:close/>
                      <a:moveTo>
                        <a:pt x="181" y="240"/>
                      </a:moveTo>
                      <a:lnTo>
                        <a:pt x="181" y="240"/>
                      </a:lnTo>
                      <a:cubicBezTo>
                        <a:pt x="206" y="246"/>
                        <a:pt x="214" y="278"/>
                        <a:pt x="199" y="297"/>
                      </a:cubicBezTo>
                      <a:cubicBezTo>
                        <a:pt x="200" y="301"/>
                        <a:pt x="201" y="305"/>
                        <a:pt x="201" y="310"/>
                      </a:cubicBezTo>
                      <a:cubicBezTo>
                        <a:pt x="201" y="319"/>
                        <a:pt x="197" y="328"/>
                        <a:pt x="191" y="334"/>
                      </a:cubicBezTo>
                      <a:cubicBezTo>
                        <a:pt x="240" y="364"/>
                        <a:pt x="295" y="369"/>
                        <a:pt x="331" y="362"/>
                      </a:cubicBezTo>
                      <a:cubicBezTo>
                        <a:pt x="369" y="354"/>
                        <a:pt x="382" y="333"/>
                        <a:pt x="359" y="312"/>
                      </a:cubicBezTo>
                      <a:cubicBezTo>
                        <a:pt x="354" y="308"/>
                        <a:pt x="366" y="297"/>
                        <a:pt x="374" y="296"/>
                      </a:cubicBezTo>
                      <a:cubicBezTo>
                        <a:pt x="375" y="291"/>
                        <a:pt x="373" y="287"/>
                        <a:pt x="368" y="285"/>
                      </a:cubicBezTo>
                      <a:cubicBezTo>
                        <a:pt x="357" y="284"/>
                        <a:pt x="338" y="290"/>
                        <a:pt x="325" y="293"/>
                      </a:cubicBezTo>
                      <a:cubicBezTo>
                        <a:pt x="325" y="295"/>
                        <a:pt x="321" y="296"/>
                        <a:pt x="320" y="293"/>
                      </a:cubicBezTo>
                      <a:cubicBezTo>
                        <a:pt x="319" y="289"/>
                        <a:pt x="322" y="283"/>
                        <a:pt x="323" y="281"/>
                      </a:cubicBezTo>
                      <a:cubicBezTo>
                        <a:pt x="325" y="277"/>
                        <a:pt x="329" y="280"/>
                        <a:pt x="328" y="283"/>
                      </a:cubicBezTo>
                      <a:cubicBezTo>
                        <a:pt x="327" y="284"/>
                        <a:pt x="327" y="285"/>
                        <a:pt x="326" y="287"/>
                      </a:cubicBezTo>
                      <a:cubicBezTo>
                        <a:pt x="339" y="284"/>
                        <a:pt x="356" y="278"/>
                        <a:pt x="368" y="279"/>
                      </a:cubicBezTo>
                      <a:cubicBezTo>
                        <a:pt x="371" y="277"/>
                        <a:pt x="379" y="271"/>
                        <a:pt x="378" y="267"/>
                      </a:cubicBezTo>
                      <a:cubicBezTo>
                        <a:pt x="377" y="266"/>
                        <a:pt x="376" y="265"/>
                        <a:pt x="375" y="263"/>
                      </a:cubicBezTo>
                      <a:cubicBezTo>
                        <a:pt x="369" y="255"/>
                        <a:pt x="371" y="249"/>
                        <a:pt x="377" y="243"/>
                      </a:cubicBezTo>
                      <a:cubicBezTo>
                        <a:pt x="367" y="242"/>
                        <a:pt x="355" y="243"/>
                        <a:pt x="349" y="250"/>
                      </a:cubicBezTo>
                      <a:cubicBezTo>
                        <a:pt x="345" y="255"/>
                        <a:pt x="338" y="243"/>
                        <a:pt x="338" y="242"/>
                      </a:cubicBezTo>
                      <a:cubicBezTo>
                        <a:pt x="335" y="236"/>
                        <a:pt x="335" y="228"/>
                        <a:pt x="345" y="219"/>
                      </a:cubicBezTo>
                      <a:cubicBezTo>
                        <a:pt x="347" y="216"/>
                        <a:pt x="351" y="221"/>
                        <a:pt x="349" y="223"/>
                      </a:cubicBezTo>
                      <a:cubicBezTo>
                        <a:pt x="341" y="230"/>
                        <a:pt x="339" y="237"/>
                        <a:pt x="346" y="244"/>
                      </a:cubicBezTo>
                      <a:lnTo>
                        <a:pt x="347" y="245"/>
                      </a:lnTo>
                      <a:cubicBezTo>
                        <a:pt x="357" y="237"/>
                        <a:pt x="371" y="236"/>
                        <a:pt x="383" y="239"/>
                      </a:cubicBezTo>
                      <a:lnTo>
                        <a:pt x="383" y="239"/>
                      </a:lnTo>
                      <a:lnTo>
                        <a:pt x="383" y="239"/>
                      </a:lnTo>
                      <a:cubicBezTo>
                        <a:pt x="404" y="237"/>
                        <a:pt x="403" y="229"/>
                        <a:pt x="397" y="213"/>
                      </a:cubicBezTo>
                      <a:cubicBezTo>
                        <a:pt x="395" y="207"/>
                        <a:pt x="392" y="200"/>
                        <a:pt x="389" y="191"/>
                      </a:cubicBezTo>
                      <a:cubicBezTo>
                        <a:pt x="384" y="180"/>
                        <a:pt x="376" y="155"/>
                        <a:pt x="367" y="129"/>
                      </a:cubicBezTo>
                      <a:cubicBezTo>
                        <a:pt x="343" y="119"/>
                        <a:pt x="308" y="125"/>
                        <a:pt x="282" y="137"/>
                      </a:cubicBezTo>
                      <a:cubicBezTo>
                        <a:pt x="275" y="147"/>
                        <a:pt x="266" y="156"/>
                        <a:pt x="252" y="165"/>
                      </a:cubicBezTo>
                      <a:cubicBezTo>
                        <a:pt x="246" y="202"/>
                        <a:pt x="216" y="229"/>
                        <a:pt x="182" y="233"/>
                      </a:cubicBezTo>
                      <a:lnTo>
                        <a:pt x="181" y="240"/>
                      </a:lnTo>
                      <a:lnTo>
                        <a:pt x="181" y="240"/>
                      </a:lnTo>
                      <a:close/>
                      <a:moveTo>
                        <a:pt x="175" y="239"/>
                      </a:moveTo>
                      <a:lnTo>
                        <a:pt x="175" y="239"/>
                      </a:lnTo>
                      <a:lnTo>
                        <a:pt x="176" y="234"/>
                      </a:lnTo>
                      <a:cubicBezTo>
                        <a:pt x="174" y="234"/>
                        <a:pt x="172" y="234"/>
                        <a:pt x="170" y="234"/>
                      </a:cubicBezTo>
                      <a:cubicBezTo>
                        <a:pt x="166" y="239"/>
                        <a:pt x="162" y="244"/>
                        <a:pt x="158" y="249"/>
                      </a:cubicBezTo>
                      <a:cubicBezTo>
                        <a:pt x="158" y="253"/>
                        <a:pt x="158" y="258"/>
                        <a:pt x="159" y="261"/>
                      </a:cubicBezTo>
                      <a:cubicBezTo>
                        <a:pt x="171" y="252"/>
                        <a:pt x="194" y="258"/>
                        <a:pt x="187" y="282"/>
                      </a:cubicBezTo>
                      <a:cubicBezTo>
                        <a:pt x="190" y="284"/>
                        <a:pt x="193" y="287"/>
                        <a:pt x="196" y="291"/>
                      </a:cubicBezTo>
                      <a:cubicBezTo>
                        <a:pt x="208" y="274"/>
                        <a:pt x="198" y="245"/>
                        <a:pt x="173" y="245"/>
                      </a:cubicBezTo>
                      <a:cubicBezTo>
                        <a:pt x="170" y="244"/>
                        <a:pt x="170" y="239"/>
                        <a:pt x="174" y="239"/>
                      </a:cubicBezTo>
                      <a:cubicBezTo>
                        <a:pt x="174" y="239"/>
                        <a:pt x="175" y="239"/>
                        <a:pt x="175" y="239"/>
                      </a:cubicBezTo>
                      <a:lnTo>
                        <a:pt x="175" y="239"/>
                      </a:lnTo>
                      <a:close/>
                      <a:moveTo>
                        <a:pt x="273" y="38"/>
                      </a:moveTo>
                      <a:lnTo>
                        <a:pt x="273" y="38"/>
                      </a:lnTo>
                      <a:cubicBezTo>
                        <a:pt x="273" y="41"/>
                        <a:pt x="270" y="43"/>
                        <a:pt x="268" y="43"/>
                      </a:cubicBezTo>
                      <a:cubicBezTo>
                        <a:pt x="265" y="43"/>
                        <a:pt x="262" y="41"/>
                        <a:pt x="262" y="38"/>
                      </a:cubicBezTo>
                      <a:cubicBezTo>
                        <a:pt x="262" y="35"/>
                        <a:pt x="265" y="33"/>
                        <a:pt x="268" y="33"/>
                      </a:cubicBezTo>
                      <a:cubicBezTo>
                        <a:pt x="270" y="33"/>
                        <a:pt x="273" y="35"/>
                        <a:pt x="273" y="38"/>
                      </a:cubicBezTo>
                      <a:lnTo>
                        <a:pt x="273" y="38"/>
                      </a:lnTo>
                      <a:close/>
                      <a:moveTo>
                        <a:pt x="288" y="20"/>
                      </a:moveTo>
                      <a:lnTo>
                        <a:pt x="288" y="20"/>
                      </a:lnTo>
                      <a:cubicBezTo>
                        <a:pt x="288" y="24"/>
                        <a:pt x="285" y="26"/>
                        <a:pt x="282" y="26"/>
                      </a:cubicBezTo>
                      <a:cubicBezTo>
                        <a:pt x="279" y="26"/>
                        <a:pt x="276" y="24"/>
                        <a:pt x="276" y="20"/>
                      </a:cubicBezTo>
                      <a:cubicBezTo>
                        <a:pt x="276" y="17"/>
                        <a:pt x="279" y="15"/>
                        <a:pt x="282" y="15"/>
                      </a:cubicBezTo>
                      <a:cubicBezTo>
                        <a:pt x="285" y="15"/>
                        <a:pt x="288" y="17"/>
                        <a:pt x="288" y="20"/>
                      </a:cubicBezTo>
                      <a:lnTo>
                        <a:pt x="288" y="20"/>
                      </a:lnTo>
                      <a:close/>
                      <a:moveTo>
                        <a:pt x="258" y="56"/>
                      </a:moveTo>
                      <a:lnTo>
                        <a:pt x="258" y="56"/>
                      </a:lnTo>
                      <a:cubicBezTo>
                        <a:pt x="258" y="59"/>
                        <a:pt x="256" y="61"/>
                        <a:pt x="254" y="61"/>
                      </a:cubicBezTo>
                      <a:cubicBezTo>
                        <a:pt x="251" y="61"/>
                        <a:pt x="249" y="59"/>
                        <a:pt x="249" y="56"/>
                      </a:cubicBezTo>
                      <a:cubicBezTo>
                        <a:pt x="249" y="54"/>
                        <a:pt x="251" y="52"/>
                        <a:pt x="254" y="52"/>
                      </a:cubicBezTo>
                      <a:cubicBezTo>
                        <a:pt x="256" y="52"/>
                        <a:pt x="258" y="54"/>
                        <a:pt x="258" y="56"/>
                      </a:cubicBezTo>
                      <a:lnTo>
                        <a:pt x="258" y="56"/>
                      </a:lnTo>
                      <a:close/>
                      <a:moveTo>
                        <a:pt x="98" y="6"/>
                      </a:moveTo>
                      <a:lnTo>
                        <a:pt x="98" y="6"/>
                      </a:lnTo>
                      <a:cubicBezTo>
                        <a:pt x="98" y="9"/>
                        <a:pt x="95" y="12"/>
                        <a:pt x="92" y="12"/>
                      </a:cubicBezTo>
                      <a:cubicBezTo>
                        <a:pt x="89" y="12"/>
                        <a:pt x="87" y="9"/>
                        <a:pt x="87" y="6"/>
                      </a:cubicBezTo>
                      <a:cubicBezTo>
                        <a:pt x="87" y="3"/>
                        <a:pt x="89" y="0"/>
                        <a:pt x="92" y="0"/>
                      </a:cubicBezTo>
                      <a:cubicBezTo>
                        <a:pt x="95" y="0"/>
                        <a:pt x="98" y="3"/>
                        <a:pt x="98" y="6"/>
                      </a:cubicBezTo>
                      <a:lnTo>
                        <a:pt x="98" y="6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38" name="Freeform 13">
                  <a:extLst>
                    <a:ext uri="{FF2B5EF4-FFF2-40B4-BE49-F238E27FC236}">
                      <a16:creationId xmlns:a16="http://schemas.microsoft.com/office/drawing/2014/main" id="{ACAFF799-8E15-62F0-9C17-9F1B495E8E9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816848" y="631826"/>
                  <a:ext cx="188913" cy="146050"/>
                </a:xfrm>
                <a:custGeom>
                  <a:avLst/>
                  <a:gdLst>
                    <a:gd name="T0" fmla="*/ 15 w 232"/>
                    <a:gd name="T1" fmla="*/ 172 h 178"/>
                    <a:gd name="T2" fmla="*/ 15 w 232"/>
                    <a:gd name="T3" fmla="*/ 172 h 178"/>
                    <a:gd name="T4" fmla="*/ 25 w 232"/>
                    <a:gd name="T5" fmla="*/ 162 h 178"/>
                    <a:gd name="T6" fmla="*/ 15 w 232"/>
                    <a:gd name="T7" fmla="*/ 152 h 178"/>
                    <a:gd name="T8" fmla="*/ 5 w 232"/>
                    <a:gd name="T9" fmla="*/ 162 h 178"/>
                    <a:gd name="T10" fmla="*/ 15 w 232"/>
                    <a:gd name="T11" fmla="*/ 172 h 178"/>
                    <a:gd name="T12" fmla="*/ 15 w 232"/>
                    <a:gd name="T13" fmla="*/ 172 h 178"/>
                    <a:gd name="T14" fmla="*/ 15 w 232"/>
                    <a:gd name="T15" fmla="*/ 178 h 178"/>
                    <a:gd name="T16" fmla="*/ 15 w 232"/>
                    <a:gd name="T17" fmla="*/ 178 h 178"/>
                    <a:gd name="T18" fmla="*/ 0 w 232"/>
                    <a:gd name="T19" fmla="*/ 162 h 178"/>
                    <a:gd name="T20" fmla="*/ 15 w 232"/>
                    <a:gd name="T21" fmla="*/ 146 h 178"/>
                    <a:gd name="T22" fmla="*/ 31 w 232"/>
                    <a:gd name="T23" fmla="*/ 162 h 178"/>
                    <a:gd name="T24" fmla="*/ 15 w 232"/>
                    <a:gd name="T25" fmla="*/ 178 h 178"/>
                    <a:gd name="T26" fmla="*/ 15 w 232"/>
                    <a:gd name="T27" fmla="*/ 178 h 178"/>
                    <a:gd name="T28" fmla="*/ 232 w 232"/>
                    <a:gd name="T29" fmla="*/ 91 h 178"/>
                    <a:gd name="T30" fmla="*/ 232 w 232"/>
                    <a:gd name="T31" fmla="*/ 91 h 178"/>
                    <a:gd name="T32" fmla="*/ 232 w 232"/>
                    <a:gd name="T33" fmla="*/ 91 h 178"/>
                    <a:gd name="T34" fmla="*/ 232 w 232"/>
                    <a:gd name="T35" fmla="*/ 91 h 178"/>
                    <a:gd name="T36" fmla="*/ 232 w 232"/>
                    <a:gd name="T37" fmla="*/ 91 h 178"/>
                    <a:gd name="T38" fmla="*/ 232 w 232"/>
                    <a:gd name="T39" fmla="*/ 91 h 178"/>
                    <a:gd name="T40" fmla="*/ 149 w 232"/>
                    <a:gd name="T41" fmla="*/ 27 h 178"/>
                    <a:gd name="T42" fmla="*/ 149 w 232"/>
                    <a:gd name="T43" fmla="*/ 27 h 178"/>
                    <a:gd name="T44" fmla="*/ 147 w 232"/>
                    <a:gd name="T45" fmla="*/ 11 h 178"/>
                    <a:gd name="T46" fmla="*/ 124 w 232"/>
                    <a:gd name="T47" fmla="*/ 23 h 178"/>
                    <a:gd name="T48" fmla="*/ 135 w 232"/>
                    <a:gd name="T49" fmla="*/ 26 h 178"/>
                    <a:gd name="T50" fmla="*/ 149 w 232"/>
                    <a:gd name="T51" fmla="*/ 27 h 178"/>
                    <a:gd name="T52" fmla="*/ 149 w 232"/>
                    <a:gd name="T53" fmla="*/ 27 h 178"/>
                    <a:gd name="T54" fmla="*/ 153 w 232"/>
                    <a:gd name="T55" fmla="*/ 9 h 178"/>
                    <a:gd name="T56" fmla="*/ 153 w 232"/>
                    <a:gd name="T57" fmla="*/ 9 h 178"/>
                    <a:gd name="T58" fmla="*/ 155 w 232"/>
                    <a:gd name="T59" fmla="*/ 28 h 178"/>
                    <a:gd name="T60" fmla="*/ 166 w 232"/>
                    <a:gd name="T61" fmla="*/ 27 h 178"/>
                    <a:gd name="T62" fmla="*/ 163 w 232"/>
                    <a:gd name="T63" fmla="*/ 17 h 178"/>
                    <a:gd name="T64" fmla="*/ 164 w 232"/>
                    <a:gd name="T65" fmla="*/ 7 h 178"/>
                    <a:gd name="T66" fmla="*/ 153 w 232"/>
                    <a:gd name="T67" fmla="*/ 9 h 178"/>
                    <a:gd name="T68" fmla="*/ 153 w 232"/>
                    <a:gd name="T69" fmla="*/ 9 h 178"/>
                    <a:gd name="T70" fmla="*/ 177 w 232"/>
                    <a:gd name="T71" fmla="*/ 1 h 178"/>
                    <a:gd name="T72" fmla="*/ 177 w 232"/>
                    <a:gd name="T73" fmla="*/ 1 h 178"/>
                    <a:gd name="T74" fmla="*/ 187 w 232"/>
                    <a:gd name="T75" fmla="*/ 1 h 178"/>
                    <a:gd name="T76" fmla="*/ 190 w 232"/>
                    <a:gd name="T77" fmla="*/ 4 h 178"/>
                    <a:gd name="T78" fmla="*/ 182 w 232"/>
                    <a:gd name="T79" fmla="*/ 10 h 178"/>
                    <a:gd name="T80" fmla="*/ 183 w 232"/>
                    <a:gd name="T81" fmla="*/ 15 h 178"/>
                    <a:gd name="T82" fmla="*/ 175 w 232"/>
                    <a:gd name="T83" fmla="*/ 32 h 178"/>
                    <a:gd name="T84" fmla="*/ 175 w 232"/>
                    <a:gd name="T85" fmla="*/ 32 h 178"/>
                    <a:gd name="T86" fmla="*/ 154 w 232"/>
                    <a:gd name="T87" fmla="*/ 33 h 178"/>
                    <a:gd name="T88" fmla="*/ 152 w 232"/>
                    <a:gd name="T89" fmla="*/ 33 h 178"/>
                    <a:gd name="T90" fmla="*/ 119 w 232"/>
                    <a:gd name="T91" fmla="*/ 27 h 178"/>
                    <a:gd name="T92" fmla="*/ 119 w 232"/>
                    <a:gd name="T93" fmla="*/ 27 h 178"/>
                    <a:gd name="T94" fmla="*/ 114 w 232"/>
                    <a:gd name="T95" fmla="*/ 24 h 178"/>
                    <a:gd name="T96" fmla="*/ 116 w 232"/>
                    <a:gd name="T97" fmla="*/ 22 h 178"/>
                    <a:gd name="T98" fmla="*/ 117 w 232"/>
                    <a:gd name="T99" fmla="*/ 21 h 178"/>
                    <a:gd name="T100" fmla="*/ 177 w 232"/>
                    <a:gd name="T101" fmla="*/ 1 h 178"/>
                    <a:gd name="T102" fmla="*/ 177 w 232"/>
                    <a:gd name="T103" fmla="*/ 1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32" h="178">
                      <a:moveTo>
                        <a:pt x="15" y="172"/>
                      </a:moveTo>
                      <a:lnTo>
                        <a:pt x="15" y="172"/>
                      </a:lnTo>
                      <a:cubicBezTo>
                        <a:pt x="21" y="172"/>
                        <a:pt x="25" y="167"/>
                        <a:pt x="25" y="162"/>
                      </a:cubicBezTo>
                      <a:cubicBezTo>
                        <a:pt x="25" y="156"/>
                        <a:pt x="21" y="152"/>
                        <a:pt x="15" y="152"/>
                      </a:cubicBezTo>
                      <a:cubicBezTo>
                        <a:pt x="10" y="152"/>
                        <a:pt x="5" y="156"/>
                        <a:pt x="5" y="162"/>
                      </a:cubicBezTo>
                      <a:cubicBezTo>
                        <a:pt x="5" y="167"/>
                        <a:pt x="10" y="172"/>
                        <a:pt x="15" y="172"/>
                      </a:cubicBezTo>
                      <a:lnTo>
                        <a:pt x="15" y="172"/>
                      </a:lnTo>
                      <a:close/>
                      <a:moveTo>
                        <a:pt x="15" y="178"/>
                      </a:moveTo>
                      <a:lnTo>
                        <a:pt x="15" y="178"/>
                      </a:lnTo>
                      <a:cubicBezTo>
                        <a:pt x="7" y="178"/>
                        <a:pt x="0" y="170"/>
                        <a:pt x="0" y="162"/>
                      </a:cubicBezTo>
                      <a:cubicBezTo>
                        <a:pt x="0" y="153"/>
                        <a:pt x="7" y="146"/>
                        <a:pt x="15" y="146"/>
                      </a:cubicBezTo>
                      <a:cubicBezTo>
                        <a:pt x="24" y="146"/>
                        <a:pt x="31" y="153"/>
                        <a:pt x="31" y="162"/>
                      </a:cubicBezTo>
                      <a:cubicBezTo>
                        <a:pt x="31" y="170"/>
                        <a:pt x="24" y="178"/>
                        <a:pt x="15" y="178"/>
                      </a:cubicBezTo>
                      <a:lnTo>
                        <a:pt x="15" y="178"/>
                      </a:lnTo>
                      <a:close/>
                      <a:moveTo>
                        <a:pt x="232" y="91"/>
                      </a:moveTo>
                      <a:lnTo>
                        <a:pt x="232" y="91"/>
                      </a:lnTo>
                      <a:cubicBezTo>
                        <a:pt x="232" y="91"/>
                        <a:pt x="232" y="91"/>
                        <a:pt x="232" y="91"/>
                      </a:cubicBezTo>
                      <a:lnTo>
                        <a:pt x="232" y="91"/>
                      </a:lnTo>
                      <a:lnTo>
                        <a:pt x="232" y="91"/>
                      </a:lnTo>
                      <a:lnTo>
                        <a:pt x="232" y="91"/>
                      </a:lnTo>
                      <a:close/>
                      <a:moveTo>
                        <a:pt x="149" y="27"/>
                      </a:moveTo>
                      <a:lnTo>
                        <a:pt x="149" y="27"/>
                      </a:lnTo>
                      <a:cubicBezTo>
                        <a:pt x="147" y="23"/>
                        <a:pt x="147" y="17"/>
                        <a:pt x="147" y="11"/>
                      </a:cubicBezTo>
                      <a:cubicBezTo>
                        <a:pt x="139" y="13"/>
                        <a:pt x="131" y="17"/>
                        <a:pt x="124" y="23"/>
                      </a:cubicBezTo>
                      <a:cubicBezTo>
                        <a:pt x="126" y="23"/>
                        <a:pt x="130" y="25"/>
                        <a:pt x="135" y="26"/>
                      </a:cubicBezTo>
                      <a:cubicBezTo>
                        <a:pt x="139" y="26"/>
                        <a:pt x="144" y="27"/>
                        <a:pt x="149" y="27"/>
                      </a:cubicBezTo>
                      <a:lnTo>
                        <a:pt x="149" y="27"/>
                      </a:lnTo>
                      <a:close/>
                      <a:moveTo>
                        <a:pt x="153" y="9"/>
                      </a:moveTo>
                      <a:lnTo>
                        <a:pt x="153" y="9"/>
                      </a:lnTo>
                      <a:cubicBezTo>
                        <a:pt x="152" y="17"/>
                        <a:pt x="153" y="23"/>
                        <a:pt x="155" y="28"/>
                      </a:cubicBezTo>
                      <a:cubicBezTo>
                        <a:pt x="159" y="28"/>
                        <a:pt x="162" y="27"/>
                        <a:pt x="166" y="27"/>
                      </a:cubicBezTo>
                      <a:cubicBezTo>
                        <a:pt x="164" y="25"/>
                        <a:pt x="163" y="21"/>
                        <a:pt x="163" y="17"/>
                      </a:cubicBezTo>
                      <a:cubicBezTo>
                        <a:pt x="163" y="14"/>
                        <a:pt x="163" y="10"/>
                        <a:pt x="164" y="7"/>
                      </a:cubicBezTo>
                      <a:cubicBezTo>
                        <a:pt x="161" y="8"/>
                        <a:pt x="157" y="8"/>
                        <a:pt x="153" y="9"/>
                      </a:cubicBezTo>
                      <a:lnTo>
                        <a:pt x="153" y="9"/>
                      </a:lnTo>
                      <a:close/>
                      <a:moveTo>
                        <a:pt x="177" y="1"/>
                      </a:moveTo>
                      <a:lnTo>
                        <a:pt x="177" y="1"/>
                      </a:lnTo>
                      <a:cubicBezTo>
                        <a:pt x="180" y="1"/>
                        <a:pt x="184" y="0"/>
                        <a:pt x="187" y="1"/>
                      </a:cubicBezTo>
                      <a:cubicBezTo>
                        <a:pt x="189" y="1"/>
                        <a:pt x="190" y="3"/>
                        <a:pt x="190" y="4"/>
                      </a:cubicBezTo>
                      <a:cubicBezTo>
                        <a:pt x="190" y="7"/>
                        <a:pt x="185" y="9"/>
                        <a:pt x="182" y="10"/>
                      </a:cubicBezTo>
                      <a:cubicBezTo>
                        <a:pt x="182" y="12"/>
                        <a:pt x="183" y="14"/>
                        <a:pt x="183" y="15"/>
                      </a:cubicBezTo>
                      <a:cubicBezTo>
                        <a:pt x="184" y="23"/>
                        <a:pt x="180" y="30"/>
                        <a:pt x="175" y="32"/>
                      </a:cubicBezTo>
                      <a:cubicBezTo>
                        <a:pt x="175" y="32"/>
                        <a:pt x="175" y="32"/>
                        <a:pt x="175" y="32"/>
                      </a:cubicBezTo>
                      <a:cubicBezTo>
                        <a:pt x="168" y="33"/>
                        <a:pt x="161" y="33"/>
                        <a:pt x="154" y="33"/>
                      </a:cubicBezTo>
                      <a:cubicBezTo>
                        <a:pt x="153" y="33"/>
                        <a:pt x="153" y="33"/>
                        <a:pt x="152" y="33"/>
                      </a:cubicBezTo>
                      <a:cubicBezTo>
                        <a:pt x="141" y="33"/>
                        <a:pt x="129" y="31"/>
                        <a:pt x="119" y="27"/>
                      </a:cubicBezTo>
                      <a:cubicBezTo>
                        <a:pt x="119" y="27"/>
                        <a:pt x="119" y="27"/>
                        <a:pt x="119" y="27"/>
                      </a:cubicBezTo>
                      <a:cubicBezTo>
                        <a:pt x="116" y="30"/>
                        <a:pt x="112" y="27"/>
                        <a:pt x="114" y="24"/>
                      </a:cubicBezTo>
                      <a:cubicBezTo>
                        <a:pt x="114" y="24"/>
                        <a:pt x="115" y="23"/>
                        <a:pt x="116" y="22"/>
                      </a:cubicBezTo>
                      <a:cubicBezTo>
                        <a:pt x="116" y="22"/>
                        <a:pt x="117" y="21"/>
                        <a:pt x="117" y="21"/>
                      </a:cubicBezTo>
                      <a:cubicBezTo>
                        <a:pt x="123" y="15"/>
                        <a:pt x="142" y="1"/>
                        <a:pt x="177" y="1"/>
                      </a:cubicBezTo>
                      <a:lnTo>
                        <a:pt x="177" y="1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39" name="Freeform 14">
                  <a:extLst>
                    <a:ext uri="{FF2B5EF4-FFF2-40B4-BE49-F238E27FC236}">
                      <a16:creationId xmlns:a16="http://schemas.microsoft.com/office/drawing/2014/main" id="{1785C385-D8F4-0EBE-A44F-5EADE5A1E98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123238" y="455613"/>
                  <a:ext cx="800100" cy="385762"/>
                </a:xfrm>
                <a:custGeom>
                  <a:avLst/>
                  <a:gdLst>
                    <a:gd name="T0" fmla="*/ 44 w 986"/>
                    <a:gd name="T1" fmla="*/ 12 h 469"/>
                    <a:gd name="T2" fmla="*/ 100 w 986"/>
                    <a:gd name="T3" fmla="*/ 110 h 469"/>
                    <a:gd name="T4" fmla="*/ 112 w 986"/>
                    <a:gd name="T5" fmla="*/ 49 h 469"/>
                    <a:gd name="T6" fmla="*/ 238 w 986"/>
                    <a:gd name="T7" fmla="*/ 9 h 469"/>
                    <a:gd name="T8" fmla="*/ 265 w 986"/>
                    <a:gd name="T9" fmla="*/ 94 h 469"/>
                    <a:gd name="T10" fmla="*/ 297 w 986"/>
                    <a:gd name="T11" fmla="*/ 110 h 469"/>
                    <a:gd name="T12" fmla="*/ 368 w 986"/>
                    <a:gd name="T13" fmla="*/ 2 h 469"/>
                    <a:gd name="T14" fmla="*/ 431 w 986"/>
                    <a:gd name="T15" fmla="*/ 0 h 469"/>
                    <a:gd name="T16" fmla="*/ 506 w 986"/>
                    <a:gd name="T17" fmla="*/ 2 h 469"/>
                    <a:gd name="T18" fmla="*/ 562 w 986"/>
                    <a:gd name="T19" fmla="*/ 110 h 469"/>
                    <a:gd name="T20" fmla="*/ 595 w 986"/>
                    <a:gd name="T21" fmla="*/ 104 h 469"/>
                    <a:gd name="T22" fmla="*/ 653 w 986"/>
                    <a:gd name="T23" fmla="*/ 16 h 469"/>
                    <a:gd name="T24" fmla="*/ 623 w 986"/>
                    <a:gd name="T25" fmla="*/ 103 h 469"/>
                    <a:gd name="T26" fmla="*/ 741 w 986"/>
                    <a:gd name="T27" fmla="*/ 112 h 469"/>
                    <a:gd name="T28" fmla="*/ 805 w 986"/>
                    <a:gd name="T29" fmla="*/ 2 h 469"/>
                    <a:gd name="T30" fmla="*/ 887 w 986"/>
                    <a:gd name="T31" fmla="*/ 110 h 469"/>
                    <a:gd name="T32" fmla="*/ 805 w 986"/>
                    <a:gd name="T33" fmla="*/ 2 h 469"/>
                    <a:gd name="T34" fmla="*/ 938 w 986"/>
                    <a:gd name="T35" fmla="*/ 59 h 469"/>
                    <a:gd name="T36" fmla="*/ 926 w 986"/>
                    <a:gd name="T37" fmla="*/ 2 h 469"/>
                    <a:gd name="T38" fmla="*/ 54 w 986"/>
                    <a:gd name="T39" fmla="*/ 281 h 469"/>
                    <a:gd name="T40" fmla="*/ 96 w 986"/>
                    <a:gd name="T41" fmla="*/ 251 h 469"/>
                    <a:gd name="T42" fmla="*/ 205 w 986"/>
                    <a:gd name="T43" fmla="*/ 291 h 469"/>
                    <a:gd name="T44" fmla="*/ 256 w 986"/>
                    <a:gd name="T45" fmla="*/ 288 h 469"/>
                    <a:gd name="T46" fmla="*/ 303 w 986"/>
                    <a:gd name="T47" fmla="*/ 179 h 469"/>
                    <a:gd name="T48" fmla="*/ 303 w 986"/>
                    <a:gd name="T49" fmla="*/ 179 h 469"/>
                    <a:gd name="T50" fmla="*/ 421 w 986"/>
                    <a:gd name="T51" fmla="*/ 278 h 469"/>
                    <a:gd name="T52" fmla="*/ 467 w 986"/>
                    <a:gd name="T53" fmla="*/ 180 h 469"/>
                    <a:gd name="T54" fmla="*/ 525 w 986"/>
                    <a:gd name="T55" fmla="*/ 190 h 469"/>
                    <a:gd name="T56" fmla="*/ 495 w 986"/>
                    <a:gd name="T57" fmla="*/ 288 h 469"/>
                    <a:gd name="T58" fmla="*/ 575 w 986"/>
                    <a:gd name="T59" fmla="*/ 285 h 469"/>
                    <a:gd name="T60" fmla="*/ 618 w 986"/>
                    <a:gd name="T61" fmla="*/ 282 h 469"/>
                    <a:gd name="T62" fmla="*/ 620 w 986"/>
                    <a:gd name="T63" fmla="*/ 227 h 469"/>
                    <a:gd name="T64" fmla="*/ 625 w 986"/>
                    <a:gd name="T65" fmla="*/ 241 h 469"/>
                    <a:gd name="T66" fmla="*/ 697 w 986"/>
                    <a:gd name="T67" fmla="*/ 180 h 469"/>
                    <a:gd name="T68" fmla="*/ 752 w 986"/>
                    <a:gd name="T69" fmla="*/ 288 h 469"/>
                    <a:gd name="T70" fmla="*/ 851 w 986"/>
                    <a:gd name="T71" fmla="*/ 191 h 469"/>
                    <a:gd name="T72" fmla="*/ 900 w 986"/>
                    <a:gd name="T73" fmla="*/ 287 h 469"/>
                    <a:gd name="T74" fmla="*/ 888 w 986"/>
                    <a:gd name="T75" fmla="*/ 291 h 469"/>
                    <a:gd name="T76" fmla="*/ 871 w 986"/>
                    <a:gd name="T77" fmla="*/ 174 h 469"/>
                    <a:gd name="T78" fmla="*/ 820 w 986"/>
                    <a:gd name="T79" fmla="*/ 188 h 469"/>
                    <a:gd name="T80" fmla="*/ 954 w 986"/>
                    <a:gd name="T81" fmla="*/ 190 h 469"/>
                    <a:gd name="T82" fmla="*/ 25 w 986"/>
                    <a:gd name="T83" fmla="*/ 457 h 469"/>
                    <a:gd name="T84" fmla="*/ 46 w 986"/>
                    <a:gd name="T85" fmla="*/ 359 h 469"/>
                    <a:gd name="T86" fmla="*/ 171 w 986"/>
                    <a:gd name="T87" fmla="*/ 369 h 469"/>
                    <a:gd name="T88" fmla="*/ 220 w 986"/>
                    <a:gd name="T89" fmla="*/ 465 h 469"/>
                    <a:gd name="T90" fmla="*/ 208 w 986"/>
                    <a:gd name="T91" fmla="*/ 469 h 469"/>
                    <a:gd name="T92" fmla="*/ 278 w 986"/>
                    <a:gd name="T93" fmla="*/ 368 h 469"/>
                    <a:gd name="T94" fmla="*/ 249 w 986"/>
                    <a:gd name="T95" fmla="*/ 467 h 469"/>
                    <a:gd name="T96" fmla="*/ 328 w 986"/>
                    <a:gd name="T97" fmla="*/ 463 h 469"/>
                    <a:gd name="T98" fmla="*/ 394 w 986"/>
                    <a:gd name="T99" fmla="*/ 359 h 469"/>
                    <a:gd name="T100" fmla="*/ 429 w 986"/>
                    <a:gd name="T101" fmla="*/ 466 h 469"/>
                    <a:gd name="T102" fmla="*/ 394 w 986"/>
                    <a:gd name="T103" fmla="*/ 359 h 469"/>
                    <a:gd name="T104" fmla="*/ 579 w 986"/>
                    <a:gd name="T105" fmla="*/ 438 h 469"/>
                    <a:gd name="T106" fmla="*/ 551 w 986"/>
                    <a:gd name="T107" fmla="*/ 357 h 469"/>
                    <a:gd name="T108" fmla="*/ 599 w 986"/>
                    <a:gd name="T109" fmla="*/ 359 h 469"/>
                    <a:gd name="T110" fmla="*/ 675 w 986"/>
                    <a:gd name="T111" fmla="*/ 359 h 469"/>
                    <a:gd name="T112" fmla="*/ 731 w 986"/>
                    <a:gd name="T113" fmla="*/ 370 h 469"/>
                    <a:gd name="T114" fmla="*/ 693 w 986"/>
                    <a:gd name="T115" fmla="*/ 469 h 469"/>
                    <a:gd name="T116" fmla="*/ 832 w 986"/>
                    <a:gd name="T117" fmla="*/ 457 h 469"/>
                    <a:gd name="T118" fmla="*/ 837 w 986"/>
                    <a:gd name="T119" fmla="*/ 359 h 469"/>
                    <a:gd name="T120" fmla="*/ 837 w 986"/>
                    <a:gd name="T121" fmla="*/ 359 h 469"/>
                    <a:gd name="T122" fmla="*/ 954 w 986"/>
                    <a:gd name="T123" fmla="*/ 369 h 4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986" h="46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0" y="12"/>
                      </a:lnTo>
                      <a:lnTo>
                        <a:pt x="32" y="12"/>
                      </a:lnTo>
                      <a:lnTo>
                        <a:pt x="32" y="110"/>
                      </a:lnTo>
                      <a:lnTo>
                        <a:pt x="44" y="110"/>
                      </a:lnTo>
                      <a:lnTo>
                        <a:pt x="44" y="12"/>
                      </a:lnTo>
                      <a:lnTo>
                        <a:pt x="76" y="12"/>
                      </a:lnTo>
                      <a:lnTo>
                        <a:pt x="76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close/>
                      <a:moveTo>
                        <a:pt x="100" y="2"/>
                      </a:moveTo>
                      <a:lnTo>
                        <a:pt x="100" y="2"/>
                      </a:lnTo>
                      <a:lnTo>
                        <a:pt x="100" y="110"/>
                      </a:lnTo>
                      <a:lnTo>
                        <a:pt x="158" y="110"/>
                      </a:lnTo>
                      <a:lnTo>
                        <a:pt x="158" y="100"/>
                      </a:lnTo>
                      <a:lnTo>
                        <a:pt x="112" y="100"/>
                      </a:lnTo>
                      <a:lnTo>
                        <a:pt x="112" y="59"/>
                      </a:lnTo>
                      <a:lnTo>
                        <a:pt x="154" y="59"/>
                      </a:lnTo>
                      <a:lnTo>
                        <a:pt x="154" y="49"/>
                      </a:lnTo>
                      <a:lnTo>
                        <a:pt x="112" y="49"/>
                      </a:lnTo>
                      <a:lnTo>
                        <a:pt x="112" y="12"/>
                      </a:lnTo>
                      <a:lnTo>
                        <a:pt x="158" y="12"/>
                      </a:lnTo>
                      <a:lnTo>
                        <a:pt x="158" y="2"/>
                      </a:lnTo>
                      <a:lnTo>
                        <a:pt x="100" y="2"/>
                      </a:lnTo>
                      <a:lnTo>
                        <a:pt x="100" y="2"/>
                      </a:lnTo>
                      <a:close/>
                      <a:moveTo>
                        <a:pt x="238" y="9"/>
                      </a:moveTo>
                      <a:lnTo>
                        <a:pt x="238" y="9"/>
                      </a:lnTo>
                      <a:cubicBezTo>
                        <a:pt x="248" y="9"/>
                        <a:pt x="257" y="11"/>
                        <a:pt x="266" y="17"/>
                      </a:cubicBezTo>
                      <a:lnTo>
                        <a:pt x="270" y="8"/>
                      </a:lnTo>
                      <a:cubicBezTo>
                        <a:pt x="260" y="3"/>
                        <a:pt x="250" y="0"/>
                        <a:pt x="238" y="0"/>
                      </a:cubicBezTo>
                      <a:cubicBezTo>
                        <a:pt x="206" y="0"/>
                        <a:pt x="181" y="23"/>
                        <a:pt x="181" y="56"/>
                      </a:cubicBezTo>
                      <a:cubicBezTo>
                        <a:pt x="181" y="91"/>
                        <a:pt x="206" y="112"/>
                        <a:pt x="238" y="112"/>
                      </a:cubicBezTo>
                      <a:cubicBezTo>
                        <a:pt x="248" y="112"/>
                        <a:pt x="260" y="107"/>
                        <a:pt x="270" y="102"/>
                      </a:cubicBezTo>
                      <a:lnTo>
                        <a:pt x="265" y="94"/>
                      </a:lnTo>
                      <a:cubicBezTo>
                        <a:pt x="257" y="99"/>
                        <a:pt x="247" y="102"/>
                        <a:pt x="238" y="102"/>
                      </a:cubicBezTo>
                      <a:cubicBezTo>
                        <a:pt x="211" y="102"/>
                        <a:pt x="193" y="82"/>
                        <a:pt x="193" y="56"/>
                      </a:cubicBezTo>
                      <a:cubicBezTo>
                        <a:pt x="193" y="30"/>
                        <a:pt x="211" y="9"/>
                        <a:pt x="238" y="9"/>
                      </a:cubicBezTo>
                      <a:lnTo>
                        <a:pt x="238" y="9"/>
                      </a:lnTo>
                      <a:close/>
                      <a:moveTo>
                        <a:pt x="297" y="2"/>
                      </a:moveTo>
                      <a:lnTo>
                        <a:pt x="297" y="2"/>
                      </a:lnTo>
                      <a:lnTo>
                        <a:pt x="297" y="110"/>
                      </a:lnTo>
                      <a:lnTo>
                        <a:pt x="309" y="110"/>
                      </a:lnTo>
                      <a:lnTo>
                        <a:pt x="309" y="58"/>
                      </a:lnTo>
                      <a:lnTo>
                        <a:pt x="368" y="58"/>
                      </a:lnTo>
                      <a:lnTo>
                        <a:pt x="368" y="110"/>
                      </a:lnTo>
                      <a:lnTo>
                        <a:pt x="380" y="110"/>
                      </a:lnTo>
                      <a:lnTo>
                        <a:pt x="380" y="2"/>
                      </a:lnTo>
                      <a:lnTo>
                        <a:pt x="368" y="2"/>
                      </a:lnTo>
                      <a:lnTo>
                        <a:pt x="368" y="49"/>
                      </a:lnTo>
                      <a:lnTo>
                        <a:pt x="309" y="49"/>
                      </a:lnTo>
                      <a:lnTo>
                        <a:pt x="309" y="2"/>
                      </a:lnTo>
                      <a:lnTo>
                        <a:pt x="297" y="2"/>
                      </a:lnTo>
                      <a:lnTo>
                        <a:pt x="297" y="2"/>
                      </a:lnTo>
                      <a:close/>
                      <a:moveTo>
                        <a:pt x="431" y="0"/>
                      </a:moveTo>
                      <a:lnTo>
                        <a:pt x="431" y="0"/>
                      </a:lnTo>
                      <a:lnTo>
                        <a:pt x="418" y="3"/>
                      </a:lnTo>
                      <a:lnTo>
                        <a:pt x="418" y="110"/>
                      </a:lnTo>
                      <a:lnTo>
                        <a:pt x="430" y="110"/>
                      </a:lnTo>
                      <a:lnTo>
                        <a:pt x="430" y="18"/>
                      </a:lnTo>
                      <a:lnTo>
                        <a:pt x="493" y="112"/>
                      </a:lnTo>
                      <a:lnTo>
                        <a:pt x="506" y="109"/>
                      </a:lnTo>
                      <a:lnTo>
                        <a:pt x="506" y="2"/>
                      </a:lnTo>
                      <a:lnTo>
                        <a:pt x="495" y="2"/>
                      </a:lnTo>
                      <a:lnTo>
                        <a:pt x="495" y="95"/>
                      </a:lnTo>
                      <a:lnTo>
                        <a:pt x="431" y="0"/>
                      </a:lnTo>
                      <a:lnTo>
                        <a:pt x="431" y="0"/>
                      </a:lnTo>
                      <a:close/>
                      <a:moveTo>
                        <a:pt x="550" y="110"/>
                      </a:moveTo>
                      <a:lnTo>
                        <a:pt x="550" y="110"/>
                      </a:lnTo>
                      <a:lnTo>
                        <a:pt x="562" y="110"/>
                      </a:lnTo>
                      <a:lnTo>
                        <a:pt x="562" y="2"/>
                      </a:lnTo>
                      <a:lnTo>
                        <a:pt x="550" y="2"/>
                      </a:lnTo>
                      <a:lnTo>
                        <a:pt x="550" y="110"/>
                      </a:lnTo>
                      <a:close/>
                      <a:moveTo>
                        <a:pt x="623" y="103"/>
                      </a:moveTo>
                      <a:lnTo>
                        <a:pt x="623" y="103"/>
                      </a:lnTo>
                      <a:cubicBezTo>
                        <a:pt x="615" y="103"/>
                        <a:pt x="606" y="100"/>
                        <a:pt x="600" y="96"/>
                      </a:cubicBezTo>
                      <a:lnTo>
                        <a:pt x="595" y="104"/>
                      </a:lnTo>
                      <a:cubicBezTo>
                        <a:pt x="604" y="109"/>
                        <a:pt x="613" y="112"/>
                        <a:pt x="624" y="112"/>
                      </a:cubicBezTo>
                      <a:cubicBezTo>
                        <a:pt x="647" y="112"/>
                        <a:pt x="658" y="97"/>
                        <a:pt x="658" y="81"/>
                      </a:cubicBezTo>
                      <a:cubicBezTo>
                        <a:pt x="658" y="65"/>
                        <a:pt x="646" y="58"/>
                        <a:pt x="634" y="52"/>
                      </a:cubicBezTo>
                      <a:lnTo>
                        <a:pt x="625" y="48"/>
                      </a:lnTo>
                      <a:cubicBezTo>
                        <a:pt x="617" y="44"/>
                        <a:pt x="609" y="39"/>
                        <a:pt x="609" y="28"/>
                      </a:cubicBezTo>
                      <a:cubicBezTo>
                        <a:pt x="609" y="14"/>
                        <a:pt x="620" y="8"/>
                        <a:pt x="630" y="8"/>
                      </a:cubicBezTo>
                      <a:cubicBezTo>
                        <a:pt x="640" y="8"/>
                        <a:pt x="647" y="12"/>
                        <a:pt x="653" y="16"/>
                      </a:cubicBezTo>
                      <a:lnTo>
                        <a:pt x="657" y="8"/>
                      </a:lnTo>
                      <a:cubicBezTo>
                        <a:pt x="649" y="3"/>
                        <a:pt x="640" y="0"/>
                        <a:pt x="630" y="0"/>
                      </a:cubicBezTo>
                      <a:cubicBezTo>
                        <a:pt x="611" y="0"/>
                        <a:pt x="598" y="11"/>
                        <a:pt x="598" y="28"/>
                      </a:cubicBezTo>
                      <a:cubicBezTo>
                        <a:pt x="598" y="50"/>
                        <a:pt x="614" y="54"/>
                        <a:pt x="630" y="62"/>
                      </a:cubicBezTo>
                      <a:cubicBezTo>
                        <a:pt x="639" y="66"/>
                        <a:pt x="646" y="71"/>
                        <a:pt x="646" y="82"/>
                      </a:cubicBezTo>
                      <a:cubicBezTo>
                        <a:pt x="646" y="95"/>
                        <a:pt x="636" y="103"/>
                        <a:pt x="623" y="103"/>
                      </a:cubicBezTo>
                      <a:lnTo>
                        <a:pt x="623" y="103"/>
                      </a:lnTo>
                      <a:close/>
                      <a:moveTo>
                        <a:pt x="741" y="9"/>
                      </a:moveTo>
                      <a:lnTo>
                        <a:pt x="741" y="9"/>
                      </a:lnTo>
                      <a:cubicBezTo>
                        <a:pt x="752" y="9"/>
                        <a:pt x="761" y="11"/>
                        <a:pt x="769" y="17"/>
                      </a:cubicBezTo>
                      <a:lnTo>
                        <a:pt x="774" y="8"/>
                      </a:lnTo>
                      <a:cubicBezTo>
                        <a:pt x="764" y="3"/>
                        <a:pt x="754" y="0"/>
                        <a:pt x="741" y="0"/>
                      </a:cubicBezTo>
                      <a:cubicBezTo>
                        <a:pt x="709" y="0"/>
                        <a:pt x="684" y="23"/>
                        <a:pt x="684" y="56"/>
                      </a:cubicBezTo>
                      <a:cubicBezTo>
                        <a:pt x="684" y="91"/>
                        <a:pt x="709" y="112"/>
                        <a:pt x="741" y="112"/>
                      </a:cubicBezTo>
                      <a:cubicBezTo>
                        <a:pt x="752" y="112"/>
                        <a:pt x="764" y="107"/>
                        <a:pt x="773" y="102"/>
                      </a:cubicBezTo>
                      <a:lnTo>
                        <a:pt x="769" y="94"/>
                      </a:lnTo>
                      <a:cubicBezTo>
                        <a:pt x="761" y="99"/>
                        <a:pt x="751" y="102"/>
                        <a:pt x="741" y="102"/>
                      </a:cubicBezTo>
                      <a:cubicBezTo>
                        <a:pt x="715" y="102"/>
                        <a:pt x="697" y="82"/>
                        <a:pt x="697" y="56"/>
                      </a:cubicBezTo>
                      <a:cubicBezTo>
                        <a:pt x="697" y="30"/>
                        <a:pt x="715" y="9"/>
                        <a:pt x="741" y="9"/>
                      </a:cubicBezTo>
                      <a:lnTo>
                        <a:pt x="741" y="9"/>
                      </a:lnTo>
                      <a:close/>
                      <a:moveTo>
                        <a:pt x="805" y="2"/>
                      </a:moveTo>
                      <a:lnTo>
                        <a:pt x="805" y="2"/>
                      </a:lnTo>
                      <a:lnTo>
                        <a:pt x="805" y="110"/>
                      </a:lnTo>
                      <a:lnTo>
                        <a:pt x="817" y="110"/>
                      </a:lnTo>
                      <a:lnTo>
                        <a:pt x="817" y="58"/>
                      </a:lnTo>
                      <a:lnTo>
                        <a:pt x="875" y="58"/>
                      </a:lnTo>
                      <a:lnTo>
                        <a:pt x="875" y="110"/>
                      </a:lnTo>
                      <a:lnTo>
                        <a:pt x="887" y="110"/>
                      </a:lnTo>
                      <a:lnTo>
                        <a:pt x="887" y="2"/>
                      </a:lnTo>
                      <a:lnTo>
                        <a:pt x="875" y="2"/>
                      </a:lnTo>
                      <a:lnTo>
                        <a:pt x="875" y="49"/>
                      </a:lnTo>
                      <a:lnTo>
                        <a:pt x="817" y="49"/>
                      </a:lnTo>
                      <a:lnTo>
                        <a:pt x="817" y="2"/>
                      </a:lnTo>
                      <a:lnTo>
                        <a:pt x="805" y="2"/>
                      </a:lnTo>
                      <a:lnTo>
                        <a:pt x="805" y="2"/>
                      </a:lnTo>
                      <a:close/>
                      <a:moveTo>
                        <a:pt x="926" y="2"/>
                      </a:moveTo>
                      <a:lnTo>
                        <a:pt x="926" y="2"/>
                      </a:lnTo>
                      <a:lnTo>
                        <a:pt x="926" y="110"/>
                      </a:lnTo>
                      <a:lnTo>
                        <a:pt x="984" y="110"/>
                      </a:lnTo>
                      <a:lnTo>
                        <a:pt x="984" y="100"/>
                      </a:lnTo>
                      <a:lnTo>
                        <a:pt x="938" y="100"/>
                      </a:lnTo>
                      <a:lnTo>
                        <a:pt x="938" y="59"/>
                      </a:lnTo>
                      <a:lnTo>
                        <a:pt x="980" y="59"/>
                      </a:lnTo>
                      <a:lnTo>
                        <a:pt x="980" y="49"/>
                      </a:lnTo>
                      <a:lnTo>
                        <a:pt x="938" y="49"/>
                      </a:lnTo>
                      <a:lnTo>
                        <a:pt x="938" y="12"/>
                      </a:lnTo>
                      <a:lnTo>
                        <a:pt x="984" y="12"/>
                      </a:lnTo>
                      <a:lnTo>
                        <a:pt x="984" y="2"/>
                      </a:lnTo>
                      <a:lnTo>
                        <a:pt x="926" y="2"/>
                      </a:lnTo>
                      <a:lnTo>
                        <a:pt x="926" y="2"/>
                      </a:lnTo>
                      <a:close/>
                      <a:moveTo>
                        <a:pt x="96" y="251"/>
                      </a:moveTo>
                      <a:lnTo>
                        <a:pt x="96" y="251"/>
                      </a:lnTo>
                      <a:lnTo>
                        <a:pt x="96" y="180"/>
                      </a:lnTo>
                      <a:lnTo>
                        <a:pt x="84" y="180"/>
                      </a:lnTo>
                      <a:lnTo>
                        <a:pt x="84" y="249"/>
                      </a:lnTo>
                      <a:cubicBezTo>
                        <a:pt x="84" y="274"/>
                        <a:pt x="73" y="281"/>
                        <a:pt x="54" y="281"/>
                      </a:cubicBezTo>
                      <a:cubicBezTo>
                        <a:pt x="34" y="281"/>
                        <a:pt x="25" y="270"/>
                        <a:pt x="25" y="249"/>
                      </a:cubicBezTo>
                      <a:lnTo>
                        <a:pt x="25" y="180"/>
                      </a:lnTo>
                      <a:lnTo>
                        <a:pt x="13" y="180"/>
                      </a:lnTo>
                      <a:lnTo>
                        <a:pt x="13" y="252"/>
                      </a:lnTo>
                      <a:cubicBezTo>
                        <a:pt x="13" y="277"/>
                        <a:pt x="27" y="290"/>
                        <a:pt x="54" y="290"/>
                      </a:cubicBezTo>
                      <a:cubicBezTo>
                        <a:pt x="74" y="290"/>
                        <a:pt x="96" y="284"/>
                        <a:pt x="96" y="251"/>
                      </a:cubicBezTo>
                      <a:lnTo>
                        <a:pt x="96" y="251"/>
                      </a:lnTo>
                      <a:close/>
                      <a:moveTo>
                        <a:pt x="143" y="178"/>
                      </a:moveTo>
                      <a:lnTo>
                        <a:pt x="143" y="178"/>
                      </a:lnTo>
                      <a:lnTo>
                        <a:pt x="130" y="181"/>
                      </a:lnTo>
                      <a:lnTo>
                        <a:pt x="130" y="288"/>
                      </a:lnTo>
                      <a:lnTo>
                        <a:pt x="142" y="288"/>
                      </a:lnTo>
                      <a:lnTo>
                        <a:pt x="142" y="196"/>
                      </a:lnTo>
                      <a:lnTo>
                        <a:pt x="205" y="291"/>
                      </a:lnTo>
                      <a:lnTo>
                        <a:pt x="218" y="287"/>
                      </a:lnTo>
                      <a:lnTo>
                        <a:pt x="218" y="181"/>
                      </a:lnTo>
                      <a:lnTo>
                        <a:pt x="207" y="181"/>
                      </a:lnTo>
                      <a:lnTo>
                        <a:pt x="206" y="273"/>
                      </a:lnTo>
                      <a:lnTo>
                        <a:pt x="143" y="178"/>
                      </a:lnTo>
                      <a:lnTo>
                        <a:pt x="143" y="178"/>
                      </a:lnTo>
                      <a:close/>
                      <a:moveTo>
                        <a:pt x="256" y="288"/>
                      </a:moveTo>
                      <a:lnTo>
                        <a:pt x="256" y="288"/>
                      </a:lnTo>
                      <a:lnTo>
                        <a:pt x="268" y="288"/>
                      </a:lnTo>
                      <a:lnTo>
                        <a:pt x="268" y="180"/>
                      </a:lnTo>
                      <a:lnTo>
                        <a:pt x="256" y="180"/>
                      </a:lnTo>
                      <a:lnTo>
                        <a:pt x="256" y="288"/>
                      </a:lnTo>
                      <a:close/>
                      <a:moveTo>
                        <a:pt x="303" y="179"/>
                      </a:moveTo>
                      <a:lnTo>
                        <a:pt x="303" y="179"/>
                      </a:lnTo>
                      <a:lnTo>
                        <a:pt x="291" y="183"/>
                      </a:lnTo>
                      <a:lnTo>
                        <a:pt x="332" y="288"/>
                      </a:lnTo>
                      <a:lnTo>
                        <a:pt x="344" y="288"/>
                      </a:lnTo>
                      <a:lnTo>
                        <a:pt x="385" y="183"/>
                      </a:lnTo>
                      <a:lnTo>
                        <a:pt x="374" y="179"/>
                      </a:lnTo>
                      <a:lnTo>
                        <a:pt x="338" y="275"/>
                      </a:lnTo>
                      <a:lnTo>
                        <a:pt x="303" y="179"/>
                      </a:lnTo>
                      <a:lnTo>
                        <a:pt x="303" y="179"/>
                      </a:lnTo>
                      <a:close/>
                      <a:moveTo>
                        <a:pt x="409" y="180"/>
                      </a:moveTo>
                      <a:lnTo>
                        <a:pt x="409" y="180"/>
                      </a:lnTo>
                      <a:lnTo>
                        <a:pt x="409" y="288"/>
                      </a:lnTo>
                      <a:lnTo>
                        <a:pt x="467" y="288"/>
                      </a:lnTo>
                      <a:lnTo>
                        <a:pt x="467" y="278"/>
                      </a:lnTo>
                      <a:lnTo>
                        <a:pt x="421" y="278"/>
                      </a:lnTo>
                      <a:lnTo>
                        <a:pt x="421" y="237"/>
                      </a:lnTo>
                      <a:lnTo>
                        <a:pt x="463" y="237"/>
                      </a:lnTo>
                      <a:lnTo>
                        <a:pt x="463" y="227"/>
                      </a:lnTo>
                      <a:lnTo>
                        <a:pt x="421" y="227"/>
                      </a:lnTo>
                      <a:lnTo>
                        <a:pt x="421" y="190"/>
                      </a:lnTo>
                      <a:lnTo>
                        <a:pt x="467" y="190"/>
                      </a:lnTo>
                      <a:lnTo>
                        <a:pt x="467" y="180"/>
                      </a:lnTo>
                      <a:lnTo>
                        <a:pt x="409" y="180"/>
                      </a:lnTo>
                      <a:lnTo>
                        <a:pt x="409" y="180"/>
                      </a:lnTo>
                      <a:close/>
                      <a:moveTo>
                        <a:pt x="522" y="233"/>
                      </a:moveTo>
                      <a:lnTo>
                        <a:pt x="522" y="233"/>
                      </a:lnTo>
                      <a:lnTo>
                        <a:pt x="508" y="233"/>
                      </a:lnTo>
                      <a:lnTo>
                        <a:pt x="508" y="190"/>
                      </a:lnTo>
                      <a:lnTo>
                        <a:pt x="525" y="190"/>
                      </a:lnTo>
                      <a:cubicBezTo>
                        <a:pt x="543" y="190"/>
                        <a:pt x="549" y="199"/>
                        <a:pt x="549" y="211"/>
                      </a:cubicBezTo>
                      <a:cubicBezTo>
                        <a:pt x="549" y="228"/>
                        <a:pt x="536" y="233"/>
                        <a:pt x="522" y="233"/>
                      </a:cubicBezTo>
                      <a:lnTo>
                        <a:pt x="522" y="233"/>
                      </a:lnTo>
                      <a:close/>
                      <a:moveTo>
                        <a:pt x="528" y="181"/>
                      </a:moveTo>
                      <a:lnTo>
                        <a:pt x="528" y="181"/>
                      </a:lnTo>
                      <a:lnTo>
                        <a:pt x="495" y="180"/>
                      </a:lnTo>
                      <a:lnTo>
                        <a:pt x="495" y="288"/>
                      </a:lnTo>
                      <a:lnTo>
                        <a:pt x="508" y="288"/>
                      </a:lnTo>
                      <a:lnTo>
                        <a:pt x="508" y="242"/>
                      </a:lnTo>
                      <a:lnTo>
                        <a:pt x="517" y="242"/>
                      </a:lnTo>
                      <a:cubicBezTo>
                        <a:pt x="525" y="242"/>
                        <a:pt x="530" y="245"/>
                        <a:pt x="534" y="251"/>
                      </a:cubicBezTo>
                      <a:lnTo>
                        <a:pt x="539" y="257"/>
                      </a:lnTo>
                      <a:lnTo>
                        <a:pt x="564" y="291"/>
                      </a:lnTo>
                      <a:lnTo>
                        <a:pt x="575" y="285"/>
                      </a:lnTo>
                      <a:lnTo>
                        <a:pt x="553" y="256"/>
                      </a:lnTo>
                      <a:cubicBezTo>
                        <a:pt x="549" y="251"/>
                        <a:pt x="543" y="241"/>
                        <a:pt x="537" y="240"/>
                      </a:cubicBezTo>
                      <a:lnTo>
                        <a:pt x="537" y="237"/>
                      </a:lnTo>
                      <a:cubicBezTo>
                        <a:pt x="551" y="235"/>
                        <a:pt x="560" y="227"/>
                        <a:pt x="560" y="209"/>
                      </a:cubicBezTo>
                      <a:cubicBezTo>
                        <a:pt x="560" y="192"/>
                        <a:pt x="548" y="181"/>
                        <a:pt x="528" y="181"/>
                      </a:cubicBezTo>
                      <a:lnTo>
                        <a:pt x="528" y="181"/>
                      </a:lnTo>
                      <a:close/>
                      <a:moveTo>
                        <a:pt x="618" y="282"/>
                      </a:moveTo>
                      <a:lnTo>
                        <a:pt x="618" y="282"/>
                      </a:lnTo>
                      <a:cubicBezTo>
                        <a:pt x="609" y="282"/>
                        <a:pt x="601" y="279"/>
                        <a:pt x="595" y="275"/>
                      </a:cubicBezTo>
                      <a:lnTo>
                        <a:pt x="590" y="283"/>
                      </a:lnTo>
                      <a:cubicBezTo>
                        <a:pt x="599" y="288"/>
                        <a:pt x="607" y="291"/>
                        <a:pt x="618" y="291"/>
                      </a:cubicBezTo>
                      <a:cubicBezTo>
                        <a:pt x="642" y="291"/>
                        <a:pt x="653" y="276"/>
                        <a:pt x="653" y="260"/>
                      </a:cubicBezTo>
                      <a:cubicBezTo>
                        <a:pt x="653" y="244"/>
                        <a:pt x="641" y="237"/>
                        <a:pt x="629" y="231"/>
                      </a:cubicBezTo>
                      <a:lnTo>
                        <a:pt x="620" y="227"/>
                      </a:lnTo>
                      <a:cubicBezTo>
                        <a:pt x="612" y="223"/>
                        <a:pt x="604" y="218"/>
                        <a:pt x="604" y="207"/>
                      </a:cubicBezTo>
                      <a:cubicBezTo>
                        <a:pt x="604" y="193"/>
                        <a:pt x="615" y="187"/>
                        <a:pt x="625" y="187"/>
                      </a:cubicBezTo>
                      <a:cubicBezTo>
                        <a:pt x="635" y="187"/>
                        <a:pt x="642" y="191"/>
                        <a:pt x="648" y="195"/>
                      </a:cubicBezTo>
                      <a:lnTo>
                        <a:pt x="652" y="187"/>
                      </a:lnTo>
                      <a:cubicBezTo>
                        <a:pt x="644" y="182"/>
                        <a:pt x="634" y="179"/>
                        <a:pt x="624" y="179"/>
                      </a:cubicBezTo>
                      <a:cubicBezTo>
                        <a:pt x="605" y="179"/>
                        <a:pt x="592" y="190"/>
                        <a:pt x="592" y="207"/>
                      </a:cubicBezTo>
                      <a:cubicBezTo>
                        <a:pt x="592" y="229"/>
                        <a:pt x="609" y="233"/>
                        <a:pt x="625" y="241"/>
                      </a:cubicBezTo>
                      <a:cubicBezTo>
                        <a:pt x="633" y="245"/>
                        <a:pt x="640" y="250"/>
                        <a:pt x="640" y="261"/>
                      </a:cubicBezTo>
                      <a:cubicBezTo>
                        <a:pt x="640" y="274"/>
                        <a:pt x="631" y="282"/>
                        <a:pt x="618" y="282"/>
                      </a:cubicBezTo>
                      <a:lnTo>
                        <a:pt x="618" y="282"/>
                      </a:lnTo>
                      <a:close/>
                      <a:moveTo>
                        <a:pt x="685" y="288"/>
                      </a:moveTo>
                      <a:lnTo>
                        <a:pt x="685" y="288"/>
                      </a:lnTo>
                      <a:lnTo>
                        <a:pt x="697" y="288"/>
                      </a:lnTo>
                      <a:lnTo>
                        <a:pt x="697" y="180"/>
                      </a:lnTo>
                      <a:lnTo>
                        <a:pt x="685" y="180"/>
                      </a:lnTo>
                      <a:lnTo>
                        <a:pt x="685" y="288"/>
                      </a:lnTo>
                      <a:close/>
                      <a:moveTo>
                        <a:pt x="721" y="180"/>
                      </a:moveTo>
                      <a:lnTo>
                        <a:pt x="721" y="180"/>
                      </a:lnTo>
                      <a:lnTo>
                        <a:pt x="721" y="190"/>
                      </a:lnTo>
                      <a:lnTo>
                        <a:pt x="752" y="190"/>
                      </a:lnTo>
                      <a:lnTo>
                        <a:pt x="752" y="288"/>
                      </a:lnTo>
                      <a:lnTo>
                        <a:pt x="764" y="288"/>
                      </a:lnTo>
                      <a:lnTo>
                        <a:pt x="764" y="190"/>
                      </a:lnTo>
                      <a:lnTo>
                        <a:pt x="796" y="190"/>
                      </a:lnTo>
                      <a:lnTo>
                        <a:pt x="796" y="180"/>
                      </a:lnTo>
                      <a:lnTo>
                        <a:pt x="721" y="180"/>
                      </a:lnTo>
                      <a:lnTo>
                        <a:pt x="721" y="180"/>
                      </a:lnTo>
                      <a:close/>
                      <a:moveTo>
                        <a:pt x="851" y="191"/>
                      </a:moveTo>
                      <a:lnTo>
                        <a:pt x="851" y="191"/>
                      </a:lnTo>
                      <a:lnTo>
                        <a:pt x="870" y="245"/>
                      </a:lnTo>
                      <a:lnTo>
                        <a:pt x="830" y="245"/>
                      </a:lnTo>
                      <a:lnTo>
                        <a:pt x="851" y="191"/>
                      </a:lnTo>
                      <a:lnTo>
                        <a:pt x="851" y="191"/>
                      </a:lnTo>
                      <a:close/>
                      <a:moveTo>
                        <a:pt x="900" y="287"/>
                      </a:moveTo>
                      <a:lnTo>
                        <a:pt x="900" y="287"/>
                      </a:lnTo>
                      <a:lnTo>
                        <a:pt x="857" y="180"/>
                      </a:lnTo>
                      <a:lnTo>
                        <a:pt x="844" y="180"/>
                      </a:lnTo>
                      <a:lnTo>
                        <a:pt x="800" y="287"/>
                      </a:lnTo>
                      <a:lnTo>
                        <a:pt x="812" y="291"/>
                      </a:lnTo>
                      <a:lnTo>
                        <a:pt x="827" y="253"/>
                      </a:lnTo>
                      <a:lnTo>
                        <a:pt x="874" y="253"/>
                      </a:lnTo>
                      <a:lnTo>
                        <a:pt x="888" y="291"/>
                      </a:lnTo>
                      <a:lnTo>
                        <a:pt x="900" y="287"/>
                      </a:lnTo>
                      <a:lnTo>
                        <a:pt x="900" y="287"/>
                      </a:lnTo>
                      <a:close/>
                      <a:moveTo>
                        <a:pt x="871" y="188"/>
                      </a:moveTo>
                      <a:lnTo>
                        <a:pt x="871" y="188"/>
                      </a:lnTo>
                      <a:lnTo>
                        <a:pt x="882" y="188"/>
                      </a:lnTo>
                      <a:lnTo>
                        <a:pt x="882" y="174"/>
                      </a:lnTo>
                      <a:lnTo>
                        <a:pt x="871" y="174"/>
                      </a:lnTo>
                      <a:lnTo>
                        <a:pt x="871" y="188"/>
                      </a:lnTo>
                      <a:close/>
                      <a:moveTo>
                        <a:pt x="820" y="188"/>
                      </a:moveTo>
                      <a:lnTo>
                        <a:pt x="820" y="188"/>
                      </a:lnTo>
                      <a:lnTo>
                        <a:pt x="831" y="188"/>
                      </a:lnTo>
                      <a:lnTo>
                        <a:pt x="831" y="174"/>
                      </a:lnTo>
                      <a:lnTo>
                        <a:pt x="820" y="174"/>
                      </a:lnTo>
                      <a:lnTo>
                        <a:pt x="820" y="188"/>
                      </a:lnTo>
                      <a:close/>
                      <a:moveTo>
                        <a:pt x="911" y="180"/>
                      </a:moveTo>
                      <a:lnTo>
                        <a:pt x="911" y="180"/>
                      </a:lnTo>
                      <a:lnTo>
                        <a:pt x="911" y="190"/>
                      </a:lnTo>
                      <a:lnTo>
                        <a:pt x="942" y="190"/>
                      </a:lnTo>
                      <a:lnTo>
                        <a:pt x="942" y="288"/>
                      </a:lnTo>
                      <a:lnTo>
                        <a:pt x="954" y="288"/>
                      </a:lnTo>
                      <a:lnTo>
                        <a:pt x="954" y="190"/>
                      </a:lnTo>
                      <a:lnTo>
                        <a:pt x="986" y="190"/>
                      </a:lnTo>
                      <a:lnTo>
                        <a:pt x="986" y="180"/>
                      </a:lnTo>
                      <a:lnTo>
                        <a:pt x="911" y="180"/>
                      </a:lnTo>
                      <a:lnTo>
                        <a:pt x="911" y="180"/>
                      </a:lnTo>
                      <a:close/>
                      <a:moveTo>
                        <a:pt x="41" y="457"/>
                      </a:moveTo>
                      <a:lnTo>
                        <a:pt x="41" y="457"/>
                      </a:lnTo>
                      <a:lnTo>
                        <a:pt x="25" y="457"/>
                      </a:lnTo>
                      <a:lnTo>
                        <a:pt x="25" y="368"/>
                      </a:lnTo>
                      <a:lnTo>
                        <a:pt x="43" y="368"/>
                      </a:lnTo>
                      <a:cubicBezTo>
                        <a:pt x="73" y="368"/>
                        <a:pt x="93" y="383"/>
                        <a:pt x="93" y="412"/>
                      </a:cubicBezTo>
                      <a:cubicBezTo>
                        <a:pt x="93" y="440"/>
                        <a:pt x="73" y="457"/>
                        <a:pt x="41" y="457"/>
                      </a:cubicBezTo>
                      <a:lnTo>
                        <a:pt x="41" y="457"/>
                      </a:lnTo>
                      <a:close/>
                      <a:moveTo>
                        <a:pt x="46" y="359"/>
                      </a:moveTo>
                      <a:lnTo>
                        <a:pt x="46" y="359"/>
                      </a:lnTo>
                      <a:lnTo>
                        <a:pt x="13" y="359"/>
                      </a:lnTo>
                      <a:lnTo>
                        <a:pt x="13" y="466"/>
                      </a:lnTo>
                      <a:lnTo>
                        <a:pt x="42" y="466"/>
                      </a:lnTo>
                      <a:cubicBezTo>
                        <a:pt x="79" y="466"/>
                        <a:pt x="104" y="448"/>
                        <a:pt x="104" y="411"/>
                      </a:cubicBezTo>
                      <a:cubicBezTo>
                        <a:pt x="104" y="385"/>
                        <a:pt x="89" y="359"/>
                        <a:pt x="46" y="359"/>
                      </a:cubicBezTo>
                      <a:lnTo>
                        <a:pt x="46" y="359"/>
                      </a:lnTo>
                      <a:close/>
                      <a:moveTo>
                        <a:pt x="171" y="369"/>
                      </a:moveTo>
                      <a:lnTo>
                        <a:pt x="171" y="369"/>
                      </a:lnTo>
                      <a:lnTo>
                        <a:pt x="191" y="423"/>
                      </a:lnTo>
                      <a:lnTo>
                        <a:pt x="150" y="423"/>
                      </a:lnTo>
                      <a:lnTo>
                        <a:pt x="171" y="369"/>
                      </a:lnTo>
                      <a:lnTo>
                        <a:pt x="171" y="369"/>
                      </a:lnTo>
                      <a:close/>
                      <a:moveTo>
                        <a:pt x="220" y="465"/>
                      </a:moveTo>
                      <a:lnTo>
                        <a:pt x="220" y="465"/>
                      </a:lnTo>
                      <a:lnTo>
                        <a:pt x="177" y="359"/>
                      </a:lnTo>
                      <a:lnTo>
                        <a:pt x="165" y="359"/>
                      </a:lnTo>
                      <a:lnTo>
                        <a:pt x="121" y="465"/>
                      </a:lnTo>
                      <a:lnTo>
                        <a:pt x="133" y="469"/>
                      </a:lnTo>
                      <a:lnTo>
                        <a:pt x="147" y="432"/>
                      </a:lnTo>
                      <a:lnTo>
                        <a:pt x="194" y="432"/>
                      </a:lnTo>
                      <a:lnTo>
                        <a:pt x="208" y="469"/>
                      </a:lnTo>
                      <a:lnTo>
                        <a:pt x="220" y="465"/>
                      </a:lnTo>
                      <a:lnTo>
                        <a:pt x="220" y="465"/>
                      </a:lnTo>
                      <a:close/>
                      <a:moveTo>
                        <a:pt x="275" y="411"/>
                      </a:moveTo>
                      <a:lnTo>
                        <a:pt x="275" y="411"/>
                      </a:lnTo>
                      <a:lnTo>
                        <a:pt x="261" y="411"/>
                      </a:lnTo>
                      <a:lnTo>
                        <a:pt x="261" y="368"/>
                      </a:lnTo>
                      <a:lnTo>
                        <a:pt x="278" y="368"/>
                      </a:lnTo>
                      <a:cubicBezTo>
                        <a:pt x="297" y="368"/>
                        <a:pt x="302" y="377"/>
                        <a:pt x="302" y="389"/>
                      </a:cubicBezTo>
                      <a:cubicBezTo>
                        <a:pt x="302" y="407"/>
                        <a:pt x="289" y="411"/>
                        <a:pt x="275" y="411"/>
                      </a:cubicBezTo>
                      <a:lnTo>
                        <a:pt x="275" y="411"/>
                      </a:lnTo>
                      <a:close/>
                      <a:moveTo>
                        <a:pt x="281" y="359"/>
                      </a:moveTo>
                      <a:lnTo>
                        <a:pt x="281" y="359"/>
                      </a:lnTo>
                      <a:lnTo>
                        <a:pt x="249" y="359"/>
                      </a:lnTo>
                      <a:lnTo>
                        <a:pt x="249" y="467"/>
                      </a:lnTo>
                      <a:lnTo>
                        <a:pt x="261" y="467"/>
                      </a:lnTo>
                      <a:lnTo>
                        <a:pt x="261" y="420"/>
                      </a:lnTo>
                      <a:lnTo>
                        <a:pt x="271" y="420"/>
                      </a:lnTo>
                      <a:cubicBezTo>
                        <a:pt x="279" y="420"/>
                        <a:pt x="283" y="423"/>
                        <a:pt x="287" y="429"/>
                      </a:cubicBezTo>
                      <a:lnTo>
                        <a:pt x="292" y="435"/>
                      </a:lnTo>
                      <a:lnTo>
                        <a:pt x="317" y="469"/>
                      </a:lnTo>
                      <a:lnTo>
                        <a:pt x="328" y="463"/>
                      </a:lnTo>
                      <a:lnTo>
                        <a:pt x="306" y="435"/>
                      </a:lnTo>
                      <a:cubicBezTo>
                        <a:pt x="302" y="429"/>
                        <a:pt x="297" y="419"/>
                        <a:pt x="290" y="418"/>
                      </a:cubicBezTo>
                      <a:lnTo>
                        <a:pt x="290" y="415"/>
                      </a:lnTo>
                      <a:cubicBezTo>
                        <a:pt x="305" y="413"/>
                        <a:pt x="313" y="405"/>
                        <a:pt x="313" y="387"/>
                      </a:cubicBezTo>
                      <a:cubicBezTo>
                        <a:pt x="313" y="370"/>
                        <a:pt x="301" y="359"/>
                        <a:pt x="281" y="359"/>
                      </a:cubicBezTo>
                      <a:lnTo>
                        <a:pt x="281" y="359"/>
                      </a:lnTo>
                      <a:close/>
                      <a:moveTo>
                        <a:pt x="394" y="359"/>
                      </a:moveTo>
                      <a:lnTo>
                        <a:pt x="394" y="359"/>
                      </a:lnTo>
                      <a:lnTo>
                        <a:pt x="381" y="359"/>
                      </a:lnTo>
                      <a:lnTo>
                        <a:pt x="351" y="465"/>
                      </a:lnTo>
                      <a:lnTo>
                        <a:pt x="362" y="468"/>
                      </a:lnTo>
                      <a:lnTo>
                        <a:pt x="388" y="375"/>
                      </a:lnTo>
                      <a:lnTo>
                        <a:pt x="415" y="466"/>
                      </a:lnTo>
                      <a:lnTo>
                        <a:pt x="429" y="466"/>
                      </a:lnTo>
                      <a:lnTo>
                        <a:pt x="457" y="375"/>
                      </a:lnTo>
                      <a:lnTo>
                        <a:pt x="482" y="468"/>
                      </a:lnTo>
                      <a:lnTo>
                        <a:pt x="493" y="465"/>
                      </a:lnTo>
                      <a:lnTo>
                        <a:pt x="463" y="359"/>
                      </a:lnTo>
                      <a:lnTo>
                        <a:pt x="450" y="359"/>
                      </a:lnTo>
                      <a:lnTo>
                        <a:pt x="422" y="453"/>
                      </a:lnTo>
                      <a:lnTo>
                        <a:pt x="394" y="359"/>
                      </a:lnTo>
                      <a:lnTo>
                        <a:pt x="394" y="359"/>
                      </a:lnTo>
                      <a:close/>
                      <a:moveTo>
                        <a:pt x="544" y="460"/>
                      </a:moveTo>
                      <a:lnTo>
                        <a:pt x="544" y="460"/>
                      </a:lnTo>
                      <a:cubicBezTo>
                        <a:pt x="536" y="460"/>
                        <a:pt x="527" y="457"/>
                        <a:pt x="521" y="453"/>
                      </a:cubicBezTo>
                      <a:lnTo>
                        <a:pt x="517" y="461"/>
                      </a:lnTo>
                      <a:cubicBezTo>
                        <a:pt x="525" y="466"/>
                        <a:pt x="534" y="468"/>
                        <a:pt x="545" y="468"/>
                      </a:cubicBezTo>
                      <a:cubicBezTo>
                        <a:pt x="569" y="468"/>
                        <a:pt x="579" y="454"/>
                        <a:pt x="579" y="438"/>
                      </a:cubicBezTo>
                      <a:cubicBezTo>
                        <a:pt x="579" y="422"/>
                        <a:pt x="568" y="415"/>
                        <a:pt x="555" y="409"/>
                      </a:cubicBezTo>
                      <a:lnTo>
                        <a:pt x="546" y="405"/>
                      </a:lnTo>
                      <a:cubicBezTo>
                        <a:pt x="539" y="401"/>
                        <a:pt x="530" y="395"/>
                        <a:pt x="530" y="385"/>
                      </a:cubicBezTo>
                      <a:cubicBezTo>
                        <a:pt x="530" y="371"/>
                        <a:pt x="542" y="365"/>
                        <a:pt x="552" y="365"/>
                      </a:cubicBezTo>
                      <a:cubicBezTo>
                        <a:pt x="562" y="365"/>
                        <a:pt x="568" y="369"/>
                        <a:pt x="574" y="373"/>
                      </a:cubicBezTo>
                      <a:lnTo>
                        <a:pt x="579" y="365"/>
                      </a:lnTo>
                      <a:cubicBezTo>
                        <a:pt x="570" y="360"/>
                        <a:pt x="561" y="357"/>
                        <a:pt x="551" y="357"/>
                      </a:cubicBezTo>
                      <a:cubicBezTo>
                        <a:pt x="532" y="357"/>
                        <a:pt x="519" y="368"/>
                        <a:pt x="519" y="384"/>
                      </a:cubicBezTo>
                      <a:cubicBezTo>
                        <a:pt x="519" y="407"/>
                        <a:pt x="535" y="411"/>
                        <a:pt x="551" y="419"/>
                      </a:cubicBezTo>
                      <a:cubicBezTo>
                        <a:pt x="560" y="423"/>
                        <a:pt x="567" y="428"/>
                        <a:pt x="567" y="439"/>
                      </a:cubicBezTo>
                      <a:cubicBezTo>
                        <a:pt x="567" y="452"/>
                        <a:pt x="558" y="460"/>
                        <a:pt x="544" y="460"/>
                      </a:cubicBezTo>
                      <a:lnTo>
                        <a:pt x="544" y="460"/>
                      </a:lnTo>
                      <a:close/>
                      <a:moveTo>
                        <a:pt x="599" y="359"/>
                      </a:moveTo>
                      <a:lnTo>
                        <a:pt x="599" y="359"/>
                      </a:lnTo>
                      <a:lnTo>
                        <a:pt x="599" y="369"/>
                      </a:lnTo>
                      <a:lnTo>
                        <a:pt x="631" y="369"/>
                      </a:lnTo>
                      <a:lnTo>
                        <a:pt x="631" y="466"/>
                      </a:lnTo>
                      <a:lnTo>
                        <a:pt x="643" y="466"/>
                      </a:lnTo>
                      <a:lnTo>
                        <a:pt x="643" y="369"/>
                      </a:lnTo>
                      <a:lnTo>
                        <a:pt x="675" y="369"/>
                      </a:lnTo>
                      <a:lnTo>
                        <a:pt x="675" y="359"/>
                      </a:lnTo>
                      <a:lnTo>
                        <a:pt x="599" y="359"/>
                      </a:lnTo>
                      <a:lnTo>
                        <a:pt x="599" y="359"/>
                      </a:lnTo>
                      <a:close/>
                      <a:moveTo>
                        <a:pt x="731" y="370"/>
                      </a:moveTo>
                      <a:lnTo>
                        <a:pt x="731" y="370"/>
                      </a:lnTo>
                      <a:lnTo>
                        <a:pt x="751" y="423"/>
                      </a:lnTo>
                      <a:lnTo>
                        <a:pt x="710" y="423"/>
                      </a:lnTo>
                      <a:lnTo>
                        <a:pt x="731" y="370"/>
                      </a:lnTo>
                      <a:lnTo>
                        <a:pt x="731" y="370"/>
                      </a:lnTo>
                      <a:close/>
                      <a:moveTo>
                        <a:pt x="780" y="465"/>
                      </a:moveTo>
                      <a:lnTo>
                        <a:pt x="780" y="465"/>
                      </a:lnTo>
                      <a:lnTo>
                        <a:pt x="737" y="359"/>
                      </a:lnTo>
                      <a:lnTo>
                        <a:pt x="725" y="359"/>
                      </a:lnTo>
                      <a:lnTo>
                        <a:pt x="681" y="465"/>
                      </a:lnTo>
                      <a:lnTo>
                        <a:pt x="693" y="469"/>
                      </a:lnTo>
                      <a:lnTo>
                        <a:pt x="707" y="432"/>
                      </a:lnTo>
                      <a:lnTo>
                        <a:pt x="754" y="432"/>
                      </a:lnTo>
                      <a:lnTo>
                        <a:pt x="768" y="469"/>
                      </a:lnTo>
                      <a:lnTo>
                        <a:pt x="780" y="465"/>
                      </a:lnTo>
                      <a:lnTo>
                        <a:pt x="780" y="465"/>
                      </a:lnTo>
                      <a:close/>
                      <a:moveTo>
                        <a:pt x="832" y="457"/>
                      </a:moveTo>
                      <a:lnTo>
                        <a:pt x="832" y="457"/>
                      </a:lnTo>
                      <a:lnTo>
                        <a:pt x="817" y="457"/>
                      </a:lnTo>
                      <a:lnTo>
                        <a:pt x="817" y="368"/>
                      </a:lnTo>
                      <a:lnTo>
                        <a:pt x="835" y="368"/>
                      </a:lnTo>
                      <a:cubicBezTo>
                        <a:pt x="865" y="368"/>
                        <a:pt x="884" y="383"/>
                        <a:pt x="884" y="412"/>
                      </a:cubicBezTo>
                      <a:cubicBezTo>
                        <a:pt x="884" y="440"/>
                        <a:pt x="864" y="457"/>
                        <a:pt x="832" y="457"/>
                      </a:cubicBezTo>
                      <a:lnTo>
                        <a:pt x="832" y="457"/>
                      </a:lnTo>
                      <a:close/>
                      <a:moveTo>
                        <a:pt x="837" y="359"/>
                      </a:moveTo>
                      <a:lnTo>
                        <a:pt x="837" y="359"/>
                      </a:lnTo>
                      <a:lnTo>
                        <a:pt x="804" y="359"/>
                      </a:lnTo>
                      <a:lnTo>
                        <a:pt x="804" y="466"/>
                      </a:lnTo>
                      <a:lnTo>
                        <a:pt x="834" y="466"/>
                      </a:lnTo>
                      <a:cubicBezTo>
                        <a:pt x="871" y="466"/>
                        <a:pt x="896" y="448"/>
                        <a:pt x="896" y="411"/>
                      </a:cubicBezTo>
                      <a:cubicBezTo>
                        <a:pt x="896" y="385"/>
                        <a:pt x="881" y="359"/>
                        <a:pt x="837" y="359"/>
                      </a:cubicBezTo>
                      <a:lnTo>
                        <a:pt x="837" y="359"/>
                      </a:lnTo>
                      <a:close/>
                      <a:moveTo>
                        <a:pt x="910" y="359"/>
                      </a:moveTo>
                      <a:lnTo>
                        <a:pt x="910" y="359"/>
                      </a:lnTo>
                      <a:lnTo>
                        <a:pt x="910" y="369"/>
                      </a:lnTo>
                      <a:lnTo>
                        <a:pt x="942" y="369"/>
                      </a:lnTo>
                      <a:lnTo>
                        <a:pt x="942" y="466"/>
                      </a:lnTo>
                      <a:lnTo>
                        <a:pt x="954" y="466"/>
                      </a:lnTo>
                      <a:lnTo>
                        <a:pt x="954" y="369"/>
                      </a:lnTo>
                      <a:lnTo>
                        <a:pt x="986" y="369"/>
                      </a:lnTo>
                      <a:lnTo>
                        <a:pt x="986" y="359"/>
                      </a:lnTo>
                      <a:lnTo>
                        <a:pt x="910" y="3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</p:grpSp>
          <p:grpSp>
            <p:nvGrpSpPr>
              <p:cNvPr id="15" name="PP Logo">
                <a:extLst>
                  <a:ext uri="{FF2B5EF4-FFF2-40B4-BE49-F238E27FC236}">
                    <a16:creationId xmlns:a16="http://schemas.microsoft.com/office/drawing/2014/main" id="{AD184B0E-96EB-6C50-3755-824AD2D2A454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10059075" y="1357578"/>
                <a:ext cx="1860913" cy="376240"/>
                <a:chOff x="2831" y="1956"/>
                <a:chExt cx="2018" cy="408"/>
              </a:xfrm>
            </p:grpSpPr>
            <p:sp>
              <p:nvSpPr>
                <p:cNvPr id="16" name="AutoShape 3">
                  <a:extLst>
                    <a:ext uri="{FF2B5EF4-FFF2-40B4-BE49-F238E27FC236}">
                      <a16:creationId xmlns:a16="http://schemas.microsoft.com/office/drawing/2014/main" id="{D46DCC2A-6082-36F5-E1F4-EA2018250B95}"/>
                    </a:ext>
                  </a:extLst>
                </p:cNvPr>
                <p:cNvSpPr>
                  <a:spLocks noChangeAspect="1" noChangeArrowheads="1" noTextEdit="1"/>
                </p:cNvSpPr>
                <p:nvPr userDrawn="1"/>
              </p:nvSpPr>
              <p:spPr bwMode="auto">
                <a:xfrm>
                  <a:off x="2831" y="1956"/>
                  <a:ext cx="2018" cy="4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" name="Freeform 5">
                  <a:extLst>
                    <a:ext uri="{FF2B5EF4-FFF2-40B4-BE49-F238E27FC236}">
                      <a16:creationId xmlns:a16="http://schemas.microsoft.com/office/drawing/2014/main" id="{302D8CD3-2395-CAEF-6EC1-AD63513D0FB2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3857" y="1986"/>
                  <a:ext cx="532" cy="131"/>
                </a:xfrm>
                <a:custGeom>
                  <a:avLst/>
                  <a:gdLst>
                    <a:gd name="T0" fmla="*/ 1106 w 1108"/>
                    <a:gd name="T1" fmla="*/ 266 h 274"/>
                    <a:gd name="T2" fmla="*/ 1103 w 1108"/>
                    <a:gd name="T3" fmla="*/ 247 h 274"/>
                    <a:gd name="T4" fmla="*/ 1081 w 1108"/>
                    <a:gd name="T5" fmla="*/ 250 h 274"/>
                    <a:gd name="T6" fmla="*/ 1065 w 1108"/>
                    <a:gd name="T7" fmla="*/ 202 h 274"/>
                    <a:gd name="T8" fmla="*/ 1061 w 1108"/>
                    <a:gd name="T9" fmla="*/ 0 h 274"/>
                    <a:gd name="T10" fmla="*/ 1037 w 1108"/>
                    <a:gd name="T11" fmla="*/ 10 h 274"/>
                    <a:gd name="T12" fmla="*/ 921 w 1108"/>
                    <a:gd name="T13" fmla="*/ 108 h 274"/>
                    <a:gd name="T14" fmla="*/ 921 w 1108"/>
                    <a:gd name="T15" fmla="*/ 108 h 274"/>
                    <a:gd name="T16" fmla="*/ 990 w 1108"/>
                    <a:gd name="T17" fmla="*/ 179 h 274"/>
                    <a:gd name="T18" fmla="*/ 849 w 1108"/>
                    <a:gd name="T19" fmla="*/ 180 h 274"/>
                    <a:gd name="T20" fmla="*/ 985 w 1108"/>
                    <a:gd name="T21" fmla="*/ 253 h 274"/>
                    <a:gd name="T22" fmla="*/ 975 w 1108"/>
                    <a:gd name="T23" fmla="*/ 234 h 274"/>
                    <a:gd name="T24" fmla="*/ 880 w 1108"/>
                    <a:gd name="T25" fmla="*/ 186 h 274"/>
                    <a:gd name="T26" fmla="*/ 799 w 1108"/>
                    <a:gd name="T27" fmla="*/ 272 h 274"/>
                    <a:gd name="T28" fmla="*/ 829 w 1108"/>
                    <a:gd name="T29" fmla="*/ 260 h 274"/>
                    <a:gd name="T30" fmla="*/ 820 w 1108"/>
                    <a:gd name="T31" fmla="*/ 245 h 274"/>
                    <a:gd name="T32" fmla="*/ 787 w 1108"/>
                    <a:gd name="T33" fmla="*/ 216 h 274"/>
                    <a:gd name="T34" fmla="*/ 784 w 1108"/>
                    <a:gd name="T35" fmla="*/ 0 h 274"/>
                    <a:gd name="T36" fmla="*/ 763 w 1108"/>
                    <a:gd name="T37" fmla="*/ 5 h 274"/>
                    <a:gd name="T38" fmla="*/ 759 w 1108"/>
                    <a:gd name="T39" fmla="*/ 219 h 274"/>
                    <a:gd name="T40" fmla="*/ 724 w 1108"/>
                    <a:gd name="T41" fmla="*/ 266 h 274"/>
                    <a:gd name="T42" fmla="*/ 722 w 1108"/>
                    <a:gd name="T43" fmla="*/ 247 h 274"/>
                    <a:gd name="T44" fmla="*/ 700 w 1108"/>
                    <a:gd name="T45" fmla="*/ 250 h 274"/>
                    <a:gd name="T46" fmla="*/ 684 w 1108"/>
                    <a:gd name="T47" fmla="*/ 202 h 274"/>
                    <a:gd name="T48" fmla="*/ 680 w 1108"/>
                    <a:gd name="T49" fmla="*/ 0 h 274"/>
                    <a:gd name="T50" fmla="*/ 656 w 1108"/>
                    <a:gd name="T51" fmla="*/ 10 h 274"/>
                    <a:gd name="T52" fmla="*/ 567 w 1108"/>
                    <a:gd name="T53" fmla="*/ 228 h 274"/>
                    <a:gd name="T54" fmla="*/ 567 w 1108"/>
                    <a:gd name="T55" fmla="*/ 180 h 274"/>
                    <a:gd name="T56" fmla="*/ 518 w 1108"/>
                    <a:gd name="T57" fmla="*/ 272 h 274"/>
                    <a:gd name="T58" fmla="*/ 588 w 1108"/>
                    <a:gd name="T59" fmla="*/ 271 h 274"/>
                    <a:gd name="T60" fmla="*/ 605 w 1108"/>
                    <a:gd name="T61" fmla="*/ 257 h 274"/>
                    <a:gd name="T62" fmla="*/ 536 w 1108"/>
                    <a:gd name="T63" fmla="*/ 86 h 274"/>
                    <a:gd name="T64" fmla="*/ 478 w 1108"/>
                    <a:gd name="T65" fmla="*/ 107 h 274"/>
                    <a:gd name="T66" fmla="*/ 489 w 1108"/>
                    <a:gd name="T67" fmla="*/ 123 h 274"/>
                    <a:gd name="T68" fmla="*/ 567 w 1108"/>
                    <a:gd name="T69" fmla="*/ 157 h 274"/>
                    <a:gd name="T70" fmla="*/ 366 w 1108"/>
                    <a:gd name="T71" fmla="*/ 86 h 274"/>
                    <a:gd name="T72" fmla="*/ 345 w 1108"/>
                    <a:gd name="T73" fmla="*/ 99 h 274"/>
                    <a:gd name="T74" fmla="*/ 356 w 1108"/>
                    <a:gd name="T75" fmla="*/ 264 h 274"/>
                    <a:gd name="T76" fmla="*/ 384 w 1108"/>
                    <a:gd name="T77" fmla="*/ 264 h 274"/>
                    <a:gd name="T78" fmla="*/ 432 w 1108"/>
                    <a:gd name="T79" fmla="*/ 116 h 274"/>
                    <a:gd name="T80" fmla="*/ 444 w 1108"/>
                    <a:gd name="T81" fmla="*/ 94 h 274"/>
                    <a:gd name="T82" fmla="*/ 426 w 1108"/>
                    <a:gd name="T83" fmla="*/ 86 h 274"/>
                    <a:gd name="T84" fmla="*/ 375 w 1108"/>
                    <a:gd name="T85" fmla="*/ 100 h 274"/>
                    <a:gd name="T86" fmla="*/ 194 w 1108"/>
                    <a:gd name="T87" fmla="*/ 219 h 274"/>
                    <a:gd name="T88" fmla="*/ 166 w 1108"/>
                    <a:gd name="T89" fmla="*/ 222 h 274"/>
                    <a:gd name="T90" fmla="*/ 282 w 1108"/>
                    <a:gd name="T91" fmla="*/ 272 h 274"/>
                    <a:gd name="T92" fmla="*/ 303 w 1108"/>
                    <a:gd name="T93" fmla="*/ 259 h 274"/>
                    <a:gd name="T94" fmla="*/ 292 w 1108"/>
                    <a:gd name="T95" fmla="*/ 139 h 274"/>
                    <a:gd name="T96" fmla="*/ 174 w 1108"/>
                    <a:gd name="T97" fmla="*/ 104 h 274"/>
                    <a:gd name="T98" fmla="*/ 183 w 1108"/>
                    <a:gd name="T99" fmla="*/ 123 h 274"/>
                    <a:gd name="T100" fmla="*/ 264 w 1108"/>
                    <a:gd name="T101" fmla="*/ 145 h 274"/>
                    <a:gd name="T102" fmla="*/ 31 w 1108"/>
                    <a:gd name="T103" fmla="*/ 40 h 274"/>
                    <a:gd name="T104" fmla="*/ 95 w 1108"/>
                    <a:gd name="T105" fmla="*/ 121 h 274"/>
                    <a:gd name="T106" fmla="*/ 31 w 1108"/>
                    <a:gd name="T107" fmla="*/ 40 h 274"/>
                    <a:gd name="T108" fmla="*/ 138 w 1108"/>
                    <a:gd name="T109" fmla="*/ 82 h 274"/>
                    <a:gd name="T110" fmla="*/ 5 w 1108"/>
                    <a:gd name="T111" fmla="*/ 14 h 274"/>
                    <a:gd name="T112" fmla="*/ 5 w 1108"/>
                    <a:gd name="T113" fmla="*/ 269 h 274"/>
                    <a:gd name="T114" fmla="*/ 31 w 1108"/>
                    <a:gd name="T115" fmla="*/ 161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108" h="274">
                      <a:moveTo>
                        <a:pt x="1037" y="219"/>
                      </a:moveTo>
                      <a:cubicBezTo>
                        <a:pt x="1037" y="260"/>
                        <a:pt x="1046" y="272"/>
                        <a:pt x="1077" y="272"/>
                      </a:cubicBezTo>
                      <a:cubicBezTo>
                        <a:pt x="1087" y="272"/>
                        <a:pt x="1096" y="270"/>
                        <a:pt x="1106" y="266"/>
                      </a:cubicBezTo>
                      <a:cubicBezTo>
                        <a:pt x="1108" y="265"/>
                        <a:pt x="1108" y="264"/>
                        <a:pt x="1108" y="263"/>
                      </a:cubicBezTo>
                      <a:cubicBezTo>
                        <a:pt x="1108" y="263"/>
                        <a:pt x="1108" y="262"/>
                        <a:pt x="1108" y="260"/>
                      </a:cubicBezTo>
                      <a:lnTo>
                        <a:pt x="1103" y="247"/>
                      </a:lnTo>
                      <a:cubicBezTo>
                        <a:pt x="1103" y="245"/>
                        <a:pt x="1102" y="244"/>
                        <a:pt x="1100" y="244"/>
                      </a:cubicBezTo>
                      <a:cubicBezTo>
                        <a:pt x="1100" y="244"/>
                        <a:pt x="1099" y="245"/>
                        <a:pt x="1098" y="245"/>
                      </a:cubicBezTo>
                      <a:cubicBezTo>
                        <a:pt x="1092" y="248"/>
                        <a:pt x="1086" y="250"/>
                        <a:pt x="1081" y="250"/>
                      </a:cubicBezTo>
                      <a:cubicBezTo>
                        <a:pt x="1070" y="250"/>
                        <a:pt x="1066" y="243"/>
                        <a:pt x="1065" y="226"/>
                      </a:cubicBezTo>
                      <a:lnTo>
                        <a:pt x="1065" y="216"/>
                      </a:lnTo>
                      <a:lnTo>
                        <a:pt x="1065" y="202"/>
                      </a:lnTo>
                      <a:lnTo>
                        <a:pt x="1065" y="4"/>
                      </a:lnTo>
                      <a:cubicBezTo>
                        <a:pt x="1065" y="1"/>
                        <a:pt x="1064" y="0"/>
                        <a:pt x="1062" y="0"/>
                      </a:cubicBezTo>
                      <a:lnTo>
                        <a:pt x="1061" y="0"/>
                      </a:lnTo>
                      <a:cubicBezTo>
                        <a:pt x="1061" y="1"/>
                        <a:pt x="1060" y="1"/>
                        <a:pt x="1060" y="1"/>
                      </a:cubicBezTo>
                      <a:lnTo>
                        <a:pt x="1041" y="5"/>
                      </a:lnTo>
                      <a:cubicBezTo>
                        <a:pt x="1039" y="6"/>
                        <a:pt x="1037" y="7"/>
                        <a:pt x="1037" y="10"/>
                      </a:cubicBezTo>
                      <a:lnTo>
                        <a:pt x="1037" y="201"/>
                      </a:lnTo>
                      <a:lnTo>
                        <a:pt x="1037" y="219"/>
                      </a:lnTo>
                      <a:close/>
                      <a:moveTo>
                        <a:pt x="921" y="108"/>
                      </a:moveTo>
                      <a:cubicBezTo>
                        <a:pt x="945" y="108"/>
                        <a:pt x="960" y="128"/>
                        <a:pt x="960" y="163"/>
                      </a:cubicBezTo>
                      <a:lnTo>
                        <a:pt x="880" y="163"/>
                      </a:lnTo>
                      <a:cubicBezTo>
                        <a:pt x="882" y="127"/>
                        <a:pt x="896" y="108"/>
                        <a:pt x="921" y="108"/>
                      </a:cubicBezTo>
                      <a:close/>
                      <a:moveTo>
                        <a:pt x="986" y="186"/>
                      </a:moveTo>
                      <a:cubicBezTo>
                        <a:pt x="990" y="186"/>
                        <a:pt x="990" y="184"/>
                        <a:pt x="990" y="179"/>
                      </a:cubicBezTo>
                      <a:lnTo>
                        <a:pt x="990" y="179"/>
                      </a:lnTo>
                      <a:lnTo>
                        <a:pt x="990" y="168"/>
                      </a:lnTo>
                      <a:cubicBezTo>
                        <a:pt x="990" y="116"/>
                        <a:pt x="965" y="86"/>
                        <a:pt x="922" y="86"/>
                      </a:cubicBezTo>
                      <a:cubicBezTo>
                        <a:pt x="878" y="86"/>
                        <a:pt x="849" y="122"/>
                        <a:pt x="849" y="180"/>
                      </a:cubicBezTo>
                      <a:cubicBezTo>
                        <a:pt x="849" y="237"/>
                        <a:pt x="879" y="274"/>
                        <a:pt x="926" y="274"/>
                      </a:cubicBezTo>
                      <a:cubicBezTo>
                        <a:pt x="940" y="274"/>
                        <a:pt x="953" y="271"/>
                        <a:pt x="967" y="266"/>
                      </a:cubicBezTo>
                      <a:cubicBezTo>
                        <a:pt x="979" y="260"/>
                        <a:pt x="985" y="256"/>
                        <a:pt x="985" y="253"/>
                      </a:cubicBezTo>
                      <a:cubicBezTo>
                        <a:pt x="985" y="252"/>
                        <a:pt x="985" y="252"/>
                        <a:pt x="985" y="250"/>
                      </a:cubicBezTo>
                      <a:lnTo>
                        <a:pt x="978" y="236"/>
                      </a:lnTo>
                      <a:cubicBezTo>
                        <a:pt x="977" y="235"/>
                        <a:pt x="976" y="234"/>
                        <a:pt x="975" y="234"/>
                      </a:cubicBezTo>
                      <a:cubicBezTo>
                        <a:pt x="974" y="234"/>
                        <a:pt x="973" y="234"/>
                        <a:pt x="972" y="235"/>
                      </a:cubicBezTo>
                      <a:cubicBezTo>
                        <a:pt x="956" y="244"/>
                        <a:pt x="942" y="248"/>
                        <a:pt x="929" y="248"/>
                      </a:cubicBezTo>
                      <a:cubicBezTo>
                        <a:pt x="899" y="248"/>
                        <a:pt x="882" y="226"/>
                        <a:pt x="880" y="186"/>
                      </a:cubicBezTo>
                      <a:lnTo>
                        <a:pt x="986" y="186"/>
                      </a:lnTo>
                      <a:close/>
                      <a:moveTo>
                        <a:pt x="759" y="219"/>
                      </a:moveTo>
                      <a:cubicBezTo>
                        <a:pt x="759" y="260"/>
                        <a:pt x="768" y="272"/>
                        <a:pt x="799" y="272"/>
                      </a:cubicBezTo>
                      <a:cubicBezTo>
                        <a:pt x="808" y="272"/>
                        <a:pt x="818" y="270"/>
                        <a:pt x="828" y="266"/>
                      </a:cubicBezTo>
                      <a:cubicBezTo>
                        <a:pt x="829" y="265"/>
                        <a:pt x="830" y="264"/>
                        <a:pt x="830" y="263"/>
                      </a:cubicBezTo>
                      <a:cubicBezTo>
                        <a:pt x="830" y="263"/>
                        <a:pt x="830" y="262"/>
                        <a:pt x="829" y="260"/>
                      </a:cubicBezTo>
                      <a:lnTo>
                        <a:pt x="825" y="247"/>
                      </a:lnTo>
                      <a:cubicBezTo>
                        <a:pt x="825" y="245"/>
                        <a:pt x="824" y="244"/>
                        <a:pt x="822" y="244"/>
                      </a:cubicBezTo>
                      <a:cubicBezTo>
                        <a:pt x="822" y="244"/>
                        <a:pt x="821" y="245"/>
                        <a:pt x="820" y="245"/>
                      </a:cubicBezTo>
                      <a:cubicBezTo>
                        <a:pt x="813" y="248"/>
                        <a:pt x="808" y="250"/>
                        <a:pt x="803" y="250"/>
                      </a:cubicBezTo>
                      <a:cubicBezTo>
                        <a:pt x="792" y="250"/>
                        <a:pt x="787" y="243"/>
                        <a:pt x="787" y="226"/>
                      </a:cubicBezTo>
                      <a:lnTo>
                        <a:pt x="787" y="216"/>
                      </a:lnTo>
                      <a:lnTo>
                        <a:pt x="787" y="202"/>
                      </a:lnTo>
                      <a:lnTo>
                        <a:pt x="787" y="4"/>
                      </a:lnTo>
                      <a:cubicBezTo>
                        <a:pt x="787" y="1"/>
                        <a:pt x="786" y="0"/>
                        <a:pt x="784" y="0"/>
                      </a:cubicBezTo>
                      <a:lnTo>
                        <a:pt x="783" y="0"/>
                      </a:lnTo>
                      <a:cubicBezTo>
                        <a:pt x="782" y="1"/>
                        <a:pt x="782" y="1"/>
                        <a:pt x="782" y="1"/>
                      </a:cubicBezTo>
                      <a:lnTo>
                        <a:pt x="763" y="5"/>
                      </a:lnTo>
                      <a:cubicBezTo>
                        <a:pt x="761" y="6"/>
                        <a:pt x="759" y="7"/>
                        <a:pt x="759" y="10"/>
                      </a:cubicBezTo>
                      <a:lnTo>
                        <a:pt x="759" y="201"/>
                      </a:lnTo>
                      <a:lnTo>
                        <a:pt x="759" y="219"/>
                      </a:lnTo>
                      <a:close/>
                      <a:moveTo>
                        <a:pt x="656" y="219"/>
                      </a:moveTo>
                      <a:cubicBezTo>
                        <a:pt x="656" y="260"/>
                        <a:pt x="665" y="272"/>
                        <a:pt x="695" y="272"/>
                      </a:cubicBezTo>
                      <a:cubicBezTo>
                        <a:pt x="705" y="272"/>
                        <a:pt x="715" y="270"/>
                        <a:pt x="724" y="266"/>
                      </a:cubicBezTo>
                      <a:cubicBezTo>
                        <a:pt x="726" y="265"/>
                        <a:pt x="727" y="264"/>
                        <a:pt x="727" y="263"/>
                      </a:cubicBezTo>
                      <a:cubicBezTo>
                        <a:pt x="727" y="263"/>
                        <a:pt x="727" y="262"/>
                        <a:pt x="726" y="260"/>
                      </a:cubicBezTo>
                      <a:lnTo>
                        <a:pt x="722" y="247"/>
                      </a:lnTo>
                      <a:cubicBezTo>
                        <a:pt x="721" y="245"/>
                        <a:pt x="720" y="244"/>
                        <a:pt x="719" y="244"/>
                      </a:cubicBezTo>
                      <a:cubicBezTo>
                        <a:pt x="719" y="244"/>
                        <a:pt x="717" y="245"/>
                        <a:pt x="716" y="245"/>
                      </a:cubicBezTo>
                      <a:cubicBezTo>
                        <a:pt x="710" y="248"/>
                        <a:pt x="705" y="250"/>
                        <a:pt x="700" y="250"/>
                      </a:cubicBezTo>
                      <a:cubicBezTo>
                        <a:pt x="689" y="250"/>
                        <a:pt x="684" y="243"/>
                        <a:pt x="684" y="226"/>
                      </a:cubicBezTo>
                      <a:lnTo>
                        <a:pt x="684" y="216"/>
                      </a:lnTo>
                      <a:lnTo>
                        <a:pt x="684" y="202"/>
                      </a:lnTo>
                      <a:lnTo>
                        <a:pt x="684" y="4"/>
                      </a:lnTo>
                      <a:cubicBezTo>
                        <a:pt x="684" y="1"/>
                        <a:pt x="683" y="0"/>
                        <a:pt x="681" y="0"/>
                      </a:cubicBezTo>
                      <a:lnTo>
                        <a:pt x="680" y="0"/>
                      </a:lnTo>
                      <a:cubicBezTo>
                        <a:pt x="679" y="1"/>
                        <a:pt x="679" y="1"/>
                        <a:pt x="679" y="1"/>
                      </a:cubicBezTo>
                      <a:lnTo>
                        <a:pt x="660" y="5"/>
                      </a:lnTo>
                      <a:cubicBezTo>
                        <a:pt x="657" y="6"/>
                        <a:pt x="656" y="7"/>
                        <a:pt x="656" y="10"/>
                      </a:cubicBezTo>
                      <a:lnTo>
                        <a:pt x="656" y="201"/>
                      </a:lnTo>
                      <a:lnTo>
                        <a:pt x="656" y="219"/>
                      </a:lnTo>
                      <a:close/>
                      <a:moveTo>
                        <a:pt x="567" y="228"/>
                      </a:moveTo>
                      <a:cubicBezTo>
                        <a:pt x="551" y="243"/>
                        <a:pt x="538" y="249"/>
                        <a:pt x="524" y="249"/>
                      </a:cubicBezTo>
                      <a:cubicBezTo>
                        <a:pt x="509" y="249"/>
                        <a:pt x="497" y="237"/>
                        <a:pt x="497" y="219"/>
                      </a:cubicBezTo>
                      <a:cubicBezTo>
                        <a:pt x="497" y="194"/>
                        <a:pt x="520" y="181"/>
                        <a:pt x="567" y="180"/>
                      </a:cubicBezTo>
                      <a:lnTo>
                        <a:pt x="567" y="228"/>
                      </a:lnTo>
                      <a:close/>
                      <a:moveTo>
                        <a:pt x="469" y="222"/>
                      </a:moveTo>
                      <a:cubicBezTo>
                        <a:pt x="469" y="253"/>
                        <a:pt x="488" y="272"/>
                        <a:pt x="518" y="272"/>
                      </a:cubicBezTo>
                      <a:cubicBezTo>
                        <a:pt x="538" y="272"/>
                        <a:pt x="554" y="266"/>
                        <a:pt x="571" y="249"/>
                      </a:cubicBezTo>
                      <a:cubicBezTo>
                        <a:pt x="575" y="261"/>
                        <a:pt x="582" y="272"/>
                        <a:pt x="585" y="272"/>
                      </a:cubicBezTo>
                      <a:cubicBezTo>
                        <a:pt x="586" y="272"/>
                        <a:pt x="587" y="272"/>
                        <a:pt x="588" y="271"/>
                      </a:cubicBezTo>
                      <a:lnTo>
                        <a:pt x="604" y="261"/>
                      </a:lnTo>
                      <a:cubicBezTo>
                        <a:pt x="605" y="261"/>
                        <a:pt x="606" y="260"/>
                        <a:pt x="606" y="259"/>
                      </a:cubicBezTo>
                      <a:cubicBezTo>
                        <a:pt x="606" y="259"/>
                        <a:pt x="606" y="258"/>
                        <a:pt x="605" y="257"/>
                      </a:cubicBezTo>
                      <a:cubicBezTo>
                        <a:pt x="597" y="243"/>
                        <a:pt x="595" y="234"/>
                        <a:pt x="595" y="208"/>
                      </a:cubicBezTo>
                      <a:lnTo>
                        <a:pt x="595" y="139"/>
                      </a:lnTo>
                      <a:cubicBezTo>
                        <a:pt x="595" y="103"/>
                        <a:pt x="576" y="86"/>
                        <a:pt x="536" y="86"/>
                      </a:cubicBezTo>
                      <a:cubicBezTo>
                        <a:pt x="520" y="86"/>
                        <a:pt x="505" y="89"/>
                        <a:pt x="491" y="95"/>
                      </a:cubicBezTo>
                      <a:cubicBezTo>
                        <a:pt x="480" y="99"/>
                        <a:pt x="477" y="101"/>
                        <a:pt x="477" y="104"/>
                      </a:cubicBezTo>
                      <a:cubicBezTo>
                        <a:pt x="477" y="105"/>
                        <a:pt x="477" y="105"/>
                        <a:pt x="478" y="107"/>
                      </a:cubicBezTo>
                      <a:lnTo>
                        <a:pt x="483" y="121"/>
                      </a:lnTo>
                      <a:cubicBezTo>
                        <a:pt x="484" y="123"/>
                        <a:pt x="485" y="123"/>
                        <a:pt x="486" y="123"/>
                      </a:cubicBezTo>
                      <a:cubicBezTo>
                        <a:pt x="486" y="123"/>
                        <a:pt x="488" y="123"/>
                        <a:pt x="489" y="123"/>
                      </a:cubicBezTo>
                      <a:cubicBezTo>
                        <a:pt x="507" y="115"/>
                        <a:pt x="518" y="112"/>
                        <a:pt x="533" y="112"/>
                      </a:cubicBezTo>
                      <a:cubicBezTo>
                        <a:pt x="557" y="112"/>
                        <a:pt x="567" y="121"/>
                        <a:pt x="567" y="145"/>
                      </a:cubicBezTo>
                      <a:lnTo>
                        <a:pt x="567" y="157"/>
                      </a:lnTo>
                      <a:cubicBezTo>
                        <a:pt x="501" y="158"/>
                        <a:pt x="469" y="179"/>
                        <a:pt x="469" y="222"/>
                      </a:cubicBezTo>
                      <a:close/>
                      <a:moveTo>
                        <a:pt x="375" y="100"/>
                      </a:moveTo>
                      <a:cubicBezTo>
                        <a:pt x="372" y="91"/>
                        <a:pt x="368" y="86"/>
                        <a:pt x="366" y="86"/>
                      </a:cubicBezTo>
                      <a:cubicBezTo>
                        <a:pt x="365" y="86"/>
                        <a:pt x="363" y="86"/>
                        <a:pt x="363" y="86"/>
                      </a:cubicBezTo>
                      <a:lnTo>
                        <a:pt x="347" y="96"/>
                      </a:lnTo>
                      <a:cubicBezTo>
                        <a:pt x="346" y="97"/>
                        <a:pt x="345" y="98"/>
                        <a:pt x="345" y="99"/>
                      </a:cubicBezTo>
                      <a:cubicBezTo>
                        <a:pt x="345" y="100"/>
                        <a:pt x="345" y="101"/>
                        <a:pt x="347" y="103"/>
                      </a:cubicBezTo>
                      <a:cubicBezTo>
                        <a:pt x="354" y="117"/>
                        <a:pt x="356" y="124"/>
                        <a:pt x="356" y="153"/>
                      </a:cubicBezTo>
                      <a:lnTo>
                        <a:pt x="356" y="264"/>
                      </a:lnTo>
                      <a:cubicBezTo>
                        <a:pt x="356" y="268"/>
                        <a:pt x="356" y="269"/>
                        <a:pt x="360" y="269"/>
                      </a:cubicBezTo>
                      <a:lnTo>
                        <a:pt x="379" y="269"/>
                      </a:lnTo>
                      <a:cubicBezTo>
                        <a:pt x="383" y="269"/>
                        <a:pt x="384" y="268"/>
                        <a:pt x="384" y="264"/>
                      </a:cubicBezTo>
                      <a:lnTo>
                        <a:pt x="384" y="142"/>
                      </a:lnTo>
                      <a:cubicBezTo>
                        <a:pt x="402" y="120"/>
                        <a:pt x="411" y="113"/>
                        <a:pt x="420" y="113"/>
                      </a:cubicBezTo>
                      <a:cubicBezTo>
                        <a:pt x="424" y="113"/>
                        <a:pt x="425" y="113"/>
                        <a:pt x="432" y="116"/>
                      </a:cubicBezTo>
                      <a:cubicBezTo>
                        <a:pt x="432" y="116"/>
                        <a:pt x="433" y="116"/>
                        <a:pt x="433" y="116"/>
                      </a:cubicBezTo>
                      <a:cubicBezTo>
                        <a:pt x="434" y="116"/>
                        <a:pt x="434" y="116"/>
                        <a:pt x="435" y="115"/>
                      </a:cubicBezTo>
                      <a:lnTo>
                        <a:pt x="444" y="94"/>
                      </a:lnTo>
                      <a:cubicBezTo>
                        <a:pt x="444" y="93"/>
                        <a:pt x="445" y="92"/>
                        <a:pt x="445" y="92"/>
                      </a:cubicBezTo>
                      <a:cubicBezTo>
                        <a:pt x="445" y="91"/>
                        <a:pt x="444" y="90"/>
                        <a:pt x="442" y="89"/>
                      </a:cubicBezTo>
                      <a:cubicBezTo>
                        <a:pt x="437" y="87"/>
                        <a:pt x="431" y="86"/>
                        <a:pt x="426" y="86"/>
                      </a:cubicBezTo>
                      <a:cubicBezTo>
                        <a:pt x="412" y="86"/>
                        <a:pt x="403" y="91"/>
                        <a:pt x="384" y="112"/>
                      </a:cubicBezTo>
                      <a:lnTo>
                        <a:pt x="380" y="116"/>
                      </a:lnTo>
                      <a:cubicBezTo>
                        <a:pt x="379" y="109"/>
                        <a:pt x="378" y="106"/>
                        <a:pt x="375" y="100"/>
                      </a:cubicBezTo>
                      <a:moveTo>
                        <a:pt x="264" y="228"/>
                      </a:moveTo>
                      <a:cubicBezTo>
                        <a:pt x="248" y="243"/>
                        <a:pt x="235" y="249"/>
                        <a:pt x="221" y="249"/>
                      </a:cubicBezTo>
                      <a:cubicBezTo>
                        <a:pt x="205" y="249"/>
                        <a:pt x="194" y="237"/>
                        <a:pt x="194" y="219"/>
                      </a:cubicBezTo>
                      <a:cubicBezTo>
                        <a:pt x="194" y="194"/>
                        <a:pt x="217" y="181"/>
                        <a:pt x="264" y="180"/>
                      </a:cubicBezTo>
                      <a:lnTo>
                        <a:pt x="264" y="228"/>
                      </a:lnTo>
                      <a:close/>
                      <a:moveTo>
                        <a:pt x="166" y="222"/>
                      </a:moveTo>
                      <a:cubicBezTo>
                        <a:pt x="166" y="253"/>
                        <a:pt x="185" y="272"/>
                        <a:pt x="215" y="272"/>
                      </a:cubicBezTo>
                      <a:cubicBezTo>
                        <a:pt x="235" y="272"/>
                        <a:pt x="251" y="266"/>
                        <a:pt x="268" y="249"/>
                      </a:cubicBezTo>
                      <a:cubicBezTo>
                        <a:pt x="272" y="261"/>
                        <a:pt x="278" y="272"/>
                        <a:pt x="282" y="272"/>
                      </a:cubicBezTo>
                      <a:cubicBezTo>
                        <a:pt x="283" y="272"/>
                        <a:pt x="284" y="272"/>
                        <a:pt x="285" y="271"/>
                      </a:cubicBezTo>
                      <a:lnTo>
                        <a:pt x="301" y="261"/>
                      </a:lnTo>
                      <a:cubicBezTo>
                        <a:pt x="302" y="261"/>
                        <a:pt x="303" y="260"/>
                        <a:pt x="303" y="259"/>
                      </a:cubicBezTo>
                      <a:cubicBezTo>
                        <a:pt x="303" y="259"/>
                        <a:pt x="303" y="258"/>
                        <a:pt x="302" y="257"/>
                      </a:cubicBezTo>
                      <a:cubicBezTo>
                        <a:pt x="294" y="243"/>
                        <a:pt x="292" y="234"/>
                        <a:pt x="292" y="208"/>
                      </a:cubicBezTo>
                      <a:lnTo>
                        <a:pt x="292" y="139"/>
                      </a:lnTo>
                      <a:cubicBezTo>
                        <a:pt x="292" y="103"/>
                        <a:pt x="273" y="86"/>
                        <a:pt x="233" y="86"/>
                      </a:cubicBezTo>
                      <a:cubicBezTo>
                        <a:pt x="217" y="86"/>
                        <a:pt x="202" y="89"/>
                        <a:pt x="188" y="95"/>
                      </a:cubicBezTo>
                      <a:cubicBezTo>
                        <a:pt x="177" y="99"/>
                        <a:pt x="174" y="101"/>
                        <a:pt x="174" y="104"/>
                      </a:cubicBezTo>
                      <a:cubicBezTo>
                        <a:pt x="174" y="105"/>
                        <a:pt x="174" y="105"/>
                        <a:pt x="175" y="107"/>
                      </a:cubicBezTo>
                      <a:lnTo>
                        <a:pt x="180" y="121"/>
                      </a:lnTo>
                      <a:cubicBezTo>
                        <a:pt x="181" y="123"/>
                        <a:pt x="182" y="123"/>
                        <a:pt x="183" y="123"/>
                      </a:cubicBezTo>
                      <a:cubicBezTo>
                        <a:pt x="183" y="123"/>
                        <a:pt x="184" y="123"/>
                        <a:pt x="186" y="123"/>
                      </a:cubicBezTo>
                      <a:cubicBezTo>
                        <a:pt x="204" y="115"/>
                        <a:pt x="215" y="112"/>
                        <a:pt x="230" y="112"/>
                      </a:cubicBezTo>
                      <a:cubicBezTo>
                        <a:pt x="254" y="112"/>
                        <a:pt x="264" y="121"/>
                        <a:pt x="264" y="145"/>
                      </a:cubicBezTo>
                      <a:lnTo>
                        <a:pt x="264" y="157"/>
                      </a:lnTo>
                      <a:cubicBezTo>
                        <a:pt x="198" y="158"/>
                        <a:pt x="166" y="179"/>
                        <a:pt x="166" y="222"/>
                      </a:cubicBezTo>
                      <a:close/>
                      <a:moveTo>
                        <a:pt x="31" y="40"/>
                      </a:moveTo>
                      <a:lnTo>
                        <a:pt x="60" y="40"/>
                      </a:lnTo>
                      <a:cubicBezTo>
                        <a:pt x="96" y="40"/>
                        <a:pt x="107" y="51"/>
                        <a:pt x="107" y="83"/>
                      </a:cubicBezTo>
                      <a:cubicBezTo>
                        <a:pt x="107" y="100"/>
                        <a:pt x="103" y="112"/>
                        <a:pt x="95" y="121"/>
                      </a:cubicBezTo>
                      <a:cubicBezTo>
                        <a:pt x="86" y="131"/>
                        <a:pt x="77" y="134"/>
                        <a:pt x="55" y="134"/>
                      </a:cubicBezTo>
                      <a:lnTo>
                        <a:pt x="31" y="134"/>
                      </a:lnTo>
                      <a:lnTo>
                        <a:pt x="31" y="40"/>
                      </a:lnTo>
                      <a:close/>
                      <a:moveTo>
                        <a:pt x="58" y="161"/>
                      </a:moveTo>
                      <a:cubicBezTo>
                        <a:pt x="73" y="161"/>
                        <a:pt x="80" y="160"/>
                        <a:pt x="91" y="157"/>
                      </a:cubicBezTo>
                      <a:cubicBezTo>
                        <a:pt x="120" y="148"/>
                        <a:pt x="138" y="120"/>
                        <a:pt x="138" y="82"/>
                      </a:cubicBezTo>
                      <a:cubicBezTo>
                        <a:pt x="138" y="58"/>
                        <a:pt x="131" y="39"/>
                        <a:pt x="117" y="27"/>
                      </a:cubicBezTo>
                      <a:cubicBezTo>
                        <a:pt x="105" y="18"/>
                        <a:pt x="91" y="14"/>
                        <a:pt x="63" y="14"/>
                      </a:cubicBezTo>
                      <a:lnTo>
                        <a:pt x="5" y="14"/>
                      </a:lnTo>
                      <a:cubicBezTo>
                        <a:pt x="1" y="14"/>
                        <a:pt x="0" y="15"/>
                        <a:pt x="0" y="20"/>
                      </a:cubicBezTo>
                      <a:lnTo>
                        <a:pt x="0" y="264"/>
                      </a:lnTo>
                      <a:cubicBezTo>
                        <a:pt x="0" y="268"/>
                        <a:pt x="1" y="269"/>
                        <a:pt x="5" y="269"/>
                      </a:cubicBezTo>
                      <a:lnTo>
                        <a:pt x="26" y="269"/>
                      </a:lnTo>
                      <a:cubicBezTo>
                        <a:pt x="30" y="269"/>
                        <a:pt x="31" y="268"/>
                        <a:pt x="31" y="264"/>
                      </a:cubicBezTo>
                      <a:lnTo>
                        <a:pt x="31" y="161"/>
                      </a:lnTo>
                      <a:lnTo>
                        <a:pt x="58" y="1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" name="Freeform 6">
                  <a:extLst>
                    <a:ext uri="{FF2B5EF4-FFF2-40B4-BE49-F238E27FC236}">
                      <a16:creationId xmlns:a16="http://schemas.microsoft.com/office/drawing/2014/main" id="{A1928012-9ED0-5D4E-551B-4EEE14C24B66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3857" y="2161"/>
                  <a:ext cx="936" cy="165"/>
                </a:xfrm>
                <a:custGeom>
                  <a:avLst/>
                  <a:gdLst>
                    <a:gd name="T0" fmla="*/ 1910 w 1949"/>
                    <a:gd name="T1" fmla="*/ 118 h 344"/>
                    <a:gd name="T2" fmla="*/ 1873 w 1949"/>
                    <a:gd name="T3" fmla="*/ 319 h 344"/>
                    <a:gd name="T4" fmla="*/ 1812 w 1949"/>
                    <a:gd name="T5" fmla="*/ 323 h 344"/>
                    <a:gd name="T6" fmla="*/ 1940 w 1949"/>
                    <a:gd name="T7" fmla="*/ 257 h 344"/>
                    <a:gd name="T8" fmla="*/ 1949 w 1949"/>
                    <a:gd name="T9" fmla="*/ 95 h 344"/>
                    <a:gd name="T10" fmla="*/ 1873 w 1949"/>
                    <a:gd name="T11" fmla="*/ 83 h 344"/>
                    <a:gd name="T12" fmla="*/ 1637 w 1949"/>
                    <a:gd name="T13" fmla="*/ 84 h 344"/>
                    <a:gd name="T14" fmla="*/ 1623 w 1949"/>
                    <a:gd name="T15" fmla="*/ 134 h 344"/>
                    <a:gd name="T16" fmla="*/ 1651 w 1949"/>
                    <a:gd name="T17" fmla="*/ 130 h 344"/>
                    <a:gd name="T18" fmla="*/ 1748 w 1949"/>
                    <a:gd name="T19" fmla="*/ 266 h 344"/>
                    <a:gd name="T20" fmla="*/ 1637 w 1949"/>
                    <a:gd name="T21" fmla="*/ 84 h 344"/>
                    <a:gd name="T22" fmla="*/ 1561 w 1949"/>
                    <a:gd name="T23" fmla="*/ 262 h 344"/>
                    <a:gd name="T24" fmla="*/ 1501 w 1949"/>
                    <a:gd name="T25" fmla="*/ 88 h 344"/>
                    <a:gd name="T26" fmla="*/ 1532 w 1949"/>
                    <a:gd name="T27" fmla="*/ 111 h 344"/>
                    <a:gd name="T28" fmla="*/ 1566 w 1949"/>
                    <a:gd name="T29" fmla="*/ 22 h 344"/>
                    <a:gd name="T30" fmla="*/ 1247 w 1949"/>
                    <a:gd name="T31" fmla="*/ 95 h 344"/>
                    <a:gd name="T32" fmla="*/ 1254 w 1949"/>
                    <a:gd name="T33" fmla="*/ 263 h 344"/>
                    <a:gd name="T34" fmla="*/ 1319 w 1949"/>
                    <a:gd name="T35" fmla="*/ 107 h 344"/>
                    <a:gd name="T36" fmla="*/ 1371 w 1949"/>
                    <a:gd name="T37" fmla="*/ 263 h 344"/>
                    <a:gd name="T38" fmla="*/ 1432 w 1949"/>
                    <a:gd name="T39" fmla="*/ 262 h 344"/>
                    <a:gd name="T40" fmla="*/ 1420 w 1949"/>
                    <a:gd name="T41" fmla="*/ 83 h 344"/>
                    <a:gd name="T42" fmla="*/ 1000 w 1949"/>
                    <a:gd name="T43" fmla="*/ 84 h 344"/>
                    <a:gd name="T44" fmla="*/ 983 w 1949"/>
                    <a:gd name="T45" fmla="*/ 101 h 344"/>
                    <a:gd name="T46" fmla="*/ 1011 w 1949"/>
                    <a:gd name="T47" fmla="*/ 266 h 344"/>
                    <a:gd name="T48" fmla="*/ 1077 w 1949"/>
                    <a:gd name="T49" fmla="*/ 262 h 344"/>
                    <a:gd name="T50" fmla="*/ 1104 w 1949"/>
                    <a:gd name="T51" fmla="*/ 122 h 344"/>
                    <a:gd name="T52" fmla="*/ 1189 w 1949"/>
                    <a:gd name="T53" fmla="*/ 266 h 344"/>
                    <a:gd name="T54" fmla="*/ 1064 w 1949"/>
                    <a:gd name="T55" fmla="*/ 83 h 344"/>
                    <a:gd name="T56" fmla="*/ 828 w 1949"/>
                    <a:gd name="T57" fmla="*/ 217 h 344"/>
                    <a:gd name="T58" fmla="*/ 902 w 1949"/>
                    <a:gd name="T59" fmla="*/ 247 h 344"/>
                    <a:gd name="T60" fmla="*/ 935 w 1949"/>
                    <a:gd name="T61" fmla="*/ 255 h 344"/>
                    <a:gd name="T62" fmla="*/ 808 w 1949"/>
                    <a:gd name="T63" fmla="*/ 101 h 344"/>
                    <a:gd name="T64" fmla="*/ 863 w 1949"/>
                    <a:gd name="T65" fmla="*/ 109 h 344"/>
                    <a:gd name="T66" fmla="*/ 696 w 1949"/>
                    <a:gd name="T67" fmla="*/ 83 h 344"/>
                    <a:gd name="T68" fmla="*/ 686 w 1949"/>
                    <a:gd name="T69" fmla="*/ 150 h 344"/>
                    <a:gd name="T70" fmla="*/ 714 w 1949"/>
                    <a:gd name="T71" fmla="*/ 139 h 344"/>
                    <a:gd name="T72" fmla="*/ 775 w 1949"/>
                    <a:gd name="T73" fmla="*/ 92 h 344"/>
                    <a:gd name="T74" fmla="*/ 710 w 1949"/>
                    <a:gd name="T75" fmla="*/ 114 h 344"/>
                    <a:gd name="T76" fmla="*/ 556 w 1949"/>
                    <a:gd name="T77" fmla="*/ 107 h 344"/>
                    <a:gd name="T78" fmla="*/ 595 w 1949"/>
                    <a:gd name="T79" fmla="*/ 279 h 344"/>
                    <a:gd name="T80" fmla="*/ 495 w 1949"/>
                    <a:gd name="T81" fmla="*/ 322 h 344"/>
                    <a:gd name="T82" fmla="*/ 622 w 1949"/>
                    <a:gd name="T83" fmla="*/ 278 h 344"/>
                    <a:gd name="T84" fmla="*/ 629 w 1949"/>
                    <a:gd name="T85" fmla="*/ 99 h 344"/>
                    <a:gd name="T86" fmla="*/ 600 w 1949"/>
                    <a:gd name="T87" fmla="*/ 98 h 344"/>
                    <a:gd name="T88" fmla="*/ 593 w 1949"/>
                    <a:gd name="T89" fmla="*/ 245 h 344"/>
                    <a:gd name="T90" fmla="*/ 413 w 1949"/>
                    <a:gd name="T91" fmla="*/ 179 h 344"/>
                    <a:gd name="T92" fmla="*/ 443 w 1949"/>
                    <a:gd name="T93" fmla="*/ 176 h 344"/>
                    <a:gd name="T94" fmla="*/ 178 w 1949"/>
                    <a:gd name="T95" fmla="*/ 94 h 344"/>
                    <a:gd name="T96" fmla="*/ 190 w 1949"/>
                    <a:gd name="T97" fmla="*/ 266 h 344"/>
                    <a:gd name="T98" fmla="*/ 262 w 1949"/>
                    <a:gd name="T99" fmla="*/ 113 h 344"/>
                    <a:gd name="T100" fmla="*/ 272 w 1949"/>
                    <a:gd name="T101" fmla="*/ 86 h 344"/>
                    <a:gd name="T102" fmla="*/ 31 w 1949"/>
                    <a:gd name="T103" fmla="*/ 37 h 344"/>
                    <a:gd name="T104" fmla="*/ 31 w 1949"/>
                    <a:gd name="T105" fmla="*/ 132 h 344"/>
                    <a:gd name="T106" fmla="*/ 117 w 1949"/>
                    <a:gd name="T107" fmla="*/ 25 h 344"/>
                    <a:gd name="T108" fmla="*/ 5 w 1949"/>
                    <a:gd name="T109" fmla="*/ 266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949" h="344">
                      <a:moveTo>
                        <a:pt x="1910" y="218"/>
                      </a:moveTo>
                      <a:cubicBezTo>
                        <a:pt x="1891" y="231"/>
                        <a:pt x="1880" y="236"/>
                        <a:pt x="1866" y="236"/>
                      </a:cubicBezTo>
                      <a:cubicBezTo>
                        <a:pt x="1842" y="236"/>
                        <a:pt x="1832" y="217"/>
                        <a:pt x="1832" y="172"/>
                      </a:cubicBezTo>
                      <a:cubicBezTo>
                        <a:pt x="1832" y="130"/>
                        <a:pt x="1847" y="107"/>
                        <a:pt x="1875" y="107"/>
                      </a:cubicBezTo>
                      <a:cubicBezTo>
                        <a:pt x="1886" y="107"/>
                        <a:pt x="1895" y="110"/>
                        <a:pt x="1910" y="118"/>
                      </a:cubicBezTo>
                      <a:lnTo>
                        <a:pt x="1910" y="218"/>
                      </a:lnTo>
                      <a:close/>
                      <a:moveTo>
                        <a:pt x="1912" y="245"/>
                      </a:moveTo>
                      <a:cubicBezTo>
                        <a:pt x="1912" y="246"/>
                        <a:pt x="1912" y="251"/>
                        <a:pt x="1912" y="260"/>
                      </a:cubicBezTo>
                      <a:cubicBezTo>
                        <a:pt x="1912" y="267"/>
                        <a:pt x="1913" y="273"/>
                        <a:pt x="1913" y="279"/>
                      </a:cubicBezTo>
                      <a:cubicBezTo>
                        <a:pt x="1913" y="308"/>
                        <a:pt x="1901" y="319"/>
                        <a:pt x="1873" y="319"/>
                      </a:cubicBezTo>
                      <a:cubicBezTo>
                        <a:pt x="1859" y="319"/>
                        <a:pt x="1841" y="314"/>
                        <a:pt x="1824" y="306"/>
                      </a:cubicBezTo>
                      <a:cubicBezTo>
                        <a:pt x="1824" y="305"/>
                        <a:pt x="1822" y="304"/>
                        <a:pt x="1822" y="304"/>
                      </a:cubicBezTo>
                      <a:cubicBezTo>
                        <a:pt x="1821" y="304"/>
                        <a:pt x="1820" y="305"/>
                        <a:pt x="1819" y="307"/>
                      </a:cubicBezTo>
                      <a:lnTo>
                        <a:pt x="1813" y="322"/>
                      </a:lnTo>
                      <a:cubicBezTo>
                        <a:pt x="1812" y="322"/>
                        <a:pt x="1812" y="323"/>
                        <a:pt x="1812" y="323"/>
                      </a:cubicBezTo>
                      <a:lnTo>
                        <a:pt x="1812" y="324"/>
                      </a:lnTo>
                      <a:cubicBezTo>
                        <a:pt x="1812" y="326"/>
                        <a:pt x="1812" y="327"/>
                        <a:pt x="1814" y="328"/>
                      </a:cubicBezTo>
                      <a:cubicBezTo>
                        <a:pt x="1831" y="338"/>
                        <a:pt x="1854" y="344"/>
                        <a:pt x="1875" y="344"/>
                      </a:cubicBezTo>
                      <a:cubicBezTo>
                        <a:pt x="1918" y="344"/>
                        <a:pt x="1941" y="321"/>
                        <a:pt x="1941" y="278"/>
                      </a:cubicBezTo>
                      <a:cubicBezTo>
                        <a:pt x="1941" y="273"/>
                        <a:pt x="1940" y="266"/>
                        <a:pt x="1940" y="257"/>
                      </a:cubicBezTo>
                      <a:lnTo>
                        <a:pt x="1939" y="236"/>
                      </a:lnTo>
                      <a:cubicBezTo>
                        <a:pt x="1938" y="224"/>
                        <a:pt x="1938" y="215"/>
                        <a:pt x="1938" y="194"/>
                      </a:cubicBezTo>
                      <a:lnTo>
                        <a:pt x="1938" y="137"/>
                      </a:lnTo>
                      <a:cubicBezTo>
                        <a:pt x="1938" y="121"/>
                        <a:pt x="1941" y="110"/>
                        <a:pt x="1948" y="99"/>
                      </a:cubicBezTo>
                      <a:cubicBezTo>
                        <a:pt x="1949" y="97"/>
                        <a:pt x="1949" y="95"/>
                        <a:pt x="1949" y="95"/>
                      </a:cubicBezTo>
                      <a:cubicBezTo>
                        <a:pt x="1949" y="94"/>
                        <a:pt x="1949" y="93"/>
                        <a:pt x="1948" y="92"/>
                      </a:cubicBezTo>
                      <a:lnTo>
                        <a:pt x="1931" y="82"/>
                      </a:lnTo>
                      <a:cubicBezTo>
                        <a:pt x="1930" y="82"/>
                        <a:pt x="1929" y="81"/>
                        <a:pt x="1928" y="81"/>
                      </a:cubicBezTo>
                      <a:cubicBezTo>
                        <a:pt x="1926" y="81"/>
                        <a:pt x="1922" y="88"/>
                        <a:pt x="1918" y="98"/>
                      </a:cubicBezTo>
                      <a:cubicBezTo>
                        <a:pt x="1901" y="87"/>
                        <a:pt x="1889" y="83"/>
                        <a:pt x="1873" y="83"/>
                      </a:cubicBezTo>
                      <a:cubicBezTo>
                        <a:pt x="1828" y="83"/>
                        <a:pt x="1802" y="117"/>
                        <a:pt x="1802" y="179"/>
                      </a:cubicBezTo>
                      <a:cubicBezTo>
                        <a:pt x="1802" y="230"/>
                        <a:pt x="1824" y="261"/>
                        <a:pt x="1860" y="261"/>
                      </a:cubicBezTo>
                      <a:cubicBezTo>
                        <a:pt x="1878" y="261"/>
                        <a:pt x="1894" y="255"/>
                        <a:pt x="1912" y="241"/>
                      </a:cubicBezTo>
                      <a:lnTo>
                        <a:pt x="1912" y="245"/>
                      </a:lnTo>
                      <a:close/>
                      <a:moveTo>
                        <a:pt x="1637" y="84"/>
                      </a:moveTo>
                      <a:cubicBezTo>
                        <a:pt x="1636" y="84"/>
                        <a:pt x="1635" y="84"/>
                        <a:pt x="1634" y="84"/>
                      </a:cubicBezTo>
                      <a:lnTo>
                        <a:pt x="1617" y="94"/>
                      </a:lnTo>
                      <a:cubicBezTo>
                        <a:pt x="1616" y="95"/>
                        <a:pt x="1615" y="95"/>
                        <a:pt x="1615" y="97"/>
                      </a:cubicBezTo>
                      <a:cubicBezTo>
                        <a:pt x="1615" y="97"/>
                        <a:pt x="1615" y="98"/>
                        <a:pt x="1616" y="99"/>
                      </a:cubicBezTo>
                      <a:cubicBezTo>
                        <a:pt x="1621" y="110"/>
                        <a:pt x="1623" y="118"/>
                        <a:pt x="1623" y="134"/>
                      </a:cubicBezTo>
                      <a:lnTo>
                        <a:pt x="1623" y="262"/>
                      </a:lnTo>
                      <a:cubicBezTo>
                        <a:pt x="1623" y="265"/>
                        <a:pt x="1623" y="266"/>
                        <a:pt x="1627" y="266"/>
                      </a:cubicBezTo>
                      <a:lnTo>
                        <a:pt x="1647" y="266"/>
                      </a:lnTo>
                      <a:cubicBezTo>
                        <a:pt x="1650" y="266"/>
                        <a:pt x="1651" y="265"/>
                        <a:pt x="1651" y="262"/>
                      </a:cubicBezTo>
                      <a:lnTo>
                        <a:pt x="1651" y="130"/>
                      </a:lnTo>
                      <a:cubicBezTo>
                        <a:pt x="1670" y="113"/>
                        <a:pt x="1683" y="107"/>
                        <a:pt x="1699" y="107"/>
                      </a:cubicBezTo>
                      <a:cubicBezTo>
                        <a:pt x="1717" y="107"/>
                        <a:pt x="1724" y="116"/>
                        <a:pt x="1724" y="138"/>
                      </a:cubicBezTo>
                      <a:lnTo>
                        <a:pt x="1724" y="262"/>
                      </a:lnTo>
                      <a:cubicBezTo>
                        <a:pt x="1724" y="265"/>
                        <a:pt x="1725" y="266"/>
                        <a:pt x="1728" y="266"/>
                      </a:cubicBezTo>
                      <a:lnTo>
                        <a:pt x="1748" y="266"/>
                      </a:lnTo>
                      <a:cubicBezTo>
                        <a:pt x="1751" y="266"/>
                        <a:pt x="1752" y="265"/>
                        <a:pt x="1752" y="262"/>
                      </a:cubicBezTo>
                      <a:lnTo>
                        <a:pt x="1752" y="138"/>
                      </a:lnTo>
                      <a:cubicBezTo>
                        <a:pt x="1752" y="98"/>
                        <a:pt x="1740" y="83"/>
                        <a:pt x="1708" y="83"/>
                      </a:cubicBezTo>
                      <a:cubicBezTo>
                        <a:pt x="1688" y="83"/>
                        <a:pt x="1671" y="90"/>
                        <a:pt x="1648" y="108"/>
                      </a:cubicBezTo>
                      <a:cubicBezTo>
                        <a:pt x="1645" y="94"/>
                        <a:pt x="1641" y="84"/>
                        <a:pt x="1637" y="84"/>
                      </a:cubicBezTo>
                      <a:close/>
                      <a:moveTo>
                        <a:pt x="1532" y="262"/>
                      </a:moveTo>
                      <a:lnTo>
                        <a:pt x="1532" y="263"/>
                      </a:lnTo>
                      <a:cubicBezTo>
                        <a:pt x="1532" y="265"/>
                        <a:pt x="1534" y="266"/>
                        <a:pt x="1537" y="266"/>
                      </a:cubicBezTo>
                      <a:lnTo>
                        <a:pt x="1556" y="266"/>
                      </a:lnTo>
                      <a:cubicBezTo>
                        <a:pt x="1560" y="266"/>
                        <a:pt x="1561" y="265"/>
                        <a:pt x="1561" y="262"/>
                      </a:cubicBezTo>
                      <a:lnTo>
                        <a:pt x="1561" y="92"/>
                      </a:lnTo>
                      <a:cubicBezTo>
                        <a:pt x="1561" y="89"/>
                        <a:pt x="1560" y="88"/>
                        <a:pt x="1558" y="88"/>
                      </a:cubicBezTo>
                      <a:lnTo>
                        <a:pt x="1556" y="88"/>
                      </a:lnTo>
                      <a:lnTo>
                        <a:pt x="1503" y="88"/>
                      </a:lnTo>
                      <a:lnTo>
                        <a:pt x="1501" y="88"/>
                      </a:lnTo>
                      <a:cubicBezTo>
                        <a:pt x="1500" y="88"/>
                        <a:pt x="1499" y="89"/>
                        <a:pt x="1499" y="92"/>
                      </a:cubicBezTo>
                      <a:lnTo>
                        <a:pt x="1499" y="107"/>
                      </a:lnTo>
                      <a:cubicBezTo>
                        <a:pt x="1499" y="110"/>
                        <a:pt x="1500" y="111"/>
                        <a:pt x="1501" y="111"/>
                      </a:cubicBezTo>
                      <a:lnTo>
                        <a:pt x="1503" y="111"/>
                      </a:lnTo>
                      <a:lnTo>
                        <a:pt x="1532" y="111"/>
                      </a:lnTo>
                      <a:lnTo>
                        <a:pt x="1532" y="262"/>
                      </a:lnTo>
                      <a:close/>
                      <a:moveTo>
                        <a:pt x="1544" y="0"/>
                      </a:moveTo>
                      <a:cubicBezTo>
                        <a:pt x="1532" y="0"/>
                        <a:pt x="1521" y="10"/>
                        <a:pt x="1521" y="22"/>
                      </a:cubicBezTo>
                      <a:cubicBezTo>
                        <a:pt x="1521" y="35"/>
                        <a:pt x="1532" y="45"/>
                        <a:pt x="1544" y="45"/>
                      </a:cubicBezTo>
                      <a:cubicBezTo>
                        <a:pt x="1556" y="45"/>
                        <a:pt x="1566" y="35"/>
                        <a:pt x="1566" y="22"/>
                      </a:cubicBezTo>
                      <a:cubicBezTo>
                        <a:pt x="1566" y="10"/>
                        <a:pt x="1556" y="0"/>
                        <a:pt x="1544" y="0"/>
                      </a:cubicBezTo>
                      <a:close/>
                      <a:moveTo>
                        <a:pt x="1267" y="84"/>
                      </a:moveTo>
                      <a:cubicBezTo>
                        <a:pt x="1267" y="84"/>
                        <a:pt x="1265" y="84"/>
                        <a:pt x="1264" y="84"/>
                      </a:cubicBezTo>
                      <a:lnTo>
                        <a:pt x="1249" y="93"/>
                      </a:lnTo>
                      <a:cubicBezTo>
                        <a:pt x="1248" y="94"/>
                        <a:pt x="1247" y="95"/>
                        <a:pt x="1247" y="95"/>
                      </a:cubicBezTo>
                      <a:cubicBezTo>
                        <a:pt x="1247" y="96"/>
                        <a:pt x="1248" y="97"/>
                        <a:pt x="1248" y="97"/>
                      </a:cubicBezTo>
                      <a:lnTo>
                        <a:pt x="1250" y="101"/>
                      </a:lnTo>
                      <a:cubicBezTo>
                        <a:pt x="1253" y="110"/>
                        <a:pt x="1254" y="116"/>
                        <a:pt x="1254" y="128"/>
                      </a:cubicBezTo>
                      <a:lnTo>
                        <a:pt x="1254" y="262"/>
                      </a:lnTo>
                      <a:lnTo>
                        <a:pt x="1254" y="263"/>
                      </a:lnTo>
                      <a:cubicBezTo>
                        <a:pt x="1254" y="265"/>
                        <a:pt x="1256" y="266"/>
                        <a:pt x="1259" y="266"/>
                      </a:cubicBezTo>
                      <a:lnTo>
                        <a:pt x="1278" y="266"/>
                      </a:lnTo>
                      <a:cubicBezTo>
                        <a:pt x="1281" y="266"/>
                        <a:pt x="1282" y="265"/>
                        <a:pt x="1282" y="262"/>
                      </a:cubicBezTo>
                      <a:lnTo>
                        <a:pt x="1282" y="123"/>
                      </a:lnTo>
                      <a:cubicBezTo>
                        <a:pt x="1297" y="111"/>
                        <a:pt x="1307" y="107"/>
                        <a:pt x="1319" y="107"/>
                      </a:cubicBezTo>
                      <a:cubicBezTo>
                        <a:pt x="1335" y="107"/>
                        <a:pt x="1343" y="116"/>
                        <a:pt x="1343" y="134"/>
                      </a:cubicBezTo>
                      <a:lnTo>
                        <a:pt x="1343" y="262"/>
                      </a:lnTo>
                      <a:cubicBezTo>
                        <a:pt x="1343" y="265"/>
                        <a:pt x="1344" y="266"/>
                        <a:pt x="1348" y="266"/>
                      </a:cubicBezTo>
                      <a:lnTo>
                        <a:pt x="1367" y="266"/>
                      </a:lnTo>
                      <a:cubicBezTo>
                        <a:pt x="1370" y="266"/>
                        <a:pt x="1371" y="265"/>
                        <a:pt x="1371" y="263"/>
                      </a:cubicBezTo>
                      <a:lnTo>
                        <a:pt x="1371" y="262"/>
                      </a:lnTo>
                      <a:lnTo>
                        <a:pt x="1371" y="122"/>
                      </a:lnTo>
                      <a:cubicBezTo>
                        <a:pt x="1388" y="110"/>
                        <a:pt x="1397" y="107"/>
                        <a:pt x="1409" y="107"/>
                      </a:cubicBezTo>
                      <a:cubicBezTo>
                        <a:pt x="1425" y="107"/>
                        <a:pt x="1432" y="115"/>
                        <a:pt x="1432" y="134"/>
                      </a:cubicBezTo>
                      <a:lnTo>
                        <a:pt x="1432" y="262"/>
                      </a:lnTo>
                      <a:cubicBezTo>
                        <a:pt x="1432" y="265"/>
                        <a:pt x="1433" y="266"/>
                        <a:pt x="1437" y="266"/>
                      </a:cubicBezTo>
                      <a:lnTo>
                        <a:pt x="1456" y="266"/>
                      </a:lnTo>
                      <a:cubicBezTo>
                        <a:pt x="1460" y="266"/>
                        <a:pt x="1460" y="265"/>
                        <a:pt x="1460" y="262"/>
                      </a:cubicBezTo>
                      <a:lnTo>
                        <a:pt x="1460" y="135"/>
                      </a:lnTo>
                      <a:cubicBezTo>
                        <a:pt x="1460" y="98"/>
                        <a:pt x="1448" y="83"/>
                        <a:pt x="1420" y="83"/>
                      </a:cubicBezTo>
                      <a:cubicBezTo>
                        <a:pt x="1403" y="83"/>
                        <a:pt x="1388" y="89"/>
                        <a:pt x="1366" y="105"/>
                      </a:cubicBezTo>
                      <a:cubicBezTo>
                        <a:pt x="1359" y="90"/>
                        <a:pt x="1348" y="83"/>
                        <a:pt x="1330" y="83"/>
                      </a:cubicBezTo>
                      <a:cubicBezTo>
                        <a:pt x="1313" y="83"/>
                        <a:pt x="1298" y="89"/>
                        <a:pt x="1278" y="105"/>
                      </a:cubicBezTo>
                      <a:cubicBezTo>
                        <a:pt x="1275" y="92"/>
                        <a:pt x="1270" y="84"/>
                        <a:pt x="1267" y="84"/>
                      </a:cubicBezTo>
                      <a:moveTo>
                        <a:pt x="1000" y="84"/>
                      </a:moveTo>
                      <a:cubicBezTo>
                        <a:pt x="1000" y="84"/>
                        <a:pt x="998" y="84"/>
                        <a:pt x="997" y="84"/>
                      </a:cubicBezTo>
                      <a:lnTo>
                        <a:pt x="983" y="93"/>
                      </a:lnTo>
                      <a:cubicBezTo>
                        <a:pt x="981" y="94"/>
                        <a:pt x="981" y="95"/>
                        <a:pt x="981" y="95"/>
                      </a:cubicBezTo>
                      <a:cubicBezTo>
                        <a:pt x="981" y="96"/>
                        <a:pt x="981" y="97"/>
                        <a:pt x="981" y="97"/>
                      </a:cubicBezTo>
                      <a:lnTo>
                        <a:pt x="983" y="101"/>
                      </a:lnTo>
                      <a:cubicBezTo>
                        <a:pt x="986" y="110"/>
                        <a:pt x="988" y="116"/>
                        <a:pt x="988" y="128"/>
                      </a:cubicBezTo>
                      <a:lnTo>
                        <a:pt x="988" y="262"/>
                      </a:lnTo>
                      <a:lnTo>
                        <a:pt x="988" y="263"/>
                      </a:lnTo>
                      <a:cubicBezTo>
                        <a:pt x="988" y="265"/>
                        <a:pt x="989" y="266"/>
                        <a:pt x="992" y="266"/>
                      </a:cubicBezTo>
                      <a:lnTo>
                        <a:pt x="1011" y="266"/>
                      </a:lnTo>
                      <a:cubicBezTo>
                        <a:pt x="1015" y="266"/>
                        <a:pt x="1015" y="265"/>
                        <a:pt x="1015" y="262"/>
                      </a:cubicBezTo>
                      <a:lnTo>
                        <a:pt x="1015" y="123"/>
                      </a:lnTo>
                      <a:cubicBezTo>
                        <a:pt x="1030" y="111"/>
                        <a:pt x="1041" y="107"/>
                        <a:pt x="1052" y="107"/>
                      </a:cubicBezTo>
                      <a:cubicBezTo>
                        <a:pt x="1069" y="107"/>
                        <a:pt x="1077" y="116"/>
                        <a:pt x="1077" y="134"/>
                      </a:cubicBezTo>
                      <a:lnTo>
                        <a:pt x="1077" y="262"/>
                      </a:lnTo>
                      <a:cubicBezTo>
                        <a:pt x="1077" y="265"/>
                        <a:pt x="1077" y="266"/>
                        <a:pt x="1081" y="266"/>
                      </a:cubicBezTo>
                      <a:lnTo>
                        <a:pt x="1100" y="266"/>
                      </a:lnTo>
                      <a:cubicBezTo>
                        <a:pt x="1103" y="266"/>
                        <a:pt x="1104" y="265"/>
                        <a:pt x="1104" y="263"/>
                      </a:cubicBezTo>
                      <a:lnTo>
                        <a:pt x="1104" y="262"/>
                      </a:lnTo>
                      <a:lnTo>
                        <a:pt x="1104" y="122"/>
                      </a:lnTo>
                      <a:cubicBezTo>
                        <a:pt x="1121" y="110"/>
                        <a:pt x="1130" y="107"/>
                        <a:pt x="1142" y="107"/>
                      </a:cubicBezTo>
                      <a:cubicBezTo>
                        <a:pt x="1158" y="107"/>
                        <a:pt x="1166" y="115"/>
                        <a:pt x="1166" y="134"/>
                      </a:cubicBezTo>
                      <a:lnTo>
                        <a:pt x="1166" y="262"/>
                      </a:lnTo>
                      <a:cubicBezTo>
                        <a:pt x="1166" y="265"/>
                        <a:pt x="1166" y="266"/>
                        <a:pt x="1170" y="266"/>
                      </a:cubicBezTo>
                      <a:lnTo>
                        <a:pt x="1189" y="266"/>
                      </a:lnTo>
                      <a:cubicBezTo>
                        <a:pt x="1193" y="266"/>
                        <a:pt x="1193" y="265"/>
                        <a:pt x="1193" y="262"/>
                      </a:cubicBezTo>
                      <a:lnTo>
                        <a:pt x="1193" y="135"/>
                      </a:lnTo>
                      <a:cubicBezTo>
                        <a:pt x="1193" y="98"/>
                        <a:pt x="1182" y="83"/>
                        <a:pt x="1153" y="83"/>
                      </a:cubicBezTo>
                      <a:cubicBezTo>
                        <a:pt x="1136" y="83"/>
                        <a:pt x="1121" y="89"/>
                        <a:pt x="1099" y="105"/>
                      </a:cubicBezTo>
                      <a:cubicBezTo>
                        <a:pt x="1093" y="90"/>
                        <a:pt x="1081" y="83"/>
                        <a:pt x="1064" y="83"/>
                      </a:cubicBezTo>
                      <a:cubicBezTo>
                        <a:pt x="1046" y="83"/>
                        <a:pt x="1031" y="89"/>
                        <a:pt x="1011" y="105"/>
                      </a:cubicBezTo>
                      <a:cubicBezTo>
                        <a:pt x="1008" y="92"/>
                        <a:pt x="1004" y="84"/>
                        <a:pt x="1000" y="84"/>
                      </a:cubicBezTo>
                      <a:close/>
                      <a:moveTo>
                        <a:pt x="898" y="225"/>
                      </a:moveTo>
                      <a:cubicBezTo>
                        <a:pt x="881" y="240"/>
                        <a:pt x="868" y="247"/>
                        <a:pt x="855" y="247"/>
                      </a:cubicBezTo>
                      <a:cubicBezTo>
                        <a:pt x="839" y="247"/>
                        <a:pt x="828" y="234"/>
                        <a:pt x="828" y="217"/>
                      </a:cubicBezTo>
                      <a:cubicBezTo>
                        <a:pt x="828" y="191"/>
                        <a:pt x="851" y="178"/>
                        <a:pt x="898" y="177"/>
                      </a:cubicBezTo>
                      <a:lnTo>
                        <a:pt x="898" y="225"/>
                      </a:lnTo>
                      <a:close/>
                      <a:moveTo>
                        <a:pt x="799" y="219"/>
                      </a:moveTo>
                      <a:cubicBezTo>
                        <a:pt x="799" y="250"/>
                        <a:pt x="819" y="270"/>
                        <a:pt x="849" y="270"/>
                      </a:cubicBezTo>
                      <a:cubicBezTo>
                        <a:pt x="869" y="270"/>
                        <a:pt x="885" y="263"/>
                        <a:pt x="902" y="247"/>
                      </a:cubicBezTo>
                      <a:cubicBezTo>
                        <a:pt x="906" y="259"/>
                        <a:pt x="912" y="270"/>
                        <a:pt x="916" y="270"/>
                      </a:cubicBezTo>
                      <a:cubicBezTo>
                        <a:pt x="916" y="270"/>
                        <a:pt x="918" y="269"/>
                        <a:pt x="919" y="269"/>
                      </a:cubicBezTo>
                      <a:lnTo>
                        <a:pt x="935" y="259"/>
                      </a:lnTo>
                      <a:cubicBezTo>
                        <a:pt x="936" y="258"/>
                        <a:pt x="936" y="257"/>
                        <a:pt x="936" y="256"/>
                      </a:cubicBezTo>
                      <a:cubicBezTo>
                        <a:pt x="936" y="256"/>
                        <a:pt x="936" y="255"/>
                        <a:pt x="935" y="255"/>
                      </a:cubicBezTo>
                      <a:cubicBezTo>
                        <a:pt x="927" y="240"/>
                        <a:pt x="926" y="232"/>
                        <a:pt x="926" y="206"/>
                      </a:cubicBezTo>
                      <a:lnTo>
                        <a:pt x="926" y="136"/>
                      </a:lnTo>
                      <a:cubicBezTo>
                        <a:pt x="926" y="100"/>
                        <a:pt x="907" y="84"/>
                        <a:pt x="867" y="84"/>
                      </a:cubicBezTo>
                      <a:cubicBezTo>
                        <a:pt x="851" y="84"/>
                        <a:pt x="836" y="87"/>
                        <a:pt x="821" y="92"/>
                      </a:cubicBezTo>
                      <a:cubicBezTo>
                        <a:pt x="811" y="96"/>
                        <a:pt x="808" y="99"/>
                        <a:pt x="808" y="101"/>
                      </a:cubicBezTo>
                      <a:cubicBezTo>
                        <a:pt x="808" y="102"/>
                        <a:pt x="808" y="102"/>
                        <a:pt x="809" y="104"/>
                      </a:cubicBezTo>
                      <a:lnTo>
                        <a:pt x="814" y="119"/>
                      </a:lnTo>
                      <a:cubicBezTo>
                        <a:pt x="814" y="120"/>
                        <a:pt x="815" y="121"/>
                        <a:pt x="817" y="121"/>
                      </a:cubicBezTo>
                      <a:cubicBezTo>
                        <a:pt x="817" y="121"/>
                        <a:pt x="818" y="120"/>
                        <a:pt x="819" y="120"/>
                      </a:cubicBezTo>
                      <a:cubicBezTo>
                        <a:pt x="837" y="112"/>
                        <a:pt x="849" y="109"/>
                        <a:pt x="863" y="109"/>
                      </a:cubicBezTo>
                      <a:cubicBezTo>
                        <a:pt x="888" y="109"/>
                        <a:pt x="898" y="118"/>
                        <a:pt x="898" y="142"/>
                      </a:cubicBezTo>
                      <a:lnTo>
                        <a:pt x="898" y="154"/>
                      </a:lnTo>
                      <a:cubicBezTo>
                        <a:pt x="832" y="155"/>
                        <a:pt x="799" y="177"/>
                        <a:pt x="799" y="219"/>
                      </a:cubicBezTo>
                      <a:close/>
                      <a:moveTo>
                        <a:pt x="706" y="97"/>
                      </a:moveTo>
                      <a:cubicBezTo>
                        <a:pt x="702" y="88"/>
                        <a:pt x="699" y="83"/>
                        <a:pt x="696" y="83"/>
                      </a:cubicBezTo>
                      <a:cubicBezTo>
                        <a:pt x="696" y="83"/>
                        <a:pt x="694" y="83"/>
                        <a:pt x="693" y="84"/>
                      </a:cubicBezTo>
                      <a:lnTo>
                        <a:pt x="678" y="94"/>
                      </a:lnTo>
                      <a:cubicBezTo>
                        <a:pt x="676" y="94"/>
                        <a:pt x="676" y="95"/>
                        <a:pt x="676" y="97"/>
                      </a:cubicBezTo>
                      <a:cubicBezTo>
                        <a:pt x="676" y="98"/>
                        <a:pt x="676" y="99"/>
                        <a:pt x="677" y="100"/>
                      </a:cubicBezTo>
                      <a:cubicBezTo>
                        <a:pt x="685" y="115"/>
                        <a:pt x="686" y="121"/>
                        <a:pt x="686" y="150"/>
                      </a:cubicBezTo>
                      <a:lnTo>
                        <a:pt x="686" y="262"/>
                      </a:lnTo>
                      <a:cubicBezTo>
                        <a:pt x="686" y="265"/>
                        <a:pt x="687" y="266"/>
                        <a:pt x="691" y="266"/>
                      </a:cubicBezTo>
                      <a:lnTo>
                        <a:pt x="710" y="266"/>
                      </a:lnTo>
                      <a:cubicBezTo>
                        <a:pt x="714" y="266"/>
                        <a:pt x="714" y="266"/>
                        <a:pt x="714" y="262"/>
                      </a:cubicBezTo>
                      <a:lnTo>
                        <a:pt x="714" y="139"/>
                      </a:lnTo>
                      <a:cubicBezTo>
                        <a:pt x="733" y="117"/>
                        <a:pt x="741" y="111"/>
                        <a:pt x="751" y="111"/>
                      </a:cubicBezTo>
                      <a:cubicBezTo>
                        <a:pt x="754" y="111"/>
                        <a:pt x="756" y="111"/>
                        <a:pt x="762" y="113"/>
                      </a:cubicBezTo>
                      <a:cubicBezTo>
                        <a:pt x="763" y="113"/>
                        <a:pt x="763" y="113"/>
                        <a:pt x="764" y="113"/>
                      </a:cubicBezTo>
                      <a:cubicBezTo>
                        <a:pt x="764" y="113"/>
                        <a:pt x="765" y="113"/>
                        <a:pt x="765" y="112"/>
                      </a:cubicBezTo>
                      <a:lnTo>
                        <a:pt x="775" y="92"/>
                      </a:lnTo>
                      <a:cubicBezTo>
                        <a:pt x="775" y="91"/>
                        <a:pt x="775" y="89"/>
                        <a:pt x="775" y="89"/>
                      </a:cubicBezTo>
                      <a:cubicBezTo>
                        <a:pt x="775" y="88"/>
                        <a:pt x="774" y="87"/>
                        <a:pt x="773" y="86"/>
                      </a:cubicBezTo>
                      <a:cubicBezTo>
                        <a:pt x="768" y="84"/>
                        <a:pt x="762" y="83"/>
                        <a:pt x="757" y="83"/>
                      </a:cubicBezTo>
                      <a:cubicBezTo>
                        <a:pt x="742" y="83"/>
                        <a:pt x="734" y="88"/>
                        <a:pt x="715" y="109"/>
                      </a:cubicBezTo>
                      <a:lnTo>
                        <a:pt x="710" y="114"/>
                      </a:lnTo>
                      <a:cubicBezTo>
                        <a:pt x="709" y="106"/>
                        <a:pt x="708" y="103"/>
                        <a:pt x="706" y="97"/>
                      </a:cubicBezTo>
                      <a:close/>
                      <a:moveTo>
                        <a:pt x="592" y="218"/>
                      </a:moveTo>
                      <a:cubicBezTo>
                        <a:pt x="573" y="231"/>
                        <a:pt x="561" y="236"/>
                        <a:pt x="548" y="236"/>
                      </a:cubicBezTo>
                      <a:cubicBezTo>
                        <a:pt x="524" y="236"/>
                        <a:pt x="514" y="217"/>
                        <a:pt x="514" y="172"/>
                      </a:cubicBezTo>
                      <a:cubicBezTo>
                        <a:pt x="514" y="130"/>
                        <a:pt x="529" y="107"/>
                        <a:pt x="556" y="107"/>
                      </a:cubicBezTo>
                      <a:cubicBezTo>
                        <a:pt x="567" y="107"/>
                        <a:pt x="577" y="110"/>
                        <a:pt x="592" y="118"/>
                      </a:cubicBezTo>
                      <a:lnTo>
                        <a:pt x="592" y="218"/>
                      </a:lnTo>
                      <a:close/>
                      <a:moveTo>
                        <a:pt x="593" y="245"/>
                      </a:moveTo>
                      <a:cubicBezTo>
                        <a:pt x="593" y="246"/>
                        <a:pt x="594" y="251"/>
                        <a:pt x="594" y="260"/>
                      </a:cubicBezTo>
                      <a:cubicBezTo>
                        <a:pt x="594" y="267"/>
                        <a:pt x="595" y="273"/>
                        <a:pt x="595" y="279"/>
                      </a:cubicBezTo>
                      <a:cubicBezTo>
                        <a:pt x="595" y="308"/>
                        <a:pt x="583" y="319"/>
                        <a:pt x="555" y="319"/>
                      </a:cubicBezTo>
                      <a:cubicBezTo>
                        <a:pt x="541" y="319"/>
                        <a:pt x="523" y="314"/>
                        <a:pt x="506" y="306"/>
                      </a:cubicBezTo>
                      <a:cubicBezTo>
                        <a:pt x="506" y="305"/>
                        <a:pt x="504" y="304"/>
                        <a:pt x="504" y="304"/>
                      </a:cubicBezTo>
                      <a:cubicBezTo>
                        <a:pt x="503" y="304"/>
                        <a:pt x="502" y="305"/>
                        <a:pt x="501" y="307"/>
                      </a:cubicBezTo>
                      <a:lnTo>
                        <a:pt x="495" y="322"/>
                      </a:lnTo>
                      <a:cubicBezTo>
                        <a:pt x="494" y="322"/>
                        <a:pt x="494" y="323"/>
                        <a:pt x="494" y="323"/>
                      </a:cubicBezTo>
                      <a:lnTo>
                        <a:pt x="494" y="324"/>
                      </a:lnTo>
                      <a:cubicBezTo>
                        <a:pt x="494" y="326"/>
                        <a:pt x="494" y="327"/>
                        <a:pt x="496" y="328"/>
                      </a:cubicBezTo>
                      <a:cubicBezTo>
                        <a:pt x="512" y="338"/>
                        <a:pt x="536" y="344"/>
                        <a:pt x="556" y="344"/>
                      </a:cubicBezTo>
                      <a:cubicBezTo>
                        <a:pt x="600" y="344"/>
                        <a:pt x="622" y="321"/>
                        <a:pt x="622" y="278"/>
                      </a:cubicBezTo>
                      <a:cubicBezTo>
                        <a:pt x="622" y="273"/>
                        <a:pt x="622" y="266"/>
                        <a:pt x="622" y="257"/>
                      </a:cubicBezTo>
                      <a:lnTo>
                        <a:pt x="621" y="236"/>
                      </a:lnTo>
                      <a:cubicBezTo>
                        <a:pt x="620" y="224"/>
                        <a:pt x="620" y="215"/>
                        <a:pt x="620" y="194"/>
                      </a:cubicBezTo>
                      <a:lnTo>
                        <a:pt x="620" y="137"/>
                      </a:lnTo>
                      <a:cubicBezTo>
                        <a:pt x="620" y="121"/>
                        <a:pt x="622" y="110"/>
                        <a:pt x="629" y="99"/>
                      </a:cubicBezTo>
                      <a:cubicBezTo>
                        <a:pt x="631" y="97"/>
                        <a:pt x="631" y="95"/>
                        <a:pt x="631" y="95"/>
                      </a:cubicBezTo>
                      <a:cubicBezTo>
                        <a:pt x="631" y="94"/>
                        <a:pt x="631" y="93"/>
                        <a:pt x="630" y="92"/>
                      </a:cubicBezTo>
                      <a:lnTo>
                        <a:pt x="613" y="82"/>
                      </a:lnTo>
                      <a:cubicBezTo>
                        <a:pt x="612" y="82"/>
                        <a:pt x="611" y="81"/>
                        <a:pt x="610" y="81"/>
                      </a:cubicBezTo>
                      <a:cubicBezTo>
                        <a:pt x="608" y="81"/>
                        <a:pt x="604" y="88"/>
                        <a:pt x="600" y="98"/>
                      </a:cubicBezTo>
                      <a:cubicBezTo>
                        <a:pt x="583" y="87"/>
                        <a:pt x="571" y="83"/>
                        <a:pt x="554" y="83"/>
                      </a:cubicBezTo>
                      <a:cubicBezTo>
                        <a:pt x="509" y="83"/>
                        <a:pt x="484" y="117"/>
                        <a:pt x="484" y="179"/>
                      </a:cubicBezTo>
                      <a:cubicBezTo>
                        <a:pt x="484" y="230"/>
                        <a:pt x="506" y="261"/>
                        <a:pt x="542" y="261"/>
                      </a:cubicBezTo>
                      <a:cubicBezTo>
                        <a:pt x="560" y="261"/>
                        <a:pt x="576" y="255"/>
                        <a:pt x="593" y="241"/>
                      </a:cubicBezTo>
                      <a:lnTo>
                        <a:pt x="593" y="245"/>
                      </a:lnTo>
                      <a:close/>
                      <a:moveTo>
                        <a:pt x="369" y="248"/>
                      </a:moveTo>
                      <a:cubicBezTo>
                        <a:pt x="340" y="248"/>
                        <a:pt x="325" y="224"/>
                        <a:pt x="325" y="174"/>
                      </a:cubicBezTo>
                      <a:cubicBezTo>
                        <a:pt x="325" y="129"/>
                        <a:pt x="340" y="106"/>
                        <a:pt x="369" y="106"/>
                      </a:cubicBezTo>
                      <a:cubicBezTo>
                        <a:pt x="398" y="106"/>
                        <a:pt x="413" y="131"/>
                        <a:pt x="413" y="175"/>
                      </a:cubicBezTo>
                      <a:lnTo>
                        <a:pt x="413" y="179"/>
                      </a:lnTo>
                      <a:cubicBezTo>
                        <a:pt x="412" y="226"/>
                        <a:pt x="398" y="248"/>
                        <a:pt x="369" y="248"/>
                      </a:cubicBezTo>
                      <a:close/>
                      <a:moveTo>
                        <a:pt x="371" y="83"/>
                      </a:moveTo>
                      <a:cubicBezTo>
                        <a:pt x="323" y="83"/>
                        <a:pt x="295" y="118"/>
                        <a:pt x="295" y="178"/>
                      </a:cubicBezTo>
                      <a:cubicBezTo>
                        <a:pt x="295" y="237"/>
                        <a:pt x="321" y="271"/>
                        <a:pt x="367" y="271"/>
                      </a:cubicBezTo>
                      <a:cubicBezTo>
                        <a:pt x="415" y="271"/>
                        <a:pt x="443" y="236"/>
                        <a:pt x="443" y="176"/>
                      </a:cubicBezTo>
                      <a:cubicBezTo>
                        <a:pt x="443" y="117"/>
                        <a:pt x="416" y="83"/>
                        <a:pt x="371" y="83"/>
                      </a:cubicBezTo>
                      <a:close/>
                      <a:moveTo>
                        <a:pt x="206" y="97"/>
                      </a:moveTo>
                      <a:cubicBezTo>
                        <a:pt x="202" y="88"/>
                        <a:pt x="198" y="83"/>
                        <a:pt x="196" y="83"/>
                      </a:cubicBezTo>
                      <a:cubicBezTo>
                        <a:pt x="195" y="83"/>
                        <a:pt x="194" y="83"/>
                        <a:pt x="193" y="84"/>
                      </a:cubicBezTo>
                      <a:lnTo>
                        <a:pt x="178" y="94"/>
                      </a:lnTo>
                      <a:cubicBezTo>
                        <a:pt x="176" y="94"/>
                        <a:pt x="175" y="95"/>
                        <a:pt x="175" y="97"/>
                      </a:cubicBezTo>
                      <a:cubicBezTo>
                        <a:pt x="175" y="98"/>
                        <a:pt x="176" y="99"/>
                        <a:pt x="177" y="100"/>
                      </a:cubicBezTo>
                      <a:cubicBezTo>
                        <a:pt x="185" y="115"/>
                        <a:pt x="186" y="121"/>
                        <a:pt x="186" y="150"/>
                      </a:cubicBezTo>
                      <a:lnTo>
                        <a:pt x="186" y="262"/>
                      </a:lnTo>
                      <a:cubicBezTo>
                        <a:pt x="186" y="265"/>
                        <a:pt x="187" y="266"/>
                        <a:pt x="190" y="266"/>
                      </a:cubicBezTo>
                      <a:lnTo>
                        <a:pt x="210" y="266"/>
                      </a:lnTo>
                      <a:cubicBezTo>
                        <a:pt x="213" y="266"/>
                        <a:pt x="214" y="266"/>
                        <a:pt x="214" y="262"/>
                      </a:cubicBezTo>
                      <a:lnTo>
                        <a:pt x="214" y="139"/>
                      </a:lnTo>
                      <a:cubicBezTo>
                        <a:pt x="232" y="117"/>
                        <a:pt x="241" y="111"/>
                        <a:pt x="251" y="111"/>
                      </a:cubicBezTo>
                      <a:cubicBezTo>
                        <a:pt x="254" y="111"/>
                        <a:pt x="256" y="111"/>
                        <a:pt x="262" y="113"/>
                      </a:cubicBezTo>
                      <a:cubicBezTo>
                        <a:pt x="263" y="113"/>
                        <a:pt x="263" y="113"/>
                        <a:pt x="263" y="113"/>
                      </a:cubicBezTo>
                      <a:cubicBezTo>
                        <a:pt x="264" y="113"/>
                        <a:pt x="265" y="113"/>
                        <a:pt x="265" y="112"/>
                      </a:cubicBezTo>
                      <a:lnTo>
                        <a:pt x="274" y="92"/>
                      </a:lnTo>
                      <a:cubicBezTo>
                        <a:pt x="275" y="91"/>
                        <a:pt x="275" y="89"/>
                        <a:pt x="275" y="89"/>
                      </a:cubicBezTo>
                      <a:cubicBezTo>
                        <a:pt x="275" y="88"/>
                        <a:pt x="274" y="87"/>
                        <a:pt x="272" y="86"/>
                      </a:cubicBezTo>
                      <a:cubicBezTo>
                        <a:pt x="268" y="84"/>
                        <a:pt x="262" y="83"/>
                        <a:pt x="256" y="83"/>
                      </a:cubicBezTo>
                      <a:cubicBezTo>
                        <a:pt x="242" y="83"/>
                        <a:pt x="234" y="88"/>
                        <a:pt x="214" y="109"/>
                      </a:cubicBezTo>
                      <a:lnTo>
                        <a:pt x="210" y="114"/>
                      </a:lnTo>
                      <a:cubicBezTo>
                        <a:pt x="209" y="106"/>
                        <a:pt x="208" y="103"/>
                        <a:pt x="206" y="97"/>
                      </a:cubicBezTo>
                      <a:close/>
                      <a:moveTo>
                        <a:pt x="31" y="37"/>
                      </a:moveTo>
                      <a:lnTo>
                        <a:pt x="60" y="37"/>
                      </a:lnTo>
                      <a:cubicBezTo>
                        <a:pt x="96" y="37"/>
                        <a:pt x="107" y="48"/>
                        <a:pt x="107" y="81"/>
                      </a:cubicBezTo>
                      <a:cubicBezTo>
                        <a:pt x="107" y="97"/>
                        <a:pt x="103" y="110"/>
                        <a:pt x="95" y="119"/>
                      </a:cubicBezTo>
                      <a:cubicBezTo>
                        <a:pt x="86" y="129"/>
                        <a:pt x="77" y="132"/>
                        <a:pt x="55" y="132"/>
                      </a:cubicBezTo>
                      <a:lnTo>
                        <a:pt x="31" y="132"/>
                      </a:lnTo>
                      <a:lnTo>
                        <a:pt x="31" y="37"/>
                      </a:lnTo>
                      <a:close/>
                      <a:moveTo>
                        <a:pt x="58" y="158"/>
                      </a:moveTo>
                      <a:cubicBezTo>
                        <a:pt x="73" y="158"/>
                        <a:pt x="80" y="158"/>
                        <a:pt x="91" y="155"/>
                      </a:cubicBezTo>
                      <a:cubicBezTo>
                        <a:pt x="120" y="145"/>
                        <a:pt x="138" y="117"/>
                        <a:pt x="138" y="79"/>
                      </a:cubicBezTo>
                      <a:cubicBezTo>
                        <a:pt x="138" y="55"/>
                        <a:pt x="131" y="37"/>
                        <a:pt x="117" y="25"/>
                      </a:cubicBezTo>
                      <a:cubicBezTo>
                        <a:pt x="105" y="15"/>
                        <a:pt x="91" y="12"/>
                        <a:pt x="63" y="12"/>
                      </a:cubicBezTo>
                      <a:lnTo>
                        <a:pt x="5" y="12"/>
                      </a:lnTo>
                      <a:cubicBezTo>
                        <a:pt x="1" y="12"/>
                        <a:pt x="0" y="12"/>
                        <a:pt x="0" y="17"/>
                      </a:cubicBezTo>
                      <a:lnTo>
                        <a:pt x="0" y="261"/>
                      </a:lnTo>
                      <a:cubicBezTo>
                        <a:pt x="0" y="265"/>
                        <a:pt x="1" y="266"/>
                        <a:pt x="5" y="266"/>
                      </a:cubicBezTo>
                      <a:lnTo>
                        <a:pt x="26" y="266"/>
                      </a:lnTo>
                      <a:cubicBezTo>
                        <a:pt x="30" y="266"/>
                        <a:pt x="31" y="265"/>
                        <a:pt x="31" y="261"/>
                      </a:cubicBezTo>
                      <a:lnTo>
                        <a:pt x="31" y="158"/>
                      </a:lnTo>
                      <a:lnTo>
                        <a:pt x="58" y="1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" name="Rectangle 7">
                  <a:extLst>
                    <a:ext uri="{FF2B5EF4-FFF2-40B4-BE49-F238E27FC236}">
                      <a16:creationId xmlns:a16="http://schemas.microsoft.com/office/drawing/2014/main" id="{F4778C50-9CCA-CBEC-41C5-989297AC833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3271" y="1996"/>
                  <a:ext cx="524" cy="119"/>
                </a:xfrm>
                <a:prstGeom prst="rect">
                  <a:avLst/>
                </a:prstGeom>
                <a:solidFill>
                  <a:srgbClr val="AFCA0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" name="Rectangle 8">
                  <a:extLst>
                    <a:ext uri="{FF2B5EF4-FFF2-40B4-BE49-F238E27FC236}">
                      <a16:creationId xmlns:a16="http://schemas.microsoft.com/office/drawing/2014/main" id="{6DE0DDC8-76D7-F6FE-DE68-D2F1479641F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869" y="2169"/>
                  <a:ext cx="926" cy="118"/>
                </a:xfrm>
                <a:prstGeom prst="rect">
                  <a:avLst/>
                </a:prstGeom>
                <a:solidFill>
                  <a:srgbClr val="00632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C47231-A5A3-FDFE-8E1C-40F4FF30A9F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F599333-A82B-41C3-90A4-586F292C1879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DE7870-C93A-F722-561D-F9FE39EE41E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Department of Computer Science | Laboratory for Parallel Programming | &lt;author&gt;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FD1B9F-EFC7-7F08-7931-DF799C2D6FD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0C102AE-0422-49F2-AB6F-2D341D1EB39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4" name="Bildnachweis">
            <a:extLst>
              <a:ext uri="{FF2B5EF4-FFF2-40B4-BE49-F238E27FC236}">
                <a16:creationId xmlns:a16="http://schemas.microsoft.com/office/drawing/2014/main" id="{8283520C-7761-149F-C5D3-B6D4E089F680}"/>
              </a:ext>
            </a:extLst>
          </p:cNvPr>
          <p:cNvSpPr txBox="1"/>
          <p:nvPr userDrawn="1"/>
        </p:nvSpPr>
        <p:spPr>
          <a:xfrm rot="16200000">
            <a:off x="9886326" y="4327883"/>
            <a:ext cx="384174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© Alex Becker</a:t>
            </a:r>
          </a:p>
        </p:txBody>
      </p:sp>
      <p:sp>
        <p:nvSpPr>
          <p:cNvPr id="24" name="Textplatzhalter 34">
            <a:extLst>
              <a:ext uri="{FF2B5EF4-FFF2-40B4-BE49-F238E27FC236}">
                <a16:creationId xmlns:a16="http://schemas.microsoft.com/office/drawing/2014/main" id="{CDD09818-98A2-4172-916C-7A0F939C23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43138" y="3948076"/>
            <a:ext cx="7705724" cy="1101762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5" name="Titel 7">
            <a:extLst>
              <a:ext uri="{FF2B5EF4-FFF2-40B4-BE49-F238E27FC236}">
                <a16:creationId xmlns:a16="http://schemas.microsoft.com/office/drawing/2014/main" id="{9D1E13A0-84B8-3594-C28B-0C73A0695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000" y="1998460"/>
            <a:ext cx="10008000" cy="1949616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31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Vollbil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9B19591-1A9F-0C36-2055-CEB8BFD3A5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0" b="1174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verlay">
            <a:extLst>
              <a:ext uri="{FF2B5EF4-FFF2-40B4-BE49-F238E27FC236}">
                <a16:creationId xmlns:a16="http://schemas.microsoft.com/office/drawing/2014/main" id="{50A39761-279C-E698-DAEF-0C56B6CF3A4F}"/>
              </a:ext>
            </a:extLst>
          </p:cNvPr>
          <p:cNvGrpSpPr/>
          <p:nvPr userDrawn="1"/>
        </p:nvGrpSpPr>
        <p:grpSpPr>
          <a:xfrm>
            <a:off x="-1" y="0"/>
            <a:ext cx="12193201" cy="6858000"/>
            <a:chOff x="-1" y="0"/>
            <a:chExt cx="12193201" cy="6858000"/>
          </a:xfrm>
        </p:grpSpPr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C1B0DDB4-2C9D-DB1D-F44C-E41A2021C003}"/>
                </a:ext>
              </a:extLst>
            </p:cNvPr>
            <p:cNvSpPr>
              <a:spLocks/>
            </p:cNvSpPr>
            <p:nvPr userDrawn="1"/>
          </p:nvSpPr>
          <p:spPr>
            <a:xfrm>
              <a:off x="0" y="1818746"/>
              <a:ext cx="12192000" cy="3220508"/>
            </a:xfrm>
            <a:prstGeom prst="rect">
              <a:avLst/>
            </a:prstGeom>
            <a:gradFill>
              <a:gsLst>
                <a:gs pos="35000">
                  <a:schemeClr val="bg1">
                    <a:lumMod val="95000"/>
                    <a:alpha val="70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  <a:gs pos="65000">
                  <a:schemeClr val="bg1">
                    <a:lumMod val="95000"/>
                    <a:alpha val="70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5C2E4100-22E2-CAFF-AB9D-D06AA0E5B875}"/>
                </a:ext>
              </a:extLst>
            </p:cNvPr>
            <p:cNvSpPr>
              <a:spLocks/>
            </p:cNvSpPr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rgbClr val="FFFFFF">
                    <a:lumMod val="67000"/>
                    <a:alpha val="0"/>
                  </a:srgbClr>
                </a:gs>
                <a:gs pos="90000">
                  <a:srgbClr val="FFFFFF">
                    <a:lumMod val="97000"/>
                    <a:lumOff val="3000"/>
                  </a:srgbClr>
                </a:gs>
                <a:gs pos="100000">
                  <a:srgbClr val="FFFFFF">
                    <a:lumMod val="60000"/>
                    <a:lumOff val="40000"/>
                  </a:srgbClr>
                </a:gs>
              </a:gsLst>
              <a:lin ang="66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1" name="Identitiätsleiste">
              <a:extLst>
                <a:ext uri="{FF2B5EF4-FFF2-40B4-BE49-F238E27FC236}">
                  <a16:creationId xmlns:a16="http://schemas.microsoft.com/office/drawing/2014/main" id="{68BA8511-1025-E077-957B-352BCB2CB042}"/>
                </a:ext>
              </a:extLst>
            </p:cNvPr>
            <p:cNvGrpSpPr>
              <a:grpSpLocks/>
            </p:cNvGrpSpPr>
            <p:nvPr userDrawn="1"/>
          </p:nvGrpSpPr>
          <p:grpSpPr>
            <a:xfrm>
              <a:off x="-1" y="0"/>
              <a:ext cx="12193201" cy="183487"/>
              <a:chOff x="-1" y="0"/>
              <a:chExt cx="12193201" cy="183487"/>
            </a:xfrm>
          </p:grpSpPr>
          <p:sp>
            <p:nvSpPr>
              <p:cNvPr id="54" name="Rectangle 8">
                <a:extLst>
                  <a:ext uri="{FF2B5EF4-FFF2-40B4-BE49-F238E27FC236}">
                    <a16:creationId xmlns:a16="http://schemas.microsoft.com/office/drawing/2014/main" id="{752F58C4-3505-C787-EEB3-B58683411D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2193200" cy="144463"/>
              </a:xfrm>
              <a:prstGeom prst="rect">
                <a:avLst/>
              </a:prstGeom>
              <a:solidFill>
                <a:srgbClr val="CC4C03"/>
              </a:solidFill>
              <a:ln w="317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de-DE" dirty="0">
                  <a:latin typeface="+mn-lt"/>
                  <a:cs typeface="Tahoma" pitchFamily="34" charset="0"/>
                </a:endParaRPr>
              </a:p>
            </p:txBody>
          </p:sp>
          <p:sp>
            <p:nvSpPr>
              <p:cNvPr id="55" name="Rectangle 16">
                <a:extLst>
                  <a:ext uri="{FF2B5EF4-FFF2-40B4-BE49-F238E27FC236}">
                    <a16:creationId xmlns:a16="http://schemas.microsoft.com/office/drawing/2014/main" id="{04D910DC-F955-5535-D50E-ED4EAED23D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" y="169200"/>
                <a:ext cx="12193200" cy="142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de-DE" dirty="0">
                  <a:latin typeface="+mn-lt"/>
                  <a:cs typeface="Tahoma" pitchFamily="34" charset="0"/>
                </a:endParaRPr>
              </a:p>
            </p:txBody>
          </p:sp>
        </p:grpSp>
        <p:grpSp>
          <p:nvGrpSpPr>
            <p:cNvPr id="12" name="Logo Group">
              <a:extLst>
                <a:ext uri="{FF2B5EF4-FFF2-40B4-BE49-F238E27FC236}">
                  <a16:creationId xmlns:a16="http://schemas.microsoft.com/office/drawing/2014/main" id="{219CDAE3-1A4B-0485-C85F-5C3E350F8B7D}"/>
                </a:ext>
              </a:extLst>
            </p:cNvPr>
            <p:cNvGrpSpPr/>
            <p:nvPr userDrawn="1"/>
          </p:nvGrpSpPr>
          <p:grpSpPr>
            <a:xfrm>
              <a:off x="9911086" y="411406"/>
              <a:ext cx="2280913" cy="1396756"/>
              <a:chOff x="9911086" y="411406"/>
              <a:chExt cx="2280913" cy="1396756"/>
            </a:xfrm>
          </p:grpSpPr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31A5B385-2B0F-F8FF-2799-02DA9C7739BB}"/>
                  </a:ext>
                </a:extLst>
              </p:cNvPr>
              <p:cNvSpPr/>
              <p:nvPr userDrawn="1"/>
            </p:nvSpPr>
            <p:spPr>
              <a:xfrm>
                <a:off x="9935998" y="411406"/>
                <a:ext cx="2256001" cy="13967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" name="TU Da Logo">
                <a:extLst>
                  <a:ext uri="{FF2B5EF4-FFF2-40B4-BE49-F238E27FC236}">
                    <a16:creationId xmlns:a16="http://schemas.microsoft.com/office/drawing/2014/main" id="{A1C349FC-3035-F018-E3F2-9230412B298B}"/>
                  </a:ext>
                </a:extLst>
              </p:cNvPr>
              <p:cNvGrpSpPr/>
              <p:nvPr userDrawn="1"/>
            </p:nvGrpSpPr>
            <p:grpSpPr>
              <a:xfrm>
                <a:off x="9911086" y="412750"/>
                <a:ext cx="2272815" cy="910165"/>
                <a:chOff x="7454903" y="306388"/>
                <a:chExt cx="1704611" cy="682624"/>
              </a:xfrm>
            </p:grpSpPr>
            <p:sp>
              <p:nvSpPr>
                <p:cNvPr id="31" name="AutoShape 3">
                  <a:extLst>
                    <a:ext uri="{FF2B5EF4-FFF2-40B4-BE49-F238E27FC236}">
                      <a16:creationId xmlns:a16="http://schemas.microsoft.com/office/drawing/2014/main" id="{C86D78D0-3591-12EF-032C-33D18E7A8178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7454903" y="309563"/>
                  <a:ext cx="1689101" cy="6778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32" name="Freeform 5">
                  <a:extLst>
                    <a:ext uri="{FF2B5EF4-FFF2-40B4-BE49-F238E27FC236}">
                      <a16:creationId xmlns:a16="http://schemas.microsoft.com/office/drawing/2014/main" id="{018F99AC-DBE8-A208-0725-A14BE4EDEB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73588" y="306388"/>
                  <a:ext cx="1685926" cy="682624"/>
                </a:xfrm>
                <a:custGeom>
                  <a:avLst/>
                  <a:gdLst>
                    <a:gd name="T0" fmla="*/ 0 w 2079"/>
                    <a:gd name="T1" fmla="*/ 0 h 831"/>
                    <a:gd name="T2" fmla="*/ 0 w 2079"/>
                    <a:gd name="T3" fmla="*/ 0 h 831"/>
                    <a:gd name="T4" fmla="*/ 2079 w 2079"/>
                    <a:gd name="T5" fmla="*/ 0 h 831"/>
                    <a:gd name="T6" fmla="*/ 2079 w 2079"/>
                    <a:gd name="T7" fmla="*/ 831 h 831"/>
                    <a:gd name="T8" fmla="*/ 0 w 2079"/>
                    <a:gd name="T9" fmla="*/ 831 h 831"/>
                    <a:gd name="T10" fmla="*/ 0 w 2079"/>
                    <a:gd name="T11" fmla="*/ 0 h 8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079" h="83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079" y="0"/>
                      </a:lnTo>
                      <a:lnTo>
                        <a:pt x="2079" y="831"/>
                      </a:lnTo>
                      <a:lnTo>
                        <a:pt x="0" y="8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EFEFE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33" name="Freeform 6">
                  <a:extLst>
                    <a:ext uri="{FF2B5EF4-FFF2-40B4-BE49-F238E27FC236}">
                      <a16:creationId xmlns:a16="http://schemas.microsoft.com/office/drawing/2014/main" id="{80825A20-B167-567D-B154-38135C41D95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499354" y="325438"/>
                  <a:ext cx="525463" cy="576262"/>
                </a:xfrm>
                <a:custGeom>
                  <a:avLst/>
                  <a:gdLst>
                    <a:gd name="T0" fmla="*/ 563 w 647"/>
                    <a:gd name="T1" fmla="*/ 676 h 701"/>
                    <a:gd name="T2" fmla="*/ 548 w 647"/>
                    <a:gd name="T3" fmla="*/ 108 h 701"/>
                    <a:gd name="T4" fmla="*/ 625 w 647"/>
                    <a:gd name="T5" fmla="*/ 468 h 701"/>
                    <a:gd name="T6" fmla="*/ 306 w 647"/>
                    <a:gd name="T7" fmla="*/ 570 h 701"/>
                    <a:gd name="T8" fmla="*/ 286 w 647"/>
                    <a:gd name="T9" fmla="*/ 617 h 701"/>
                    <a:gd name="T10" fmla="*/ 352 w 647"/>
                    <a:gd name="T11" fmla="*/ 524 h 701"/>
                    <a:gd name="T12" fmla="*/ 528 w 647"/>
                    <a:gd name="T13" fmla="*/ 313 h 701"/>
                    <a:gd name="T14" fmla="*/ 399 w 647"/>
                    <a:gd name="T15" fmla="*/ 500 h 701"/>
                    <a:gd name="T16" fmla="*/ 231 w 647"/>
                    <a:gd name="T17" fmla="*/ 349 h 701"/>
                    <a:gd name="T18" fmla="*/ 269 w 647"/>
                    <a:gd name="T19" fmla="*/ 246 h 701"/>
                    <a:gd name="T20" fmla="*/ 262 w 647"/>
                    <a:gd name="T21" fmla="*/ 490 h 701"/>
                    <a:gd name="T22" fmla="*/ 283 w 647"/>
                    <a:gd name="T23" fmla="*/ 530 h 701"/>
                    <a:gd name="T24" fmla="*/ 274 w 647"/>
                    <a:gd name="T25" fmla="*/ 517 h 701"/>
                    <a:gd name="T26" fmla="*/ 346 w 647"/>
                    <a:gd name="T27" fmla="*/ 445 h 701"/>
                    <a:gd name="T28" fmla="*/ 323 w 647"/>
                    <a:gd name="T29" fmla="*/ 464 h 701"/>
                    <a:gd name="T30" fmla="*/ 335 w 647"/>
                    <a:gd name="T31" fmla="*/ 381 h 701"/>
                    <a:gd name="T32" fmla="*/ 377 w 647"/>
                    <a:gd name="T33" fmla="*/ 394 h 701"/>
                    <a:gd name="T34" fmla="*/ 407 w 647"/>
                    <a:gd name="T35" fmla="*/ 348 h 701"/>
                    <a:gd name="T36" fmla="*/ 419 w 647"/>
                    <a:gd name="T37" fmla="*/ 329 h 701"/>
                    <a:gd name="T38" fmla="*/ 498 w 647"/>
                    <a:gd name="T39" fmla="*/ 216 h 701"/>
                    <a:gd name="T40" fmla="*/ 229 w 647"/>
                    <a:gd name="T41" fmla="*/ 494 h 701"/>
                    <a:gd name="T42" fmla="*/ 163 w 647"/>
                    <a:gd name="T43" fmla="*/ 505 h 701"/>
                    <a:gd name="T44" fmla="*/ 156 w 647"/>
                    <a:gd name="T45" fmla="*/ 425 h 701"/>
                    <a:gd name="T46" fmla="*/ 140 w 647"/>
                    <a:gd name="T47" fmla="*/ 399 h 701"/>
                    <a:gd name="T48" fmla="*/ 177 w 647"/>
                    <a:gd name="T49" fmla="*/ 283 h 701"/>
                    <a:gd name="T50" fmla="*/ 180 w 647"/>
                    <a:gd name="T51" fmla="*/ 246 h 701"/>
                    <a:gd name="T52" fmla="*/ 290 w 647"/>
                    <a:gd name="T53" fmla="*/ 218 h 701"/>
                    <a:gd name="T54" fmla="*/ 331 w 647"/>
                    <a:gd name="T55" fmla="*/ 113 h 701"/>
                    <a:gd name="T56" fmla="*/ 383 w 647"/>
                    <a:gd name="T57" fmla="*/ 173 h 701"/>
                    <a:gd name="T58" fmla="*/ 457 w 647"/>
                    <a:gd name="T59" fmla="*/ 171 h 701"/>
                    <a:gd name="T60" fmla="*/ 393 w 647"/>
                    <a:gd name="T61" fmla="*/ 265 h 701"/>
                    <a:gd name="T62" fmla="*/ 384 w 647"/>
                    <a:gd name="T63" fmla="*/ 229 h 701"/>
                    <a:gd name="T64" fmla="*/ 384 w 647"/>
                    <a:gd name="T65" fmla="*/ 222 h 701"/>
                    <a:gd name="T66" fmla="*/ 291 w 647"/>
                    <a:gd name="T67" fmla="*/ 250 h 701"/>
                    <a:gd name="T68" fmla="*/ 305 w 647"/>
                    <a:gd name="T69" fmla="*/ 259 h 701"/>
                    <a:gd name="T70" fmla="*/ 257 w 647"/>
                    <a:gd name="T71" fmla="*/ 403 h 701"/>
                    <a:gd name="T72" fmla="*/ 272 w 647"/>
                    <a:gd name="T73" fmla="*/ 361 h 701"/>
                    <a:gd name="T74" fmla="*/ 263 w 647"/>
                    <a:gd name="T75" fmla="*/ 356 h 701"/>
                    <a:gd name="T76" fmla="*/ 236 w 647"/>
                    <a:gd name="T77" fmla="*/ 352 h 701"/>
                    <a:gd name="T78" fmla="*/ 299 w 647"/>
                    <a:gd name="T79" fmla="*/ 337 h 701"/>
                    <a:gd name="T80" fmla="*/ 445 w 647"/>
                    <a:gd name="T81" fmla="*/ 236 h 701"/>
                    <a:gd name="T82" fmla="*/ 412 w 647"/>
                    <a:gd name="T83" fmla="*/ 231 h 701"/>
                    <a:gd name="T84" fmla="*/ 494 w 647"/>
                    <a:gd name="T85" fmla="*/ 221 h 701"/>
                    <a:gd name="T86" fmla="*/ 431 w 647"/>
                    <a:gd name="T87" fmla="*/ 430 h 701"/>
                    <a:gd name="T88" fmla="*/ 572 w 647"/>
                    <a:gd name="T89" fmla="*/ 254 h 701"/>
                    <a:gd name="T90" fmla="*/ 420 w 647"/>
                    <a:gd name="T91" fmla="*/ 452 h 701"/>
                    <a:gd name="T92" fmla="*/ 407 w 647"/>
                    <a:gd name="T93" fmla="*/ 454 h 701"/>
                    <a:gd name="T94" fmla="*/ 573 w 647"/>
                    <a:gd name="T95" fmla="*/ 247 h 701"/>
                    <a:gd name="T96" fmla="*/ 437 w 647"/>
                    <a:gd name="T97" fmla="*/ 534 h 701"/>
                    <a:gd name="T98" fmla="*/ 365 w 647"/>
                    <a:gd name="T99" fmla="*/ 643 h 701"/>
                    <a:gd name="T100" fmla="*/ 331 w 647"/>
                    <a:gd name="T101" fmla="*/ 672 h 701"/>
                    <a:gd name="T102" fmla="*/ 528 w 647"/>
                    <a:gd name="T103" fmla="*/ 594 h 701"/>
                    <a:gd name="T104" fmla="*/ 432 w 647"/>
                    <a:gd name="T105" fmla="*/ 558 h 701"/>
                    <a:gd name="T106" fmla="*/ 586 w 647"/>
                    <a:gd name="T107" fmla="*/ 443 h 701"/>
                    <a:gd name="T108" fmla="*/ 416 w 647"/>
                    <a:gd name="T109" fmla="*/ 463 h 701"/>
                    <a:gd name="T110" fmla="*/ 514 w 647"/>
                    <a:gd name="T111" fmla="*/ 262 h 701"/>
                    <a:gd name="T112" fmla="*/ 339 w 647"/>
                    <a:gd name="T113" fmla="*/ 230 h 701"/>
                    <a:gd name="T114" fmla="*/ 392 w 647"/>
                    <a:gd name="T115" fmla="*/ 534 h 701"/>
                    <a:gd name="T116" fmla="*/ 541 w 647"/>
                    <a:gd name="T117" fmla="*/ 399 h 701"/>
                    <a:gd name="T118" fmla="*/ 567 w 647"/>
                    <a:gd name="T119" fmla="*/ 404 h 7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647" h="701">
                      <a:moveTo>
                        <a:pt x="555" y="673"/>
                      </a:moveTo>
                      <a:lnTo>
                        <a:pt x="555" y="673"/>
                      </a:lnTo>
                      <a:cubicBezTo>
                        <a:pt x="549" y="670"/>
                        <a:pt x="537" y="667"/>
                        <a:pt x="524" y="663"/>
                      </a:cubicBezTo>
                      <a:cubicBezTo>
                        <a:pt x="525" y="670"/>
                        <a:pt x="526" y="677"/>
                        <a:pt x="527" y="682"/>
                      </a:cubicBezTo>
                      <a:cubicBezTo>
                        <a:pt x="536" y="680"/>
                        <a:pt x="546" y="677"/>
                        <a:pt x="555" y="673"/>
                      </a:cubicBezTo>
                      <a:lnTo>
                        <a:pt x="555" y="673"/>
                      </a:lnTo>
                      <a:close/>
                      <a:moveTo>
                        <a:pt x="524" y="657"/>
                      </a:moveTo>
                      <a:lnTo>
                        <a:pt x="524" y="657"/>
                      </a:lnTo>
                      <a:cubicBezTo>
                        <a:pt x="539" y="662"/>
                        <a:pt x="556" y="666"/>
                        <a:pt x="563" y="670"/>
                      </a:cubicBezTo>
                      <a:cubicBezTo>
                        <a:pt x="568" y="668"/>
                        <a:pt x="574" y="666"/>
                        <a:pt x="579" y="663"/>
                      </a:cubicBezTo>
                      <a:cubicBezTo>
                        <a:pt x="569" y="658"/>
                        <a:pt x="546" y="651"/>
                        <a:pt x="524" y="645"/>
                      </a:cubicBezTo>
                      <a:cubicBezTo>
                        <a:pt x="524" y="649"/>
                        <a:pt x="524" y="653"/>
                        <a:pt x="524" y="657"/>
                      </a:cubicBezTo>
                      <a:lnTo>
                        <a:pt x="524" y="657"/>
                      </a:lnTo>
                      <a:close/>
                      <a:moveTo>
                        <a:pt x="564" y="676"/>
                      </a:moveTo>
                      <a:lnTo>
                        <a:pt x="564" y="676"/>
                      </a:lnTo>
                      <a:cubicBezTo>
                        <a:pt x="563" y="676"/>
                        <a:pt x="563" y="676"/>
                        <a:pt x="563" y="676"/>
                      </a:cubicBezTo>
                      <a:cubicBezTo>
                        <a:pt x="546" y="683"/>
                        <a:pt x="528" y="688"/>
                        <a:pt x="511" y="692"/>
                      </a:cubicBezTo>
                      <a:cubicBezTo>
                        <a:pt x="511" y="692"/>
                        <a:pt x="510" y="692"/>
                        <a:pt x="510" y="692"/>
                      </a:cubicBezTo>
                      <a:cubicBezTo>
                        <a:pt x="494" y="695"/>
                        <a:pt x="478" y="697"/>
                        <a:pt x="463" y="698"/>
                      </a:cubicBezTo>
                      <a:cubicBezTo>
                        <a:pt x="462" y="698"/>
                        <a:pt x="462" y="698"/>
                        <a:pt x="462" y="698"/>
                      </a:cubicBezTo>
                      <a:cubicBezTo>
                        <a:pt x="410" y="701"/>
                        <a:pt x="361" y="691"/>
                        <a:pt x="324" y="675"/>
                      </a:cubicBezTo>
                      <a:lnTo>
                        <a:pt x="323" y="674"/>
                      </a:lnTo>
                      <a:cubicBezTo>
                        <a:pt x="323" y="674"/>
                        <a:pt x="322" y="674"/>
                        <a:pt x="322" y="674"/>
                      </a:cubicBezTo>
                      <a:cubicBezTo>
                        <a:pt x="260" y="645"/>
                        <a:pt x="232" y="594"/>
                        <a:pt x="293" y="552"/>
                      </a:cubicBezTo>
                      <a:cubicBezTo>
                        <a:pt x="286" y="542"/>
                        <a:pt x="278" y="532"/>
                        <a:pt x="270" y="522"/>
                      </a:cubicBezTo>
                      <a:cubicBezTo>
                        <a:pt x="267" y="518"/>
                        <a:pt x="265" y="515"/>
                        <a:pt x="262" y="511"/>
                      </a:cubicBezTo>
                      <a:cubicBezTo>
                        <a:pt x="257" y="524"/>
                        <a:pt x="257" y="532"/>
                        <a:pt x="265" y="544"/>
                      </a:cubicBezTo>
                      <a:cubicBezTo>
                        <a:pt x="266" y="545"/>
                        <a:pt x="265" y="546"/>
                        <a:pt x="265" y="547"/>
                      </a:cubicBezTo>
                      <a:lnTo>
                        <a:pt x="221" y="599"/>
                      </a:lnTo>
                      <a:cubicBezTo>
                        <a:pt x="220" y="601"/>
                        <a:pt x="218" y="601"/>
                        <a:pt x="217" y="599"/>
                      </a:cubicBezTo>
                      <a:cubicBezTo>
                        <a:pt x="0" y="361"/>
                        <a:pt x="247" y="0"/>
                        <a:pt x="546" y="104"/>
                      </a:cubicBezTo>
                      <a:cubicBezTo>
                        <a:pt x="548" y="105"/>
                        <a:pt x="549" y="106"/>
                        <a:pt x="548" y="108"/>
                      </a:cubicBezTo>
                      <a:lnTo>
                        <a:pt x="501" y="186"/>
                      </a:lnTo>
                      <a:cubicBezTo>
                        <a:pt x="500" y="187"/>
                        <a:pt x="499" y="188"/>
                        <a:pt x="498" y="187"/>
                      </a:cubicBezTo>
                      <a:cubicBezTo>
                        <a:pt x="483" y="185"/>
                        <a:pt x="474" y="186"/>
                        <a:pt x="468" y="192"/>
                      </a:cubicBezTo>
                      <a:cubicBezTo>
                        <a:pt x="482" y="194"/>
                        <a:pt x="496" y="197"/>
                        <a:pt x="510" y="202"/>
                      </a:cubicBezTo>
                      <a:cubicBezTo>
                        <a:pt x="523" y="188"/>
                        <a:pt x="536" y="175"/>
                        <a:pt x="551" y="163"/>
                      </a:cubicBezTo>
                      <a:cubicBezTo>
                        <a:pt x="551" y="163"/>
                        <a:pt x="551" y="163"/>
                        <a:pt x="552" y="163"/>
                      </a:cubicBezTo>
                      <a:cubicBezTo>
                        <a:pt x="552" y="162"/>
                        <a:pt x="553" y="162"/>
                        <a:pt x="554" y="163"/>
                      </a:cubicBezTo>
                      <a:cubicBezTo>
                        <a:pt x="555" y="163"/>
                        <a:pt x="555" y="163"/>
                        <a:pt x="556" y="164"/>
                      </a:cubicBezTo>
                      <a:cubicBezTo>
                        <a:pt x="556" y="164"/>
                        <a:pt x="556" y="165"/>
                        <a:pt x="556" y="165"/>
                      </a:cubicBezTo>
                      <a:lnTo>
                        <a:pt x="583" y="244"/>
                      </a:lnTo>
                      <a:cubicBezTo>
                        <a:pt x="583" y="245"/>
                        <a:pt x="583" y="245"/>
                        <a:pt x="583" y="246"/>
                      </a:cubicBezTo>
                      <a:cubicBezTo>
                        <a:pt x="583" y="247"/>
                        <a:pt x="582" y="247"/>
                        <a:pt x="582" y="247"/>
                      </a:cubicBezTo>
                      <a:cubicBezTo>
                        <a:pt x="581" y="248"/>
                        <a:pt x="580" y="249"/>
                        <a:pt x="579" y="249"/>
                      </a:cubicBezTo>
                      <a:cubicBezTo>
                        <a:pt x="585" y="266"/>
                        <a:pt x="623" y="382"/>
                        <a:pt x="635" y="413"/>
                      </a:cubicBezTo>
                      <a:cubicBezTo>
                        <a:pt x="639" y="423"/>
                        <a:pt x="647" y="441"/>
                        <a:pt x="647" y="452"/>
                      </a:cubicBezTo>
                      <a:cubicBezTo>
                        <a:pt x="647" y="462"/>
                        <a:pt x="640" y="467"/>
                        <a:pt x="625" y="468"/>
                      </a:cubicBezTo>
                      <a:cubicBezTo>
                        <a:pt x="617" y="475"/>
                        <a:pt x="616" y="478"/>
                        <a:pt x="620" y="483"/>
                      </a:cubicBezTo>
                      <a:cubicBezTo>
                        <a:pt x="628" y="494"/>
                        <a:pt x="624" y="499"/>
                        <a:pt x="615" y="506"/>
                      </a:cubicBezTo>
                      <a:cubicBezTo>
                        <a:pt x="624" y="513"/>
                        <a:pt x="622" y="526"/>
                        <a:pt x="617" y="526"/>
                      </a:cubicBezTo>
                      <a:cubicBezTo>
                        <a:pt x="611" y="526"/>
                        <a:pt x="609" y="528"/>
                        <a:pt x="605" y="533"/>
                      </a:cubicBezTo>
                      <a:cubicBezTo>
                        <a:pt x="633" y="560"/>
                        <a:pt x="610" y="583"/>
                        <a:pt x="573" y="591"/>
                      </a:cubicBezTo>
                      <a:cubicBezTo>
                        <a:pt x="562" y="594"/>
                        <a:pt x="548" y="595"/>
                        <a:pt x="534" y="594"/>
                      </a:cubicBezTo>
                      <a:cubicBezTo>
                        <a:pt x="534" y="594"/>
                        <a:pt x="534" y="594"/>
                        <a:pt x="534" y="595"/>
                      </a:cubicBezTo>
                      <a:cubicBezTo>
                        <a:pt x="529" y="610"/>
                        <a:pt x="526" y="625"/>
                        <a:pt x="525" y="639"/>
                      </a:cubicBezTo>
                      <a:cubicBezTo>
                        <a:pt x="549" y="646"/>
                        <a:pt x="578" y="655"/>
                        <a:pt x="586" y="661"/>
                      </a:cubicBezTo>
                      <a:cubicBezTo>
                        <a:pt x="586" y="661"/>
                        <a:pt x="587" y="662"/>
                        <a:pt x="587" y="662"/>
                      </a:cubicBezTo>
                      <a:cubicBezTo>
                        <a:pt x="587" y="663"/>
                        <a:pt x="588" y="663"/>
                        <a:pt x="587" y="664"/>
                      </a:cubicBezTo>
                      <a:cubicBezTo>
                        <a:pt x="587" y="665"/>
                        <a:pt x="587" y="665"/>
                        <a:pt x="586" y="666"/>
                      </a:cubicBezTo>
                      <a:cubicBezTo>
                        <a:pt x="586" y="666"/>
                        <a:pt x="586" y="666"/>
                        <a:pt x="585" y="666"/>
                      </a:cubicBezTo>
                      <a:cubicBezTo>
                        <a:pt x="578" y="670"/>
                        <a:pt x="571" y="673"/>
                        <a:pt x="564" y="676"/>
                      </a:cubicBezTo>
                      <a:lnTo>
                        <a:pt x="564" y="676"/>
                      </a:lnTo>
                      <a:close/>
                      <a:moveTo>
                        <a:pt x="306" y="570"/>
                      </a:moveTo>
                      <a:lnTo>
                        <a:pt x="306" y="570"/>
                      </a:lnTo>
                      <a:cubicBezTo>
                        <a:pt x="306" y="570"/>
                        <a:pt x="306" y="570"/>
                        <a:pt x="306" y="571"/>
                      </a:cubicBezTo>
                      <a:cubicBezTo>
                        <a:pt x="308" y="577"/>
                        <a:pt x="309" y="584"/>
                        <a:pt x="309" y="592"/>
                      </a:cubicBezTo>
                      <a:cubicBezTo>
                        <a:pt x="326" y="581"/>
                        <a:pt x="321" y="561"/>
                        <a:pt x="316" y="552"/>
                      </a:cubicBezTo>
                      <a:cubicBezTo>
                        <a:pt x="312" y="555"/>
                        <a:pt x="307" y="558"/>
                        <a:pt x="303" y="560"/>
                      </a:cubicBezTo>
                      <a:cubicBezTo>
                        <a:pt x="304" y="563"/>
                        <a:pt x="305" y="566"/>
                        <a:pt x="306" y="570"/>
                      </a:cubicBezTo>
                      <a:lnTo>
                        <a:pt x="306" y="570"/>
                      </a:lnTo>
                      <a:close/>
                      <a:moveTo>
                        <a:pt x="302" y="575"/>
                      </a:moveTo>
                      <a:lnTo>
                        <a:pt x="302" y="575"/>
                      </a:lnTo>
                      <a:cubicBezTo>
                        <a:pt x="289" y="583"/>
                        <a:pt x="284" y="592"/>
                        <a:pt x="283" y="601"/>
                      </a:cubicBezTo>
                      <a:cubicBezTo>
                        <a:pt x="291" y="600"/>
                        <a:pt x="297" y="598"/>
                        <a:pt x="303" y="596"/>
                      </a:cubicBezTo>
                      <a:cubicBezTo>
                        <a:pt x="303" y="588"/>
                        <a:pt x="303" y="581"/>
                        <a:pt x="302" y="575"/>
                      </a:cubicBezTo>
                      <a:lnTo>
                        <a:pt x="302" y="575"/>
                      </a:lnTo>
                      <a:close/>
                      <a:moveTo>
                        <a:pt x="283" y="607"/>
                      </a:moveTo>
                      <a:lnTo>
                        <a:pt x="283" y="607"/>
                      </a:lnTo>
                      <a:cubicBezTo>
                        <a:pt x="283" y="610"/>
                        <a:pt x="284" y="614"/>
                        <a:pt x="286" y="617"/>
                      </a:cubicBezTo>
                      <a:cubicBezTo>
                        <a:pt x="325" y="617"/>
                        <a:pt x="354" y="578"/>
                        <a:pt x="333" y="540"/>
                      </a:cubicBezTo>
                      <a:cubicBezTo>
                        <a:pt x="329" y="543"/>
                        <a:pt x="325" y="546"/>
                        <a:pt x="321" y="549"/>
                      </a:cubicBezTo>
                      <a:cubicBezTo>
                        <a:pt x="329" y="563"/>
                        <a:pt x="335" y="601"/>
                        <a:pt x="283" y="607"/>
                      </a:cubicBezTo>
                      <a:lnTo>
                        <a:pt x="283" y="607"/>
                      </a:lnTo>
                      <a:close/>
                      <a:moveTo>
                        <a:pt x="289" y="623"/>
                      </a:moveTo>
                      <a:lnTo>
                        <a:pt x="289" y="623"/>
                      </a:lnTo>
                      <a:cubicBezTo>
                        <a:pt x="292" y="627"/>
                        <a:pt x="296" y="631"/>
                        <a:pt x="301" y="635"/>
                      </a:cubicBezTo>
                      <a:cubicBezTo>
                        <a:pt x="358" y="619"/>
                        <a:pt x="370" y="571"/>
                        <a:pt x="348" y="528"/>
                      </a:cubicBezTo>
                      <a:cubicBezTo>
                        <a:pt x="344" y="531"/>
                        <a:pt x="341" y="533"/>
                        <a:pt x="338" y="536"/>
                      </a:cubicBezTo>
                      <a:cubicBezTo>
                        <a:pt x="362" y="578"/>
                        <a:pt x="330" y="620"/>
                        <a:pt x="289" y="623"/>
                      </a:cubicBezTo>
                      <a:lnTo>
                        <a:pt x="289" y="623"/>
                      </a:lnTo>
                      <a:close/>
                      <a:moveTo>
                        <a:pt x="307" y="639"/>
                      </a:moveTo>
                      <a:lnTo>
                        <a:pt x="307" y="639"/>
                      </a:lnTo>
                      <a:cubicBezTo>
                        <a:pt x="312" y="643"/>
                        <a:pt x="318" y="645"/>
                        <a:pt x="325" y="647"/>
                      </a:cubicBezTo>
                      <a:cubicBezTo>
                        <a:pt x="395" y="612"/>
                        <a:pt x="378" y="539"/>
                        <a:pt x="362" y="514"/>
                      </a:cubicBezTo>
                      <a:cubicBezTo>
                        <a:pt x="359" y="517"/>
                        <a:pt x="355" y="521"/>
                        <a:pt x="352" y="524"/>
                      </a:cubicBezTo>
                      <a:cubicBezTo>
                        <a:pt x="376" y="569"/>
                        <a:pt x="365" y="620"/>
                        <a:pt x="307" y="639"/>
                      </a:cubicBezTo>
                      <a:lnTo>
                        <a:pt x="307" y="639"/>
                      </a:lnTo>
                      <a:close/>
                      <a:moveTo>
                        <a:pt x="527" y="353"/>
                      </a:moveTo>
                      <a:lnTo>
                        <a:pt x="527" y="353"/>
                      </a:lnTo>
                      <a:cubicBezTo>
                        <a:pt x="552" y="343"/>
                        <a:pt x="582" y="339"/>
                        <a:pt x="606" y="346"/>
                      </a:cubicBezTo>
                      <a:cubicBezTo>
                        <a:pt x="595" y="315"/>
                        <a:pt x="584" y="282"/>
                        <a:pt x="578" y="264"/>
                      </a:cubicBezTo>
                      <a:cubicBezTo>
                        <a:pt x="578" y="295"/>
                        <a:pt x="563" y="325"/>
                        <a:pt x="532" y="338"/>
                      </a:cubicBezTo>
                      <a:cubicBezTo>
                        <a:pt x="531" y="343"/>
                        <a:pt x="529" y="348"/>
                        <a:pt x="527" y="353"/>
                      </a:cubicBezTo>
                      <a:lnTo>
                        <a:pt x="527" y="353"/>
                      </a:lnTo>
                      <a:close/>
                      <a:moveTo>
                        <a:pt x="518" y="357"/>
                      </a:moveTo>
                      <a:lnTo>
                        <a:pt x="518" y="357"/>
                      </a:lnTo>
                      <a:cubicBezTo>
                        <a:pt x="518" y="357"/>
                        <a:pt x="518" y="357"/>
                        <a:pt x="519" y="356"/>
                      </a:cubicBezTo>
                      <a:cubicBezTo>
                        <a:pt x="523" y="350"/>
                        <a:pt x="525" y="343"/>
                        <a:pt x="527" y="336"/>
                      </a:cubicBezTo>
                      <a:cubicBezTo>
                        <a:pt x="527" y="335"/>
                        <a:pt x="527" y="335"/>
                        <a:pt x="527" y="335"/>
                      </a:cubicBezTo>
                      <a:cubicBezTo>
                        <a:pt x="528" y="328"/>
                        <a:pt x="529" y="321"/>
                        <a:pt x="528" y="314"/>
                      </a:cubicBezTo>
                      <a:cubicBezTo>
                        <a:pt x="528" y="314"/>
                        <a:pt x="528" y="314"/>
                        <a:pt x="528" y="313"/>
                      </a:cubicBezTo>
                      <a:cubicBezTo>
                        <a:pt x="528" y="308"/>
                        <a:pt x="527" y="303"/>
                        <a:pt x="526" y="298"/>
                      </a:cubicBezTo>
                      <a:cubicBezTo>
                        <a:pt x="523" y="302"/>
                        <a:pt x="519" y="306"/>
                        <a:pt x="516" y="310"/>
                      </a:cubicBezTo>
                      <a:cubicBezTo>
                        <a:pt x="517" y="328"/>
                        <a:pt x="513" y="348"/>
                        <a:pt x="494" y="365"/>
                      </a:cubicBezTo>
                      <a:cubicBezTo>
                        <a:pt x="495" y="371"/>
                        <a:pt x="495" y="377"/>
                        <a:pt x="494" y="382"/>
                      </a:cubicBezTo>
                      <a:cubicBezTo>
                        <a:pt x="505" y="374"/>
                        <a:pt x="513" y="366"/>
                        <a:pt x="518" y="357"/>
                      </a:cubicBezTo>
                      <a:lnTo>
                        <a:pt x="518" y="357"/>
                      </a:lnTo>
                      <a:close/>
                      <a:moveTo>
                        <a:pt x="374" y="525"/>
                      </a:moveTo>
                      <a:lnTo>
                        <a:pt x="374" y="525"/>
                      </a:lnTo>
                      <a:cubicBezTo>
                        <a:pt x="375" y="519"/>
                        <a:pt x="378" y="513"/>
                        <a:pt x="383" y="509"/>
                      </a:cubicBezTo>
                      <a:cubicBezTo>
                        <a:pt x="381" y="505"/>
                        <a:pt x="379" y="501"/>
                        <a:pt x="379" y="497"/>
                      </a:cubicBezTo>
                      <a:cubicBezTo>
                        <a:pt x="375" y="501"/>
                        <a:pt x="370" y="506"/>
                        <a:pt x="366" y="510"/>
                      </a:cubicBezTo>
                      <a:cubicBezTo>
                        <a:pt x="369" y="514"/>
                        <a:pt x="371" y="519"/>
                        <a:pt x="374" y="525"/>
                      </a:cubicBezTo>
                      <a:lnTo>
                        <a:pt x="374" y="525"/>
                      </a:lnTo>
                      <a:close/>
                      <a:moveTo>
                        <a:pt x="387" y="505"/>
                      </a:moveTo>
                      <a:lnTo>
                        <a:pt x="387" y="505"/>
                      </a:lnTo>
                      <a:cubicBezTo>
                        <a:pt x="391" y="503"/>
                        <a:pt x="394" y="501"/>
                        <a:pt x="399" y="500"/>
                      </a:cubicBezTo>
                      <a:cubicBezTo>
                        <a:pt x="396" y="494"/>
                        <a:pt x="394" y="487"/>
                        <a:pt x="394" y="479"/>
                      </a:cubicBezTo>
                      <a:cubicBezTo>
                        <a:pt x="390" y="483"/>
                        <a:pt x="387" y="487"/>
                        <a:pt x="383" y="491"/>
                      </a:cubicBezTo>
                      <a:cubicBezTo>
                        <a:pt x="384" y="496"/>
                        <a:pt x="385" y="501"/>
                        <a:pt x="387" y="505"/>
                      </a:cubicBezTo>
                      <a:lnTo>
                        <a:pt x="387" y="505"/>
                      </a:lnTo>
                      <a:close/>
                      <a:moveTo>
                        <a:pt x="253" y="527"/>
                      </a:moveTo>
                      <a:lnTo>
                        <a:pt x="253" y="527"/>
                      </a:lnTo>
                      <a:cubicBezTo>
                        <a:pt x="253" y="520"/>
                        <a:pt x="255" y="513"/>
                        <a:pt x="258" y="506"/>
                      </a:cubicBezTo>
                      <a:cubicBezTo>
                        <a:pt x="244" y="485"/>
                        <a:pt x="232" y="458"/>
                        <a:pt x="227" y="419"/>
                      </a:cubicBezTo>
                      <a:cubicBezTo>
                        <a:pt x="227" y="418"/>
                        <a:pt x="227" y="418"/>
                        <a:pt x="227" y="418"/>
                      </a:cubicBezTo>
                      <a:cubicBezTo>
                        <a:pt x="227" y="414"/>
                        <a:pt x="227" y="410"/>
                        <a:pt x="226" y="406"/>
                      </a:cubicBezTo>
                      <a:cubicBezTo>
                        <a:pt x="226" y="406"/>
                        <a:pt x="226" y="406"/>
                        <a:pt x="226" y="405"/>
                      </a:cubicBezTo>
                      <a:cubicBezTo>
                        <a:pt x="226" y="404"/>
                        <a:pt x="226" y="403"/>
                        <a:pt x="226" y="401"/>
                      </a:cubicBezTo>
                      <a:cubicBezTo>
                        <a:pt x="226" y="388"/>
                        <a:pt x="226" y="375"/>
                        <a:pt x="228" y="363"/>
                      </a:cubicBezTo>
                      <a:cubicBezTo>
                        <a:pt x="228" y="362"/>
                        <a:pt x="229" y="362"/>
                        <a:pt x="229" y="362"/>
                      </a:cubicBezTo>
                      <a:cubicBezTo>
                        <a:pt x="229" y="358"/>
                        <a:pt x="230" y="354"/>
                        <a:pt x="231" y="350"/>
                      </a:cubicBezTo>
                      <a:cubicBezTo>
                        <a:pt x="231" y="350"/>
                        <a:pt x="231" y="349"/>
                        <a:pt x="231" y="349"/>
                      </a:cubicBezTo>
                      <a:cubicBezTo>
                        <a:pt x="239" y="313"/>
                        <a:pt x="258" y="278"/>
                        <a:pt x="284" y="250"/>
                      </a:cubicBezTo>
                      <a:cubicBezTo>
                        <a:pt x="284" y="250"/>
                        <a:pt x="284" y="249"/>
                        <a:pt x="284" y="249"/>
                      </a:cubicBezTo>
                      <a:cubicBezTo>
                        <a:pt x="292" y="241"/>
                        <a:pt x="301" y="234"/>
                        <a:pt x="310" y="227"/>
                      </a:cubicBezTo>
                      <a:lnTo>
                        <a:pt x="310" y="227"/>
                      </a:lnTo>
                      <a:cubicBezTo>
                        <a:pt x="324" y="216"/>
                        <a:pt x="340" y="207"/>
                        <a:pt x="358" y="201"/>
                      </a:cubicBezTo>
                      <a:cubicBezTo>
                        <a:pt x="358" y="200"/>
                        <a:pt x="358" y="200"/>
                        <a:pt x="358" y="200"/>
                      </a:cubicBezTo>
                      <a:cubicBezTo>
                        <a:pt x="379" y="192"/>
                        <a:pt x="403" y="188"/>
                        <a:pt x="428" y="188"/>
                      </a:cubicBezTo>
                      <a:cubicBezTo>
                        <a:pt x="430" y="188"/>
                        <a:pt x="431" y="188"/>
                        <a:pt x="433" y="188"/>
                      </a:cubicBezTo>
                      <a:cubicBezTo>
                        <a:pt x="442" y="188"/>
                        <a:pt x="452" y="189"/>
                        <a:pt x="462" y="190"/>
                      </a:cubicBezTo>
                      <a:cubicBezTo>
                        <a:pt x="466" y="185"/>
                        <a:pt x="471" y="182"/>
                        <a:pt x="478" y="181"/>
                      </a:cubicBezTo>
                      <a:cubicBezTo>
                        <a:pt x="477" y="181"/>
                        <a:pt x="477" y="180"/>
                        <a:pt x="476" y="180"/>
                      </a:cubicBezTo>
                      <a:cubicBezTo>
                        <a:pt x="476" y="180"/>
                        <a:pt x="476" y="180"/>
                        <a:pt x="476" y="180"/>
                      </a:cubicBezTo>
                      <a:cubicBezTo>
                        <a:pt x="464" y="177"/>
                        <a:pt x="451" y="175"/>
                        <a:pt x="439" y="174"/>
                      </a:cubicBezTo>
                      <a:lnTo>
                        <a:pt x="439" y="174"/>
                      </a:lnTo>
                      <a:cubicBezTo>
                        <a:pt x="374" y="170"/>
                        <a:pt x="312" y="198"/>
                        <a:pt x="269" y="246"/>
                      </a:cubicBezTo>
                      <a:lnTo>
                        <a:pt x="269" y="246"/>
                      </a:lnTo>
                      <a:cubicBezTo>
                        <a:pt x="260" y="256"/>
                        <a:pt x="252" y="266"/>
                        <a:pt x="245" y="277"/>
                      </a:cubicBezTo>
                      <a:cubicBezTo>
                        <a:pt x="245" y="277"/>
                        <a:pt x="245" y="277"/>
                        <a:pt x="245" y="277"/>
                      </a:cubicBezTo>
                      <a:cubicBezTo>
                        <a:pt x="238" y="288"/>
                        <a:pt x="233" y="298"/>
                        <a:pt x="228" y="310"/>
                      </a:cubicBezTo>
                      <a:cubicBezTo>
                        <a:pt x="228" y="310"/>
                        <a:pt x="228" y="310"/>
                        <a:pt x="228" y="310"/>
                      </a:cubicBezTo>
                      <a:cubicBezTo>
                        <a:pt x="223" y="321"/>
                        <a:pt x="219" y="333"/>
                        <a:pt x="217" y="345"/>
                      </a:cubicBezTo>
                      <a:cubicBezTo>
                        <a:pt x="206" y="391"/>
                        <a:pt x="210" y="442"/>
                        <a:pt x="235" y="494"/>
                      </a:cubicBezTo>
                      <a:lnTo>
                        <a:pt x="235" y="494"/>
                      </a:lnTo>
                      <a:cubicBezTo>
                        <a:pt x="240" y="505"/>
                        <a:pt x="246" y="516"/>
                        <a:pt x="253" y="527"/>
                      </a:cubicBezTo>
                      <a:lnTo>
                        <a:pt x="253" y="527"/>
                      </a:lnTo>
                      <a:close/>
                      <a:moveTo>
                        <a:pt x="264" y="503"/>
                      </a:moveTo>
                      <a:lnTo>
                        <a:pt x="264" y="503"/>
                      </a:lnTo>
                      <a:cubicBezTo>
                        <a:pt x="264" y="504"/>
                        <a:pt x="264" y="504"/>
                        <a:pt x="264" y="504"/>
                      </a:cubicBezTo>
                      <a:cubicBezTo>
                        <a:pt x="266" y="507"/>
                        <a:pt x="268" y="510"/>
                        <a:pt x="270" y="513"/>
                      </a:cubicBezTo>
                      <a:cubicBezTo>
                        <a:pt x="281" y="504"/>
                        <a:pt x="292" y="495"/>
                        <a:pt x="301" y="486"/>
                      </a:cubicBezTo>
                      <a:cubicBezTo>
                        <a:pt x="297" y="483"/>
                        <a:pt x="292" y="481"/>
                        <a:pt x="288" y="479"/>
                      </a:cubicBezTo>
                      <a:cubicBezTo>
                        <a:pt x="281" y="486"/>
                        <a:pt x="275" y="490"/>
                        <a:pt x="262" y="490"/>
                      </a:cubicBezTo>
                      <a:cubicBezTo>
                        <a:pt x="260" y="490"/>
                        <a:pt x="259" y="488"/>
                        <a:pt x="260" y="486"/>
                      </a:cubicBezTo>
                      <a:cubicBezTo>
                        <a:pt x="262" y="479"/>
                        <a:pt x="260" y="461"/>
                        <a:pt x="260" y="452"/>
                      </a:cubicBezTo>
                      <a:cubicBezTo>
                        <a:pt x="259" y="450"/>
                        <a:pt x="258" y="448"/>
                        <a:pt x="257" y="446"/>
                      </a:cubicBezTo>
                      <a:cubicBezTo>
                        <a:pt x="253" y="447"/>
                        <a:pt x="249" y="447"/>
                        <a:pt x="243" y="447"/>
                      </a:cubicBezTo>
                      <a:cubicBezTo>
                        <a:pt x="240" y="447"/>
                        <a:pt x="239" y="444"/>
                        <a:pt x="241" y="442"/>
                      </a:cubicBezTo>
                      <a:cubicBezTo>
                        <a:pt x="250" y="434"/>
                        <a:pt x="249" y="423"/>
                        <a:pt x="250" y="408"/>
                      </a:cubicBezTo>
                      <a:cubicBezTo>
                        <a:pt x="245" y="411"/>
                        <a:pt x="237" y="417"/>
                        <a:pt x="233" y="419"/>
                      </a:cubicBezTo>
                      <a:cubicBezTo>
                        <a:pt x="237" y="458"/>
                        <a:pt x="250" y="483"/>
                        <a:pt x="264" y="503"/>
                      </a:cubicBezTo>
                      <a:lnTo>
                        <a:pt x="264" y="503"/>
                      </a:lnTo>
                      <a:close/>
                      <a:moveTo>
                        <a:pt x="291" y="540"/>
                      </a:moveTo>
                      <a:lnTo>
                        <a:pt x="291" y="540"/>
                      </a:lnTo>
                      <a:cubicBezTo>
                        <a:pt x="406" y="463"/>
                        <a:pt x="451" y="323"/>
                        <a:pt x="554" y="235"/>
                      </a:cubicBezTo>
                      <a:lnTo>
                        <a:pt x="539" y="232"/>
                      </a:lnTo>
                      <a:cubicBezTo>
                        <a:pt x="536" y="231"/>
                        <a:pt x="536" y="231"/>
                        <a:pt x="536" y="228"/>
                      </a:cubicBezTo>
                      <a:lnTo>
                        <a:pt x="539" y="207"/>
                      </a:lnTo>
                      <a:cubicBezTo>
                        <a:pt x="444" y="303"/>
                        <a:pt x="391" y="462"/>
                        <a:pt x="283" y="530"/>
                      </a:cubicBezTo>
                      <a:cubicBezTo>
                        <a:pt x="286" y="533"/>
                        <a:pt x="288" y="536"/>
                        <a:pt x="291" y="540"/>
                      </a:cubicBezTo>
                      <a:lnTo>
                        <a:pt x="291" y="540"/>
                      </a:lnTo>
                      <a:close/>
                      <a:moveTo>
                        <a:pt x="558" y="188"/>
                      </a:moveTo>
                      <a:lnTo>
                        <a:pt x="558" y="188"/>
                      </a:lnTo>
                      <a:cubicBezTo>
                        <a:pt x="554" y="192"/>
                        <a:pt x="549" y="196"/>
                        <a:pt x="545" y="200"/>
                      </a:cubicBezTo>
                      <a:lnTo>
                        <a:pt x="542" y="227"/>
                      </a:lnTo>
                      <a:lnTo>
                        <a:pt x="560" y="230"/>
                      </a:lnTo>
                      <a:cubicBezTo>
                        <a:pt x="563" y="228"/>
                        <a:pt x="566" y="225"/>
                        <a:pt x="570" y="222"/>
                      </a:cubicBezTo>
                      <a:lnTo>
                        <a:pt x="567" y="216"/>
                      </a:lnTo>
                      <a:cubicBezTo>
                        <a:pt x="562" y="217"/>
                        <a:pt x="557" y="215"/>
                        <a:pt x="555" y="210"/>
                      </a:cubicBezTo>
                      <a:cubicBezTo>
                        <a:pt x="553" y="204"/>
                        <a:pt x="556" y="199"/>
                        <a:pt x="561" y="197"/>
                      </a:cubicBezTo>
                      <a:lnTo>
                        <a:pt x="558" y="188"/>
                      </a:lnTo>
                      <a:lnTo>
                        <a:pt x="558" y="188"/>
                      </a:lnTo>
                      <a:close/>
                      <a:moveTo>
                        <a:pt x="308" y="487"/>
                      </a:moveTo>
                      <a:lnTo>
                        <a:pt x="308" y="487"/>
                      </a:lnTo>
                      <a:cubicBezTo>
                        <a:pt x="297" y="498"/>
                        <a:pt x="286" y="508"/>
                        <a:pt x="274" y="517"/>
                      </a:cubicBezTo>
                      <a:lnTo>
                        <a:pt x="274" y="518"/>
                      </a:lnTo>
                      <a:cubicBezTo>
                        <a:pt x="276" y="521"/>
                        <a:pt x="278" y="523"/>
                        <a:pt x="280" y="525"/>
                      </a:cubicBezTo>
                      <a:cubicBezTo>
                        <a:pt x="336" y="490"/>
                        <a:pt x="378" y="429"/>
                        <a:pt x="419" y="364"/>
                      </a:cubicBezTo>
                      <a:cubicBezTo>
                        <a:pt x="454" y="308"/>
                        <a:pt x="492" y="245"/>
                        <a:pt x="540" y="197"/>
                      </a:cubicBezTo>
                      <a:cubicBezTo>
                        <a:pt x="540" y="197"/>
                        <a:pt x="541" y="197"/>
                        <a:pt x="541" y="196"/>
                      </a:cubicBezTo>
                      <a:cubicBezTo>
                        <a:pt x="546" y="192"/>
                        <a:pt x="551" y="187"/>
                        <a:pt x="556" y="183"/>
                      </a:cubicBezTo>
                      <a:lnTo>
                        <a:pt x="552" y="170"/>
                      </a:lnTo>
                      <a:cubicBezTo>
                        <a:pt x="533" y="185"/>
                        <a:pt x="516" y="203"/>
                        <a:pt x="500" y="222"/>
                      </a:cubicBezTo>
                      <a:cubicBezTo>
                        <a:pt x="500" y="222"/>
                        <a:pt x="500" y="223"/>
                        <a:pt x="500" y="223"/>
                      </a:cubicBezTo>
                      <a:cubicBezTo>
                        <a:pt x="469" y="260"/>
                        <a:pt x="443" y="302"/>
                        <a:pt x="418" y="341"/>
                      </a:cubicBezTo>
                      <a:cubicBezTo>
                        <a:pt x="405" y="361"/>
                        <a:pt x="392" y="382"/>
                        <a:pt x="378" y="402"/>
                      </a:cubicBezTo>
                      <a:cubicBezTo>
                        <a:pt x="378" y="402"/>
                        <a:pt x="378" y="402"/>
                        <a:pt x="378" y="402"/>
                      </a:cubicBezTo>
                      <a:cubicBezTo>
                        <a:pt x="372" y="411"/>
                        <a:pt x="366" y="419"/>
                        <a:pt x="360" y="426"/>
                      </a:cubicBezTo>
                      <a:cubicBezTo>
                        <a:pt x="360" y="427"/>
                        <a:pt x="360" y="427"/>
                        <a:pt x="360" y="427"/>
                      </a:cubicBezTo>
                      <a:cubicBezTo>
                        <a:pt x="355" y="433"/>
                        <a:pt x="351" y="439"/>
                        <a:pt x="347" y="444"/>
                      </a:cubicBezTo>
                      <a:cubicBezTo>
                        <a:pt x="346" y="444"/>
                        <a:pt x="346" y="445"/>
                        <a:pt x="346" y="445"/>
                      </a:cubicBezTo>
                      <a:cubicBezTo>
                        <a:pt x="340" y="453"/>
                        <a:pt x="333" y="461"/>
                        <a:pt x="326" y="468"/>
                      </a:cubicBezTo>
                      <a:cubicBezTo>
                        <a:pt x="326" y="469"/>
                        <a:pt x="326" y="469"/>
                        <a:pt x="325" y="469"/>
                      </a:cubicBezTo>
                      <a:cubicBezTo>
                        <a:pt x="320" y="475"/>
                        <a:pt x="314" y="481"/>
                        <a:pt x="308" y="487"/>
                      </a:cubicBezTo>
                      <a:lnTo>
                        <a:pt x="308" y="487"/>
                      </a:lnTo>
                      <a:lnTo>
                        <a:pt x="308" y="487"/>
                      </a:lnTo>
                      <a:close/>
                      <a:moveTo>
                        <a:pt x="306" y="482"/>
                      </a:moveTo>
                      <a:lnTo>
                        <a:pt x="306" y="482"/>
                      </a:lnTo>
                      <a:cubicBezTo>
                        <a:pt x="310" y="477"/>
                        <a:pt x="314" y="473"/>
                        <a:pt x="318" y="469"/>
                      </a:cubicBezTo>
                      <a:cubicBezTo>
                        <a:pt x="292" y="465"/>
                        <a:pt x="277" y="452"/>
                        <a:pt x="272" y="437"/>
                      </a:cubicBezTo>
                      <a:cubicBezTo>
                        <a:pt x="268" y="440"/>
                        <a:pt x="265" y="443"/>
                        <a:pt x="262" y="444"/>
                      </a:cubicBezTo>
                      <a:cubicBezTo>
                        <a:pt x="263" y="446"/>
                        <a:pt x="264" y="447"/>
                        <a:pt x="264" y="449"/>
                      </a:cubicBezTo>
                      <a:cubicBezTo>
                        <a:pt x="265" y="449"/>
                        <a:pt x="265" y="449"/>
                        <a:pt x="265" y="450"/>
                      </a:cubicBezTo>
                      <a:cubicBezTo>
                        <a:pt x="276" y="467"/>
                        <a:pt x="288" y="472"/>
                        <a:pt x="306" y="482"/>
                      </a:cubicBezTo>
                      <a:lnTo>
                        <a:pt x="306" y="482"/>
                      </a:lnTo>
                      <a:close/>
                      <a:moveTo>
                        <a:pt x="323" y="464"/>
                      </a:moveTo>
                      <a:lnTo>
                        <a:pt x="323" y="464"/>
                      </a:lnTo>
                      <a:cubicBezTo>
                        <a:pt x="327" y="459"/>
                        <a:pt x="331" y="454"/>
                        <a:pt x="335" y="449"/>
                      </a:cubicBezTo>
                      <a:cubicBezTo>
                        <a:pt x="287" y="463"/>
                        <a:pt x="257" y="387"/>
                        <a:pt x="339" y="356"/>
                      </a:cubicBezTo>
                      <a:cubicBezTo>
                        <a:pt x="333" y="354"/>
                        <a:pt x="327" y="352"/>
                        <a:pt x="321" y="349"/>
                      </a:cubicBezTo>
                      <a:cubicBezTo>
                        <a:pt x="268" y="373"/>
                        <a:pt x="250" y="454"/>
                        <a:pt x="323" y="464"/>
                      </a:cubicBezTo>
                      <a:lnTo>
                        <a:pt x="323" y="464"/>
                      </a:lnTo>
                      <a:close/>
                      <a:moveTo>
                        <a:pt x="343" y="440"/>
                      </a:moveTo>
                      <a:lnTo>
                        <a:pt x="343" y="440"/>
                      </a:lnTo>
                      <a:cubicBezTo>
                        <a:pt x="347" y="435"/>
                        <a:pt x="351" y="430"/>
                        <a:pt x="355" y="424"/>
                      </a:cubicBezTo>
                      <a:cubicBezTo>
                        <a:pt x="357" y="410"/>
                        <a:pt x="353" y="394"/>
                        <a:pt x="336" y="386"/>
                      </a:cubicBezTo>
                      <a:cubicBezTo>
                        <a:pt x="331" y="389"/>
                        <a:pt x="326" y="392"/>
                        <a:pt x="322" y="396"/>
                      </a:cubicBezTo>
                      <a:cubicBezTo>
                        <a:pt x="348" y="400"/>
                        <a:pt x="348" y="433"/>
                        <a:pt x="324" y="433"/>
                      </a:cubicBezTo>
                      <a:cubicBezTo>
                        <a:pt x="305" y="433"/>
                        <a:pt x="306" y="409"/>
                        <a:pt x="314" y="397"/>
                      </a:cubicBezTo>
                      <a:cubicBezTo>
                        <a:pt x="314" y="397"/>
                        <a:pt x="315" y="396"/>
                        <a:pt x="315" y="396"/>
                      </a:cubicBezTo>
                      <a:lnTo>
                        <a:pt x="315" y="396"/>
                      </a:lnTo>
                      <a:cubicBezTo>
                        <a:pt x="319" y="391"/>
                        <a:pt x="325" y="386"/>
                        <a:pt x="334" y="381"/>
                      </a:cubicBezTo>
                      <a:cubicBezTo>
                        <a:pt x="334" y="381"/>
                        <a:pt x="334" y="381"/>
                        <a:pt x="335" y="381"/>
                      </a:cubicBezTo>
                      <a:cubicBezTo>
                        <a:pt x="341" y="378"/>
                        <a:pt x="349" y="375"/>
                        <a:pt x="358" y="373"/>
                      </a:cubicBezTo>
                      <a:cubicBezTo>
                        <a:pt x="358" y="372"/>
                        <a:pt x="359" y="372"/>
                        <a:pt x="359" y="372"/>
                      </a:cubicBezTo>
                      <a:cubicBezTo>
                        <a:pt x="364" y="371"/>
                        <a:pt x="370" y="370"/>
                        <a:pt x="377" y="369"/>
                      </a:cubicBezTo>
                      <a:cubicBezTo>
                        <a:pt x="372" y="367"/>
                        <a:pt x="366" y="365"/>
                        <a:pt x="360" y="363"/>
                      </a:cubicBezTo>
                      <a:cubicBezTo>
                        <a:pt x="356" y="362"/>
                        <a:pt x="352" y="360"/>
                        <a:pt x="348" y="359"/>
                      </a:cubicBezTo>
                      <a:cubicBezTo>
                        <a:pt x="259" y="388"/>
                        <a:pt x="295" y="466"/>
                        <a:pt x="343" y="440"/>
                      </a:cubicBezTo>
                      <a:lnTo>
                        <a:pt x="343" y="440"/>
                      </a:lnTo>
                      <a:close/>
                      <a:moveTo>
                        <a:pt x="361" y="416"/>
                      </a:moveTo>
                      <a:lnTo>
                        <a:pt x="361" y="416"/>
                      </a:lnTo>
                      <a:cubicBezTo>
                        <a:pt x="365" y="411"/>
                        <a:pt x="369" y="405"/>
                        <a:pt x="373" y="400"/>
                      </a:cubicBezTo>
                      <a:cubicBezTo>
                        <a:pt x="372" y="395"/>
                        <a:pt x="366" y="385"/>
                        <a:pt x="358" y="378"/>
                      </a:cubicBezTo>
                      <a:cubicBezTo>
                        <a:pt x="353" y="380"/>
                        <a:pt x="347" y="381"/>
                        <a:pt x="342" y="384"/>
                      </a:cubicBezTo>
                      <a:cubicBezTo>
                        <a:pt x="356" y="391"/>
                        <a:pt x="361" y="404"/>
                        <a:pt x="361" y="416"/>
                      </a:cubicBezTo>
                      <a:lnTo>
                        <a:pt x="361" y="416"/>
                      </a:lnTo>
                      <a:close/>
                      <a:moveTo>
                        <a:pt x="377" y="394"/>
                      </a:moveTo>
                      <a:lnTo>
                        <a:pt x="377" y="394"/>
                      </a:lnTo>
                      <a:cubicBezTo>
                        <a:pt x="381" y="388"/>
                        <a:pt x="385" y="382"/>
                        <a:pt x="389" y="376"/>
                      </a:cubicBezTo>
                      <a:cubicBezTo>
                        <a:pt x="388" y="375"/>
                        <a:pt x="387" y="375"/>
                        <a:pt x="386" y="374"/>
                      </a:cubicBezTo>
                      <a:cubicBezTo>
                        <a:pt x="380" y="375"/>
                        <a:pt x="373" y="375"/>
                        <a:pt x="365" y="377"/>
                      </a:cubicBezTo>
                      <a:cubicBezTo>
                        <a:pt x="370" y="382"/>
                        <a:pt x="374" y="389"/>
                        <a:pt x="377" y="394"/>
                      </a:cubicBezTo>
                      <a:lnTo>
                        <a:pt x="377" y="394"/>
                      </a:lnTo>
                      <a:close/>
                      <a:moveTo>
                        <a:pt x="392" y="372"/>
                      </a:moveTo>
                      <a:lnTo>
                        <a:pt x="392" y="372"/>
                      </a:lnTo>
                      <a:cubicBezTo>
                        <a:pt x="396" y="365"/>
                        <a:pt x="400" y="359"/>
                        <a:pt x="404" y="353"/>
                      </a:cubicBezTo>
                      <a:cubicBezTo>
                        <a:pt x="389" y="349"/>
                        <a:pt x="360" y="351"/>
                        <a:pt x="343" y="351"/>
                      </a:cubicBezTo>
                      <a:cubicBezTo>
                        <a:pt x="349" y="354"/>
                        <a:pt x="355" y="356"/>
                        <a:pt x="362" y="358"/>
                      </a:cubicBezTo>
                      <a:cubicBezTo>
                        <a:pt x="371" y="361"/>
                        <a:pt x="380" y="364"/>
                        <a:pt x="387" y="369"/>
                      </a:cubicBezTo>
                      <a:cubicBezTo>
                        <a:pt x="388" y="369"/>
                        <a:pt x="388" y="369"/>
                        <a:pt x="388" y="369"/>
                      </a:cubicBezTo>
                      <a:cubicBezTo>
                        <a:pt x="389" y="370"/>
                        <a:pt x="391" y="371"/>
                        <a:pt x="392" y="372"/>
                      </a:cubicBezTo>
                      <a:lnTo>
                        <a:pt x="392" y="372"/>
                      </a:lnTo>
                      <a:close/>
                      <a:moveTo>
                        <a:pt x="407" y="348"/>
                      </a:moveTo>
                      <a:lnTo>
                        <a:pt x="407" y="348"/>
                      </a:lnTo>
                      <a:cubicBezTo>
                        <a:pt x="410" y="343"/>
                        <a:pt x="413" y="339"/>
                        <a:pt x="416" y="334"/>
                      </a:cubicBezTo>
                      <a:cubicBezTo>
                        <a:pt x="399" y="329"/>
                        <a:pt x="371" y="330"/>
                        <a:pt x="354" y="330"/>
                      </a:cubicBezTo>
                      <a:cubicBezTo>
                        <a:pt x="333" y="331"/>
                        <a:pt x="312" y="331"/>
                        <a:pt x="295" y="327"/>
                      </a:cubicBezTo>
                      <a:cubicBezTo>
                        <a:pt x="304" y="335"/>
                        <a:pt x="315" y="340"/>
                        <a:pt x="327" y="345"/>
                      </a:cubicBezTo>
                      <a:cubicBezTo>
                        <a:pt x="335" y="347"/>
                        <a:pt x="356" y="345"/>
                        <a:pt x="363" y="345"/>
                      </a:cubicBezTo>
                      <a:cubicBezTo>
                        <a:pt x="379" y="345"/>
                        <a:pt x="396" y="345"/>
                        <a:pt x="407" y="348"/>
                      </a:cubicBezTo>
                      <a:lnTo>
                        <a:pt x="407" y="348"/>
                      </a:lnTo>
                      <a:close/>
                      <a:moveTo>
                        <a:pt x="419" y="329"/>
                      </a:moveTo>
                      <a:lnTo>
                        <a:pt x="419" y="329"/>
                      </a:lnTo>
                      <a:cubicBezTo>
                        <a:pt x="421" y="325"/>
                        <a:pt x="424" y="322"/>
                        <a:pt x="426" y="318"/>
                      </a:cubicBezTo>
                      <a:cubicBezTo>
                        <a:pt x="404" y="309"/>
                        <a:pt x="369" y="312"/>
                        <a:pt x="346" y="312"/>
                      </a:cubicBezTo>
                      <a:cubicBezTo>
                        <a:pt x="320" y="312"/>
                        <a:pt x="293" y="311"/>
                        <a:pt x="276" y="296"/>
                      </a:cubicBezTo>
                      <a:cubicBezTo>
                        <a:pt x="279" y="305"/>
                        <a:pt x="283" y="312"/>
                        <a:pt x="287" y="318"/>
                      </a:cubicBezTo>
                      <a:cubicBezTo>
                        <a:pt x="313" y="329"/>
                        <a:pt x="361" y="323"/>
                        <a:pt x="391" y="325"/>
                      </a:cubicBezTo>
                      <a:cubicBezTo>
                        <a:pt x="401" y="325"/>
                        <a:pt x="411" y="326"/>
                        <a:pt x="419" y="329"/>
                      </a:cubicBezTo>
                      <a:lnTo>
                        <a:pt x="419" y="329"/>
                      </a:lnTo>
                      <a:close/>
                      <a:moveTo>
                        <a:pt x="429" y="313"/>
                      </a:moveTo>
                      <a:lnTo>
                        <a:pt x="429" y="313"/>
                      </a:lnTo>
                      <a:cubicBezTo>
                        <a:pt x="432" y="309"/>
                        <a:pt x="434" y="305"/>
                        <a:pt x="437" y="301"/>
                      </a:cubicBezTo>
                      <a:cubicBezTo>
                        <a:pt x="428" y="298"/>
                        <a:pt x="420" y="296"/>
                        <a:pt x="411" y="295"/>
                      </a:cubicBezTo>
                      <a:cubicBezTo>
                        <a:pt x="411" y="295"/>
                        <a:pt x="411" y="295"/>
                        <a:pt x="410" y="295"/>
                      </a:cubicBezTo>
                      <a:cubicBezTo>
                        <a:pt x="388" y="291"/>
                        <a:pt x="366" y="292"/>
                        <a:pt x="343" y="293"/>
                      </a:cubicBezTo>
                      <a:cubicBezTo>
                        <a:pt x="328" y="293"/>
                        <a:pt x="314" y="292"/>
                        <a:pt x="302" y="288"/>
                      </a:cubicBezTo>
                      <a:cubicBezTo>
                        <a:pt x="301" y="288"/>
                        <a:pt x="301" y="288"/>
                        <a:pt x="301" y="288"/>
                      </a:cubicBezTo>
                      <a:cubicBezTo>
                        <a:pt x="291" y="285"/>
                        <a:pt x="282" y="279"/>
                        <a:pt x="275" y="269"/>
                      </a:cubicBezTo>
                      <a:cubicBezTo>
                        <a:pt x="274" y="270"/>
                        <a:pt x="273" y="271"/>
                        <a:pt x="272" y="272"/>
                      </a:cubicBezTo>
                      <a:cubicBezTo>
                        <a:pt x="273" y="277"/>
                        <a:pt x="273" y="281"/>
                        <a:pt x="274" y="285"/>
                      </a:cubicBezTo>
                      <a:cubicBezTo>
                        <a:pt x="288" y="304"/>
                        <a:pt x="316" y="307"/>
                        <a:pt x="346" y="307"/>
                      </a:cubicBezTo>
                      <a:cubicBezTo>
                        <a:pt x="371" y="307"/>
                        <a:pt x="406" y="303"/>
                        <a:pt x="429" y="313"/>
                      </a:cubicBezTo>
                      <a:lnTo>
                        <a:pt x="429" y="313"/>
                      </a:lnTo>
                      <a:close/>
                      <a:moveTo>
                        <a:pt x="498" y="216"/>
                      </a:moveTo>
                      <a:lnTo>
                        <a:pt x="498" y="216"/>
                      </a:lnTo>
                      <a:cubicBezTo>
                        <a:pt x="500" y="213"/>
                        <a:pt x="503" y="210"/>
                        <a:pt x="506" y="207"/>
                      </a:cubicBezTo>
                      <a:cubicBezTo>
                        <a:pt x="491" y="202"/>
                        <a:pt x="477" y="199"/>
                        <a:pt x="463" y="196"/>
                      </a:cubicBezTo>
                      <a:cubicBezTo>
                        <a:pt x="463" y="196"/>
                        <a:pt x="462" y="196"/>
                        <a:pt x="462" y="196"/>
                      </a:cubicBezTo>
                      <a:cubicBezTo>
                        <a:pt x="456" y="195"/>
                        <a:pt x="449" y="195"/>
                        <a:pt x="443" y="194"/>
                      </a:cubicBezTo>
                      <a:cubicBezTo>
                        <a:pt x="445" y="198"/>
                        <a:pt x="447" y="203"/>
                        <a:pt x="447" y="209"/>
                      </a:cubicBezTo>
                      <a:cubicBezTo>
                        <a:pt x="450" y="212"/>
                        <a:pt x="452" y="216"/>
                        <a:pt x="452" y="220"/>
                      </a:cubicBezTo>
                      <a:cubicBezTo>
                        <a:pt x="456" y="218"/>
                        <a:pt x="462" y="217"/>
                        <a:pt x="468" y="219"/>
                      </a:cubicBezTo>
                      <a:cubicBezTo>
                        <a:pt x="473" y="208"/>
                        <a:pt x="488" y="206"/>
                        <a:pt x="498" y="216"/>
                      </a:cubicBezTo>
                      <a:lnTo>
                        <a:pt x="498" y="216"/>
                      </a:lnTo>
                      <a:close/>
                      <a:moveTo>
                        <a:pt x="187" y="551"/>
                      </a:moveTo>
                      <a:lnTo>
                        <a:pt x="187" y="551"/>
                      </a:lnTo>
                      <a:lnTo>
                        <a:pt x="238" y="513"/>
                      </a:lnTo>
                      <a:cubicBezTo>
                        <a:pt x="236" y="508"/>
                        <a:pt x="233" y="504"/>
                        <a:pt x="231" y="499"/>
                      </a:cubicBezTo>
                      <a:lnTo>
                        <a:pt x="188" y="526"/>
                      </a:lnTo>
                      <a:cubicBezTo>
                        <a:pt x="185" y="528"/>
                        <a:pt x="182" y="523"/>
                        <a:pt x="185" y="521"/>
                      </a:cubicBezTo>
                      <a:lnTo>
                        <a:pt x="229" y="494"/>
                      </a:lnTo>
                      <a:cubicBezTo>
                        <a:pt x="227" y="491"/>
                        <a:pt x="225" y="487"/>
                        <a:pt x="224" y="483"/>
                      </a:cubicBezTo>
                      <a:lnTo>
                        <a:pt x="165" y="511"/>
                      </a:lnTo>
                      <a:cubicBezTo>
                        <a:pt x="171" y="524"/>
                        <a:pt x="178" y="538"/>
                        <a:pt x="187" y="551"/>
                      </a:cubicBezTo>
                      <a:lnTo>
                        <a:pt x="187" y="551"/>
                      </a:lnTo>
                      <a:close/>
                      <a:moveTo>
                        <a:pt x="241" y="518"/>
                      </a:moveTo>
                      <a:lnTo>
                        <a:pt x="241" y="518"/>
                      </a:lnTo>
                      <a:lnTo>
                        <a:pt x="190" y="556"/>
                      </a:lnTo>
                      <a:cubicBezTo>
                        <a:pt x="198" y="569"/>
                        <a:pt x="208" y="581"/>
                        <a:pt x="219" y="593"/>
                      </a:cubicBezTo>
                      <a:lnTo>
                        <a:pt x="259" y="545"/>
                      </a:lnTo>
                      <a:cubicBezTo>
                        <a:pt x="256" y="542"/>
                        <a:pt x="254" y="538"/>
                        <a:pt x="251" y="534"/>
                      </a:cubicBezTo>
                      <a:lnTo>
                        <a:pt x="213" y="572"/>
                      </a:lnTo>
                      <a:cubicBezTo>
                        <a:pt x="210" y="575"/>
                        <a:pt x="207" y="571"/>
                        <a:pt x="209" y="568"/>
                      </a:cubicBezTo>
                      <a:lnTo>
                        <a:pt x="248" y="530"/>
                      </a:lnTo>
                      <a:cubicBezTo>
                        <a:pt x="246" y="526"/>
                        <a:pt x="243" y="522"/>
                        <a:pt x="241" y="518"/>
                      </a:cubicBezTo>
                      <a:lnTo>
                        <a:pt x="241" y="518"/>
                      </a:lnTo>
                      <a:close/>
                      <a:moveTo>
                        <a:pt x="163" y="505"/>
                      </a:moveTo>
                      <a:lnTo>
                        <a:pt x="163" y="505"/>
                      </a:lnTo>
                      <a:lnTo>
                        <a:pt x="222" y="478"/>
                      </a:lnTo>
                      <a:cubicBezTo>
                        <a:pt x="220" y="474"/>
                        <a:pt x="219" y="470"/>
                        <a:pt x="218" y="466"/>
                      </a:cubicBezTo>
                      <a:lnTo>
                        <a:pt x="169" y="481"/>
                      </a:lnTo>
                      <a:cubicBezTo>
                        <a:pt x="166" y="482"/>
                        <a:pt x="164" y="476"/>
                        <a:pt x="168" y="475"/>
                      </a:cubicBezTo>
                      <a:lnTo>
                        <a:pt x="216" y="461"/>
                      </a:lnTo>
                      <a:cubicBezTo>
                        <a:pt x="214" y="456"/>
                        <a:pt x="213" y="451"/>
                        <a:pt x="212" y="445"/>
                      </a:cubicBezTo>
                      <a:lnTo>
                        <a:pt x="147" y="459"/>
                      </a:lnTo>
                      <a:cubicBezTo>
                        <a:pt x="151" y="475"/>
                        <a:pt x="156" y="490"/>
                        <a:pt x="163" y="505"/>
                      </a:cubicBezTo>
                      <a:lnTo>
                        <a:pt x="163" y="505"/>
                      </a:lnTo>
                      <a:close/>
                      <a:moveTo>
                        <a:pt x="146" y="454"/>
                      </a:moveTo>
                      <a:lnTo>
                        <a:pt x="146" y="454"/>
                      </a:lnTo>
                      <a:lnTo>
                        <a:pt x="210" y="440"/>
                      </a:lnTo>
                      <a:cubicBezTo>
                        <a:pt x="209" y="435"/>
                        <a:pt x="209" y="431"/>
                        <a:pt x="208" y="426"/>
                      </a:cubicBezTo>
                      <a:lnTo>
                        <a:pt x="157" y="431"/>
                      </a:lnTo>
                      <a:cubicBezTo>
                        <a:pt x="153" y="431"/>
                        <a:pt x="153" y="426"/>
                        <a:pt x="156" y="425"/>
                      </a:cubicBezTo>
                      <a:lnTo>
                        <a:pt x="207" y="421"/>
                      </a:lnTo>
                      <a:cubicBezTo>
                        <a:pt x="206" y="416"/>
                        <a:pt x="206" y="411"/>
                        <a:pt x="206" y="405"/>
                      </a:cubicBezTo>
                      <a:lnTo>
                        <a:pt x="140" y="404"/>
                      </a:lnTo>
                      <a:cubicBezTo>
                        <a:pt x="141" y="421"/>
                        <a:pt x="143" y="437"/>
                        <a:pt x="146" y="454"/>
                      </a:cubicBezTo>
                      <a:lnTo>
                        <a:pt x="146" y="454"/>
                      </a:lnTo>
                      <a:close/>
                      <a:moveTo>
                        <a:pt x="140" y="399"/>
                      </a:moveTo>
                      <a:lnTo>
                        <a:pt x="140" y="399"/>
                      </a:lnTo>
                      <a:lnTo>
                        <a:pt x="206" y="400"/>
                      </a:lnTo>
                      <a:cubicBezTo>
                        <a:pt x="205" y="395"/>
                        <a:pt x="205" y="391"/>
                        <a:pt x="206" y="387"/>
                      </a:cubicBezTo>
                      <a:lnTo>
                        <a:pt x="155" y="381"/>
                      </a:lnTo>
                      <a:cubicBezTo>
                        <a:pt x="151" y="381"/>
                        <a:pt x="152" y="375"/>
                        <a:pt x="156" y="375"/>
                      </a:cubicBezTo>
                      <a:lnTo>
                        <a:pt x="206" y="381"/>
                      </a:lnTo>
                      <a:cubicBezTo>
                        <a:pt x="206" y="375"/>
                        <a:pt x="207" y="370"/>
                        <a:pt x="207" y="364"/>
                      </a:cubicBezTo>
                      <a:lnTo>
                        <a:pt x="144" y="351"/>
                      </a:lnTo>
                      <a:cubicBezTo>
                        <a:pt x="141" y="367"/>
                        <a:pt x="140" y="383"/>
                        <a:pt x="140" y="399"/>
                      </a:cubicBezTo>
                      <a:lnTo>
                        <a:pt x="140" y="399"/>
                      </a:lnTo>
                      <a:close/>
                      <a:moveTo>
                        <a:pt x="144" y="346"/>
                      </a:moveTo>
                      <a:lnTo>
                        <a:pt x="144" y="346"/>
                      </a:lnTo>
                      <a:lnTo>
                        <a:pt x="208" y="359"/>
                      </a:lnTo>
                      <a:cubicBezTo>
                        <a:pt x="209" y="354"/>
                        <a:pt x="210" y="350"/>
                        <a:pt x="211" y="346"/>
                      </a:cubicBezTo>
                      <a:lnTo>
                        <a:pt x="162" y="330"/>
                      </a:lnTo>
                      <a:cubicBezTo>
                        <a:pt x="158" y="329"/>
                        <a:pt x="160" y="324"/>
                        <a:pt x="163" y="325"/>
                      </a:cubicBezTo>
                      <a:lnTo>
                        <a:pt x="212" y="340"/>
                      </a:lnTo>
                      <a:cubicBezTo>
                        <a:pt x="213" y="336"/>
                        <a:pt x="214" y="332"/>
                        <a:pt x="215" y="328"/>
                      </a:cubicBezTo>
                      <a:lnTo>
                        <a:pt x="157" y="299"/>
                      </a:lnTo>
                      <a:cubicBezTo>
                        <a:pt x="151" y="314"/>
                        <a:pt x="147" y="330"/>
                        <a:pt x="144" y="346"/>
                      </a:cubicBezTo>
                      <a:lnTo>
                        <a:pt x="144" y="346"/>
                      </a:lnTo>
                      <a:close/>
                      <a:moveTo>
                        <a:pt x="159" y="293"/>
                      </a:moveTo>
                      <a:lnTo>
                        <a:pt x="159" y="293"/>
                      </a:lnTo>
                      <a:lnTo>
                        <a:pt x="217" y="322"/>
                      </a:lnTo>
                      <a:cubicBezTo>
                        <a:pt x="219" y="318"/>
                        <a:pt x="220" y="314"/>
                        <a:pt x="222" y="310"/>
                      </a:cubicBezTo>
                      <a:lnTo>
                        <a:pt x="177" y="283"/>
                      </a:lnTo>
                      <a:cubicBezTo>
                        <a:pt x="174" y="281"/>
                        <a:pt x="177" y="276"/>
                        <a:pt x="180" y="278"/>
                      </a:cubicBezTo>
                      <a:lnTo>
                        <a:pt x="224" y="305"/>
                      </a:lnTo>
                      <a:cubicBezTo>
                        <a:pt x="226" y="300"/>
                        <a:pt x="228" y="296"/>
                        <a:pt x="230" y="292"/>
                      </a:cubicBezTo>
                      <a:lnTo>
                        <a:pt x="178" y="251"/>
                      </a:lnTo>
                      <a:cubicBezTo>
                        <a:pt x="170" y="265"/>
                        <a:pt x="164" y="279"/>
                        <a:pt x="159" y="293"/>
                      </a:cubicBezTo>
                      <a:lnTo>
                        <a:pt x="159" y="293"/>
                      </a:lnTo>
                      <a:close/>
                      <a:moveTo>
                        <a:pt x="180" y="246"/>
                      </a:moveTo>
                      <a:lnTo>
                        <a:pt x="180" y="246"/>
                      </a:lnTo>
                      <a:lnTo>
                        <a:pt x="233" y="287"/>
                      </a:lnTo>
                      <a:cubicBezTo>
                        <a:pt x="235" y="283"/>
                        <a:pt x="237" y="280"/>
                        <a:pt x="239" y="276"/>
                      </a:cubicBezTo>
                      <a:lnTo>
                        <a:pt x="200" y="239"/>
                      </a:lnTo>
                      <a:cubicBezTo>
                        <a:pt x="198" y="237"/>
                        <a:pt x="202" y="233"/>
                        <a:pt x="204" y="235"/>
                      </a:cubicBezTo>
                      <a:lnTo>
                        <a:pt x="242" y="271"/>
                      </a:lnTo>
                      <a:cubicBezTo>
                        <a:pt x="245" y="267"/>
                        <a:pt x="248" y="263"/>
                        <a:pt x="251" y="259"/>
                      </a:cubicBezTo>
                      <a:lnTo>
                        <a:pt x="207" y="208"/>
                      </a:lnTo>
                      <a:cubicBezTo>
                        <a:pt x="197" y="220"/>
                        <a:pt x="188" y="233"/>
                        <a:pt x="180" y="246"/>
                      </a:cubicBezTo>
                      <a:lnTo>
                        <a:pt x="180" y="246"/>
                      </a:lnTo>
                      <a:close/>
                      <a:moveTo>
                        <a:pt x="210" y="203"/>
                      </a:moveTo>
                      <a:lnTo>
                        <a:pt x="210" y="203"/>
                      </a:lnTo>
                      <a:lnTo>
                        <a:pt x="254" y="254"/>
                      </a:lnTo>
                      <a:cubicBezTo>
                        <a:pt x="257" y="251"/>
                        <a:pt x="260" y="247"/>
                        <a:pt x="263" y="244"/>
                      </a:cubicBezTo>
                      <a:lnTo>
                        <a:pt x="230" y="199"/>
                      </a:lnTo>
                      <a:cubicBezTo>
                        <a:pt x="228" y="196"/>
                        <a:pt x="233" y="193"/>
                        <a:pt x="235" y="196"/>
                      </a:cubicBezTo>
                      <a:lnTo>
                        <a:pt x="267" y="240"/>
                      </a:lnTo>
                      <a:cubicBezTo>
                        <a:pt x="270" y="236"/>
                        <a:pt x="273" y="233"/>
                        <a:pt x="277" y="230"/>
                      </a:cubicBezTo>
                      <a:lnTo>
                        <a:pt x="242" y="169"/>
                      </a:lnTo>
                      <a:cubicBezTo>
                        <a:pt x="231" y="180"/>
                        <a:pt x="220" y="191"/>
                        <a:pt x="210" y="203"/>
                      </a:cubicBezTo>
                      <a:lnTo>
                        <a:pt x="210" y="203"/>
                      </a:lnTo>
                      <a:close/>
                      <a:moveTo>
                        <a:pt x="246" y="166"/>
                      </a:moveTo>
                      <a:lnTo>
                        <a:pt x="246" y="166"/>
                      </a:lnTo>
                      <a:lnTo>
                        <a:pt x="281" y="226"/>
                      </a:lnTo>
                      <a:cubicBezTo>
                        <a:pt x="284" y="223"/>
                        <a:pt x="287" y="220"/>
                        <a:pt x="290" y="218"/>
                      </a:cubicBezTo>
                      <a:lnTo>
                        <a:pt x="267" y="165"/>
                      </a:lnTo>
                      <a:cubicBezTo>
                        <a:pt x="266" y="161"/>
                        <a:pt x="271" y="159"/>
                        <a:pt x="273" y="163"/>
                      </a:cubicBezTo>
                      <a:lnTo>
                        <a:pt x="295" y="214"/>
                      </a:lnTo>
                      <a:cubicBezTo>
                        <a:pt x="299" y="211"/>
                        <a:pt x="303" y="208"/>
                        <a:pt x="307" y="205"/>
                      </a:cubicBezTo>
                      <a:lnTo>
                        <a:pt x="284" y="137"/>
                      </a:lnTo>
                      <a:cubicBezTo>
                        <a:pt x="271" y="146"/>
                        <a:pt x="258" y="155"/>
                        <a:pt x="246" y="166"/>
                      </a:cubicBezTo>
                      <a:lnTo>
                        <a:pt x="246" y="166"/>
                      </a:lnTo>
                      <a:close/>
                      <a:moveTo>
                        <a:pt x="289" y="134"/>
                      </a:moveTo>
                      <a:lnTo>
                        <a:pt x="289" y="134"/>
                      </a:lnTo>
                      <a:lnTo>
                        <a:pt x="312" y="202"/>
                      </a:lnTo>
                      <a:cubicBezTo>
                        <a:pt x="316" y="200"/>
                        <a:pt x="319" y="198"/>
                        <a:pt x="323" y="196"/>
                      </a:cubicBezTo>
                      <a:lnTo>
                        <a:pt x="310" y="139"/>
                      </a:lnTo>
                      <a:cubicBezTo>
                        <a:pt x="309" y="135"/>
                        <a:pt x="314" y="134"/>
                        <a:pt x="315" y="137"/>
                      </a:cubicBezTo>
                      <a:lnTo>
                        <a:pt x="328" y="193"/>
                      </a:lnTo>
                      <a:cubicBezTo>
                        <a:pt x="332" y="191"/>
                        <a:pt x="336" y="189"/>
                        <a:pt x="340" y="187"/>
                      </a:cubicBezTo>
                      <a:lnTo>
                        <a:pt x="331" y="113"/>
                      </a:lnTo>
                      <a:cubicBezTo>
                        <a:pt x="316" y="119"/>
                        <a:pt x="302" y="126"/>
                        <a:pt x="289" y="134"/>
                      </a:cubicBezTo>
                      <a:lnTo>
                        <a:pt x="289" y="134"/>
                      </a:lnTo>
                      <a:close/>
                      <a:moveTo>
                        <a:pt x="336" y="111"/>
                      </a:moveTo>
                      <a:lnTo>
                        <a:pt x="336" y="111"/>
                      </a:lnTo>
                      <a:lnTo>
                        <a:pt x="346" y="185"/>
                      </a:lnTo>
                      <a:cubicBezTo>
                        <a:pt x="350" y="183"/>
                        <a:pt x="354" y="181"/>
                        <a:pt x="359" y="180"/>
                      </a:cubicBezTo>
                      <a:lnTo>
                        <a:pt x="357" y="118"/>
                      </a:lnTo>
                      <a:cubicBezTo>
                        <a:pt x="357" y="114"/>
                        <a:pt x="362" y="114"/>
                        <a:pt x="362" y="118"/>
                      </a:cubicBezTo>
                      <a:lnTo>
                        <a:pt x="364" y="178"/>
                      </a:lnTo>
                      <a:cubicBezTo>
                        <a:pt x="369" y="176"/>
                        <a:pt x="373" y="175"/>
                        <a:pt x="377" y="174"/>
                      </a:cubicBezTo>
                      <a:lnTo>
                        <a:pt x="383" y="97"/>
                      </a:lnTo>
                      <a:cubicBezTo>
                        <a:pt x="367" y="100"/>
                        <a:pt x="351" y="105"/>
                        <a:pt x="336" y="111"/>
                      </a:cubicBezTo>
                      <a:lnTo>
                        <a:pt x="336" y="111"/>
                      </a:lnTo>
                      <a:close/>
                      <a:moveTo>
                        <a:pt x="388" y="96"/>
                      </a:moveTo>
                      <a:lnTo>
                        <a:pt x="388" y="96"/>
                      </a:lnTo>
                      <a:lnTo>
                        <a:pt x="383" y="173"/>
                      </a:lnTo>
                      <a:cubicBezTo>
                        <a:pt x="388" y="172"/>
                        <a:pt x="393" y="171"/>
                        <a:pt x="398" y="170"/>
                      </a:cubicBezTo>
                      <a:lnTo>
                        <a:pt x="408" y="109"/>
                      </a:lnTo>
                      <a:cubicBezTo>
                        <a:pt x="408" y="106"/>
                        <a:pt x="414" y="107"/>
                        <a:pt x="413" y="110"/>
                      </a:cubicBezTo>
                      <a:lnTo>
                        <a:pt x="404" y="169"/>
                      </a:lnTo>
                      <a:cubicBezTo>
                        <a:pt x="408" y="169"/>
                        <a:pt x="412" y="169"/>
                        <a:pt x="416" y="168"/>
                      </a:cubicBezTo>
                      <a:lnTo>
                        <a:pt x="436" y="91"/>
                      </a:lnTo>
                      <a:cubicBezTo>
                        <a:pt x="420" y="92"/>
                        <a:pt x="404" y="93"/>
                        <a:pt x="388" y="96"/>
                      </a:cubicBezTo>
                      <a:lnTo>
                        <a:pt x="388" y="96"/>
                      </a:lnTo>
                      <a:close/>
                      <a:moveTo>
                        <a:pt x="442" y="91"/>
                      </a:moveTo>
                      <a:lnTo>
                        <a:pt x="442" y="91"/>
                      </a:lnTo>
                      <a:lnTo>
                        <a:pt x="422" y="168"/>
                      </a:lnTo>
                      <a:cubicBezTo>
                        <a:pt x="427" y="168"/>
                        <a:pt x="432" y="168"/>
                        <a:pt x="437" y="168"/>
                      </a:cubicBezTo>
                      <a:lnTo>
                        <a:pt x="456" y="108"/>
                      </a:lnTo>
                      <a:cubicBezTo>
                        <a:pt x="457" y="104"/>
                        <a:pt x="463" y="106"/>
                        <a:pt x="462" y="109"/>
                      </a:cubicBezTo>
                      <a:lnTo>
                        <a:pt x="443" y="169"/>
                      </a:lnTo>
                      <a:cubicBezTo>
                        <a:pt x="448" y="169"/>
                        <a:pt x="452" y="170"/>
                        <a:pt x="457" y="171"/>
                      </a:cubicBezTo>
                      <a:lnTo>
                        <a:pt x="489" y="95"/>
                      </a:lnTo>
                      <a:cubicBezTo>
                        <a:pt x="473" y="93"/>
                        <a:pt x="457" y="91"/>
                        <a:pt x="442" y="91"/>
                      </a:cubicBezTo>
                      <a:lnTo>
                        <a:pt x="442" y="91"/>
                      </a:lnTo>
                      <a:close/>
                      <a:moveTo>
                        <a:pt x="495" y="96"/>
                      </a:moveTo>
                      <a:lnTo>
                        <a:pt x="495" y="96"/>
                      </a:lnTo>
                      <a:lnTo>
                        <a:pt x="463" y="172"/>
                      </a:lnTo>
                      <a:cubicBezTo>
                        <a:pt x="467" y="172"/>
                        <a:pt x="471" y="173"/>
                        <a:pt x="475" y="174"/>
                      </a:cubicBezTo>
                      <a:lnTo>
                        <a:pt x="507" y="113"/>
                      </a:lnTo>
                      <a:cubicBezTo>
                        <a:pt x="509" y="110"/>
                        <a:pt x="514" y="112"/>
                        <a:pt x="512" y="116"/>
                      </a:cubicBezTo>
                      <a:lnTo>
                        <a:pt x="481" y="176"/>
                      </a:lnTo>
                      <a:cubicBezTo>
                        <a:pt x="486" y="177"/>
                        <a:pt x="492" y="179"/>
                        <a:pt x="497" y="181"/>
                      </a:cubicBezTo>
                      <a:lnTo>
                        <a:pt x="541" y="108"/>
                      </a:lnTo>
                      <a:cubicBezTo>
                        <a:pt x="526" y="103"/>
                        <a:pt x="510" y="99"/>
                        <a:pt x="495" y="96"/>
                      </a:cubicBezTo>
                      <a:lnTo>
                        <a:pt x="495" y="96"/>
                      </a:lnTo>
                      <a:close/>
                      <a:moveTo>
                        <a:pt x="393" y="265"/>
                      </a:moveTo>
                      <a:lnTo>
                        <a:pt x="393" y="265"/>
                      </a:lnTo>
                      <a:cubicBezTo>
                        <a:pt x="393" y="266"/>
                        <a:pt x="393" y="266"/>
                        <a:pt x="393" y="267"/>
                      </a:cubicBezTo>
                      <a:cubicBezTo>
                        <a:pt x="392" y="267"/>
                        <a:pt x="392" y="267"/>
                        <a:pt x="391" y="268"/>
                      </a:cubicBezTo>
                      <a:cubicBezTo>
                        <a:pt x="391" y="268"/>
                        <a:pt x="391" y="268"/>
                        <a:pt x="391" y="268"/>
                      </a:cubicBezTo>
                      <a:cubicBezTo>
                        <a:pt x="386" y="269"/>
                        <a:pt x="381" y="268"/>
                        <a:pt x="377" y="268"/>
                      </a:cubicBezTo>
                      <a:cubicBezTo>
                        <a:pt x="376" y="268"/>
                        <a:pt x="376" y="268"/>
                        <a:pt x="375" y="269"/>
                      </a:cubicBezTo>
                      <a:cubicBezTo>
                        <a:pt x="376" y="274"/>
                        <a:pt x="379" y="281"/>
                        <a:pt x="385" y="287"/>
                      </a:cubicBezTo>
                      <a:cubicBezTo>
                        <a:pt x="389" y="287"/>
                        <a:pt x="393" y="287"/>
                        <a:pt x="398" y="288"/>
                      </a:cubicBezTo>
                      <a:lnTo>
                        <a:pt x="410" y="236"/>
                      </a:lnTo>
                      <a:cubicBezTo>
                        <a:pt x="396" y="232"/>
                        <a:pt x="393" y="208"/>
                        <a:pt x="411" y="204"/>
                      </a:cubicBezTo>
                      <a:cubicBezTo>
                        <a:pt x="411" y="200"/>
                        <a:pt x="413" y="197"/>
                        <a:pt x="416" y="194"/>
                      </a:cubicBezTo>
                      <a:cubicBezTo>
                        <a:pt x="406" y="195"/>
                        <a:pt x="396" y="196"/>
                        <a:pt x="387" y="198"/>
                      </a:cubicBezTo>
                      <a:lnTo>
                        <a:pt x="390" y="227"/>
                      </a:lnTo>
                      <a:cubicBezTo>
                        <a:pt x="390" y="227"/>
                        <a:pt x="390" y="227"/>
                        <a:pt x="390" y="228"/>
                      </a:cubicBezTo>
                      <a:lnTo>
                        <a:pt x="390" y="231"/>
                      </a:lnTo>
                      <a:cubicBezTo>
                        <a:pt x="390" y="234"/>
                        <a:pt x="385" y="235"/>
                        <a:pt x="384" y="231"/>
                      </a:cubicBezTo>
                      <a:lnTo>
                        <a:pt x="384" y="229"/>
                      </a:lnTo>
                      <a:lnTo>
                        <a:pt x="373" y="221"/>
                      </a:lnTo>
                      <a:cubicBezTo>
                        <a:pt x="370" y="223"/>
                        <a:pt x="368" y="227"/>
                        <a:pt x="368" y="231"/>
                      </a:cubicBezTo>
                      <a:cubicBezTo>
                        <a:pt x="368" y="239"/>
                        <a:pt x="374" y="245"/>
                        <a:pt x="382" y="245"/>
                      </a:cubicBezTo>
                      <a:cubicBezTo>
                        <a:pt x="383" y="245"/>
                        <a:pt x="384" y="245"/>
                        <a:pt x="386" y="245"/>
                      </a:cubicBezTo>
                      <a:lnTo>
                        <a:pt x="386" y="244"/>
                      </a:lnTo>
                      <a:cubicBezTo>
                        <a:pt x="385" y="240"/>
                        <a:pt x="391" y="239"/>
                        <a:pt x="391" y="243"/>
                      </a:cubicBezTo>
                      <a:lnTo>
                        <a:pt x="391" y="246"/>
                      </a:lnTo>
                      <a:cubicBezTo>
                        <a:pt x="392" y="246"/>
                        <a:pt x="392" y="246"/>
                        <a:pt x="392" y="247"/>
                      </a:cubicBezTo>
                      <a:lnTo>
                        <a:pt x="393" y="265"/>
                      </a:lnTo>
                      <a:cubicBezTo>
                        <a:pt x="393" y="265"/>
                        <a:pt x="393" y="265"/>
                        <a:pt x="393" y="265"/>
                      </a:cubicBezTo>
                      <a:lnTo>
                        <a:pt x="393" y="265"/>
                      </a:lnTo>
                      <a:close/>
                      <a:moveTo>
                        <a:pt x="372" y="214"/>
                      </a:moveTo>
                      <a:lnTo>
                        <a:pt x="372" y="214"/>
                      </a:lnTo>
                      <a:lnTo>
                        <a:pt x="374" y="215"/>
                      </a:lnTo>
                      <a:cubicBezTo>
                        <a:pt x="374" y="215"/>
                        <a:pt x="374" y="215"/>
                        <a:pt x="375" y="215"/>
                      </a:cubicBezTo>
                      <a:lnTo>
                        <a:pt x="384" y="222"/>
                      </a:lnTo>
                      <a:lnTo>
                        <a:pt x="382" y="199"/>
                      </a:lnTo>
                      <a:cubicBezTo>
                        <a:pt x="374" y="201"/>
                        <a:pt x="367" y="203"/>
                        <a:pt x="360" y="206"/>
                      </a:cubicBezTo>
                      <a:cubicBezTo>
                        <a:pt x="346" y="221"/>
                        <a:pt x="347" y="238"/>
                        <a:pt x="356" y="250"/>
                      </a:cubicBezTo>
                      <a:cubicBezTo>
                        <a:pt x="357" y="250"/>
                        <a:pt x="357" y="250"/>
                        <a:pt x="357" y="250"/>
                      </a:cubicBezTo>
                      <a:cubicBezTo>
                        <a:pt x="364" y="259"/>
                        <a:pt x="376" y="264"/>
                        <a:pt x="387" y="263"/>
                      </a:cubicBezTo>
                      <a:lnTo>
                        <a:pt x="386" y="250"/>
                      </a:lnTo>
                      <a:cubicBezTo>
                        <a:pt x="385" y="251"/>
                        <a:pt x="383" y="251"/>
                        <a:pt x="382" y="251"/>
                      </a:cubicBezTo>
                      <a:cubicBezTo>
                        <a:pt x="371" y="251"/>
                        <a:pt x="362" y="242"/>
                        <a:pt x="362" y="231"/>
                      </a:cubicBezTo>
                      <a:cubicBezTo>
                        <a:pt x="362" y="226"/>
                        <a:pt x="365" y="221"/>
                        <a:pt x="368" y="217"/>
                      </a:cubicBezTo>
                      <a:cubicBezTo>
                        <a:pt x="367" y="215"/>
                        <a:pt x="370" y="212"/>
                        <a:pt x="372" y="214"/>
                      </a:cubicBezTo>
                      <a:lnTo>
                        <a:pt x="372" y="214"/>
                      </a:lnTo>
                      <a:close/>
                      <a:moveTo>
                        <a:pt x="370" y="266"/>
                      </a:moveTo>
                      <a:lnTo>
                        <a:pt x="370" y="266"/>
                      </a:lnTo>
                      <a:cubicBezTo>
                        <a:pt x="364" y="263"/>
                        <a:pt x="358" y="260"/>
                        <a:pt x="354" y="255"/>
                      </a:cubicBezTo>
                      <a:cubicBezTo>
                        <a:pt x="334" y="260"/>
                        <a:pt x="317" y="245"/>
                        <a:pt x="311" y="233"/>
                      </a:cubicBezTo>
                      <a:cubicBezTo>
                        <a:pt x="304" y="238"/>
                        <a:pt x="297" y="244"/>
                        <a:pt x="291" y="250"/>
                      </a:cubicBezTo>
                      <a:lnTo>
                        <a:pt x="303" y="253"/>
                      </a:lnTo>
                      <a:cubicBezTo>
                        <a:pt x="304" y="253"/>
                        <a:pt x="304" y="253"/>
                        <a:pt x="304" y="253"/>
                      </a:cubicBezTo>
                      <a:lnTo>
                        <a:pt x="307" y="254"/>
                      </a:lnTo>
                      <a:cubicBezTo>
                        <a:pt x="307" y="254"/>
                        <a:pt x="308" y="254"/>
                        <a:pt x="308" y="255"/>
                      </a:cubicBezTo>
                      <a:cubicBezTo>
                        <a:pt x="309" y="255"/>
                        <a:pt x="309" y="255"/>
                        <a:pt x="309" y="256"/>
                      </a:cubicBezTo>
                      <a:cubicBezTo>
                        <a:pt x="323" y="272"/>
                        <a:pt x="357" y="272"/>
                        <a:pt x="370" y="266"/>
                      </a:cubicBezTo>
                      <a:lnTo>
                        <a:pt x="370" y="266"/>
                      </a:lnTo>
                      <a:close/>
                      <a:moveTo>
                        <a:pt x="350" y="250"/>
                      </a:moveTo>
                      <a:lnTo>
                        <a:pt x="350" y="250"/>
                      </a:lnTo>
                      <a:cubicBezTo>
                        <a:pt x="342" y="239"/>
                        <a:pt x="341" y="225"/>
                        <a:pt x="350" y="210"/>
                      </a:cubicBezTo>
                      <a:cubicBezTo>
                        <a:pt x="338" y="215"/>
                        <a:pt x="326" y="222"/>
                        <a:pt x="315" y="230"/>
                      </a:cubicBezTo>
                      <a:cubicBezTo>
                        <a:pt x="320" y="240"/>
                        <a:pt x="334" y="252"/>
                        <a:pt x="350" y="250"/>
                      </a:cubicBezTo>
                      <a:lnTo>
                        <a:pt x="350" y="250"/>
                      </a:lnTo>
                      <a:close/>
                      <a:moveTo>
                        <a:pt x="305" y="260"/>
                      </a:moveTo>
                      <a:lnTo>
                        <a:pt x="305" y="260"/>
                      </a:lnTo>
                      <a:lnTo>
                        <a:pt x="305" y="259"/>
                      </a:lnTo>
                      <a:cubicBezTo>
                        <a:pt x="303" y="265"/>
                        <a:pt x="303" y="277"/>
                        <a:pt x="304" y="283"/>
                      </a:cubicBezTo>
                      <a:cubicBezTo>
                        <a:pt x="315" y="287"/>
                        <a:pt x="328" y="287"/>
                        <a:pt x="343" y="287"/>
                      </a:cubicBezTo>
                      <a:cubicBezTo>
                        <a:pt x="355" y="287"/>
                        <a:pt x="366" y="287"/>
                        <a:pt x="377" y="287"/>
                      </a:cubicBezTo>
                      <a:cubicBezTo>
                        <a:pt x="373" y="282"/>
                        <a:pt x="371" y="276"/>
                        <a:pt x="370" y="272"/>
                      </a:cubicBezTo>
                      <a:cubicBezTo>
                        <a:pt x="353" y="278"/>
                        <a:pt x="320" y="276"/>
                        <a:pt x="305" y="260"/>
                      </a:cubicBezTo>
                      <a:lnTo>
                        <a:pt x="305" y="260"/>
                      </a:lnTo>
                      <a:close/>
                      <a:moveTo>
                        <a:pt x="315" y="346"/>
                      </a:moveTo>
                      <a:lnTo>
                        <a:pt x="315" y="346"/>
                      </a:lnTo>
                      <a:cubicBezTo>
                        <a:pt x="311" y="345"/>
                        <a:pt x="308" y="343"/>
                        <a:pt x="304" y="341"/>
                      </a:cubicBezTo>
                      <a:cubicBezTo>
                        <a:pt x="300" y="344"/>
                        <a:pt x="296" y="346"/>
                        <a:pt x="293" y="349"/>
                      </a:cubicBezTo>
                      <a:cubicBezTo>
                        <a:pt x="293" y="349"/>
                        <a:pt x="292" y="350"/>
                        <a:pt x="292" y="350"/>
                      </a:cubicBezTo>
                      <a:cubicBezTo>
                        <a:pt x="285" y="356"/>
                        <a:pt x="279" y="362"/>
                        <a:pt x="274" y="367"/>
                      </a:cubicBezTo>
                      <a:cubicBezTo>
                        <a:pt x="274" y="367"/>
                        <a:pt x="274" y="368"/>
                        <a:pt x="274" y="368"/>
                      </a:cubicBezTo>
                      <a:cubicBezTo>
                        <a:pt x="272" y="370"/>
                        <a:pt x="270" y="373"/>
                        <a:pt x="268" y="375"/>
                      </a:cubicBezTo>
                      <a:cubicBezTo>
                        <a:pt x="268" y="376"/>
                        <a:pt x="268" y="376"/>
                        <a:pt x="268" y="376"/>
                      </a:cubicBezTo>
                      <a:cubicBezTo>
                        <a:pt x="261" y="386"/>
                        <a:pt x="258" y="395"/>
                        <a:pt x="257" y="403"/>
                      </a:cubicBezTo>
                      <a:cubicBezTo>
                        <a:pt x="255" y="415"/>
                        <a:pt x="256" y="431"/>
                        <a:pt x="249" y="441"/>
                      </a:cubicBezTo>
                      <a:cubicBezTo>
                        <a:pt x="260" y="440"/>
                        <a:pt x="263" y="437"/>
                        <a:pt x="270" y="431"/>
                      </a:cubicBezTo>
                      <a:cubicBezTo>
                        <a:pt x="263" y="401"/>
                        <a:pt x="285" y="362"/>
                        <a:pt x="315" y="346"/>
                      </a:cubicBezTo>
                      <a:lnTo>
                        <a:pt x="315" y="346"/>
                      </a:lnTo>
                      <a:close/>
                      <a:moveTo>
                        <a:pt x="318" y="401"/>
                      </a:moveTo>
                      <a:lnTo>
                        <a:pt x="318" y="401"/>
                      </a:lnTo>
                      <a:cubicBezTo>
                        <a:pt x="317" y="402"/>
                        <a:pt x="317" y="403"/>
                        <a:pt x="316" y="405"/>
                      </a:cubicBezTo>
                      <a:cubicBezTo>
                        <a:pt x="310" y="417"/>
                        <a:pt x="317" y="427"/>
                        <a:pt x="324" y="427"/>
                      </a:cubicBezTo>
                      <a:cubicBezTo>
                        <a:pt x="342" y="427"/>
                        <a:pt x="341" y="402"/>
                        <a:pt x="318" y="401"/>
                      </a:cubicBezTo>
                      <a:lnTo>
                        <a:pt x="318" y="401"/>
                      </a:lnTo>
                      <a:close/>
                      <a:moveTo>
                        <a:pt x="286" y="347"/>
                      </a:moveTo>
                      <a:lnTo>
                        <a:pt x="286" y="347"/>
                      </a:lnTo>
                      <a:cubicBezTo>
                        <a:pt x="277" y="340"/>
                        <a:pt x="266" y="331"/>
                        <a:pt x="261" y="320"/>
                      </a:cubicBezTo>
                      <a:cubicBezTo>
                        <a:pt x="260" y="326"/>
                        <a:pt x="260" y="332"/>
                        <a:pt x="262" y="338"/>
                      </a:cubicBezTo>
                      <a:lnTo>
                        <a:pt x="262" y="338"/>
                      </a:lnTo>
                      <a:cubicBezTo>
                        <a:pt x="264" y="347"/>
                        <a:pt x="268" y="355"/>
                        <a:pt x="272" y="361"/>
                      </a:cubicBezTo>
                      <a:cubicBezTo>
                        <a:pt x="276" y="357"/>
                        <a:pt x="281" y="352"/>
                        <a:pt x="286" y="347"/>
                      </a:cubicBezTo>
                      <a:lnTo>
                        <a:pt x="286" y="347"/>
                      </a:lnTo>
                      <a:close/>
                      <a:moveTo>
                        <a:pt x="266" y="460"/>
                      </a:moveTo>
                      <a:lnTo>
                        <a:pt x="266" y="460"/>
                      </a:lnTo>
                      <a:cubicBezTo>
                        <a:pt x="266" y="468"/>
                        <a:pt x="267" y="476"/>
                        <a:pt x="266" y="484"/>
                      </a:cubicBezTo>
                      <a:cubicBezTo>
                        <a:pt x="275" y="483"/>
                        <a:pt x="278" y="481"/>
                        <a:pt x="283" y="476"/>
                      </a:cubicBezTo>
                      <a:cubicBezTo>
                        <a:pt x="277" y="472"/>
                        <a:pt x="271" y="467"/>
                        <a:pt x="266" y="460"/>
                      </a:cubicBezTo>
                      <a:lnTo>
                        <a:pt x="266" y="460"/>
                      </a:lnTo>
                      <a:close/>
                      <a:moveTo>
                        <a:pt x="263" y="356"/>
                      </a:moveTo>
                      <a:lnTo>
                        <a:pt x="263" y="356"/>
                      </a:lnTo>
                      <a:lnTo>
                        <a:pt x="252" y="362"/>
                      </a:lnTo>
                      <a:lnTo>
                        <a:pt x="258" y="374"/>
                      </a:lnTo>
                      <a:cubicBezTo>
                        <a:pt x="260" y="373"/>
                        <a:pt x="262" y="372"/>
                        <a:pt x="264" y="372"/>
                      </a:cubicBezTo>
                      <a:cubicBezTo>
                        <a:pt x="265" y="370"/>
                        <a:pt x="267" y="368"/>
                        <a:pt x="269" y="366"/>
                      </a:cubicBezTo>
                      <a:cubicBezTo>
                        <a:pt x="267" y="363"/>
                        <a:pt x="265" y="359"/>
                        <a:pt x="263" y="356"/>
                      </a:cubicBezTo>
                      <a:lnTo>
                        <a:pt x="263" y="356"/>
                      </a:lnTo>
                      <a:close/>
                      <a:moveTo>
                        <a:pt x="232" y="406"/>
                      </a:moveTo>
                      <a:lnTo>
                        <a:pt x="232" y="406"/>
                      </a:lnTo>
                      <a:cubicBezTo>
                        <a:pt x="232" y="408"/>
                        <a:pt x="232" y="411"/>
                        <a:pt x="232" y="413"/>
                      </a:cubicBezTo>
                      <a:cubicBezTo>
                        <a:pt x="238" y="409"/>
                        <a:pt x="246" y="403"/>
                        <a:pt x="251" y="402"/>
                      </a:cubicBezTo>
                      <a:cubicBezTo>
                        <a:pt x="253" y="395"/>
                        <a:pt x="255" y="388"/>
                        <a:pt x="259" y="379"/>
                      </a:cubicBezTo>
                      <a:cubicBezTo>
                        <a:pt x="259" y="380"/>
                        <a:pt x="258" y="380"/>
                        <a:pt x="258" y="380"/>
                      </a:cubicBezTo>
                      <a:cubicBezTo>
                        <a:pt x="258" y="380"/>
                        <a:pt x="258" y="380"/>
                        <a:pt x="258" y="380"/>
                      </a:cubicBezTo>
                      <a:cubicBezTo>
                        <a:pt x="246" y="387"/>
                        <a:pt x="234" y="401"/>
                        <a:pt x="232" y="406"/>
                      </a:cubicBezTo>
                      <a:lnTo>
                        <a:pt x="232" y="406"/>
                      </a:lnTo>
                      <a:close/>
                      <a:moveTo>
                        <a:pt x="233" y="371"/>
                      </a:moveTo>
                      <a:lnTo>
                        <a:pt x="233" y="371"/>
                      </a:lnTo>
                      <a:cubicBezTo>
                        <a:pt x="232" y="379"/>
                        <a:pt x="231" y="388"/>
                        <a:pt x="232" y="397"/>
                      </a:cubicBezTo>
                      <a:cubicBezTo>
                        <a:pt x="234" y="393"/>
                        <a:pt x="238" y="389"/>
                        <a:pt x="242" y="385"/>
                      </a:cubicBezTo>
                      <a:lnTo>
                        <a:pt x="233" y="371"/>
                      </a:lnTo>
                      <a:lnTo>
                        <a:pt x="233" y="371"/>
                      </a:lnTo>
                      <a:close/>
                      <a:moveTo>
                        <a:pt x="236" y="352"/>
                      </a:moveTo>
                      <a:lnTo>
                        <a:pt x="236" y="352"/>
                      </a:lnTo>
                      <a:cubicBezTo>
                        <a:pt x="235" y="355"/>
                        <a:pt x="235" y="359"/>
                        <a:pt x="234" y="362"/>
                      </a:cubicBezTo>
                      <a:lnTo>
                        <a:pt x="246" y="381"/>
                      </a:lnTo>
                      <a:cubicBezTo>
                        <a:pt x="248" y="380"/>
                        <a:pt x="251" y="378"/>
                        <a:pt x="253" y="377"/>
                      </a:cubicBezTo>
                      <a:cubicBezTo>
                        <a:pt x="243" y="357"/>
                        <a:pt x="241" y="361"/>
                        <a:pt x="260" y="351"/>
                      </a:cubicBezTo>
                      <a:cubicBezTo>
                        <a:pt x="259" y="348"/>
                        <a:pt x="258" y="345"/>
                        <a:pt x="257" y="342"/>
                      </a:cubicBezTo>
                      <a:cubicBezTo>
                        <a:pt x="252" y="343"/>
                        <a:pt x="243" y="347"/>
                        <a:pt x="236" y="352"/>
                      </a:cubicBezTo>
                      <a:lnTo>
                        <a:pt x="236" y="352"/>
                      </a:lnTo>
                      <a:close/>
                      <a:moveTo>
                        <a:pt x="267" y="279"/>
                      </a:moveTo>
                      <a:lnTo>
                        <a:pt x="267" y="279"/>
                      </a:lnTo>
                      <a:cubicBezTo>
                        <a:pt x="254" y="299"/>
                        <a:pt x="244" y="321"/>
                        <a:pt x="238" y="344"/>
                      </a:cubicBezTo>
                      <a:cubicBezTo>
                        <a:pt x="244" y="340"/>
                        <a:pt x="251" y="338"/>
                        <a:pt x="255" y="336"/>
                      </a:cubicBezTo>
                      <a:cubicBezTo>
                        <a:pt x="254" y="328"/>
                        <a:pt x="254" y="319"/>
                        <a:pt x="258" y="309"/>
                      </a:cubicBezTo>
                      <a:cubicBezTo>
                        <a:pt x="259" y="306"/>
                        <a:pt x="263" y="306"/>
                        <a:pt x="263" y="310"/>
                      </a:cubicBezTo>
                      <a:cubicBezTo>
                        <a:pt x="265" y="324"/>
                        <a:pt x="280" y="335"/>
                        <a:pt x="291" y="344"/>
                      </a:cubicBezTo>
                      <a:cubicBezTo>
                        <a:pt x="293" y="342"/>
                        <a:pt x="296" y="339"/>
                        <a:pt x="299" y="337"/>
                      </a:cubicBezTo>
                      <a:cubicBezTo>
                        <a:pt x="283" y="325"/>
                        <a:pt x="271" y="308"/>
                        <a:pt x="267" y="279"/>
                      </a:cubicBezTo>
                      <a:lnTo>
                        <a:pt x="267" y="279"/>
                      </a:lnTo>
                      <a:close/>
                      <a:moveTo>
                        <a:pt x="287" y="255"/>
                      </a:moveTo>
                      <a:lnTo>
                        <a:pt x="287" y="255"/>
                      </a:lnTo>
                      <a:cubicBezTo>
                        <a:pt x="284" y="258"/>
                        <a:pt x="281" y="261"/>
                        <a:pt x="278" y="265"/>
                      </a:cubicBezTo>
                      <a:cubicBezTo>
                        <a:pt x="284" y="273"/>
                        <a:pt x="290" y="278"/>
                        <a:pt x="298" y="281"/>
                      </a:cubicBezTo>
                      <a:cubicBezTo>
                        <a:pt x="297" y="274"/>
                        <a:pt x="297" y="264"/>
                        <a:pt x="299" y="258"/>
                      </a:cubicBezTo>
                      <a:lnTo>
                        <a:pt x="287" y="255"/>
                      </a:lnTo>
                      <a:lnTo>
                        <a:pt x="287" y="255"/>
                      </a:lnTo>
                      <a:close/>
                      <a:moveTo>
                        <a:pt x="445" y="236"/>
                      </a:moveTo>
                      <a:lnTo>
                        <a:pt x="445" y="236"/>
                      </a:lnTo>
                      <a:cubicBezTo>
                        <a:pt x="442" y="238"/>
                        <a:pt x="439" y="239"/>
                        <a:pt x="435" y="239"/>
                      </a:cubicBezTo>
                      <a:cubicBezTo>
                        <a:pt x="434" y="247"/>
                        <a:pt x="433" y="255"/>
                        <a:pt x="434" y="263"/>
                      </a:cubicBezTo>
                      <a:lnTo>
                        <a:pt x="449" y="247"/>
                      </a:lnTo>
                      <a:cubicBezTo>
                        <a:pt x="446" y="243"/>
                        <a:pt x="445" y="240"/>
                        <a:pt x="445" y="236"/>
                      </a:cubicBezTo>
                      <a:lnTo>
                        <a:pt x="445" y="236"/>
                      </a:lnTo>
                      <a:close/>
                      <a:moveTo>
                        <a:pt x="428" y="253"/>
                      </a:moveTo>
                      <a:lnTo>
                        <a:pt x="428" y="253"/>
                      </a:lnTo>
                      <a:cubicBezTo>
                        <a:pt x="424" y="252"/>
                        <a:pt x="420" y="251"/>
                        <a:pt x="418" y="247"/>
                      </a:cubicBezTo>
                      <a:cubicBezTo>
                        <a:pt x="417" y="245"/>
                        <a:pt x="423" y="246"/>
                        <a:pt x="424" y="246"/>
                      </a:cubicBezTo>
                      <a:cubicBezTo>
                        <a:pt x="426" y="246"/>
                        <a:pt x="427" y="245"/>
                        <a:pt x="429" y="245"/>
                      </a:cubicBezTo>
                      <a:cubicBezTo>
                        <a:pt x="429" y="242"/>
                        <a:pt x="429" y="239"/>
                        <a:pt x="430" y="236"/>
                      </a:cubicBezTo>
                      <a:cubicBezTo>
                        <a:pt x="430" y="236"/>
                        <a:pt x="430" y="235"/>
                        <a:pt x="430" y="235"/>
                      </a:cubicBezTo>
                      <a:cubicBezTo>
                        <a:pt x="430" y="234"/>
                        <a:pt x="430" y="233"/>
                        <a:pt x="430" y="232"/>
                      </a:cubicBezTo>
                      <a:cubicBezTo>
                        <a:pt x="431" y="229"/>
                        <a:pt x="436" y="229"/>
                        <a:pt x="436" y="233"/>
                      </a:cubicBezTo>
                      <a:cubicBezTo>
                        <a:pt x="452" y="232"/>
                        <a:pt x="449" y="208"/>
                        <a:pt x="432" y="212"/>
                      </a:cubicBezTo>
                      <a:cubicBezTo>
                        <a:pt x="428" y="212"/>
                        <a:pt x="427" y="207"/>
                        <a:pt x="431" y="206"/>
                      </a:cubicBezTo>
                      <a:cubicBezTo>
                        <a:pt x="435" y="205"/>
                        <a:pt x="438" y="205"/>
                        <a:pt x="441" y="206"/>
                      </a:cubicBezTo>
                      <a:cubicBezTo>
                        <a:pt x="439" y="183"/>
                        <a:pt x="403" y="197"/>
                        <a:pt x="423" y="215"/>
                      </a:cubicBezTo>
                      <a:cubicBezTo>
                        <a:pt x="426" y="217"/>
                        <a:pt x="423" y="222"/>
                        <a:pt x="420" y="219"/>
                      </a:cubicBezTo>
                      <a:cubicBezTo>
                        <a:pt x="416" y="216"/>
                        <a:pt x="414" y="213"/>
                        <a:pt x="413" y="210"/>
                      </a:cubicBezTo>
                      <a:cubicBezTo>
                        <a:pt x="400" y="212"/>
                        <a:pt x="403" y="228"/>
                        <a:pt x="412" y="231"/>
                      </a:cubicBezTo>
                      <a:lnTo>
                        <a:pt x="412" y="230"/>
                      </a:lnTo>
                      <a:cubicBezTo>
                        <a:pt x="413" y="227"/>
                        <a:pt x="418" y="228"/>
                        <a:pt x="417" y="232"/>
                      </a:cubicBezTo>
                      <a:lnTo>
                        <a:pt x="416" y="234"/>
                      </a:lnTo>
                      <a:cubicBezTo>
                        <a:pt x="416" y="235"/>
                        <a:pt x="416" y="235"/>
                        <a:pt x="416" y="235"/>
                      </a:cubicBezTo>
                      <a:lnTo>
                        <a:pt x="403" y="288"/>
                      </a:lnTo>
                      <a:cubicBezTo>
                        <a:pt x="406" y="288"/>
                        <a:pt x="408" y="289"/>
                        <a:pt x="410" y="289"/>
                      </a:cubicBezTo>
                      <a:lnTo>
                        <a:pt x="430" y="268"/>
                      </a:lnTo>
                      <a:cubicBezTo>
                        <a:pt x="428" y="263"/>
                        <a:pt x="428" y="258"/>
                        <a:pt x="428" y="253"/>
                      </a:cubicBezTo>
                      <a:lnTo>
                        <a:pt x="428" y="253"/>
                      </a:lnTo>
                      <a:close/>
                      <a:moveTo>
                        <a:pt x="456" y="273"/>
                      </a:moveTo>
                      <a:lnTo>
                        <a:pt x="456" y="273"/>
                      </a:lnTo>
                      <a:cubicBezTo>
                        <a:pt x="453" y="268"/>
                        <a:pt x="452" y="262"/>
                        <a:pt x="453" y="257"/>
                      </a:cubicBezTo>
                      <a:cubicBezTo>
                        <a:pt x="453" y="254"/>
                        <a:pt x="456" y="259"/>
                        <a:pt x="456" y="259"/>
                      </a:cubicBezTo>
                      <a:cubicBezTo>
                        <a:pt x="458" y="261"/>
                        <a:pt x="460" y="262"/>
                        <a:pt x="463" y="263"/>
                      </a:cubicBezTo>
                      <a:cubicBezTo>
                        <a:pt x="467" y="256"/>
                        <a:pt x="472" y="249"/>
                        <a:pt x="477" y="243"/>
                      </a:cubicBezTo>
                      <a:cubicBezTo>
                        <a:pt x="483" y="235"/>
                        <a:pt x="488" y="228"/>
                        <a:pt x="494" y="221"/>
                      </a:cubicBezTo>
                      <a:cubicBezTo>
                        <a:pt x="484" y="209"/>
                        <a:pt x="468" y="216"/>
                        <a:pt x="473" y="234"/>
                      </a:cubicBezTo>
                      <a:cubicBezTo>
                        <a:pt x="474" y="238"/>
                        <a:pt x="468" y="239"/>
                        <a:pt x="467" y="235"/>
                      </a:cubicBezTo>
                      <a:cubicBezTo>
                        <a:pt x="466" y="231"/>
                        <a:pt x="466" y="228"/>
                        <a:pt x="466" y="225"/>
                      </a:cubicBezTo>
                      <a:cubicBezTo>
                        <a:pt x="454" y="221"/>
                        <a:pt x="445" y="232"/>
                        <a:pt x="453" y="243"/>
                      </a:cubicBezTo>
                      <a:cubicBezTo>
                        <a:pt x="456" y="240"/>
                        <a:pt x="459" y="244"/>
                        <a:pt x="457" y="247"/>
                      </a:cubicBezTo>
                      <a:lnTo>
                        <a:pt x="435" y="270"/>
                      </a:lnTo>
                      <a:cubicBezTo>
                        <a:pt x="435" y="271"/>
                        <a:pt x="435" y="271"/>
                        <a:pt x="434" y="271"/>
                      </a:cubicBezTo>
                      <a:lnTo>
                        <a:pt x="417" y="290"/>
                      </a:lnTo>
                      <a:cubicBezTo>
                        <a:pt x="424" y="292"/>
                        <a:pt x="432" y="293"/>
                        <a:pt x="440" y="296"/>
                      </a:cubicBezTo>
                      <a:cubicBezTo>
                        <a:pt x="445" y="288"/>
                        <a:pt x="451" y="280"/>
                        <a:pt x="456" y="273"/>
                      </a:cubicBezTo>
                      <a:lnTo>
                        <a:pt x="456" y="273"/>
                      </a:lnTo>
                      <a:close/>
                      <a:moveTo>
                        <a:pt x="431" y="430"/>
                      </a:moveTo>
                      <a:lnTo>
                        <a:pt x="431" y="430"/>
                      </a:lnTo>
                      <a:cubicBezTo>
                        <a:pt x="462" y="417"/>
                        <a:pt x="472" y="392"/>
                        <a:pt x="471" y="372"/>
                      </a:cubicBezTo>
                      <a:cubicBezTo>
                        <a:pt x="464" y="382"/>
                        <a:pt x="457" y="393"/>
                        <a:pt x="450" y="402"/>
                      </a:cubicBezTo>
                      <a:cubicBezTo>
                        <a:pt x="444" y="412"/>
                        <a:pt x="437" y="421"/>
                        <a:pt x="431" y="430"/>
                      </a:cubicBezTo>
                      <a:lnTo>
                        <a:pt x="431" y="430"/>
                      </a:lnTo>
                      <a:close/>
                      <a:moveTo>
                        <a:pt x="493" y="359"/>
                      </a:moveTo>
                      <a:lnTo>
                        <a:pt x="493" y="359"/>
                      </a:lnTo>
                      <a:cubicBezTo>
                        <a:pt x="506" y="345"/>
                        <a:pt x="511" y="331"/>
                        <a:pt x="511" y="317"/>
                      </a:cubicBezTo>
                      <a:cubicBezTo>
                        <a:pt x="503" y="326"/>
                        <a:pt x="496" y="335"/>
                        <a:pt x="490" y="345"/>
                      </a:cubicBezTo>
                      <a:cubicBezTo>
                        <a:pt x="491" y="349"/>
                        <a:pt x="492" y="354"/>
                        <a:pt x="493" y="359"/>
                      </a:cubicBezTo>
                      <a:lnTo>
                        <a:pt x="493" y="359"/>
                      </a:lnTo>
                      <a:close/>
                      <a:moveTo>
                        <a:pt x="534" y="308"/>
                      </a:moveTo>
                      <a:lnTo>
                        <a:pt x="534" y="308"/>
                      </a:lnTo>
                      <a:cubicBezTo>
                        <a:pt x="548" y="297"/>
                        <a:pt x="553" y="285"/>
                        <a:pt x="553" y="270"/>
                      </a:cubicBezTo>
                      <a:cubicBezTo>
                        <a:pt x="545" y="277"/>
                        <a:pt x="538" y="284"/>
                        <a:pt x="531" y="292"/>
                      </a:cubicBezTo>
                      <a:cubicBezTo>
                        <a:pt x="532" y="298"/>
                        <a:pt x="533" y="303"/>
                        <a:pt x="534" y="308"/>
                      </a:cubicBezTo>
                      <a:lnTo>
                        <a:pt x="534" y="308"/>
                      </a:lnTo>
                      <a:close/>
                      <a:moveTo>
                        <a:pt x="533" y="331"/>
                      </a:moveTo>
                      <a:lnTo>
                        <a:pt x="533" y="331"/>
                      </a:lnTo>
                      <a:cubicBezTo>
                        <a:pt x="562" y="318"/>
                        <a:pt x="575" y="287"/>
                        <a:pt x="572" y="254"/>
                      </a:cubicBezTo>
                      <a:cubicBezTo>
                        <a:pt x="567" y="258"/>
                        <a:pt x="563" y="261"/>
                        <a:pt x="558" y="265"/>
                      </a:cubicBezTo>
                      <a:cubicBezTo>
                        <a:pt x="560" y="285"/>
                        <a:pt x="553" y="301"/>
                        <a:pt x="534" y="315"/>
                      </a:cubicBezTo>
                      <a:cubicBezTo>
                        <a:pt x="534" y="321"/>
                        <a:pt x="534" y="326"/>
                        <a:pt x="533" y="331"/>
                      </a:cubicBezTo>
                      <a:lnTo>
                        <a:pt x="533" y="331"/>
                      </a:lnTo>
                      <a:close/>
                      <a:moveTo>
                        <a:pt x="420" y="452"/>
                      </a:moveTo>
                      <a:lnTo>
                        <a:pt x="420" y="452"/>
                      </a:lnTo>
                      <a:cubicBezTo>
                        <a:pt x="420" y="452"/>
                        <a:pt x="420" y="452"/>
                        <a:pt x="420" y="452"/>
                      </a:cubicBezTo>
                      <a:cubicBezTo>
                        <a:pt x="453" y="449"/>
                        <a:pt x="482" y="423"/>
                        <a:pt x="488" y="388"/>
                      </a:cubicBezTo>
                      <a:cubicBezTo>
                        <a:pt x="488" y="387"/>
                        <a:pt x="488" y="387"/>
                        <a:pt x="488" y="387"/>
                      </a:cubicBezTo>
                      <a:cubicBezTo>
                        <a:pt x="489" y="380"/>
                        <a:pt x="489" y="373"/>
                        <a:pt x="488" y="365"/>
                      </a:cubicBezTo>
                      <a:cubicBezTo>
                        <a:pt x="488" y="365"/>
                        <a:pt x="488" y="364"/>
                        <a:pt x="488" y="364"/>
                      </a:cubicBezTo>
                      <a:cubicBezTo>
                        <a:pt x="488" y="360"/>
                        <a:pt x="487" y="355"/>
                        <a:pt x="485" y="351"/>
                      </a:cubicBezTo>
                      <a:cubicBezTo>
                        <a:pt x="482" y="355"/>
                        <a:pt x="479" y="360"/>
                        <a:pt x="475" y="365"/>
                      </a:cubicBezTo>
                      <a:cubicBezTo>
                        <a:pt x="480" y="390"/>
                        <a:pt x="469" y="425"/>
                        <a:pt x="425" y="438"/>
                      </a:cubicBezTo>
                      <a:cubicBezTo>
                        <a:pt x="422" y="443"/>
                        <a:pt x="418" y="447"/>
                        <a:pt x="415" y="452"/>
                      </a:cubicBezTo>
                      <a:cubicBezTo>
                        <a:pt x="416" y="452"/>
                        <a:pt x="418" y="452"/>
                        <a:pt x="420" y="452"/>
                      </a:cubicBezTo>
                      <a:lnTo>
                        <a:pt x="420" y="452"/>
                      </a:lnTo>
                      <a:close/>
                      <a:moveTo>
                        <a:pt x="299" y="552"/>
                      </a:moveTo>
                      <a:lnTo>
                        <a:pt x="299" y="552"/>
                      </a:lnTo>
                      <a:cubicBezTo>
                        <a:pt x="299" y="552"/>
                        <a:pt x="299" y="552"/>
                        <a:pt x="299" y="552"/>
                      </a:cubicBezTo>
                      <a:cubicBezTo>
                        <a:pt x="299" y="553"/>
                        <a:pt x="300" y="554"/>
                        <a:pt x="301" y="555"/>
                      </a:cubicBezTo>
                      <a:cubicBezTo>
                        <a:pt x="312" y="549"/>
                        <a:pt x="322" y="541"/>
                        <a:pt x="332" y="533"/>
                      </a:cubicBezTo>
                      <a:cubicBezTo>
                        <a:pt x="332" y="533"/>
                        <a:pt x="332" y="533"/>
                        <a:pt x="332" y="533"/>
                      </a:cubicBezTo>
                      <a:cubicBezTo>
                        <a:pt x="337" y="529"/>
                        <a:pt x="342" y="525"/>
                        <a:pt x="346" y="521"/>
                      </a:cubicBezTo>
                      <a:cubicBezTo>
                        <a:pt x="346" y="521"/>
                        <a:pt x="347" y="521"/>
                        <a:pt x="347" y="521"/>
                      </a:cubicBezTo>
                      <a:cubicBezTo>
                        <a:pt x="351" y="517"/>
                        <a:pt x="356" y="512"/>
                        <a:pt x="360" y="508"/>
                      </a:cubicBezTo>
                      <a:cubicBezTo>
                        <a:pt x="360" y="508"/>
                        <a:pt x="361" y="508"/>
                        <a:pt x="361" y="507"/>
                      </a:cubicBezTo>
                      <a:cubicBezTo>
                        <a:pt x="367" y="502"/>
                        <a:pt x="372" y="495"/>
                        <a:pt x="378" y="489"/>
                      </a:cubicBezTo>
                      <a:cubicBezTo>
                        <a:pt x="378" y="489"/>
                        <a:pt x="378" y="488"/>
                        <a:pt x="379" y="488"/>
                      </a:cubicBezTo>
                      <a:cubicBezTo>
                        <a:pt x="384" y="483"/>
                        <a:pt x="389" y="477"/>
                        <a:pt x="393" y="471"/>
                      </a:cubicBezTo>
                      <a:cubicBezTo>
                        <a:pt x="394" y="470"/>
                        <a:pt x="394" y="470"/>
                        <a:pt x="394" y="470"/>
                      </a:cubicBezTo>
                      <a:cubicBezTo>
                        <a:pt x="398" y="465"/>
                        <a:pt x="403" y="459"/>
                        <a:pt x="407" y="454"/>
                      </a:cubicBezTo>
                      <a:cubicBezTo>
                        <a:pt x="407" y="453"/>
                        <a:pt x="407" y="453"/>
                        <a:pt x="407" y="453"/>
                      </a:cubicBezTo>
                      <a:cubicBezTo>
                        <a:pt x="412" y="447"/>
                        <a:pt x="417" y="440"/>
                        <a:pt x="421" y="434"/>
                      </a:cubicBezTo>
                      <a:cubicBezTo>
                        <a:pt x="421" y="434"/>
                        <a:pt x="421" y="434"/>
                        <a:pt x="422" y="433"/>
                      </a:cubicBezTo>
                      <a:cubicBezTo>
                        <a:pt x="438" y="410"/>
                        <a:pt x="454" y="386"/>
                        <a:pt x="470" y="363"/>
                      </a:cubicBezTo>
                      <a:cubicBezTo>
                        <a:pt x="470" y="363"/>
                        <a:pt x="470" y="363"/>
                        <a:pt x="470" y="363"/>
                      </a:cubicBezTo>
                      <a:cubicBezTo>
                        <a:pt x="475" y="356"/>
                        <a:pt x="479" y="350"/>
                        <a:pt x="484" y="343"/>
                      </a:cubicBezTo>
                      <a:cubicBezTo>
                        <a:pt x="484" y="343"/>
                        <a:pt x="484" y="343"/>
                        <a:pt x="484" y="343"/>
                      </a:cubicBezTo>
                      <a:cubicBezTo>
                        <a:pt x="492" y="332"/>
                        <a:pt x="500" y="321"/>
                        <a:pt x="508" y="311"/>
                      </a:cubicBezTo>
                      <a:cubicBezTo>
                        <a:pt x="509" y="310"/>
                        <a:pt x="510" y="309"/>
                        <a:pt x="510" y="308"/>
                      </a:cubicBezTo>
                      <a:cubicBezTo>
                        <a:pt x="511" y="308"/>
                        <a:pt x="511" y="307"/>
                        <a:pt x="511" y="307"/>
                      </a:cubicBezTo>
                      <a:cubicBezTo>
                        <a:pt x="516" y="301"/>
                        <a:pt x="521" y="296"/>
                        <a:pt x="526" y="290"/>
                      </a:cubicBezTo>
                      <a:cubicBezTo>
                        <a:pt x="526" y="290"/>
                        <a:pt x="526" y="290"/>
                        <a:pt x="526" y="289"/>
                      </a:cubicBezTo>
                      <a:cubicBezTo>
                        <a:pt x="535" y="280"/>
                        <a:pt x="544" y="270"/>
                        <a:pt x="553" y="262"/>
                      </a:cubicBezTo>
                      <a:cubicBezTo>
                        <a:pt x="553" y="262"/>
                        <a:pt x="554" y="262"/>
                        <a:pt x="554" y="262"/>
                      </a:cubicBezTo>
                      <a:cubicBezTo>
                        <a:pt x="560" y="256"/>
                        <a:pt x="566" y="252"/>
                        <a:pt x="572" y="247"/>
                      </a:cubicBezTo>
                      <a:cubicBezTo>
                        <a:pt x="572" y="247"/>
                        <a:pt x="573" y="247"/>
                        <a:pt x="573" y="247"/>
                      </a:cubicBezTo>
                      <a:lnTo>
                        <a:pt x="574" y="246"/>
                      </a:lnTo>
                      <a:cubicBezTo>
                        <a:pt x="574" y="246"/>
                        <a:pt x="574" y="246"/>
                        <a:pt x="574" y="246"/>
                      </a:cubicBezTo>
                      <a:cubicBezTo>
                        <a:pt x="575" y="245"/>
                        <a:pt x="576" y="244"/>
                        <a:pt x="577" y="244"/>
                      </a:cubicBezTo>
                      <a:lnTo>
                        <a:pt x="571" y="228"/>
                      </a:lnTo>
                      <a:cubicBezTo>
                        <a:pt x="568" y="230"/>
                        <a:pt x="565" y="233"/>
                        <a:pt x="562" y="235"/>
                      </a:cubicBezTo>
                      <a:cubicBezTo>
                        <a:pt x="562" y="235"/>
                        <a:pt x="562" y="236"/>
                        <a:pt x="562" y="236"/>
                      </a:cubicBezTo>
                      <a:cubicBezTo>
                        <a:pt x="456" y="323"/>
                        <a:pt x="411" y="466"/>
                        <a:pt x="294" y="544"/>
                      </a:cubicBezTo>
                      <a:cubicBezTo>
                        <a:pt x="296" y="547"/>
                        <a:pt x="297" y="549"/>
                        <a:pt x="299" y="552"/>
                      </a:cubicBezTo>
                      <a:lnTo>
                        <a:pt x="299" y="552"/>
                      </a:lnTo>
                      <a:close/>
                      <a:moveTo>
                        <a:pt x="400" y="562"/>
                      </a:moveTo>
                      <a:lnTo>
                        <a:pt x="400" y="562"/>
                      </a:lnTo>
                      <a:cubicBezTo>
                        <a:pt x="400" y="562"/>
                        <a:pt x="400" y="562"/>
                        <a:pt x="400" y="562"/>
                      </a:cubicBezTo>
                      <a:cubicBezTo>
                        <a:pt x="402" y="563"/>
                        <a:pt x="405" y="563"/>
                        <a:pt x="407" y="563"/>
                      </a:cubicBezTo>
                      <a:cubicBezTo>
                        <a:pt x="414" y="563"/>
                        <a:pt x="421" y="561"/>
                        <a:pt x="426" y="556"/>
                      </a:cubicBezTo>
                      <a:cubicBezTo>
                        <a:pt x="426" y="556"/>
                        <a:pt x="426" y="556"/>
                        <a:pt x="426" y="556"/>
                      </a:cubicBezTo>
                      <a:cubicBezTo>
                        <a:pt x="433" y="551"/>
                        <a:pt x="437" y="543"/>
                        <a:pt x="437" y="534"/>
                      </a:cubicBezTo>
                      <a:cubicBezTo>
                        <a:pt x="437" y="529"/>
                        <a:pt x="436" y="525"/>
                        <a:pt x="434" y="522"/>
                      </a:cubicBezTo>
                      <a:cubicBezTo>
                        <a:pt x="434" y="521"/>
                        <a:pt x="434" y="521"/>
                        <a:pt x="434" y="521"/>
                      </a:cubicBezTo>
                      <a:cubicBezTo>
                        <a:pt x="429" y="511"/>
                        <a:pt x="419" y="505"/>
                        <a:pt x="407" y="505"/>
                      </a:cubicBezTo>
                      <a:cubicBezTo>
                        <a:pt x="406" y="505"/>
                        <a:pt x="404" y="505"/>
                        <a:pt x="403" y="505"/>
                      </a:cubicBezTo>
                      <a:lnTo>
                        <a:pt x="402" y="505"/>
                      </a:lnTo>
                      <a:cubicBezTo>
                        <a:pt x="397" y="506"/>
                        <a:pt x="392" y="508"/>
                        <a:pt x="388" y="512"/>
                      </a:cubicBezTo>
                      <a:lnTo>
                        <a:pt x="388" y="512"/>
                      </a:lnTo>
                      <a:cubicBezTo>
                        <a:pt x="382" y="517"/>
                        <a:pt x="378" y="525"/>
                        <a:pt x="378" y="534"/>
                      </a:cubicBezTo>
                      <a:cubicBezTo>
                        <a:pt x="378" y="547"/>
                        <a:pt x="387" y="559"/>
                        <a:pt x="400" y="562"/>
                      </a:cubicBezTo>
                      <a:lnTo>
                        <a:pt x="400" y="562"/>
                      </a:lnTo>
                      <a:close/>
                      <a:moveTo>
                        <a:pt x="324" y="668"/>
                      </a:moveTo>
                      <a:lnTo>
                        <a:pt x="324" y="668"/>
                      </a:lnTo>
                      <a:cubicBezTo>
                        <a:pt x="332" y="665"/>
                        <a:pt x="340" y="662"/>
                        <a:pt x="347" y="657"/>
                      </a:cubicBezTo>
                      <a:cubicBezTo>
                        <a:pt x="347" y="657"/>
                        <a:pt x="347" y="657"/>
                        <a:pt x="348" y="657"/>
                      </a:cubicBezTo>
                      <a:cubicBezTo>
                        <a:pt x="354" y="653"/>
                        <a:pt x="360" y="648"/>
                        <a:pt x="365" y="643"/>
                      </a:cubicBezTo>
                      <a:cubicBezTo>
                        <a:pt x="365" y="643"/>
                        <a:pt x="365" y="643"/>
                        <a:pt x="365" y="643"/>
                      </a:cubicBezTo>
                      <a:cubicBezTo>
                        <a:pt x="390" y="618"/>
                        <a:pt x="397" y="585"/>
                        <a:pt x="396" y="567"/>
                      </a:cubicBezTo>
                      <a:cubicBezTo>
                        <a:pt x="391" y="565"/>
                        <a:pt x="385" y="562"/>
                        <a:pt x="381" y="557"/>
                      </a:cubicBezTo>
                      <a:cubicBezTo>
                        <a:pt x="384" y="590"/>
                        <a:pt x="374" y="629"/>
                        <a:pt x="327" y="653"/>
                      </a:cubicBezTo>
                      <a:cubicBezTo>
                        <a:pt x="326" y="653"/>
                        <a:pt x="326" y="653"/>
                        <a:pt x="325" y="653"/>
                      </a:cubicBezTo>
                      <a:cubicBezTo>
                        <a:pt x="325" y="653"/>
                        <a:pt x="324" y="653"/>
                        <a:pt x="324" y="653"/>
                      </a:cubicBezTo>
                      <a:cubicBezTo>
                        <a:pt x="316" y="650"/>
                        <a:pt x="307" y="646"/>
                        <a:pt x="300" y="641"/>
                      </a:cubicBezTo>
                      <a:cubicBezTo>
                        <a:pt x="299" y="640"/>
                        <a:pt x="299" y="640"/>
                        <a:pt x="298" y="640"/>
                      </a:cubicBezTo>
                      <a:cubicBezTo>
                        <a:pt x="292" y="635"/>
                        <a:pt x="286" y="629"/>
                        <a:pt x="282" y="622"/>
                      </a:cubicBezTo>
                      <a:cubicBezTo>
                        <a:pt x="282" y="621"/>
                        <a:pt x="282" y="621"/>
                        <a:pt x="281" y="621"/>
                      </a:cubicBezTo>
                      <a:cubicBezTo>
                        <a:pt x="272" y="605"/>
                        <a:pt x="274" y="585"/>
                        <a:pt x="300" y="569"/>
                      </a:cubicBezTo>
                      <a:cubicBezTo>
                        <a:pt x="299" y="565"/>
                        <a:pt x="297" y="561"/>
                        <a:pt x="295" y="557"/>
                      </a:cubicBezTo>
                      <a:cubicBezTo>
                        <a:pt x="241" y="594"/>
                        <a:pt x="263" y="640"/>
                        <a:pt x="324" y="668"/>
                      </a:cubicBezTo>
                      <a:lnTo>
                        <a:pt x="324" y="668"/>
                      </a:lnTo>
                      <a:close/>
                      <a:moveTo>
                        <a:pt x="349" y="662"/>
                      </a:moveTo>
                      <a:lnTo>
                        <a:pt x="349" y="662"/>
                      </a:lnTo>
                      <a:cubicBezTo>
                        <a:pt x="344" y="666"/>
                        <a:pt x="338" y="669"/>
                        <a:pt x="331" y="672"/>
                      </a:cubicBezTo>
                      <a:cubicBezTo>
                        <a:pt x="363" y="685"/>
                        <a:pt x="405" y="694"/>
                        <a:pt x="449" y="693"/>
                      </a:cubicBezTo>
                      <a:cubicBezTo>
                        <a:pt x="423" y="683"/>
                        <a:pt x="374" y="667"/>
                        <a:pt x="349" y="662"/>
                      </a:cubicBezTo>
                      <a:lnTo>
                        <a:pt x="349" y="662"/>
                      </a:lnTo>
                      <a:close/>
                      <a:moveTo>
                        <a:pt x="368" y="648"/>
                      </a:moveTo>
                      <a:lnTo>
                        <a:pt x="368" y="648"/>
                      </a:lnTo>
                      <a:cubicBezTo>
                        <a:pt x="364" y="652"/>
                        <a:pt x="360" y="655"/>
                        <a:pt x="356" y="658"/>
                      </a:cubicBezTo>
                      <a:cubicBezTo>
                        <a:pt x="387" y="665"/>
                        <a:pt x="443" y="683"/>
                        <a:pt x="463" y="692"/>
                      </a:cubicBezTo>
                      <a:cubicBezTo>
                        <a:pt x="475" y="692"/>
                        <a:pt x="487" y="690"/>
                        <a:pt x="499" y="688"/>
                      </a:cubicBezTo>
                      <a:cubicBezTo>
                        <a:pt x="465" y="677"/>
                        <a:pt x="398" y="656"/>
                        <a:pt x="368" y="648"/>
                      </a:cubicBezTo>
                      <a:lnTo>
                        <a:pt x="368" y="648"/>
                      </a:lnTo>
                      <a:close/>
                      <a:moveTo>
                        <a:pt x="402" y="568"/>
                      </a:moveTo>
                      <a:lnTo>
                        <a:pt x="402" y="568"/>
                      </a:lnTo>
                      <a:cubicBezTo>
                        <a:pt x="402" y="587"/>
                        <a:pt x="395" y="619"/>
                        <a:pt x="372" y="644"/>
                      </a:cubicBezTo>
                      <a:cubicBezTo>
                        <a:pt x="407" y="652"/>
                        <a:pt x="482" y="676"/>
                        <a:pt x="510" y="686"/>
                      </a:cubicBezTo>
                      <a:cubicBezTo>
                        <a:pt x="514" y="685"/>
                        <a:pt x="518" y="684"/>
                        <a:pt x="521" y="683"/>
                      </a:cubicBezTo>
                      <a:cubicBezTo>
                        <a:pt x="517" y="661"/>
                        <a:pt x="517" y="629"/>
                        <a:pt x="528" y="594"/>
                      </a:cubicBezTo>
                      <a:cubicBezTo>
                        <a:pt x="497" y="592"/>
                        <a:pt x="461" y="582"/>
                        <a:pt x="428" y="562"/>
                      </a:cubicBezTo>
                      <a:cubicBezTo>
                        <a:pt x="422" y="566"/>
                        <a:pt x="415" y="569"/>
                        <a:pt x="407" y="569"/>
                      </a:cubicBezTo>
                      <a:cubicBezTo>
                        <a:pt x="405" y="569"/>
                        <a:pt x="404" y="569"/>
                        <a:pt x="402" y="568"/>
                      </a:cubicBezTo>
                      <a:lnTo>
                        <a:pt x="402" y="568"/>
                      </a:lnTo>
                      <a:close/>
                      <a:moveTo>
                        <a:pt x="402" y="492"/>
                      </a:moveTo>
                      <a:lnTo>
                        <a:pt x="402" y="492"/>
                      </a:lnTo>
                      <a:cubicBezTo>
                        <a:pt x="402" y="495"/>
                        <a:pt x="403" y="497"/>
                        <a:pt x="404" y="499"/>
                      </a:cubicBezTo>
                      <a:cubicBezTo>
                        <a:pt x="405" y="499"/>
                        <a:pt x="406" y="499"/>
                        <a:pt x="407" y="499"/>
                      </a:cubicBezTo>
                      <a:cubicBezTo>
                        <a:pt x="413" y="499"/>
                        <a:pt x="418" y="500"/>
                        <a:pt x="423" y="503"/>
                      </a:cubicBezTo>
                      <a:cubicBezTo>
                        <a:pt x="426" y="487"/>
                        <a:pt x="411" y="481"/>
                        <a:pt x="402" y="492"/>
                      </a:cubicBezTo>
                      <a:lnTo>
                        <a:pt x="402" y="492"/>
                      </a:lnTo>
                      <a:close/>
                      <a:moveTo>
                        <a:pt x="422" y="464"/>
                      </a:moveTo>
                      <a:lnTo>
                        <a:pt x="422" y="464"/>
                      </a:lnTo>
                      <a:cubicBezTo>
                        <a:pt x="447" y="470"/>
                        <a:pt x="455" y="502"/>
                        <a:pt x="440" y="521"/>
                      </a:cubicBezTo>
                      <a:cubicBezTo>
                        <a:pt x="441" y="525"/>
                        <a:pt x="442" y="529"/>
                        <a:pt x="442" y="534"/>
                      </a:cubicBezTo>
                      <a:cubicBezTo>
                        <a:pt x="442" y="543"/>
                        <a:pt x="438" y="552"/>
                        <a:pt x="432" y="558"/>
                      </a:cubicBezTo>
                      <a:cubicBezTo>
                        <a:pt x="481" y="588"/>
                        <a:pt x="536" y="593"/>
                        <a:pt x="572" y="586"/>
                      </a:cubicBezTo>
                      <a:cubicBezTo>
                        <a:pt x="610" y="578"/>
                        <a:pt x="623" y="557"/>
                        <a:pt x="600" y="536"/>
                      </a:cubicBezTo>
                      <a:cubicBezTo>
                        <a:pt x="595" y="532"/>
                        <a:pt x="607" y="521"/>
                        <a:pt x="615" y="520"/>
                      </a:cubicBezTo>
                      <a:cubicBezTo>
                        <a:pt x="616" y="515"/>
                        <a:pt x="614" y="511"/>
                        <a:pt x="609" y="509"/>
                      </a:cubicBezTo>
                      <a:cubicBezTo>
                        <a:pt x="598" y="508"/>
                        <a:pt x="579" y="514"/>
                        <a:pt x="566" y="517"/>
                      </a:cubicBezTo>
                      <a:cubicBezTo>
                        <a:pt x="566" y="519"/>
                        <a:pt x="562" y="520"/>
                        <a:pt x="561" y="517"/>
                      </a:cubicBezTo>
                      <a:cubicBezTo>
                        <a:pt x="560" y="513"/>
                        <a:pt x="563" y="507"/>
                        <a:pt x="564" y="505"/>
                      </a:cubicBezTo>
                      <a:cubicBezTo>
                        <a:pt x="566" y="501"/>
                        <a:pt x="570" y="504"/>
                        <a:pt x="569" y="507"/>
                      </a:cubicBezTo>
                      <a:cubicBezTo>
                        <a:pt x="568" y="508"/>
                        <a:pt x="568" y="509"/>
                        <a:pt x="567" y="511"/>
                      </a:cubicBezTo>
                      <a:cubicBezTo>
                        <a:pt x="580" y="508"/>
                        <a:pt x="597" y="502"/>
                        <a:pt x="609" y="503"/>
                      </a:cubicBezTo>
                      <a:cubicBezTo>
                        <a:pt x="612" y="501"/>
                        <a:pt x="620" y="495"/>
                        <a:pt x="619" y="491"/>
                      </a:cubicBezTo>
                      <a:cubicBezTo>
                        <a:pt x="618" y="490"/>
                        <a:pt x="617" y="489"/>
                        <a:pt x="616" y="487"/>
                      </a:cubicBezTo>
                      <a:cubicBezTo>
                        <a:pt x="610" y="479"/>
                        <a:pt x="612" y="473"/>
                        <a:pt x="618" y="467"/>
                      </a:cubicBezTo>
                      <a:cubicBezTo>
                        <a:pt x="608" y="466"/>
                        <a:pt x="596" y="467"/>
                        <a:pt x="590" y="474"/>
                      </a:cubicBezTo>
                      <a:cubicBezTo>
                        <a:pt x="586" y="479"/>
                        <a:pt x="579" y="467"/>
                        <a:pt x="579" y="466"/>
                      </a:cubicBezTo>
                      <a:cubicBezTo>
                        <a:pt x="576" y="460"/>
                        <a:pt x="576" y="452"/>
                        <a:pt x="586" y="443"/>
                      </a:cubicBezTo>
                      <a:cubicBezTo>
                        <a:pt x="588" y="440"/>
                        <a:pt x="592" y="445"/>
                        <a:pt x="590" y="447"/>
                      </a:cubicBezTo>
                      <a:cubicBezTo>
                        <a:pt x="582" y="454"/>
                        <a:pt x="580" y="461"/>
                        <a:pt x="587" y="468"/>
                      </a:cubicBezTo>
                      <a:lnTo>
                        <a:pt x="588" y="469"/>
                      </a:lnTo>
                      <a:cubicBezTo>
                        <a:pt x="598" y="461"/>
                        <a:pt x="612" y="460"/>
                        <a:pt x="624" y="463"/>
                      </a:cubicBezTo>
                      <a:lnTo>
                        <a:pt x="624" y="463"/>
                      </a:lnTo>
                      <a:lnTo>
                        <a:pt x="624" y="463"/>
                      </a:lnTo>
                      <a:cubicBezTo>
                        <a:pt x="645" y="461"/>
                        <a:pt x="644" y="453"/>
                        <a:pt x="638" y="437"/>
                      </a:cubicBezTo>
                      <a:cubicBezTo>
                        <a:pt x="636" y="431"/>
                        <a:pt x="633" y="424"/>
                        <a:pt x="630" y="415"/>
                      </a:cubicBezTo>
                      <a:cubicBezTo>
                        <a:pt x="625" y="404"/>
                        <a:pt x="617" y="379"/>
                        <a:pt x="608" y="353"/>
                      </a:cubicBezTo>
                      <a:cubicBezTo>
                        <a:pt x="584" y="343"/>
                        <a:pt x="549" y="349"/>
                        <a:pt x="523" y="361"/>
                      </a:cubicBezTo>
                      <a:cubicBezTo>
                        <a:pt x="516" y="371"/>
                        <a:pt x="507" y="380"/>
                        <a:pt x="493" y="389"/>
                      </a:cubicBezTo>
                      <a:cubicBezTo>
                        <a:pt x="487" y="426"/>
                        <a:pt x="457" y="453"/>
                        <a:pt x="423" y="457"/>
                      </a:cubicBezTo>
                      <a:lnTo>
                        <a:pt x="422" y="464"/>
                      </a:lnTo>
                      <a:lnTo>
                        <a:pt x="422" y="464"/>
                      </a:lnTo>
                      <a:close/>
                      <a:moveTo>
                        <a:pt x="416" y="463"/>
                      </a:moveTo>
                      <a:lnTo>
                        <a:pt x="416" y="463"/>
                      </a:lnTo>
                      <a:lnTo>
                        <a:pt x="417" y="458"/>
                      </a:lnTo>
                      <a:cubicBezTo>
                        <a:pt x="415" y="458"/>
                        <a:pt x="413" y="458"/>
                        <a:pt x="411" y="458"/>
                      </a:cubicBezTo>
                      <a:cubicBezTo>
                        <a:pt x="407" y="463"/>
                        <a:pt x="403" y="468"/>
                        <a:pt x="399" y="473"/>
                      </a:cubicBezTo>
                      <a:cubicBezTo>
                        <a:pt x="399" y="477"/>
                        <a:pt x="399" y="482"/>
                        <a:pt x="400" y="485"/>
                      </a:cubicBezTo>
                      <a:cubicBezTo>
                        <a:pt x="412" y="476"/>
                        <a:pt x="435" y="482"/>
                        <a:pt x="428" y="506"/>
                      </a:cubicBezTo>
                      <a:cubicBezTo>
                        <a:pt x="431" y="508"/>
                        <a:pt x="434" y="511"/>
                        <a:pt x="437" y="515"/>
                      </a:cubicBezTo>
                      <a:cubicBezTo>
                        <a:pt x="449" y="498"/>
                        <a:pt x="439" y="469"/>
                        <a:pt x="414" y="469"/>
                      </a:cubicBezTo>
                      <a:cubicBezTo>
                        <a:pt x="411" y="468"/>
                        <a:pt x="411" y="463"/>
                        <a:pt x="415" y="463"/>
                      </a:cubicBezTo>
                      <a:cubicBezTo>
                        <a:pt x="415" y="463"/>
                        <a:pt x="416" y="463"/>
                        <a:pt x="416" y="463"/>
                      </a:cubicBezTo>
                      <a:lnTo>
                        <a:pt x="416" y="463"/>
                      </a:lnTo>
                      <a:close/>
                      <a:moveTo>
                        <a:pt x="514" y="262"/>
                      </a:moveTo>
                      <a:lnTo>
                        <a:pt x="514" y="262"/>
                      </a:lnTo>
                      <a:cubicBezTo>
                        <a:pt x="514" y="265"/>
                        <a:pt x="511" y="267"/>
                        <a:pt x="509" y="267"/>
                      </a:cubicBezTo>
                      <a:cubicBezTo>
                        <a:pt x="506" y="267"/>
                        <a:pt x="503" y="265"/>
                        <a:pt x="503" y="262"/>
                      </a:cubicBezTo>
                      <a:cubicBezTo>
                        <a:pt x="503" y="259"/>
                        <a:pt x="506" y="257"/>
                        <a:pt x="509" y="257"/>
                      </a:cubicBezTo>
                      <a:cubicBezTo>
                        <a:pt x="511" y="257"/>
                        <a:pt x="514" y="259"/>
                        <a:pt x="514" y="262"/>
                      </a:cubicBezTo>
                      <a:lnTo>
                        <a:pt x="514" y="262"/>
                      </a:lnTo>
                      <a:close/>
                      <a:moveTo>
                        <a:pt x="529" y="244"/>
                      </a:moveTo>
                      <a:lnTo>
                        <a:pt x="529" y="244"/>
                      </a:lnTo>
                      <a:cubicBezTo>
                        <a:pt x="529" y="248"/>
                        <a:pt x="526" y="250"/>
                        <a:pt x="523" y="250"/>
                      </a:cubicBezTo>
                      <a:cubicBezTo>
                        <a:pt x="520" y="250"/>
                        <a:pt x="517" y="248"/>
                        <a:pt x="517" y="244"/>
                      </a:cubicBezTo>
                      <a:cubicBezTo>
                        <a:pt x="517" y="241"/>
                        <a:pt x="520" y="239"/>
                        <a:pt x="523" y="239"/>
                      </a:cubicBezTo>
                      <a:cubicBezTo>
                        <a:pt x="526" y="239"/>
                        <a:pt x="529" y="241"/>
                        <a:pt x="529" y="244"/>
                      </a:cubicBezTo>
                      <a:lnTo>
                        <a:pt x="529" y="244"/>
                      </a:lnTo>
                      <a:close/>
                      <a:moveTo>
                        <a:pt x="499" y="280"/>
                      </a:moveTo>
                      <a:lnTo>
                        <a:pt x="499" y="280"/>
                      </a:lnTo>
                      <a:cubicBezTo>
                        <a:pt x="499" y="283"/>
                        <a:pt x="497" y="285"/>
                        <a:pt x="495" y="285"/>
                      </a:cubicBezTo>
                      <a:cubicBezTo>
                        <a:pt x="492" y="285"/>
                        <a:pt x="490" y="283"/>
                        <a:pt x="490" y="280"/>
                      </a:cubicBezTo>
                      <a:cubicBezTo>
                        <a:pt x="490" y="278"/>
                        <a:pt x="492" y="276"/>
                        <a:pt x="495" y="276"/>
                      </a:cubicBezTo>
                      <a:cubicBezTo>
                        <a:pt x="497" y="276"/>
                        <a:pt x="499" y="278"/>
                        <a:pt x="499" y="280"/>
                      </a:cubicBezTo>
                      <a:lnTo>
                        <a:pt x="499" y="280"/>
                      </a:lnTo>
                      <a:close/>
                      <a:moveTo>
                        <a:pt x="339" y="230"/>
                      </a:moveTo>
                      <a:lnTo>
                        <a:pt x="339" y="230"/>
                      </a:lnTo>
                      <a:cubicBezTo>
                        <a:pt x="339" y="233"/>
                        <a:pt x="336" y="236"/>
                        <a:pt x="333" y="236"/>
                      </a:cubicBezTo>
                      <a:cubicBezTo>
                        <a:pt x="330" y="236"/>
                        <a:pt x="328" y="233"/>
                        <a:pt x="328" y="230"/>
                      </a:cubicBezTo>
                      <a:cubicBezTo>
                        <a:pt x="328" y="227"/>
                        <a:pt x="330" y="224"/>
                        <a:pt x="333" y="224"/>
                      </a:cubicBezTo>
                      <a:cubicBezTo>
                        <a:pt x="336" y="224"/>
                        <a:pt x="339" y="227"/>
                        <a:pt x="339" y="230"/>
                      </a:cubicBezTo>
                      <a:lnTo>
                        <a:pt x="339" y="230"/>
                      </a:lnTo>
                      <a:close/>
                      <a:moveTo>
                        <a:pt x="407" y="544"/>
                      </a:moveTo>
                      <a:lnTo>
                        <a:pt x="407" y="544"/>
                      </a:lnTo>
                      <a:cubicBezTo>
                        <a:pt x="413" y="544"/>
                        <a:pt x="417" y="539"/>
                        <a:pt x="417" y="534"/>
                      </a:cubicBezTo>
                      <a:cubicBezTo>
                        <a:pt x="417" y="528"/>
                        <a:pt x="413" y="524"/>
                        <a:pt x="407" y="524"/>
                      </a:cubicBezTo>
                      <a:cubicBezTo>
                        <a:pt x="402" y="524"/>
                        <a:pt x="397" y="528"/>
                        <a:pt x="397" y="534"/>
                      </a:cubicBezTo>
                      <a:cubicBezTo>
                        <a:pt x="397" y="539"/>
                        <a:pt x="402" y="544"/>
                        <a:pt x="407" y="544"/>
                      </a:cubicBezTo>
                      <a:lnTo>
                        <a:pt x="407" y="544"/>
                      </a:lnTo>
                      <a:close/>
                      <a:moveTo>
                        <a:pt x="407" y="550"/>
                      </a:moveTo>
                      <a:lnTo>
                        <a:pt x="407" y="550"/>
                      </a:lnTo>
                      <a:cubicBezTo>
                        <a:pt x="399" y="550"/>
                        <a:pt x="392" y="542"/>
                        <a:pt x="392" y="534"/>
                      </a:cubicBezTo>
                      <a:cubicBezTo>
                        <a:pt x="392" y="525"/>
                        <a:pt x="399" y="518"/>
                        <a:pt x="407" y="518"/>
                      </a:cubicBezTo>
                      <a:cubicBezTo>
                        <a:pt x="416" y="518"/>
                        <a:pt x="423" y="525"/>
                        <a:pt x="423" y="534"/>
                      </a:cubicBezTo>
                      <a:cubicBezTo>
                        <a:pt x="423" y="542"/>
                        <a:pt x="416" y="550"/>
                        <a:pt x="407" y="550"/>
                      </a:cubicBezTo>
                      <a:lnTo>
                        <a:pt x="407" y="550"/>
                      </a:lnTo>
                      <a:close/>
                      <a:moveTo>
                        <a:pt x="624" y="463"/>
                      </a:moveTo>
                      <a:lnTo>
                        <a:pt x="624" y="463"/>
                      </a:lnTo>
                      <a:cubicBezTo>
                        <a:pt x="624" y="463"/>
                        <a:pt x="624" y="463"/>
                        <a:pt x="624" y="463"/>
                      </a:cubicBezTo>
                      <a:lnTo>
                        <a:pt x="624" y="463"/>
                      </a:lnTo>
                      <a:lnTo>
                        <a:pt x="624" y="463"/>
                      </a:lnTo>
                      <a:lnTo>
                        <a:pt x="624" y="463"/>
                      </a:lnTo>
                      <a:close/>
                      <a:moveTo>
                        <a:pt x="541" y="399"/>
                      </a:moveTo>
                      <a:lnTo>
                        <a:pt x="541" y="399"/>
                      </a:lnTo>
                      <a:cubicBezTo>
                        <a:pt x="539" y="395"/>
                        <a:pt x="539" y="389"/>
                        <a:pt x="539" y="383"/>
                      </a:cubicBezTo>
                      <a:cubicBezTo>
                        <a:pt x="531" y="385"/>
                        <a:pt x="523" y="389"/>
                        <a:pt x="516" y="395"/>
                      </a:cubicBezTo>
                      <a:cubicBezTo>
                        <a:pt x="518" y="395"/>
                        <a:pt x="522" y="397"/>
                        <a:pt x="527" y="398"/>
                      </a:cubicBezTo>
                      <a:cubicBezTo>
                        <a:pt x="531" y="398"/>
                        <a:pt x="536" y="399"/>
                        <a:pt x="541" y="399"/>
                      </a:cubicBezTo>
                      <a:lnTo>
                        <a:pt x="541" y="399"/>
                      </a:lnTo>
                      <a:close/>
                      <a:moveTo>
                        <a:pt x="545" y="381"/>
                      </a:moveTo>
                      <a:lnTo>
                        <a:pt x="545" y="381"/>
                      </a:lnTo>
                      <a:cubicBezTo>
                        <a:pt x="544" y="389"/>
                        <a:pt x="545" y="395"/>
                        <a:pt x="547" y="400"/>
                      </a:cubicBezTo>
                      <a:cubicBezTo>
                        <a:pt x="551" y="400"/>
                        <a:pt x="554" y="399"/>
                        <a:pt x="558" y="399"/>
                      </a:cubicBezTo>
                      <a:cubicBezTo>
                        <a:pt x="556" y="397"/>
                        <a:pt x="555" y="393"/>
                        <a:pt x="555" y="389"/>
                      </a:cubicBezTo>
                      <a:cubicBezTo>
                        <a:pt x="555" y="386"/>
                        <a:pt x="555" y="382"/>
                        <a:pt x="556" y="379"/>
                      </a:cubicBezTo>
                      <a:cubicBezTo>
                        <a:pt x="553" y="380"/>
                        <a:pt x="549" y="380"/>
                        <a:pt x="545" y="381"/>
                      </a:cubicBezTo>
                      <a:lnTo>
                        <a:pt x="545" y="381"/>
                      </a:lnTo>
                      <a:close/>
                      <a:moveTo>
                        <a:pt x="569" y="373"/>
                      </a:moveTo>
                      <a:lnTo>
                        <a:pt x="569" y="373"/>
                      </a:lnTo>
                      <a:cubicBezTo>
                        <a:pt x="572" y="373"/>
                        <a:pt x="576" y="372"/>
                        <a:pt x="579" y="373"/>
                      </a:cubicBezTo>
                      <a:cubicBezTo>
                        <a:pt x="581" y="373"/>
                        <a:pt x="582" y="375"/>
                        <a:pt x="582" y="376"/>
                      </a:cubicBezTo>
                      <a:cubicBezTo>
                        <a:pt x="582" y="379"/>
                        <a:pt x="577" y="381"/>
                        <a:pt x="574" y="382"/>
                      </a:cubicBezTo>
                      <a:cubicBezTo>
                        <a:pt x="574" y="384"/>
                        <a:pt x="575" y="386"/>
                        <a:pt x="575" y="387"/>
                      </a:cubicBezTo>
                      <a:cubicBezTo>
                        <a:pt x="576" y="395"/>
                        <a:pt x="572" y="402"/>
                        <a:pt x="567" y="404"/>
                      </a:cubicBezTo>
                      <a:cubicBezTo>
                        <a:pt x="567" y="404"/>
                        <a:pt x="567" y="404"/>
                        <a:pt x="567" y="404"/>
                      </a:cubicBezTo>
                      <a:cubicBezTo>
                        <a:pt x="560" y="405"/>
                        <a:pt x="553" y="405"/>
                        <a:pt x="546" y="405"/>
                      </a:cubicBezTo>
                      <a:cubicBezTo>
                        <a:pt x="545" y="405"/>
                        <a:pt x="545" y="405"/>
                        <a:pt x="544" y="405"/>
                      </a:cubicBezTo>
                      <a:cubicBezTo>
                        <a:pt x="533" y="405"/>
                        <a:pt x="521" y="403"/>
                        <a:pt x="511" y="399"/>
                      </a:cubicBezTo>
                      <a:cubicBezTo>
                        <a:pt x="511" y="399"/>
                        <a:pt x="511" y="399"/>
                        <a:pt x="511" y="399"/>
                      </a:cubicBezTo>
                      <a:cubicBezTo>
                        <a:pt x="508" y="402"/>
                        <a:pt x="504" y="399"/>
                        <a:pt x="506" y="396"/>
                      </a:cubicBezTo>
                      <a:cubicBezTo>
                        <a:pt x="506" y="396"/>
                        <a:pt x="507" y="395"/>
                        <a:pt x="508" y="394"/>
                      </a:cubicBezTo>
                      <a:cubicBezTo>
                        <a:pt x="508" y="394"/>
                        <a:pt x="509" y="393"/>
                        <a:pt x="509" y="393"/>
                      </a:cubicBezTo>
                      <a:cubicBezTo>
                        <a:pt x="515" y="387"/>
                        <a:pt x="534" y="373"/>
                        <a:pt x="569" y="37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34" name="Freeform 7">
                  <a:extLst>
                    <a:ext uri="{FF2B5EF4-FFF2-40B4-BE49-F238E27FC236}">
                      <a16:creationId xmlns:a16="http://schemas.microsoft.com/office/drawing/2014/main" id="{8FBA2709-CB48-A1B3-704B-36473725176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499353" y="325438"/>
                  <a:ext cx="525463" cy="576261"/>
                </a:xfrm>
                <a:custGeom>
                  <a:avLst/>
                  <a:gdLst>
                    <a:gd name="T0" fmla="*/ 524 w 647"/>
                    <a:gd name="T1" fmla="*/ 663 h 701"/>
                    <a:gd name="T2" fmla="*/ 555 w 647"/>
                    <a:gd name="T3" fmla="*/ 673 h 701"/>
                    <a:gd name="T4" fmla="*/ 563 w 647"/>
                    <a:gd name="T5" fmla="*/ 670 h 701"/>
                    <a:gd name="T6" fmla="*/ 524 w 647"/>
                    <a:gd name="T7" fmla="*/ 657 h 701"/>
                    <a:gd name="T8" fmla="*/ 564 w 647"/>
                    <a:gd name="T9" fmla="*/ 676 h 701"/>
                    <a:gd name="T10" fmla="*/ 510 w 647"/>
                    <a:gd name="T11" fmla="*/ 692 h 701"/>
                    <a:gd name="T12" fmla="*/ 324 w 647"/>
                    <a:gd name="T13" fmla="*/ 675 h 701"/>
                    <a:gd name="T14" fmla="*/ 293 w 647"/>
                    <a:gd name="T15" fmla="*/ 552 h 701"/>
                    <a:gd name="T16" fmla="*/ 265 w 647"/>
                    <a:gd name="T17" fmla="*/ 544 h 701"/>
                    <a:gd name="T18" fmla="*/ 217 w 647"/>
                    <a:gd name="T19" fmla="*/ 599 h 701"/>
                    <a:gd name="T20" fmla="*/ 501 w 647"/>
                    <a:gd name="T21" fmla="*/ 186 h 701"/>
                    <a:gd name="T22" fmla="*/ 510 w 647"/>
                    <a:gd name="T23" fmla="*/ 202 h 701"/>
                    <a:gd name="T24" fmla="*/ 554 w 647"/>
                    <a:gd name="T25" fmla="*/ 163 h 701"/>
                    <a:gd name="T26" fmla="*/ 583 w 647"/>
                    <a:gd name="T27" fmla="*/ 244 h 701"/>
                    <a:gd name="T28" fmla="*/ 579 w 647"/>
                    <a:gd name="T29" fmla="*/ 249 h 701"/>
                    <a:gd name="T30" fmla="*/ 625 w 647"/>
                    <a:gd name="T31" fmla="*/ 468 h 701"/>
                    <a:gd name="T32" fmla="*/ 617 w 647"/>
                    <a:gd name="T33" fmla="*/ 526 h 701"/>
                    <a:gd name="T34" fmla="*/ 534 w 647"/>
                    <a:gd name="T35" fmla="*/ 594 h 701"/>
                    <a:gd name="T36" fmla="*/ 586 w 647"/>
                    <a:gd name="T37" fmla="*/ 661 h 701"/>
                    <a:gd name="T38" fmla="*/ 586 w 647"/>
                    <a:gd name="T39" fmla="*/ 666 h 701"/>
                    <a:gd name="T40" fmla="*/ 564 w 647"/>
                    <a:gd name="T41" fmla="*/ 676 h 701"/>
                    <a:gd name="T42" fmla="*/ 306 w 647"/>
                    <a:gd name="T43" fmla="*/ 571 h 701"/>
                    <a:gd name="T44" fmla="*/ 303 w 647"/>
                    <a:gd name="T45" fmla="*/ 560 h 701"/>
                    <a:gd name="T46" fmla="*/ 302 w 647"/>
                    <a:gd name="T47" fmla="*/ 575 h 701"/>
                    <a:gd name="T48" fmla="*/ 303 w 647"/>
                    <a:gd name="T49" fmla="*/ 596 h 701"/>
                    <a:gd name="T50" fmla="*/ 283 w 647"/>
                    <a:gd name="T51" fmla="*/ 607 h 701"/>
                    <a:gd name="T52" fmla="*/ 333 w 647"/>
                    <a:gd name="T53" fmla="*/ 540 h 701"/>
                    <a:gd name="T54" fmla="*/ 283 w 647"/>
                    <a:gd name="T55" fmla="*/ 607 h 701"/>
                    <a:gd name="T56" fmla="*/ 301 w 647"/>
                    <a:gd name="T57" fmla="*/ 635 h 701"/>
                    <a:gd name="T58" fmla="*/ 289 w 647"/>
                    <a:gd name="T59" fmla="*/ 623 h 701"/>
                    <a:gd name="T60" fmla="*/ 307 w 647"/>
                    <a:gd name="T61" fmla="*/ 639 h 701"/>
                    <a:gd name="T62" fmla="*/ 352 w 647"/>
                    <a:gd name="T63" fmla="*/ 524 h 701"/>
                    <a:gd name="T64" fmla="*/ 527 w 647"/>
                    <a:gd name="T65" fmla="*/ 353 h 701"/>
                    <a:gd name="T66" fmla="*/ 578 w 647"/>
                    <a:gd name="T67" fmla="*/ 264 h 701"/>
                    <a:gd name="T68" fmla="*/ 527 w 647"/>
                    <a:gd name="T69" fmla="*/ 353 h 701"/>
                    <a:gd name="T70" fmla="*/ 519 w 647"/>
                    <a:gd name="T71" fmla="*/ 356 h 701"/>
                    <a:gd name="T72" fmla="*/ 528 w 647"/>
                    <a:gd name="T73" fmla="*/ 314 h 701"/>
                    <a:gd name="T74" fmla="*/ 516 w 647"/>
                    <a:gd name="T75" fmla="*/ 310 h 701"/>
                    <a:gd name="T76" fmla="*/ 518 w 647"/>
                    <a:gd name="T77" fmla="*/ 357 h 701"/>
                    <a:gd name="T78" fmla="*/ 374 w 647"/>
                    <a:gd name="T79" fmla="*/ 525 h 701"/>
                    <a:gd name="T80" fmla="*/ 366 w 647"/>
                    <a:gd name="T81" fmla="*/ 510 h 701"/>
                    <a:gd name="T82" fmla="*/ 387 w 647"/>
                    <a:gd name="T83" fmla="*/ 505 h 701"/>
                    <a:gd name="T84" fmla="*/ 394 w 647"/>
                    <a:gd name="T85" fmla="*/ 479 h 701"/>
                    <a:gd name="T86" fmla="*/ 387 w 647"/>
                    <a:gd name="T87" fmla="*/ 505 h 701"/>
                    <a:gd name="T88" fmla="*/ 258 w 647"/>
                    <a:gd name="T89" fmla="*/ 506 h 701"/>
                    <a:gd name="T90" fmla="*/ 226 w 647"/>
                    <a:gd name="T91" fmla="*/ 406 h 701"/>
                    <a:gd name="T92" fmla="*/ 228 w 647"/>
                    <a:gd name="T93" fmla="*/ 363 h 701"/>
                    <a:gd name="T94" fmla="*/ 231 w 647"/>
                    <a:gd name="T95" fmla="*/ 349 h 701"/>
                    <a:gd name="T96" fmla="*/ 310 w 647"/>
                    <a:gd name="T97" fmla="*/ 227 h 701"/>
                    <a:gd name="T98" fmla="*/ 358 w 647"/>
                    <a:gd name="T99" fmla="*/ 200 h 701"/>
                    <a:gd name="T100" fmla="*/ 462 w 647"/>
                    <a:gd name="T101" fmla="*/ 190 h 701"/>
                    <a:gd name="T102" fmla="*/ 476 w 647"/>
                    <a:gd name="T103" fmla="*/ 180 h 701"/>
                    <a:gd name="T104" fmla="*/ 269 w 647"/>
                    <a:gd name="T105" fmla="*/ 246 h 701"/>
                    <a:gd name="T106" fmla="*/ 245 w 647"/>
                    <a:gd name="T107" fmla="*/ 277 h 701"/>
                    <a:gd name="T108" fmla="*/ 217 w 647"/>
                    <a:gd name="T109" fmla="*/ 345 h 701"/>
                    <a:gd name="T110" fmla="*/ 253 w 647"/>
                    <a:gd name="T111" fmla="*/ 527 h 7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647" h="701">
                      <a:moveTo>
                        <a:pt x="555" y="673"/>
                      </a:moveTo>
                      <a:lnTo>
                        <a:pt x="555" y="673"/>
                      </a:lnTo>
                      <a:cubicBezTo>
                        <a:pt x="549" y="670"/>
                        <a:pt x="537" y="667"/>
                        <a:pt x="524" y="663"/>
                      </a:cubicBezTo>
                      <a:cubicBezTo>
                        <a:pt x="525" y="670"/>
                        <a:pt x="526" y="677"/>
                        <a:pt x="527" y="682"/>
                      </a:cubicBezTo>
                      <a:cubicBezTo>
                        <a:pt x="536" y="680"/>
                        <a:pt x="546" y="677"/>
                        <a:pt x="555" y="673"/>
                      </a:cubicBezTo>
                      <a:lnTo>
                        <a:pt x="555" y="673"/>
                      </a:lnTo>
                      <a:close/>
                      <a:moveTo>
                        <a:pt x="524" y="657"/>
                      </a:moveTo>
                      <a:lnTo>
                        <a:pt x="524" y="657"/>
                      </a:lnTo>
                      <a:cubicBezTo>
                        <a:pt x="539" y="662"/>
                        <a:pt x="556" y="666"/>
                        <a:pt x="563" y="670"/>
                      </a:cubicBezTo>
                      <a:cubicBezTo>
                        <a:pt x="568" y="668"/>
                        <a:pt x="574" y="666"/>
                        <a:pt x="579" y="663"/>
                      </a:cubicBezTo>
                      <a:cubicBezTo>
                        <a:pt x="569" y="658"/>
                        <a:pt x="546" y="651"/>
                        <a:pt x="524" y="645"/>
                      </a:cubicBezTo>
                      <a:cubicBezTo>
                        <a:pt x="524" y="649"/>
                        <a:pt x="524" y="653"/>
                        <a:pt x="524" y="657"/>
                      </a:cubicBezTo>
                      <a:lnTo>
                        <a:pt x="524" y="657"/>
                      </a:lnTo>
                      <a:close/>
                      <a:moveTo>
                        <a:pt x="564" y="676"/>
                      </a:moveTo>
                      <a:lnTo>
                        <a:pt x="564" y="676"/>
                      </a:lnTo>
                      <a:cubicBezTo>
                        <a:pt x="563" y="676"/>
                        <a:pt x="563" y="676"/>
                        <a:pt x="563" y="676"/>
                      </a:cubicBezTo>
                      <a:cubicBezTo>
                        <a:pt x="546" y="683"/>
                        <a:pt x="528" y="688"/>
                        <a:pt x="511" y="692"/>
                      </a:cubicBezTo>
                      <a:cubicBezTo>
                        <a:pt x="511" y="692"/>
                        <a:pt x="510" y="692"/>
                        <a:pt x="510" y="692"/>
                      </a:cubicBezTo>
                      <a:cubicBezTo>
                        <a:pt x="494" y="695"/>
                        <a:pt x="478" y="697"/>
                        <a:pt x="463" y="698"/>
                      </a:cubicBezTo>
                      <a:cubicBezTo>
                        <a:pt x="462" y="698"/>
                        <a:pt x="462" y="698"/>
                        <a:pt x="462" y="698"/>
                      </a:cubicBezTo>
                      <a:cubicBezTo>
                        <a:pt x="410" y="701"/>
                        <a:pt x="361" y="691"/>
                        <a:pt x="324" y="675"/>
                      </a:cubicBezTo>
                      <a:lnTo>
                        <a:pt x="323" y="674"/>
                      </a:lnTo>
                      <a:cubicBezTo>
                        <a:pt x="323" y="674"/>
                        <a:pt x="322" y="674"/>
                        <a:pt x="322" y="674"/>
                      </a:cubicBezTo>
                      <a:cubicBezTo>
                        <a:pt x="260" y="645"/>
                        <a:pt x="232" y="594"/>
                        <a:pt x="293" y="552"/>
                      </a:cubicBezTo>
                      <a:cubicBezTo>
                        <a:pt x="286" y="542"/>
                        <a:pt x="278" y="532"/>
                        <a:pt x="270" y="522"/>
                      </a:cubicBezTo>
                      <a:cubicBezTo>
                        <a:pt x="267" y="518"/>
                        <a:pt x="265" y="515"/>
                        <a:pt x="262" y="511"/>
                      </a:cubicBezTo>
                      <a:cubicBezTo>
                        <a:pt x="257" y="524"/>
                        <a:pt x="257" y="532"/>
                        <a:pt x="265" y="544"/>
                      </a:cubicBezTo>
                      <a:cubicBezTo>
                        <a:pt x="266" y="545"/>
                        <a:pt x="265" y="546"/>
                        <a:pt x="265" y="547"/>
                      </a:cubicBezTo>
                      <a:lnTo>
                        <a:pt x="221" y="599"/>
                      </a:lnTo>
                      <a:cubicBezTo>
                        <a:pt x="220" y="601"/>
                        <a:pt x="218" y="601"/>
                        <a:pt x="217" y="599"/>
                      </a:cubicBezTo>
                      <a:cubicBezTo>
                        <a:pt x="0" y="361"/>
                        <a:pt x="247" y="0"/>
                        <a:pt x="546" y="104"/>
                      </a:cubicBezTo>
                      <a:cubicBezTo>
                        <a:pt x="548" y="105"/>
                        <a:pt x="549" y="106"/>
                        <a:pt x="548" y="108"/>
                      </a:cubicBezTo>
                      <a:lnTo>
                        <a:pt x="501" y="186"/>
                      </a:lnTo>
                      <a:cubicBezTo>
                        <a:pt x="500" y="187"/>
                        <a:pt x="499" y="188"/>
                        <a:pt x="498" y="187"/>
                      </a:cubicBezTo>
                      <a:cubicBezTo>
                        <a:pt x="483" y="185"/>
                        <a:pt x="474" y="186"/>
                        <a:pt x="468" y="192"/>
                      </a:cubicBezTo>
                      <a:cubicBezTo>
                        <a:pt x="482" y="194"/>
                        <a:pt x="496" y="197"/>
                        <a:pt x="510" y="202"/>
                      </a:cubicBezTo>
                      <a:cubicBezTo>
                        <a:pt x="523" y="188"/>
                        <a:pt x="536" y="175"/>
                        <a:pt x="551" y="163"/>
                      </a:cubicBezTo>
                      <a:cubicBezTo>
                        <a:pt x="551" y="163"/>
                        <a:pt x="551" y="163"/>
                        <a:pt x="552" y="163"/>
                      </a:cubicBezTo>
                      <a:cubicBezTo>
                        <a:pt x="552" y="162"/>
                        <a:pt x="553" y="162"/>
                        <a:pt x="554" y="163"/>
                      </a:cubicBezTo>
                      <a:cubicBezTo>
                        <a:pt x="555" y="163"/>
                        <a:pt x="555" y="163"/>
                        <a:pt x="556" y="164"/>
                      </a:cubicBezTo>
                      <a:cubicBezTo>
                        <a:pt x="556" y="164"/>
                        <a:pt x="556" y="165"/>
                        <a:pt x="556" y="165"/>
                      </a:cubicBezTo>
                      <a:lnTo>
                        <a:pt x="583" y="244"/>
                      </a:lnTo>
                      <a:cubicBezTo>
                        <a:pt x="583" y="245"/>
                        <a:pt x="583" y="245"/>
                        <a:pt x="583" y="246"/>
                      </a:cubicBezTo>
                      <a:cubicBezTo>
                        <a:pt x="583" y="247"/>
                        <a:pt x="582" y="247"/>
                        <a:pt x="582" y="247"/>
                      </a:cubicBezTo>
                      <a:cubicBezTo>
                        <a:pt x="581" y="248"/>
                        <a:pt x="580" y="249"/>
                        <a:pt x="579" y="249"/>
                      </a:cubicBezTo>
                      <a:cubicBezTo>
                        <a:pt x="585" y="266"/>
                        <a:pt x="623" y="382"/>
                        <a:pt x="635" y="413"/>
                      </a:cubicBezTo>
                      <a:cubicBezTo>
                        <a:pt x="639" y="423"/>
                        <a:pt x="647" y="441"/>
                        <a:pt x="647" y="452"/>
                      </a:cubicBezTo>
                      <a:cubicBezTo>
                        <a:pt x="647" y="462"/>
                        <a:pt x="640" y="467"/>
                        <a:pt x="625" y="468"/>
                      </a:cubicBezTo>
                      <a:cubicBezTo>
                        <a:pt x="617" y="475"/>
                        <a:pt x="616" y="478"/>
                        <a:pt x="620" y="483"/>
                      </a:cubicBezTo>
                      <a:cubicBezTo>
                        <a:pt x="628" y="494"/>
                        <a:pt x="624" y="499"/>
                        <a:pt x="615" y="506"/>
                      </a:cubicBezTo>
                      <a:cubicBezTo>
                        <a:pt x="624" y="513"/>
                        <a:pt x="622" y="526"/>
                        <a:pt x="617" y="526"/>
                      </a:cubicBezTo>
                      <a:cubicBezTo>
                        <a:pt x="611" y="526"/>
                        <a:pt x="609" y="528"/>
                        <a:pt x="605" y="533"/>
                      </a:cubicBezTo>
                      <a:cubicBezTo>
                        <a:pt x="633" y="560"/>
                        <a:pt x="610" y="583"/>
                        <a:pt x="573" y="591"/>
                      </a:cubicBezTo>
                      <a:cubicBezTo>
                        <a:pt x="562" y="594"/>
                        <a:pt x="548" y="595"/>
                        <a:pt x="534" y="594"/>
                      </a:cubicBezTo>
                      <a:cubicBezTo>
                        <a:pt x="534" y="594"/>
                        <a:pt x="534" y="594"/>
                        <a:pt x="534" y="595"/>
                      </a:cubicBezTo>
                      <a:cubicBezTo>
                        <a:pt x="529" y="610"/>
                        <a:pt x="526" y="625"/>
                        <a:pt x="525" y="639"/>
                      </a:cubicBezTo>
                      <a:cubicBezTo>
                        <a:pt x="549" y="646"/>
                        <a:pt x="578" y="655"/>
                        <a:pt x="586" y="661"/>
                      </a:cubicBezTo>
                      <a:cubicBezTo>
                        <a:pt x="586" y="661"/>
                        <a:pt x="587" y="662"/>
                        <a:pt x="587" y="662"/>
                      </a:cubicBezTo>
                      <a:cubicBezTo>
                        <a:pt x="587" y="663"/>
                        <a:pt x="588" y="663"/>
                        <a:pt x="587" y="664"/>
                      </a:cubicBezTo>
                      <a:cubicBezTo>
                        <a:pt x="587" y="665"/>
                        <a:pt x="587" y="665"/>
                        <a:pt x="586" y="666"/>
                      </a:cubicBezTo>
                      <a:cubicBezTo>
                        <a:pt x="586" y="666"/>
                        <a:pt x="586" y="666"/>
                        <a:pt x="585" y="666"/>
                      </a:cubicBezTo>
                      <a:cubicBezTo>
                        <a:pt x="578" y="670"/>
                        <a:pt x="571" y="673"/>
                        <a:pt x="564" y="676"/>
                      </a:cubicBezTo>
                      <a:lnTo>
                        <a:pt x="564" y="676"/>
                      </a:lnTo>
                      <a:close/>
                      <a:moveTo>
                        <a:pt x="306" y="570"/>
                      </a:moveTo>
                      <a:lnTo>
                        <a:pt x="306" y="570"/>
                      </a:lnTo>
                      <a:cubicBezTo>
                        <a:pt x="306" y="570"/>
                        <a:pt x="306" y="570"/>
                        <a:pt x="306" y="571"/>
                      </a:cubicBezTo>
                      <a:cubicBezTo>
                        <a:pt x="308" y="577"/>
                        <a:pt x="309" y="584"/>
                        <a:pt x="309" y="592"/>
                      </a:cubicBezTo>
                      <a:cubicBezTo>
                        <a:pt x="326" y="581"/>
                        <a:pt x="321" y="561"/>
                        <a:pt x="316" y="552"/>
                      </a:cubicBezTo>
                      <a:cubicBezTo>
                        <a:pt x="312" y="555"/>
                        <a:pt x="307" y="558"/>
                        <a:pt x="303" y="560"/>
                      </a:cubicBezTo>
                      <a:cubicBezTo>
                        <a:pt x="304" y="563"/>
                        <a:pt x="305" y="566"/>
                        <a:pt x="306" y="570"/>
                      </a:cubicBezTo>
                      <a:lnTo>
                        <a:pt x="306" y="570"/>
                      </a:lnTo>
                      <a:close/>
                      <a:moveTo>
                        <a:pt x="302" y="575"/>
                      </a:moveTo>
                      <a:lnTo>
                        <a:pt x="302" y="575"/>
                      </a:lnTo>
                      <a:cubicBezTo>
                        <a:pt x="289" y="583"/>
                        <a:pt x="284" y="592"/>
                        <a:pt x="283" y="601"/>
                      </a:cubicBezTo>
                      <a:cubicBezTo>
                        <a:pt x="291" y="600"/>
                        <a:pt x="297" y="598"/>
                        <a:pt x="303" y="596"/>
                      </a:cubicBezTo>
                      <a:cubicBezTo>
                        <a:pt x="303" y="588"/>
                        <a:pt x="303" y="581"/>
                        <a:pt x="302" y="575"/>
                      </a:cubicBezTo>
                      <a:lnTo>
                        <a:pt x="302" y="575"/>
                      </a:lnTo>
                      <a:close/>
                      <a:moveTo>
                        <a:pt x="283" y="607"/>
                      </a:moveTo>
                      <a:lnTo>
                        <a:pt x="283" y="607"/>
                      </a:lnTo>
                      <a:cubicBezTo>
                        <a:pt x="283" y="610"/>
                        <a:pt x="284" y="614"/>
                        <a:pt x="286" y="617"/>
                      </a:cubicBezTo>
                      <a:cubicBezTo>
                        <a:pt x="325" y="617"/>
                        <a:pt x="354" y="578"/>
                        <a:pt x="333" y="540"/>
                      </a:cubicBezTo>
                      <a:cubicBezTo>
                        <a:pt x="329" y="543"/>
                        <a:pt x="325" y="546"/>
                        <a:pt x="321" y="549"/>
                      </a:cubicBezTo>
                      <a:cubicBezTo>
                        <a:pt x="329" y="563"/>
                        <a:pt x="335" y="601"/>
                        <a:pt x="283" y="607"/>
                      </a:cubicBezTo>
                      <a:lnTo>
                        <a:pt x="283" y="607"/>
                      </a:lnTo>
                      <a:close/>
                      <a:moveTo>
                        <a:pt x="289" y="623"/>
                      </a:moveTo>
                      <a:lnTo>
                        <a:pt x="289" y="623"/>
                      </a:lnTo>
                      <a:cubicBezTo>
                        <a:pt x="292" y="627"/>
                        <a:pt x="296" y="631"/>
                        <a:pt x="301" y="635"/>
                      </a:cubicBezTo>
                      <a:cubicBezTo>
                        <a:pt x="358" y="619"/>
                        <a:pt x="370" y="571"/>
                        <a:pt x="348" y="528"/>
                      </a:cubicBezTo>
                      <a:cubicBezTo>
                        <a:pt x="344" y="531"/>
                        <a:pt x="341" y="533"/>
                        <a:pt x="338" y="536"/>
                      </a:cubicBezTo>
                      <a:cubicBezTo>
                        <a:pt x="362" y="578"/>
                        <a:pt x="330" y="620"/>
                        <a:pt x="289" y="623"/>
                      </a:cubicBezTo>
                      <a:lnTo>
                        <a:pt x="289" y="623"/>
                      </a:lnTo>
                      <a:close/>
                      <a:moveTo>
                        <a:pt x="307" y="639"/>
                      </a:moveTo>
                      <a:lnTo>
                        <a:pt x="307" y="639"/>
                      </a:lnTo>
                      <a:cubicBezTo>
                        <a:pt x="312" y="643"/>
                        <a:pt x="318" y="645"/>
                        <a:pt x="325" y="647"/>
                      </a:cubicBezTo>
                      <a:cubicBezTo>
                        <a:pt x="395" y="612"/>
                        <a:pt x="378" y="539"/>
                        <a:pt x="362" y="514"/>
                      </a:cubicBezTo>
                      <a:cubicBezTo>
                        <a:pt x="359" y="517"/>
                        <a:pt x="355" y="521"/>
                        <a:pt x="352" y="524"/>
                      </a:cubicBezTo>
                      <a:cubicBezTo>
                        <a:pt x="376" y="569"/>
                        <a:pt x="365" y="620"/>
                        <a:pt x="307" y="639"/>
                      </a:cubicBezTo>
                      <a:lnTo>
                        <a:pt x="307" y="639"/>
                      </a:lnTo>
                      <a:close/>
                      <a:moveTo>
                        <a:pt x="527" y="353"/>
                      </a:moveTo>
                      <a:lnTo>
                        <a:pt x="527" y="353"/>
                      </a:lnTo>
                      <a:cubicBezTo>
                        <a:pt x="552" y="343"/>
                        <a:pt x="582" y="339"/>
                        <a:pt x="606" y="346"/>
                      </a:cubicBezTo>
                      <a:cubicBezTo>
                        <a:pt x="595" y="315"/>
                        <a:pt x="584" y="282"/>
                        <a:pt x="578" y="264"/>
                      </a:cubicBezTo>
                      <a:cubicBezTo>
                        <a:pt x="578" y="295"/>
                        <a:pt x="563" y="325"/>
                        <a:pt x="532" y="338"/>
                      </a:cubicBezTo>
                      <a:cubicBezTo>
                        <a:pt x="531" y="343"/>
                        <a:pt x="529" y="348"/>
                        <a:pt x="527" y="353"/>
                      </a:cubicBezTo>
                      <a:lnTo>
                        <a:pt x="527" y="353"/>
                      </a:lnTo>
                      <a:close/>
                      <a:moveTo>
                        <a:pt x="518" y="357"/>
                      </a:moveTo>
                      <a:lnTo>
                        <a:pt x="518" y="357"/>
                      </a:lnTo>
                      <a:cubicBezTo>
                        <a:pt x="518" y="357"/>
                        <a:pt x="518" y="357"/>
                        <a:pt x="519" y="356"/>
                      </a:cubicBezTo>
                      <a:cubicBezTo>
                        <a:pt x="523" y="350"/>
                        <a:pt x="525" y="343"/>
                        <a:pt x="527" y="336"/>
                      </a:cubicBezTo>
                      <a:cubicBezTo>
                        <a:pt x="527" y="335"/>
                        <a:pt x="527" y="335"/>
                        <a:pt x="527" y="335"/>
                      </a:cubicBezTo>
                      <a:cubicBezTo>
                        <a:pt x="528" y="328"/>
                        <a:pt x="529" y="321"/>
                        <a:pt x="528" y="314"/>
                      </a:cubicBezTo>
                      <a:cubicBezTo>
                        <a:pt x="528" y="314"/>
                        <a:pt x="528" y="314"/>
                        <a:pt x="528" y="313"/>
                      </a:cubicBezTo>
                      <a:cubicBezTo>
                        <a:pt x="528" y="308"/>
                        <a:pt x="527" y="303"/>
                        <a:pt x="526" y="298"/>
                      </a:cubicBezTo>
                      <a:cubicBezTo>
                        <a:pt x="523" y="302"/>
                        <a:pt x="519" y="306"/>
                        <a:pt x="516" y="310"/>
                      </a:cubicBezTo>
                      <a:cubicBezTo>
                        <a:pt x="517" y="328"/>
                        <a:pt x="513" y="348"/>
                        <a:pt x="494" y="365"/>
                      </a:cubicBezTo>
                      <a:cubicBezTo>
                        <a:pt x="495" y="371"/>
                        <a:pt x="495" y="377"/>
                        <a:pt x="494" y="382"/>
                      </a:cubicBezTo>
                      <a:cubicBezTo>
                        <a:pt x="505" y="374"/>
                        <a:pt x="513" y="366"/>
                        <a:pt x="518" y="357"/>
                      </a:cubicBezTo>
                      <a:lnTo>
                        <a:pt x="518" y="357"/>
                      </a:lnTo>
                      <a:close/>
                      <a:moveTo>
                        <a:pt x="374" y="525"/>
                      </a:moveTo>
                      <a:lnTo>
                        <a:pt x="374" y="525"/>
                      </a:lnTo>
                      <a:cubicBezTo>
                        <a:pt x="375" y="519"/>
                        <a:pt x="378" y="513"/>
                        <a:pt x="383" y="509"/>
                      </a:cubicBezTo>
                      <a:cubicBezTo>
                        <a:pt x="381" y="505"/>
                        <a:pt x="379" y="501"/>
                        <a:pt x="379" y="497"/>
                      </a:cubicBezTo>
                      <a:cubicBezTo>
                        <a:pt x="375" y="501"/>
                        <a:pt x="370" y="506"/>
                        <a:pt x="366" y="510"/>
                      </a:cubicBezTo>
                      <a:cubicBezTo>
                        <a:pt x="369" y="514"/>
                        <a:pt x="371" y="519"/>
                        <a:pt x="374" y="525"/>
                      </a:cubicBezTo>
                      <a:lnTo>
                        <a:pt x="374" y="525"/>
                      </a:lnTo>
                      <a:close/>
                      <a:moveTo>
                        <a:pt x="387" y="505"/>
                      </a:moveTo>
                      <a:lnTo>
                        <a:pt x="387" y="505"/>
                      </a:lnTo>
                      <a:cubicBezTo>
                        <a:pt x="391" y="503"/>
                        <a:pt x="394" y="501"/>
                        <a:pt x="399" y="500"/>
                      </a:cubicBezTo>
                      <a:cubicBezTo>
                        <a:pt x="396" y="494"/>
                        <a:pt x="394" y="487"/>
                        <a:pt x="394" y="479"/>
                      </a:cubicBezTo>
                      <a:cubicBezTo>
                        <a:pt x="390" y="483"/>
                        <a:pt x="387" y="487"/>
                        <a:pt x="383" y="491"/>
                      </a:cubicBezTo>
                      <a:cubicBezTo>
                        <a:pt x="384" y="496"/>
                        <a:pt x="385" y="501"/>
                        <a:pt x="387" y="505"/>
                      </a:cubicBezTo>
                      <a:lnTo>
                        <a:pt x="387" y="505"/>
                      </a:lnTo>
                      <a:close/>
                      <a:moveTo>
                        <a:pt x="253" y="527"/>
                      </a:moveTo>
                      <a:lnTo>
                        <a:pt x="253" y="527"/>
                      </a:lnTo>
                      <a:cubicBezTo>
                        <a:pt x="253" y="520"/>
                        <a:pt x="255" y="513"/>
                        <a:pt x="258" y="506"/>
                      </a:cubicBezTo>
                      <a:cubicBezTo>
                        <a:pt x="244" y="485"/>
                        <a:pt x="232" y="458"/>
                        <a:pt x="227" y="419"/>
                      </a:cubicBezTo>
                      <a:cubicBezTo>
                        <a:pt x="227" y="418"/>
                        <a:pt x="227" y="418"/>
                        <a:pt x="227" y="418"/>
                      </a:cubicBezTo>
                      <a:cubicBezTo>
                        <a:pt x="227" y="414"/>
                        <a:pt x="227" y="410"/>
                        <a:pt x="226" y="406"/>
                      </a:cubicBezTo>
                      <a:cubicBezTo>
                        <a:pt x="226" y="406"/>
                        <a:pt x="226" y="406"/>
                        <a:pt x="226" y="405"/>
                      </a:cubicBezTo>
                      <a:cubicBezTo>
                        <a:pt x="226" y="404"/>
                        <a:pt x="226" y="403"/>
                        <a:pt x="226" y="401"/>
                      </a:cubicBezTo>
                      <a:cubicBezTo>
                        <a:pt x="226" y="388"/>
                        <a:pt x="226" y="375"/>
                        <a:pt x="228" y="363"/>
                      </a:cubicBezTo>
                      <a:cubicBezTo>
                        <a:pt x="228" y="362"/>
                        <a:pt x="229" y="362"/>
                        <a:pt x="229" y="362"/>
                      </a:cubicBezTo>
                      <a:cubicBezTo>
                        <a:pt x="229" y="358"/>
                        <a:pt x="230" y="354"/>
                        <a:pt x="231" y="350"/>
                      </a:cubicBezTo>
                      <a:cubicBezTo>
                        <a:pt x="231" y="350"/>
                        <a:pt x="231" y="349"/>
                        <a:pt x="231" y="349"/>
                      </a:cubicBezTo>
                      <a:cubicBezTo>
                        <a:pt x="239" y="313"/>
                        <a:pt x="258" y="278"/>
                        <a:pt x="284" y="250"/>
                      </a:cubicBezTo>
                      <a:cubicBezTo>
                        <a:pt x="284" y="250"/>
                        <a:pt x="284" y="249"/>
                        <a:pt x="284" y="249"/>
                      </a:cubicBezTo>
                      <a:cubicBezTo>
                        <a:pt x="292" y="241"/>
                        <a:pt x="301" y="234"/>
                        <a:pt x="310" y="227"/>
                      </a:cubicBezTo>
                      <a:lnTo>
                        <a:pt x="310" y="227"/>
                      </a:lnTo>
                      <a:cubicBezTo>
                        <a:pt x="324" y="216"/>
                        <a:pt x="340" y="207"/>
                        <a:pt x="358" y="201"/>
                      </a:cubicBezTo>
                      <a:cubicBezTo>
                        <a:pt x="358" y="200"/>
                        <a:pt x="358" y="200"/>
                        <a:pt x="358" y="200"/>
                      </a:cubicBezTo>
                      <a:cubicBezTo>
                        <a:pt x="379" y="192"/>
                        <a:pt x="403" y="188"/>
                        <a:pt x="428" y="188"/>
                      </a:cubicBezTo>
                      <a:cubicBezTo>
                        <a:pt x="430" y="188"/>
                        <a:pt x="431" y="188"/>
                        <a:pt x="433" y="188"/>
                      </a:cubicBezTo>
                      <a:cubicBezTo>
                        <a:pt x="442" y="188"/>
                        <a:pt x="452" y="189"/>
                        <a:pt x="462" y="190"/>
                      </a:cubicBezTo>
                      <a:cubicBezTo>
                        <a:pt x="466" y="185"/>
                        <a:pt x="471" y="182"/>
                        <a:pt x="478" y="181"/>
                      </a:cubicBezTo>
                      <a:cubicBezTo>
                        <a:pt x="477" y="181"/>
                        <a:pt x="477" y="180"/>
                        <a:pt x="476" y="180"/>
                      </a:cubicBezTo>
                      <a:cubicBezTo>
                        <a:pt x="476" y="180"/>
                        <a:pt x="476" y="180"/>
                        <a:pt x="476" y="180"/>
                      </a:cubicBezTo>
                      <a:cubicBezTo>
                        <a:pt x="464" y="177"/>
                        <a:pt x="451" y="175"/>
                        <a:pt x="439" y="174"/>
                      </a:cubicBezTo>
                      <a:lnTo>
                        <a:pt x="439" y="174"/>
                      </a:lnTo>
                      <a:cubicBezTo>
                        <a:pt x="374" y="170"/>
                        <a:pt x="312" y="198"/>
                        <a:pt x="269" y="246"/>
                      </a:cubicBezTo>
                      <a:lnTo>
                        <a:pt x="269" y="246"/>
                      </a:lnTo>
                      <a:cubicBezTo>
                        <a:pt x="260" y="256"/>
                        <a:pt x="252" y="266"/>
                        <a:pt x="245" y="277"/>
                      </a:cubicBezTo>
                      <a:cubicBezTo>
                        <a:pt x="245" y="277"/>
                        <a:pt x="245" y="277"/>
                        <a:pt x="245" y="277"/>
                      </a:cubicBezTo>
                      <a:cubicBezTo>
                        <a:pt x="238" y="288"/>
                        <a:pt x="233" y="298"/>
                        <a:pt x="228" y="310"/>
                      </a:cubicBezTo>
                      <a:cubicBezTo>
                        <a:pt x="228" y="310"/>
                        <a:pt x="228" y="310"/>
                        <a:pt x="228" y="310"/>
                      </a:cubicBezTo>
                      <a:cubicBezTo>
                        <a:pt x="223" y="321"/>
                        <a:pt x="219" y="333"/>
                        <a:pt x="217" y="345"/>
                      </a:cubicBezTo>
                      <a:cubicBezTo>
                        <a:pt x="206" y="391"/>
                        <a:pt x="210" y="442"/>
                        <a:pt x="235" y="494"/>
                      </a:cubicBezTo>
                      <a:lnTo>
                        <a:pt x="235" y="494"/>
                      </a:lnTo>
                      <a:cubicBezTo>
                        <a:pt x="240" y="505"/>
                        <a:pt x="246" y="516"/>
                        <a:pt x="253" y="527"/>
                      </a:cubicBezTo>
                      <a:lnTo>
                        <a:pt x="253" y="527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36" name="Freeform 8">
                  <a:extLst>
                    <a:ext uri="{FF2B5EF4-FFF2-40B4-BE49-F238E27FC236}">
                      <a16:creationId xmlns:a16="http://schemas.microsoft.com/office/drawing/2014/main" id="{043C1706-F9D4-B9D5-8FDB-C6099F116FF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88265" y="465138"/>
                  <a:ext cx="273050" cy="304800"/>
                </a:xfrm>
                <a:custGeom>
                  <a:avLst/>
                  <a:gdLst>
                    <a:gd name="T0" fmla="*/ 31 w 337"/>
                    <a:gd name="T1" fmla="*/ 334 h 370"/>
                    <a:gd name="T2" fmla="*/ 55 w 337"/>
                    <a:gd name="T3" fmla="*/ 309 h 370"/>
                    <a:gd name="T4" fmla="*/ 27 w 337"/>
                    <a:gd name="T5" fmla="*/ 282 h 370"/>
                    <a:gd name="T6" fmla="*/ 8 w 337"/>
                    <a:gd name="T7" fmla="*/ 272 h 370"/>
                    <a:gd name="T8" fmla="*/ 31 w 337"/>
                    <a:gd name="T9" fmla="*/ 333 h 370"/>
                    <a:gd name="T10" fmla="*/ 58 w 337"/>
                    <a:gd name="T11" fmla="*/ 370 h 370"/>
                    <a:gd name="T12" fmla="*/ 303 w 337"/>
                    <a:gd name="T13" fmla="*/ 58 h 370"/>
                    <a:gd name="T14" fmla="*/ 58 w 337"/>
                    <a:gd name="T15" fmla="*/ 370 h 370"/>
                    <a:gd name="T16" fmla="*/ 325 w 337"/>
                    <a:gd name="T17" fmla="*/ 18 h 370"/>
                    <a:gd name="T18" fmla="*/ 327 w 337"/>
                    <a:gd name="T19" fmla="*/ 60 h 370"/>
                    <a:gd name="T20" fmla="*/ 322 w 337"/>
                    <a:gd name="T21" fmla="*/ 40 h 370"/>
                    <a:gd name="T22" fmla="*/ 325 w 337"/>
                    <a:gd name="T23" fmla="*/ 18 h 370"/>
                    <a:gd name="T24" fmla="*/ 41 w 337"/>
                    <a:gd name="T25" fmla="*/ 347 h 370"/>
                    <a:gd name="T26" fmla="*/ 186 w 337"/>
                    <a:gd name="T27" fmla="*/ 194 h 370"/>
                    <a:gd name="T28" fmla="*/ 323 w 337"/>
                    <a:gd name="T29" fmla="*/ 13 h 370"/>
                    <a:gd name="T30" fmla="*/ 267 w 337"/>
                    <a:gd name="T31" fmla="*/ 53 h 370"/>
                    <a:gd name="T32" fmla="*/ 145 w 337"/>
                    <a:gd name="T33" fmla="*/ 232 h 370"/>
                    <a:gd name="T34" fmla="*/ 114 w 337"/>
                    <a:gd name="T35" fmla="*/ 274 h 370"/>
                    <a:gd name="T36" fmla="*/ 92 w 337"/>
                    <a:gd name="T37" fmla="*/ 299 h 370"/>
                    <a:gd name="T38" fmla="*/ 75 w 337"/>
                    <a:gd name="T39" fmla="*/ 317 h 370"/>
                    <a:gd name="T40" fmla="*/ 85 w 337"/>
                    <a:gd name="T41" fmla="*/ 299 h 370"/>
                    <a:gd name="T42" fmla="*/ 31 w 337"/>
                    <a:gd name="T43" fmla="*/ 279 h 370"/>
                    <a:gd name="T44" fmla="*/ 73 w 337"/>
                    <a:gd name="T45" fmla="*/ 312 h 370"/>
                    <a:gd name="T46" fmla="*/ 102 w 337"/>
                    <a:gd name="T47" fmla="*/ 279 h 370"/>
                    <a:gd name="T48" fmla="*/ 90 w 337"/>
                    <a:gd name="T49" fmla="*/ 294 h 370"/>
                    <a:gd name="T50" fmla="*/ 110 w 337"/>
                    <a:gd name="T51" fmla="*/ 270 h 370"/>
                    <a:gd name="T52" fmla="*/ 89 w 337"/>
                    <a:gd name="T53" fmla="*/ 226 h 370"/>
                    <a:gd name="T54" fmla="*/ 82 w 337"/>
                    <a:gd name="T55" fmla="*/ 226 h 370"/>
                    <a:gd name="T56" fmla="*/ 102 w 337"/>
                    <a:gd name="T57" fmla="*/ 211 h 370"/>
                    <a:gd name="T58" fmla="*/ 144 w 337"/>
                    <a:gd name="T59" fmla="*/ 199 h 370"/>
                    <a:gd name="T60" fmla="*/ 110 w 337"/>
                    <a:gd name="T61" fmla="*/ 270 h 370"/>
                    <a:gd name="T62" fmla="*/ 128 w 337"/>
                    <a:gd name="T63" fmla="*/ 246 h 370"/>
                    <a:gd name="T64" fmla="*/ 109 w 337"/>
                    <a:gd name="T65" fmla="*/ 214 h 370"/>
                    <a:gd name="T66" fmla="*/ 144 w 337"/>
                    <a:gd name="T67" fmla="*/ 224 h 370"/>
                    <a:gd name="T68" fmla="*/ 153 w 337"/>
                    <a:gd name="T69" fmla="*/ 204 h 370"/>
                    <a:gd name="T70" fmla="*/ 144 w 337"/>
                    <a:gd name="T71" fmla="*/ 224 h 370"/>
                    <a:gd name="T72" fmla="*/ 171 w 337"/>
                    <a:gd name="T73" fmla="*/ 183 h 370"/>
                    <a:gd name="T74" fmla="*/ 154 w 337"/>
                    <a:gd name="T75" fmla="*/ 199 h 370"/>
                    <a:gd name="T76" fmla="*/ 159 w 337"/>
                    <a:gd name="T77" fmla="*/ 202 h 370"/>
                    <a:gd name="T78" fmla="*/ 183 w 337"/>
                    <a:gd name="T79" fmla="*/ 164 h 370"/>
                    <a:gd name="T80" fmla="*/ 94 w 337"/>
                    <a:gd name="T81" fmla="*/ 175 h 370"/>
                    <a:gd name="T82" fmla="*/ 174 w 337"/>
                    <a:gd name="T83" fmla="*/ 178 h 370"/>
                    <a:gd name="T84" fmla="*/ 193 w 337"/>
                    <a:gd name="T85" fmla="*/ 148 h 370"/>
                    <a:gd name="T86" fmla="*/ 54 w 337"/>
                    <a:gd name="T87" fmla="*/ 148 h 370"/>
                    <a:gd name="T88" fmla="*/ 186 w 337"/>
                    <a:gd name="T89" fmla="*/ 159 h 370"/>
                    <a:gd name="T90" fmla="*/ 204 w 337"/>
                    <a:gd name="T91" fmla="*/ 131 h 370"/>
                    <a:gd name="T92" fmla="*/ 110 w 337"/>
                    <a:gd name="T93" fmla="*/ 123 h 370"/>
                    <a:gd name="T94" fmla="*/ 42 w 337"/>
                    <a:gd name="T95" fmla="*/ 99 h 370"/>
                    <a:gd name="T96" fmla="*/ 113 w 337"/>
                    <a:gd name="T97" fmla="*/ 137 h 3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37" h="370">
                      <a:moveTo>
                        <a:pt x="31" y="333"/>
                      </a:moveTo>
                      <a:lnTo>
                        <a:pt x="31" y="333"/>
                      </a:lnTo>
                      <a:cubicBezTo>
                        <a:pt x="31" y="334"/>
                        <a:pt x="31" y="334"/>
                        <a:pt x="31" y="334"/>
                      </a:cubicBezTo>
                      <a:cubicBezTo>
                        <a:pt x="33" y="337"/>
                        <a:pt x="35" y="340"/>
                        <a:pt x="37" y="343"/>
                      </a:cubicBezTo>
                      <a:cubicBezTo>
                        <a:pt x="48" y="334"/>
                        <a:pt x="59" y="325"/>
                        <a:pt x="68" y="316"/>
                      </a:cubicBezTo>
                      <a:cubicBezTo>
                        <a:pt x="64" y="313"/>
                        <a:pt x="59" y="311"/>
                        <a:pt x="55" y="309"/>
                      </a:cubicBezTo>
                      <a:cubicBezTo>
                        <a:pt x="48" y="316"/>
                        <a:pt x="42" y="320"/>
                        <a:pt x="29" y="320"/>
                      </a:cubicBezTo>
                      <a:cubicBezTo>
                        <a:pt x="27" y="320"/>
                        <a:pt x="26" y="318"/>
                        <a:pt x="27" y="316"/>
                      </a:cubicBezTo>
                      <a:cubicBezTo>
                        <a:pt x="29" y="309"/>
                        <a:pt x="27" y="291"/>
                        <a:pt x="27" y="282"/>
                      </a:cubicBezTo>
                      <a:cubicBezTo>
                        <a:pt x="26" y="280"/>
                        <a:pt x="25" y="278"/>
                        <a:pt x="24" y="276"/>
                      </a:cubicBezTo>
                      <a:cubicBezTo>
                        <a:pt x="20" y="277"/>
                        <a:pt x="16" y="277"/>
                        <a:pt x="10" y="277"/>
                      </a:cubicBezTo>
                      <a:cubicBezTo>
                        <a:pt x="7" y="277"/>
                        <a:pt x="6" y="274"/>
                        <a:pt x="8" y="272"/>
                      </a:cubicBezTo>
                      <a:cubicBezTo>
                        <a:pt x="17" y="264"/>
                        <a:pt x="16" y="253"/>
                        <a:pt x="17" y="238"/>
                      </a:cubicBezTo>
                      <a:cubicBezTo>
                        <a:pt x="12" y="241"/>
                        <a:pt x="4" y="247"/>
                        <a:pt x="0" y="249"/>
                      </a:cubicBezTo>
                      <a:cubicBezTo>
                        <a:pt x="4" y="288"/>
                        <a:pt x="17" y="313"/>
                        <a:pt x="31" y="333"/>
                      </a:cubicBezTo>
                      <a:lnTo>
                        <a:pt x="31" y="333"/>
                      </a:lnTo>
                      <a:close/>
                      <a:moveTo>
                        <a:pt x="58" y="370"/>
                      </a:moveTo>
                      <a:lnTo>
                        <a:pt x="58" y="370"/>
                      </a:lnTo>
                      <a:cubicBezTo>
                        <a:pt x="173" y="293"/>
                        <a:pt x="218" y="153"/>
                        <a:pt x="321" y="65"/>
                      </a:cubicBezTo>
                      <a:lnTo>
                        <a:pt x="306" y="62"/>
                      </a:lnTo>
                      <a:cubicBezTo>
                        <a:pt x="303" y="61"/>
                        <a:pt x="303" y="61"/>
                        <a:pt x="303" y="58"/>
                      </a:cubicBezTo>
                      <a:lnTo>
                        <a:pt x="306" y="37"/>
                      </a:lnTo>
                      <a:cubicBezTo>
                        <a:pt x="211" y="133"/>
                        <a:pt x="158" y="292"/>
                        <a:pt x="50" y="360"/>
                      </a:cubicBezTo>
                      <a:cubicBezTo>
                        <a:pt x="53" y="363"/>
                        <a:pt x="55" y="366"/>
                        <a:pt x="58" y="370"/>
                      </a:cubicBezTo>
                      <a:lnTo>
                        <a:pt x="58" y="370"/>
                      </a:lnTo>
                      <a:close/>
                      <a:moveTo>
                        <a:pt x="325" y="18"/>
                      </a:moveTo>
                      <a:lnTo>
                        <a:pt x="325" y="18"/>
                      </a:lnTo>
                      <a:cubicBezTo>
                        <a:pt x="321" y="22"/>
                        <a:pt x="316" y="26"/>
                        <a:pt x="312" y="30"/>
                      </a:cubicBezTo>
                      <a:lnTo>
                        <a:pt x="309" y="57"/>
                      </a:lnTo>
                      <a:lnTo>
                        <a:pt x="327" y="60"/>
                      </a:lnTo>
                      <a:cubicBezTo>
                        <a:pt x="330" y="58"/>
                        <a:pt x="333" y="55"/>
                        <a:pt x="337" y="52"/>
                      </a:cubicBezTo>
                      <a:lnTo>
                        <a:pt x="334" y="46"/>
                      </a:lnTo>
                      <a:cubicBezTo>
                        <a:pt x="329" y="47"/>
                        <a:pt x="324" y="45"/>
                        <a:pt x="322" y="40"/>
                      </a:cubicBezTo>
                      <a:cubicBezTo>
                        <a:pt x="320" y="34"/>
                        <a:pt x="323" y="29"/>
                        <a:pt x="328" y="27"/>
                      </a:cubicBezTo>
                      <a:lnTo>
                        <a:pt x="325" y="18"/>
                      </a:lnTo>
                      <a:lnTo>
                        <a:pt x="325" y="18"/>
                      </a:lnTo>
                      <a:close/>
                      <a:moveTo>
                        <a:pt x="75" y="317"/>
                      </a:moveTo>
                      <a:lnTo>
                        <a:pt x="75" y="317"/>
                      </a:lnTo>
                      <a:cubicBezTo>
                        <a:pt x="64" y="328"/>
                        <a:pt x="53" y="338"/>
                        <a:pt x="41" y="347"/>
                      </a:cubicBezTo>
                      <a:lnTo>
                        <a:pt x="41" y="348"/>
                      </a:lnTo>
                      <a:cubicBezTo>
                        <a:pt x="43" y="351"/>
                        <a:pt x="45" y="353"/>
                        <a:pt x="47" y="355"/>
                      </a:cubicBezTo>
                      <a:cubicBezTo>
                        <a:pt x="103" y="320"/>
                        <a:pt x="145" y="259"/>
                        <a:pt x="186" y="194"/>
                      </a:cubicBezTo>
                      <a:cubicBezTo>
                        <a:pt x="221" y="138"/>
                        <a:pt x="259" y="75"/>
                        <a:pt x="307" y="27"/>
                      </a:cubicBezTo>
                      <a:cubicBezTo>
                        <a:pt x="307" y="27"/>
                        <a:pt x="308" y="27"/>
                        <a:pt x="308" y="26"/>
                      </a:cubicBezTo>
                      <a:cubicBezTo>
                        <a:pt x="313" y="22"/>
                        <a:pt x="318" y="17"/>
                        <a:pt x="323" y="13"/>
                      </a:cubicBezTo>
                      <a:lnTo>
                        <a:pt x="319" y="0"/>
                      </a:lnTo>
                      <a:cubicBezTo>
                        <a:pt x="300" y="15"/>
                        <a:pt x="283" y="33"/>
                        <a:pt x="267" y="52"/>
                      </a:cubicBezTo>
                      <a:cubicBezTo>
                        <a:pt x="267" y="52"/>
                        <a:pt x="267" y="53"/>
                        <a:pt x="267" y="53"/>
                      </a:cubicBezTo>
                      <a:cubicBezTo>
                        <a:pt x="236" y="90"/>
                        <a:pt x="210" y="132"/>
                        <a:pt x="185" y="171"/>
                      </a:cubicBezTo>
                      <a:cubicBezTo>
                        <a:pt x="172" y="191"/>
                        <a:pt x="159" y="212"/>
                        <a:pt x="145" y="232"/>
                      </a:cubicBezTo>
                      <a:cubicBezTo>
                        <a:pt x="145" y="232"/>
                        <a:pt x="145" y="232"/>
                        <a:pt x="145" y="232"/>
                      </a:cubicBezTo>
                      <a:cubicBezTo>
                        <a:pt x="139" y="241"/>
                        <a:pt x="133" y="249"/>
                        <a:pt x="127" y="256"/>
                      </a:cubicBezTo>
                      <a:cubicBezTo>
                        <a:pt x="127" y="257"/>
                        <a:pt x="127" y="257"/>
                        <a:pt x="127" y="257"/>
                      </a:cubicBezTo>
                      <a:cubicBezTo>
                        <a:pt x="122" y="263"/>
                        <a:pt x="118" y="269"/>
                        <a:pt x="114" y="274"/>
                      </a:cubicBezTo>
                      <a:cubicBezTo>
                        <a:pt x="113" y="274"/>
                        <a:pt x="113" y="275"/>
                        <a:pt x="113" y="275"/>
                      </a:cubicBezTo>
                      <a:cubicBezTo>
                        <a:pt x="107" y="283"/>
                        <a:pt x="100" y="291"/>
                        <a:pt x="93" y="298"/>
                      </a:cubicBezTo>
                      <a:cubicBezTo>
                        <a:pt x="93" y="299"/>
                        <a:pt x="93" y="299"/>
                        <a:pt x="92" y="299"/>
                      </a:cubicBezTo>
                      <a:cubicBezTo>
                        <a:pt x="87" y="305"/>
                        <a:pt x="81" y="311"/>
                        <a:pt x="75" y="317"/>
                      </a:cubicBezTo>
                      <a:lnTo>
                        <a:pt x="75" y="317"/>
                      </a:lnTo>
                      <a:lnTo>
                        <a:pt x="75" y="317"/>
                      </a:lnTo>
                      <a:close/>
                      <a:moveTo>
                        <a:pt x="73" y="312"/>
                      </a:moveTo>
                      <a:lnTo>
                        <a:pt x="73" y="312"/>
                      </a:lnTo>
                      <a:cubicBezTo>
                        <a:pt x="77" y="307"/>
                        <a:pt x="81" y="303"/>
                        <a:pt x="85" y="299"/>
                      </a:cubicBezTo>
                      <a:cubicBezTo>
                        <a:pt x="59" y="295"/>
                        <a:pt x="44" y="282"/>
                        <a:pt x="39" y="267"/>
                      </a:cubicBezTo>
                      <a:cubicBezTo>
                        <a:pt x="35" y="270"/>
                        <a:pt x="32" y="273"/>
                        <a:pt x="29" y="274"/>
                      </a:cubicBezTo>
                      <a:cubicBezTo>
                        <a:pt x="30" y="276"/>
                        <a:pt x="31" y="277"/>
                        <a:pt x="31" y="279"/>
                      </a:cubicBezTo>
                      <a:cubicBezTo>
                        <a:pt x="32" y="279"/>
                        <a:pt x="32" y="279"/>
                        <a:pt x="32" y="280"/>
                      </a:cubicBezTo>
                      <a:cubicBezTo>
                        <a:pt x="43" y="297"/>
                        <a:pt x="55" y="302"/>
                        <a:pt x="73" y="312"/>
                      </a:cubicBezTo>
                      <a:lnTo>
                        <a:pt x="73" y="312"/>
                      </a:lnTo>
                      <a:close/>
                      <a:moveTo>
                        <a:pt x="90" y="294"/>
                      </a:moveTo>
                      <a:lnTo>
                        <a:pt x="90" y="294"/>
                      </a:lnTo>
                      <a:cubicBezTo>
                        <a:pt x="94" y="289"/>
                        <a:pt x="98" y="284"/>
                        <a:pt x="102" y="279"/>
                      </a:cubicBezTo>
                      <a:cubicBezTo>
                        <a:pt x="54" y="293"/>
                        <a:pt x="24" y="217"/>
                        <a:pt x="106" y="186"/>
                      </a:cubicBezTo>
                      <a:cubicBezTo>
                        <a:pt x="100" y="184"/>
                        <a:pt x="94" y="182"/>
                        <a:pt x="88" y="179"/>
                      </a:cubicBezTo>
                      <a:cubicBezTo>
                        <a:pt x="35" y="203"/>
                        <a:pt x="17" y="284"/>
                        <a:pt x="90" y="294"/>
                      </a:cubicBezTo>
                      <a:lnTo>
                        <a:pt x="90" y="294"/>
                      </a:lnTo>
                      <a:close/>
                      <a:moveTo>
                        <a:pt x="110" y="270"/>
                      </a:moveTo>
                      <a:lnTo>
                        <a:pt x="110" y="270"/>
                      </a:lnTo>
                      <a:cubicBezTo>
                        <a:pt x="114" y="265"/>
                        <a:pt x="118" y="260"/>
                        <a:pt x="122" y="254"/>
                      </a:cubicBezTo>
                      <a:cubicBezTo>
                        <a:pt x="124" y="240"/>
                        <a:pt x="120" y="224"/>
                        <a:pt x="103" y="216"/>
                      </a:cubicBezTo>
                      <a:cubicBezTo>
                        <a:pt x="98" y="219"/>
                        <a:pt x="93" y="222"/>
                        <a:pt x="89" y="226"/>
                      </a:cubicBezTo>
                      <a:cubicBezTo>
                        <a:pt x="115" y="230"/>
                        <a:pt x="115" y="263"/>
                        <a:pt x="91" y="263"/>
                      </a:cubicBezTo>
                      <a:cubicBezTo>
                        <a:pt x="72" y="263"/>
                        <a:pt x="73" y="239"/>
                        <a:pt x="81" y="227"/>
                      </a:cubicBezTo>
                      <a:cubicBezTo>
                        <a:pt x="81" y="227"/>
                        <a:pt x="82" y="226"/>
                        <a:pt x="82" y="226"/>
                      </a:cubicBezTo>
                      <a:lnTo>
                        <a:pt x="82" y="226"/>
                      </a:lnTo>
                      <a:cubicBezTo>
                        <a:pt x="86" y="221"/>
                        <a:pt x="92" y="216"/>
                        <a:pt x="101" y="211"/>
                      </a:cubicBezTo>
                      <a:cubicBezTo>
                        <a:pt x="101" y="211"/>
                        <a:pt x="101" y="211"/>
                        <a:pt x="102" y="211"/>
                      </a:cubicBezTo>
                      <a:cubicBezTo>
                        <a:pt x="108" y="208"/>
                        <a:pt x="116" y="205"/>
                        <a:pt x="125" y="203"/>
                      </a:cubicBezTo>
                      <a:cubicBezTo>
                        <a:pt x="125" y="202"/>
                        <a:pt x="126" y="202"/>
                        <a:pt x="126" y="202"/>
                      </a:cubicBezTo>
                      <a:cubicBezTo>
                        <a:pt x="131" y="201"/>
                        <a:pt x="137" y="200"/>
                        <a:pt x="144" y="199"/>
                      </a:cubicBezTo>
                      <a:cubicBezTo>
                        <a:pt x="139" y="197"/>
                        <a:pt x="133" y="195"/>
                        <a:pt x="127" y="193"/>
                      </a:cubicBezTo>
                      <a:cubicBezTo>
                        <a:pt x="123" y="192"/>
                        <a:pt x="119" y="190"/>
                        <a:pt x="115" y="189"/>
                      </a:cubicBezTo>
                      <a:cubicBezTo>
                        <a:pt x="26" y="218"/>
                        <a:pt x="62" y="296"/>
                        <a:pt x="110" y="270"/>
                      </a:cubicBezTo>
                      <a:lnTo>
                        <a:pt x="110" y="270"/>
                      </a:lnTo>
                      <a:close/>
                      <a:moveTo>
                        <a:pt x="128" y="246"/>
                      </a:moveTo>
                      <a:lnTo>
                        <a:pt x="128" y="246"/>
                      </a:lnTo>
                      <a:cubicBezTo>
                        <a:pt x="132" y="241"/>
                        <a:pt x="136" y="235"/>
                        <a:pt x="140" y="230"/>
                      </a:cubicBezTo>
                      <a:cubicBezTo>
                        <a:pt x="139" y="225"/>
                        <a:pt x="133" y="215"/>
                        <a:pt x="125" y="208"/>
                      </a:cubicBezTo>
                      <a:cubicBezTo>
                        <a:pt x="120" y="210"/>
                        <a:pt x="114" y="211"/>
                        <a:pt x="109" y="214"/>
                      </a:cubicBezTo>
                      <a:cubicBezTo>
                        <a:pt x="123" y="221"/>
                        <a:pt x="128" y="234"/>
                        <a:pt x="128" y="246"/>
                      </a:cubicBezTo>
                      <a:lnTo>
                        <a:pt x="128" y="246"/>
                      </a:lnTo>
                      <a:close/>
                      <a:moveTo>
                        <a:pt x="144" y="224"/>
                      </a:moveTo>
                      <a:lnTo>
                        <a:pt x="144" y="224"/>
                      </a:lnTo>
                      <a:cubicBezTo>
                        <a:pt x="148" y="218"/>
                        <a:pt x="152" y="212"/>
                        <a:pt x="156" y="206"/>
                      </a:cubicBezTo>
                      <a:cubicBezTo>
                        <a:pt x="155" y="205"/>
                        <a:pt x="154" y="205"/>
                        <a:pt x="153" y="204"/>
                      </a:cubicBezTo>
                      <a:cubicBezTo>
                        <a:pt x="147" y="205"/>
                        <a:pt x="140" y="205"/>
                        <a:pt x="132" y="207"/>
                      </a:cubicBezTo>
                      <a:cubicBezTo>
                        <a:pt x="137" y="212"/>
                        <a:pt x="141" y="219"/>
                        <a:pt x="144" y="224"/>
                      </a:cubicBezTo>
                      <a:lnTo>
                        <a:pt x="144" y="224"/>
                      </a:lnTo>
                      <a:close/>
                      <a:moveTo>
                        <a:pt x="159" y="202"/>
                      </a:moveTo>
                      <a:lnTo>
                        <a:pt x="159" y="202"/>
                      </a:lnTo>
                      <a:cubicBezTo>
                        <a:pt x="163" y="195"/>
                        <a:pt x="167" y="189"/>
                        <a:pt x="171" y="183"/>
                      </a:cubicBezTo>
                      <a:cubicBezTo>
                        <a:pt x="156" y="179"/>
                        <a:pt x="127" y="181"/>
                        <a:pt x="110" y="181"/>
                      </a:cubicBezTo>
                      <a:cubicBezTo>
                        <a:pt x="116" y="184"/>
                        <a:pt x="122" y="186"/>
                        <a:pt x="129" y="188"/>
                      </a:cubicBezTo>
                      <a:cubicBezTo>
                        <a:pt x="138" y="191"/>
                        <a:pt x="147" y="194"/>
                        <a:pt x="154" y="199"/>
                      </a:cubicBezTo>
                      <a:cubicBezTo>
                        <a:pt x="155" y="199"/>
                        <a:pt x="155" y="199"/>
                        <a:pt x="155" y="199"/>
                      </a:cubicBezTo>
                      <a:cubicBezTo>
                        <a:pt x="156" y="200"/>
                        <a:pt x="158" y="201"/>
                        <a:pt x="159" y="202"/>
                      </a:cubicBezTo>
                      <a:lnTo>
                        <a:pt x="159" y="202"/>
                      </a:lnTo>
                      <a:close/>
                      <a:moveTo>
                        <a:pt x="174" y="178"/>
                      </a:moveTo>
                      <a:lnTo>
                        <a:pt x="174" y="178"/>
                      </a:lnTo>
                      <a:cubicBezTo>
                        <a:pt x="177" y="173"/>
                        <a:pt x="180" y="169"/>
                        <a:pt x="183" y="164"/>
                      </a:cubicBezTo>
                      <a:cubicBezTo>
                        <a:pt x="166" y="159"/>
                        <a:pt x="138" y="160"/>
                        <a:pt x="121" y="160"/>
                      </a:cubicBezTo>
                      <a:cubicBezTo>
                        <a:pt x="100" y="161"/>
                        <a:pt x="79" y="161"/>
                        <a:pt x="62" y="157"/>
                      </a:cubicBezTo>
                      <a:cubicBezTo>
                        <a:pt x="71" y="165"/>
                        <a:pt x="82" y="170"/>
                        <a:pt x="94" y="175"/>
                      </a:cubicBezTo>
                      <a:cubicBezTo>
                        <a:pt x="102" y="177"/>
                        <a:pt x="123" y="175"/>
                        <a:pt x="130" y="175"/>
                      </a:cubicBezTo>
                      <a:cubicBezTo>
                        <a:pt x="146" y="175"/>
                        <a:pt x="163" y="175"/>
                        <a:pt x="174" y="178"/>
                      </a:cubicBezTo>
                      <a:lnTo>
                        <a:pt x="174" y="178"/>
                      </a:lnTo>
                      <a:close/>
                      <a:moveTo>
                        <a:pt x="186" y="159"/>
                      </a:moveTo>
                      <a:lnTo>
                        <a:pt x="186" y="159"/>
                      </a:lnTo>
                      <a:cubicBezTo>
                        <a:pt x="188" y="155"/>
                        <a:pt x="191" y="152"/>
                        <a:pt x="193" y="148"/>
                      </a:cubicBezTo>
                      <a:cubicBezTo>
                        <a:pt x="171" y="139"/>
                        <a:pt x="136" y="142"/>
                        <a:pt x="113" y="142"/>
                      </a:cubicBezTo>
                      <a:cubicBezTo>
                        <a:pt x="87" y="142"/>
                        <a:pt x="60" y="141"/>
                        <a:pt x="43" y="126"/>
                      </a:cubicBezTo>
                      <a:cubicBezTo>
                        <a:pt x="46" y="135"/>
                        <a:pt x="50" y="142"/>
                        <a:pt x="54" y="148"/>
                      </a:cubicBezTo>
                      <a:cubicBezTo>
                        <a:pt x="80" y="159"/>
                        <a:pt x="128" y="153"/>
                        <a:pt x="158" y="155"/>
                      </a:cubicBezTo>
                      <a:cubicBezTo>
                        <a:pt x="168" y="155"/>
                        <a:pt x="178" y="156"/>
                        <a:pt x="186" y="159"/>
                      </a:cubicBezTo>
                      <a:lnTo>
                        <a:pt x="186" y="159"/>
                      </a:lnTo>
                      <a:close/>
                      <a:moveTo>
                        <a:pt x="196" y="143"/>
                      </a:moveTo>
                      <a:lnTo>
                        <a:pt x="196" y="143"/>
                      </a:lnTo>
                      <a:cubicBezTo>
                        <a:pt x="199" y="139"/>
                        <a:pt x="201" y="135"/>
                        <a:pt x="204" y="131"/>
                      </a:cubicBezTo>
                      <a:cubicBezTo>
                        <a:pt x="195" y="128"/>
                        <a:pt x="187" y="126"/>
                        <a:pt x="178" y="125"/>
                      </a:cubicBezTo>
                      <a:cubicBezTo>
                        <a:pt x="178" y="125"/>
                        <a:pt x="178" y="125"/>
                        <a:pt x="177" y="125"/>
                      </a:cubicBezTo>
                      <a:cubicBezTo>
                        <a:pt x="155" y="121"/>
                        <a:pt x="133" y="122"/>
                        <a:pt x="110" y="123"/>
                      </a:cubicBezTo>
                      <a:cubicBezTo>
                        <a:pt x="95" y="123"/>
                        <a:pt x="81" y="122"/>
                        <a:pt x="69" y="118"/>
                      </a:cubicBezTo>
                      <a:cubicBezTo>
                        <a:pt x="68" y="118"/>
                        <a:pt x="68" y="118"/>
                        <a:pt x="68" y="118"/>
                      </a:cubicBezTo>
                      <a:cubicBezTo>
                        <a:pt x="58" y="115"/>
                        <a:pt x="49" y="109"/>
                        <a:pt x="42" y="99"/>
                      </a:cubicBezTo>
                      <a:cubicBezTo>
                        <a:pt x="41" y="100"/>
                        <a:pt x="40" y="101"/>
                        <a:pt x="39" y="102"/>
                      </a:cubicBezTo>
                      <a:cubicBezTo>
                        <a:pt x="40" y="107"/>
                        <a:pt x="40" y="111"/>
                        <a:pt x="41" y="115"/>
                      </a:cubicBezTo>
                      <a:cubicBezTo>
                        <a:pt x="55" y="134"/>
                        <a:pt x="83" y="137"/>
                        <a:pt x="113" y="137"/>
                      </a:cubicBezTo>
                      <a:cubicBezTo>
                        <a:pt x="138" y="137"/>
                        <a:pt x="173" y="133"/>
                        <a:pt x="196" y="143"/>
                      </a:cubicBezTo>
                      <a:lnTo>
                        <a:pt x="196" y="143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37" name="Freeform 9">
                  <a:extLst>
                    <a:ext uri="{FF2B5EF4-FFF2-40B4-BE49-F238E27FC236}">
                      <a16:creationId xmlns:a16="http://schemas.microsoft.com/office/drawing/2014/main" id="{194727C8-8DA2-1C31-6C3E-3364480030A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13651" y="406400"/>
                  <a:ext cx="296863" cy="406399"/>
                </a:xfrm>
                <a:custGeom>
                  <a:avLst/>
                  <a:gdLst>
                    <a:gd name="T0" fmla="*/ 366 w 366"/>
                    <a:gd name="T1" fmla="*/ 110 h 496"/>
                    <a:gd name="T2" fmla="*/ 303 w 366"/>
                    <a:gd name="T3" fmla="*/ 97 h 496"/>
                    <a:gd name="T4" fmla="*/ 328 w 366"/>
                    <a:gd name="T5" fmla="*/ 122 h 496"/>
                    <a:gd name="T6" fmla="*/ 47 w 366"/>
                    <a:gd name="T7" fmla="*/ 454 h 496"/>
                    <a:gd name="T8" fmla="*/ 91 w 366"/>
                    <a:gd name="T9" fmla="*/ 402 h 496"/>
                    <a:gd name="T10" fmla="*/ 89 w 366"/>
                    <a:gd name="T11" fmla="*/ 397 h 496"/>
                    <a:gd name="T12" fmla="*/ 47 w 366"/>
                    <a:gd name="T13" fmla="*/ 454 h 496"/>
                    <a:gd name="T14" fmla="*/ 101 w 366"/>
                    <a:gd name="T15" fmla="*/ 421 h 496"/>
                    <a:gd name="T16" fmla="*/ 119 w 366"/>
                    <a:gd name="T17" fmla="*/ 448 h 496"/>
                    <a:gd name="T18" fmla="*/ 69 w 366"/>
                    <a:gd name="T19" fmla="*/ 471 h 496"/>
                    <a:gd name="T20" fmla="*/ 101 w 366"/>
                    <a:gd name="T21" fmla="*/ 421 h 496"/>
                    <a:gd name="T22" fmla="*/ 82 w 366"/>
                    <a:gd name="T23" fmla="*/ 381 h 496"/>
                    <a:gd name="T24" fmla="*/ 28 w 366"/>
                    <a:gd name="T25" fmla="*/ 378 h 496"/>
                    <a:gd name="T26" fmla="*/ 7 w 366"/>
                    <a:gd name="T27" fmla="*/ 362 h 496"/>
                    <a:gd name="T28" fmla="*/ 6 w 366"/>
                    <a:gd name="T29" fmla="*/ 357 h 496"/>
                    <a:gd name="T30" fmla="*/ 68 w 366"/>
                    <a:gd name="T31" fmla="*/ 329 h 496"/>
                    <a:gd name="T32" fmla="*/ 67 w 366"/>
                    <a:gd name="T33" fmla="*/ 324 h 496"/>
                    <a:gd name="T34" fmla="*/ 6 w 366"/>
                    <a:gd name="T35" fmla="*/ 357 h 496"/>
                    <a:gd name="T36" fmla="*/ 0 w 366"/>
                    <a:gd name="T37" fmla="*/ 302 h 496"/>
                    <a:gd name="T38" fmla="*/ 15 w 366"/>
                    <a:gd name="T39" fmla="*/ 284 h 496"/>
                    <a:gd name="T40" fmla="*/ 67 w 366"/>
                    <a:gd name="T41" fmla="*/ 267 h 496"/>
                    <a:gd name="T42" fmla="*/ 0 w 366"/>
                    <a:gd name="T43" fmla="*/ 302 h 496"/>
                    <a:gd name="T44" fmla="*/ 68 w 366"/>
                    <a:gd name="T45" fmla="*/ 262 h 496"/>
                    <a:gd name="T46" fmla="*/ 23 w 366"/>
                    <a:gd name="T47" fmla="*/ 228 h 496"/>
                    <a:gd name="T48" fmla="*/ 17 w 366"/>
                    <a:gd name="T49" fmla="*/ 202 h 496"/>
                    <a:gd name="T50" fmla="*/ 19 w 366"/>
                    <a:gd name="T51" fmla="*/ 196 h 496"/>
                    <a:gd name="T52" fmla="*/ 82 w 366"/>
                    <a:gd name="T53" fmla="*/ 213 h 496"/>
                    <a:gd name="T54" fmla="*/ 84 w 366"/>
                    <a:gd name="T55" fmla="*/ 208 h 496"/>
                    <a:gd name="T56" fmla="*/ 19 w 366"/>
                    <a:gd name="T57" fmla="*/ 196 h 496"/>
                    <a:gd name="T58" fmla="*/ 40 w 366"/>
                    <a:gd name="T59" fmla="*/ 149 h 496"/>
                    <a:gd name="T60" fmla="*/ 60 w 366"/>
                    <a:gd name="T61" fmla="*/ 142 h 496"/>
                    <a:gd name="T62" fmla="*/ 111 w 366"/>
                    <a:gd name="T63" fmla="*/ 162 h 496"/>
                    <a:gd name="T64" fmla="*/ 40 w 366"/>
                    <a:gd name="T65" fmla="*/ 149 h 496"/>
                    <a:gd name="T66" fmla="*/ 114 w 366"/>
                    <a:gd name="T67" fmla="*/ 157 h 496"/>
                    <a:gd name="T68" fmla="*/ 95 w 366"/>
                    <a:gd name="T69" fmla="*/ 99 h 496"/>
                    <a:gd name="T70" fmla="*/ 102 w 366"/>
                    <a:gd name="T71" fmla="*/ 72 h 496"/>
                    <a:gd name="T72" fmla="*/ 106 w 366"/>
                    <a:gd name="T73" fmla="*/ 69 h 496"/>
                    <a:gd name="T74" fmla="*/ 150 w 366"/>
                    <a:gd name="T75" fmla="*/ 121 h 496"/>
                    <a:gd name="T76" fmla="*/ 155 w 366"/>
                    <a:gd name="T77" fmla="*/ 117 h 496"/>
                    <a:gd name="T78" fmla="*/ 106 w 366"/>
                    <a:gd name="T79" fmla="*/ 69 h 496"/>
                    <a:gd name="T80" fmla="*/ 149 w 366"/>
                    <a:gd name="T81" fmla="*/ 37 h 496"/>
                    <a:gd name="T82" fmla="*/ 170 w 366"/>
                    <a:gd name="T83" fmla="*/ 42 h 496"/>
                    <a:gd name="T84" fmla="*/ 200 w 366"/>
                    <a:gd name="T85" fmla="*/ 90 h 496"/>
                    <a:gd name="T86" fmla="*/ 149 w 366"/>
                    <a:gd name="T87" fmla="*/ 37 h 496"/>
                    <a:gd name="T88" fmla="*/ 206 w 366"/>
                    <a:gd name="T89" fmla="*/ 88 h 496"/>
                    <a:gd name="T90" fmla="*/ 222 w 366"/>
                    <a:gd name="T91" fmla="*/ 21 h 496"/>
                    <a:gd name="T92" fmla="*/ 243 w 366"/>
                    <a:gd name="T93" fmla="*/ 0 h 4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66" h="496">
                      <a:moveTo>
                        <a:pt x="358" y="119"/>
                      </a:moveTo>
                      <a:lnTo>
                        <a:pt x="358" y="119"/>
                      </a:lnTo>
                      <a:cubicBezTo>
                        <a:pt x="360" y="116"/>
                        <a:pt x="363" y="113"/>
                        <a:pt x="366" y="110"/>
                      </a:cubicBezTo>
                      <a:cubicBezTo>
                        <a:pt x="351" y="105"/>
                        <a:pt x="337" y="102"/>
                        <a:pt x="323" y="99"/>
                      </a:cubicBezTo>
                      <a:cubicBezTo>
                        <a:pt x="323" y="99"/>
                        <a:pt x="322" y="99"/>
                        <a:pt x="322" y="99"/>
                      </a:cubicBezTo>
                      <a:cubicBezTo>
                        <a:pt x="316" y="98"/>
                        <a:pt x="309" y="98"/>
                        <a:pt x="303" y="97"/>
                      </a:cubicBezTo>
                      <a:cubicBezTo>
                        <a:pt x="305" y="101"/>
                        <a:pt x="307" y="106"/>
                        <a:pt x="307" y="112"/>
                      </a:cubicBezTo>
                      <a:cubicBezTo>
                        <a:pt x="310" y="115"/>
                        <a:pt x="312" y="119"/>
                        <a:pt x="312" y="123"/>
                      </a:cubicBezTo>
                      <a:cubicBezTo>
                        <a:pt x="316" y="121"/>
                        <a:pt x="322" y="120"/>
                        <a:pt x="328" y="122"/>
                      </a:cubicBezTo>
                      <a:cubicBezTo>
                        <a:pt x="333" y="111"/>
                        <a:pt x="348" y="109"/>
                        <a:pt x="358" y="119"/>
                      </a:cubicBezTo>
                      <a:lnTo>
                        <a:pt x="358" y="119"/>
                      </a:lnTo>
                      <a:close/>
                      <a:moveTo>
                        <a:pt x="47" y="454"/>
                      </a:moveTo>
                      <a:lnTo>
                        <a:pt x="47" y="454"/>
                      </a:lnTo>
                      <a:lnTo>
                        <a:pt x="98" y="416"/>
                      </a:lnTo>
                      <a:cubicBezTo>
                        <a:pt x="96" y="411"/>
                        <a:pt x="93" y="407"/>
                        <a:pt x="91" y="402"/>
                      </a:cubicBezTo>
                      <a:lnTo>
                        <a:pt x="48" y="429"/>
                      </a:lnTo>
                      <a:cubicBezTo>
                        <a:pt x="45" y="431"/>
                        <a:pt x="42" y="426"/>
                        <a:pt x="45" y="424"/>
                      </a:cubicBezTo>
                      <a:lnTo>
                        <a:pt x="89" y="397"/>
                      </a:lnTo>
                      <a:cubicBezTo>
                        <a:pt x="87" y="394"/>
                        <a:pt x="85" y="390"/>
                        <a:pt x="84" y="386"/>
                      </a:cubicBezTo>
                      <a:lnTo>
                        <a:pt x="25" y="414"/>
                      </a:lnTo>
                      <a:cubicBezTo>
                        <a:pt x="31" y="427"/>
                        <a:pt x="38" y="441"/>
                        <a:pt x="47" y="454"/>
                      </a:cubicBezTo>
                      <a:lnTo>
                        <a:pt x="47" y="454"/>
                      </a:lnTo>
                      <a:close/>
                      <a:moveTo>
                        <a:pt x="101" y="421"/>
                      </a:moveTo>
                      <a:lnTo>
                        <a:pt x="101" y="421"/>
                      </a:lnTo>
                      <a:lnTo>
                        <a:pt x="50" y="459"/>
                      </a:lnTo>
                      <a:cubicBezTo>
                        <a:pt x="58" y="472"/>
                        <a:pt x="68" y="484"/>
                        <a:pt x="79" y="496"/>
                      </a:cubicBezTo>
                      <a:lnTo>
                        <a:pt x="119" y="448"/>
                      </a:lnTo>
                      <a:cubicBezTo>
                        <a:pt x="116" y="445"/>
                        <a:pt x="114" y="441"/>
                        <a:pt x="111" y="437"/>
                      </a:cubicBezTo>
                      <a:lnTo>
                        <a:pt x="73" y="475"/>
                      </a:lnTo>
                      <a:cubicBezTo>
                        <a:pt x="70" y="478"/>
                        <a:pt x="67" y="474"/>
                        <a:pt x="69" y="471"/>
                      </a:cubicBezTo>
                      <a:lnTo>
                        <a:pt x="108" y="433"/>
                      </a:lnTo>
                      <a:cubicBezTo>
                        <a:pt x="106" y="429"/>
                        <a:pt x="103" y="425"/>
                        <a:pt x="101" y="421"/>
                      </a:cubicBezTo>
                      <a:lnTo>
                        <a:pt x="101" y="421"/>
                      </a:lnTo>
                      <a:close/>
                      <a:moveTo>
                        <a:pt x="23" y="408"/>
                      </a:moveTo>
                      <a:lnTo>
                        <a:pt x="23" y="408"/>
                      </a:lnTo>
                      <a:lnTo>
                        <a:pt x="82" y="381"/>
                      </a:lnTo>
                      <a:cubicBezTo>
                        <a:pt x="80" y="377"/>
                        <a:pt x="79" y="373"/>
                        <a:pt x="78" y="369"/>
                      </a:cubicBezTo>
                      <a:lnTo>
                        <a:pt x="29" y="384"/>
                      </a:lnTo>
                      <a:cubicBezTo>
                        <a:pt x="26" y="385"/>
                        <a:pt x="24" y="379"/>
                        <a:pt x="28" y="378"/>
                      </a:cubicBezTo>
                      <a:lnTo>
                        <a:pt x="76" y="364"/>
                      </a:lnTo>
                      <a:cubicBezTo>
                        <a:pt x="74" y="359"/>
                        <a:pt x="73" y="354"/>
                        <a:pt x="72" y="348"/>
                      </a:cubicBezTo>
                      <a:lnTo>
                        <a:pt x="7" y="362"/>
                      </a:lnTo>
                      <a:cubicBezTo>
                        <a:pt x="11" y="378"/>
                        <a:pt x="16" y="393"/>
                        <a:pt x="23" y="408"/>
                      </a:cubicBezTo>
                      <a:lnTo>
                        <a:pt x="23" y="408"/>
                      </a:lnTo>
                      <a:close/>
                      <a:moveTo>
                        <a:pt x="6" y="357"/>
                      </a:moveTo>
                      <a:lnTo>
                        <a:pt x="6" y="357"/>
                      </a:lnTo>
                      <a:lnTo>
                        <a:pt x="70" y="343"/>
                      </a:lnTo>
                      <a:cubicBezTo>
                        <a:pt x="69" y="338"/>
                        <a:pt x="69" y="334"/>
                        <a:pt x="68" y="329"/>
                      </a:cubicBezTo>
                      <a:lnTo>
                        <a:pt x="17" y="334"/>
                      </a:lnTo>
                      <a:cubicBezTo>
                        <a:pt x="13" y="334"/>
                        <a:pt x="13" y="329"/>
                        <a:pt x="16" y="328"/>
                      </a:cubicBezTo>
                      <a:lnTo>
                        <a:pt x="67" y="324"/>
                      </a:lnTo>
                      <a:cubicBezTo>
                        <a:pt x="66" y="319"/>
                        <a:pt x="66" y="314"/>
                        <a:pt x="66" y="308"/>
                      </a:cubicBezTo>
                      <a:lnTo>
                        <a:pt x="0" y="307"/>
                      </a:lnTo>
                      <a:cubicBezTo>
                        <a:pt x="1" y="324"/>
                        <a:pt x="3" y="340"/>
                        <a:pt x="6" y="357"/>
                      </a:cubicBezTo>
                      <a:lnTo>
                        <a:pt x="6" y="357"/>
                      </a:lnTo>
                      <a:close/>
                      <a:moveTo>
                        <a:pt x="0" y="302"/>
                      </a:moveTo>
                      <a:lnTo>
                        <a:pt x="0" y="302"/>
                      </a:lnTo>
                      <a:lnTo>
                        <a:pt x="66" y="303"/>
                      </a:lnTo>
                      <a:cubicBezTo>
                        <a:pt x="65" y="298"/>
                        <a:pt x="65" y="294"/>
                        <a:pt x="66" y="290"/>
                      </a:cubicBezTo>
                      <a:lnTo>
                        <a:pt x="15" y="284"/>
                      </a:lnTo>
                      <a:cubicBezTo>
                        <a:pt x="11" y="284"/>
                        <a:pt x="12" y="278"/>
                        <a:pt x="16" y="278"/>
                      </a:cubicBezTo>
                      <a:lnTo>
                        <a:pt x="66" y="284"/>
                      </a:lnTo>
                      <a:cubicBezTo>
                        <a:pt x="66" y="278"/>
                        <a:pt x="67" y="273"/>
                        <a:pt x="67" y="267"/>
                      </a:cubicBezTo>
                      <a:lnTo>
                        <a:pt x="4" y="254"/>
                      </a:lnTo>
                      <a:cubicBezTo>
                        <a:pt x="1" y="270"/>
                        <a:pt x="0" y="286"/>
                        <a:pt x="0" y="302"/>
                      </a:cubicBezTo>
                      <a:lnTo>
                        <a:pt x="0" y="302"/>
                      </a:lnTo>
                      <a:close/>
                      <a:moveTo>
                        <a:pt x="4" y="249"/>
                      </a:moveTo>
                      <a:lnTo>
                        <a:pt x="4" y="249"/>
                      </a:lnTo>
                      <a:lnTo>
                        <a:pt x="68" y="262"/>
                      </a:lnTo>
                      <a:cubicBezTo>
                        <a:pt x="69" y="257"/>
                        <a:pt x="70" y="253"/>
                        <a:pt x="71" y="249"/>
                      </a:cubicBezTo>
                      <a:lnTo>
                        <a:pt x="22" y="233"/>
                      </a:lnTo>
                      <a:cubicBezTo>
                        <a:pt x="18" y="232"/>
                        <a:pt x="20" y="227"/>
                        <a:pt x="23" y="228"/>
                      </a:cubicBezTo>
                      <a:lnTo>
                        <a:pt x="72" y="243"/>
                      </a:lnTo>
                      <a:cubicBezTo>
                        <a:pt x="73" y="239"/>
                        <a:pt x="74" y="235"/>
                        <a:pt x="75" y="231"/>
                      </a:cubicBezTo>
                      <a:lnTo>
                        <a:pt x="17" y="202"/>
                      </a:lnTo>
                      <a:cubicBezTo>
                        <a:pt x="11" y="217"/>
                        <a:pt x="7" y="233"/>
                        <a:pt x="4" y="249"/>
                      </a:cubicBezTo>
                      <a:lnTo>
                        <a:pt x="4" y="249"/>
                      </a:lnTo>
                      <a:close/>
                      <a:moveTo>
                        <a:pt x="19" y="196"/>
                      </a:moveTo>
                      <a:lnTo>
                        <a:pt x="19" y="196"/>
                      </a:lnTo>
                      <a:lnTo>
                        <a:pt x="77" y="225"/>
                      </a:lnTo>
                      <a:cubicBezTo>
                        <a:pt x="79" y="221"/>
                        <a:pt x="80" y="217"/>
                        <a:pt x="82" y="213"/>
                      </a:cubicBezTo>
                      <a:lnTo>
                        <a:pt x="37" y="186"/>
                      </a:lnTo>
                      <a:cubicBezTo>
                        <a:pt x="34" y="184"/>
                        <a:pt x="37" y="179"/>
                        <a:pt x="40" y="181"/>
                      </a:cubicBezTo>
                      <a:lnTo>
                        <a:pt x="84" y="208"/>
                      </a:lnTo>
                      <a:cubicBezTo>
                        <a:pt x="86" y="203"/>
                        <a:pt x="88" y="199"/>
                        <a:pt x="90" y="195"/>
                      </a:cubicBezTo>
                      <a:lnTo>
                        <a:pt x="38" y="154"/>
                      </a:lnTo>
                      <a:cubicBezTo>
                        <a:pt x="30" y="168"/>
                        <a:pt x="24" y="182"/>
                        <a:pt x="19" y="196"/>
                      </a:cubicBezTo>
                      <a:lnTo>
                        <a:pt x="19" y="196"/>
                      </a:lnTo>
                      <a:close/>
                      <a:moveTo>
                        <a:pt x="40" y="149"/>
                      </a:moveTo>
                      <a:lnTo>
                        <a:pt x="40" y="149"/>
                      </a:lnTo>
                      <a:lnTo>
                        <a:pt x="93" y="190"/>
                      </a:lnTo>
                      <a:cubicBezTo>
                        <a:pt x="95" y="186"/>
                        <a:pt x="97" y="183"/>
                        <a:pt x="99" y="179"/>
                      </a:cubicBezTo>
                      <a:lnTo>
                        <a:pt x="60" y="142"/>
                      </a:lnTo>
                      <a:cubicBezTo>
                        <a:pt x="58" y="140"/>
                        <a:pt x="62" y="136"/>
                        <a:pt x="64" y="138"/>
                      </a:cubicBezTo>
                      <a:lnTo>
                        <a:pt x="102" y="174"/>
                      </a:lnTo>
                      <a:cubicBezTo>
                        <a:pt x="105" y="170"/>
                        <a:pt x="108" y="166"/>
                        <a:pt x="111" y="162"/>
                      </a:cubicBezTo>
                      <a:lnTo>
                        <a:pt x="67" y="111"/>
                      </a:lnTo>
                      <a:cubicBezTo>
                        <a:pt x="57" y="123"/>
                        <a:pt x="48" y="136"/>
                        <a:pt x="40" y="149"/>
                      </a:cubicBezTo>
                      <a:lnTo>
                        <a:pt x="40" y="149"/>
                      </a:lnTo>
                      <a:close/>
                      <a:moveTo>
                        <a:pt x="70" y="106"/>
                      </a:moveTo>
                      <a:lnTo>
                        <a:pt x="70" y="106"/>
                      </a:lnTo>
                      <a:lnTo>
                        <a:pt x="114" y="157"/>
                      </a:lnTo>
                      <a:cubicBezTo>
                        <a:pt x="117" y="154"/>
                        <a:pt x="120" y="150"/>
                        <a:pt x="123" y="147"/>
                      </a:cubicBezTo>
                      <a:lnTo>
                        <a:pt x="90" y="102"/>
                      </a:lnTo>
                      <a:cubicBezTo>
                        <a:pt x="88" y="99"/>
                        <a:pt x="93" y="96"/>
                        <a:pt x="95" y="99"/>
                      </a:cubicBezTo>
                      <a:lnTo>
                        <a:pt x="127" y="143"/>
                      </a:lnTo>
                      <a:cubicBezTo>
                        <a:pt x="130" y="139"/>
                        <a:pt x="133" y="136"/>
                        <a:pt x="137" y="133"/>
                      </a:cubicBezTo>
                      <a:lnTo>
                        <a:pt x="102" y="72"/>
                      </a:lnTo>
                      <a:cubicBezTo>
                        <a:pt x="91" y="83"/>
                        <a:pt x="80" y="94"/>
                        <a:pt x="70" y="106"/>
                      </a:cubicBezTo>
                      <a:lnTo>
                        <a:pt x="70" y="106"/>
                      </a:lnTo>
                      <a:close/>
                      <a:moveTo>
                        <a:pt x="106" y="69"/>
                      </a:moveTo>
                      <a:lnTo>
                        <a:pt x="106" y="69"/>
                      </a:lnTo>
                      <a:lnTo>
                        <a:pt x="141" y="129"/>
                      </a:lnTo>
                      <a:cubicBezTo>
                        <a:pt x="144" y="126"/>
                        <a:pt x="147" y="123"/>
                        <a:pt x="150" y="121"/>
                      </a:cubicBezTo>
                      <a:lnTo>
                        <a:pt x="127" y="68"/>
                      </a:lnTo>
                      <a:cubicBezTo>
                        <a:pt x="126" y="64"/>
                        <a:pt x="131" y="62"/>
                        <a:pt x="133" y="66"/>
                      </a:cubicBezTo>
                      <a:lnTo>
                        <a:pt x="155" y="117"/>
                      </a:lnTo>
                      <a:cubicBezTo>
                        <a:pt x="159" y="114"/>
                        <a:pt x="163" y="111"/>
                        <a:pt x="167" y="108"/>
                      </a:cubicBezTo>
                      <a:lnTo>
                        <a:pt x="144" y="40"/>
                      </a:lnTo>
                      <a:cubicBezTo>
                        <a:pt x="131" y="49"/>
                        <a:pt x="118" y="58"/>
                        <a:pt x="106" y="69"/>
                      </a:cubicBezTo>
                      <a:lnTo>
                        <a:pt x="106" y="69"/>
                      </a:lnTo>
                      <a:close/>
                      <a:moveTo>
                        <a:pt x="149" y="37"/>
                      </a:moveTo>
                      <a:lnTo>
                        <a:pt x="149" y="37"/>
                      </a:lnTo>
                      <a:lnTo>
                        <a:pt x="172" y="105"/>
                      </a:lnTo>
                      <a:cubicBezTo>
                        <a:pt x="176" y="103"/>
                        <a:pt x="179" y="101"/>
                        <a:pt x="183" y="99"/>
                      </a:cubicBezTo>
                      <a:lnTo>
                        <a:pt x="170" y="42"/>
                      </a:lnTo>
                      <a:cubicBezTo>
                        <a:pt x="169" y="38"/>
                        <a:pt x="174" y="37"/>
                        <a:pt x="175" y="40"/>
                      </a:cubicBezTo>
                      <a:lnTo>
                        <a:pt x="188" y="96"/>
                      </a:lnTo>
                      <a:cubicBezTo>
                        <a:pt x="192" y="94"/>
                        <a:pt x="196" y="92"/>
                        <a:pt x="200" y="90"/>
                      </a:cubicBezTo>
                      <a:lnTo>
                        <a:pt x="191" y="16"/>
                      </a:lnTo>
                      <a:cubicBezTo>
                        <a:pt x="176" y="22"/>
                        <a:pt x="162" y="29"/>
                        <a:pt x="149" y="37"/>
                      </a:cubicBezTo>
                      <a:lnTo>
                        <a:pt x="149" y="37"/>
                      </a:lnTo>
                      <a:close/>
                      <a:moveTo>
                        <a:pt x="196" y="14"/>
                      </a:moveTo>
                      <a:lnTo>
                        <a:pt x="196" y="14"/>
                      </a:lnTo>
                      <a:lnTo>
                        <a:pt x="206" y="88"/>
                      </a:lnTo>
                      <a:cubicBezTo>
                        <a:pt x="210" y="86"/>
                        <a:pt x="214" y="84"/>
                        <a:pt x="219" y="83"/>
                      </a:cubicBezTo>
                      <a:lnTo>
                        <a:pt x="217" y="21"/>
                      </a:lnTo>
                      <a:cubicBezTo>
                        <a:pt x="217" y="17"/>
                        <a:pt x="222" y="17"/>
                        <a:pt x="222" y="21"/>
                      </a:cubicBezTo>
                      <a:lnTo>
                        <a:pt x="224" y="81"/>
                      </a:lnTo>
                      <a:cubicBezTo>
                        <a:pt x="229" y="79"/>
                        <a:pt x="233" y="78"/>
                        <a:pt x="237" y="77"/>
                      </a:cubicBezTo>
                      <a:lnTo>
                        <a:pt x="243" y="0"/>
                      </a:lnTo>
                      <a:cubicBezTo>
                        <a:pt x="227" y="3"/>
                        <a:pt x="211" y="8"/>
                        <a:pt x="196" y="14"/>
                      </a:cubicBezTo>
                      <a:lnTo>
                        <a:pt x="196" y="14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38" name="Freeform 10">
                  <a:extLst>
                    <a:ext uri="{FF2B5EF4-FFF2-40B4-BE49-F238E27FC236}">
                      <a16:creationId xmlns:a16="http://schemas.microsoft.com/office/drawing/2014/main" id="{6742A4DD-3913-7616-BB36-9B123ABC964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700963" y="400051"/>
                  <a:ext cx="238125" cy="323850"/>
                </a:xfrm>
                <a:custGeom>
                  <a:avLst/>
                  <a:gdLst>
                    <a:gd name="T0" fmla="*/ 134 w 292"/>
                    <a:gd name="T1" fmla="*/ 82 h 393"/>
                    <a:gd name="T2" fmla="*/ 164 w 292"/>
                    <a:gd name="T3" fmla="*/ 19 h 393"/>
                    <a:gd name="T4" fmla="*/ 187 w 292"/>
                    <a:gd name="T5" fmla="*/ 0 h 393"/>
                    <a:gd name="T6" fmla="*/ 193 w 292"/>
                    <a:gd name="T7" fmla="*/ 0 h 393"/>
                    <a:gd name="T8" fmla="*/ 188 w 292"/>
                    <a:gd name="T9" fmla="*/ 77 h 393"/>
                    <a:gd name="T10" fmla="*/ 194 w 292"/>
                    <a:gd name="T11" fmla="*/ 78 h 393"/>
                    <a:gd name="T12" fmla="*/ 193 w 292"/>
                    <a:gd name="T13" fmla="*/ 0 h 393"/>
                    <a:gd name="T14" fmla="*/ 246 w 292"/>
                    <a:gd name="T15" fmla="*/ 5 h 393"/>
                    <a:gd name="T16" fmla="*/ 258 w 292"/>
                    <a:gd name="T17" fmla="*/ 22 h 393"/>
                    <a:gd name="T18" fmla="*/ 248 w 292"/>
                    <a:gd name="T19" fmla="*/ 90 h 393"/>
                    <a:gd name="T20" fmla="*/ 246 w 292"/>
                    <a:gd name="T21" fmla="*/ 5 h 393"/>
                    <a:gd name="T22" fmla="*/ 144 w 292"/>
                    <a:gd name="T23" fmla="*/ 176 h 393"/>
                    <a:gd name="T24" fmla="*/ 128 w 292"/>
                    <a:gd name="T25" fmla="*/ 177 h 393"/>
                    <a:gd name="T26" fmla="*/ 149 w 292"/>
                    <a:gd name="T27" fmla="*/ 197 h 393"/>
                    <a:gd name="T28" fmla="*/ 167 w 292"/>
                    <a:gd name="T29" fmla="*/ 103 h 393"/>
                    <a:gd name="T30" fmla="*/ 141 w 292"/>
                    <a:gd name="T31" fmla="*/ 137 h 393"/>
                    <a:gd name="T32" fmla="*/ 135 w 292"/>
                    <a:gd name="T33" fmla="*/ 138 h 393"/>
                    <a:gd name="T34" fmla="*/ 133 w 292"/>
                    <a:gd name="T35" fmla="*/ 154 h 393"/>
                    <a:gd name="T36" fmla="*/ 142 w 292"/>
                    <a:gd name="T37" fmla="*/ 152 h 393"/>
                    <a:gd name="T38" fmla="*/ 144 w 292"/>
                    <a:gd name="T39" fmla="*/ 174 h 393"/>
                    <a:gd name="T40" fmla="*/ 123 w 292"/>
                    <a:gd name="T41" fmla="*/ 123 h 393"/>
                    <a:gd name="T42" fmla="*/ 126 w 292"/>
                    <a:gd name="T43" fmla="*/ 124 h 393"/>
                    <a:gd name="T44" fmla="*/ 111 w 292"/>
                    <a:gd name="T45" fmla="*/ 115 h 393"/>
                    <a:gd name="T46" fmla="*/ 138 w 292"/>
                    <a:gd name="T47" fmla="*/ 172 h 393"/>
                    <a:gd name="T48" fmla="*/ 113 w 292"/>
                    <a:gd name="T49" fmla="*/ 140 h 393"/>
                    <a:gd name="T50" fmla="*/ 123 w 292"/>
                    <a:gd name="T51" fmla="*/ 123 h 393"/>
                    <a:gd name="T52" fmla="*/ 105 w 292"/>
                    <a:gd name="T53" fmla="*/ 164 h 393"/>
                    <a:gd name="T54" fmla="*/ 54 w 292"/>
                    <a:gd name="T55" fmla="*/ 162 h 393"/>
                    <a:gd name="T56" fmla="*/ 59 w 292"/>
                    <a:gd name="T57" fmla="*/ 164 h 393"/>
                    <a:gd name="T58" fmla="*/ 121 w 292"/>
                    <a:gd name="T59" fmla="*/ 175 h 393"/>
                    <a:gd name="T60" fmla="*/ 101 w 292"/>
                    <a:gd name="T61" fmla="*/ 119 h 393"/>
                    <a:gd name="T62" fmla="*/ 101 w 292"/>
                    <a:gd name="T63" fmla="*/ 159 h 393"/>
                    <a:gd name="T64" fmla="*/ 56 w 292"/>
                    <a:gd name="T65" fmla="*/ 168 h 393"/>
                    <a:gd name="T66" fmla="*/ 128 w 292"/>
                    <a:gd name="T67" fmla="*/ 196 h 393"/>
                    <a:gd name="T68" fmla="*/ 56 w 292"/>
                    <a:gd name="T69" fmla="*/ 169 h 393"/>
                    <a:gd name="T70" fmla="*/ 55 w 292"/>
                    <a:gd name="T71" fmla="*/ 250 h 393"/>
                    <a:gd name="T72" fmla="*/ 25 w 292"/>
                    <a:gd name="T73" fmla="*/ 276 h 393"/>
                    <a:gd name="T74" fmla="*/ 19 w 292"/>
                    <a:gd name="T75" fmla="*/ 285 h 393"/>
                    <a:gd name="T76" fmla="*/ 21 w 292"/>
                    <a:gd name="T77" fmla="*/ 340 h 393"/>
                    <a:gd name="T78" fmla="*/ 69 w 292"/>
                    <a:gd name="T79" fmla="*/ 310 h 393"/>
                    <a:gd name="T80" fmla="*/ 75 w 292"/>
                    <a:gd name="T81" fmla="*/ 336 h 393"/>
                    <a:gd name="T82" fmla="*/ 37 w 292"/>
                    <a:gd name="T83" fmla="*/ 256 h 393"/>
                    <a:gd name="T84" fmla="*/ 13 w 292"/>
                    <a:gd name="T85" fmla="*/ 247 h 393"/>
                    <a:gd name="T86" fmla="*/ 37 w 292"/>
                    <a:gd name="T87" fmla="*/ 256 h 393"/>
                    <a:gd name="T88" fmla="*/ 17 w 292"/>
                    <a:gd name="T89" fmla="*/ 369 h 393"/>
                    <a:gd name="T90" fmla="*/ 17 w 292"/>
                    <a:gd name="T91" fmla="*/ 369 h 393"/>
                    <a:gd name="T92" fmla="*/ 14 w 292"/>
                    <a:gd name="T93" fmla="*/ 265 h 393"/>
                    <a:gd name="T94" fmla="*/ 15 w 292"/>
                    <a:gd name="T95" fmla="*/ 281 h 393"/>
                    <a:gd name="T96" fmla="*/ 14 w 292"/>
                    <a:gd name="T97" fmla="*/ 265 h 3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92" h="393">
                      <a:moveTo>
                        <a:pt x="139" y="5"/>
                      </a:moveTo>
                      <a:lnTo>
                        <a:pt x="139" y="5"/>
                      </a:lnTo>
                      <a:lnTo>
                        <a:pt x="134" y="82"/>
                      </a:lnTo>
                      <a:cubicBezTo>
                        <a:pt x="139" y="81"/>
                        <a:pt x="144" y="80"/>
                        <a:pt x="149" y="79"/>
                      </a:cubicBezTo>
                      <a:lnTo>
                        <a:pt x="159" y="18"/>
                      </a:lnTo>
                      <a:cubicBezTo>
                        <a:pt x="159" y="15"/>
                        <a:pt x="165" y="16"/>
                        <a:pt x="164" y="19"/>
                      </a:cubicBezTo>
                      <a:lnTo>
                        <a:pt x="155" y="78"/>
                      </a:lnTo>
                      <a:cubicBezTo>
                        <a:pt x="159" y="78"/>
                        <a:pt x="163" y="78"/>
                        <a:pt x="167" y="77"/>
                      </a:cubicBezTo>
                      <a:lnTo>
                        <a:pt x="187" y="0"/>
                      </a:lnTo>
                      <a:cubicBezTo>
                        <a:pt x="171" y="1"/>
                        <a:pt x="155" y="2"/>
                        <a:pt x="139" y="5"/>
                      </a:cubicBezTo>
                      <a:lnTo>
                        <a:pt x="139" y="5"/>
                      </a:lnTo>
                      <a:close/>
                      <a:moveTo>
                        <a:pt x="193" y="0"/>
                      </a:moveTo>
                      <a:lnTo>
                        <a:pt x="193" y="0"/>
                      </a:lnTo>
                      <a:lnTo>
                        <a:pt x="173" y="77"/>
                      </a:lnTo>
                      <a:cubicBezTo>
                        <a:pt x="178" y="77"/>
                        <a:pt x="183" y="77"/>
                        <a:pt x="188" y="77"/>
                      </a:cubicBezTo>
                      <a:lnTo>
                        <a:pt x="207" y="17"/>
                      </a:lnTo>
                      <a:cubicBezTo>
                        <a:pt x="208" y="13"/>
                        <a:pt x="214" y="15"/>
                        <a:pt x="213" y="18"/>
                      </a:cubicBezTo>
                      <a:lnTo>
                        <a:pt x="194" y="78"/>
                      </a:lnTo>
                      <a:cubicBezTo>
                        <a:pt x="199" y="78"/>
                        <a:pt x="203" y="79"/>
                        <a:pt x="208" y="80"/>
                      </a:cubicBezTo>
                      <a:lnTo>
                        <a:pt x="240" y="4"/>
                      </a:lnTo>
                      <a:cubicBezTo>
                        <a:pt x="224" y="2"/>
                        <a:pt x="208" y="0"/>
                        <a:pt x="193" y="0"/>
                      </a:cubicBezTo>
                      <a:lnTo>
                        <a:pt x="193" y="0"/>
                      </a:lnTo>
                      <a:close/>
                      <a:moveTo>
                        <a:pt x="246" y="5"/>
                      </a:moveTo>
                      <a:lnTo>
                        <a:pt x="246" y="5"/>
                      </a:lnTo>
                      <a:lnTo>
                        <a:pt x="214" y="81"/>
                      </a:lnTo>
                      <a:cubicBezTo>
                        <a:pt x="218" y="81"/>
                        <a:pt x="222" y="82"/>
                        <a:pt x="226" y="83"/>
                      </a:cubicBezTo>
                      <a:lnTo>
                        <a:pt x="258" y="22"/>
                      </a:lnTo>
                      <a:cubicBezTo>
                        <a:pt x="260" y="19"/>
                        <a:pt x="265" y="21"/>
                        <a:pt x="263" y="25"/>
                      </a:cubicBezTo>
                      <a:lnTo>
                        <a:pt x="232" y="85"/>
                      </a:lnTo>
                      <a:cubicBezTo>
                        <a:pt x="237" y="86"/>
                        <a:pt x="243" y="88"/>
                        <a:pt x="248" y="90"/>
                      </a:cubicBezTo>
                      <a:lnTo>
                        <a:pt x="292" y="17"/>
                      </a:lnTo>
                      <a:cubicBezTo>
                        <a:pt x="277" y="12"/>
                        <a:pt x="261" y="8"/>
                        <a:pt x="246" y="5"/>
                      </a:cubicBezTo>
                      <a:lnTo>
                        <a:pt x="246" y="5"/>
                      </a:lnTo>
                      <a:close/>
                      <a:moveTo>
                        <a:pt x="144" y="174"/>
                      </a:moveTo>
                      <a:lnTo>
                        <a:pt x="144" y="174"/>
                      </a:lnTo>
                      <a:cubicBezTo>
                        <a:pt x="144" y="175"/>
                        <a:pt x="144" y="175"/>
                        <a:pt x="144" y="176"/>
                      </a:cubicBezTo>
                      <a:cubicBezTo>
                        <a:pt x="143" y="176"/>
                        <a:pt x="143" y="176"/>
                        <a:pt x="142" y="177"/>
                      </a:cubicBezTo>
                      <a:cubicBezTo>
                        <a:pt x="142" y="177"/>
                        <a:pt x="142" y="177"/>
                        <a:pt x="142" y="177"/>
                      </a:cubicBezTo>
                      <a:cubicBezTo>
                        <a:pt x="137" y="178"/>
                        <a:pt x="132" y="177"/>
                        <a:pt x="128" y="177"/>
                      </a:cubicBezTo>
                      <a:cubicBezTo>
                        <a:pt x="127" y="177"/>
                        <a:pt x="127" y="177"/>
                        <a:pt x="126" y="178"/>
                      </a:cubicBezTo>
                      <a:cubicBezTo>
                        <a:pt x="127" y="183"/>
                        <a:pt x="130" y="190"/>
                        <a:pt x="136" y="196"/>
                      </a:cubicBezTo>
                      <a:cubicBezTo>
                        <a:pt x="140" y="196"/>
                        <a:pt x="144" y="196"/>
                        <a:pt x="149" y="197"/>
                      </a:cubicBezTo>
                      <a:lnTo>
                        <a:pt x="161" y="145"/>
                      </a:lnTo>
                      <a:cubicBezTo>
                        <a:pt x="147" y="141"/>
                        <a:pt x="144" y="117"/>
                        <a:pt x="162" y="113"/>
                      </a:cubicBezTo>
                      <a:cubicBezTo>
                        <a:pt x="162" y="109"/>
                        <a:pt x="164" y="106"/>
                        <a:pt x="167" y="103"/>
                      </a:cubicBezTo>
                      <a:cubicBezTo>
                        <a:pt x="157" y="104"/>
                        <a:pt x="147" y="105"/>
                        <a:pt x="138" y="107"/>
                      </a:cubicBezTo>
                      <a:lnTo>
                        <a:pt x="141" y="136"/>
                      </a:lnTo>
                      <a:cubicBezTo>
                        <a:pt x="141" y="136"/>
                        <a:pt x="141" y="136"/>
                        <a:pt x="141" y="137"/>
                      </a:cubicBezTo>
                      <a:lnTo>
                        <a:pt x="141" y="140"/>
                      </a:lnTo>
                      <a:cubicBezTo>
                        <a:pt x="141" y="143"/>
                        <a:pt x="136" y="144"/>
                        <a:pt x="135" y="140"/>
                      </a:cubicBezTo>
                      <a:lnTo>
                        <a:pt x="135" y="138"/>
                      </a:lnTo>
                      <a:lnTo>
                        <a:pt x="124" y="130"/>
                      </a:lnTo>
                      <a:cubicBezTo>
                        <a:pt x="121" y="132"/>
                        <a:pt x="119" y="136"/>
                        <a:pt x="119" y="140"/>
                      </a:cubicBezTo>
                      <a:cubicBezTo>
                        <a:pt x="119" y="148"/>
                        <a:pt x="125" y="154"/>
                        <a:pt x="133" y="154"/>
                      </a:cubicBezTo>
                      <a:cubicBezTo>
                        <a:pt x="134" y="154"/>
                        <a:pt x="135" y="154"/>
                        <a:pt x="137" y="154"/>
                      </a:cubicBezTo>
                      <a:lnTo>
                        <a:pt x="137" y="153"/>
                      </a:lnTo>
                      <a:cubicBezTo>
                        <a:pt x="136" y="149"/>
                        <a:pt x="142" y="148"/>
                        <a:pt x="142" y="152"/>
                      </a:cubicBezTo>
                      <a:lnTo>
                        <a:pt x="142" y="155"/>
                      </a:lnTo>
                      <a:cubicBezTo>
                        <a:pt x="143" y="155"/>
                        <a:pt x="143" y="155"/>
                        <a:pt x="143" y="156"/>
                      </a:cubicBezTo>
                      <a:lnTo>
                        <a:pt x="144" y="174"/>
                      </a:lnTo>
                      <a:cubicBezTo>
                        <a:pt x="144" y="174"/>
                        <a:pt x="144" y="174"/>
                        <a:pt x="144" y="174"/>
                      </a:cubicBezTo>
                      <a:lnTo>
                        <a:pt x="144" y="174"/>
                      </a:lnTo>
                      <a:close/>
                      <a:moveTo>
                        <a:pt x="123" y="123"/>
                      </a:moveTo>
                      <a:lnTo>
                        <a:pt x="123" y="123"/>
                      </a:lnTo>
                      <a:lnTo>
                        <a:pt x="125" y="124"/>
                      </a:lnTo>
                      <a:cubicBezTo>
                        <a:pt x="125" y="124"/>
                        <a:pt x="125" y="124"/>
                        <a:pt x="126" y="124"/>
                      </a:cubicBezTo>
                      <a:lnTo>
                        <a:pt x="135" y="131"/>
                      </a:lnTo>
                      <a:lnTo>
                        <a:pt x="133" y="108"/>
                      </a:lnTo>
                      <a:cubicBezTo>
                        <a:pt x="125" y="110"/>
                        <a:pt x="118" y="112"/>
                        <a:pt x="111" y="115"/>
                      </a:cubicBezTo>
                      <a:cubicBezTo>
                        <a:pt x="97" y="130"/>
                        <a:pt x="98" y="147"/>
                        <a:pt x="107" y="159"/>
                      </a:cubicBezTo>
                      <a:cubicBezTo>
                        <a:pt x="108" y="159"/>
                        <a:pt x="108" y="159"/>
                        <a:pt x="108" y="159"/>
                      </a:cubicBezTo>
                      <a:cubicBezTo>
                        <a:pt x="115" y="168"/>
                        <a:pt x="127" y="173"/>
                        <a:pt x="138" y="172"/>
                      </a:cubicBezTo>
                      <a:lnTo>
                        <a:pt x="137" y="159"/>
                      </a:lnTo>
                      <a:cubicBezTo>
                        <a:pt x="136" y="160"/>
                        <a:pt x="134" y="160"/>
                        <a:pt x="133" y="160"/>
                      </a:cubicBezTo>
                      <a:cubicBezTo>
                        <a:pt x="122" y="160"/>
                        <a:pt x="113" y="151"/>
                        <a:pt x="113" y="140"/>
                      </a:cubicBezTo>
                      <a:cubicBezTo>
                        <a:pt x="113" y="135"/>
                        <a:pt x="116" y="130"/>
                        <a:pt x="119" y="126"/>
                      </a:cubicBezTo>
                      <a:cubicBezTo>
                        <a:pt x="118" y="124"/>
                        <a:pt x="121" y="121"/>
                        <a:pt x="123" y="123"/>
                      </a:cubicBezTo>
                      <a:lnTo>
                        <a:pt x="123" y="123"/>
                      </a:lnTo>
                      <a:close/>
                      <a:moveTo>
                        <a:pt x="121" y="175"/>
                      </a:moveTo>
                      <a:lnTo>
                        <a:pt x="121" y="175"/>
                      </a:lnTo>
                      <a:cubicBezTo>
                        <a:pt x="115" y="172"/>
                        <a:pt x="109" y="169"/>
                        <a:pt x="105" y="164"/>
                      </a:cubicBezTo>
                      <a:cubicBezTo>
                        <a:pt x="85" y="169"/>
                        <a:pt x="68" y="154"/>
                        <a:pt x="62" y="142"/>
                      </a:cubicBezTo>
                      <a:cubicBezTo>
                        <a:pt x="55" y="147"/>
                        <a:pt x="48" y="153"/>
                        <a:pt x="42" y="159"/>
                      </a:cubicBezTo>
                      <a:lnTo>
                        <a:pt x="54" y="162"/>
                      </a:lnTo>
                      <a:cubicBezTo>
                        <a:pt x="55" y="162"/>
                        <a:pt x="55" y="162"/>
                        <a:pt x="55" y="162"/>
                      </a:cubicBezTo>
                      <a:lnTo>
                        <a:pt x="58" y="163"/>
                      </a:lnTo>
                      <a:cubicBezTo>
                        <a:pt x="58" y="163"/>
                        <a:pt x="59" y="163"/>
                        <a:pt x="59" y="164"/>
                      </a:cubicBezTo>
                      <a:cubicBezTo>
                        <a:pt x="60" y="164"/>
                        <a:pt x="60" y="164"/>
                        <a:pt x="60" y="165"/>
                      </a:cubicBezTo>
                      <a:cubicBezTo>
                        <a:pt x="74" y="181"/>
                        <a:pt x="108" y="181"/>
                        <a:pt x="121" y="175"/>
                      </a:cubicBezTo>
                      <a:lnTo>
                        <a:pt x="121" y="175"/>
                      </a:lnTo>
                      <a:close/>
                      <a:moveTo>
                        <a:pt x="101" y="159"/>
                      </a:moveTo>
                      <a:lnTo>
                        <a:pt x="101" y="159"/>
                      </a:lnTo>
                      <a:cubicBezTo>
                        <a:pt x="93" y="148"/>
                        <a:pt x="92" y="134"/>
                        <a:pt x="101" y="119"/>
                      </a:cubicBezTo>
                      <a:cubicBezTo>
                        <a:pt x="89" y="124"/>
                        <a:pt x="77" y="131"/>
                        <a:pt x="66" y="139"/>
                      </a:cubicBezTo>
                      <a:cubicBezTo>
                        <a:pt x="71" y="149"/>
                        <a:pt x="85" y="161"/>
                        <a:pt x="101" y="159"/>
                      </a:cubicBezTo>
                      <a:lnTo>
                        <a:pt x="101" y="159"/>
                      </a:lnTo>
                      <a:close/>
                      <a:moveTo>
                        <a:pt x="56" y="169"/>
                      </a:moveTo>
                      <a:lnTo>
                        <a:pt x="56" y="169"/>
                      </a:lnTo>
                      <a:lnTo>
                        <a:pt x="56" y="168"/>
                      </a:lnTo>
                      <a:cubicBezTo>
                        <a:pt x="54" y="174"/>
                        <a:pt x="54" y="186"/>
                        <a:pt x="55" y="192"/>
                      </a:cubicBezTo>
                      <a:cubicBezTo>
                        <a:pt x="66" y="196"/>
                        <a:pt x="79" y="196"/>
                        <a:pt x="94" y="196"/>
                      </a:cubicBezTo>
                      <a:cubicBezTo>
                        <a:pt x="106" y="196"/>
                        <a:pt x="117" y="196"/>
                        <a:pt x="128" y="196"/>
                      </a:cubicBezTo>
                      <a:cubicBezTo>
                        <a:pt x="124" y="191"/>
                        <a:pt x="122" y="185"/>
                        <a:pt x="121" y="181"/>
                      </a:cubicBezTo>
                      <a:cubicBezTo>
                        <a:pt x="104" y="187"/>
                        <a:pt x="71" y="185"/>
                        <a:pt x="56" y="169"/>
                      </a:cubicBezTo>
                      <a:lnTo>
                        <a:pt x="56" y="169"/>
                      </a:lnTo>
                      <a:close/>
                      <a:moveTo>
                        <a:pt x="66" y="255"/>
                      </a:moveTo>
                      <a:lnTo>
                        <a:pt x="66" y="255"/>
                      </a:lnTo>
                      <a:cubicBezTo>
                        <a:pt x="62" y="254"/>
                        <a:pt x="59" y="252"/>
                        <a:pt x="55" y="250"/>
                      </a:cubicBezTo>
                      <a:cubicBezTo>
                        <a:pt x="51" y="253"/>
                        <a:pt x="47" y="255"/>
                        <a:pt x="44" y="258"/>
                      </a:cubicBezTo>
                      <a:cubicBezTo>
                        <a:pt x="44" y="258"/>
                        <a:pt x="43" y="259"/>
                        <a:pt x="43" y="259"/>
                      </a:cubicBezTo>
                      <a:cubicBezTo>
                        <a:pt x="36" y="265"/>
                        <a:pt x="30" y="271"/>
                        <a:pt x="25" y="276"/>
                      </a:cubicBezTo>
                      <a:cubicBezTo>
                        <a:pt x="25" y="276"/>
                        <a:pt x="25" y="277"/>
                        <a:pt x="25" y="277"/>
                      </a:cubicBezTo>
                      <a:cubicBezTo>
                        <a:pt x="23" y="279"/>
                        <a:pt x="21" y="282"/>
                        <a:pt x="19" y="284"/>
                      </a:cubicBezTo>
                      <a:cubicBezTo>
                        <a:pt x="19" y="285"/>
                        <a:pt x="19" y="285"/>
                        <a:pt x="19" y="285"/>
                      </a:cubicBezTo>
                      <a:cubicBezTo>
                        <a:pt x="12" y="295"/>
                        <a:pt x="9" y="304"/>
                        <a:pt x="8" y="312"/>
                      </a:cubicBezTo>
                      <a:cubicBezTo>
                        <a:pt x="6" y="324"/>
                        <a:pt x="7" y="340"/>
                        <a:pt x="0" y="350"/>
                      </a:cubicBezTo>
                      <a:cubicBezTo>
                        <a:pt x="11" y="349"/>
                        <a:pt x="14" y="346"/>
                        <a:pt x="21" y="340"/>
                      </a:cubicBezTo>
                      <a:cubicBezTo>
                        <a:pt x="14" y="310"/>
                        <a:pt x="36" y="271"/>
                        <a:pt x="66" y="255"/>
                      </a:cubicBezTo>
                      <a:lnTo>
                        <a:pt x="66" y="255"/>
                      </a:lnTo>
                      <a:close/>
                      <a:moveTo>
                        <a:pt x="69" y="310"/>
                      </a:moveTo>
                      <a:lnTo>
                        <a:pt x="69" y="310"/>
                      </a:lnTo>
                      <a:cubicBezTo>
                        <a:pt x="68" y="311"/>
                        <a:pt x="68" y="312"/>
                        <a:pt x="67" y="314"/>
                      </a:cubicBezTo>
                      <a:cubicBezTo>
                        <a:pt x="61" y="326"/>
                        <a:pt x="68" y="336"/>
                        <a:pt x="75" y="336"/>
                      </a:cubicBezTo>
                      <a:cubicBezTo>
                        <a:pt x="93" y="336"/>
                        <a:pt x="92" y="311"/>
                        <a:pt x="69" y="310"/>
                      </a:cubicBezTo>
                      <a:lnTo>
                        <a:pt x="69" y="310"/>
                      </a:lnTo>
                      <a:close/>
                      <a:moveTo>
                        <a:pt x="37" y="256"/>
                      </a:moveTo>
                      <a:lnTo>
                        <a:pt x="37" y="256"/>
                      </a:lnTo>
                      <a:cubicBezTo>
                        <a:pt x="28" y="249"/>
                        <a:pt x="17" y="240"/>
                        <a:pt x="12" y="229"/>
                      </a:cubicBezTo>
                      <a:cubicBezTo>
                        <a:pt x="11" y="235"/>
                        <a:pt x="11" y="241"/>
                        <a:pt x="13" y="247"/>
                      </a:cubicBezTo>
                      <a:lnTo>
                        <a:pt x="13" y="247"/>
                      </a:lnTo>
                      <a:cubicBezTo>
                        <a:pt x="15" y="256"/>
                        <a:pt x="19" y="264"/>
                        <a:pt x="23" y="270"/>
                      </a:cubicBezTo>
                      <a:cubicBezTo>
                        <a:pt x="27" y="266"/>
                        <a:pt x="32" y="261"/>
                        <a:pt x="37" y="256"/>
                      </a:cubicBezTo>
                      <a:lnTo>
                        <a:pt x="37" y="256"/>
                      </a:lnTo>
                      <a:close/>
                      <a:moveTo>
                        <a:pt x="17" y="369"/>
                      </a:moveTo>
                      <a:lnTo>
                        <a:pt x="17" y="369"/>
                      </a:lnTo>
                      <a:cubicBezTo>
                        <a:pt x="17" y="377"/>
                        <a:pt x="18" y="385"/>
                        <a:pt x="17" y="393"/>
                      </a:cubicBezTo>
                      <a:cubicBezTo>
                        <a:pt x="26" y="392"/>
                        <a:pt x="29" y="390"/>
                        <a:pt x="34" y="385"/>
                      </a:cubicBezTo>
                      <a:cubicBezTo>
                        <a:pt x="28" y="381"/>
                        <a:pt x="22" y="376"/>
                        <a:pt x="17" y="369"/>
                      </a:cubicBezTo>
                      <a:lnTo>
                        <a:pt x="17" y="369"/>
                      </a:lnTo>
                      <a:close/>
                      <a:moveTo>
                        <a:pt x="14" y="265"/>
                      </a:moveTo>
                      <a:lnTo>
                        <a:pt x="14" y="265"/>
                      </a:lnTo>
                      <a:lnTo>
                        <a:pt x="3" y="271"/>
                      </a:lnTo>
                      <a:lnTo>
                        <a:pt x="9" y="283"/>
                      </a:lnTo>
                      <a:cubicBezTo>
                        <a:pt x="11" y="282"/>
                        <a:pt x="13" y="281"/>
                        <a:pt x="15" y="281"/>
                      </a:cubicBezTo>
                      <a:cubicBezTo>
                        <a:pt x="16" y="279"/>
                        <a:pt x="18" y="277"/>
                        <a:pt x="20" y="275"/>
                      </a:cubicBezTo>
                      <a:cubicBezTo>
                        <a:pt x="18" y="272"/>
                        <a:pt x="16" y="268"/>
                        <a:pt x="14" y="265"/>
                      </a:cubicBezTo>
                      <a:lnTo>
                        <a:pt x="14" y="265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39" name="Freeform 11">
                  <a:extLst>
                    <a:ext uri="{FF2B5EF4-FFF2-40B4-BE49-F238E27FC236}">
                      <a16:creationId xmlns:a16="http://schemas.microsoft.com/office/drawing/2014/main" id="{1782184F-5FAE-3227-1C47-6736C863645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86675" y="476251"/>
                  <a:ext cx="280988" cy="304800"/>
                </a:xfrm>
                <a:custGeom>
                  <a:avLst/>
                  <a:gdLst>
                    <a:gd name="T0" fmla="*/ 1 w 346"/>
                    <a:gd name="T1" fmla="*/ 230 h 372"/>
                    <a:gd name="T2" fmla="*/ 27 w 346"/>
                    <a:gd name="T3" fmla="*/ 197 h 372"/>
                    <a:gd name="T4" fmla="*/ 1 w 346"/>
                    <a:gd name="T5" fmla="*/ 223 h 372"/>
                    <a:gd name="T6" fmla="*/ 1 w 346"/>
                    <a:gd name="T7" fmla="*/ 214 h 372"/>
                    <a:gd name="T8" fmla="*/ 2 w 346"/>
                    <a:gd name="T9" fmla="*/ 188 h 372"/>
                    <a:gd name="T10" fmla="*/ 3 w 346"/>
                    <a:gd name="T11" fmla="*/ 179 h 372"/>
                    <a:gd name="T12" fmla="*/ 29 w 346"/>
                    <a:gd name="T13" fmla="*/ 168 h 372"/>
                    <a:gd name="T14" fmla="*/ 5 w 346"/>
                    <a:gd name="T15" fmla="*/ 169 h 372"/>
                    <a:gd name="T16" fmla="*/ 7 w 346"/>
                    <a:gd name="T17" fmla="*/ 161 h 372"/>
                    <a:gd name="T18" fmla="*/ 32 w 346"/>
                    <a:gd name="T19" fmla="*/ 127 h 372"/>
                    <a:gd name="T20" fmla="*/ 36 w 346"/>
                    <a:gd name="T21" fmla="*/ 96 h 372"/>
                    <a:gd name="T22" fmla="*/ 56 w 346"/>
                    <a:gd name="T23" fmla="*/ 72 h 372"/>
                    <a:gd name="T24" fmla="*/ 68 w 346"/>
                    <a:gd name="T25" fmla="*/ 75 h 372"/>
                    <a:gd name="T26" fmla="*/ 214 w 346"/>
                    <a:gd name="T27" fmla="*/ 53 h 372"/>
                    <a:gd name="T28" fmla="*/ 203 w 346"/>
                    <a:gd name="T29" fmla="*/ 80 h 372"/>
                    <a:gd name="T30" fmla="*/ 214 w 346"/>
                    <a:gd name="T31" fmla="*/ 53 h 372"/>
                    <a:gd name="T32" fmla="*/ 187 w 346"/>
                    <a:gd name="T33" fmla="*/ 64 h 372"/>
                    <a:gd name="T34" fmla="*/ 199 w 346"/>
                    <a:gd name="T35" fmla="*/ 53 h 372"/>
                    <a:gd name="T36" fmla="*/ 205 w 346"/>
                    <a:gd name="T37" fmla="*/ 50 h 372"/>
                    <a:gd name="T38" fmla="*/ 210 w 346"/>
                    <a:gd name="T39" fmla="*/ 23 h 372"/>
                    <a:gd name="T40" fmla="*/ 182 w 346"/>
                    <a:gd name="T41" fmla="*/ 27 h 372"/>
                    <a:gd name="T42" fmla="*/ 186 w 346"/>
                    <a:gd name="T43" fmla="*/ 49 h 372"/>
                    <a:gd name="T44" fmla="*/ 172 w 346"/>
                    <a:gd name="T45" fmla="*/ 105 h 372"/>
                    <a:gd name="T46" fmla="*/ 197 w 346"/>
                    <a:gd name="T47" fmla="*/ 70 h 372"/>
                    <a:gd name="T48" fmla="*/ 225 w 346"/>
                    <a:gd name="T49" fmla="*/ 90 h 372"/>
                    <a:gd name="T50" fmla="*/ 232 w 346"/>
                    <a:gd name="T51" fmla="*/ 80 h 372"/>
                    <a:gd name="T52" fmla="*/ 242 w 346"/>
                    <a:gd name="T53" fmla="*/ 51 h 372"/>
                    <a:gd name="T54" fmla="*/ 222 w 346"/>
                    <a:gd name="T55" fmla="*/ 60 h 372"/>
                    <a:gd name="T56" fmla="*/ 203 w 346"/>
                    <a:gd name="T57" fmla="*/ 88 h 372"/>
                    <a:gd name="T58" fmla="*/ 225 w 346"/>
                    <a:gd name="T59" fmla="*/ 90 h 372"/>
                    <a:gd name="T60" fmla="*/ 200 w 346"/>
                    <a:gd name="T61" fmla="*/ 247 h 372"/>
                    <a:gd name="T62" fmla="*/ 200 w 346"/>
                    <a:gd name="T63" fmla="*/ 247 h 372"/>
                    <a:gd name="T64" fmla="*/ 262 w 346"/>
                    <a:gd name="T65" fmla="*/ 176 h 372"/>
                    <a:gd name="T66" fmla="*/ 262 w 346"/>
                    <a:gd name="T67" fmla="*/ 176 h 372"/>
                    <a:gd name="T68" fmla="*/ 303 w 346"/>
                    <a:gd name="T69" fmla="*/ 125 h 372"/>
                    <a:gd name="T70" fmla="*/ 303 w 346"/>
                    <a:gd name="T71" fmla="*/ 125 h 372"/>
                    <a:gd name="T72" fmla="*/ 302 w 346"/>
                    <a:gd name="T73" fmla="*/ 148 h 372"/>
                    <a:gd name="T74" fmla="*/ 303 w 346"/>
                    <a:gd name="T75" fmla="*/ 132 h 372"/>
                    <a:gd name="T76" fmla="*/ 189 w 346"/>
                    <a:gd name="T77" fmla="*/ 269 h 372"/>
                    <a:gd name="T78" fmla="*/ 257 w 346"/>
                    <a:gd name="T79" fmla="*/ 205 h 372"/>
                    <a:gd name="T80" fmla="*/ 257 w 346"/>
                    <a:gd name="T81" fmla="*/ 181 h 372"/>
                    <a:gd name="T82" fmla="*/ 194 w 346"/>
                    <a:gd name="T83" fmla="*/ 255 h 372"/>
                    <a:gd name="T84" fmla="*/ 189 w 346"/>
                    <a:gd name="T85" fmla="*/ 269 h 372"/>
                    <a:gd name="T86" fmla="*/ 68 w 346"/>
                    <a:gd name="T87" fmla="*/ 369 h 372"/>
                    <a:gd name="T88" fmla="*/ 101 w 346"/>
                    <a:gd name="T89" fmla="*/ 350 h 372"/>
                    <a:gd name="T90" fmla="*/ 129 w 346"/>
                    <a:gd name="T91" fmla="*/ 325 h 372"/>
                    <a:gd name="T92" fmla="*/ 148 w 346"/>
                    <a:gd name="T93" fmla="*/ 305 h 372"/>
                    <a:gd name="T94" fmla="*/ 176 w 346"/>
                    <a:gd name="T95" fmla="*/ 271 h 372"/>
                    <a:gd name="T96" fmla="*/ 191 w 346"/>
                    <a:gd name="T97" fmla="*/ 250 h 372"/>
                    <a:gd name="T98" fmla="*/ 253 w 346"/>
                    <a:gd name="T99" fmla="*/ 160 h 372"/>
                    <a:gd name="T100" fmla="*/ 279 w 346"/>
                    <a:gd name="T101" fmla="*/ 125 h 372"/>
                    <a:gd name="T102" fmla="*/ 295 w 346"/>
                    <a:gd name="T103" fmla="*/ 106 h 372"/>
                    <a:gd name="T104" fmla="*/ 341 w 346"/>
                    <a:gd name="T105" fmla="*/ 64 h 372"/>
                    <a:gd name="T106" fmla="*/ 343 w 346"/>
                    <a:gd name="T107" fmla="*/ 63 h 372"/>
                    <a:gd name="T108" fmla="*/ 331 w 346"/>
                    <a:gd name="T109" fmla="*/ 52 h 372"/>
                    <a:gd name="T110" fmla="*/ 68 w 346"/>
                    <a:gd name="T111" fmla="*/ 369 h 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346" h="372">
                      <a:moveTo>
                        <a:pt x="1" y="223"/>
                      </a:moveTo>
                      <a:lnTo>
                        <a:pt x="1" y="223"/>
                      </a:lnTo>
                      <a:cubicBezTo>
                        <a:pt x="1" y="225"/>
                        <a:pt x="1" y="228"/>
                        <a:pt x="1" y="230"/>
                      </a:cubicBezTo>
                      <a:cubicBezTo>
                        <a:pt x="7" y="226"/>
                        <a:pt x="15" y="220"/>
                        <a:pt x="20" y="219"/>
                      </a:cubicBezTo>
                      <a:cubicBezTo>
                        <a:pt x="22" y="212"/>
                        <a:pt x="24" y="205"/>
                        <a:pt x="28" y="196"/>
                      </a:cubicBezTo>
                      <a:cubicBezTo>
                        <a:pt x="28" y="197"/>
                        <a:pt x="27" y="197"/>
                        <a:pt x="27" y="197"/>
                      </a:cubicBezTo>
                      <a:cubicBezTo>
                        <a:pt x="27" y="197"/>
                        <a:pt x="27" y="197"/>
                        <a:pt x="27" y="197"/>
                      </a:cubicBezTo>
                      <a:cubicBezTo>
                        <a:pt x="15" y="204"/>
                        <a:pt x="3" y="218"/>
                        <a:pt x="1" y="223"/>
                      </a:cubicBezTo>
                      <a:lnTo>
                        <a:pt x="1" y="223"/>
                      </a:lnTo>
                      <a:close/>
                      <a:moveTo>
                        <a:pt x="2" y="188"/>
                      </a:moveTo>
                      <a:lnTo>
                        <a:pt x="2" y="188"/>
                      </a:lnTo>
                      <a:cubicBezTo>
                        <a:pt x="1" y="196"/>
                        <a:pt x="0" y="205"/>
                        <a:pt x="1" y="214"/>
                      </a:cubicBezTo>
                      <a:cubicBezTo>
                        <a:pt x="3" y="210"/>
                        <a:pt x="7" y="206"/>
                        <a:pt x="11" y="202"/>
                      </a:cubicBezTo>
                      <a:lnTo>
                        <a:pt x="2" y="188"/>
                      </a:lnTo>
                      <a:lnTo>
                        <a:pt x="2" y="188"/>
                      </a:lnTo>
                      <a:close/>
                      <a:moveTo>
                        <a:pt x="5" y="169"/>
                      </a:moveTo>
                      <a:lnTo>
                        <a:pt x="5" y="169"/>
                      </a:lnTo>
                      <a:cubicBezTo>
                        <a:pt x="4" y="172"/>
                        <a:pt x="4" y="176"/>
                        <a:pt x="3" y="179"/>
                      </a:cubicBezTo>
                      <a:lnTo>
                        <a:pt x="15" y="198"/>
                      </a:lnTo>
                      <a:cubicBezTo>
                        <a:pt x="17" y="197"/>
                        <a:pt x="20" y="195"/>
                        <a:pt x="22" y="194"/>
                      </a:cubicBezTo>
                      <a:cubicBezTo>
                        <a:pt x="12" y="174"/>
                        <a:pt x="10" y="178"/>
                        <a:pt x="29" y="168"/>
                      </a:cubicBezTo>
                      <a:cubicBezTo>
                        <a:pt x="28" y="165"/>
                        <a:pt x="27" y="162"/>
                        <a:pt x="26" y="159"/>
                      </a:cubicBezTo>
                      <a:cubicBezTo>
                        <a:pt x="21" y="160"/>
                        <a:pt x="12" y="164"/>
                        <a:pt x="5" y="169"/>
                      </a:cubicBezTo>
                      <a:lnTo>
                        <a:pt x="5" y="169"/>
                      </a:lnTo>
                      <a:close/>
                      <a:moveTo>
                        <a:pt x="36" y="96"/>
                      </a:moveTo>
                      <a:lnTo>
                        <a:pt x="36" y="96"/>
                      </a:lnTo>
                      <a:cubicBezTo>
                        <a:pt x="23" y="116"/>
                        <a:pt x="13" y="138"/>
                        <a:pt x="7" y="161"/>
                      </a:cubicBezTo>
                      <a:cubicBezTo>
                        <a:pt x="13" y="157"/>
                        <a:pt x="20" y="155"/>
                        <a:pt x="24" y="153"/>
                      </a:cubicBezTo>
                      <a:cubicBezTo>
                        <a:pt x="23" y="145"/>
                        <a:pt x="23" y="136"/>
                        <a:pt x="27" y="126"/>
                      </a:cubicBezTo>
                      <a:cubicBezTo>
                        <a:pt x="28" y="123"/>
                        <a:pt x="32" y="123"/>
                        <a:pt x="32" y="127"/>
                      </a:cubicBezTo>
                      <a:cubicBezTo>
                        <a:pt x="34" y="141"/>
                        <a:pt x="49" y="152"/>
                        <a:pt x="60" y="161"/>
                      </a:cubicBezTo>
                      <a:cubicBezTo>
                        <a:pt x="62" y="159"/>
                        <a:pt x="65" y="156"/>
                        <a:pt x="68" y="154"/>
                      </a:cubicBezTo>
                      <a:cubicBezTo>
                        <a:pt x="52" y="142"/>
                        <a:pt x="40" y="125"/>
                        <a:pt x="36" y="96"/>
                      </a:cubicBezTo>
                      <a:lnTo>
                        <a:pt x="36" y="96"/>
                      </a:lnTo>
                      <a:close/>
                      <a:moveTo>
                        <a:pt x="56" y="72"/>
                      </a:moveTo>
                      <a:lnTo>
                        <a:pt x="56" y="72"/>
                      </a:lnTo>
                      <a:cubicBezTo>
                        <a:pt x="53" y="75"/>
                        <a:pt x="50" y="78"/>
                        <a:pt x="47" y="82"/>
                      </a:cubicBezTo>
                      <a:cubicBezTo>
                        <a:pt x="53" y="90"/>
                        <a:pt x="59" y="95"/>
                        <a:pt x="67" y="98"/>
                      </a:cubicBezTo>
                      <a:cubicBezTo>
                        <a:pt x="66" y="91"/>
                        <a:pt x="66" y="81"/>
                        <a:pt x="68" y="75"/>
                      </a:cubicBezTo>
                      <a:lnTo>
                        <a:pt x="56" y="72"/>
                      </a:lnTo>
                      <a:lnTo>
                        <a:pt x="56" y="72"/>
                      </a:lnTo>
                      <a:close/>
                      <a:moveTo>
                        <a:pt x="214" y="53"/>
                      </a:moveTo>
                      <a:lnTo>
                        <a:pt x="214" y="53"/>
                      </a:lnTo>
                      <a:cubicBezTo>
                        <a:pt x="211" y="55"/>
                        <a:pt x="208" y="56"/>
                        <a:pt x="204" y="56"/>
                      </a:cubicBezTo>
                      <a:cubicBezTo>
                        <a:pt x="203" y="64"/>
                        <a:pt x="202" y="72"/>
                        <a:pt x="203" y="80"/>
                      </a:cubicBezTo>
                      <a:lnTo>
                        <a:pt x="218" y="64"/>
                      </a:lnTo>
                      <a:cubicBezTo>
                        <a:pt x="215" y="60"/>
                        <a:pt x="214" y="57"/>
                        <a:pt x="214" y="53"/>
                      </a:cubicBezTo>
                      <a:lnTo>
                        <a:pt x="214" y="53"/>
                      </a:lnTo>
                      <a:close/>
                      <a:moveTo>
                        <a:pt x="197" y="70"/>
                      </a:moveTo>
                      <a:lnTo>
                        <a:pt x="197" y="70"/>
                      </a:lnTo>
                      <a:cubicBezTo>
                        <a:pt x="193" y="69"/>
                        <a:pt x="189" y="68"/>
                        <a:pt x="187" y="64"/>
                      </a:cubicBezTo>
                      <a:cubicBezTo>
                        <a:pt x="186" y="62"/>
                        <a:pt x="192" y="63"/>
                        <a:pt x="193" y="63"/>
                      </a:cubicBezTo>
                      <a:cubicBezTo>
                        <a:pt x="195" y="63"/>
                        <a:pt x="196" y="62"/>
                        <a:pt x="198" y="62"/>
                      </a:cubicBezTo>
                      <a:cubicBezTo>
                        <a:pt x="198" y="59"/>
                        <a:pt x="198" y="56"/>
                        <a:pt x="199" y="53"/>
                      </a:cubicBezTo>
                      <a:cubicBezTo>
                        <a:pt x="199" y="53"/>
                        <a:pt x="199" y="52"/>
                        <a:pt x="199" y="52"/>
                      </a:cubicBezTo>
                      <a:cubicBezTo>
                        <a:pt x="199" y="51"/>
                        <a:pt x="199" y="50"/>
                        <a:pt x="199" y="49"/>
                      </a:cubicBezTo>
                      <a:cubicBezTo>
                        <a:pt x="200" y="46"/>
                        <a:pt x="205" y="46"/>
                        <a:pt x="205" y="50"/>
                      </a:cubicBezTo>
                      <a:cubicBezTo>
                        <a:pt x="221" y="49"/>
                        <a:pt x="218" y="25"/>
                        <a:pt x="201" y="29"/>
                      </a:cubicBezTo>
                      <a:cubicBezTo>
                        <a:pt x="197" y="29"/>
                        <a:pt x="196" y="24"/>
                        <a:pt x="200" y="23"/>
                      </a:cubicBezTo>
                      <a:cubicBezTo>
                        <a:pt x="204" y="22"/>
                        <a:pt x="207" y="22"/>
                        <a:pt x="210" y="23"/>
                      </a:cubicBezTo>
                      <a:cubicBezTo>
                        <a:pt x="208" y="0"/>
                        <a:pt x="172" y="14"/>
                        <a:pt x="192" y="32"/>
                      </a:cubicBezTo>
                      <a:cubicBezTo>
                        <a:pt x="195" y="34"/>
                        <a:pt x="192" y="39"/>
                        <a:pt x="189" y="36"/>
                      </a:cubicBezTo>
                      <a:cubicBezTo>
                        <a:pt x="185" y="33"/>
                        <a:pt x="183" y="30"/>
                        <a:pt x="182" y="27"/>
                      </a:cubicBezTo>
                      <a:cubicBezTo>
                        <a:pt x="169" y="29"/>
                        <a:pt x="172" y="45"/>
                        <a:pt x="181" y="48"/>
                      </a:cubicBezTo>
                      <a:lnTo>
                        <a:pt x="181" y="47"/>
                      </a:lnTo>
                      <a:cubicBezTo>
                        <a:pt x="182" y="44"/>
                        <a:pt x="187" y="45"/>
                        <a:pt x="186" y="49"/>
                      </a:cubicBezTo>
                      <a:lnTo>
                        <a:pt x="185" y="51"/>
                      </a:lnTo>
                      <a:cubicBezTo>
                        <a:pt x="185" y="52"/>
                        <a:pt x="185" y="52"/>
                        <a:pt x="185" y="52"/>
                      </a:cubicBezTo>
                      <a:lnTo>
                        <a:pt x="172" y="105"/>
                      </a:lnTo>
                      <a:cubicBezTo>
                        <a:pt x="175" y="105"/>
                        <a:pt x="177" y="106"/>
                        <a:pt x="179" y="106"/>
                      </a:cubicBezTo>
                      <a:lnTo>
                        <a:pt x="199" y="85"/>
                      </a:lnTo>
                      <a:cubicBezTo>
                        <a:pt x="197" y="80"/>
                        <a:pt x="197" y="75"/>
                        <a:pt x="197" y="70"/>
                      </a:cubicBezTo>
                      <a:lnTo>
                        <a:pt x="197" y="70"/>
                      </a:lnTo>
                      <a:close/>
                      <a:moveTo>
                        <a:pt x="225" y="90"/>
                      </a:moveTo>
                      <a:lnTo>
                        <a:pt x="225" y="90"/>
                      </a:lnTo>
                      <a:cubicBezTo>
                        <a:pt x="222" y="85"/>
                        <a:pt x="221" y="79"/>
                        <a:pt x="222" y="74"/>
                      </a:cubicBezTo>
                      <a:cubicBezTo>
                        <a:pt x="222" y="71"/>
                        <a:pt x="225" y="76"/>
                        <a:pt x="225" y="76"/>
                      </a:cubicBezTo>
                      <a:cubicBezTo>
                        <a:pt x="227" y="78"/>
                        <a:pt x="229" y="79"/>
                        <a:pt x="232" y="80"/>
                      </a:cubicBezTo>
                      <a:cubicBezTo>
                        <a:pt x="236" y="73"/>
                        <a:pt x="241" y="66"/>
                        <a:pt x="246" y="60"/>
                      </a:cubicBezTo>
                      <a:cubicBezTo>
                        <a:pt x="252" y="52"/>
                        <a:pt x="257" y="45"/>
                        <a:pt x="263" y="38"/>
                      </a:cubicBezTo>
                      <a:cubicBezTo>
                        <a:pt x="253" y="26"/>
                        <a:pt x="237" y="33"/>
                        <a:pt x="242" y="51"/>
                      </a:cubicBezTo>
                      <a:cubicBezTo>
                        <a:pt x="243" y="55"/>
                        <a:pt x="237" y="56"/>
                        <a:pt x="236" y="52"/>
                      </a:cubicBezTo>
                      <a:cubicBezTo>
                        <a:pt x="235" y="48"/>
                        <a:pt x="235" y="45"/>
                        <a:pt x="235" y="42"/>
                      </a:cubicBezTo>
                      <a:cubicBezTo>
                        <a:pt x="223" y="38"/>
                        <a:pt x="214" y="49"/>
                        <a:pt x="222" y="60"/>
                      </a:cubicBezTo>
                      <a:cubicBezTo>
                        <a:pt x="225" y="57"/>
                        <a:pt x="228" y="61"/>
                        <a:pt x="226" y="64"/>
                      </a:cubicBezTo>
                      <a:lnTo>
                        <a:pt x="204" y="87"/>
                      </a:lnTo>
                      <a:cubicBezTo>
                        <a:pt x="204" y="88"/>
                        <a:pt x="204" y="88"/>
                        <a:pt x="203" y="88"/>
                      </a:cubicBezTo>
                      <a:lnTo>
                        <a:pt x="186" y="107"/>
                      </a:lnTo>
                      <a:cubicBezTo>
                        <a:pt x="193" y="109"/>
                        <a:pt x="201" y="110"/>
                        <a:pt x="209" y="113"/>
                      </a:cubicBezTo>
                      <a:cubicBezTo>
                        <a:pt x="214" y="105"/>
                        <a:pt x="220" y="97"/>
                        <a:pt x="225" y="90"/>
                      </a:cubicBezTo>
                      <a:lnTo>
                        <a:pt x="225" y="90"/>
                      </a:lnTo>
                      <a:close/>
                      <a:moveTo>
                        <a:pt x="200" y="247"/>
                      </a:moveTo>
                      <a:lnTo>
                        <a:pt x="200" y="247"/>
                      </a:lnTo>
                      <a:cubicBezTo>
                        <a:pt x="231" y="234"/>
                        <a:pt x="241" y="209"/>
                        <a:pt x="240" y="189"/>
                      </a:cubicBezTo>
                      <a:cubicBezTo>
                        <a:pt x="233" y="199"/>
                        <a:pt x="226" y="210"/>
                        <a:pt x="219" y="219"/>
                      </a:cubicBezTo>
                      <a:cubicBezTo>
                        <a:pt x="213" y="229"/>
                        <a:pt x="206" y="238"/>
                        <a:pt x="200" y="247"/>
                      </a:cubicBezTo>
                      <a:lnTo>
                        <a:pt x="200" y="247"/>
                      </a:lnTo>
                      <a:close/>
                      <a:moveTo>
                        <a:pt x="262" y="176"/>
                      </a:moveTo>
                      <a:lnTo>
                        <a:pt x="262" y="176"/>
                      </a:lnTo>
                      <a:cubicBezTo>
                        <a:pt x="275" y="162"/>
                        <a:pt x="280" y="148"/>
                        <a:pt x="280" y="134"/>
                      </a:cubicBezTo>
                      <a:cubicBezTo>
                        <a:pt x="272" y="143"/>
                        <a:pt x="265" y="152"/>
                        <a:pt x="259" y="162"/>
                      </a:cubicBezTo>
                      <a:cubicBezTo>
                        <a:pt x="260" y="166"/>
                        <a:pt x="261" y="171"/>
                        <a:pt x="262" y="176"/>
                      </a:cubicBezTo>
                      <a:lnTo>
                        <a:pt x="262" y="176"/>
                      </a:lnTo>
                      <a:close/>
                      <a:moveTo>
                        <a:pt x="303" y="125"/>
                      </a:moveTo>
                      <a:lnTo>
                        <a:pt x="303" y="125"/>
                      </a:lnTo>
                      <a:cubicBezTo>
                        <a:pt x="317" y="114"/>
                        <a:pt x="322" y="102"/>
                        <a:pt x="322" y="87"/>
                      </a:cubicBezTo>
                      <a:cubicBezTo>
                        <a:pt x="314" y="94"/>
                        <a:pt x="307" y="101"/>
                        <a:pt x="300" y="109"/>
                      </a:cubicBezTo>
                      <a:cubicBezTo>
                        <a:pt x="301" y="115"/>
                        <a:pt x="302" y="120"/>
                        <a:pt x="303" y="125"/>
                      </a:cubicBezTo>
                      <a:lnTo>
                        <a:pt x="303" y="125"/>
                      </a:lnTo>
                      <a:close/>
                      <a:moveTo>
                        <a:pt x="302" y="148"/>
                      </a:moveTo>
                      <a:lnTo>
                        <a:pt x="302" y="148"/>
                      </a:lnTo>
                      <a:cubicBezTo>
                        <a:pt x="331" y="135"/>
                        <a:pt x="344" y="104"/>
                        <a:pt x="341" y="71"/>
                      </a:cubicBezTo>
                      <a:cubicBezTo>
                        <a:pt x="336" y="75"/>
                        <a:pt x="332" y="78"/>
                        <a:pt x="327" y="82"/>
                      </a:cubicBezTo>
                      <a:cubicBezTo>
                        <a:pt x="329" y="102"/>
                        <a:pt x="322" y="118"/>
                        <a:pt x="303" y="132"/>
                      </a:cubicBezTo>
                      <a:cubicBezTo>
                        <a:pt x="303" y="138"/>
                        <a:pt x="303" y="143"/>
                        <a:pt x="302" y="148"/>
                      </a:cubicBezTo>
                      <a:lnTo>
                        <a:pt x="302" y="148"/>
                      </a:lnTo>
                      <a:close/>
                      <a:moveTo>
                        <a:pt x="189" y="269"/>
                      </a:moveTo>
                      <a:lnTo>
                        <a:pt x="189" y="269"/>
                      </a:lnTo>
                      <a:cubicBezTo>
                        <a:pt x="189" y="269"/>
                        <a:pt x="189" y="269"/>
                        <a:pt x="189" y="269"/>
                      </a:cubicBezTo>
                      <a:cubicBezTo>
                        <a:pt x="222" y="266"/>
                        <a:pt x="251" y="240"/>
                        <a:pt x="257" y="205"/>
                      </a:cubicBezTo>
                      <a:cubicBezTo>
                        <a:pt x="257" y="204"/>
                        <a:pt x="257" y="204"/>
                        <a:pt x="257" y="204"/>
                      </a:cubicBezTo>
                      <a:cubicBezTo>
                        <a:pt x="258" y="197"/>
                        <a:pt x="258" y="190"/>
                        <a:pt x="257" y="182"/>
                      </a:cubicBezTo>
                      <a:cubicBezTo>
                        <a:pt x="257" y="182"/>
                        <a:pt x="257" y="181"/>
                        <a:pt x="257" y="181"/>
                      </a:cubicBezTo>
                      <a:cubicBezTo>
                        <a:pt x="257" y="177"/>
                        <a:pt x="256" y="172"/>
                        <a:pt x="254" y="168"/>
                      </a:cubicBezTo>
                      <a:cubicBezTo>
                        <a:pt x="251" y="172"/>
                        <a:pt x="248" y="177"/>
                        <a:pt x="244" y="182"/>
                      </a:cubicBezTo>
                      <a:cubicBezTo>
                        <a:pt x="249" y="207"/>
                        <a:pt x="238" y="242"/>
                        <a:pt x="194" y="255"/>
                      </a:cubicBezTo>
                      <a:cubicBezTo>
                        <a:pt x="191" y="260"/>
                        <a:pt x="187" y="264"/>
                        <a:pt x="184" y="269"/>
                      </a:cubicBezTo>
                      <a:cubicBezTo>
                        <a:pt x="185" y="269"/>
                        <a:pt x="187" y="269"/>
                        <a:pt x="189" y="269"/>
                      </a:cubicBezTo>
                      <a:lnTo>
                        <a:pt x="189" y="269"/>
                      </a:lnTo>
                      <a:close/>
                      <a:moveTo>
                        <a:pt x="68" y="369"/>
                      </a:moveTo>
                      <a:lnTo>
                        <a:pt x="68" y="369"/>
                      </a:lnTo>
                      <a:cubicBezTo>
                        <a:pt x="68" y="369"/>
                        <a:pt x="68" y="369"/>
                        <a:pt x="68" y="369"/>
                      </a:cubicBezTo>
                      <a:cubicBezTo>
                        <a:pt x="68" y="370"/>
                        <a:pt x="69" y="371"/>
                        <a:pt x="70" y="372"/>
                      </a:cubicBezTo>
                      <a:cubicBezTo>
                        <a:pt x="81" y="366"/>
                        <a:pt x="91" y="358"/>
                        <a:pt x="101" y="350"/>
                      </a:cubicBezTo>
                      <a:cubicBezTo>
                        <a:pt x="101" y="350"/>
                        <a:pt x="101" y="350"/>
                        <a:pt x="101" y="350"/>
                      </a:cubicBezTo>
                      <a:cubicBezTo>
                        <a:pt x="106" y="346"/>
                        <a:pt x="111" y="342"/>
                        <a:pt x="115" y="338"/>
                      </a:cubicBezTo>
                      <a:cubicBezTo>
                        <a:pt x="115" y="338"/>
                        <a:pt x="116" y="338"/>
                        <a:pt x="116" y="338"/>
                      </a:cubicBezTo>
                      <a:cubicBezTo>
                        <a:pt x="120" y="334"/>
                        <a:pt x="125" y="329"/>
                        <a:pt x="129" y="325"/>
                      </a:cubicBezTo>
                      <a:cubicBezTo>
                        <a:pt x="129" y="325"/>
                        <a:pt x="130" y="325"/>
                        <a:pt x="130" y="324"/>
                      </a:cubicBezTo>
                      <a:cubicBezTo>
                        <a:pt x="136" y="319"/>
                        <a:pt x="141" y="312"/>
                        <a:pt x="147" y="306"/>
                      </a:cubicBezTo>
                      <a:cubicBezTo>
                        <a:pt x="147" y="306"/>
                        <a:pt x="147" y="305"/>
                        <a:pt x="148" y="305"/>
                      </a:cubicBezTo>
                      <a:cubicBezTo>
                        <a:pt x="153" y="300"/>
                        <a:pt x="158" y="294"/>
                        <a:pt x="162" y="288"/>
                      </a:cubicBezTo>
                      <a:cubicBezTo>
                        <a:pt x="163" y="287"/>
                        <a:pt x="163" y="287"/>
                        <a:pt x="163" y="287"/>
                      </a:cubicBezTo>
                      <a:cubicBezTo>
                        <a:pt x="167" y="282"/>
                        <a:pt x="172" y="276"/>
                        <a:pt x="176" y="271"/>
                      </a:cubicBezTo>
                      <a:cubicBezTo>
                        <a:pt x="176" y="270"/>
                        <a:pt x="176" y="270"/>
                        <a:pt x="176" y="270"/>
                      </a:cubicBezTo>
                      <a:cubicBezTo>
                        <a:pt x="181" y="264"/>
                        <a:pt x="186" y="257"/>
                        <a:pt x="190" y="251"/>
                      </a:cubicBezTo>
                      <a:cubicBezTo>
                        <a:pt x="190" y="251"/>
                        <a:pt x="190" y="251"/>
                        <a:pt x="191" y="250"/>
                      </a:cubicBezTo>
                      <a:cubicBezTo>
                        <a:pt x="207" y="227"/>
                        <a:pt x="223" y="203"/>
                        <a:pt x="239" y="180"/>
                      </a:cubicBezTo>
                      <a:cubicBezTo>
                        <a:pt x="239" y="180"/>
                        <a:pt x="239" y="180"/>
                        <a:pt x="239" y="180"/>
                      </a:cubicBezTo>
                      <a:cubicBezTo>
                        <a:pt x="244" y="173"/>
                        <a:pt x="248" y="167"/>
                        <a:pt x="253" y="160"/>
                      </a:cubicBezTo>
                      <a:cubicBezTo>
                        <a:pt x="253" y="160"/>
                        <a:pt x="253" y="160"/>
                        <a:pt x="253" y="160"/>
                      </a:cubicBezTo>
                      <a:cubicBezTo>
                        <a:pt x="261" y="149"/>
                        <a:pt x="269" y="138"/>
                        <a:pt x="277" y="128"/>
                      </a:cubicBezTo>
                      <a:cubicBezTo>
                        <a:pt x="278" y="127"/>
                        <a:pt x="279" y="126"/>
                        <a:pt x="279" y="125"/>
                      </a:cubicBezTo>
                      <a:cubicBezTo>
                        <a:pt x="280" y="125"/>
                        <a:pt x="280" y="124"/>
                        <a:pt x="280" y="124"/>
                      </a:cubicBezTo>
                      <a:cubicBezTo>
                        <a:pt x="285" y="118"/>
                        <a:pt x="290" y="113"/>
                        <a:pt x="295" y="107"/>
                      </a:cubicBezTo>
                      <a:cubicBezTo>
                        <a:pt x="295" y="107"/>
                        <a:pt x="295" y="107"/>
                        <a:pt x="295" y="106"/>
                      </a:cubicBezTo>
                      <a:cubicBezTo>
                        <a:pt x="304" y="97"/>
                        <a:pt x="313" y="87"/>
                        <a:pt x="322" y="79"/>
                      </a:cubicBezTo>
                      <a:cubicBezTo>
                        <a:pt x="322" y="79"/>
                        <a:pt x="323" y="79"/>
                        <a:pt x="323" y="79"/>
                      </a:cubicBezTo>
                      <a:cubicBezTo>
                        <a:pt x="329" y="73"/>
                        <a:pt x="335" y="69"/>
                        <a:pt x="341" y="64"/>
                      </a:cubicBezTo>
                      <a:cubicBezTo>
                        <a:pt x="341" y="64"/>
                        <a:pt x="342" y="64"/>
                        <a:pt x="342" y="64"/>
                      </a:cubicBezTo>
                      <a:lnTo>
                        <a:pt x="343" y="63"/>
                      </a:lnTo>
                      <a:cubicBezTo>
                        <a:pt x="343" y="63"/>
                        <a:pt x="343" y="63"/>
                        <a:pt x="343" y="63"/>
                      </a:cubicBezTo>
                      <a:cubicBezTo>
                        <a:pt x="344" y="62"/>
                        <a:pt x="345" y="61"/>
                        <a:pt x="346" y="61"/>
                      </a:cubicBezTo>
                      <a:lnTo>
                        <a:pt x="340" y="45"/>
                      </a:lnTo>
                      <a:cubicBezTo>
                        <a:pt x="337" y="47"/>
                        <a:pt x="334" y="50"/>
                        <a:pt x="331" y="52"/>
                      </a:cubicBezTo>
                      <a:cubicBezTo>
                        <a:pt x="331" y="52"/>
                        <a:pt x="331" y="53"/>
                        <a:pt x="331" y="53"/>
                      </a:cubicBezTo>
                      <a:cubicBezTo>
                        <a:pt x="225" y="140"/>
                        <a:pt x="180" y="283"/>
                        <a:pt x="63" y="361"/>
                      </a:cubicBezTo>
                      <a:cubicBezTo>
                        <a:pt x="65" y="364"/>
                        <a:pt x="66" y="366"/>
                        <a:pt x="68" y="369"/>
                      </a:cubicBezTo>
                      <a:lnTo>
                        <a:pt x="68" y="369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40" name="Freeform 12">
                  <a:extLst>
                    <a:ext uri="{FF2B5EF4-FFF2-40B4-BE49-F238E27FC236}">
                      <a16:creationId xmlns:a16="http://schemas.microsoft.com/office/drawing/2014/main" id="{5859F001-8EB0-F557-F6AD-387D501E9CA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694614" y="509588"/>
                  <a:ext cx="328613" cy="385762"/>
                </a:xfrm>
                <a:custGeom>
                  <a:avLst/>
                  <a:gdLst>
                    <a:gd name="T0" fmla="*/ 159 w 404"/>
                    <a:gd name="T1" fmla="*/ 338 h 470"/>
                    <a:gd name="T2" fmla="*/ 185 w 404"/>
                    <a:gd name="T3" fmla="*/ 332 h 470"/>
                    <a:gd name="T4" fmla="*/ 193 w 404"/>
                    <a:gd name="T5" fmla="*/ 297 h 470"/>
                    <a:gd name="T6" fmla="*/ 161 w 404"/>
                    <a:gd name="T7" fmla="*/ 281 h 470"/>
                    <a:gd name="T8" fmla="*/ 137 w 404"/>
                    <a:gd name="T9" fmla="*/ 310 h 470"/>
                    <a:gd name="T10" fmla="*/ 83 w 404"/>
                    <a:gd name="T11" fmla="*/ 444 h 470"/>
                    <a:gd name="T12" fmla="*/ 107 w 404"/>
                    <a:gd name="T13" fmla="*/ 433 h 470"/>
                    <a:gd name="T14" fmla="*/ 155 w 404"/>
                    <a:gd name="T15" fmla="*/ 343 h 470"/>
                    <a:gd name="T16" fmla="*/ 84 w 404"/>
                    <a:gd name="T17" fmla="*/ 429 h 470"/>
                    <a:gd name="T18" fmla="*/ 57 w 404"/>
                    <a:gd name="T19" fmla="*/ 416 h 470"/>
                    <a:gd name="T20" fmla="*/ 59 w 404"/>
                    <a:gd name="T21" fmla="*/ 345 h 470"/>
                    <a:gd name="T22" fmla="*/ 83 w 404"/>
                    <a:gd name="T23" fmla="*/ 444 h 470"/>
                    <a:gd name="T24" fmla="*/ 90 w 404"/>
                    <a:gd name="T25" fmla="*/ 448 h 470"/>
                    <a:gd name="T26" fmla="*/ 108 w 404"/>
                    <a:gd name="T27" fmla="*/ 438 h 470"/>
                    <a:gd name="T28" fmla="*/ 115 w 404"/>
                    <a:gd name="T29" fmla="*/ 434 h 470"/>
                    <a:gd name="T30" fmla="*/ 127 w 404"/>
                    <a:gd name="T31" fmla="*/ 424 h 470"/>
                    <a:gd name="T32" fmla="*/ 161 w 404"/>
                    <a:gd name="T33" fmla="*/ 344 h 470"/>
                    <a:gd name="T34" fmla="*/ 280 w 404"/>
                    <a:gd name="T35" fmla="*/ 459 h 470"/>
                    <a:gd name="T36" fmla="*/ 166 w 404"/>
                    <a:gd name="T37" fmla="*/ 345 h 470"/>
                    <a:gd name="T38" fmla="*/ 161 w 404"/>
                    <a:gd name="T39" fmla="*/ 268 h 470"/>
                    <a:gd name="T40" fmla="*/ 166 w 404"/>
                    <a:gd name="T41" fmla="*/ 275 h 470"/>
                    <a:gd name="T42" fmla="*/ 161 w 404"/>
                    <a:gd name="T43" fmla="*/ 268 h 470"/>
                    <a:gd name="T44" fmla="*/ 199 w 404"/>
                    <a:gd name="T45" fmla="*/ 297 h 470"/>
                    <a:gd name="T46" fmla="*/ 331 w 404"/>
                    <a:gd name="T47" fmla="*/ 362 h 470"/>
                    <a:gd name="T48" fmla="*/ 368 w 404"/>
                    <a:gd name="T49" fmla="*/ 285 h 470"/>
                    <a:gd name="T50" fmla="*/ 323 w 404"/>
                    <a:gd name="T51" fmla="*/ 281 h 470"/>
                    <a:gd name="T52" fmla="*/ 368 w 404"/>
                    <a:gd name="T53" fmla="*/ 279 h 470"/>
                    <a:gd name="T54" fmla="*/ 377 w 404"/>
                    <a:gd name="T55" fmla="*/ 243 h 470"/>
                    <a:gd name="T56" fmla="*/ 345 w 404"/>
                    <a:gd name="T57" fmla="*/ 219 h 470"/>
                    <a:gd name="T58" fmla="*/ 347 w 404"/>
                    <a:gd name="T59" fmla="*/ 245 h 470"/>
                    <a:gd name="T60" fmla="*/ 383 w 404"/>
                    <a:gd name="T61" fmla="*/ 239 h 470"/>
                    <a:gd name="T62" fmla="*/ 367 w 404"/>
                    <a:gd name="T63" fmla="*/ 129 h 470"/>
                    <a:gd name="T64" fmla="*/ 182 w 404"/>
                    <a:gd name="T65" fmla="*/ 233 h 470"/>
                    <a:gd name="T66" fmla="*/ 175 w 404"/>
                    <a:gd name="T67" fmla="*/ 239 h 470"/>
                    <a:gd name="T68" fmla="*/ 170 w 404"/>
                    <a:gd name="T69" fmla="*/ 234 h 470"/>
                    <a:gd name="T70" fmla="*/ 187 w 404"/>
                    <a:gd name="T71" fmla="*/ 282 h 470"/>
                    <a:gd name="T72" fmla="*/ 174 w 404"/>
                    <a:gd name="T73" fmla="*/ 239 h 470"/>
                    <a:gd name="T74" fmla="*/ 273 w 404"/>
                    <a:gd name="T75" fmla="*/ 38 h 470"/>
                    <a:gd name="T76" fmla="*/ 262 w 404"/>
                    <a:gd name="T77" fmla="*/ 38 h 470"/>
                    <a:gd name="T78" fmla="*/ 273 w 404"/>
                    <a:gd name="T79" fmla="*/ 38 h 470"/>
                    <a:gd name="T80" fmla="*/ 282 w 404"/>
                    <a:gd name="T81" fmla="*/ 26 h 470"/>
                    <a:gd name="T82" fmla="*/ 288 w 404"/>
                    <a:gd name="T83" fmla="*/ 20 h 470"/>
                    <a:gd name="T84" fmla="*/ 258 w 404"/>
                    <a:gd name="T85" fmla="*/ 56 h 470"/>
                    <a:gd name="T86" fmla="*/ 254 w 404"/>
                    <a:gd name="T87" fmla="*/ 52 h 470"/>
                    <a:gd name="T88" fmla="*/ 98 w 404"/>
                    <a:gd name="T89" fmla="*/ 6 h 470"/>
                    <a:gd name="T90" fmla="*/ 87 w 404"/>
                    <a:gd name="T91" fmla="*/ 6 h 470"/>
                    <a:gd name="T92" fmla="*/ 98 w 404"/>
                    <a:gd name="T93" fmla="*/ 6 h 4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404" h="470">
                      <a:moveTo>
                        <a:pt x="159" y="338"/>
                      </a:moveTo>
                      <a:lnTo>
                        <a:pt x="159" y="338"/>
                      </a:lnTo>
                      <a:cubicBezTo>
                        <a:pt x="159" y="338"/>
                        <a:pt x="159" y="338"/>
                        <a:pt x="159" y="338"/>
                      </a:cubicBezTo>
                      <a:cubicBezTo>
                        <a:pt x="161" y="339"/>
                        <a:pt x="164" y="339"/>
                        <a:pt x="166" y="339"/>
                      </a:cubicBezTo>
                      <a:cubicBezTo>
                        <a:pt x="173" y="339"/>
                        <a:pt x="180" y="337"/>
                        <a:pt x="185" y="332"/>
                      </a:cubicBezTo>
                      <a:cubicBezTo>
                        <a:pt x="185" y="332"/>
                        <a:pt x="185" y="332"/>
                        <a:pt x="185" y="332"/>
                      </a:cubicBezTo>
                      <a:cubicBezTo>
                        <a:pt x="192" y="327"/>
                        <a:pt x="196" y="319"/>
                        <a:pt x="196" y="310"/>
                      </a:cubicBezTo>
                      <a:cubicBezTo>
                        <a:pt x="196" y="305"/>
                        <a:pt x="195" y="301"/>
                        <a:pt x="193" y="298"/>
                      </a:cubicBezTo>
                      <a:cubicBezTo>
                        <a:pt x="193" y="297"/>
                        <a:pt x="193" y="297"/>
                        <a:pt x="193" y="297"/>
                      </a:cubicBezTo>
                      <a:cubicBezTo>
                        <a:pt x="188" y="287"/>
                        <a:pt x="178" y="281"/>
                        <a:pt x="166" y="281"/>
                      </a:cubicBezTo>
                      <a:cubicBezTo>
                        <a:pt x="165" y="281"/>
                        <a:pt x="163" y="281"/>
                        <a:pt x="162" y="281"/>
                      </a:cubicBezTo>
                      <a:lnTo>
                        <a:pt x="161" y="281"/>
                      </a:lnTo>
                      <a:cubicBezTo>
                        <a:pt x="156" y="282"/>
                        <a:pt x="151" y="284"/>
                        <a:pt x="147" y="288"/>
                      </a:cubicBezTo>
                      <a:lnTo>
                        <a:pt x="147" y="288"/>
                      </a:lnTo>
                      <a:cubicBezTo>
                        <a:pt x="141" y="293"/>
                        <a:pt x="137" y="301"/>
                        <a:pt x="137" y="310"/>
                      </a:cubicBezTo>
                      <a:cubicBezTo>
                        <a:pt x="137" y="323"/>
                        <a:pt x="146" y="335"/>
                        <a:pt x="159" y="338"/>
                      </a:cubicBezTo>
                      <a:lnTo>
                        <a:pt x="159" y="338"/>
                      </a:lnTo>
                      <a:close/>
                      <a:moveTo>
                        <a:pt x="83" y="444"/>
                      </a:moveTo>
                      <a:lnTo>
                        <a:pt x="83" y="444"/>
                      </a:lnTo>
                      <a:cubicBezTo>
                        <a:pt x="91" y="441"/>
                        <a:pt x="99" y="438"/>
                        <a:pt x="106" y="433"/>
                      </a:cubicBezTo>
                      <a:cubicBezTo>
                        <a:pt x="106" y="433"/>
                        <a:pt x="106" y="433"/>
                        <a:pt x="107" y="433"/>
                      </a:cubicBezTo>
                      <a:cubicBezTo>
                        <a:pt x="113" y="429"/>
                        <a:pt x="119" y="424"/>
                        <a:pt x="124" y="419"/>
                      </a:cubicBezTo>
                      <a:cubicBezTo>
                        <a:pt x="124" y="419"/>
                        <a:pt x="124" y="419"/>
                        <a:pt x="124" y="419"/>
                      </a:cubicBezTo>
                      <a:cubicBezTo>
                        <a:pt x="149" y="394"/>
                        <a:pt x="156" y="361"/>
                        <a:pt x="155" y="343"/>
                      </a:cubicBezTo>
                      <a:cubicBezTo>
                        <a:pt x="150" y="341"/>
                        <a:pt x="144" y="338"/>
                        <a:pt x="140" y="333"/>
                      </a:cubicBezTo>
                      <a:cubicBezTo>
                        <a:pt x="143" y="366"/>
                        <a:pt x="133" y="405"/>
                        <a:pt x="86" y="429"/>
                      </a:cubicBezTo>
                      <a:cubicBezTo>
                        <a:pt x="85" y="429"/>
                        <a:pt x="85" y="429"/>
                        <a:pt x="84" y="429"/>
                      </a:cubicBezTo>
                      <a:cubicBezTo>
                        <a:pt x="84" y="429"/>
                        <a:pt x="83" y="429"/>
                        <a:pt x="83" y="429"/>
                      </a:cubicBezTo>
                      <a:cubicBezTo>
                        <a:pt x="75" y="426"/>
                        <a:pt x="66" y="422"/>
                        <a:pt x="59" y="417"/>
                      </a:cubicBezTo>
                      <a:cubicBezTo>
                        <a:pt x="58" y="416"/>
                        <a:pt x="58" y="416"/>
                        <a:pt x="57" y="416"/>
                      </a:cubicBezTo>
                      <a:cubicBezTo>
                        <a:pt x="51" y="411"/>
                        <a:pt x="45" y="405"/>
                        <a:pt x="41" y="398"/>
                      </a:cubicBezTo>
                      <a:cubicBezTo>
                        <a:pt x="41" y="397"/>
                        <a:pt x="41" y="397"/>
                        <a:pt x="40" y="397"/>
                      </a:cubicBezTo>
                      <a:cubicBezTo>
                        <a:pt x="31" y="381"/>
                        <a:pt x="33" y="361"/>
                        <a:pt x="59" y="345"/>
                      </a:cubicBezTo>
                      <a:cubicBezTo>
                        <a:pt x="58" y="341"/>
                        <a:pt x="56" y="337"/>
                        <a:pt x="54" y="333"/>
                      </a:cubicBezTo>
                      <a:cubicBezTo>
                        <a:pt x="0" y="370"/>
                        <a:pt x="22" y="416"/>
                        <a:pt x="83" y="444"/>
                      </a:cubicBezTo>
                      <a:lnTo>
                        <a:pt x="83" y="444"/>
                      </a:lnTo>
                      <a:close/>
                      <a:moveTo>
                        <a:pt x="108" y="438"/>
                      </a:moveTo>
                      <a:lnTo>
                        <a:pt x="108" y="438"/>
                      </a:lnTo>
                      <a:cubicBezTo>
                        <a:pt x="103" y="442"/>
                        <a:pt x="97" y="445"/>
                        <a:pt x="90" y="448"/>
                      </a:cubicBezTo>
                      <a:cubicBezTo>
                        <a:pt x="122" y="461"/>
                        <a:pt x="164" y="470"/>
                        <a:pt x="208" y="469"/>
                      </a:cubicBezTo>
                      <a:cubicBezTo>
                        <a:pt x="182" y="459"/>
                        <a:pt x="133" y="443"/>
                        <a:pt x="108" y="438"/>
                      </a:cubicBezTo>
                      <a:lnTo>
                        <a:pt x="108" y="438"/>
                      </a:lnTo>
                      <a:close/>
                      <a:moveTo>
                        <a:pt x="127" y="424"/>
                      </a:moveTo>
                      <a:lnTo>
                        <a:pt x="127" y="424"/>
                      </a:lnTo>
                      <a:cubicBezTo>
                        <a:pt x="123" y="428"/>
                        <a:pt x="119" y="431"/>
                        <a:pt x="115" y="434"/>
                      </a:cubicBezTo>
                      <a:cubicBezTo>
                        <a:pt x="146" y="441"/>
                        <a:pt x="202" y="459"/>
                        <a:pt x="222" y="468"/>
                      </a:cubicBezTo>
                      <a:cubicBezTo>
                        <a:pt x="234" y="468"/>
                        <a:pt x="246" y="466"/>
                        <a:pt x="258" y="464"/>
                      </a:cubicBezTo>
                      <a:cubicBezTo>
                        <a:pt x="224" y="453"/>
                        <a:pt x="157" y="432"/>
                        <a:pt x="127" y="424"/>
                      </a:cubicBezTo>
                      <a:lnTo>
                        <a:pt x="127" y="424"/>
                      </a:lnTo>
                      <a:close/>
                      <a:moveTo>
                        <a:pt x="161" y="344"/>
                      </a:moveTo>
                      <a:lnTo>
                        <a:pt x="161" y="344"/>
                      </a:lnTo>
                      <a:cubicBezTo>
                        <a:pt x="161" y="363"/>
                        <a:pt x="154" y="395"/>
                        <a:pt x="131" y="420"/>
                      </a:cubicBezTo>
                      <a:cubicBezTo>
                        <a:pt x="166" y="428"/>
                        <a:pt x="241" y="452"/>
                        <a:pt x="269" y="462"/>
                      </a:cubicBezTo>
                      <a:cubicBezTo>
                        <a:pt x="273" y="461"/>
                        <a:pt x="277" y="460"/>
                        <a:pt x="280" y="459"/>
                      </a:cubicBezTo>
                      <a:cubicBezTo>
                        <a:pt x="276" y="437"/>
                        <a:pt x="276" y="405"/>
                        <a:pt x="287" y="370"/>
                      </a:cubicBezTo>
                      <a:cubicBezTo>
                        <a:pt x="256" y="368"/>
                        <a:pt x="220" y="358"/>
                        <a:pt x="187" y="338"/>
                      </a:cubicBezTo>
                      <a:cubicBezTo>
                        <a:pt x="181" y="342"/>
                        <a:pt x="174" y="345"/>
                        <a:pt x="166" y="345"/>
                      </a:cubicBezTo>
                      <a:cubicBezTo>
                        <a:pt x="164" y="345"/>
                        <a:pt x="163" y="345"/>
                        <a:pt x="161" y="344"/>
                      </a:cubicBezTo>
                      <a:lnTo>
                        <a:pt x="161" y="344"/>
                      </a:lnTo>
                      <a:close/>
                      <a:moveTo>
                        <a:pt x="161" y="268"/>
                      </a:moveTo>
                      <a:lnTo>
                        <a:pt x="161" y="268"/>
                      </a:lnTo>
                      <a:cubicBezTo>
                        <a:pt x="161" y="271"/>
                        <a:pt x="162" y="273"/>
                        <a:pt x="163" y="275"/>
                      </a:cubicBezTo>
                      <a:cubicBezTo>
                        <a:pt x="164" y="275"/>
                        <a:pt x="165" y="275"/>
                        <a:pt x="166" y="275"/>
                      </a:cubicBezTo>
                      <a:cubicBezTo>
                        <a:pt x="172" y="275"/>
                        <a:pt x="177" y="276"/>
                        <a:pt x="182" y="279"/>
                      </a:cubicBezTo>
                      <a:cubicBezTo>
                        <a:pt x="185" y="263"/>
                        <a:pt x="170" y="257"/>
                        <a:pt x="161" y="268"/>
                      </a:cubicBezTo>
                      <a:lnTo>
                        <a:pt x="161" y="268"/>
                      </a:lnTo>
                      <a:close/>
                      <a:moveTo>
                        <a:pt x="181" y="240"/>
                      </a:moveTo>
                      <a:lnTo>
                        <a:pt x="181" y="240"/>
                      </a:lnTo>
                      <a:cubicBezTo>
                        <a:pt x="206" y="246"/>
                        <a:pt x="214" y="278"/>
                        <a:pt x="199" y="297"/>
                      </a:cubicBezTo>
                      <a:cubicBezTo>
                        <a:pt x="200" y="301"/>
                        <a:pt x="201" y="305"/>
                        <a:pt x="201" y="310"/>
                      </a:cubicBezTo>
                      <a:cubicBezTo>
                        <a:pt x="201" y="319"/>
                        <a:pt x="197" y="328"/>
                        <a:pt x="191" y="334"/>
                      </a:cubicBezTo>
                      <a:cubicBezTo>
                        <a:pt x="240" y="364"/>
                        <a:pt x="295" y="369"/>
                        <a:pt x="331" y="362"/>
                      </a:cubicBezTo>
                      <a:cubicBezTo>
                        <a:pt x="369" y="354"/>
                        <a:pt x="382" y="333"/>
                        <a:pt x="359" y="312"/>
                      </a:cubicBezTo>
                      <a:cubicBezTo>
                        <a:pt x="354" y="308"/>
                        <a:pt x="366" y="297"/>
                        <a:pt x="374" y="296"/>
                      </a:cubicBezTo>
                      <a:cubicBezTo>
                        <a:pt x="375" y="291"/>
                        <a:pt x="373" y="287"/>
                        <a:pt x="368" y="285"/>
                      </a:cubicBezTo>
                      <a:cubicBezTo>
                        <a:pt x="357" y="284"/>
                        <a:pt x="338" y="290"/>
                        <a:pt x="325" y="293"/>
                      </a:cubicBezTo>
                      <a:cubicBezTo>
                        <a:pt x="325" y="295"/>
                        <a:pt x="321" y="296"/>
                        <a:pt x="320" y="293"/>
                      </a:cubicBezTo>
                      <a:cubicBezTo>
                        <a:pt x="319" y="289"/>
                        <a:pt x="322" y="283"/>
                        <a:pt x="323" y="281"/>
                      </a:cubicBezTo>
                      <a:cubicBezTo>
                        <a:pt x="325" y="277"/>
                        <a:pt x="329" y="280"/>
                        <a:pt x="328" y="283"/>
                      </a:cubicBezTo>
                      <a:cubicBezTo>
                        <a:pt x="327" y="284"/>
                        <a:pt x="327" y="285"/>
                        <a:pt x="326" y="287"/>
                      </a:cubicBezTo>
                      <a:cubicBezTo>
                        <a:pt x="339" y="284"/>
                        <a:pt x="356" y="278"/>
                        <a:pt x="368" y="279"/>
                      </a:cubicBezTo>
                      <a:cubicBezTo>
                        <a:pt x="371" y="277"/>
                        <a:pt x="379" y="271"/>
                        <a:pt x="378" y="267"/>
                      </a:cubicBezTo>
                      <a:cubicBezTo>
                        <a:pt x="377" y="266"/>
                        <a:pt x="376" y="265"/>
                        <a:pt x="375" y="263"/>
                      </a:cubicBezTo>
                      <a:cubicBezTo>
                        <a:pt x="369" y="255"/>
                        <a:pt x="371" y="249"/>
                        <a:pt x="377" y="243"/>
                      </a:cubicBezTo>
                      <a:cubicBezTo>
                        <a:pt x="367" y="242"/>
                        <a:pt x="355" y="243"/>
                        <a:pt x="349" y="250"/>
                      </a:cubicBezTo>
                      <a:cubicBezTo>
                        <a:pt x="345" y="255"/>
                        <a:pt x="338" y="243"/>
                        <a:pt x="338" y="242"/>
                      </a:cubicBezTo>
                      <a:cubicBezTo>
                        <a:pt x="335" y="236"/>
                        <a:pt x="335" y="228"/>
                        <a:pt x="345" y="219"/>
                      </a:cubicBezTo>
                      <a:cubicBezTo>
                        <a:pt x="347" y="216"/>
                        <a:pt x="351" y="221"/>
                        <a:pt x="349" y="223"/>
                      </a:cubicBezTo>
                      <a:cubicBezTo>
                        <a:pt x="341" y="230"/>
                        <a:pt x="339" y="237"/>
                        <a:pt x="346" y="244"/>
                      </a:cubicBezTo>
                      <a:lnTo>
                        <a:pt x="347" y="245"/>
                      </a:lnTo>
                      <a:cubicBezTo>
                        <a:pt x="357" y="237"/>
                        <a:pt x="371" y="236"/>
                        <a:pt x="383" y="239"/>
                      </a:cubicBezTo>
                      <a:lnTo>
                        <a:pt x="383" y="239"/>
                      </a:lnTo>
                      <a:lnTo>
                        <a:pt x="383" y="239"/>
                      </a:lnTo>
                      <a:cubicBezTo>
                        <a:pt x="404" y="237"/>
                        <a:pt x="403" y="229"/>
                        <a:pt x="397" y="213"/>
                      </a:cubicBezTo>
                      <a:cubicBezTo>
                        <a:pt x="395" y="207"/>
                        <a:pt x="392" y="200"/>
                        <a:pt x="389" y="191"/>
                      </a:cubicBezTo>
                      <a:cubicBezTo>
                        <a:pt x="384" y="180"/>
                        <a:pt x="376" y="155"/>
                        <a:pt x="367" y="129"/>
                      </a:cubicBezTo>
                      <a:cubicBezTo>
                        <a:pt x="343" y="119"/>
                        <a:pt x="308" y="125"/>
                        <a:pt x="282" y="137"/>
                      </a:cubicBezTo>
                      <a:cubicBezTo>
                        <a:pt x="275" y="147"/>
                        <a:pt x="266" y="156"/>
                        <a:pt x="252" y="165"/>
                      </a:cubicBezTo>
                      <a:cubicBezTo>
                        <a:pt x="246" y="202"/>
                        <a:pt x="216" y="229"/>
                        <a:pt x="182" y="233"/>
                      </a:cubicBezTo>
                      <a:lnTo>
                        <a:pt x="181" y="240"/>
                      </a:lnTo>
                      <a:lnTo>
                        <a:pt x="181" y="240"/>
                      </a:lnTo>
                      <a:close/>
                      <a:moveTo>
                        <a:pt x="175" y="239"/>
                      </a:moveTo>
                      <a:lnTo>
                        <a:pt x="175" y="239"/>
                      </a:lnTo>
                      <a:lnTo>
                        <a:pt x="176" y="234"/>
                      </a:lnTo>
                      <a:cubicBezTo>
                        <a:pt x="174" y="234"/>
                        <a:pt x="172" y="234"/>
                        <a:pt x="170" y="234"/>
                      </a:cubicBezTo>
                      <a:cubicBezTo>
                        <a:pt x="166" y="239"/>
                        <a:pt x="162" y="244"/>
                        <a:pt x="158" y="249"/>
                      </a:cubicBezTo>
                      <a:cubicBezTo>
                        <a:pt x="158" y="253"/>
                        <a:pt x="158" y="258"/>
                        <a:pt x="159" y="261"/>
                      </a:cubicBezTo>
                      <a:cubicBezTo>
                        <a:pt x="171" y="252"/>
                        <a:pt x="194" y="258"/>
                        <a:pt x="187" y="282"/>
                      </a:cubicBezTo>
                      <a:cubicBezTo>
                        <a:pt x="190" y="284"/>
                        <a:pt x="193" y="287"/>
                        <a:pt x="196" y="291"/>
                      </a:cubicBezTo>
                      <a:cubicBezTo>
                        <a:pt x="208" y="274"/>
                        <a:pt x="198" y="245"/>
                        <a:pt x="173" y="245"/>
                      </a:cubicBezTo>
                      <a:cubicBezTo>
                        <a:pt x="170" y="244"/>
                        <a:pt x="170" y="239"/>
                        <a:pt x="174" y="239"/>
                      </a:cubicBezTo>
                      <a:cubicBezTo>
                        <a:pt x="174" y="239"/>
                        <a:pt x="175" y="239"/>
                        <a:pt x="175" y="239"/>
                      </a:cubicBezTo>
                      <a:lnTo>
                        <a:pt x="175" y="239"/>
                      </a:lnTo>
                      <a:close/>
                      <a:moveTo>
                        <a:pt x="273" y="38"/>
                      </a:moveTo>
                      <a:lnTo>
                        <a:pt x="273" y="38"/>
                      </a:lnTo>
                      <a:cubicBezTo>
                        <a:pt x="273" y="41"/>
                        <a:pt x="270" y="43"/>
                        <a:pt x="268" y="43"/>
                      </a:cubicBezTo>
                      <a:cubicBezTo>
                        <a:pt x="265" y="43"/>
                        <a:pt x="262" y="41"/>
                        <a:pt x="262" y="38"/>
                      </a:cubicBezTo>
                      <a:cubicBezTo>
                        <a:pt x="262" y="35"/>
                        <a:pt x="265" y="33"/>
                        <a:pt x="268" y="33"/>
                      </a:cubicBezTo>
                      <a:cubicBezTo>
                        <a:pt x="270" y="33"/>
                        <a:pt x="273" y="35"/>
                        <a:pt x="273" y="38"/>
                      </a:cubicBezTo>
                      <a:lnTo>
                        <a:pt x="273" y="38"/>
                      </a:lnTo>
                      <a:close/>
                      <a:moveTo>
                        <a:pt x="288" y="20"/>
                      </a:moveTo>
                      <a:lnTo>
                        <a:pt x="288" y="20"/>
                      </a:lnTo>
                      <a:cubicBezTo>
                        <a:pt x="288" y="24"/>
                        <a:pt x="285" y="26"/>
                        <a:pt x="282" y="26"/>
                      </a:cubicBezTo>
                      <a:cubicBezTo>
                        <a:pt x="279" y="26"/>
                        <a:pt x="276" y="24"/>
                        <a:pt x="276" y="20"/>
                      </a:cubicBezTo>
                      <a:cubicBezTo>
                        <a:pt x="276" y="17"/>
                        <a:pt x="279" y="15"/>
                        <a:pt x="282" y="15"/>
                      </a:cubicBezTo>
                      <a:cubicBezTo>
                        <a:pt x="285" y="15"/>
                        <a:pt x="288" y="17"/>
                        <a:pt x="288" y="20"/>
                      </a:cubicBezTo>
                      <a:lnTo>
                        <a:pt x="288" y="20"/>
                      </a:lnTo>
                      <a:close/>
                      <a:moveTo>
                        <a:pt x="258" y="56"/>
                      </a:moveTo>
                      <a:lnTo>
                        <a:pt x="258" y="56"/>
                      </a:lnTo>
                      <a:cubicBezTo>
                        <a:pt x="258" y="59"/>
                        <a:pt x="256" y="61"/>
                        <a:pt x="254" y="61"/>
                      </a:cubicBezTo>
                      <a:cubicBezTo>
                        <a:pt x="251" y="61"/>
                        <a:pt x="249" y="59"/>
                        <a:pt x="249" y="56"/>
                      </a:cubicBezTo>
                      <a:cubicBezTo>
                        <a:pt x="249" y="54"/>
                        <a:pt x="251" y="52"/>
                        <a:pt x="254" y="52"/>
                      </a:cubicBezTo>
                      <a:cubicBezTo>
                        <a:pt x="256" y="52"/>
                        <a:pt x="258" y="54"/>
                        <a:pt x="258" y="56"/>
                      </a:cubicBezTo>
                      <a:lnTo>
                        <a:pt x="258" y="56"/>
                      </a:lnTo>
                      <a:close/>
                      <a:moveTo>
                        <a:pt x="98" y="6"/>
                      </a:moveTo>
                      <a:lnTo>
                        <a:pt x="98" y="6"/>
                      </a:lnTo>
                      <a:cubicBezTo>
                        <a:pt x="98" y="9"/>
                        <a:pt x="95" y="12"/>
                        <a:pt x="92" y="12"/>
                      </a:cubicBezTo>
                      <a:cubicBezTo>
                        <a:pt x="89" y="12"/>
                        <a:pt x="87" y="9"/>
                        <a:pt x="87" y="6"/>
                      </a:cubicBezTo>
                      <a:cubicBezTo>
                        <a:pt x="87" y="3"/>
                        <a:pt x="89" y="0"/>
                        <a:pt x="92" y="0"/>
                      </a:cubicBezTo>
                      <a:cubicBezTo>
                        <a:pt x="95" y="0"/>
                        <a:pt x="98" y="3"/>
                        <a:pt x="98" y="6"/>
                      </a:cubicBezTo>
                      <a:lnTo>
                        <a:pt x="98" y="6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52" name="Freeform 13">
                  <a:extLst>
                    <a:ext uri="{FF2B5EF4-FFF2-40B4-BE49-F238E27FC236}">
                      <a16:creationId xmlns:a16="http://schemas.microsoft.com/office/drawing/2014/main" id="{5002068A-D692-B3F1-EDFA-F41598A29F4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816848" y="631826"/>
                  <a:ext cx="188913" cy="146050"/>
                </a:xfrm>
                <a:custGeom>
                  <a:avLst/>
                  <a:gdLst>
                    <a:gd name="T0" fmla="*/ 15 w 232"/>
                    <a:gd name="T1" fmla="*/ 172 h 178"/>
                    <a:gd name="T2" fmla="*/ 15 w 232"/>
                    <a:gd name="T3" fmla="*/ 172 h 178"/>
                    <a:gd name="T4" fmla="*/ 25 w 232"/>
                    <a:gd name="T5" fmla="*/ 162 h 178"/>
                    <a:gd name="T6" fmla="*/ 15 w 232"/>
                    <a:gd name="T7" fmla="*/ 152 h 178"/>
                    <a:gd name="T8" fmla="*/ 5 w 232"/>
                    <a:gd name="T9" fmla="*/ 162 h 178"/>
                    <a:gd name="T10" fmla="*/ 15 w 232"/>
                    <a:gd name="T11" fmla="*/ 172 h 178"/>
                    <a:gd name="T12" fmla="*/ 15 w 232"/>
                    <a:gd name="T13" fmla="*/ 172 h 178"/>
                    <a:gd name="T14" fmla="*/ 15 w 232"/>
                    <a:gd name="T15" fmla="*/ 178 h 178"/>
                    <a:gd name="T16" fmla="*/ 15 w 232"/>
                    <a:gd name="T17" fmla="*/ 178 h 178"/>
                    <a:gd name="T18" fmla="*/ 0 w 232"/>
                    <a:gd name="T19" fmla="*/ 162 h 178"/>
                    <a:gd name="T20" fmla="*/ 15 w 232"/>
                    <a:gd name="T21" fmla="*/ 146 h 178"/>
                    <a:gd name="T22" fmla="*/ 31 w 232"/>
                    <a:gd name="T23" fmla="*/ 162 h 178"/>
                    <a:gd name="T24" fmla="*/ 15 w 232"/>
                    <a:gd name="T25" fmla="*/ 178 h 178"/>
                    <a:gd name="T26" fmla="*/ 15 w 232"/>
                    <a:gd name="T27" fmla="*/ 178 h 178"/>
                    <a:gd name="T28" fmla="*/ 232 w 232"/>
                    <a:gd name="T29" fmla="*/ 91 h 178"/>
                    <a:gd name="T30" fmla="*/ 232 w 232"/>
                    <a:gd name="T31" fmla="*/ 91 h 178"/>
                    <a:gd name="T32" fmla="*/ 232 w 232"/>
                    <a:gd name="T33" fmla="*/ 91 h 178"/>
                    <a:gd name="T34" fmla="*/ 232 w 232"/>
                    <a:gd name="T35" fmla="*/ 91 h 178"/>
                    <a:gd name="T36" fmla="*/ 232 w 232"/>
                    <a:gd name="T37" fmla="*/ 91 h 178"/>
                    <a:gd name="T38" fmla="*/ 232 w 232"/>
                    <a:gd name="T39" fmla="*/ 91 h 178"/>
                    <a:gd name="T40" fmla="*/ 149 w 232"/>
                    <a:gd name="T41" fmla="*/ 27 h 178"/>
                    <a:gd name="T42" fmla="*/ 149 w 232"/>
                    <a:gd name="T43" fmla="*/ 27 h 178"/>
                    <a:gd name="T44" fmla="*/ 147 w 232"/>
                    <a:gd name="T45" fmla="*/ 11 h 178"/>
                    <a:gd name="T46" fmla="*/ 124 w 232"/>
                    <a:gd name="T47" fmla="*/ 23 h 178"/>
                    <a:gd name="T48" fmla="*/ 135 w 232"/>
                    <a:gd name="T49" fmla="*/ 26 h 178"/>
                    <a:gd name="T50" fmla="*/ 149 w 232"/>
                    <a:gd name="T51" fmla="*/ 27 h 178"/>
                    <a:gd name="T52" fmla="*/ 149 w 232"/>
                    <a:gd name="T53" fmla="*/ 27 h 178"/>
                    <a:gd name="T54" fmla="*/ 153 w 232"/>
                    <a:gd name="T55" fmla="*/ 9 h 178"/>
                    <a:gd name="T56" fmla="*/ 153 w 232"/>
                    <a:gd name="T57" fmla="*/ 9 h 178"/>
                    <a:gd name="T58" fmla="*/ 155 w 232"/>
                    <a:gd name="T59" fmla="*/ 28 h 178"/>
                    <a:gd name="T60" fmla="*/ 166 w 232"/>
                    <a:gd name="T61" fmla="*/ 27 h 178"/>
                    <a:gd name="T62" fmla="*/ 163 w 232"/>
                    <a:gd name="T63" fmla="*/ 17 h 178"/>
                    <a:gd name="T64" fmla="*/ 164 w 232"/>
                    <a:gd name="T65" fmla="*/ 7 h 178"/>
                    <a:gd name="T66" fmla="*/ 153 w 232"/>
                    <a:gd name="T67" fmla="*/ 9 h 178"/>
                    <a:gd name="T68" fmla="*/ 153 w 232"/>
                    <a:gd name="T69" fmla="*/ 9 h 178"/>
                    <a:gd name="T70" fmla="*/ 177 w 232"/>
                    <a:gd name="T71" fmla="*/ 1 h 178"/>
                    <a:gd name="T72" fmla="*/ 177 w 232"/>
                    <a:gd name="T73" fmla="*/ 1 h 178"/>
                    <a:gd name="T74" fmla="*/ 187 w 232"/>
                    <a:gd name="T75" fmla="*/ 1 h 178"/>
                    <a:gd name="T76" fmla="*/ 190 w 232"/>
                    <a:gd name="T77" fmla="*/ 4 h 178"/>
                    <a:gd name="T78" fmla="*/ 182 w 232"/>
                    <a:gd name="T79" fmla="*/ 10 h 178"/>
                    <a:gd name="T80" fmla="*/ 183 w 232"/>
                    <a:gd name="T81" fmla="*/ 15 h 178"/>
                    <a:gd name="T82" fmla="*/ 175 w 232"/>
                    <a:gd name="T83" fmla="*/ 32 h 178"/>
                    <a:gd name="T84" fmla="*/ 175 w 232"/>
                    <a:gd name="T85" fmla="*/ 32 h 178"/>
                    <a:gd name="T86" fmla="*/ 154 w 232"/>
                    <a:gd name="T87" fmla="*/ 33 h 178"/>
                    <a:gd name="T88" fmla="*/ 152 w 232"/>
                    <a:gd name="T89" fmla="*/ 33 h 178"/>
                    <a:gd name="T90" fmla="*/ 119 w 232"/>
                    <a:gd name="T91" fmla="*/ 27 h 178"/>
                    <a:gd name="T92" fmla="*/ 119 w 232"/>
                    <a:gd name="T93" fmla="*/ 27 h 178"/>
                    <a:gd name="T94" fmla="*/ 114 w 232"/>
                    <a:gd name="T95" fmla="*/ 24 h 178"/>
                    <a:gd name="T96" fmla="*/ 116 w 232"/>
                    <a:gd name="T97" fmla="*/ 22 h 178"/>
                    <a:gd name="T98" fmla="*/ 117 w 232"/>
                    <a:gd name="T99" fmla="*/ 21 h 178"/>
                    <a:gd name="T100" fmla="*/ 177 w 232"/>
                    <a:gd name="T101" fmla="*/ 1 h 178"/>
                    <a:gd name="T102" fmla="*/ 177 w 232"/>
                    <a:gd name="T103" fmla="*/ 1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32" h="178">
                      <a:moveTo>
                        <a:pt x="15" y="172"/>
                      </a:moveTo>
                      <a:lnTo>
                        <a:pt x="15" y="172"/>
                      </a:lnTo>
                      <a:cubicBezTo>
                        <a:pt x="21" y="172"/>
                        <a:pt x="25" y="167"/>
                        <a:pt x="25" y="162"/>
                      </a:cubicBezTo>
                      <a:cubicBezTo>
                        <a:pt x="25" y="156"/>
                        <a:pt x="21" y="152"/>
                        <a:pt x="15" y="152"/>
                      </a:cubicBezTo>
                      <a:cubicBezTo>
                        <a:pt x="10" y="152"/>
                        <a:pt x="5" y="156"/>
                        <a:pt x="5" y="162"/>
                      </a:cubicBezTo>
                      <a:cubicBezTo>
                        <a:pt x="5" y="167"/>
                        <a:pt x="10" y="172"/>
                        <a:pt x="15" y="172"/>
                      </a:cubicBezTo>
                      <a:lnTo>
                        <a:pt x="15" y="172"/>
                      </a:lnTo>
                      <a:close/>
                      <a:moveTo>
                        <a:pt x="15" y="178"/>
                      </a:moveTo>
                      <a:lnTo>
                        <a:pt x="15" y="178"/>
                      </a:lnTo>
                      <a:cubicBezTo>
                        <a:pt x="7" y="178"/>
                        <a:pt x="0" y="170"/>
                        <a:pt x="0" y="162"/>
                      </a:cubicBezTo>
                      <a:cubicBezTo>
                        <a:pt x="0" y="153"/>
                        <a:pt x="7" y="146"/>
                        <a:pt x="15" y="146"/>
                      </a:cubicBezTo>
                      <a:cubicBezTo>
                        <a:pt x="24" y="146"/>
                        <a:pt x="31" y="153"/>
                        <a:pt x="31" y="162"/>
                      </a:cubicBezTo>
                      <a:cubicBezTo>
                        <a:pt x="31" y="170"/>
                        <a:pt x="24" y="178"/>
                        <a:pt x="15" y="178"/>
                      </a:cubicBezTo>
                      <a:lnTo>
                        <a:pt x="15" y="178"/>
                      </a:lnTo>
                      <a:close/>
                      <a:moveTo>
                        <a:pt x="232" y="91"/>
                      </a:moveTo>
                      <a:lnTo>
                        <a:pt x="232" y="91"/>
                      </a:lnTo>
                      <a:cubicBezTo>
                        <a:pt x="232" y="91"/>
                        <a:pt x="232" y="91"/>
                        <a:pt x="232" y="91"/>
                      </a:cubicBezTo>
                      <a:lnTo>
                        <a:pt x="232" y="91"/>
                      </a:lnTo>
                      <a:lnTo>
                        <a:pt x="232" y="91"/>
                      </a:lnTo>
                      <a:lnTo>
                        <a:pt x="232" y="91"/>
                      </a:lnTo>
                      <a:close/>
                      <a:moveTo>
                        <a:pt x="149" y="27"/>
                      </a:moveTo>
                      <a:lnTo>
                        <a:pt x="149" y="27"/>
                      </a:lnTo>
                      <a:cubicBezTo>
                        <a:pt x="147" y="23"/>
                        <a:pt x="147" y="17"/>
                        <a:pt x="147" y="11"/>
                      </a:cubicBezTo>
                      <a:cubicBezTo>
                        <a:pt x="139" y="13"/>
                        <a:pt x="131" y="17"/>
                        <a:pt x="124" y="23"/>
                      </a:cubicBezTo>
                      <a:cubicBezTo>
                        <a:pt x="126" y="23"/>
                        <a:pt x="130" y="25"/>
                        <a:pt x="135" y="26"/>
                      </a:cubicBezTo>
                      <a:cubicBezTo>
                        <a:pt x="139" y="26"/>
                        <a:pt x="144" y="27"/>
                        <a:pt x="149" y="27"/>
                      </a:cubicBezTo>
                      <a:lnTo>
                        <a:pt x="149" y="27"/>
                      </a:lnTo>
                      <a:close/>
                      <a:moveTo>
                        <a:pt x="153" y="9"/>
                      </a:moveTo>
                      <a:lnTo>
                        <a:pt x="153" y="9"/>
                      </a:lnTo>
                      <a:cubicBezTo>
                        <a:pt x="152" y="17"/>
                        <a:pt x="153" y="23"/>
                        <a:pt x="155" y="28"/>
                      </a:cubicBezTo>
                      <a:cubicBezTo>
                        <a:pt x="159" y="28"/>
                        <a:pt x="162" y="27"/>
                        <a:pt x="166" y="27"/>
                      </a:cubicBezTo>
                      <a:cubicBezTo>
                        <a:pt x="164" y="25"/>
                        <a:pt x="163" y="21"/>
                        <a:pt x="163" y="17"/>
                      </a:cubicBezTo>
                      <a:cubicBezTo>
                        <a:pt x="163" y="14"/>
                        <a:pt x="163" y="10"/>
                        <a:pt x="164" y="7"/>
                      </a:cubicBezTo>
                      <a:cubicBezTo>
                        <a:pt x="161" y="8"/>
                        <a:pt x="157" y="8"/>
                        <a:pt x="153" y="9"/>
                      </a:cubicBezTo>
                      <a:lnTo>
                        <a:pt x="153" y="9"/>
                      </a:lnTo>
                      <a:close/>
                      <a:moveTo>
                        <a:pt x="177" y="1"/>
                      </a:moveTo>
                      <a:lnTo>
                        <a:pt x="177" y="1"/>
                      </a:lnTo>
                      <a:cubicBezTo>
                        <a:pt x="180" y="1"/>
                        <a:pt x="184" y="0"/>
                        <a:pt x="187" y="1"/>
                      </a:cubicBezTo>
                      <a:cubicBezTo>
                        <a:pt x="189" y="1"/>
                        <a:pt x="190" y="3"/>
                        <a:pt x="190" y="4"/>
                      </a:cubicBezTo>
                      <a:cubicBezTo>
                        <a:pt x="190" y="7"/>
                        <a:pt x="185" y="9"/>
                        <a:pt x="182" y="10"/>
                      </a:cubicBezTo>
                      <a:cubicBezTo>
                        <a:pt x="182" y="12"/>
                        <a:pt x="183" y="14"/>
                        <a:pt x="183" y="15"/>
                      </a:cubicBezTo>
                      <a:cubicBezTo>
                        <a:pt x="184" y="23"/>
                        <a:pt x="180" y="30"/>
                        <a:pt x="175" y="32"/>
                      </a:cubicBezTo>
                      <a:cubicBezTo>
                        <a:pt x="175" y="32"/>
                        <a:pt x="175" y="32"/>
                        <a:pt x="175" y="32"/>
                      </a:cubicBezTo>
                      <a:cubicBezTo>
                        <a:pt x="168" y="33"/>
                        <a:pt x="161" y="33"/>
                        <a:pt x="154" y="33"/>
                      </a:cubicBezTo>
                      <a:cubicBezTo>
                        <a:pt x="153" y="33"/>
                        <a:pt x="153" y="33"/>
                        <a:pt x="152" y="33"/>
                      </a:cubicBezTo>
                      <a:cubicBezTo>
                        <a:pt x="141" y="33"/>
                        <a:pt x="129" y="31"/>
                        <a:pt x="119" y="27"/>
                      </a:cubicBezTo>
                      <a:cubicBezTo>
                        <a:pt x="119" y="27"/>
                        <a:pt x="119" y="27"/>
                        <a:pt x="119" y="27"/>
                      </a:cubicBezTo>
                      <a:cubicBezTo>
                        <a:pt x="116" y="30"/>
                        <a:pt x="112" y="27"/>
                        <a:pt x="114" y="24"/>
                      </a:cubicBezTo>
                      <a:cubicBezTo>
                        <a:pt x="114" y="24"/>
                        <a:pt x="115" y="23"/>
                        <a:pt x="116" y="22"/>
                      </a:cubicBezTo>
                      <a:cubicBezTo>
                        <a:pt x="116" y="22"/>
                        <a:pt x="117" y="21"/>
                        <a:pt x="117" y="21"/>
                      </a:cubicBezTo>
                      <a:cubicBezTo>
                        <a:pt x="123" y="15"/>
                        <a:pt x="142" y="1"/>
                        <a:pt x="177" y="1"/>
                      </a:cubicBezTo>
                      <a:lnTo>
                        <a:pt x="177" y="1"/>
                      </a:lnTo>
                      <a:close/>
                    </a:path>
                  </a:pathLst>
                </a:custGeom>
                <a:noFill/>
                <a:ln w="1588" cap="flat">
                  <a:noFill/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  <p:sp>
              <p:nvSpPr>
                <p:cNvPr id="53" name="Freeform 14">
                  <a:extLst>
                    <a:ext uri="{FF2B5EF4-FFF2-40B4-BE49-F238E27FC236}">
                      <a16:creationId xmlns:a16="http://schemas.microsoft.com/office/drawing/2014/main" id="{BB8DEC9E-62B4-A5D8-2FE3-930B682E4B5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123238" y="455613"/>
                  <a:ext cx="800100" cy="385762"/>
                </a:xfrm>
                <a:custGeom>
                  <a:avLst/>
                  <a:gdLst>
                    <a:gd name="T0" fmla="*/ 44 w 986"/>
                    <a:gd name="T1" fmla="*/ 12 h 469"/>
                    <a:gd name="T2" fmla="*/ 100 w 986"/>
                    <a:gd name="T3" fmla="*/ 110 h 469"/>
                    <a:gd name="T4" fmla="*/ 112 w 986"/>
                    <a:gd name="T5" fmla="*/ 49 h 469"/>
                    <a:gd name="T6" fmla="*/ 238 w 986"/>
                    <a:gd name="T7" fmla="*/ 9 h 469"/>
                    <a:gd name="T8" fmla="*/ 265 w 986"/>
                    <a:gd name="T9" fmla="*/ 94 h 469"/>
                    <a:gd name="T10" fmla="*/ 297 w 986"/>
                    <a:gd name="T11" fmla="*/ 110 h 469"/>
                    <a:gd name="T12" fmla="*/ 368 w 986"/>
                    <a:gd name="T13" fmla="*/ 2 h 469"/>
                    <a:gd name="T14" fmla="*/ 431 w 986"/>
                    <a:gd name="T15" fmla="*/ 0 h 469"/>
                    <a:gd name="T16" fmla="*/ 506 w 986"/>
                    <a:gd name="T17" fmla="*/ 2 h 469"/>
                    <a:gd name="T18" fmla="*/ 562 w 986"/>
                    <a:gd name="T19" fmla="*/ 110 h 469"/>
                    <a:gd name="T20" fmla="*/ 595 w 986"/>
                    <a:gd name="T21" fmla="*/ 104 h 469"/>
                    <a:gd name="T22" fmla="*/ 653 w 986"/>
                    <a:gd name="T23" fmla="*/ 16 h 469"/>
                    <a:gd name="T24" fmla="*/ 623 w 986"/>
                    <a:gd name="T25" fmla="*/ 103 h 469"/>
                    <a:gd name="T26" fmla="*/ 741 w 986"/>
                    <a:gd name="T27" fmla="*/ 112 h 469"/>
                    <a:gd name="T28" fmla="*/ 805 w 986"/>
                    <a:gd name="T29" fmla="*/ 2 h 469"/>
                    <a:gd name="T30" fmla="*/ 887 w 986"/>
                    <a:gd name="T31" fmla="*/ 110 h 469"/>
                    <a:gd name="T32" fmla="*/ 805 w 986"/>
                    <a:gd name="T33" fmla="*/ 2 h 469"/>
                    <a:gd name="T34" fmla="*/ 938 w 986"/>
                    <a:gd name="T35" fmla="*/ 59 h 469"/>
                    <a:gd name="T36" fmla="*/ 926 w 986"/>
                    <a:gd name="T37" fmla="*/ 2 h 469"/>
                    <a:gd name="T38" fmla="*/ 54 w 986"/>
                    <a:gd name="T39" fmla="*/ 281 h 469"/>
                    <a:gd name="T40" fmla="*/ 96 w 986"/>
                    <a:gd name="T41" fmla="*/ 251 h 469"/>
                    <a:gd name="T42" fmla="*/ 205 w 986"/>
                    <a:gd name="T43" fmla="*/ 291 h 469"/>
                    <a:gd name="T44" fmla="*/ 256 w 986"/>
                    <a:gd name="T45" fmla="*/ 288 h 469"/>
                    <a:gd name="T46" fmla="*/ 303 w 986"/>
                    <a:gd name="T47" fmla="*/ 179 h 469"/>
                    <a:gd name="T48" fmla="*/ 303 w 986"/>
                    <a:gd name="T49" fmla="*/ 179 h 469"/>
                    <a:gd name="T50" fmla="*/ 421 w 986"/>
                    <a:gd name="T51" fmla="*/ 278 h 469"/>
                    <a:gd name="T52" fmla="*/ 467 w 986"/>
                    <a:gd name="T53" fmla="*/ 180 h 469"/>
                    <a:gd name="T54" fmla="*/ 525 w 986"/>
                    <a:gd name="T55" fmla="*/ 190 h 469"/>
                    <a:gd name="T56" fmla="*/ 495 w 986"/>
                    <a:gd name="T57" fmla="*/ 288 h 469"/>
                    <a:gd name="T58" fmla="*/ 575 w 986"/>
                    <a:gd name="T59" fmla="*/ 285 h 469"/>
                    <a:gd name="T60" fmla="*/ 618 w 986"/>
                    <a:gd name="T61" fmla="*/ 282 h 469"/>
                    <a:gd name="T62" fmla="*/ 620 w 986"/>
                    <a:gd name="T63" fmla="*/ 227 h 469"/>
                    <a:gd name="T64" fmla="*/ 625 w 986"/>
                    <a:gd name="T65" fmla="*/ 241 h 469"/>
                    <a:gd name="T66" fmla="*/ 697 w 986"/>
                    <a:gd name="T67" fmla="*/ 180 h 469"/>
                    <a:gd name="T68" fmla="*/ 752 w 986"/>
                    <a:gd name="T69" fmla="*/ 288 h 469"/>
                    <a:gd name="T70" fmla="*/ 851 w 986"/>
                    <a:gd name="T71" fmla="*/ 191 h 469"/>
                    <a:gd name="T72" fmla="*/ 900 w 986"/>
                    <a:gd name="T73" fmla="*/ 287 h 469"/>
                    <a:gd name="T74" fmla="*/ 888 w 986"/>
                    <a:gd name="T75" fmla="*/ 291 h 469"/>
                    <a:gd name="T76" fmla="*/ 871 w 986"/>
                    <a:gd name="T77" fmla="*/ 174 h 469"/>
                    <a:gd name="T78" fmla="*/ 820 w 986"/>
                    <a:gd name="T79" fmla="*/ 188 h 469"/>
                    <a:gd name="T80" fmla="*/ 954 w 986"/>
                    <a:gd name="T81" fmla="*/ 190 h 469"/>
                    <a:gd name="T82" fmla="*/ 25 w 986"/>
                    <a:gd name="T83" fmla="*/ 457 h 469"/>
                    <a:gd name="T84" fmla="*/ 46 w 986"/>
                    <a:gd name="T85" fmla="*/ 359 h 469"/>
                    <a:gd name="T86" fmla="*/ 171 w 986"/>
                    <a:gd name="T87" fmla="*/ 369 h 469"/>
                    <a:gd name="T88" fmla="*/ 220 w 986"/>
                    <a:gd name="T89" fmla="*/ 465 h 469"/>
                    <a:gd name="T90" fmla="*/ 208 w 986"/>
                    <a:gd name="T91" fmla="*/ 469 h 469"/>
                    <a:gd name="T92" fmla="*/ 278 w 986"/>
                    <a:gd name="T93" fmla="*/ 368 h 469"/>
                    <a:gd name="T94" fmla="*/ 249 w 986"/>
                    <a:gd name="T95" fmla="*/ 467 h 469"/>
                    <a:gd name="T96" fmla="*/ 328 w 986"/>
                    <a:gd name="T97" fmla="*/ 463 h 469"/>
                    <a:gd name="T98" fmla="*/ 394 w 986"/>
                    <a:gd name="T99" fmla="*/ 359 h 469"/>
                    <a:gd name="T100" fmla="*/ 429 w 986"/>
                    <a:gd name="T101" fmla="*/ 466 h 469"/>
                    <a:gd name="T102" fmla="*/ 394 w 986"/>
                    <a:gd name="T103" fmla="*/ 359 h 469"/>
                    <a:gd name="T104" fmla="*/ 579 w 986"/>
                    <a:gd name="T105" fmla="*/ 438 h 469"/>
                    <a:gd name="T106" fmla="*/ 551 w 986"/>
                    <a:gd name="T107" fmla="*/ 357 h 469"/>
                    <a:gd name="T108" fmla="*/ 599 w 986"/>
                    <a:gd name="T109" fmla="*/ 359 h 469"/>
                    <a:gd name="T110" fmla="*/ 675 w 986"/>
                    <a:gd name="T111" fmla="*/ 359 h 469"/>
                    <a:gd name="T112" fmla="*/ 731 w 986"/>
                    <a:gd name="T113" fmla="*/ 370 h 469"/>
                    <a:gd name="T114" fmla="*/ 693 w 986"/>
                    <a:gd name="T115" fmla="*/ 469 h 469"/>
                    <a:gd name="T116" fmla="*/ 832 w 986"/>
                    <a:gd name="T117" fmla="*/ 457 h 469"/>
                    <a:gd name="T118" fmla="*/ 837 w 986"/>
                    <a:gd name="T119" fmla="*/ 359 h 469"/>
                    <a:gd name="T120" fmla="*/ 837 w 986"/>
                    <a:gd name="T121" fmla="*/ 359 h 469"/>
                    <a:gd name="T122" fmla="*/ 954 w 986"/>
                    <a:gd name="T123" fmla="*/ 369 h 4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986" h="46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0" y="12"/>
                      </a:lnTo>
                      <a:lnTo>
                        <a:pt x="32" y="12"/>
                      </a:lnTo>
                      <a:lnTo>
                        <a:pt x="32" y="110"/>
                      </a:lnTo>
                      <a:lnTo>
                        <a:pt x="44" y="110"/>
                      </a:lnTo>
                      <a:lnTo>
                        <a:pt x="44" y="12"/>
                      </a:lnTo>
                      <a:lnTo>
                        <a:pt x="76" y="12"/>
                      </a:lnTo>
                      <a:lnTo>
                        <a:pt x="76" y="2"/>
                      </a:lnTo>
                      <a:lnTo>
                        <a:pt x="0" y="2"/>
                      </a:lnTo>
                      <a:lnTo>
                        <a:pt x="0" y="2"/>
                      </a:lnTo>
                      <a:close/>
                      <a:moveTo>
                        <a:pt x="100" y="2"/>
                      </a:moveTo>
                      <a:lnTo>
                        <a:pt x="100" y="2"/>
                      </a:lnTo>
                      <a:lnTo>
                        <a:pt x="100" y="110"/>
                      </a:lnTo>
                      <a:lnTo>
                        <a:pt x="158" y="110"/>
                      </a:lnTo>
                      <a:lnTo>
                        <a:pt x="158" y="100"/>
                      </a:lnTo>
                      <a:lnTo>
                        <a:pt x="112" y="100"/>
                      </a:lnTo>
                      <a:lnTo>
                        <a:pt x="112" y="59"/>
                      </a:lnTo>
                      <a:lnTo>
                        <a:pt x="154" y="59"/>
                      </a:lnTo>
                      <a:lnTo>
                        <a:pt x="154" y="49"/>
                      </a:lnTo>
                      <a:lnTo>
                        <a:pt x="112" y="49"/>
                      </a:lnTo>
                      <a:lnTo>
                        <a:pt x="112" y="12"/>
                      </a:lnTo>
                      <a:lnTo>
                        <a:pt x="158" y="12"/>
                      </a:lnTo>
                      <a:lnTo>
                        <a:pt x="158" y="2"/>
                      </a:lnTo>
                      <a:lnTo>
                        <a:pt x="100" y="2"/>
                      </a:lnTo>
                      <a:lnTo>
                        <a:pt x="100" y="2"/>
                      </a:lnTo>
                      <a:close/>
                      <a:moveTo>
                        <a:pt x="238" y="9"/>
                      </a:moveTo>
                      <a:lnTo>
                        <a:pt x="238" y="9"/>
                      </a:lnTo>
                      <a:cubicBezTo>
                        <a:pt x="248" y="9"/>
                        <a:pt x="257" y="11"/>
                        <a:pt x="266" y="17"/>
                      </a:cubicBezTo>
                      <a:lnTo>
                        <a:pt x="270" y="8"/>
                      </a:lnTo>
                      <a:cubicBezTo>
                        <a:pt x="260" y="3"/>
                        <a:pt x="250" y="0"/>
                        <a:pt x="238" y="0"/>
                      </a:cubicBezTo>
                      <a:cubicBezTo>
                        <a:pt x="206" y="0"/>
                        <a:pt x="181" y="23"/>
                        <a:pt x="181" y="56"/>
                      </a:cubicBezTo>
                      <a:cubicBezTo>
                        <a:pt x="181" y="91"/>
                        <a:pt x="206" y="112"/>
                        <a:pt x="238" y="112"/>
                      </a:cubicBezTo>
                      <a:cubicBezTo>
                        <a:pt x="248" y="112"/>
                        <a:pt x="260" y="107"/>
                        <a:pt x="270" y="102"/>
                      </a:cubicBezTo>
                      <a:lnTo>
                        <a:pt x="265" y="94"/>
                      </a:lnTo>
                      <a:cubicBezTo>
                        <a:pt x="257" y="99"/>
                        <a:pt x="247" y="102"/>
                        <a:pt x="238" y="102"/>
                      </a:cubicBezTo>
                      <a:cubicBezTo>
                        <a:pt x="211" y="102"/>
                        <a:pt x="193" y="82"/>
                        <a:pt x="193" y="56"/>
                      </a:cubicBezTo>
                      <a:cubicBezTo>
                        <a:pt x="193" y="30"/>
                        <a:pt x="211" y="9"/>
                        <a:pt x="238" y="9"/>
                      </a:cubicBezTo>
                      <a:lnTo>
                        <a:pt x="238" y="9"/>
                      </a:lnTo>
                      <a:close/>
                      <a:moveTo>
                        <a:pt x="297" y="2"/>
                      </a:moveTo>
                      <a:lnTo>
                        <a:pt x="297" y="2"/>
                      </a:lnTo>
                      <a:lnTo>
                        <a:pt x="297" y="110"/>
                      </a:lnTo>
                      <a:lnTo>
                        <a:pt x="309" y="110"/>
                      </a:lnTo>
                      <a:lnTo>
                        <a:pt x="309" y="58"/>
                      </a:lnTo>
                      <a:lnTo>
                        <a:pt x="368" y="58"/>
                      </a:lnTo>
                      <a:lnTo>
                        <a:pt x="368" y="110"/>
                      </a:lnTo>
                      <a:lnTo>
                        <a:pt x="380" y="110"/>
                      </a:lnTo>
                      <a:lnTo>
                        <a:pt x="380" y="2"/>
                      </a:lnTo>
                      <a:lnTo>
                        <a:pt x="368" y="2"/>
                      </a:lnTo>
                      <a:lnTo>
                        <a:pt x="368" y="49"/>
                      </a:lnTo>
                      <a:lnTo>
                        <a:pt x="309" y="49"/>
                      </a:lnTo>
                      <a:lnTo>
                        <a:pt x="309" y="2"/>
                      </a:lnTo>
                      <a:lnTo>
                        <a:pt x="297" y="2"/>
                      </a:lnTo>
                      <a:lnTo>
                        <a:pt x="297" y="2"/>
                      </a:lnTo>
                      <a:close/>
                      <a:moveTo>
                        <a:pt x="431" y="0"/>
                      </a:moveTo>
                      <a:lnTo>
                        <a:pt x="431" y="0"/>
                      </a:lnTo>
                      <a:lnTo>
                        <a:pt x="418" y="3"/>
                      </a:lnTo>
                      <a:lnTo>
                        <a:pt x="418" y="110"/>
                      </a:lnTo>
                      <a:lnTo>
                        <a:pt x="430" y="110"/>
                      </a:lnTo>
                      <a:lnTo>
                        <a:pt x="430" y="18"/>
                      </a:lnTo>
                      <a:lnTo>
                        <a:pt x="493" y="112"/>
                      </a:lnTo>
                      <a:lnTo>
                        <a:pt x="506" y="109"/>
                      </a:lnTo>
                      <a:lnTo>
                        <a:pt x="506" y="2"/>
                      </a:lnTo>
                      <a:lnTo>
                        <a:pt x="495" y="2"/>
                      </a:lnTo>
                      <a:lnTo>
                        <a:pt x="495" y="95"/>
                      </a:lnTo>
                      <a:lnTo>
                        <a:pt x="431" y="0"/>
                      </a:lnTo>
                      <a:lnTo>
                        <a:pt x="431" y="0"/>
                      </a:lnTo>
                      <a:close/>
                      <a:moveTo>
                        <a:pt x="550" y="110"/>
                      </a:moveTo>
                      <a:lnTo>
                        <a:pt x="550" y="110"/>
                      </a:lnTo>
                      <a:lnTo>
                        <a:pt x="562" y="110"/>
                      </a:lnTo>
                      <a:lnTo>
                        <a:pt x="562" y="2"/>
                      </a:lnTo>
                      <a:lnTo>
                        <a:pt x="550" y="2"/>
                      </a:lnTo>
                      <a:lnTo>
                        <a:pt x="550" y="110"/>
                      </a:lnTo>
                      <a:close/>
                      <a:moveTo>
                        <a:pt x="623" y="103"/>
                      </a:moveTo>
                      <a:lnTo>
                        <a:pt x="623" y="103"/>
                      </a:lnTo>
                      <a:cubicBezTo>
                        <a:pt x="615" y="103"/>
                        <a:pt x="606" y="100"/>
                        <a:pt x="600" y="96"/>
                      </a:cubicBezTo>
                      <a:lnTo>
                        <a:pt x="595" y="104"/>
                      </a:lnTo>
                      <a:cubicBezTo>
                        <a:pt x="604" y="109"/>
                        <a:pt x="613" y="112"/>
                        <a:pt x="624" y="112"/>
                      </a:cubicBezTo>
                      <a:cubicBezTo>
                        <a:pt x="647" y="112"/>
                        <a:pt x="658" y="97"/>
                        <a:pt x="658" y="81"/>
                      </a:cubicBezTo>
                      <a:cubicBezTo>
                        <a:pt x="658" y="65"/>
                        <a:pt x="646" y="58"/>
                        <a:pt x="634" y="52"/>
                      </a:cubicBezTo>
                      <a:lnTo>
                        <a:pt x="625" y="48"/>
                      </a:lnTo>
                      <a:cubicBezTo>
                        <a:pt x="617" y="44"/>
                        <a:pt x="609" y="39"/>
                        <a:pt x="609" y="28"/>
                      </a:cubicBezTo>
                      <a:cubicBezTo>
                        <a:pt x="609" y="14"/>
                        <a:pt x="620" y="8"/>
                        <a:pt x="630" y="8"/>
                      </a:cubicBezTo>
                      <a:cubicBezTo>
                        <a:pt x="640" y="8"/>
                        <a:pt x="647" y="12"/>
                        <a:pt x="653" y="16"/>
                      </a:cubicBezTo>
                      <a:lnTo>
                        <a:pt x="657" y="8"/>
                      </a:lnTo>
                      <a:cubicBezTo>
                        <a:pt x="649" y="3"/>
                        <a:pt x="640" y="0"/>
                        <a:pt x="630" y="0"/>
                      </a:cubicBezTo>
                      <a:cubicBezTo>
                        <a:pt x="611" y="0"/>
                        <a:pt x="598" y="11"/>
                        <a:pt x="598" y="28"/>
                      </a:cubicBezTo>
                      <a:cubicBezTo>
                        <a:pt x="598" y="50"/>
                        <a:pt x="614" y="54"/>
                        <a:pt x="630" y="62"/>
                      </a:cubicBezTo>
                      <a:cubicBezTo>
                        <a:pt x="639" y="66"/>
                        <a:pt x="646" y="71"/>
                        <a:pt x="646" y="82"/>
                      </a:cubicBezTo>
                      <a:cubicBezTo>
                        <a:pt x="646" y="95"/>
                        <a:pt x="636" y="103"/>
                        <a:pt x="623" y="103"/>
                      </a:cubicBezTo>
                      <a:lnTo>
                        <a:pt x="623" y="103"/>
                      </a:lnTo>
                      <a:close/>
                      <a:moveTo>
                        <a:pt x="741" y="9"/>
                      </a:moveTo>
                      <a:lnTo>
                        <a:pt x="741" y="9"/>
                      </a:lnTo>
                      <a:cubicBezTo>
                        <a:pt x="752" y="9"/>
                        <a:pt x="761" y="11"/>
                        <a:pt x="769" y="17"/>
                      </a:cubicBezTo>
                      <a:lnTo>
                        <a:pt x="774" y="8"/>
                      </a:lnTo>
                      <a:cubicBezTo>
                        <a:pt x="764" y="3"/>
                        <a:pt x="754" y="0"/>
                        <a:pt x="741" y="0"/>
                      </a:cubicBezTo>
                      <a:cubicBezTo>
                        <a:pt x="709" y="0"/>
                        <a:pt x="684" y="23"/>
                        <a:pt x="684" y="56"/>
                      </a:cubicBezTo>
                      <a:cubicBezTo>
                        <a:pt x="684" y="91"/>
                        <a:pt x="709" y="112"/>
                        <a:pt x="741" y="112"/>
                      </a:cubicBezTo>
                      <a:cubicBezTo>
                        <a:pt x="752" y="112"/>
                        <a:pt x="764" y="107"/>
                        <a:pt x="773" y="102"/>
                      </a:cubicBezTo>
                      <a:lnTo>
                        <a:pt x="769" y="94"/>
                      </a:lnTo>
                      <a:cubicBezTo>
                        <a:pt x="761" y="99"/>
                        <a:pt x="751" y="102"/>
                        <a:pt x="741" y="102"/>
                      </a:cubicBezTo>
                      <a:cubicBezTo>
                        <a:pt x="715" y="102"/>
                        <a:pt x="697" y="82"/>
                        <a:pt x="697" y="56"/>
                      </a:cubicBezTo>
                      <a:cubicBezTo>
                        <a:pt x="697" y="30"/>
                        <a:pt x="715" y="9"/>
                        <a:pt x="741" y="9"/>
                      </a:cubicBezTo>
                      <a:lnTo>
                        <a:pt x="741" y="9"/>
                      </a:lnTo>
                      <a:close/>
                      <a:moveTo>
                        <a:pt x="805" y="2"/>
                      </a:moveTo>
                      <a:lnTo>
                        <a:pt x="805" y="2"/>
                      </a:lnTo>
                      <a:lnTo>
                        <a:pt x="805" y="110"/>
                      </a:lnTo>
                      <a:lnTo>
                        <a:pt x="817" y="110"/>
                      </a:lnTo>
                      <a:lnTo>
                        <a:pt x="817" y="58"/>
                      </a:lnTo>
                      <a:lnTo>
                        <a:pt x="875" y="58"/>
                      </a:lnTo>
                      <a:lnTo>
                        <a:pt x="875" y="110"/>
                      </a:lnTo>
                      <a:lnTo>
                        <a:pt x="887" y="110"/>
                      </a:lnTo>
                      <a:lnTo>
                        <a:pt x="887" y="2"/>
                      </a:lnTo>
                      <a:lnTo>
                        <a:pt x="875" y="2"/>
                      </a:lnTo>
                      <a:lnTo>
                        <a:pt x="875" y="49"/>
                      </a:lnTo>
                      <a:lnTo>
                        <a:pt x="817" y="49"/>
                      </a:lnTo>
                      <a:lnTo>
                        <a:pt x="817" y="2"/>
                      </a:lnTo>
                      <a:lnTo>
                        <a:pt x="805" y="2"/>
                      </a:lnTo>
                      <a:lnTo>
                        <a:pt x="805" y="2"/>
                      </a:lnTo>
                      <a:close/>
                      <a:moveTo>
                        <a:pt x="926" y="2"/>
                      </a:moveTo>
                      <a:lnTo>
                        <a:pt x="926" y="2"/>
                      </a:lnTo>
                      <a:lnTo>
                        <a:pt x="926" y="110"/>
                      </a:lnTo>
                      <a:lnTo>
                        <a:pt x="984" y="110"/>
                      </a:lnTo>
                      <a:lnTo>
                        <a:pt x="984" y="100"/>
                      </a:lnTo>
                      <a:lnTo>
                        <a:pt x="938" y="100"/>
                      </a:lnTo>
                      <a:lnTo>
                        <a:pt x="938" y="59"/>
                      </a:lnTo>
                      <a:lnTo>
                        <a:pt x="980" y="59"/>
                      </a:lnTo>
                      <a:lnTo>
                        <a:pt x="980" y="49"/>
                      </a:lnTo>
                      <a:lnTo>
                        <a:pt x="938" y="49"/>
                      </a:lnTo>
                      <a:lnTo>
                        <a:pt x="938" y="12"/>
                      </a:lnTo>
                      <a:lnTo>
                        <a:pt x="984" y="12"/>
                      </a:lnTo>
                      <a:lnTo>
                        <a:pt x="984" y="2"/>
                      </a:lnTo>
                      <a:lnTo>
                        <a:pt x="926" y="2"/>
                      </a:lnTo>
                      <a:lnTo>
                        <a:pt x="926" y="2"/>
                      </a:lnTo>
                      <a:close/>
                      <a:moveTo>
                        <a:pt x="96" y="251"/>
                      </a:moveTo>
                      <a:lnTo>
                        <a:pt x="96" y="251"/>
                      </a:lnTo>
                      <a:lnTo>
                        <a:pt x="96" y="180"/>
                      </a:lnTo>
                      <a:lnTo>
                        <a:pt x="84" y="180"/>
                      </a:lnTo>
                      <a:lnTo>
                        <a:pt x="84" y="249"/>
                      </a:lnTo>
                      <a:cubicBezTo>
                        <a:pt x="84" y="274"/>
                        <a:pt x="73" y="281"/>
                        <a:pt x="54" y="281"/>
                      </a:cubicBezTo>
                      <a:cubicBezTo>
                        <a:pt x="34" y="281"/>
                        <a:pt x="25" y="270"/>
                        <a:pt x="25" y="249"/>
                      </a:cubicBezTo>
                      <a:lnTo>
                        <a:pt x="25" y="180"/>
                      </a:lnTo>
                      <a:lnTo>
                        <a:pt x="13" y="180"/>
                      </a:lnTo>
                      <a:lnTo>
                        <a:pt x="13" y="252"/>
                      </a:lnTo>
                      <a:cubicBezTo>
                        <a:pt x="13" y="277"/>
                        <a:pt x="27" y="290"/>
                        <a:pt x="54" y="290"/>
                      </a:cubicBezTo>
                      <a:cubicBezTo>
                        <a:pt x="74" y="290"/>
                        <a:pt x="96" y="284"/>
                        <a:pt x="96" y="251"/>
                      </a:cubicBezTo>
                      <a:lnTo>
                        <a:pt x="96" y="251"/>
                      </a:lnTo>
                      <a:close/>
                      <a:moveTo>
                        <a:pt x="143" y="178"/>
                      </a:moveTo>
                      <a:lnTo>
                        <a:pt x="143" y="178"/>
                      </a:lnTo>
                      <a:lnTo>
                        <a:pt x="130" y="181"/>
                      </a:lnTo>
                      <a:lnTo>
                        <a:pt x="130" y="288"/>
                      </a:lnTo>
                      <a:lnTo>
                        <a:pt x="142" y="288"/>
                      </a:lnTo>
                      <a:lnTo>
                        <a:pt x="142" y="196"/>
                      </a:lnTo>
                      <a:lnTo>
                        <a:pt x="205" y="291"/>
                      </a:lnTo>
                      <a:lnTo>
                        <a:pt x="218" y="287"/>
                      </a:lnTo>
                      <a:lnTo>
                        <a:pt x="218" y="181"/>
                      </a:lnTo>
                      <a:lnTo>
                        <a:pt x="207" y="181"/>
                      </a:lnTo>
                      <a:lnTo>
                        <a:pt x="206" y="273"/>
                      </a:lnTo>
                      <a:lnTo>
                        <a:pt x="143" y="178"/>
                      </a:lnTo>
                      <a:lnTo>
                        <a:pt x="143" y="178"/>
                      </a:lnTo>
                      <a:close/>
                      <a:moveTo>
                        <a:pt x="256" y="288"/>
                      </a:moveTo>
                      <a:lnTo>
                        <a:pt x="256" y="288"/>
                      </a:lnTo>
                      <a:lnTo>
                        <a:pt x="268" y="288"/>
                      </a:lnTo>
                      <a:lnTo>
                        <a:pt x="268" y="180"/>
                      </a:lnTo>
                      <a:lnTo>
                        <a:pt x="256" y="180"/>
                      </a:lnTo>
                      <a:lnTo>
                        <a:pt x="256" y="288"/>
                      </a:lnTo>
                      <a:close/>
                      <a:moveTo>
                        <a:pt x="303" y="179"/>
                      </a:moveTo>
                      <a:lnTo>
                        <a:pt x="303" y="179"/>
                      </a:lnTo>
                      <a:lnTo>
                        <a:pt x="291" y="183"/>
                      </a:lnTo>
                      <a:lnTo>
                        <a:pt x="332" y="288"/>
                      </a:lnTo>
                      <a:lnTo>
                        <a:pt x="344" y="288"/>
                      </a:lnTo>
                      <a:lnTo>
                        <a:pt x="385" y="183"/>
                      </a:lnTo>
                      <a:lnTo>
                        <a:pt x="374" y="179"/>
                      </a:lnTo>
                      <a:lnTo>
                        <a:pt x="338" y="275"/>
                      </a:lnTo>
                      <a:lnTo>
                        <a:pt x="303" y="179"/>
                      </a:lnTo>
                      <a:lnTo>
                        <a:pt x="303" y="179"/>
                      </a:lnTo>
                      <a:close/>
                      <a:moveTo>
                        <a:pt x="409" y="180"/>
                      </a:moveTo>
                      <a:lnTo>
                        <a:pt x="409" y="180"/>
                      </a:lnTo>
                      <a:lnTo>
                        <a:pt x="409" y="288"/>
                      </a:lnTo>
                      <a:lnTo>
                        <a:pt x="467" y="288"/>
                      </a:lnTo>
                      <a:lnTo>
                        <a:pt x="467" y="278"/>
                      </a:lnTo>
                      <a:lnTo>
                        <a:pt x="421" y="278"/>
                      </a:lnTo>
                      <a:lnTo>
                        <a:pt x="421" y="237"/>
                      </a:lnTo>
                      <a:lnTo>
                        <a:pt x="463" y="237"/>
                      </a:lnTo>
                      <a:lnTo>
                        <a:pt x="463" y="227"/>
                      </a:lnTo>
                      <a:lnTo>
                        <a:pt x="421" y="227"/>
                      </a:lnTo>
                      <a:lnTo>
                        <a:pt x="421" y="190"/>
                      </a:lnTo>
                      <a:lnTo>
                        <a:pt x="467" y="190"/>
                      </a:lnTo>
                      <a:lnTo>
                        <a:pt x="467" y="180"/>
                      </a:lnTo>
                      <a:lnTo>
                        <a:pt x="409" y="180"/>
                      </a:lnTo>
                      <a:lnTo>
                        <a:pt x="409" y="180"/>
                      </a:lnTo>
                      <a:close/>
                      <a:moveTo>
                        <a:pt x="522" y="233"/>
                      </a:moveTo>
                      <a:lnTo>
                        <a:pt x="522" y="233"/>
                      </a:lnTo>
                      <a:lnTo>
                        <a:pt x="508" y="233"/>
                      </a:lnTo>
                      <a:lnTo>
                        <a:pt x="508" y="190"/>
                      </a:lnTo>
                      <a:lnTo>
                        <a:pt x="525" y="190"/>
                      </a:lnTo>
                      <a:cubicBezTo>
                        <a:pt x="543" y="190"/>
                        <a:pt x="549" y="199"/>
                        <a:pt x="549" y="211"/>
                      </a:cubicBezTo>
                      <a:cubicBezTo>
                        <a:pt x="549" y="228"/>
                        <a:pt x="536" y="233"/>
                        <a:pt x="522" y="233"/>
                      </a:cubicBezTo>
                      <a:lnTo>
                        <a:pt x="522" y="233"/>
                      </a:lnTo>
                      <a:close/>
                      <a:moveTo>
                        <a:pt x="528" y="181"/>
                      </a:moveTo>
                      <a:lnTo>
                        <a:pt x="528" y="181"/>
                      </a:lnTo>
                      <a:lnTo>
                        <a:pt x="495" y="180"/>
                      </a:lnTo>
                      <a:lnTo>
                        <a:pt x="495" y="288"/>
                      </a:lnTo>
                      <a:lnTo>
                        <a:pt x="508" y="288"/>
                      </a:lnTo>
                      <a:lnTo>
                        <a:pt x="508" y="242"/>
                      </a:lnTo>
                      <a:lnTo>
                        <a:pt x="517" y="242"/>
                      </a:lnTo>
                      <a:cubicBezTo>
                        <a:pt x="525" y="242"/>
                        <a:pt x="530" y="245"/>
                        <a:pt x="534" y="251"/>
                      </a:cubicBezTo>
                      <a:lnTo>
                        <a:pt x="539" y="257"/>
                      </a:lnTo>
                      <a:lnTo>
                        <a:pt x="564" y="291"/>
                      </a:lnTo>
                      <a:lnTo>
                        <a:pt x="575" y="285"/>
                      </a:lnTo>
                      <a:lnTo>
                        <a:pt x="553" y="256"/>
                      </a:lnTo>
                      <a:cubicBezTo>
                        <a:pt x="549" y="251"/>
                        <a:pt x="543" y="241"/>
                        <a:pt x="537" y="240"/>
                      </a:cubicBezTo>
                      <a:lnTo>
                        <a:pt x="537" y="237"/>
                      </a:lnTo>
                      <a:cubicBezTo>
                        <a:pt x="551" y="235"/>
                        <a:pt x="560" y="227"/>
                        <a:pt x="560" y="209"/>
                      </a:cubicBezTo>
                      <a:cubicBezTo>
                        <a:pt x="560" y="192"/>
                        <a:pt x="548" y="181"/>
                        <a:pt x="528" y="181"/>
                      </a:cubicBezTo>
                      <a:lnTo>
                        <a:pt x="528" y="181"/>
                      </a:lnTo>
                      <a:close/>
                      <a:moveTo>
                        <a:pt x="618" y="282"/>
                      </a:moveTo>
                      <a:lnTo>
                        <a:pt x="618" y="282"/>
                      </a:lnTo>
                      <a:cubicBezTo>
                        <a:pt x="609" y="282"/>
                        <a:pt x="601" y="279"/>
                        <a:pt x="595" y="275"/>
                      </a:cubicBezTo>
                      <a:lnTo>
                        <a:pt x="590" y="283"/>
                      </a:lnTo>
                      <a:cubicBezTo>
                        <a:pt x="599" y="288"/>
                        <a:pt x="607" y="291"/>
                        <a:pt x="618" y="291"/>
                      </a:cubicBezTo>
                      <a:cubicBezTo>
                        <a:pt x="642" y="291"/>
                        <a:pt x="653" y="276"/>
                        <a:pt x="653" y="260"/>
                      </a:cubicBezTo>
                      <a:cubicBezTo>
                        <a:pt x="653" y="244"/>
                        <a:pt x="641" y="237"/>
                        <a:pt x="629" y="231"/>
                      </a:cubicBezTo>
                      <a:lnTo>
                        <a:pt x="620" y="227"/>
                      </a:lnTo>
                      <a:cubicBezTo>
                        <a:pt x="612" y="223"/>
                        <a:pt x="604" y="218"/>
                        <a:pt x="604" y="207"/>
                      </a:cubicBezTo>
                      <a:cubicBezTo>
                        <a:pt x="604" y="193"/>
                        <a:pt x="615" y="187"/>
                        <a:pt x="625" y="187"/>
                      </a:cubicBezTo>
                      <a:cubicBezTo>
                        <a:pt x="635" y="187"/>
                        <a:pt x="642" y="191"/>
                        <a:pt x="648" y="195"/>
                      </a:cubicBezTo>
                      <a:lnTo>
                        <a:pt x="652" y="187"/>
                      </a:lnTo>
                      <a:cubicBezTo>
                        <a:pt x="644" y="182"/>
                        <a:pt x="634" y="179"/>
                        <a:pt x="624" y="179"/>
                      </a:cubicBezTo>
                      <a:cubicBezTo>
                        <a:pt x="605" y="179"/>
                        <a:pt x="592" y="190"/>
                        <a:pt x="592" y="207"/>
                      </a:cubicBezTo>
                      <a:cubicBezTo>
                        <a:pt x="592" y="229"/>
                        <a:pt x="609" y="233"/>
                        <a:pt x="625" y="241"/>
                      </a:cubicBezTo>
                      <a:cubicBezTo>
                        <a:pt x="633" y="245"/>
                        <a:pt x="640" y="250"/>
                        <a:pt x="640" y="261"/>
                      </a:cubicBezTo>
                      <a:cubicBezTo>
                        <a:pt x="640" y="274"/>
                        <a:pt x="631" y="282"/>
                        <a:pt x="618" y="282"/>
                      </a:cubicBezTo>
                      <a:lnTo>
                        <a:pt x="618" y="282"/>
                      </a:lnTo>
                      <a:close/>
                      <a:moveTo>
                        <a:pt x="685" y="288"/>
                      </a:moveTo>
                      <a:lnTo>
                        <a:pt x="685" y="288"/>
                      </a:lnTo>
                      <a:lnTo>
                        <a:pt x="697" y="288"/>
                      </a:lnTo>
                      <a:lnTo>
                        <a:pt x="697" y="180"/>
                      </a:lnTo>
                      <a:lnTo>
                        <a:pt x="685" y="180"/>
                      </a:lnTo>
                      <a:lnTo>
                        <a:pt x="685" y="288"/>
                      </a:lnTo>
                      <a:close/>
                      <a:moveTo>
                        <a:pt x="721" y="180"/>
                      </a:moveTo>
                      <a:lnTo>
                        <a:pt x="721" y="180"/>
                      </a:lnTo>
                      <a:lnTo>
                        <a:pt x="721" y="190"/>
                      </a:lnTo>
                      <a:lnTo>
                        <a:pt x="752" y="190"/>
                      </a:lnTo>
                      <a:lnTo>
                        <a:pt x="752" y="288"/>
                      </a:lnTo>
                      <a:lnTo>
                        <a:pt x="764" y="288"/>
                      </a:lnTo>
                      <a:lnTo>
                        <a:pt x="764" y="190"/>
                      </a:lnTo>
                      <a:lnTo>
                        <a:pt x="796" y="190"/>
                      </a:lnTo>
                      <a:lnTo>
                        <a:pt x="796" y="180"/>
                      </a:lnTo>
                      <a:lnTo>
                        <a:pt x="721" y="180"/>
                      </a:lnTo>
                      <a:lnTo>
                        <a:pt x="721" y="180"/>
                      </a:lnTo>
                      <a:close/>
                      <a:moveTo>
                        <a:pt x="851" y="191"/>
                      </a:moveTo>
                      <a:lnTo>
                        <a:pt x="851" y="191"/>
                      </a:lnTo>
                      <a:lnTo>
                        <a:pt x="870" y="245"/>
                      </a:lnTo>
                      <a:lnTo>
                        <a:pt x="830" y="245"/>
                      </a:lnTo>
                      <a:lnTo>
                        <a:pt x="851" y="191"/>
                      </a:lnTo>
                      <a:lnTo>
                        <a:pt x="851" y="191"/>
                      </a:lnTo>
                      <a:close/>
                      <a:moveTo>
                        <a:pt x="900" y="287"/>
                      </a:moveTo>
                      <a:lnTo>
                        <a:pt x="900" y="287"/>
                      </a:lnTo>
                      <a:lnTo>
                        <a:pt x="857" y="180"/>
                      </a:lnTo>
                      <a:lnTo>
                        <a:pt x="844" y="180"/>
                      </a:lnTo>
                      <a:lnTo>
                        <a:pt x="800" y="287"/>
                      </a:lnTo>
                      <a:lnTo>
                        <a:pt x="812" y="291"/>
                      </a:lnTo>
                      <a:lnTo>
                        <a:pt x="827" y="253"/>
                      </a:lnTo>
                      <a:lnTo>
                        <a:pt x="874" y="253"/>
                      </a:lnTo>
                      <a:lnTo>
                        <a:pt x="888" y="291"/>
                      </a:lnTo>
                      <a:lnTo>
                        <a:pt x="900" y="287"/>
                      </a:lnTo>
                      <a:lnTo>
                        <a:pt x="900" y="287"/>
                      </a:lnTo>
                      <a:close/>
                      <a:moveTo>
                        <a:pt x="871" y="188"/>
                      </a:moveTo>
                      <a:lnTo>
                        <a:pt x="871" y="188"/>
                      </a:lnTo>
                      <a:lnTo>
                        <a:pt x="882" y="188"/>
                      </a:lnTo>
                      <a:lnTo>
                        <a:pt x="882" y="174"/>
                      </a:lnTo>
                      <a:lnTo>
                        <a:pt x="871" y="174"/>
                      </a:lnTo>
                      <a:lnTo>
                        <a:pt x="871" y="188"/>
                      </a:lnTo>
                      <a:close/>
                      <a:moveTo>
                        <a:pt x="820" y="188"/>
                      </a:moveTo>
                      <a:lnTo>
                        <a:pt x="820" y="188"/>
                      </a:lnTo>
                      <a:lnTo>
                        <a:pt x="831" y="188"/>
                      </a:lnTo>
                      <a:lnTo>
                        <a:pt x="831" y="174"/>
                      </a:lnTo>
                      <a:lnTo>
                        <a:pt x="820" y="174"/>
                      </a:lnTo>
                      <a:lnTo>
                        <a:pt x="820" y="188"/>
                      </a:lnTo>
                      <a:close/>
                      <a:moveTo>
                        <a:pt x="911" y="180"/>
                      </a:moveTo>
                      <a:lnTo>
                        <a:pt x="911" y="180"/>
                      </a:lnTo>
                      <a:lnTo>
                        <a:pt x="911" y="190"/>
                      </a:lnTo>
                      <a:lnTo>
                        <a:pt x="942" y="190"/>
                      </a:lnTo>
                      <a:lnTo>
                        <a:pt x="942" y="288"/>
                      </a:lnTo>
                      <a:lnTo>
                        <a:pt x="954" y="288"/>
                      </a:lnTo>
                      <a:lnTo>
                        <a:pt x="954" y="190"/>
                      </a:lnTo>
                      <a:lnTo>
                        <a:pt x="986" y="190"/>
                      </a:lnTo>
                      <a:lnTo>
                        <a:pt x="986" y="180"/>
                      </a:lnTo>
                      <a:lnTo>
                        <a:pt x="911" y="180"/>
                      </a:lnTo>
                      <a:lnTo>
                        <a:pt x="911" y="180"/>
                      </a:lnTo>
                      <a:close/>
                      <a:moveTo>
                        <a:pt x="41" y="457"/>
                      </a:moveTo>
                      <a:lnTo>
                        <a:pt x="41" y="457"/>
                      </a:lnTo>
                      <a:lnTo>
                        <a:pt x="25" y="457"/>
                      </a:lnTo>
                      <a:lnTo>
                        <a:pt x="25" y="368"/>
                      </a:lnTo>
                      <a:lnTo>
                        <a:pt x="43" y="368"/>
                      </a:lnTo>
                      <a:cubicBezTo>
                        <a:pt x="73" y="368"/>
                        <a:pt x="93" y="383"/>
                        <a:pt x="93" y="412"/>
                      </a:cubicBezTo>
                      <a:cubicBezTo>
                        <a:pt x="93" y="440"/>
                        <a:pt x="73" y="457"/>
                        <a:pt x="41" y="457"/>
                      </a:cubicBezTo>
                      <a:lnTo>
                        <a:pt x="41" y="457"/>
                      </a:lnTo>
                      <a:close/>
                      <a:moveTo>
                        <a:pt x="46" y="359"/>
                      </a:moveTo>
                      <a:lnTo>
                        <a:pt x="46" y="359"/>
                      </a:lnTo>
                      <a:lnTo>
                        <a:pt x="13" y="359"/>
                      </a:lnTo>
                      <a:lnTo>
                        <a:pt x="13" y="466"/>
                      </a:lnTo>
                      <a:lnTo>
                        <a:pt x="42" y="466"/>
                      </a:lnTo>
                      <a:cubicBezTo>
                        <a:pt x="79" y="466"/>
                        <a:pt x="104" y="448"/>
                        <a:pt x="104" y="411"/>
                      </a:cubicBezTo>
                      <a:cubicBezTo>
                        <a:pt x="104" y="385"/>
                        <a:pt x="89" y="359"/>
                        <a:pt x="46" y="359"/>
                      </a:cubicBezTo>
                      <a:lnTo>
                        <a:pt x="46" y="359"/>
                      </a:lnTo>
                      <a:close/>
                      <a:moveTo>
                        <a:pt x="171" y="369"/>
                      </a:moveTo>
                      <a:lnTo>
                        <a:pt x="171" y="369"/>
                      </a:lnTo>
                      <a:lnTo>
                        <a:pt x="191" y="423"/>
                      </a:lnTo>
                      <a:lnTo>
                        <a:pt x="150" y="423"/>
                      </a:lnTo>
                      <a:lnTo>
                        <a:pt x="171" y="369"/>
                      </a:lnTo>
                      <a:lnTo>
                        <a:pt x="171" y="369"/>
                      </a:lnTo>
                      <a:close/>
                      <a:moveTo>
                        <a:pt x="220" y="465"/>
                      </a:moveTo>
                      <a:lnTo>
                        <a:pt x="220" y="465"/>
                      </a:lnTo>
                      <a:lnTo>
                        <a:pt x="177" y="359"/>
                      </a:lnTo>
                      <a:lnTo>
                        <a:pt x="165" y="359"/>
                      </a:lnTo>
                      <a:lnTo>
                        <a:pt x="121" y="465"/>
                      </a:lnTo>
                      <a:lnTo>
                        <a:pt x="133" y="469"/>
                      </a:lnTo>
                      <a:lnTo>
                        <a:pt x="147" y="432"/>
                      </a:lnTo>
                      <a:lnTo>
                        <a:pt x="194" y="432"/>
                      </a:lnTo>
                      <a:lnTo>
                        <a:pt x="208" y="469"/>
                      </a:lnTo>
                      <a:lnTo>
                        <a:pt x="220" y="465"/>
                      </a:lnTo>
                      <a:lnTo>
                        <a:pt x="220" y="465"/>
                      </a:lnTo>
                      <a:close/>
                      <a:moveTo>
                        <a:pt x="275" y="411"/>
                      </a:moveTo>
                      <a:lnTo>
                        <a:pt x="275" y="411"/>
                      </a:lnTo>
                      <a:lnTo>
                        <a:pt x="261" y="411"/>
                      </a:lnTo>
                      <a:lnTo>
                        <a:pt x="261" y="368"/>
                      </a:lnTo>
                      <a:lnTo>
                        <a:pt x="278" y="368"/>
                      </a:lnTo>
                      <a:cubicBezTo>
                        <a:pt x="297" y="368"/>
                        <a:pt x="302" y="377"/>
                        <a:pt x="302" y="389"/>
                      </a:cubicBezTo>
                      <a:cubicBezTo>
                        <a:pt x="302" y="407"/>
                        <a:pt x="289" y="411"/>
                        <a:pt x="275" y="411"/>
                      </a:cubicBezTo>
                      <a:lnTo>
                        <a:pt x="275" y="411"/>
                      </a:lnTo>
                      <a:close/>
                      <a:moveTo>
                        <a:pt x="281" y="359"/>
                      </a:moveTo>
                      <a:lnTo>
                        <a:pt x="281" y="359"/>
                      </a:lnTo>
                      <a:lnTo>
                        <a:pt x="249" y="359"/>
                      </a:lnTo>
                      <a:lnTo>
                        <a:pt x="249" y="467"/>
                      </a:lnTo>
                      <a:lnTo>
                        <a:pt x="261" y="467"/>
                      </a:lnTo>
                      <a:lnTo>
                        <a:pt x="261" y="420"/>
                      </a:lnTo>
                      <a:lnTo>
                        <a:pt x="271" y="420"/>
                      </a:lnTo>
                      <a:cubicBezTo>
                        <a:pt x="279" y="420"/>
                        <a:pt x="283" y="423"/>
                        <a:pt x="287" y="429"/>
                      </a:cubicBezTo>
                      <a:lnTo>
                        <a:pt x="292" y="435"/>
                      </a:lnTo>
                      <a:lnTo>
                        <a:pt x="317" y="469"/>
                      </a:lnTo>
                      <a:lnTo>
                        <a:pt x="328" y="463"/>
                      </a:lnTo>
                      <a:lnTo>
                        <a:pt x="306" y="435"/>
                      </a:lnTo>
                      <a:cubicBezTo>
                        <a:pt x="302" y="429"/>
                        <a:pt x="297" y="419"/>
                        <a:pt x="290" y="418"/>
                      </a:cubicBezTo>
                      <a:lnTo>
                        <a:pt x="290" y="415"/>
                      </a:lnTo>
                      <a:cubicBezTo>
                        <a:pt x="305" y="413"/>
                        <a:pt x="313" y="405"/>
                        <a:pt x="313" y="387"/>
                      </a:cubicBezTo>
                      <a:cubicBezTo>
                        <a:pt x="313" y="370"/>
                        <a:pt x="301" y="359"/>
                        <a:pt x="281" y="359"/>
                      </a:cubicBezTo>
                      <a:lnTo>
                        <a:pt x="281" y="359"/>
                      </a:lnTo>
                      <a:close/>
                      <a:moveTo>
                        <a:pt x="394" y="359"/>
                      </a:moveTo>
                      <a:lnTo>
                        <a:pt x="394" y="359"/>
                      </a:lnTo>
                      <a:lnTo>
                        <a:pt x="381" y="359"/>
                      </a:lnTo>
                      <a:lnTo>
                        <a:pt x="351" y="465"/>
                      </a:lnTo>
                      <a:lnTo>
                        <a:pt x="362" y="468"/>
                      </a:lnTo>
                      <a:lnTo>
                        <a:pt x="388" y="375"/>
                      </a:lnTo>
                      <a:lnTo>
                        <a:pt x="415" y="466"/>
                      </a:lnTo>
                      <a:lnTo>
                        <a:pt x="429" y="466"/>
                      </a:lnTo>
                      <a:lnTo>
                        <a:pt x="457" y="375"/>
                      </a:lnTo>
                      <a:lnTo>
                        <a:pt x="482" y="468"/>
                      </a:lnTo>
                      <a:lnTo>
                        <a:pt x="493" y="465"/>
                      </a:lnTo>
                      <a:lnTo>
                        <a:pt x="463" y="359"/>
                      </a:lnTo>
                      <a:lnTo>
                        <a:pt x="450" y="359"/>
                      </a:lnTo>
                      <a:lnTo>
                        <a:pt x="422" y="453"/>
                      </a:lnTo>
                      <a:lnTo>
                        <a:pt x="394" y="359"/>
                      </a:lnTo>
                      <a:lnTo>
                        <a:pt x="394" y="359"/>
                      </a:lnTo>
                      <a:close/>
                      <a:moveTo>
                        <a:pt x="544" y="460"/>
                      </a:moveTo>
                      <a:lnTo>
                        <a:pt x="544" y="460"/>
                      </a:lnTo>
                      <a:cubicBezTo>
                        <a:pt x="536" y="460"/>
                        <a:pt x="527" y="457"/>
                        <a:pt x="521" y="453"/>
                      </a:cubicBezTo>
                      <a:lnTo>
                        <a:pt x="517" y="461"/>
                      </a:lnTo>
                      <a:cubicBezTo>
                        <a:pt x="525" y="466"/>
                        <a:pt x="534" y="468"/>
                        <a:pt x="545" y="468"/>
                      </a:cubicBezTo>
                      <a:cubicBezTo>
                        <a:pt x="569" y="468"/>
                        <a:pt x="579" y="454"/>
                        <a:pt x="579" y="438"/>
                      </a:cubicBezTo>
                      <a:cubicBezTo>
                        <a:pt x="579" y="422"/>
                        <a:pt x="568" y="415"/>
                        <a:pt x="555" y="409"/>
                      </a:cubicBezTo>
                      <a:lnTo>
                        <a:pt x="546" y="405"/>
                      </a:lnTo>
                      <a:cubicBezTo>
                        <a:pt x="539" y="401"/>
                        <a:pt x="530" y="395"/>
                        <a:pt x="530" y="385"/>
                      </a:cubicBezTo>
                      <a:cubicBezTo>
                        <a:pt x="530" y="371"/>
                        <a:pt x="542" y="365"/>
                        <a:pt x="552" y="365"/>
                      </a:cubicBezTo>
                      <a:cubicBezTo>
                        <a:pt x="562" y="365"/>
                        <a:pt x="568" y="369"/>
                        <a:pt x="574" y="373"/>
                      </a:cubicBezTo>
                      <a:lnTo>
                        <a:pt x="579" y="365"/>
                      </a:lnTo>
                      <a:cubicBezTo>
                        <a:pt x="570" y="360"/>
                        <a:pt x="561" y="357"/>
                        <a:pt x="551" y="357"/>
                      </a:cubicBezTo>
                      <a:cubicBezTo>
                        <a:pt x="532" y="357"/>
                        <a:pt x="519" y="368"/>
                        <a:pt x="519" y="384"/>
                      </a:cubicBezTo>
                      <a:cubicBezTo>
                        <a:pt x="519" y="407"/>
                        <a:pt x="535" y="411"/>
                        <a:pt x="551" y="419"/>
                      </a:cubicBezTo>
                      <a:cubicBezTo>
                        <a:pt x="560" y="423"/>
                        <a:pt x="567" y="428"/>
                        <a:pt x="567" y="439"/>
                      </a:cubicBezTo>
                      <a:cubicBezTo>
                        <a:pt x="567" y="452"/>
                        <a:pt x="558" y="460"/>
                        <a:pt x="544" y="460"/>
                      </a:cubicBezTo>
                      <a:lnTo>
                        <a:pt x="544" y="460"/>
                      </a:lnTo>
                      <a:close/>
                      <a:moveTo>
                        <a:pt x="599" y="359"/>
                      </a:moveTo>
                      <a:lnTo>
                        <a:pt x="599" y="359"/>
                      </a:lnTo>
                      <a:lnTo>
                        <a:pt x="599" y="369"/>
                      </a:lnTo>
                      <a:lnTo>
                        <a:pt x="631" y="369"/>
                      </a:lnTo>
                      <a:lnTo>
                        <a:pt x="631" y="466"/>
                      </a:lnTo>
                      <a:lnTo>
                        <a:pt x="643" y="466"/>
                      </a:lnTo>
                      <a:lnTo>
                        <a:pt x="643" y="369"/>
                      </a:lnTo>
                      <a:lnTo>
                        <a:pt x="675" y="369"/>
                      </a:lnTo>
                      <a:lnTo>
                        <a:pt x="675" y="359"/>
                      </a:lnTo>
                      <a:lnTo>
                        <a:pt x="599" y="359"/>
                      </a:lnTo>
                      <a:lnTo>
                        <a:pt x="599" y="359"/>
                      </a:lnTo>
                      <a:close/>
                      <a:moveTo>
                        <a:pt x="731" y="370"/>
                      </a:moveTo>
                      <a:lnTo>
                        <a:pt x="731" y="370"/>
                      </a:lnTo>
                      <a:lnTo>
                        <a:pt x="751" y="423"/>
                      </a:lnTo>
                      <a:lnTo>
                        <a:pt x="710" y="423"/>
                      </a:lnTo>
                      <a:lnTo>
                        <a:pt x="731" y="370"/>
                      </a:lnTo>
                      <a:lnTo>
                        <a:pt x="731" y="370"/>
                      </a:lnTo>
                      <a:close/>
                      <a:moveTo>
                        <a:pt x="780" y="465"/>
                      </a:moveTo>
                      <a:lnTo>
                        <a:pt x="780" y="465"/>
                      </a:lnTo>
                      <a:lnTo>
                        <a:pt x="737" y="359"/>
                      </a:lnTo>
                      <a:lnTo>
                        <a:pt x="725" y="359"/>
                      </a:lnTo>
                      <a:lnTo>
                        <a:pt x="681" y="465"/>
                      </a:lnTo>
                      <a:lnTo>
                        <a:pt x="693" y="469"/>
                      </a:lnTo>
                      <a:lnTo>
                        <a:pt x="707" y="432"/>
                      </a:lnTo>
                      <a:lnTo>
                        <a:pt x="754" y="432"/>
                      </a:lnTo>
                      <a:lnTo>
                        <a:pt x="768" y="469"/>
                      </a:lnTo>
                      <a:lnTo>
                        <a:pt x="780" y="465"/>
                      </a:lnTo>
                      <a:lnTo>
                        <a:pt x="780" y="465"/>
                      </a:lnTo>
                      <a:close/>
                      <a:moveTo>
                        <a:pt x="832" y="457"/>
                      </a:moveTo>
                      <a:lnTo>
                        <a:pt x="832" y="457"/>
                      </a:lnTo>
                      <a:lnTo>
                        <a:pt x="817" y="457"/>
                      </a:lnTo>
                      <a:lnTo>
                        <a:pt x="817" y="368"/>
                      </a:lnTo>
                      <a:lnTo>
                        <a:pt x="835" y="368"/>
                      </a:lnTo>
                      <a:cubicBezTo>
                        <a:pt x="865" y="368"/>
                        <a:pt x="884" y="383"/>
                        <a:pt x="884" y="412"/>
                      </a:cubicBezTo>
                      <a:cubicBezTo>
                        <a:pt x="884" y="440"/>
                        <a:pt x="864" y="457"/>
                        <a:pt x="832" y="457"/>
                      </a:cubicBezTo>
                      <a:lnTo>
                        <a:pt x="832" y="457"/>
                      </a:lnTo>
                      <a:close/>
                      <a:moveTo>
                        <a:pt x="837" y="359"/>
                      </a:moveTo>
                      <a:lnTo>
                        <a:pt x="837" y="359"/>
                      </a:lnTo>
                      <a:lnTo>
                        <a:pt x="804" y="359"/>
                      </a:lnTo>
                      <a:lnTo>
                        <a:pt x="804" y="466"/>
                      </a:lnTo>
                      <a:lnTo>
                        <a:pt x="834" y="466"/>
                      </a:lnTo>
                      <a:cubicBezTo>
                        <a:pt x="871" y="466"/>
                        <a:pt x="896" y="448"/>
                        <a:pt x="896" y="411"/>
                      </a:cubicBezTo>
                      <a:cubicBezTo>
                        <a:pt x="896" y="385"/>
                        <a:pt x="881" y="359"/>
                        <a:pt x="837" y="359"/>
                      </a:cubicBezTo>
                      <a:lnTo>
                        <a:pt x="837" y="359"/>
                      </a:lnTo>
                      <a:close/>
                      <a:moveTo>
                        <a:pt x="910" y="359"/>
                      </a:moveTo>
                      <a:lnTo>
                        <a:pt x="910" y="359"/>
                      </a:lnTo>
                      <a:lnTo>
                        <a:pt x="910" y="369"/>
                      </a:lnTo>
                      <a:lnTo>
                        <a:pt x="942" y="369"/>
                      </a:lnTo>
                      <a:lnTo>
                        <a:pt x="942" y="466"/>
                      </a:lnTo>
                      <a:lnTo>
                        <a:pt x="954" y="466"/>
                      </a:lnTo>
                      <a:lnTo>
                        <a:pt x="954" y="369"/>
                      </a:lnTo>
                      <a:lnTo>
                        <a:pt x="986" y="369"/>
                      </a:lnTo>
                      <a:lnTo>
                        <a:pt x="986" y="359"/>
                      </a:lnTo>
                      <a:lnTo>
                        <a:pt x="910" y="3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de-DE" sz="4267" dirty="0"/>
                </a:p>
              </p:txBody>
            </p:sp>
          </p:grpSp>
          <p:grpSp>
            <p:nvGrpSpPr>
              <p:cNvPr id="15" name="PP Logo">
                <a:extLst>
                  <a:ext uri="{FF2B5EF4-FFF2-40B4-BE49-F238E27FC236}">
                    <a16:creationId xmlns:a16="http://schemas.microsoft.com/office/drawing/2014/main" id="{8DDF7278-EC2F-4E75-B14D-B2B3BF701B23}"/>
                  </a:ext>
                </a:extLst>
              </p:cNvPr>
              <p:cNvGrpSpPr>
                <a:grpSpLocks noChangeAspect="1"/>
              </p:cNvGrpSpPr>
              <p:nvPr userDrawn="1"/>
            </p:nvGrpSpPr>
            <p:grpSpPr bwMode="auto">
              <a:xfrm>
                <a:off x="10059075" y="1357578"/>
                <a:ext cx="1860913" cy="376240"/>
                <a:chOff x="2831" y="1956"/>
                <a:chExt cx="2018" cy="408"/>
              </a:xfrm>
            </p:grpSpPr>
            <p:sp>
              <p:nvSpPr>
                <p:cNvPr id="16" name="AutoShape 3">
                  <a:extLst>
                    <a:ext uri="{FF2B5EF4-FFF2-40B4-BE49-F238E27FC236}">
                      <a16:creationId xmlns:a16="http://schemas.microsoft.com/office/drawing/2014/main" id="{298532A3-603D-F28C-4F00-4DDB36B680C6}"/>
                    </a:ext>
                  </a:extLst>
                </p:cNvPr>
                <p:cNvSpPr>
                  <a:spLocks noChangeAspect="1" noChangeArrowheads="1" noTextEdit="1"/>
                </p:cNvSpPr>
                <p:nvPr userDrawn="1"/>
              </p:nvSpPr>
              <p:spPr bwMode="auto">
                <a:xfrm>
                  <a:off x="2831" y="1956"/>
                  <a:ext cx="2018" cy="4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" name="Freeform 5">
                  <a:extLst>
                    <a:ext uri="{FF2B5EF4-FFF2-40B4-BE49-F238E27FC236}">
                      <a16:creationId xmlns:a16="http://schemas.microsoft.com/office/drawing/2014/main" id="{A78509FF-3EC8-8171-41DF-52306F918ED2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3857" y="1986"/>
                  <a:ext cx="532" cy="131"/>
                </a:xfrm>
                <a:custGeom>
                  <a:avLst/>
                  <a:gdLst>
                    <a:gd name="T0" fmla="*/ 1106 w 1108"/>
                    <a:gd name="T1" fmla="*/ 266 h 274"/>
                    <a:gd name="T2" fmla="*/ 1103 w 1108"/>
                    <a:gd name="T3" fmla="*/ 247 h 274"/>
                    <a:gd name="T4" fmla="*/ 1081 w 1108"/>
                    <a:gd name="T5" fmla="*/ 250 h 274"/>
                    <a:gd name="T6" fmla="*/ 1065 w 1108"/>
                    <a:gd name="T7" fmla="*/ 202 h 274"/>
                    <a:gd name="T8" fmla="*/ 1061 w 1108"/>
                    <a:gd name="T9" fmla="*/ 0 h 274"/>
                    <a:gd name="T10" fmla="*/ 1037 w 1108"/>
                    <a:gd name="T11" fmla="*/ 10 h 274"/>
                    <a:gd name="T12" fmla="*/ 921 w 1108"/>
                    <a:gd name="T13" fmla="*/ 108 h 274"/>
                    <a:gd name="T14" fmla="*/ 921 w 1108"/>
                    <a:gd name="T15" fmla="*/ 108 h 274"/>
                    <a:gd name="T16" fmla="*/ 990 w 1108"/>
                    <a:gd name="T17" fmla="*/ 179 h 274"/>
                    <a:gd name="T18" fmla="*/ 849 w 1108"/>
                    <a:gd name="T19" fmla="*/ 180 h 274"/>
                    <a:gd name="T20" fmla="*/ 985 w 1108"/>
                    <a:gd name="T21" fmla="*/ 253 h 274"/>
                    <a:gd name="T22" fmla="*/ 975 w 1108"/>
                    <a:gd name="T23" fmla="*/ 234 h 274"/>
                    <a:gd name="T24" fmla="*/ 880 w 1108"/>
                    <a:gd name="T25" fmla="*/ 186 h 274"/>
                    <a:gd name="T26" fmla="*/ 799 w 1108"/>
                    <a:gd name="T27" fmla="*/ 272 h 274"/>
                    <a:gd name="T28" fmla="*/ 829 w 1108"/>
                    <a:gd name="T29" fmla="*/ 260 h 274"/>
                    <a:gd name="T30" fmla="*/ 820 w 1108"/>
                    <a:gd name="T31" fmla="*/ 245 h 274"/>
                    <a:gd name="T32" fmla="*/ 787 w 1108"/>
                    <a:gd name="T33" fmla="*/ 216 h 274"/>
                    <a:gd name="T34" fmla="*/ 784 w 1108"/>
                    <a:gd name="T35" fmla="*/ 0 h 274"/>
                    <a:gd name="T36" fmla="*/ 763 w 1108"/>
                    <a:gd name="T37" fmla="*/ 5 h 274"/>
                    <a:gd name="T38" fmla="*/ 759 w 1108"/>
                    <a:gd name="T39" fmla="*/ 219 h 274"/>
                    <a:gd name="T40" fmla="*/ 724 w 1108"/>
                    <a:gd name="T41" fmla="*/ 266 h 274"/>
                    <a:gd name="T42" fmla="*/ 722 w 1108"/>
                    <a:gd name="T43" fmla="*/ 247 h 274"/>
                    <a:gd name="T44" fmla="*/ 700 w 1108"/>
                    <a:gd name="T45" fmla="*/ 250 h 274"/>
                    <a:gd name="T46" fmla="*/ 684 w 1108"/>
                    <a:gd name="T47" fmla="*/ 202 h 274"/>
                    <a:gd name="T48" fmla="*/ 680 w 1108"/>
                    <a:gd name="T49" fmla="*/ 0 h 274"/>
                    <a:gd name="T50" fmla="*/ 656 w 1108"/>
                    <a:gd name="T51" fmla="*/ 10 h 274"/>
                    <a:gd name="T52" fmla="*/ 567 w 1108"/>
                    <a:gd name="T53" fmla="*/ 228 h 274"/>
                    <a:gd name="T54" fmla="*/ 567 w 1108"/>
                    <a:gd name="T55" fmla="*/ 180 h 274"/>
                    <a:gd name="T56" fmla="*/ 518 w 1108"/>
                    <a:gd name="T57" fmla="*/ 272 h 274"/>
                    <a:gd name="T58" fmla="*/ 588 w 1108"/>
                    <a:gd name="T59" fmla="*/ 271 h 274"/>
                    <a:gd name="T60" fmla="*/ 605 w 1108"/>
                    <a:gd name="T61" fmla="*/ 257 h 274"/>
                    <a:gd name="T62" fmla="*/ 536 w 1108"/>
                    <a:gd name="T63" fmla="*/ 86 h 274"/>
                    <a:gd name="T64" fmla="*/ 478 w 1108"/>
                    <a:gd name="T65" fmla="*/ 107 h 274"/>
                    <a:gd name="T66" fmla="*/ 489 w 1108"/>
                    <a:gd name="T67" fmla="*/ 123 h 274"/>
                    <a:gd name="T68" fmla="*/ 567 w 1108"/>
                    <a:gd name="T69" fmla="*/ 157 h 274"/>
                    <a:gd name="T70" fmla="*/ 366 w 1108"/>
                    <a:gd name="T71" fmla="*/ 86 h 274"/>
                    <a:gd name="T72" fmla="*/ 345 w 1108"/>
                    <a:gd name="T73" fmla="*/ 99 h 274"/>
                    <a:gd name="T74" fmla="*/ 356 w 1108"/>
                    <a:gd name="T75" fmla="*/ 264 h 274"/>
                    <a:gd name="T76" fmla="*/ 384 w 1108"/>
                    <a:gd name="T77" fmla="*/ 264 h 274"/>
                    <a:gd name="T78" fmla="*/ 432 w 1108"/>
                    <a:gd name="T79" fmla="*/ 116 h 274"/>
                    <a:gd name="T80" fmla="*/ 444 w 1108"/>
                    <a:gd name="T81" fmla="*/ 94 h 274"/>
                    <a:gd name="T82" fmla="*/ 426 w 1108"/>
                    <a:gd name="T83" fmla="*/ 86 h 274"/>
                    <a:gd name="T84" fmla="*/ 375 w 1108"/>
                    <a:gd name="T85" fmla="*/ 100 h 274"/>
                    <a:gd name="T86" fmla="*/ 194 w 1108"/>
                    <a:gd name="T87" fmla="*/ 219 h 274"/>
                    <a:gd name="T88" fmla="*/ 166 w 1108"/>
                    <a:gd name="T89" fmla="*/ 222 h 274"/>
                    <a:gd name="T90" fmla="*/ 282 w 1108"/>
                    <a:gd name="T91" fmla="*/ 272 h 274"/>
                    <a:gd name="T92" fmla="*/ 303 w 1108"/>
                    <a:gd name="T93" fmla="*/ 259 h 274"/>
                    <a:gd name="T94" fmla="*/ 292 w 1108"/>
                    <a:gd name="T95" fmla="*/ 139 h 274"/>
                    <a:gd name="T96" fmla="*/ 174 w 1108"/>
                    <a:gd name="T97" fmla="*/ 104 h 274"/>
                    <a:gd name="T98" fmla="*/ 183 w 1108"/>
                    <a:gd name="T99" fmla="*/ 123 h 274"/>
                    <a:gd name="T100" fmla="*/ 264 w 1108"/>
                    <a:gd name="T101" fmla="*/ 145 h 274"/>
                    <a:gd name="T102" fmla="*/ 31 w 1108"/>
                    <a:gd name="T103" fmla="*/ 40 h 274"/>
                    <a:gd name="T104" fmla="*/ 95 w 1108"/>
                    <a:gd name="T105" fmla="*/ 121 h 274"/>
                    <a:gd name="T106" fmla="*/ 31 w 1108"/>
                    <a:gd name="T107" fmla="*/ 40 h 274"/>
                    <a:gd name="T108" fmla="*/ 138 w 1108"/>
                    <a:gd name="T109" fmla="*/ 82 h 274"/>
                    <a:gd name="T110" fmla="*/ 5 w 1108"/>
                    <a:gd name="T111" fmla="*/ 14 h 274"/>
                    <a:gd name="T112" fmla="*/ 5 w 1108"/>
                    <a:gd name="T113" fmla="*/ 269 h 274"/>
                    <a:gd name="T114" fmla="*/ 31 w 1108"/>
                    <a:gd name="T115" fmla="*/ 161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108" h="274">
                      <a:moveTo>
                        <a:pt x="1037" y="219"/>
                      </a:moveTo>
                      <a:cubicBezTo>
                        <a:pt x="1037" y="260"/>
                        <a:pt x="1046" y="272"/>
                        <a:pt x="1077" y="272"/>
                      </a:cubicBezTo>
                      <a:cubicBezTo>
                        <a:pt x="1087" y="272"/>
                        <a:pt x="1096" y="270"/>
                        <a:pt x="1106" y="266"/>
                      </a:cubicBezTo>
                      <a:cubicBezTo>
                        <a:pt x="1108" y="265"/>
                        <a:pt x="1108" y="264"/>
                        <a:pt x="1108" y="263"/>
                      </a:cubicBezTo>
                      <a:cubicBezTo>
                        <a:pt x="1108" y="263"/>
                        <a:pt x="1108" y="262"/>
                        <a:pt x="1108" y="260"/>
                      </a:cubicBezTo>
                      <a:lnTo>
                        <a:pt x="1103" y="247"/>
                      </a:lnTo>
                      <a:cubicBezTo>
                        <a:pt x="1103" y="245"/>
                        <a:pt x="1102" y="244"/>
                        <a:pt x="1100" y="244"/>
                      </a:cubicBezTo>
                      <a:cubicBezTo>
                        <a:pt x="1100" y="244"/>
                        <a:pt x="1099" y="245"/>
                        <a:pt x="1098" y="245"/>
                      </a:cubicBezTo>
                      <a:cubicBezTo>
                        <a:pt x="1092" y="248"/>
                        <a:pt x="1086" y="250"/>
                        <a:pt x="1081" y="250"/>
                      </a:cubicBezTo>
                      <a:cubicBezTo>
                        <a:pt x="1070" y="250"/>
                        <a:pt x="1066" y="243"/>
                        <a:pt x="1065" y="226"/>
                      </a:cubicBezTo>
                      <a:lnTo>
                        <a:pt x="1065" y="216"/>
                      </a:lnTo>
                      <a:lnTo>
                        <a:pt x="1065" y="202"/>
                      </a:lnTo>
                      <a:lnTo>
                        <a:pt x="1065" y="4"/>
                      </a:lnTo>
                      <a:cubicBezTo>
                        <a:pt x="1065" y="1"/>
                        <a:pt x="1064" y="0"/>
                        <a:pt x="1062" y="0"/>
                      </a:cubicBezTo>
                      <a:lnTo>
                        <a:pt x="1061" y="0"/>
                      </a:lnTo>
                      <a:cubicBezTo>
                        <a:pt x="1061" y="1"/>
                        <a:pt x="1060" y="1"/>
                        <a:pt x="1060" y="1"/>
                      </a:cubicBezTo>
                      <a:lnTo>
                        <a:pt x="1041" y="5"/>
                      </a:lnTo>
                      <a:cubicBezTo>
                        <a:pt x="1039" y="6"/>
                        <a:pt x="1037" y="7"/>
                        <a:pt x="1037" y="10"/>
                      </a:cubicBezTo>
                      <a:lnTo>
                        <a:pt x="1037" y="201"/>
                      </a:lnTo>
                      <a:lnTo>
                        <a:pt x="1037" y="219"/>
                      </a:lnTo>
                      <a:close/>
                      <a:moveTo>
                        <a:pt x="921" y="108"/>
                      </a:moveTo>
                      <a:cubicBezTo>
                        <a:pt x="945" y="108"/>
                        <a:pt x="960" y="128"/>
                        <a:pt x="960" y="163"/>
                      </a:cubicBezTo>
                      <a:lnTo>
                        <a:pt x="880" y="163"/>
                      </a:lnTo>
                      <a:cubicBezTo>
                        <a:pt x="882" y="127"/>
                        <a:pt x="896" y="108"/>
                        <a:pt x="921" y="108"/>
                      </a:cubicBezTo>
                      <a:close/>
                      <a:moveTo>
                        <a:pt x="986" y="186"/>
                      </a:moveTo>
                      <a:cubicBezTo>
                        <a:pt x="990" y="186"/>
                        <a:pt x="990" y="184"/>
                        <a:pt x="990" y="179"/>
                      </a:cubicBezTo>
                      <a:lnTo>
                        <a:pt x="990" y="179"/>
                      </a:lnTo>
                      <a:lnTo>
                        <a:pt x="990" y="168"/>
                      </a:lnTo>
                      <a:cubicBezTo>
                        <a:pt x="990" y="116"/>
                        <a:pt x="965" y="86"/>
                        <a:pt x="922" y="86"/>
                      </a:cubicBezTo>
                      <a:cubicBezTo>
                        <a:pt x="878" y="86"/>
                        <a:pt x="849" y="122"/>
                        <a:pt x="849" y="180"/>
                      </a:cubicBezTo>
                      <a:cubicBezTo>
                        <a:pt x="849" y="237"/>
                        <a:pt x="879" y="274"/>
                        <a:pt x="926" y="274"/>
                      </a:cubicBezTo>
                      <a:cubicBezTo>
                        <a:pt x="940" y="274"/>
                        <a:pt x="953" y="271"/>
                        <a:pt x="967" y="266"/>
                      </a:cubicBezTo>
                      <a:cubicBezTo>
                        <a:pt x="979" y="260"/>
                        <a:pt x="985" y="256"/>
                        <a:pt x="985" y="253"/>
                      </a:cubicBezTo>
                      <a:cubicBezTo>
                        <a:pt x="985" y="252"/>
                        <a:pt x="985" y="252"/>
                        <a:pt x="985" y="250"/>
                      </a:cubicBezTo>
                      <a:lnTo>
                        <a:pt x="978" y="236"/>
                      </a:lnTo>
                      <a:cubicBezTo>
                        <a:pt x="977" y="235"/>
                        <a:pt x="976" y="234"/>
                        <a:pt x="975" y="234"/>
                      </a:cubicBezTo>
                      <a:cubicBezTo>
                        <a:pt x="974" y="234"/>
                        <a:pt x="973" y="234"/>
                        <a:pt x="972" y="235"/>
                      </a:cubicBezTo>
                      <a:cubicBezTo>
                        <a:pt x="956" y="244"/>
                        <a:pt x="942" y="248"/>
                        <a:pt x="929" y="248"/>
                      </a:cubicBezTo>
                      <a:cubicBezTo>
                        <a:pt x="899" y="248"/>
                        <a:pt x="882" y="226"/>
                        <a:pt x="880" y="186"/>
                      </a:cubicBezTo>
                      <a:lnTo>
                        <a:pt x="986" y="186"/>
                      </a:lnTo>
                      <a:close/>
                      <a:moveTo>
                        <a:pt x="759" y="219"/>
                      </a:moveTo>
                      <a:cubicBezTo>
                        <a:pt x="759" y="260"/>
                        <a:pt x="768" y="272"/>
                        <a:pt x="799" y="272"/>
                      </a:cubicBezTo>
                      <a:cubicBezTo>
                        <a:pt x="808" y="272"/>
                        <a:pt x="818" y="270"/>
                        <a:pt x="828" y="266"/>
                      </a:cubicBezTo>
                      <a:cubicBezTo>
                        <a:pt x="829" y="265"/>
                        <a:pt x="830" y="264"/>
                        <a:pt x="830" y="263"/>
                      </a:cubicBezTo>
                      <a:cubicBezTo>
                        <a:pt x="830" y="263"/>
                        <a:pt x="830" y="262"/>
                        <a:pt x="829" y="260"/>
                      </a:cubicBezTo>
                      <a:lnTo>
                        <a:pt x="825" y="247"/>
                      </a:lnTo>
                      <a:cubicBezTo>
                        <a:pt x="825" y="245"/>
                        <a:pt x="824" y="244"/>
                        <a:pt x="822" y="244"/>
                      </a:cubicBezTo>
                      <a:cubicBezTo>
                        <a:pt x="822" y="244"/>
                        <a:pt x="821" y="245"/>
                        <a:pt x="820" y="245"/>
                      </a:cubicBezTo>
                      <a:cubicBezTo>
                        <a:pt x="813" y="248"/>
                        <a:pt x="808" y="250"/>
                        <a:pt x="803" y="250"/>
                      </a:cubicBezTo>
                      <a:cubicBezTo>
                        <a:pt x="792" y="250"/>
                        <a:pt x="787" y="243"/>
                        <a:pt x="787" y="226"/>
                      </a:cubicBezTo>
                      <a:lnTo>
                        <a:pt x="787" y="216"/>
                      </a:lnTo>
                      <a:lnTo>
                        <a:pt x="787" y="202"/>
                      </a:lnTo>
                      <a:lnTo>
                        <a:pt x="787" y="4"/>
                      </a:lnTo>
                      <a:cubicBezTo>
                        <a:pt x="787" y="1"/>
                        <a:pt x="786" y="0"/>
                        <a:pt x="784" y="0"/>
                      </a:cubicBezTo>
                      <a:lnTo>
                        <a:pt x="783" y="0"/>
                      </a:lnTo>
                      <a:cubicBezTo>
                        <a:pt x="782" y="1"/>
                        <a:pt x="782" y="1"/>
                        <a:pt x="782" y="1"/>
                      </a:cubicBezTo>
                      <a:lnTo>
                        <a:pt x="763" y="5"/>
                      </a:lnTo>
                      <a:cubicBezTo>
                        <a:pt x="761" y="6"/>
                        <a:pt x="759" y="7"/>
                        <a:pt x="759" y="10"/>
                      </a:cubicBezTo>
                      <a:lnTo>
                        <a:pt x="759" y="201"/>
                      </a:lnTo>
                      <a:lnTo>
                        <a:pt x="759" y="219"/>
                      </a:lnTo>
                      <a:close/>
                      <a:moveTo>
                        <a:pt x="656" y="219"/>
                      </a:moveTo>
                      <a:cubicBezTo>
                        <a:pt x="656" y="260"/>
                        <a:pt x="665" y="272"/>
                        <a:pt x="695" y="272"/>
                      </a:cubicBezTo>
                      <a:cubicBezTo>
                        <a:pt x="705" y="272"/>
                        <a:pt x="715" y="270"/>
                        <a:pt x="724" y="266"/>
                      </a:cubicBezTo>
                      <a:cubicBezTo>
                        <a:pt x="726" y="265"/>
                        <a:pt x="727" y="264"/>
                        <a:pt x="727" y="263"/>
                      </a:cubicBezTo>
                      <a:cubicBezTo>
                        <a:pt x="727" y="263"/>
                        <a:pt x="727" y="262"/>
                        <a:pt x="726" y="260"/>
                      </a:cubicBezTo>
                      <a:lnTo>
                        <a:pt x="722" y="247"/>
                      </a:lnTo>
                      <a:cubicBezTo>
                        <a:pt x="721" y="245"/>
                        <a:pt x="720" y="244"/>
                        <a:pt x="719" y="244"/>
                      </a:cubicBezTo>
                      <a:cubicBezTo>
                        <a:pt x="719" y="244"/>
                        <a:pt x="717" y="245"/>
                        <a:pt x="716" y="245"/>
                      </a:cubicBezTo>
                      <a:cubicBezTo>
                        <a:pt x="710" y="248"/>
                        <a:pt x="705" y="250"/>
                        <a:pt x="700" y="250"/>
                      </a:cubicBezTo>
                      <a:cubicBezTo>
                        <a:pt x="689" y="250"/>
                        <a:pt x="684" y="243"/>
                        <a:pt x="684" y="226"/>
                      </a:cubicBezTo>
                      <a:lnTo>
                        <a:pt x="684" y="216"/>
                      </a:lnTo>
                      <a:lnTo>
                        <a:pt x="684" y="202"/>
                      </a:lnTo>
                      <a:lnTo>
                        <a:pt x="684" y="4"/>
                      </a:lnTo>
                      <a:cubicBezTo>
                        <a:pt x="684" y="1"/>
                        <a:pt x="683" y="0"/>
                        <a:pt x="681" y="0"/>
                      </a:cubicBezTo>
                      <a:lnTo>
                        <a:pt x="680" y="0"/>
                      </a:lnTo>
                      <a:cubicBezTo>
                        <a:pt x="679" y="1"/>
                        <a:pt x="679" y="1"/>
                        <a:pt x="679" y="1"/>
                      </a:cubicBezTo>
                      <a:lnTo>
                        <a:pt x="660" y="5"/>
                      </a:lnTo>
                      <a:cubicBezTo>
                        <a:pt x="657" y="6"/>
                        <a:pt x="656" y="7"/>
                        <a:pt x="656" y="10"/>
                      </a:cubicBezTo>
                      <a:lnTo>
                        <a:pt x="656" y="201"/>
                      </a:lnTo>
                      <a:lnTo>
                        <a:pt x="656" y="219"/>
                      </a:lnTo>
                      <a:close/>
                      <a:moveTo>
                        <a:pt x="567" y="228"/>
                      </a:moveTo>
                      <a:cubicBezTo>
                        <a:pt x="551" y="243"/>
                        <a:pt x="538" y="249"/>
                        <a:pt x="524" y="249"/>
                      </a:cubicBezTo>
                      <a:cubicBezTo>
                        <a:pt x="509" y="249"/>
                        <a:pt x="497" y="237"/>
                        <a:pt x="497" y="219"/>
                      </a:cubicBezTo>
                      <a:cubicBezTo>
                        <a:pt x="497" y="194"/>
                        <a:pt x="520" y="181"/>
                        <a:pt x="567" y="180"/>
                      </a:cubicBezTo>
                      <a:lnTo>
                        <a:pt x="567" y="228"/>
                      </a:lnTo>
                      <a:close/>
                      <a:moveTo>
                        <a:pt x="469" y="222"/>
                      </a:moveTo>
                      <a:cubicBezTo>
                        <a:pt x="469" y="253"/>
                        <a:pt x="488" y="272"/>
                        <a:pt x="518" y="272"/>
                      </a:cubicBezTo>
                      <a:cubicBezTo>
                        <a:pt x="538" y="272"/>
                        <a:pt x="554" y="266"/>
                        <a:pt x="571" y="249"/>
                      </a:cubicBezTo>
                      <a:cubicBezTo>
                        <a:pt x="575" y="261"/>
                        <a:pt x="582" y="272"/>
                        <a:pt x="585" y="272"/>
                      </a:cubicBezTo>
                      <a:cubicBezTo>
                        <a:pt x="586" y="272"/>
                        <a:pt x="587" y="272"/>
                        <a:pt x="588" y="271"/>
                      </a:cubicBezTo>
                      <a:lnTo>
                        <a:pt x="604" y="261"/>
                      </a:lnTo>
                      <a:cubicBezTo>
                        <a:pt x="605" y="261"/>
                        <a:pt x="606" y="260"/>
                        <a:pt x="606" y="259"/>
                      </a:cubicBezTo>
                      <a:cubicBezTo>
                        <a:pt x="606" y="259"/>
                        <a:pt x="606" y="258"/>
                        <a:pt x="605" y="257"/>
                      </a:cubicBezTo>
                      <a:cubicBezTo>
                        <a:pt x="597" y="243"/>
                        <a:pt x="595" y="234"/>
                        <a:pt x="595" y="208"/>
                      </a:cubicBezTo>
                      <a:lnTo>
                        <a:pt x="595" y="139"/>
                      </a:lnTo>
                      <a:cubicBezTo>
                        <a:pt x="595" y="103"/>
                        <a:pt x="576" y="86"/>
                        <a:pt x="536" y="86"/>
                      </a:cubicBezTo>
                      <a:cubicBezTo>
                        <a:pt x="520" y="86"/>
                        <a:pt x="505" y="89"/>
                        <a:pt x="491" y="95"/>
                      </a:cubicBezTo>
                      <a:cubicBezTo>
                        <a:pt x="480" y="99"/>
                        <a:pt x="477" y="101"/>
                        <a:pt x="477" y="104"/>
                      </a:cubicBezTo>
                      <a:cubicBezTo>
                        <a:pt x="477" y="105"/>
                        <a:pt x="477" y="105"/>
                        <a:pt x="478" y="107"/>
                      </a:cubicBezTo>
                      <a:lnTo>
                        <a:pt x="483" y="121"/>
                      </a:lnTo>
                      <a:cubicBezTo>
                        <a:pt x="484" y="123"/>
                        <a:pt x="485" y="123"/>
                        <a:pt x="486" y="123"/>
                      </a:cubicBezTo>
                      <a:cubicBezTo>
                        <a:pt x="486" y="123"/>
                        <a:pt x="488" y="123"/>
                        <a:pt x="489" y="123"/>
                      </a:cubicBezTo>
                      <a:cubicBezTo>
                        <a:pt x="507" y="115"/>
                        <a:pt x="518" y="112"/>
                        <a:pt x="533" y="112"/>
                      </a:cubicBezTo>
                      <a:cubicBezTo>
                        <a:pt x="557" y="112"/>
                        <a:pt x="567" y="121"/>
                        <a:pt x="567" y="145"/>
                      </a:cubicBezTo>
                      <a:lnTo>
                        <a:pt x="567" y="157"/>
                      </a:lnTo>
                      <a:cubicBezTo>
                        <a:pt x="501" y="158"/>
                        <a:pt x="469" y="179"/>
                        <a:pt x="469" y="222"/>
                      </a:cubicBezTo>
                      <a:close/>
                      <a:moveTo>
                        <a:pt x="375" y="100"/>
                      </a:moveTo>
                      <a:cubicBezTo>
                        <a:pt x="372" y="91"/>
                        <a:pt x="368" y="86"/>
                        <a:pt x="366" y="86"/>
                      </a:cubicBezTo>
                      <a:cubicBezTo>
                        <a:pt x="365" y="86"/>
                        <a:pt x="363" y="86"/>
                        <a:pt x="363" y="86"/>
                      </a:cubicBezTo>
                      <a:lnTo>
                        <a:pt x="347" y="96"/>
                      </a:lnTo>
                      <a:cubicBezTo>
                        <a:pt x="346" y="97"/>
                        <a:pt x="345" y="98"/>
                        <a:pt x="345" y="99"/>
                      </a:cubicBezTo>
                      <a:cubicBezTo>
                        <a:pt x="345" y="100"/>
                        <a:pt x="345" y="101"/>
                        <a:pt x="347" y="103"/>
                      </a:cubicBezTo>
                      <a:cubicBezTo>
                        <a:pt x="354" y="117"/>
                        <a:pt x="356" y="124"/>
                        <a:pt x="356" y="153"/>
                      </a:cubicBezTo>
                      <a:lnTo>
                        <a:pt x="356" y="264"/>
                      </a:lnTo>
                      <a:cubicBezTo>
                        <a:pt x="356" y="268"/>
                        <a:pt x="356" y="269"/>
                        <a:pt x="360" y="269"/>
                      </a:cubicBezTo>
                      <a:lnTo>
                        <a:pt x="379" y="269"/>
                      </a:lnTo>
                      <a:cubicBezTo>
                        <a:pt x="383" y="269"/>
                        <a:pt x="384" y="268"/>
                        <a:pt x="384" y="264"/>
                      </a:cubicBezTo>
                      <a:lnTo>
                        <a:pt x="384" y="142"/>
                      </a:lnTo>
                      <a:cubicBezTo>
                        <a:pt x="402" y="120"/>
                        <a:pt x="411" y="113"/>
                        <a:pt x="420" y="113"/>
                      </a:cubicBezTo>
                      <a:cubicBezTo>
                        <a:pt x="424" y="113"/>
                        <a:pt x="425" y="113"/>
                        <a:pt x="432" y="116"/>
                      </a:cubicBezTo>
                      <a:cubicBezTo>
                        <a:pt x="432" y="116"/>
                        <a:pt x="433" y="116"/>
                        <a:pt x="433" y="116"/>
                      </a:cubicBezTo>
                      <a:cubicBezTo>
                        <a:pt x="434" y="116"/>
                        <a:pt x="434" y="116"/>
                        <a:pt x="435" y="115"/>
                      </a:cubicBezTo>
                      <a:lnTo>
                        <a:pt x="444" y="94"/>
                      </a:lnTo>
                      <a:cubicBezTo>
                        <a:pt x="444" y="93"/>
                        <a:pt x="445" y="92"/>
                        <a:pt x="445" y="92"/>
                      </a:cubicBezTo>
                      <a:cubicBezTo>
                        <a:pt x="445" y="91"/>
                        <a:pt x="444" y="90"/>
                        <a:pt x="442" y="89"/>
                      </a:cubicBezTo>
                      <a:cubicBezTo>
                        <a:pt x="437" y="87"/>
                        <a:pt x="431" y="86"/>
                        <a:pt x="426" y="86"/>
                      </a:cubicBezTo>
                      <a:cubicBezTo>
                        <a:pt x="412" y="86"/>
                        <a:pt x="403" y="91"/>
                        <a:pt x="384" y="112"/>
                      </a:cubicBezTo>
                      <a:lnTo>
                        <a:pt x="380" y="116"/>
                      </a:lnTo>
                      <a:cubicBezTo>
                        <a:pt x="379" y="109"/>
                        <a:pt x="378" y="106"/>
                        <a:pt x="375" y="100"/>
                      </a:cubicBezTo>
                      <a:moveTo>
                        <a:pt x="264" y="228"/>
                      </a:moveTo>
                      <a:cubicBezTo>
                        <a:pt x="248" y="243"/>
                        <a:pt x="235" y="249"/>
                        <a:pt x="221" y="249"/>
                      </a:cubicBezTo>
                      <a:cubicBezTo>
                        <a:pt x="205" y="249"/>
                        <a:pt x="194" y="237"/>
                        <a:pt x="194" y="219"/>
                      </a:cubicBezTo>
                      <a:cubicBezTo>
                        <a:pt x="194" y="194"/>
                        <a:pt x="217" y="181"/>
                        <a:pt x="264" y="180"/>
                      </a:cubicBezTo>
                      <a:lnTo>
                        <a:pt x="264" y="228"/>
                      </a:lnTo>
                      <a:close/>
                      <a:moveTo>
                        <a:pt x="166" y="222"/>
                      </a:moveTo>
                      <a:cubicBezTo>
                        <a:pt x="166" y="253"/>
                        <a:pt x="185" y="272"/>
                        <a:pt x="215" y="272"/>
                      </a:cubicBezTo>
                      <a:cubicBezTo>
                        <a:pt x="235" y="272"/>
                        <a:pt x="251" y="266"/>
                        <a:pt x="268" y="249"/>
                      </a:cubicBezTo>
                      <a:cubicBezTo>
                        <a:pt x="272" y="261"/>
                        <a:pt x="278" y="272"/>
                        <a:pt x="282" y="272"/>
                      </a:cubicBezTo>
                      <a:cubicBezTo>
                        <a:pt x="283" y="272"/>
                        <a:pt x="284" y="272"/>
                        <a:pt x="285" y="271"/>
                      </a:cubicBezTo>
                      <a:lnTo>
                        <a:pt x="301" y="261"/>
                      </a:lnTo>
                      <a:cubicBezTo>
                        <a:pt x="302" y="261"/>
                        <a:pt x="303" y="260"/>
                        <a:pt x="303" y="259"/>
                      </a:cubicBezTo>
                      <a:cubicBezTo>
                        <a:pt x="303" y="259"/>
                        <a:pt x="303" y="258"/>
                        <a:pt x="302" y="257"/>
                      </a:cubicBezTo>
                      <a:cubicBezTo>
                        <a:pt x="294" y="243"/>
                        <a:pt x="292" y="234"/>
                        <a:pt x="292" y="208"/>
                      </a:cubicBezTo>
                      <a:lnTo>
                        <a:pt x="292" y="139"/>
                      </a:lnTo>
                      <a:cubicBezTo>
                        <a:pt x="292" y="103"/>
                        <a:pt x="273" y="86"/>
                        <a:pt x="233" y="86"/>
                      </a:cubicBezTo>
                      <a:cubicBezTo>
                        <a:pt x="217" y="86"/>
                        <a:pt x="202" y="89"/>
                        <a:pt x="188" y="95"/>
                      </a:cubicBezTo>
                      <a:cubicBezTo>
                        <a:pt x="177" y="99"/>
                        <a:pt x="174" y="101"/>
                        <a:pt x="174" y="104"/>
                      </a:cubicBezTo>
                      <a:cubicBezTo>
                        <a:pt x="174" y="105"/>
                        <a:pt x="174" y="105"/>
                        <a:pt x="175" y="107"/>
                      </a:cubicBezTo>
                      <a:lnTo>
                        <a:pt x="180" y="121"/>
                      </a:lnTo>
                      <a:cubicBezTo>
                        <a:pt x="181" y="123"/>
                        <a:pt x="182" y="123"/>
                        <a:pt x="183" y="123"/>
                      </a:cubicBezTo>
                      <a:cubicBezTo>
                        <a:pt x="183" y="123"/>
                        <a:pt x="184" y="123"/>
                        <a:pt x="186" y="123"/>
                      </a:cubicBezTo>
                      <a:cubicBezTo>
                        <a:pt x="204" y="115"/>
                        <a:pt x="215" y="112"/>
                        <a:pt x="230" y="112"/>
                      </a:cubicBezTo>
                      <a:cubicBezTo>
                        <a:pt x="254" y="112"/>
                        <a:pt x="264" y="121"/>
                        <a:pt x="264" y="145"/>
                      </a:cubicBezTo>
                      <a:lnTo>
                        <a:pt x="264" y="157"/>
                      </a:lnTo>
                      <a:cubicBezTo>
                        <a:pt x="198" y="158"/>
                        <a:pt x="166" y="179"/>
                        <a:pt x="166" y="222"/>
                      </a:cubicBezTo>
                      <a:close/>
                      <a:moveTo>
                        <a:pt x="31" y="40"/>
                      </a:moveTo>
                      <a:lnTo>
                        <a:pt x="60" y="40"/>
                      </a:lnTo>
                      <a:cubicBezTo>
                        <a:pt x="96" y="40"/>
                        <a:pt x="107" y="51"/>
                        <a:pt x="107" y="83"/>
                      </a:cubicBezTo>
                      <a:cubicBezTo>
                        <a:pt x="107" y="100"/>
                        <a:pt x="103" y="112"/>
                        <a:pt x="95" y="121"/>
                      </a:cubicBezTo>
                      <a:cubicBezTo>
                        <a:pt x="86" y="131"/>
                        <a:pt x="77" y="134"/>
                        <a:pt x="55" y="134"/>
                      </a:cubicBezTo>
                      <a:lnTo>
                        <a:pt x="31" y="134"/>
                      </a:lnTo>
                      <a:lnTo>
                        <a:pt x="31" y="40"/>
                      </a:lnTo>
                      <a:close/>
                      <a:moveTo>
                        <a:pt x="58" y="161"/>
                      </a:moveTo>
                      <a:cubicBezTo>
                        <a:pt x="73" y="161"/>
                        <a:pt x="80" y="160"/>
                        <a:pt x="91" y="157"/>
                      </a:cubicBezTo>
                      <a:cubicBezTo>
                        <a:pt x="120" y="148"/>
                        <a:pt x="138" y="120"/>
                        <a:pt x="138" y="82"/>
                      </a:cubicBezTo>
                      <a:cubicBezTo>
                        <a:pt x="138" y="58"/>
                        <a:pt x="131" y="39"/>
                        <a:pt x="117" y="27"/>
                      </a:cubicBezTo>
                      <a:cubicBezTo>
                        <a:pt x="105" y="18"/>
                        <a:pt x="91" y="14"/>
                        <a:pt x="63" y="14"/>
                      </a:cubicBezTo>
                      <a:lnTo>
                        <a:pt x="5" y="14"/>
                      </a:lnTo>
                      <a:cubicBezTo>
                        <a:pt x="1" y="14"/>
                        <a:pt x="0" y="15"/>
                        <a:pt x="0" y="20"/>
                      </a:cubicBezTo>
                      <a:lnTo>
                        <a:pt x="0" y="264"/>
                      </a:lnTo>
                      <a:cubicBezTo>
                        <a:pt x="0" y="268"/>
                        <a:pt x="1" y="269"/>
                        <a:pt x="5" y="269"/>
                      </a:cubicBezTo>
                      <a:lnTo>
                        <a:pt x="26" y="269"/>
                      </a:lnTo>
                      <a:cubicBezTo>
                        <a:pt x="30" y="269"/>
                        <a:pt x="31" y="268"/>
                        <a:pt x="31" y="264"/>
                      </a:cubicBezTo>
                      <a:lnTo>
                        <a:pt x="31" y="161"/>
                      </a:lnTo>
                      <a:lnTo>
                        <a:pt x="58" y="1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6">
                  <a:extLst>
                    <a:ext uri="{FF2B5EF4-FFF2-40B4-BE49-F238E27FC236}">
                      <a16:creationId xmlns:a16="http://schemas.microsoft.com/office/drawing/2014/main" id="{6FC23021-A037-9D09-2487-FB6733FB3A33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3857" y="2161"/>
                  <a:ext cx="936" cy="165"/>
                </a:xfrm>
                <a:custGeom>
                  <a:avLst/>
                  <a:gdLst>
                    <a:gd name="T0" fmla="*/ 1910 w 1949"/>
                    <a:gd name="T1" fmla="*/ 118 h 344"/>
                    <a:gd name="T2" fmla="*/ 1873 w 1949"/>
                    <a:gd name="T3" fmla="*/ 319 h 344"/>
                    <a:gd name="T4" fmla="*/ 1812 w 1949"/>
                    <a:gd name="T5" fmla="*/ 323 h 344"/>
                    <a:gd name="T6" fmla="*/ 1940 w 1949"/>
                    <a:gd name="T7" fmla="*/ 257 h 344"/>
                    <a:gd name="T8" fmla="*/ 1949 w 1949"/>
                    <a:gd name="T9" fmla="*/ 95 h 344"/>
                    <a:gd name="T10" fmla="*/ 1873 w 1949"/>
                    <a:gd name="T11" fmla="*/ 83 h 344"/>
                    <a:gd name="T12" fmla="*/ 1637 w 1949"/>
                    <a:gd name="T13" fmla="*/ 84 h 344"/>
                    <a:gd name="T14" fmla="*/ 1623 w 1949"/>
                    <a:gd name="T15" fmla="*/ 134 h 344"/>
                    <a:gd name="T16" fmla="*/ 1651 w 1949"/>
                    <a:gd name="T17" fmla="*/ 130 h 344"/>
                    <a:gd name="T18" fmla="*/ 1748 w 1949"/>
                    <a:gd name="T19" fmla="*/ 266 h 344"/>
                    <a:gd name="T20" fmla="*/ 1637 w 1949"/>
                    <a:gd name="T21" fmla="*/ 84 h 344"/>
                    <a:gd name="T22" fmla="*/ 1561 w 1949"/>
                    <a:gd name="T23" fmla="*/ 262 h 344"/>
                    <a:gd name="T24" fmla="*/ 1501 w 1949"/>
                    <a:gd name="T25" fmla="*/ 88 h 344"/>
                    <a:gd name="T26" fmla="*/ 1532 w 1949"/>
                    <a:gd name="T27" fmla="*/ 111 h 344"/>
                    <a:gd name="T28" fmla="*/ 1566 w 1949"/>
                    <a:gd name="T29" fmla="*/ 22 h 344"/>
                    <a:gd name="T30" fmla="*/ 1247 w 1949"/>
                    <a:gd name="T31" fmla="*/ 95 h 344"/>
                    <a:gd name="T32" fmla="*/ 1254 w 1949"/>
                    <a:gd name="T33" fmla="*/ 263 h 344"/>
                    <a:gd name="T34" fmla="*/ 1319 w 1949"/>
                    <a:gd name="T35" fmla="*/ 107 h 344"/>
                    <a:gd name="T36" fmla="*/ 1371 w 1949"/>
                    <a:gd name="T37" fmla="*/ 263 h 344"/>
                    <a:gd name="T38" fmla="*/ 1432 w 1949"/>
                    <a:gd name="T39" fmla="*/ 262 h 344"/>
                    <a:gd name="T40" fmla="*/ 1420 w 1949"/>
                    <a:gd name="T41" fmla="*/ 83 h 344"/>
                    <a:gd name="T42" fmla="*/ 1000 w 1949"/>
                    <a:gd name="T43" fmla="*/ 84 h 344"/>
                    <a:gd name="T44" fmla="*/ 983 w 1949"/>
                    <a:gd name="T45" fmla="*/ 101 h 344"/>
                    <a:gd name="T46" fmla="*/ 1011 w 1949"/>
                    <a:gd name="T47" fmla="*/ 266 h 344"/>
                    <a:gd name="T48" fmla="*/ 1077 w 1949"/>
                    <a:gd name="T49" fmla="*/ 262 h 344"/>
                    <a:gd name="T50" fmla="*/ 1104 w 1949"/>
                    <a:gd name="T51" fmla="*/ 122 h 344"/>
                    <a:gd name="T52" fmla="*/ 1189 w 1949"/>
                    <a:gd name="T53" fmla="*/ 266 h 344"/>
                    <a:gd name="T54" fmla="*/ 1064 w 1949"/>
                    <a:gd name="T55" fmla="*/ 83 h 344"/>
                    <a:gd name="T56" fmla="*/ 828 w 1949"/>
                    <a:gd name="T57" fmla="*/ 217 h 344"/>
                    <a:gd name="T58" fmla="*/ 902 w 1949"/>
                    <a:gd name="T59" fmla="*/ 247 h 344"/>
                    <a:gd name="T60" fmla="*/ 935 w 1949"/>
                    <a:gd name="T61" fmla="*/ 255 h 344"/>
                    <a:gd name="T62" fmla="*/ 808 w 1949"/>
                    <a:gd name="T63" fmla="*/ 101 h 344"/>
                    <a:gd name="T64" fmla="*/ 863 w 1949"/>
                    <a:gd name="T65" fmla="*/ 109 h 344"/>
                    <a:gd name="T66" fmla="*/ 696 w 1949"/>
                    <a:gd name="T67" fmla="*/ 83 h 344"/>
                    <a:gd name="T68" fmla="*/ 686 w 1949"/>
                    <a:gd name="T69" fmla="*/ 150 h 344"/>
                    <a:gd name="T70" fmla="*/ 714 w 1949"/>
                    <a:gd name="T71" fmla="*/ 139 h 344"/>
                    <a:gd name="T72" fmla="*/ 775 w 1949"/>
                    <a:gd name="T73" fmla="*/ 92 h 344"/>
                    <a:gd name="T74" fmla="*/ 710 w 1949"/>
                    <a:gd name="T75" fmla="*/ 114 h 344"/>
                    <a:gd name="T76" fmla="*/ 556 w 1949"/>
                    <a:gd name="T77" fmla="*/ 107 h 344"/>
                    <a:gd name="T78" fmla="*/ 595 w 1949"/>
                    <a:gd name="T79" fmla="*/ 279 h 344"/>
                    <a:gd name="T80" fmla="*/ 495 w 1949"/>
                    <a:gd name="T81" fmla="*/ 322 h 344"/>
                    <a:gd name="T82" fmla="*/ 622 w 1949"/>
                    <a:gd name="T83" fmla="*/ 278 h 344"/>
                    <a:gd name="T84" fmla="*/ 629 w 1949"/>
                    <a:gd name="T85" fmla="*/ 99 h 344"/>
                    <a:gd name="T86" fmla="*/ 600 w 1949"/>
                    <a:gd name="T87" fmla="*/ 98 h 344"/>
                    <a:gd name="T88" fmla="*/ 593 w 1949"/>
                    <a:gd name="T89" fmla="*/ 245 h 344"/>
                    <a:gd name="T90" fmla="*/ 413 w 1949"/>
                    <a:gd name="T91" fmla="*/ 179 h 344"/>
                    <a:gd name="T92" fmla="*/ 443 w 1949"/>
                    <a:gd name="T93" fmla="*/ 176 h 344"/>
                    <a:gd name="T94" fmla="*/ 178 w 1949"/>
                    <a:gd name="T95" fmla="*/ 94 h 344"/>
                    <a:gd name="T96" fmla="*/ 190 w 1949"/>
                    <a:gd name="T97" fmla="*/ 266 h 344"/>
                    <a:gd name="T98" fmla="*/ 262 w 1949"/>
                    <a:gd name="T99" fmla="*/ 113 h 344"/>
                    <a:gd name="T100" fmla="*/ 272 w 1949"/>
                    <a:gd name="T101" fmla="*/ 86 h 344"/>
                    <a:gd name="T102" fmla="*/ 31 w 1949"/>
                    <a:gd name="T103" fmla="*/ 37 h 344"/>
                    <a:gd name="T104" fmla="*/ 31 w 1949"/>
                    <a:gd name="T105" fmla="*/ 132 h 344"/>
                    <a:gd name="T106" fmla="*/ 117 w 1949"/>
                    <a:gd name="T107" fmla="*/ 25 h 344"/>
                    <a:gd name="T108" fmla="*/ 5 w 1949"/>
                    <a:gd name="T109" fmla="*/ 266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949" h="344">
                      <a:moveTo>
                        <a:pt x="1910" y="218"/>
                      </a:moveTo>
                      <a:cubicBezTo>
                        <a:pt x="1891" y="231"/>
                        <a:pt x="1880" y="236"/>
                        <a:pt x="1866" y="236"/>
                      </a:cubicBezTo>
                      <a:cubicBezTo>
                        <a:pt x="1842" y="236"/>
                        <a:pt x="1832" y="217"/>
                        <a:pt x="1832" y="172"/>
                      </a:cubicBezTo>
                      <a:cubicBezTo>
                        <a:pt x="1832" y="130"/>
                        <a:pt x="1847" y="107"/>
                        <a:pt x="1875" y="107"/>
                      </a:cubicBezTo>
                      <a:cubicBezTo>
                        <a:pt x="1886" y="107"/>
                        <a:pt x="1895" y="110"/>
                        <a:pt x="1910" y="118"/>
                      </a:cubicBezTo>
                      <a:lnTo>
                        <a:pt x="1910" y="218"/>
                      </a:lnTo>
                      <a:close/>
                      <a:moveTo>
                        <a:pt x="1912" y="245"/>
                      </a:moveTo>
                      <a:cubicBezTo>
                        <a:pt x="1912" y="246"/>
                        <a:pt x="1912" y="251"/>
                        <a:pt x="1912" y="260"/>
                      </a:cubicBezTo>
                      <a:cubicBezTo>
                        <a:pt x="1912" y="267"/>
                        <a:pt x="1913" y="273"/>
                        <a:pt x="1913" y="279"/>
                      </a:cubicBezTo>
                      <a:cubicBezTo>
                        <a:pt x="1913" y="308"/>
                        <a:pt x="1901" y="319"/>
                        <a:pt x="1873" y="319"/>
                      </a:cubicBezTo>
                      <a:cubicBezTo>
                        <a:pt x="1859" y="319"/>
                        <a:pt x="1841" y="314"/>
                        <a:pt x="1824" y="306"/>
                      </a:cubicBezTo>
                      <a:cubicBezTo>
                        <a:pt x="1824" y="305"/>
                        <a:pt x="1822" y="304"/>
                        <a:pt x="1822" y="304"/>
                      </a:cubicBezTo>
                      <a:cubicBezTo>
                        <a:pt x="1821" y="304"/>
                        <a:pt x="1820" y="305"/>
                        <a:pt x="1819" y="307"/>
                      </a:cubicBezTo>
                      <a:lnTo>
                        <a:pt x="1813" y="322"/>
                      </a:lnTo>
                      <a:cubicBezTo>
                        <a:pt x="1812" y="322"/>
                        <a:pt x="1812" y="323"/>
                        <a:pt x="1812" y="323"/>
                      </a:cubicBezTo>
                      <a:lnTo>
                        <a:pt x="1812" y="324"/>
                      </a:lnTo>
                      <a:cubicBezTo>
                        <a:pt x="1812" y="326"/>
                        <a:pt x="1812" y="327"/>
                        <a:pt x="1814" y="328"/>
                      </a:cubicBezTo>
                      <a:cubicBezTo>
                        <a:pt x="1831" y="338"/>
                        <a:pt x="1854" y="344"/>
                        <a:pt x="1875" y="344"/>
                      </a:cubicBezTo>
                      <a:cubicBezTo>
                        <a:pt x="1918" y="344"/>
                        <a:pt x="1941" y="321"/>
                        <a:pt x="1941" y="278"/>
                      </a:cubicBezTo>
                      <a:cubicBezTo>
                        <a:pt x="1941" y="273"/>
                        <a:pt x="1940" y="266"/>
                        <a:pt x="1940" y="257"/>
                      </a:cubicBezTo>
                      <a:lnTo>
                        <a:pt x="1939" y="236"/>
                      </a:lnTo>
                      <a:cubicBezTo>
                        <a:pt x="1938" y="224"/>
                        <a:pt x="1938" y="215"/>
                        <a:pt x="1938" y="194"/>
                      </a:cubicBezTo>
                      <a:lnTo>
                        <a:pt x="1938" y="137"/>
                      </a:lnTo>
                      <a:cubicBezTo>
                        <a:pt x="1938" y="121"/>
                        <a:pt x="1941" y="110"/>
                        <a:pt x="1948" y="99"/>
                      </a:cubicBezTo>
                      <a:cubicBezTo>
                        <a:pt x="1949" y="97"/>
                        <a:pt x="1949" y="95"/>
                        <a:pt x="1949" y="95"/>
                      </a:cubicBezTo>
                      <a:cubicBezTo>
                        <a:pt x="1949" y="94"/>
                        <a:pt x="1949" y="93"/>
                        <a:pt x="1948" y="92"/>
                      </a:cubicBezTo>
                      <a:lnTo>
                        <a:pt x="1931" y="82"/>
                      </a:lnTo>
                      <a:cubicBezTo>
                        <a:pt x="1930" y="82"/>
                        <a:pt x="1929" y="81"/>
                        <a:pt x="1928" y="81"/>
                      </a:cubicBezTo>
                      <a:cubicBezTo>
                        <a:pt x="1926" y="81"/>
                        <a:pt x="1922" y="88"/>
                        <a:pt x="1918" y="98"/>
                      </a:cubicBezTo>
                      <a:cubicBezTo>
                        <a:pt x="1901" y="87"/>
                        <a:pt x="1889" y="83"/>
                        <a:pt x="1873" y="83"/>
                      </a:cubicBezTo>
                      <a:cubicBezTo>
                        <a:pt x="1828" y="83"/>
                        <a:pt x="1802" y="117"/>
                        <a:pt x="1802" y="179"/>
                      </a:cubicBezTo>
                      <a:cubicBezTo>
                        <a:pt x="1802" y="230"/>
                        <a:pt x="1824" y="261"/>
                        <a:pt x="1860" y="261"/>
                      </a:cubicBezTo>
                      <a:cubicBezTo>
                        <a:pt x="1878" y="261"/>
                        <a:pt x="1894" y="255"/>
                        <a:pt x="1912" y="241"/>
                      </a:cubicBezTo>
                      <a:lnTo>
                        <a:pt x="1912" y="245"/>
                      </a:lnTo>
                      <a:close/>
                      <a:moveTo>
                        <a:pt x="1637" y="84"/>
                      </a:moveTo>
                      <a:cubicBezTo>
                        <a:pt x="1636" y="84"/>
                        <a:pt x="1635" y="84"/>
                        <a:pt x="1634" y="84"/>
                      </a:cubicBezTo>
                      <a:lnTo>
                        <a:pt x="1617" y="94"/>
                      </a:lnTo>
                      <a:cubicBezTo>
                        <a:pt x="1616" y="95"/>
                        <a:pt x="1615" y="95"/>
                        <a:pt x="1615" y="97"/>
                      </a:cubicBezTo>
                      <a:cubicBezTo>
                        <a:pt x="1615" y="97"/>
                        <a:pt x="1615" y="98"/>
                        <a:pt x="1616" y="99"/>
                      </a:cubicBezTo>
                      <a:cubicBezTo>
                        <a:pt x="1621" y="110"/>
                        <a:pt x="1623" y="118"/>
                        <a:pt x="1623" y="134"/>
                      </a:cubicBezTo>
                      <a:lnTo>
                        <a:pt x="1623" y="262"/>
                      </a:lnTo>
                      <a:cubicBezTo>
                        <a:pt x="1623" y="265"/>
                        <a:pt x="1623" y="266"/>
                        <a:pt x="1627" y="266"/>
                      </a:cubicBezTo>
                      <a:lnTo>
                        <a:pt x="1647" y="266"/>
                      </a:lnTo>
                      <a:cubicBezTo>
                        <a:pt x="1650" y="266"/>
                        <a:pt x="1651" y="265"/>
                        <a:pt x="1651" y="262"/>
                      </a:cubicBezTo>
                      <a:lnTo>
                        <a:pt x="1651" y="130"/>
                      </a:lnTo>
                      <a:cubicBezTo>
                        <a:pt x="1670" y="113"/>
                        <a:pt x="1683" y="107"/>
                        <a:pt x="1699" y="107"/>
                      </a:cubicBezTo>
                      <a:cubicBezTo>
                        <a:pt x="1717" y="107"/>
                        <a:pt x="1724" y="116"/>
                        <a:pt x="1724" y="138"/>
                      </a:cubicBezTo>
                      <a:lnTo>
                        <a:pt x="1724" y="262"/>
                      </a:lnTo>
                      <a:cubicBezTo>
                        <a:pt x="1724" y="265"/>
                        <a:pt x="1725" y="266"/>
                        <a:pt x="1728" y="266"/>
                      </a:cubicBezTo>
                      <a:lnTo>
                        <a:pt x="1748" y="266"/>
                      </a:lnTo>
                      <a:cubicBezTo>
                        <a:pt x="1751" y="266"/>
                        <a:pt x="1752" y="265"/>
                        <a:pt x="1752" y="262"/>
                      </a:cubicBezTo>
                      <a:lnTo>
                        <a:pt x="1752" y="138"/>
                      </a:lnTo>
                      <a:cubicBezTo>
                        <a:pt x="1752" y="98"/>
                        <a:pt x="1740" y="83"/>
                        <a:pt x="1708" y="83"/>
                      </a:cubicBezTo>
                      <a:cubicBezTo>
                        <a:pt x="1688" y="83"/>
                        <a:pt x="1671" y="90"/>
                        <a:pt x="1648" y="108"/>
                      </a:cubicBezTo>
                      <a:cubicBezTo>
                        <a:pt x="1645" y="94"/>
                        <a:pt x="1641" y="84"/>
                        <a:pt x="1637" y="84"/>
                      </a:cubicBezTo>
                      <a:close/>
                      <a:moveTo>
                        <a:pt x="1532" y="262"/>
                      </a:moveTo>
                      <a:lnTo>
                        <a:pt x="1532" y="263"/>
                      </a:lnTo>
                      <a:cubicBezTo>
                        <a:pt x="1532" y="265"/>
                        <a:pt x="1534" y="266"/>
                        <a:pt x="1537" y="266"/>
                      </a:cubicBezTo>
                      <a:lnTo>
                        <a:pt x="1556" y="266"/>
                      </a:lnTo>
                      <a:cubicBezTo>
                        <a:pt x="1560" y="266"/>
                        <a:pt x="1561" y="265"/>
                        <a:pt x="1561" y="262"/>
                      </a:cubicBezTo>
                      <a:lnTo>
                        <a:pt x="1561" y="92"/>
                      </a:lnTo>
                      <a:cubicBezTo>
                        <a:pt x="1561" y="89"/>
                        <a:pt x="1560" y="88"/>
                        <a:pt x="1558" y="88"/>
                      </a:cubicBezTo>
                      <a:lnTo>
                        <a:pt x="1556" y="88"/>
                      </a:lnTo>
                      <a:lnTo>
                        <a:pt x="1503" y="88"/>
                      </a:lnTo>
                      <a:lnTo>
                        <a:pt x="1501" y="88"/>
                      </a:lnTo>
                      <a:cubicBezTo>
                        <a:pt x="1500" y="88"/>
                        <a:pt x="1499" y="89"/>
                        <a:pt x="1499" y="92"/>
                      </a:cubicBezTo>
                      <a:lnTo>
                        <a:pt x="1499" y="107"/>
                      </a:lnTo>
                      <a:cubicBezTo>
                        <a:pt x="1499" y="110"/>
                        <a:pt x="1500" y="111"/>
                        <a:pt x="1501" y="111"/>
                      </a:cubicBezTo>
                      <a:lnTo>
                        <a:pt x="1503" y="111"/>
                      </a:lnTo>
                      <a:lnTo>
                        <a:pt x="1532" y="111"/>
                      </a:lnTo>
                      <a:lnTo>
                        <a:pt x="1532" y="262"/>
                      </a:lnTo>
                      <a:close/>
                      <a:moveTo>
                        <a:pt x="1544" y="0"/>
                      </a:moveTo>
                      <a:cubicBezTo>
                        <a:pt x="1532" y="0"/>
                        <a:pt x="1521" y="10"/>
                        <a:pt x="1521" y="22"/>
                      </a:cubicBezTo>
                      <a:cubicBezTo>
                        <a:pt x="1521" y="35"/>
                        <a:pt x="1532" y="45"/>
                        <a:pt x="1544" y="45"/>
                      </a:cubicBezTo>
                      <a:cubicBezTo>
                        <a:pt x="1556" y="45"/>
                        <a:pt x="1566" y="35"/>
                        <a:pt x="1566" y="22"/>
                      </a:cubicBezTo>
                      <a:cubicBezTo>
                        <a:pt x="1566" y="10"/>
                        <a:pt x="1556" y="0"/>
                        <a:pt x="1544" y="0"/>
                      </a:cubicBezTo>
                      <a:close/>
                      <a:moveTo>
                        <a:pt x="1267" y="84"/>
                      </a:moveTo>
                      <a:cubicBezTo>
                        <a:pt x="1267" y="84"/>
                        <a:pt x="1265" y="84"/>
                        <a:pt x="1264" y="84"/>
                      </a:cubicBezTo>
                      <a:lnTo>
                        <a:pt x="1249" y="93"/>
                      </a:lnTo>
                      <a:cubicBezTo>
                        <a:pt x="1248" y="94"/>
                        <a:pt x="1247" y="95"/>
                        <a:pt x="1247" y="95"/>
                      </a:cubicBezTo>
                      <a:cubicBezTo>
                        <a:pt x="1247" y="96"/>
                        <a:pt x="1248" y="97"/>
                        <a:pt x="1248" y="97"/>
                      </a:cubicBezTo>
                      <a:lnTo>
                        <a:pt x="1250" y="101"/>
                      </a:lnTo>
                      <a:cubicBezTo>
                        <a:pt x="1253" y="110"/>
                        <a:pt x="1254" y="116"/>
                        <a:pt x="1254" y="128"/>
                      </a:cubicBezTo>
                      <a:lnTo>
                        <a:pt x="1254" y="262"/>
                      </a:lnTo>
                      <a:lnTo>
                        <a:pt x="1254" y="263"/>
                      </a:lnTo>
                      <a:cubicBezTo>
                        <a:pt x="1254" y="265"/>
                        <a:pt x="1256" y="266"/>
                        <a:pt x="1259" y="266"/>
                      </a:cubicBezTo>
                      <a:lnTo>
                        <a:pt x="1278" y="266"/>
                      </a:lnTo>
                      <a:cubicBezTo>
                        <a:pt x="1281" y="266"/>
                        <a:pt x="1282" y="265"/>
                        <a:pt x="1282" y="262"/>
                      </a:cubicBezTo>
                      <a:lnTo>
                        <a:pt x="1282" y="123"/>
                      </a:lnTo>
                      <a:cubicBezTo>
                        <a:pt x="1297" y="111"/>
                        <a:pt x="1307" y="107"/>
                        <a:pt x="1319" y="107"/>
                      </a:cubicBezTo>
                      <a:cubicBezTo>
                        <a:pt x="1335" y="107"/>
                        <a:pt x="1343" y="116"/>
                        <a:pt x="1343" y="134"/>
                      </a:cubicBezTo>
                      <a:lnTo>
                        <a:pt x="1343" y="262"/>
                      </a:lnTo>
                      <a:cubicBezTo>
                        <a:pt x="1343" y="265"/>
                        <a:pt x="1344" y="266"/>
                        <a:pt x="1348" y="266"/>
                      </a:cubicBezTo>
                      <a:lnTo>
                        <a:pt x="1367" y="266"/>
                      </a:lnTo>
                      <a:cubicBezTo>
                        <a:pt x="1370" y="266"/>
                        <a:pt x="1371" y="265"/>
                        <a:pt x="1371" y="263"/>
                      </a:cubicBezTo>
                      <a:lnTo>
                        <a:pt x="1371" y="262"/>
                      </a:lnTo>
                      <a:lnTo>
                        <a:pt x="1371" y="122"/>
                      </a:lnTo>
                      <a:cubicBezTo>
                        <a:pt x="1388" y="110"/>
                        <a:pt x="1397" y="107"/>
                        <a:pt x="1409" y="107"/>
                      </a:cubicBezTo>
                      <a:cubicBezTo>
                        <a:pt x="1425" y="107"/>
                        <a:pt x="1432" y="115"/>
                        <a:pt x="1432" y="134"/>
                      </a:cubicBezTo>
                      <a:lnTo>
                        <a:pt x="1432" y="262"/>
                      </a:lnTo>
                      <a:cubicBezTo>
                        <a:pt x="1432" y="265"/>
                        <a:pt x="1433" y="266"/>
                        <a:pt x="1437" y="266"/>
                      </a:cubicBezTo>
                      <a:lnTo>
                        <a:pt x="1456" y="266"/>
                      </a:lnTo>
                      <a:cubicBezTo>
                        <a:pt x="1460" y="266"/>
                        <a:pt x="1460" y="265"/>
                        <a:pt x="1460" y="262"/>
                      </a:cubicBezTo>
                      <a:lnTo>
                        <a:pt x="1460" y="135"/>
                      </a:lnTo>
                      <a:cubicBezTo>
                        <a:pt x="1460" y="98"/>
                        <a:pt x="1448" y="83"/>
                        <a:pt x="1420" y="83"/>
                      </a:cubicBezTo>
                      <a:cubicBezTo>
                        <a:pt x="1403" y="83"/>
                        <a:pt x="1388" y="89"/>
                        <a:pt x="1366" y="105"/>
                      </a:cubicBezTo>
                      <a:cubicBezTo>
                        <a:pt x="1359" y="90"/>
                        <a:pt x="1348" y="83"/>
                        <a:pt x="1330" y="83"/>
                      </a:cubicBezTo>
                      <a:cubicBezTo>
                        <a:pt x="1313" y="83"/>
                        <a:pt x="1298" y="89"/>
                        <a:pt x="1278" y="105"/>
                      </a:cubicBezTo>
                      <a:cubicBezTo>
                        <a:pt x="1275" y="92"/>
                        <a:pt x="1270" y="84"/>
                        <a:pt x="1267" y="84"/>
                      </a:cubicBezTo>
                      <a:moveTo>
                        <a:pt x="1000" y="84"/>
                      </a:moveTo>
                      <a:cubicBezTo>
                        <a:pt x="1000" y="84"/>
                        <a:pt x="998" y="84"/>
                        <a:pt x="997" y="84"/>
                      </a:cubicBezTo>
                      <a:lnTo>
                        <a:pt x="983" y="93"/>
                      </a:lnTo>
                      <a:cubicBezTo>
                        <a:pt x="981" y="94"/>
                        <a:pt x="981" y="95"/>
                        <a:pt x="981" y="95"/>
                      </a:cubicBezTo>
                      <a:cubicBezTo>
                        <a:pt x="981" y="96"/>
                        <a:pt x="981" y="97"/>
                        <a:pt x="981" y="97"/>
                      </a:cubicBezTo>
                      <a:lnTo>
                        <a:pt x="983" y="101"/>
                      </a:lnTo>
                      <a:cubicBezTo>
                        <a:pt x="986" y="110"/>
                        <a:pt x="988" y="116"/>
                        <a:pt x="988" y="128"/>
                      </a:cubicBezTo>
                      <a:lnTo>
                        <a:pt x="988" y="262"/>
                      </a:lnTo>
                      <a:lnTo>
                        <a:pt x="988" y="263"/>
                      </a:lnTo>
                      <a:cubicBezTo>
                        <a:pt x="988" y="265"/>
                        <a:pt x="989" y="266"/>
                        <a:pt x="992" y="266"/>
                      </a:cubicBezTo>
                      <a:lnTo>
                        <a:pt x="1011" y="266"/>
                      </a:lnTo>
                      <a:cubicBezTo>
                        <a:pt x="1015" y="266"/>
                        <a:pt x="1015" y="265"/>
                        <a:pt x="1015" y="262"/>
                      </a:cubicBezTo>
                      <a:lnTo>
                        <a:pt x="1015" y="123"/>
                      </a:lnTo>
                      <a:cubicBezTo>
                        <a:pt x="1030" y="111"/>
                        <a:pt x="1041" y="107"/>
                        <a:pt x="1052" y="107"/>
                      </a:cubicBezTo>
                      <a:cubicBezTo>
                        <a:pt x="1069" y="107"/>
                        <a:pt x="1077" y="116"/>
                        <a:pt x="1077" y="134"/>
                      </a:cubicBezTo>
                      <a:lnTo>
                        <a:pt x="1077" y="262"/>
                      </a:lnTo>
                      <a:cubicBezTo>
                        <a:pt x="1077" y="265"/>
                        <a:pt x="1077" y="266"/>
                        <a:pt x="1081" y="266"/>
                      </a:cubicBezTo>
                      <a:lnTo>
                        <a:pt x="1100" y="266"/>
                      </a:lnTo>
                      <a:cubicBezTo>
                        <a:pt x="1103" y="266"/>
                        <a:pt x="1104" y="265"/>
                        <a:pt x="1104" y="263"/>
                      </a:cubicBezTo>
                      <a:lnTo>
                        <a:pt x="1104" y="262"/>
                      </a:lnTo>
                      <a:lnTo>
                        <a:pt x="1104" y="122"/>
                      </a:lnTo>
                      <a:cubicBezTo>
                        <a:pt x="1121" y="110"/>
                        <a:pt x="1130" y="107"/>
                        <a:pt x="1142" y="107"/>
                      </a:cubicBezTo>
                      <a:cubicBezTo>
                        <a:pt x="1158" y="107"/>
                        <a:pt x="1166" y="115"/>
                        <a:pt x="1166" y="134"/>
                      </a:cubicBezTo>
                      <a:lnTo>
                        <a:pt x="1166" y="262"/>
                      </a:lnTo>
                      <a:cubicBezTo>
                        <a:pt x="1166" y="265"/>
                        <a:pt x="1166" y="266"/>
                        <a:pt x="1170" y="266"/>
                      </a:cubicBezTo>
                      <a:lnTo>
                        <a:pt x="1189" y="266"/>
                      </a:lnTo>
                      <a:cubicBezTo>
                        <a:pt x="1193" y="266"/>
                        <a:pt x="1193" y="265"/>
                        <a:pt x="1193" y="262"/>
                      </a:cubicBezTo>
                      <a:lnTo>
                        <a:pt x="1193" y="135"/>
                      </a:lnTo>
                      <a:cubicBezTo>
                        <a:pt x="1193" y="98"/>
                        <a:pt x="1182" y="83"/>
                        <a:pt x="1153" y="83"/>
                      </a:cubicBezTo>
                      <a:cubicBezTo>
                        <a:pt x="1136" y="83"/>
                        <a:pt x="1121" y="89"/>
                        <a:pt x="1099" y="105"/>
                      </a:cubicBezTo>
                      <a:cubicBezTo>
                        <a:pt x="1093" y="90"/>
                        <a:pt x="1081" y="83"/>
                        <a:pt x="1064" y="83"/>
                      </a:cubicBezTo>
                      <a:cubicBezTo>
                        <a:pt x="1046" y="83"/>
                        <a:pt x="1031" y="89"/>
                        <a:pt x="1011" y="105"/>
                      </a:cubicBezTo>
                      <a:cubicBezTo>
                        <a:pt x="1008" y="92"/>
                        <a:pt x="1004" y="84"/>
                        <a:pt x="1000" y="84"/>
                      </a:cubicBezTo>
                      <a:close/>
                      <a:moveTo>
                        <a:pt x="898" y="225"/>
                      </a:moveTo>
                      <a:cubicBezTo>
                        <a:pt x="881" y="240"/>
                        <a:pt x="868" y="247"/>
                        <a:pt x="855" y="247"/>
                      </a:cubicBezTo>
                      <a:cubicBezTo>
                        <a:pt x="839" y="247"/>
                        <a:pt x="828" y="234"/>
                        <a:pt x="828" y="217"/>
                      </a:cubicBezTo>
                      <a:cubicBezTo>
                        <a:pt x="828" y="191"/>
                        <a:pt x="851" y="178"/>
                        <a:pt x="898" y="177"/>
                      </a:cubicBezTo>
                      <a:lnTo>
                        <a:pt x="898" y="225"/>
                      </a:lnTo>
                      <a:close/>
                      <a:moveTo>
                        <a:pt x="799" y="219"/>
                      </a:moveTo>
                      <a:cubicBezTo>
                        <a:pt x="799" y="250"/>
                        <a:pt x="819" y="270"/>
                        <a:pt x="849" y="270"/>
                      </a:cubicBezTo>
                      <a:cubicBezTo>
                        <a:pt x="869" y="270"/>
                        <a:pt x="885" y="263"/>
                        <a:pt x="902" y="247"/>
                      </a:cubicBezTo>
                      <a:cubicBezTo>
                        <a:pt x="906" y="259"/>
                        <a:pt x="912" y="270"/>
                        <a:pt x="916" y="270"/>
                      </a:cubicBezTo>
                      <a:cubicBezTo>
                        <a:pt x="916" y="270"/>
                        <a:pt x="918" y="269"/>
                        <a:pt x="919" y="269"/>
                      </a:cubicBezTo>
                      <a:lnTo>
                        <a:pt x="935" y="259"/>
                      </a:lnTo>
                      <a:cubicBezTo>
                        <a:pt x="936" y="258"/>
                        <a:pt x="936" y="257"/>
                        <a:pt x="936" y="256"/>
                      </a:cubicBezTo>
                      <a:cubicBezTo>
                        <a:pt x="936" y="256"/>
                        <a:pt x="936" y="255"/>
                        <a:pt x="935" y="255"/>
                      </a:cubicBezTo>
                      <a:cubicBezTo>
                        <a:pt x="927" y="240"/>
                        <a:pt x="926" y="232"/>
                        <a:pt x="926" y="206"/>
                      </a:cubicBezTo>
                      <a:lnTo>
                        <a:pt x="926" y="136"/>
                      </a:lnTo>
                      <a:cubicBezTo>
                        <a:pt x="926" y="100"/>
                        <a:pt x="907" y="84"/>
                        <a:pt x="867" y="84"/>
                      </a:cubicBezTo>
                      <a:cubicBezTo>
                        <a:pt x="851" y="84"/>
                        <a:pt x="836" y="87"/>
                        <a:pt x="821" y="92"/>
                      </a:cubicBezTo>
                      <a:cubicBezTo>
                        <a:pt x="811" y="96"/>
                        <a:pt x="808" y="99"/>
                        <a:pt x="808" y="101"/>
                      </a:cubicBezTo>
                      <a:cubicBezTo>
                        <a:pt x="808" y="102"/>
                        <a:pt x="808" y="102"/>
                        <a:pt x="809" y="104"/>
                      </a:cubicBezTo>
                      <a:lnTo>
                        <a:pt x="814" y="119"/>
                      </a:lnTo>
                      <a:cubicBezTo>
                        <a:pt x="814" y="120"/>
                        <a:pt x="815" y="121"/>
                        <a:pt x="817" y="121"/>
                      </a:cubicBezTo>
                      <a:cubicBezTo>
                        <a:pt x="817" y="121"/>
                        <a:pt x="818" y="120"/>
                        <a:pt x="819" y="120"/>
                      </a:cubicBezTo>
                      <a:cubicBezTo>
                        <a:pt x="837" y="112"/>
                        <a:pt x="849" y="109"/>
                        <a:pt x="863" y="109"/>
                      </a:cubicBezTo>
                      <a:cubicBezTo>
                        <a:pt x="888" y="109"/>
                        <a:pt x="898" y="118"/>
                        <a:pt x="898" y="142"/>
                      </a:cubicBezTo>
                      <a:lnTo>
                        <a:pt x="898" y="154"/>
                      </a:lnTo>
                      <a:cubicBezTo>
                        <a:pt x="832" y="155"/>
                        <a:pt x="799" y="177"/>
                        <a:pt x="799" y="219"/>
                      </a:cubicBezTo>
                      <a:close/>
                      <a:moveTo>
                        <a:pt x="706" y="97"/>
                      </a:moveTo>
                      <a:cubicBezTo>
                        <a:pt x="702" y="88"/>
                        <a:pt x="699" y="83"/>
                        <a:pt x="696" y="83"/>
                      </a:cubicBezTo>
                      <a:cubicBezTo>
                        <a:pt x="696" y="83"/>
                        <a:pt x="694" y="83"/>
                        <a:pt x="693" y="84"/>
                      </a:cubicBezTo>
                      <a:lnTo>
                        <a:pt x="678" y="94"/>
                      </a:lnTo>
                      <a:cubicBezTo>
                        <a:pt x="676" y="94"/>
                        <a:pt x="676" y="95"/>
                        <a:pt x="676" y="97"/>
                      </a:cubicBezTo>
                      <a:cubicBezTo>
                        <a:pt x="676" y="98"/>
                        <a:pt x="676" y="99"/>
                        <a:pt x="677" y="100"/>
                      </a:cubicBezTo>
                      <a:cubicBezTo>
                        <a:pt x="685" y="115"/>
                        <a:pt x="686" y="121"/>
                        <a:pt x="686" y="150"/>
                      </a:cubicBezTo>
                      <a:lnTo>
                        <a:pt x="686" y="262"/>
                      </a:lnTo>
                      <a:cubicBezTo>
                        <a:pt x="686" y="265"/>
                        <a:pt x="687" y="266"/>
                        <a:pt x="691" y="266"/>
                      </a:cubicBezTo>
                      <a:lnTo>
                        <a:pt x="710" y="266"/>
                      </a:lnTo>
                      <a:cubicBezTo>
                        <a:pt x="714" y="266"/>
                        <a:pt x="714" y="266"/>
                        <a:pt x="714" y="262"/>
                      </a:cubicBezTo>
                      <a:lnTo>
                        <a:pt x="714" y="139"/>
                      </a:lnTo>
                      <a:cubicBezTo>
                        <a:pt x="733" y="117"/>
                        <a:pt x="741" y="111"/>
                        <a:pt x="751" y="111"/>
                      </a:cubicBezTo>
                      <a:cubicBezTo>
                        <a:pt x="754" y="111"/>
                        <a:pt x="756" y="111"/>
                        <a:pt x="762" y="113"/>
                      </a:cubicBezTo>
                      <a:cubicBezTo>
                        <a:pt x="763" y="113"/>
                        <a:pt x="763" y="113"/>
                        <a:pt x="764" y="113"/>
                      </a:cubicBezTo>
                      <a:cubicBezTo>
                        <a:pt x="764" y="113"/>
                        <a:pt x="765" y="113"/>
                        <a:pt x="765" y="112"/>
                      </a:cubicBezTo>
                      <a:lnTo>
                        <a:pt x="775" y="92"/>
                      </a:lnTo>
                      <a:cubicBezTo>
                        <a:pt x="775" y="91"/>
                        <a:pt x="775" y="89"/>
                        <a:pt x="775" y="89"/>
                      </a:cubicBezTo>
                      <a:cubicBezTo>
                        <a:pt x="775" y="88"/>
                        <a:pt x="774" y="87"/>
                        <a:pt x="773" y="86"/>
                      </a:cubicBezTo>
                      <a:cubicBezTo>
                        <a:pt x="768" y="84"/>
                        <a:pt x="762" y="83"/>
                        <a:pt x="757" y="83"/>
                      </a:cubicBezTo>
                      <a:cubicBezTo>
                        <a:pt x="742" y="83"/>
                        <a:pt x="734" y="88"/>
                        <a:pt x="715" y="109"/>
                      </a:cubicBezTo>
                      <a:lnTo>
                        <a:pt x="710" y="114"/>
                      </a:lnTo>
                      <a:cubicBezTo>
                        <a:pt x="709" y="106"/>
                        <a:pt x="708" y="103"/>
                        <a:pt x="706" y="97"/>
                      </a:cubicBezTo>
                      <a:close/>
                      <a:moveTo>
                        <a:pt x="592" y="218"/>
                      </a:moveTo>
                      <a:cubicBezTo>
                        <a:pt x="573" y="231"/>
                        <a:pt x="561" y="236"/>
                        <a:pt x="548" y="236"/>
                      </a:cubicBezTo>
                      <a:cubicBezTo>
                        <a:pt x="524" y="236"/>
                        <a:pt x="514" y="217"/>
                        <a:pt x="514" y="172"/>
                      </a:cubicBezTo>
                      <a:cubicBezTo>
                        <a:pt x="514" y="130"/>
                        <a:pt x="529" y="107"/>
                        <a:pt x="556" y="107"/>
                      </a:cubicBezTo>
                      <a:cubicBezTo>
                        <a:pt x="567" y="107"/>
                        <a:pt x="577" y="110"/>
                        <a:pt x="592" y="118"/>
                      </a:cubicBezTo>
                      <a:lnTo>
                        <a:pt x="592" y="218"/>
                      </a:lnTo>
                      <a:close/>
                      <a:moveTo>
                        <a:pt x="593" y="245"/>
                      </a:moveTo>
                      <a:cubicBezTo>
                        <a:pt x="593" y="246"/>
                        <a:pt x="594" y="251"/>
                        <a:pt x="594" y="260"/>
                      </a:cubicBezTo>
                      <a:cubicBezTo>
                        <a:pt x="594" y="267"/>
                        <a:pt x="595" y="273"/>
                        <a:pt x="595" y="279"/>
                      </a:cubicBezTo>
                      <a:cubicBezTo>
                        <a:pt x="595" y="308"/>
                        <a:pt x="583" y="319"/>
                        <a:pt x="555" y="319"/>
                      </a:cubicBezTo>
                      <a:cubicBezTo>
                        <a:pt x="541" y="319"/>
                        <a:pt x="523" y="314"/>
                        <a:pt x="506" y="306"/>
                      </a:cubicBezTo>
                      <a:cubicBezTo>
                        <a:pt x="506" y="305"/>
                        <a:pt x="504" y="304"/>
                        <a:pt x="504" y="304"/>
                      </a:cubicBezTo>
                      <a:cubicBezTo>
                        <a:pt x="503" y="304"/>
                        <a:pt x="502" y="305"/>
                        <a:pt x="501" y="307"/>
                      </a:cubicBezTo>
                      <a:lnTo>
                        <a:pt x="495" y="322"/>
                      </a:lnTo>
                      <a:cubicBezTo>
                        <a:pt x="494" y="322"/>
                        <a:pt x="494" y="323"/>
                        <a:pt x="494" y="323"/>
                      </a:cubicBezTo>
                      <a:lnTo>
                        <a:pt x="494" y="324"/>
                      </a:lnTo>
                      <a:cubicBezTo>
                        <a:pt x="494" y="326"/>
                        <a:pt x="494" y="327"/>
                        <a:pt x="496" y="328"/>
                      </a:cubicBezTo>
                      <a:cubicBezTo>
                        <a:pt x="512" y="338"/>
                        <a:pt x="536" y="344"/>
                        <a:pt x="556" y="344"/>
                      </a:cubicBezTo>
                      <a:cubicBezTo>
                        <a:pt x="600" y="344"/>
                        <a:pt x="622" y="321"/>
                        <a:pt x="622" y="278"/>
                      </a:cubicBezTo>
                      <a:cubicBezTo>
                        <a:pt x="622" y="273"/>
                        <a:pt x="622" y="266"/>
                        <a:pt x="622" y="257"/>
                      </a:cubicBezTo>
                      <a:lnTo>
                        <a:pt x="621" y="236"/>
                      </a:lnTo>
                      <a:cubicBezTo>
                        <a:pt x="620" y="224"/>
                        <a:pt x="620" y="215"/>
                        <a:pt x="620" y="194"/>
                      </a:cubicBezTo>
                      <a:lnTo>
                        <a:pt x="620" y="137"/>
                      </a:lnTo>
                      <a:cubicBezTo>
                        <a:pt x="620" y="121"/>
                        <a:pt x="622" y="110"/>
                        <a:pt x="629" y="99"/>
                      </a:cubicBezTo>
                      <a:cubicBezTo>
                        <a:pt x="631" y="97"/>
                        <a:pt x="631" y="95"/>
                        <a:pt x="631" y="95"/>
                      </a:cubicBezTo>
                      <a:cubicBezTo>
                        <a:pt x="631" y="94"/>
                        <a:pt x="631" y="93"/>
                        <a:pt x="630" y="92"/>
                      </a:cubicBezTo>
                      <a:lnTo>
                        <a:pt x="613" y="82"/>
                      </a:lnTo>
                      <a:cubicBezTo>
                        <a:pt x="612" y="82"/>
                        <a:pt x="611" y="81"/>
                        <a:pt x="610" y="81"/>
                      </a:cubicBezTo>
                      <a:cubicBezTo>
                        <a:pt x="608" y="81"/>
                        <a:pt x="604" y="88"/>
                        <a:pt x="600" y="98"/>
                      </a:cubicBezTo>
                      <a:cubicBezTo>
                        <a:pt x="583" y="87"/>
                        <a:pt x="571" y="83"/>
                        <a:pt x="554" y="83"/>
                      </a:cubicBezTo>
                      <a:cubicBezTo>
                        <a:pt x="509" y="83"/>
                        <a:pt x="484" y="117"/>
                        <a:pt x="484" y="179"/>
                      </a:cubicBezTo>
                      <a:cubicBezTo>
                        <a:pt x="484" y="230"/>
                        <a:pt x="506" y="261"/>
                        <a:pt x="542" y="261"/>
                      </a:cubicBezTo>
                      <a:cubicBezTo>
                        <a:pt x="560" y="261"/>
                        <a:pt x="576" y="255"/>
                        <a:pt x="593" y="241"/>
                      </a:cubicBezTo>
                      <a:lnTo>
                        <a:pt x="593" y="245"/>
                      </a:lnTo>
                      <a:close/>
                      <a:moveTo>
                        <a:pt x="369" y="248"/>
                      </a:moveTo>
                      <a:cubicBezTo>
                        <a:pt x="340" y="248"/>
                        <a:pt x="325" y="224"/>
                        <a:pt x="325" y="174"/>
                      </a:cubicBezTo>
                      <a:cubicBezTo>
                        <a:pt x="325" y="129"/>
                        <a:pt x="340" y="106"/>
                        <a:pt x="369" y="106"/>
                      </a:cubicBezTo>
                      <a:cubicBezTo>
                        <a:pt x="398" y="106"/>
                        <a:pt x="413" y="131"/>
                        <a:pt x="413" y="175"/>
                      </a:cubicBezTo>
                      <a:lnTo>
                        <a:pt x="413" y="179"/>
                      </a:lnTo>
                      <a:cubicBezTo>
                        <a:pt x="412" y="226"/>
                        <a:pt x="398" y="248"/>
                        <a:pt x="369" y="248"/>
                      </a:cubicBezTo>
                      <a:close/>
                      <a:moveTo>
                        <a:pt x="371" y="83"/>
                      </a:moveTo>
                      <a:cubicBezTo>
                        <a:pt x="323" y="83"/>
                        <a:pt x="295" y="118"/>
                        <a:pt x="295" y="178"/>
                      </a:cubicBezTo>
                      <a:cubicBezTo>
                        <a:pt x="295" y="237"/>
                        <a:pt x="321" y="271"/>
                        <a:pt x="367" y="271"/>
                      </a:cubicBezTo>
                      <a:cubicBezTo>
                        <a:pt x="415" y="271"/>
                        <a:pt x="443" y="236"/>
                        <a:pt x="443" y="176"/>
                      </a:cubicBezTo>
                      <a:cubicBezTo>
                        <a:pt x="443" y="117"/>
                        <a:pt x="416" y="83"/>
                        <a:pt x="371" y="83"/>
                      </a:cubicBezTo>
                      <a:close/>
                      <a:moveTo>
                        <a:pt x="206" y="97"/>
                      </a:moveTo>
                      <a:cubicBezTo>
                        <a:pt x="202" y="88"/>
                        <a:pt x="198" y="83"/>
                        <a:pt x="196" y="83"/>
                      </a:cubicBezTo>
                      <a:cubicBezTo>
                        <a:pt x="195" y="83"/>
                        <a:pt x="194" y="83"/>
                        <a:pt x="193" y="84"/>
                      </a:cubicBezTo>
                      <a:lnTo>
                        <a:pt x="178" y="94"/>
                      </a:lnTo>
                      <a:cubicBezTo>
                        <a:pt x="176" y="94"/>
                        <a:pt x="175" y="95"/>
                        <a:pt x="175" y="97"/>
                      </a:cubicBezTo>
                      <a:cubicBezTo>
                        <a:pt x="175" y="98"/>
                        <a:pt x="176" y="99"/>
                        <a:pt x="177" y="100"/>
                      </a:cubicBezTo>
                      <a:cubicBezTo>
                        <a:pt x="185" y="115"/>
                        <a:pt x="186" y="121"/>
                        <a:pt x="186" y="150"/>
                      </a:cubicBezTo>
                      <a:lnTo>
                        <a:pt x="186" y="262"/>
                      </a:lnTo>
                      <a:cubicBezTo>
                        <a:pt x="186" y="265"/>
                        <a:pt x="187" y="266"/>
                        <a:pt x="190" y="266"/>
                      </a:cubicBezTo>
                      <a:lnTo>
                        <a:pt x="210" y="266"/>
                      </a:lnTo>
                      <a:cubicBezTo>
                        <a:pt x="213" y="266"/>
                        <a:pt x="214" y="266"/>
                        <a:pt x="214" y="262"/>
                      </a:cubicBezTo>
                      <a:lnTo>
                        <a:pt x="214" y="139"/>
                      </a:lnTo>
                      <a:cubicBezTo>
                        <a:pt x="232" y="117"/>
                        <a:pt x="241" y="111"/>
                        <a:pt x="251" y="111"/>
                      </a:cubicBezTo>
                      <a:cubicBezTo>
                        <a:pt x="254" y="111"/>
                        <a:pt x="256" y="111"/>
                        <a:pt x="262" y="113"/>
                      </a:cubicBezTo>
                      <a:cubicBezTo>
                        <a:pt x="263" y="113"/>
                        <a:pt x="263" y="113"/>
                        <a:pt x="263" y="113"/>
                      </a:cubicBezTo>
                      <a:cubicBezTo>
                        <a:pt x="264" y="113"/>
                        <a:pt x="265" y="113"/>
                        <a:pt x="265" y="112"/>
                      </a:cubicBezTo>
                      <a:lnTo>
                        <a:pt x="274" y="92"/>
                      </a:lnTo>
                      <a:cubicBezTo>
                        <a:pt x="275" y="91"/>
                        <a:pt x="275" y="89"/>
                        <a:pt x="275" y="89"/>
                      </a:cubicBezTo>
                      <a:cubicBezTo>
                        <a:pt x="275" y="88"/>
                        <a:pt x="274" y="87"/>
                        <a:pt x="272" y="86"/>
                      </a:cubicBezTo>
                      <a:cubicBezTo>
                        <a:pt x="268" y="84"/>
                        <a:pt x="262" y="83"/>
                        <a:pt x="256" y="83"/>
                      </a:cubicBezTo>
                      <a:cubicBezTo>
                        <a:pt x="242" y="83"/>
                        <a:pt x="234" y="88"/>
                        <a:pt x="214" y="109"/>
                      </a:cubicBezTo>
                      <a:lnTo>
                        <a:pt x="210" y="114"/>
                      </a:lnTo>
                      <a:cubicBezTo>
                        <a:pt x="209" y="106"/>
                        <a:pt x="208" y="103"/>
                        <a:pt x="206" y="97"/>
                      </a:cubicBezTo>
                      <a:close/>
                      <a:moveTo>
                        <a:pt x="31" y="37"/>
                      </a:moveTo>
                      <a:lnTo>
                        <a:pt x="60" y="37"/>
                      </a:lnTo>
                      <a:cubicBezTo>
                        <a:pt x="96" y="37"/>
                        <a:pt x="107" y="48"/>
                        <a:pt x="107" y="81"/>
                      </a:cubicBezTo>
                      <a:cubicBezTo>
                        <a:pt x="107" y="97"/>
                        <a:pt x="103" y="110"/>
                        <a:pt x="95" y="119"/>
                      </a:cubicBezTo>
                      <a:cubicBezTo>
                        <a:pt x="86" y="129"/>
                        <a:pt x="77" y="132"/>
                        <a:pt x="55" y="132"/>
                      </a:cubicBezTo>
                      <a:lnTo>
                        <a:pt x="31" y="132"/>
                      </a:lnTo>
                      <a:lnTo>
                        <a:pt x="31" y="37"/>
                      </a:lnTo>
                      <a:close/>
                      <a:moveTo>
                        <a:pt x="58" y="158"/>
                      </a:moveTo>
                      <a:cubicBezTo>
                        <a:pt x="73" y="158"/>
                        <a:pt x="80" y="158"/>
                        <a:pt x="91" y="155"/>
                      </a:cubicBezTo>
                      <a:cubicBezTo>
                        <a:pt x="120" y="145"/>
                        <a:pt x="138" y="117"/>
                        <a:pt x="138" y="79"/>
                      </a:cubicBezTo>
                      <a:cubicBezTo>
                        <a:pt x="138" y="55"/>
                        <a:pt x="131" y="37"/>
                        <a:pt x="117" y="25"/>
                      </a:cubicBezTo>
                      <a:cubicBezTo>
                        <a:pt x="105" y="15"/>
                        <a:pt x="91" y="12"/>
                        <a:pt x="63" y="12"/>
                      </a:cubicBezTo>
                      <a:lnTo>
                        <a:pt x="5" y="12"/>
                      </a:lnTo>
                      <a:cubicBezTo>
                        <a:pt x="1" y="12"/>
                        <a:pt x="0" y="12"/>
                        <a:pt x="0" y="17"/>
                      </a:cubicBezTo>
                      <a:lnTo>
                        <a:pt x="0" y="261"/>
                      </a:lnTo>
                      <a:cubicBezTo>
                        <a:pt x="0" y="265"/>
                        <a:pt x="1" y="266"/>
                        <a:pt x="5" y="266"/>
                      </a:cubicBezTo>
                      <a:lnTo>
                        <a:pt x="26" y="266"/>
                      </a:lnTo>
                      <a:cubicBezTo>
                        <a:pt x="30" y="266"/>
                        <a:pt x="31" y="265"/>
                        <a:pt x="31" y="261"/>
                      </a:cubicBezTo>
                      <a:lnTo>
                        <a:pt x="31" y="158"/>
                      </a:lnTo>
                      <a:lnTo>
                        <a:pt x="58" y="1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Rectangle 7">
                  <a:extLst>
                    <a:ext uri="{FF2B5EF4-FFF2-40B4-BE49-F238E27FC236}">
                      <a16:creationId xmlns:a16="http://schemas.microsoft.com/office/drawing/2014/main" id="{261556B4-77A2-58A4-7006-32C803B8264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3271" y="1996"/>
                  <a:ext cx="524" cy="119"/>
                </a:xfrm>
                <a:prstGeom prst="rect">
                  <a:avLst/>
                </a:prstGeom>
                <a:solidFill>
                  <a:srgbClr val="AFCA0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Rectangle 8">
                  <a:extLst>
                    <a:ext uri="{FF2B5EF4-FFF2-40B4-BE49-F238E27FC236}">
                      <a16:creationId xmlns:a16="http://schemas.microsoft.com/office/drawing/2014/main" id="{CF442807-B960-F01A-F2C3-7F25ECA05E9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869" y="2169"/>
                  <a:ext cx="926" cy="118"/>
                </a:xfrm>
                <a:prstGeom prst="rect">
                  <a:avLst/>
                </a:prstGeom>
                <a:solidFill>
                  <a:srgbClr val="00632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C47231-A5A3-FDFE-8E1C-40F4FF30A9F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F599333-A82B-41C3-90A4-586F292C1879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DE7870-C93A-F722-561D-F9FE39EE41E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Department of Computer Science | Laboratory for Parallel Programming | &lt;author&gt;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FD1B9F-EFC7-7F08-7931-DF799C2D6FD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0C102AE-0422-49F2-AB6F-2D341D1EB39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Bildnachweis">
            <a:extLst>
              <a:ext uri="{FF2B5EF4-FFF2-40B4-BE49-F238E27FC236}">
                <a16:creationId xmlns:a16="http://schemas.microsoft.com/office/drawing/2014/main" id="{826FE2D5-5A13-EDB3-8683-109168320333}"/>
              </a:ext>
            </a:extLst>
          </p:cNvPr>
          <p:cNvSpPr txBox="1"/>
          <p:nvPr userDrawn="1"/>
        </p:nvSpPr>
        <p:spPr>
          <a:xfrm rot="16200000">
            <a:off x="9886326" y="4327883"/>
            <a:ext cx="384174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© Thomas Ott</a:t>
            </a:r>
          </a:p>
        </p:txBody>
      </p:sp>
      <p:sp>
        <p:nvSpPr>
          <p:cNvPr id="8" name="Textplatzhalter 34">
            <a:extLst>
              <a:ext uri="{FF2B5EF4-FFF2-40B4-BE49-F238E27FC236}">
                <a16:creationId xmlns:a16="http://schemas.microsoft.com/office/drawing/2014/main" id="{4129FB26-3932-E269-E7FC-0B65D9CF1B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43138" y="3948076"/>
            <a:ext cx="7705724" cy="1101762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0" name="Titel 7">
            <a:extLst>
              <a:ext uri="{FF2B5EF4-FFF2-40B4-BE49-F238E27FC236}">
                <a16:creationId xmlns:a16="http://schemas.microsoft.com/office/drawing/2014/main" id="{AE290015-FA36-4C9E-38FD-41D906BBF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000" y="1998460"/>
            <a:ext cx="10008000" cy="1949616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99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1C872E6-D5C8-20BB-D06B-B008AAF9480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0E2A2C3-6B0C-432F-AC19-55BD9E2B34BC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0615FAE-BC89-3236-48CF-5F97554E94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Department of Computer Science | Laboratory for Parallel Programming | &lt;author&gt;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D7ACC3-C400-C45E-7FFA-13830636268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0C102AE-0422-49F2-AB6F-2D341D1EB39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platzhalter 34">
            <a:extLst>
              <a:ext uri="{FF2B5EF4-FFF2-40B4-BE49-F238E27FC236}">
                <a16:creationId xmlns:a16="http://schemas.microsoft.com/office/drawing/2014/main" id="{21158665-E12B-AC0B-3C85-3D34077633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43138" y="3948076"/>
            <a:ext cx="7705724" cy="1101762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C555AFCC-1A88-276E-5B5D-C5AA729F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000" y="1998460"/>
            <a:ext cx="10008000" cy="1949616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3204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halb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5">
            <a:extLst>
              <a:ext uri="{FF2B5EF4-FFF2-40B4-BE49-F238E27FC236}">
                <a16:creationId xmlns:a16="http://schemas.microsoft.com/office/drawing/2014/main" id="{6D6E267F-1BB7-6645-0A32-9E636D4E261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9807" y="0"/>
            <a:ext cx="6096000" cy="68579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80A5387A-31DC-8759-1852-3CE677177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187" y="2457450"/>
            <a:ext cx="5678455" cy="19431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5AEB8402-D8F3-87BF-B245-E43C680EA7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14187" y="4400550"/>
            <a:ext cx="5678457" cy="649288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1588" indent="0">
              <a:buNone/>
              <a:defRPr/>
            </a:lvl2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1C872E6-D5C8-20BB-D06B-B008AAF9480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186193" y="6244994"/>
            <a:ext cx="1059996" cy="212183"/>
          </a:xfrm>
        </p:spPr>
        <p:txBody>
          <a:bodyPr/>
          <a:lstStyle/>
          <a:p>
            <a:fld id="{40E2A2C3-6B0C-432F-AC19-55BD9E2B34BC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0615FAE-BC89-3236-48CF-5F97554E94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096000" y="6457177"/>
            <a:ext cx="4968000" cy="21218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Department of Computer Science | Laboratory for Parallel Programming | &lt;author&gt;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D7ACC3-C400-C45E-7FFA-13830636268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0C102AE-0422-49F2-AB6F-2D341D1EB39B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5" name="Identitiätsleiste">
            <a:extLst>
              <a:ext uri="{FF2B5EF4-FFF2-40B4-BE49-F238E27FC236}">
                <a16:creationId xmlns:a16="http://schemas.microsoft.com/office/drawing/2014/main" id="{A72FA562-6EC8-D8D1-E3BF-C5EC50B98826}"/>
              </a:ext>
            </a:extLst>
          </p:cNvPr>
          <p:cNvGrpSpPr/>
          <p:nvPr userDrawn="1"/>
        </p:nvGrpSpPr>
        <p:grpSpPr>
          <a:xfrm>
            <a:off x="-1" y="0"/>
            <a:ext cx="12193201" cy="183487"/>
            <a:chOff x="-1" y="0"/>
            <a:chExt cx="12193201" cy="183487"/>
          </a:xfrm>
        </p:grpSpPr>
        <p:sp>
          <p:nvSpPr>
            <p:cNvPr id="46" name="Rectangle 8">
              <a:extLst>
                <a:ext uri="{FF2B5EF4-FFF2-40B4-BE49-F238E27FC236}">
                  <a16:creationId xmlns:a16="http://schemas.microsoft.com/office/drawing/2014/main" id="{DF491689-4CB6-7ED3-8595-45BE7A7E5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193200" cy="144463"/>
            </a:xfrm>
            <a:prstGeom prst="rect">
              <a:avLst/>
            </a:prstGeom>
            <a:solidFill>
              <a:srgbClr val="CC4C03"/>
            </a:solidFill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de-DE" dirty="0">
                <a:latin typeface="+mn-lt"/>
                <a:cs typeface="Tahoma" pitchFamily="34" charset="0"/>
              </a:endParaRPr>
            </a:p>
          </p:txBody>
        </p:sp>
        <p:sp>
          <p:nvSpPr>
            <p:cNvPr id="47" name="Rectangle 16">
              <a:extLst>
                <a:ext uri="{FF2B5EF4-FFF2-40B4-BE49-F238E27FC236}">
                  <a16:creationId xmlns:a16="http://schemas.microsoft.com/office/drawing/2014/main" id="{C822B150-714A-742B-EB93-88F106EC3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" y="169200"/>
              <a:ext cx="12193200" cy="142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dirty="0">
                <a:latin typeface="+mn-lt"/>
                <a:cs typeface="Tahoma" pitchFamily="34" charset="0"/>
              </a:endParaRPr>
            </a:p>
          </p:txBody>
        </p:sp>
      </p:grpSp>
      <p:grpSp>
        <p:nvGrpSpPr>
          <p:cNvPr id="48" name="Logo Group">
            <a:extLst>
              <a:ext uri="{FF2B5EF4-FFF2-40B4-BE49-F238E27FC236}">
                <a16:creationId xmlns:a16="http://schemas.microsoft.com/office/drawing/2014/main" id="{0273ADA3-8D74-0ACC-61E1-3D2EFCE70DBB}"/>
              </a:ext>
            </a:extLst>
          </p:cNvPr>
          <p:cNvGrpSpPr/>
          <p:nvPr userDrawn="1"/>
        </p:nvGrpSpPr>
        <p:grpSpPr>
          <a:xfrm>
            <a:off x="9911086" y="411406"/>
            <a:ext cx="2280913" cy="1396756"/>
            <a:chOff x="9911086" y="411406"/>
            <a:chExt cx="2280913" cy="1396756"/>
          </a:xfrm>
        </p:grpSpPr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DE8DAD04-CFD9-B7A9-8AE4-17F494968922}"/>
                </a:ext>
              </a:extLst>
            </p:cNvPr>
            <p:cNvSpPr/>
            <p:nvPr userDrawn="1"/>
          </p:nvSpPr>
          <p:spPr>
            <a:xfrm>
              <a:off x="9935998" y="411406"/>
              <a:ext cx="2256001" cy="1396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0" name="TU Da Logo">
              <a:extLst>
                <a:ext uri="{FF2B5EF4-FFF2-40B4-BE49-F238E27FC236}">
                  <a16:creationId xmlns:a16="http://schemas.microsoft.com/office/drawing/2014/main" id="{4042CE1D-8ACB-07AC-D27F-1795BDAE2F07}"/>
                </a:ext>
              </a:extLst>
            </p:cNvPr>
            <p:cNvGrpSpPr/>
            <p:nvPr userDrawn="1"/>
          </p:nvGrpSpPr>
          <p:grpSpPr>
            <a:xfrm>
              <a:off x="9911086" y="412750"/>
              <a:ext cx="2272815" cy="910165"/>
              <a:chOff x="7454903" y="306388"/>
              <a:chExt cx="1704611" cy="682624"/>
            </a:xfrm>
          </p:grpSpPr>
          <p:sp>
            <p:nvSpPr>
              <p:cNvPr id="57" name="AutoShape 3">
                <a:extLst>
                  <a:ext uri="{FF2B5EF4-FFF2-40B4-BE49-F238E27FC236}">
                    <a16:creationId xmlns:a16="http://schemas.microsoft.com/office/drawing/2014/main" id="{CAD3A19F-7337-B9FF-85A6-D5900C2C8A0E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7454903" y="309563"/>
                <a:ext cx="1689101" cy="677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58" name="Freeform 5">
                <a:extLst>
                  <a:ext uri="{FF2B5EF4-FFF2-40B4-BE49-F238E27FC236}">
                    <a16:creationId xmlns:a16="http://schemas.microsoft.com/office/drawing/2014/main" id="{0639DA06-BC89-7137-42E3-92F4C12140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3588" y="306388"/>
                <a:ext cx="1685926" cy="682624"/>
              </a:xfrm>
              <a:custGeom>
                <a:avLst/>
                <a:gdLst>
                  <a:gd name="T0" fmla="*/ 0 w 2079"/>
                  <a:gd name="T1" fmla="*/ 0 h 831"/>
                  <a:gd name="T2" fmla="*/ 0 w 2079"/>
                  <a:gd name="T3" fmla="*/ 0 h 831"/>
                  <a:gd name="T4" fmla="*/ 2079 w 2079"/>
                  <a:gd name="T5" fmla="*/ 0 h 831"/>
                  <a:gd name="T6" fmla="*/ 2079 w 2079"/>
                  <a:gd name="T7" fmla="*/ 831 h 831"/>
                  <a:gd name="T8" fmla="*/ 0 w 2079"/>
                  <a:gd name="T9" fmla="*/ 831 h 831"/>
                  <a:gd name="T10" fmla="*/ 0 w 2079"/>
                  <a:gd name="T11" fmla="*/ 0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79" h="831">
                    <a:moveTo>
                      <a:pt x="0" y="0"/>
                    </a:moveTo>
                    <a:lnTo>
                      <a:pt x="0" y="0"/>
                    </a:lnTo>
                    <a:lnTo>
                      <a:pt x="2079" y="0"/>
                    </a:lnTo>
                    <a:lnTo>
                      <a:pt x="2079" y="831"/>
                    </a:lnTo>
                    <a:lnTo>
                      <a:pt x="0" y="8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59" name="Freeform 6">
                <a:extLst>
                  <a:ext uri="{FF2B5EF4-FFF2-40B4-BE49-F238E27FC236}">
                    <a16:creationId xmlns:a16="http://schemas.microsoft.com/office/drawing/2014/main" id="{333C7E41-78C5-FE93-F51D-BD66E11D91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99354" y="325438"/>
                <a:ext cx="525463" cy="576262"/>
              </a:xfrm>
              <a:custGeom>
                <a:avLst/>
                <a:gdLst>
                  <a:gd name="T0" fmla="*/ 563 w 647"/>
                  <a:gd name="T1" fmla="*/ 676 h 701"/>
                  <a:gd name="T2" fmla="*/ 548 w 647"/>
                  <a:gd name="T3" fmla="*/ 108 h 701"/>
                  <a:gd name="T4" fmla="*/ 625 w 647"/>
                  <a:gd name="T5" fmla="*/ 468 h 701"/>
                  <a:gd name="T6" fmla="*/ 306 w 647"/>
                  <a:gd name="T7" fmla="*/ 570 h 701"/>
                  <a:gd name="T8" fmla="*/ 286 w 647"/>
                  <a:gd name="T9" fmla="*/ 617 h 701"/>
                  <a:gd name="T10" fmla="*/ 352 w 647"/>
                  <a:gd name="T11" fmla="*/ 524 h 701"/>
                  <a:gd name="T12" fmla="*/ 528 w 647"/>
                  <a:gd name="T13" fmla="*/ 313 h 701"/>
                  <a:gd name="T14" fmla="*/ 399 w 647"/>
                  <a:gd name="T15" fmla="*/ 500 h 701"/>
                  <a:gd name="T16" fmla="*/ 231 w 647"/>
                  <a:gd name="T17" fmla="*/ 349 h 701"/>
                  <a:gd name="T18" fmla="*/ 269 w 647"/>
                  <a:gd name="T19" fmla="*/ 246 h 701"/>
                  <a:gd name="T20" fmla="*/ 262 w 647"/>
                  <a:gd name="T21" fmla="*/ 490 h 701"/>
                  <a:gd name="T22" fmla="*/ 283 w 647"/>
                  <a:gd name="T23" fmla="*/ 530 h 701"/>
                  <a:gd name="T24" fmla="*/ 274 w 647"/>
                  <a:gd name="T25" fmla="*/ 517 h 701"/>
                  <a:gd name="T26" fmla="*/ 346 w 647"/>
                  <a:gd name="T27" fmla="*/ 445 h 701"/>
                  <a:gd name="T28" fmla="*/ 323 w 647"/>
                  <a:gd name="T29" fmla="*/ 464 h 701"/>
                  <a:gd name="T30" fmla="*/ 335 w 647"/>
                  <a:gd name="T31" fmla="*/ 381 h 701"/>
                  <a:gd name="T32" fmla="*/ 377 w 647"/>
                  <a:gd name="T33" fmla="*/ 394 h 701"/>
                  <a:gd name="T34" fmla="*/ 407 w 647"/>
                  <a:gd name="T35" fmla="*/ 348 h 701"/>
                  <a:gd name="T36" fmla="*/ 419 w 647"/>
                  <a:gd name="T37" fmla="*/ 329 h 701"/>
                  <a:gd name="T38" fmla="*/ 498 w 647"/>
                  <a:gd name="T39" fmla="*/ 216 h 701"/>
                  <a:gd name="T40" fmla="*/ 229 w 647"/>
                  <a:gd name="T41" fmla="*/ 494 h 701"/>
                  <a:gd name="T42" fmla="*/ 163 w 647"/>
                  <a:gd name="T43" fmla="*/ 505 h 701"/>
                  <a:gd name="T44" fmla="*/ 156 w 647"/>
                  <a:gd name="T45" fmla="*/ 425 h 701"/>
                  <a:gd name="T46" fmla="*/ 140 w 647"/>
                  <a:gd name="T47" fmla="*/ 399 h 701"/>
                  <a:gd name="T48" fmla="*/ 177 w 647"/>
                  <a:gd name="T49" fmla="*/ 283 h 701"/>
                  <a:gd name="T50" fmla="*/ 180 w 647"/>
                  <a:gd name="T51" fmla="*/ 246 h 701"/>
                  <a:gd name="T52" fmla="*/ 290 w 647"/>
                  <a:gd name="T53" fmla="*/ 218 h 701"/>
                  <a:gd name="T54" fmla="*/ 331 w 647"/>
                  <a:gd name="T55" fmla="*/ 113 h 701"/>
                  <a:gd name="T56" fmla="*/ 383 w 647"/>
                  <a:gd name="T57" fmla="*/ 173 h 701"/>
                  <a:gd name="T58" fmla="*/ 457 w 647"/>
                  <a:gd name="T59" fmla="*/ 171 h 701"/>
                  <a:gd name="T60" fmla="*/ 393 w 647"/>
                  <a:gd name="T61" fmla="*/ 265 h 701"/>
                  <a:gd name="T62" fmla="*/ 384 w 647"/>
                  <a:gd name="T63" fmla="*/ 229 h 701"/>
                  <a:gd name="T64" fmla="*/ 384 w 647"/>
                  <a:gd name="T65" fmla="*/ 222 h 701"/>
                  <a:gd name="T66" fmla="*/ 291 w 647"/>
                  <a:gd name="T67" fmla="*/ 250 h 701"/>
                  <a:gd name="T68" fmla="*/ 305 w 647"/>
                  <a:gd name="T69" fmla="*/ 259 h 701"/>
                  <a:gd name="T70" fmla="*/ 257 w 647"/>
                  <a:gd name="T71" fmla="*/ 403 h 701"/>
                  <a:gd name="T72" fmla="*/ 272 w 647"/>
                  <a:gd name="T73" fmla="*/ 361 h 701"/>
                  <a:gd name="T74" fmla="*/ 263 w 647"/>
                  <a:gd name="T75" fmla="*/ 356 h 701"/>
                  <a:gd name="T76" fmla="*/ 236 w 647"/>
                  <a:gd name="T77" fmla="*/ 352 h 701"/>
                  <a:gd name="T78" fmla="*/ 299 w 647"/>
                  <a:gd name="T79" fmla="*/ 337 h 701"/>
                  <a:gd name="T80" fmla="*/ 445 w 647"/>
                  <a:gd name="T81" fmla="*/ 236 h 701"/>
                  <a:gd name="T82" fmla="*/ 412 w 647"/>
                  <a:gd name="T83" fmla="*/ 231 h 701"/>
                  <a:gd name="T84" fmla="*/ 494 w 647"/>
                  <a:gd name="T85" fmla="*/ 221 h 701"/>
                  <a:gd name="T86" fmla="*/ 431 w 647"/>
                  <a:gd name="T87" fmla="*/ 430 h 701"/>
                  <a:gd name="T88" fmla="*/ 572 w 647"/>
                  <a:gd name="T89" fmla="*/ 254 h 701"/>
                  <a:gd name="T90" fmla="*/ 420 w 647"/>
                  <a:gd name="T91" fmla="*/ 452 h 701"/>
                  <a:gd name="T92" fmla="*/ 407 w 647"/>
                  <a:gd name="T93" fmla="*/ 454 h 701"/>
                  <a:gd name="T94" fmla="*/ 573 w 647"/>
                  <a:gd name="T95" fmla="*/ 247 h 701"/>
                  <a:gd name="T96" fmla="*/ 437 w 647"/>
                  <a:gd name="T97" fmla="*/ 534 h 701"/>
                  <a:gd name="T98" fmla="*/ 365 w 647"/>
                  <a:gd name="T99" fmla="*/ 643 h 701"/>
                  <a:gd name="T100" fmla="*/ 331 w 647"/>
                  <a:gd name="T101" fmla="*/ 672 h 701"/>
                  <a:gd name="T102" fmla="*/ 528 w 647"/>
                  <a:gd name="T103" fmla="*/ 594 h 701"/>
                  <a:gd name="T104" fmla="*/ 432 w 647"/>
                  <a:gd name="T105" fmla="*/ 558 h 701"/>
                  <a:gd name="T106" fmla="*/ 586 w 647"/>
                  <a:gd name="T107" fmla="*/ 443 h 701"/>
                  <a:gd name="T108" fmla="*/ 416 w 647"/>
                  <a:gd name="T109" fmla="*/ 463 h 701"/>
                  <a:gd name="T110" fmla="*/ 514 w 647"/>
                  <a:gd name="T111" fmla="*/ 262 h 701"/>
                  <a:gd name="T112" fmla="*/ 339 w 647"/>
                  <a:gd name="T113" fmla="*/ 230 h 701"/>
                  <a:gd name="T114" fmla="*/ 392 w 647"/>
                  <a:gd name="T115" fmla="*/ 534 h 701"/>
                  <a:gd name="T116" fmla="*/ 541 w 647"/>
                  <a:gd name="T117" fmla="*/ 399 h 701"/>
                  <a:gd name="T118" fmla="*/ 567 w 647"/>
                  <a:gd name="T119" fmla="*/ 404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47" h="701">
                    <a:moveTo>
                      <a:pt x="555" y="673"/>
                    </a:moveTo>
                    <a:lnTo>
                      <a:pt x="555" y="673"/>
                    </a:lnTo>
                    <a:cubicBezTo>
                      <a:pt x="549" y="670"/>
                      <a:pt x="537" y="667"/>
                      <a:pt x="524" y="663"/>
                    </a:cubicBezTo>
                    <a:cubicBezTo>
                      <a:pt x="525" y="670"/>
                      <a:pt x="526" y="677"/>
                      <a:pt x="527" y="682"/>
                    </a:cubicBezTo>
                    <a:cubicBezTo>
                      <a:pt x="536" y="680"/>
                      <a:pt x="546" y="677"/>
                      <a:pt x="555" y="673"/>
                    </a:cubicBezTo>
                    <a:lnTo>
                      <a:pt x="555" y="673"/>
                    </a:lnTo>
                    <a:close/>
                    <a:moveTo>
                      <a:pt x="524" y="657"/>
                    </a:moveTo>
                    <a:lnTo>
                      <a:pt x="524" y="657"/>
                    </a:lnTo>
                    <a:cubicBezTo>
                      <a:pt x="539" y="662"/>
                      <a:pt x="556" y="666"/>
                      <a:pt x="563" y="670"/>
                    </a:cubicBezTo>
                    <a:cubicBezTo>
                      <a:pt x="568" y="668"/>
                      <a:pt x="574" y="666"/>
                      <a:pt x="579" y="663"/>
                    </a:cubicBezTo>
                    <a:cubicBezTo>
                      <a:pt x="569" y="658"/>
                      <a:pt x="546" y="651"/>
                      <a:pt x="524" y="645"/>
                    </a:cubicBezTo>
                    <a:cubicBezTo>
                      <a:pt x="524" y="649"/>
                      <a:pt x="524" y="653"/>
                      <a:pt x="524" y="657"/>
                    </a:cubicBezTo>
                    <a:lnTo>
                      <a:pt x="524" y="657"/>
                    </a:lnTo>
                    <a:close/>
                    <a:moveTo>
                      <a:pt x="564" y="676"/>
                    </a:moveTo>
                    <a:lnTo>
                      <a:pt x="564" y="676"/>
                    </a:lnTo>
                    <a:cubicBezTo>
                      <a:pt x="563" y="676"/>
                      <a:pt x="563" y="676"/>
                      <a:pt x="563" y="676"/>
                    </a:cubicBezTo>
                    <a:cubicBezTo>
                      <a:pt x="546" y="683"/>
                      <a:pt x="528" y="688"/>
                      <a:pt x="511" y="692"/>
                    </a:cubicBezTo>
                    <a:cubicBezTo>
                      <a:pt x="511" y="692"/>
                      <a:pt x="510" y="692"/>
                      <a:pt x="510" y="692"/>
                    </a:cubicBezTo>
                    <a:cubicBezTo>
                      <a:pt x="494" y="695"/>
                      <a:pt x="478" y="697"/>
                      <a:pt x="463" y="698"/>
                    </a:cubicBezTo>
                    <a:cubicBezTo>
                      <a:pt x="462" y="698"/>
                      <a:pt x="462" y="698"/>
                      <a:pt x="462" y="698"/>
                    </a:cubicBezTo>
                    <a:cubicBezTo>
                      <a:pt x="410" y="701"/>
                      <a:pt x="361" y="691"/>
                      <a:pt x="324" y="675"/>
                    </a:cubicBezTo>
                    <a:lnTo>
                      <a:pt x="323" y="674"/>
                    </a:lnTo>
                    <a:cubicBezTo>
                      <a:pt x="323" y="674"/>
                      <a:pt x="322" y="674"/>
                      <a:pt x="322" y="674"/>
                    </a:cubicBezTo>
                    <a:cubicBezTo>
                      <a:pt x="260" y="645"/>
                      <a:pt x="232" y="594"/>
                      <a:pt x="293" y="552"/>
                    </a:cubicBezTo>
                    <a:cubicBezTo>
                      <a:pt x="286" y="542"/>
                      <a:pt x="278" y="532"/>
                      <a:pt x="270" y="522"/>
                    </a:cubicBezTo>
                    <a:cubicBezTo>
                      <a:pt x="267" y="518"/>
                      <a:pt x="265" y="515"/>
                      <a:pt x="262" y="511"/>
                    </a:cubicBezTo>
                    <a:cubicBezTo>
                      <a:pt x="257" y="524"/>
                      <a:pt x="257" y="532"/>
                      <a:pt x="265" y="544"/>
                    </a:cubicBezTo>
                    <a:cubicBezTo>
                      <a:pt x="266" y="545"/>
                      <a:pt x="265" y="546"/>
                      <a:pt x="265" y="547"/>
                    </a:cubicBezTo>
                    <a:lnTo>
                      <a:pt x="221" y="599"/>
                    </a:lnTo>
                    <a:cubicBezTo>
                      <a:pt x="220" y="601"/>
                      <a:pt x="218" y="601"/>
                      <a:pt x="217" y="599"/>
                    </a:cubicBezTo>
                    <a:cubicBezTo>
                      <a:pt x="0" y="361"/>
                      <a:pt x="247" y="0"/>
                      <a:pt x="546" y="104"/>
                    </a:cubicBezTo>
                    <a:cubicBezTo>
                      <a:pt x="548" y="105"/>
                      <a:pt x="549" y="106"/>
                      <a:pt x="548" y="108"/>
                    </a:cubicBezTo>
                    <a:lnTo>
                      <a:pt x="501" y="186"/>
                    </a:lnTo>
                    <a:cubicBezTo>
                      <a:pt x="500" y="187"/>
                      <a:pt x="499" y="188"/>
                      <a:pt x="498" y="187"/>
                    </a:cubicBezTo>
                    <a:cubicBezTo>
                      <a:pt x="483" y="185"/>
                      <a:pt x="474" y="186"/>
                      <a:pt x="468" y="192"/>
                    </a:cubicBezTo>
                    <a:cubicBezTo>
                      <a:pt x="482" y="194"/>
                      <a:pt x="496" y="197"/>
                      <a:pt x="510" y="202"/>
                    </a:cubicBezTo>
                    <a:cubicBezTo>
                      <a:pt x="523" y="188"/>
                      <a:pt x="536" y="175"/>
                      <a:pt x="551" y="163"/>
                    </a:cubicBezTo>
                    <a:cubicBezTo>
                      <a:pt x="551" y="163"/>
                      <a:pt x="551" y="163"/>
                      <a:pt x="552" y="163"/>
                    </a:cubicBezTo>
                    <a:cubicBezTo>
                      <a:pt x="552" y="162"/>
                      <a:pt x="553" y="162"/>
                      <a:pt x="554" y="163"/>
                    </a:cubicBezTo>
                    <a:cubicBezTo>
                      <a:pt x="555" y="163"/>
                      <a:pt x="555" y="163"/>
                      <a:pt x="556" y="164"/>
                    </a:cubicBezTo>
                    <a:cubicBezTo>
                      <a:pt x="556" y="164"/>
                      <a:pt x="556" y="165"/>
                      <a:pt x="556" y="165"/>
                    </a:cubicBezTo>
                    <a:lnTo>
                      <a:pt x="583" y="244"/>
                    </a:lnTo>
                    <a:cubicBezTo>
                      <a:pt x="583" y="245"/>
                      <a:pt x="583" y="245"/>
                      <a:pt x="583" y="246"/>
                    </a:cubicBezTo>
                    <a:cubicBezTo>
                      <a:pt x="583" y="247"/>
                      <a:pt x="582" y="247"/>
                      <a:pt x="582" y="247"/>
                    </a:cubicBezTo>
                    <a:cubicBezTo>
                      <a:pt x="581" y="248"/>
                      <a:pt x="580" y="249"/>
                      <a:pt x="579" y="249"/>
                    </a:cubicBezTo>
                    <a:cubicBezTo>
                      <a:pt x="585" y="266"/>
                      <a:pt x="623" y="382"/>
                      <a:pt x="635" y="413"/>
                    </a:cubicBezTo>
                    <a:cubicBezTo>
                      <a:pt x="639" y="423"/>
                      <a:pt x="647" y="441"/>
                      <a:pt x="647" y="452"/>
                    </a:cubicBezTo>
                    <a:cubicBezTo>
                      <a:pt x="647" y="462"/>
                      <a:pt x="640" y="467"/>
                      <a:pt x="625" y="468"/>
                    </a:cubicBezTo>
                    <a:cubicBezTo>
                      <a:pt x="617" y="475"/>
                      <a:pt x="616" y="478"/>
                      <a:pt x="620" y="483"/>
                    </a:cubicBezTo>
                    <a:cubicBezTo>
                      <a:pt x="628" y="494"/>
                      <a:pt x="624" y="499"/>
                      <a:pt x="615" y="506"/>
                    </a:cubicBezTo>
                    <a:cubicBezTo>
                      <a:pt x="624" y="513"/>
                      <a:pt x="622" y="526"/>
                      <a:pt x="617" y="526"/>
                    </a:cubicBezTo>
                    <a:cubicBezTo>
                      <a:pt x="611" y="526"/>
                      <a:pt x="609" y="528"/>
                      <a:pt x="605" y="533"/>
                    </a:cubicBezTo>
                    <a:cubicBezTo>
                      <a:pt x="633" y="560"/>
                      <a:pt x="610" y="583"/>
                      <a:pt x="573" y="591"/>
                    </a:cubicBezTo>
                    <a:cubicBezTo>
                      <a:pt x="562" y="594"/>
                      <a:pt x="548" y="595"/>
                      <a:pt x="534" y="594"/>
                    </a:cubicBezTo>
                    <a:cubicBezTo>
                      <a:pt x="534" y="594"/>
                      <a:pt x="534" y="594"/>
                      <a:pt x="534" y="595"/>
                    </a:cubicBezTo>
                    <a:cubicBezTo>
                      <a:pt x="529" y="610"/>
                      <a:pt x="526" y="625"/>
                      <a:pt x="525" y="639"/>
                    </a:cubicBezTo>
                    <a:cubicBezTo>
                      <a:pt x="549" y="646"/>
                      <a:pt x="578" y="655"/>
                      <a:pt x="586" y="661"/>
                    </a:cubicBezTo>
                    <a:cubicBezTo>
                      <a:pt x="586" y="661"/>
                      <a:pt x="587" y="662"/>
                      <a:pt x="587" y="662"/>
                    </a:cubicBezTo>
                    <a:cubicBezTo>
                      <a:pt x="587" y="663"/>
                      <a:pt x="588" y="663"/>
                      <a:pt x="587" y="664"/>
                    </a:cubicBezTo>
                    <a:cubicBezTo>
                      <a:pt x="587" y="665"/>
                      <a:pt x="587" y="665"/>
                      <a:pt x="586" y="666"/>
                    </a:cubicBezTo>
                    <a:cubicBezTo>
                      <a:pt x="586" y="666"/>
                      <a:pt x="586" y="666"/>
                      <a:pt x="585" y="666"/>
                    </a:cubicBezTo>
                    <a:cubicBezTo>
                      <a:pt x="578" y="670"/>
                      <a:pt x="571" y="673"/>
                      <a:pt x="564" y="676"/>
                    </a:cubicBezTo>
                    <a:lnTo>
                      <a:pt x="564" y="676"/>
                    </a:lnTo>
                    <a:close/>
                    <a:moveTo>
                      <a:pt x="306" y="570"/>
                    </a:moveTo>
                    <a:lnTo>
                      <a:pt x="306" y="570"/>
                    </a:lnTo>
                    <a:cubicBezTo>
                      <a:pt x="306" y="570"/>
                      <a:pt x="306" y="570"/>
                      <a:pt x="306" y="571"/>
                    </a:cubicBezTo>
                    <a:cubicBezTo>
                      <a:pt x="308" y="577"/>
                      <a:pt x="309" y="584"/>
                      <a:pt x="309" y="592"/>
                    </a:cubicBezTo>
                    <a:cubicBezTo>
                      <a:pt x="326" y="581"/>
                      <a:pt x="321" y="561"/>
                      <a:pt x="316" y="552"/>
                    </a:cubicBezTo>
                    <a:cubicBezTo>
                      <a:pt x="312" y="555"/>
                      <a:pt x="307" y="558"/>
                      <a:pt x="303" y="560"/>
                    </a:cubicBezTo>
                    <a:cubicBezTo>
                      <a:pt x="304" y="563"/>
                      <a:pt x="305" y="566"/>
                      <a:pt x="306" y="570"/>
                    </a:cubicBezTo>
                    <a:lnTo>
                      <a:pt x="306" y="570"/>
                    </a:lnTo>
                    <a:close/>
                    <a:moveTo>
                      <a:pt x="302" y="575"/>
                    </a:moveTo>
                    <a:lnTo>
                      <a:pt x="302" y="575"/>
                    </a:lnTo>
                    <a:cubicBezTo>
                      <a:pt x="289" y="583"/>
                      <a:pt x="284" y="592"/>
                      <a:pt x="283" y="601"/>
                    </a:cubicBezTo>
                    <a:cubicBezTo>
                      <a:pt x="291" y="600"/>
                      <a:pt x="297" y="598"/>
                      <a:pt x="303" y="596"/>
                    </a:cubicBezTo>
                    <a:cubicBezTo>
                      <a:pt x="303" y="588"/>
                      <a:pt x="303" y="581"/>
                      <a:pt x="302" y="575"/>
                    </a:cubicBezTo>
                    <a:lnTo>
                      <a:pt x="302" y="575"/>
                    </a:lnTo>
                    <a:close/>
                    <a:moveTo>
                      <a:pt x="283" y="607"/>
                    </a:moveTo>
                    <a:lnTo>
                      <a:pt x="283" y="607"/>
                    </a:lnTo>
                    <a:cubicBezTo>
                      <a:pt x="283" y="610"/>
                      <a:pt x="284" y="614"/>
                      <a:pt x="286" y="617"/>
                    </a:cubicBezTo>
                    <a:cubicBezTo>
                      <a:pt x="325" y="617"/>
                      <a:pt x="354" y="578"/>
                      <a:pt x="333" y="540"/>
                    </a:cubicBezTo>
                    <a:cubicBezTo>
                      <a:pt x="329" y="543"/>
                      <a:pt x="325" y="546"/>
                      <a:pt x="321" y="549"/>
                    </a:cubicBezTo>
                    <a:cubicBezTo>
                      <a:pt x="329" y="563"/>
                      <a:pt x="335" y="601"/>
                      <a:pt x="283" y="607"/>
                    </a:cubicBezTo>
                    <a:lnTo>
                      <a:pt x="283" y="607"/>
                    </a:lnTo>
                    <a:close/>
                    <a:moveTo>
                      <a:pt x="289" y="623"/>
                    </a:moveTo>
                    <a:lnTo>
                      <a:pt x="289" y="623"/>
                    </a:lnTo>
                    <a:cubicBezTo>
                      <a:pt x="292" y="627"/>
                      <a:pt x="296" y="631"/>
                      <a:pt x="301" y="635"/>
                    </a:cubicBezTo>
                    <a:cubicBezTo>
                      <a:pt x="358" y="619"/>
                      <a:pt x="370" y="571"/>
                      <a:pt x="348" y="528"/>
                    </a:cubicBezTo>
                    <a:cubicBezTo>
                      <a:pt x="344" y="531"/>
                      <a:pt x="341" y="533"/>
                      <a:pt x="338" y="536"/>
                    </a:cubicBezTo>
                    <a:cubicBezTo>
                      <a:pt x="362" y="578"/>
                      <a:pt x="330" y="620"/>
                      <a:pt x="289" y="623"/>
                    </a:cubicBezTo>
                    <a:lnTo>
                      <a:pt x="289" y="623"/>
                    </a:lnTo>
                    <a:close/>
                    <a:moveTo>
                      <a:pt x="307" y="639"/>
                    </a:moveTo>
                    <a:lnTo>
                      <a:pt x="307" y="639"/>
                    </a:lnTo>
                    <a:cubicBezTo>
                      <a:pt x="312" y="643"/>
                      <a:pt x="318" y="645"/>
                      <a:pt x="325" y="647"/>
                    </a:cubicBezTo>
                    <a:cubicBezTo>
                      <a:pt x="395" y="612"/>
                      <a:pt x="378" y="539"/>
                      <a:pt x="362" y="514"/>
                    </a:cubicBezTo>
                    <a:cubicBezTo>
                      <a:pt x="359" y="517"/>
                      <a:pt x="355" y="521"/>
                      <a:pt x="352" y="524"/>
                    </a:cubicBezTo>
                    <a:cubicBezTo>
                      <a:pt x="376" y="569"/>
                      <a:pt x="365" y="620"/>
                      <a:pt x="307" y="639"/>
                    </a:cubicBezTo>
                    <a:lnTo>
                      <a:pt x="307" y="639"/>
                    </a:lnTo>
                    <a:close/>
                    <a:moveTo>
                      <a:pt x="527" y="353"/>
                    </a:moveTo>
                    <a:lnTo>
                      <a:pt x="527" y="353"/>
                    </a:lnTo>
                    <a:cubicBezTo>
                      <a:pt x="552" y="343"/>
                      <a:pt x="582" y="339"/>
                      <a:pt x="606" y="346"/>
                    </a:cubicBezTo>
                    <a:cubicBezTo>
                      <a:pt x="595" y="315"/>
                      <a:pt x="584" y="282"/>
                      <a:pt x="578" y="264"/>
                    </a:cubicBezTo>
                    <a:cubicBezTo>
                      <a:pt x="578" y="295"/>
                      <a:pt x="563" y="325"/>
                      <a:pt x="532" y="338"/>
                    </a:cubicBezTo>
                    <a:cubicBezTo>
                      <a:pt x="531" y="343"/>
                      <a:pt x="529" y="348"/>
                      <a:pt x="527" y="353"/>
                    </a:cubicBezTo>
                    <a:lnTo>
                      <a:pt x="527" y="353"/>
                    </a:lnTo>
                    <a:close/>
                    <a:moveTo>
                      <a:pt x="518" y="357"/>
                    </a:moveTo>
                    <a:lnTo>
                      <a:pt x="518" y="357"/>
                    </a:lnTo>
                    <a:cubicBezTo>
                      <a:pt x="518" y="357"/>
                      <a:pt x="518" y="357"/>
                      <a:pt x="519" y="356"/>
                    </a:cubicBezTo>
                    <a:cubicBezTo>
                      <a:pt x="523" y="350"/>
                      <a:pt x="525" y="343"/>
                      <a:pt x="527" y="336"/>
                    </a:cubicBezTo>
                    <a:cubicBezTo>
                      <a:pt x="527" y="335"/>
                      <a:pt x="527" y="335"/>
                      <a:pt x="527" y="335"/>
                    </a:cubicBezTo>
                    <a:cubicBezTo>
                      <a:pt x="528" y="328"/>
                      <a:pt x="529" y="321"/>
                      <a:pt x="528" y="314"/>
                    </a:cubicBezTo>
                    <a:cubicBezTo>
                      <a:pt x="528" y="314"/>
                      <a:pt x="528" y="314"/>
                      <a:pt x="528" y="313"/>
                    </a:cubicBezTo>
                    <a:cubicBezTo>
                      <a:pt x="528" y="308"/>
                      <a:pt x="527" y="303"/>
                      <a:pt x="526" y="298"/>
                    </a:cubicBezTo>
                    <a:cubicBezTo>
                      <a:pt x="523" y="302"/>
                      <a:pt x="519" y="306"/>
                      <a:pt x="516" y="310"/>
                    </a:cubicBezTo>
                    <a:cubicBezTo>
                      <a:pt x="517" y="328"/>
                      <a:pt x="513" y="348"/>
                      <a:pt x="494" y="365"/>
                    </a:cubicBezTo>
                    <a:cubicBezTo>
                      <a:pt x="495" y="371"/>
                      <a:pt x="495" y="377"/>
                      <a:pt x="494" y="382"/>
                    </a:cubicBezTo>
                    <a:cubicBezTo>
                      <a:pt x="505" y="374"/>
                      <a:pt x="513" y="366"/>
                      <a:pt x="518" y="357"/>
                    </a:cubicBezTo>
                    <a:lnTo>
                      <a:pt x="518" y="357"/>
                    </a:lnTo>
                    <a:close/>
                    <a:moveTo>
                      <a:pt x="374" y="525"/>
                    </a:moveTo>
                    <a:lnTo>
                      <a:pt x="374" y="525"/>
                    </a:lnTo>
                    <a:cubicBezTo>
                      <a:pt x="375" y="519"/>
                      <a:pt x="378" y="513"/>
                      <a:pt x="383" y="509"/>
                    </a:cubicBezTo>
                    <a:cubicBezTo>
                      <a:pt x="381" y="505"/>
                      <a:pt x="379" y="501"/>
                      <a:pt x="379" y="497"/>
                    </a:cubicBezTo>
                    <a:cubicBezTo>
                      <a:pt x="375" y="501"/>
                      <a:pt x="370" y="506"/>
                      <a:pt x="366" y="510"/>
                    </a:cubicBezTo>
                    <a:cubicBezTo>
                      <a:pt x="369" y="514"/>
                      <a:pt x="371" y="519"/>
                      <a:pt x="374" y="525"/>
                    </a:cubicBezTo>
                    <a:lnTo>
                      <a:pt x="374" y="525"/>
                    </a:lnTo>
                    <a:close/>
                    <a:moveTo>
                      <a:pt x="387" y="505"/>
                    </a:moveTo>
                    <a:lnTo>
                      <a:pt x="387" y="505"/>
                    </a:lnTo>
                    <a:cubicBezTo>
                      <a:pt x="391" y="503"/>
                      <a:pt x="394" y="501"/>
                      <a:pt x="399" y="500"/>
                    </a:cubicBezTo>
                    <a:cubicBezTo>
                      <a:pt x="396" y="494"/>
                      <a:pt x="394" y="487"/>
                      <a:pt x="394" y="479"/>
                    </a:cubicBezTo>
                    <a:cubicBezTo>
                      <a:pt x="390" y="483"/>
                      <a:pt x="387" y="487"/>
                      <a:pt x="383" y="491"/>
                    </a:cubicBezTo>
                    <a:cubicBezTo>
                      <a:pt x="384" y="496"/>
                      <a:pt x="385" y="501"/>
                      <a:pt x="387" y="505"/>
                    </a:cubicBezTo>
                    <a:lnTo>
                      <a:pt x="387" y="505"/>
                    </a:lnTo>
                    <a:close/>
                    <a:moveTo>
                      <a:pt x="253" y="527"/>
                    </a:moveTo>
                    <a:lnTo>
                      <a:pt x="253" y="527"/>
                    </a:lnTo>
                    <a:cubicBezTo>
                      <a:pt x="253" y="520"/>
                      <a:pt x="255" y="513"/>
                      <a:pt x="258" y="506"/>
                    </a:cubicBezTo>
                    <a:cubicBezTo>
                      <a:pt x="244" y="485"/>
                      <a:pt x="232" y="458"/>
                      <a:pt x="227" y="419"/>
                    </a:cubicBezTo>
                    <a:cubicBezTo>
                      <a:pt x="227" y="418"/>
                      <a:pt x="227" y="418"/>
                      <a:pt x="227" y="418"/>
                    </a:cubicBezTo>
                    <a:cubicBezTo>
                      <a:pt x="227" y="414"/>
                      <a:pt x="227" y="410"/>
                      <a:pt x="226" y="406"/>
                    </a:cubicBezTo>
                    <a:cubicBezTo>
                      <a:pt x="226" y="406"/>
                      <a:pt x="226" y="406"/>
                      <a:pt x="226" y="405"/>
                    </a:cubicBezTo>
                    <a:cubicBezTo>
                      <a:pt x="226" y="404"/>
                      <a:pt x="226" y="403"/>
                      <a:pt x="226" y="401"/>
                    </a:cubicBezTo>
                    <a:cubicBezTo>
                      <a:pt x="226" y="388"/>
                      <a:pt x="226" y="375"/>
                      <a:pt x="228" y="363"/>
                    </a:cubicBezTo>
                    <a:cubicBezTo>
                      <a:pt x="228" y="362"/>
                      <a:pt x="229" y="362"/>
                      <a:pt x="229" y="362"/>
                    </a:cubicBezTo>
                    <a:cubicBezTo>
                      <a:pt x="229" y="358"/>
                      <a:pt x="230" y="354"/>
                      <a:pt x="231" y="350"/>
                    </a:cubicBezTo>
                    <a:cubicBezTo>
                      <a:pt x="231" y="350"/>
                      <a:pt x="231" y="349"/>
                      <a:pt x="231" y="349"/>
                    </a:cubicBezTo>
                    <a:cubicBezTo>
                      <a:pt x="239" y="313"/>
                      <a:pt x="258" y="278"/>
                      <a:pt x="284" y="250"/>
                    </a:cubicBezTo>
                    <a:cubicBezTo>
                      <a:pt x="284" y="250"/>
                      <a:pt x="284" y="249"/>
                      <a:pt x="284" y="249"/>
                    </a:cubicBezTo>
                    <a:cubicBezTo>
                      <a:pt x="292" y="241"/>
                      <a:pt x="301" y="234"/>
                      <a:pt x="310" y="227"/>
                    </a:cubicBezTo>
                    <a:lnTo>
                      <a:pt x="310" y="227"/>
                    </a:lnTo>
                    <a:cubicBezTo>
                      <a:pt x="324" y="216"/>
                      <a:pt x="340" y="207"/>
                      <a:pt x="358" y="201"/>
                    </a:cubicBezTo>
                    <a:cubicBezTo>
                      <a:pt x="358" y="200"/>
                      <a:pt x="358" y="200"/>
                      <a:pt x="358" y="200"/>
                    </a:cubicBezTo>
                    <a:cubicBezTo>
                      <a:pt x="379" y="192"/>
                      <a:pt x="403" y="188"/>
                      <a:pt x="428" y="188"/>
                    </a:cubicBezTo>
                    <a:cubicBezTo>
                      <a:pt x="430" y="188"/>
                      <a:pt x="431" y="188"/>
                      <a:pt x="433" y="188"/>
                    </a:cubicBezTo>
                    <a:cubicBezTo>
                      <a:pt x="442" y="188"/>
                      <a:pt x="452" y="189"/>
                      <a:pt x="462" y="190"/>
                    </a:cubicBezTo>
                    <a:cubicBezTo>
                      <a:pt x="466" y="185"/>
                      <a:pt x="471" y="182"/>
                      <a:pt x="478" y="181"/>
                    </a:cubicBezTo>
                    <a:cubicBezTo>
                      <a:pt x="477" y="181"/>
                      <a:pt x="477" y="180"/>
                      <a:pt x="476" y="180"/>
                    </a:cubicBezTo>
                    <a:cubicBezTo>
                      <a:pt x="476" y="180"/>
                      <a:pt x="476" y="180"/>
                      <a:pt x="476" y="180"/>
                    </a:cubicBezTo>
                    <a:cubicBezTo>
                      <a:pt x="464" y="177"/>
                      <a:pt x="451" y="175"/>
                      <a:pt x="439" y="174"/>
                    </a:cubicBezTo>
                    <a:lnTo>
                      <a:pt x="439" y="174"/>
                    </a:lnTo>
                    <a:cubicBezTo>
                      <a:pt x="374" y="170"/>
                      <a:pt x="312" y="198"/>
                      <a:pt x="269" y="246"/>
                    </a:cubicBezTo>
                    <a:lnTo>
                      <a:pt x="269" y="246"/>
                    </a:lnTo>
                    <a:cubicBezTo>
                      <a:pt x="260" y="256"/>
                      <a:pt x="252" y="266"/>
                      <a:pt x="245" y="277"/>
                    </a:cubicBezTo>
                    <a:cubicBezTo>
                      <a:pt x="245" y="277"/>
                      <a:pt x="245" y="277"/>
                      <a:pt x="245" y="277"/>
                    </a:cubicBezTo>
                    <a:cubicBezTo>
                      <a:pt x="238" y="288"/>
                      <a:pt x="233" y="298"/>
                      <a:pt x="228" y="310"/>
                    </a:cubicBezTo>
                    <a:cubicBezTo>
                      <a:pt x="228" y="310"/>
                      <a:pt x="228" y="310"/>
                      <a:pt x="228" y="310"/>
                    </a:cubicBezTo>
                    <a:cubicBezTo>
                      <a:pt x="223" y="321"/>
                      <a:pt x="219" y="333"/>
                      <a:pt x="217" y="345"/>
                    </a:cubicBezTo>
                    <a:cubicBezTo>
                      <a:pt x="206" y="391"/>
                      <a:pt x="210" y="442"/>
                      <a:pt x="235" y="494"/>
                    </a:cubicBezTo>
                    <a:lnTo>
                      <a:pt x="235" y="494"/>
                    </a:lnTo>
                    <a:cubicBezTo>
                      <a:pt x="240" y="505"/>
                      <a:pt x="246" y="516"/>
                      <a:pt x="253" y="527"/>
                    </a:cubicBezTo>
                    <a:lnTo>
                      <a:pt x="253" y="527"/>
                    </a:lnTo>
                    <a:close/>
                    <a:moveTo>
                      <a:pt x="264" y="503"/>
                    </a:moveTo>
                    <a:lnTo>
                      <a:pt x="264" y="503"/>
                    </a:lnTo>
                    <a:cubicBezTo>
                      <a:pt x="264" y="504"/>
                      <a:pt x="264" y="504"/>
                      <a:pt x="264" y="504"/>
                    </a:cubicBezTo>
                    <a:cubicBezTo>
                      <a:pt x="266" y="507"/>
                      <a:pt x="268" y="510"/>
                      <a:pt x="270" y="513"/>
                    </a:cubicBezTo>
                    <a:cubicBezTo>
                      <a:pt x="281" y="504"/>
                      <a:pt x="292" y="495"/>
                      <a:pt x="301" y="486"/>
                    </a:cubicBezTo>
                    <a:cubicBezTo>
                      <a:pt x="297" y="483"/>
                      <a:pt x="292" y="481"/>
                      <a:pt x="288" y="479"/>
                    </a:cubicBezTo>
                    <a:cubicBezTo>
                      <a:pt x="281" y="486"/>
                      <a:pt x="275" y="490"/>
                      <a:pt x="262" y="490"/>
                    </a:cubicBezTo>
                    <a:cubicBezTo>
                      <a:pt x="260" y="490"/>
                      <a:pt x="259" y="488"/>
                      <a:pt x="260" y="486"/>
                    </a:cubicBezTo>
                    <a:cubicBezTo>
                      <a:pt x="262" y="479"/>
                      <a:pt x="260" y="461"/>
                      <a:pt x="260" y="452"/>
                    </a:cubicBezTo>
                    <a:cubicBezTo>
                      <a:pt x="259" y="450"/>
                      <a:pt x="258" y="448"/>
                      <a:pt x="257" y="446"/>
                    </a:cubicBezTo>
                    <a:cubicBezTo>
                      <a:pt x="253" y="447"/>
                      <a:pt x="249" y="447"/>
                      <a:pt x="243" y="447"/>
                    </a:cubicBezTo>
                    <a:cubicBezTo>
                      <a:pt x="240" y="447"/>
                      <a:pt x="239" y="444"/>
                      <a:pt x="241" y="442"/>
                    </a:cubicBezTo>
                    <a:cubicBezTo>
                      <a:pt x="250" y="434"/>
                      <a:pt x="249" y="423"/>
                      <a:pt x="250" y="408"/>
                    </a:cubicBezTo>
                    <a:cubicBezTo>
                      <a:pt x="245" y="411"/>
                      <a:pt x="237" y="417"/>
                      <a:pt x="233" y="419"/>
                    </a:cubicBezTo>
                    <a:cubicBezTo>
                      <a:pt x="237" y="458"/>
                      <a:pt x="250" y="483"/>
                      <a:pt x="264" y="503"/>
                    </a:cubicBezTo>
                    <a:lnTo>
                      <a:pt x="264" y="503"/>
                    </a:lnTo>
                    <a:close/>
                    <a:moveTo>
                      <a:pt x="291" y="540"/>
                    </a:moveTo>
                    <a:lnTo>
                      <a:pt x="291" y="540"/>
                    </a:lnTo>
                    <a:cubicBezTo>
                      <a:pt x="406" y="463"/>
                      <a:pt x="451" y="323"/>
                      <a:pt x="554" y="235"/>
                    </a:cubicBezTo>
                    <a:lnTo>
                      <a:pt x="539" y="232"/>
                    </a:lnTo>
                    <a:cubicBezTo>
                      <a:pt x="536" y="231"/>
                      <a:pt x="536" y="231"/>
                      <a:pt x="536" y="228"/>
                    </a:cubicBezTo>
                    <a:lnTo>
                      <a:pt x="539" y="207"/>
                    </a:lnTo>
                    <a:cubicBezTo>
                      <a:pt x="444" y="303"/>
                      <a:pt x="391" y="462"/>
                      <a:pt x="283" y="530"/>
                    </a:cubicBezTo>
                    <a:cubicBezTo>
                      <a:pt x="286" y="533"/>
                      <a:pt x="288" y="536"/>
                      <a:pt x="291" y="540"/>
                    </a:cubicBezTo>
                    <a:lnTo>
                      <a:pt x="291" y="540"/>
                    </a:lnTo>
                    <a:close/>
                    <a:moveTo>
                      <a:pt x="558" y="188"/>
                    </a:moveTo>
                    <a:lnTo>
                      <a:pt x="558" y="188"/>
                    </a:lnTo>
                    <a:cubicBezTo>
                      <a:pt x="554" y="192"/>
                      <a:pt x="549" y="196"/>
                      <a:pt x="545" y="200"/>
                    </a:cubicBezTo>
                    <a:lnTo>
                      <a:pt x="542" y="227"/>
                    </a:lnTo>
                    <a:lnTo>
                      <a:pt x="560" y="230"/>
                    </a:lnTo>
                    <a:cubicBezTo>
                      <a:pt x="563" y="228"/>
                      <a:pt x="566" y="225"/>
                      <a:pt x="570" y="222"/>
                    </a:cubicBezTo>
                    <a:lnTo>
                      <a:pt x="567" y="216"/>
                    </a:lnTo>
                    <a:cubicBezTo>
                      <a:pt x="562" y="217"/>
                      <a:pt x="557" y="215"/>
                      <a:pt x="555" y="210"/>
                    </a:cubicBezTo>
                    <a:cubicBezTo>
                      <a:pt x="553" y="204"/>
                      <a:pt x="556" y="199"/>
                      <a:pt x="561" y="197"/>
                    </a:cubicBezTo>
                    <a:lnTo>
                      <a:pt x="558" y="188"/>
                    </a:lnTo>
                    <a:lnTo>
                      <a:pt x="558" y="188"/>
                    </a:lnTo>
                    <a:close/>
                    <a:moveTo>
                      <a:pt x="308" y="487"/>
                    </a:moveTo>
                    <a:lnTo>
                      <a:pt x="308" y="487"/>
                    </a:lnTo>
                    <a:cubicBezTo>
                      <a:pt x="297" y="498"/>
                      <a:pt x="286" y="508"/>
                      <a:pt x="274" y="517"/>
                    </a:cubicBezTo>
                    <a:lnTo>
                      <a:pt x="274" y="518"/>
                    </a:lnTo>
                    <a:cubicBezTo>
                      <a:pt x="276" y="521"/>
                      <a:pt x="278" y="523"/>
                      <a:pt x="280" y="525"/>
                    </a:cubicBezTo>
                    <a:cubicBezTo>
                      <a:pt x="336" y="490"/>
                      <a:pt x="378" y="429"/>
                      <a:pt x="419" y="364"/>
                    </a:cubicBezTo>
                    <a:cubicBezTo>
                      <a:pt x="454" y="308"/>
                      <a:pt x="492" y="245"/>
                      <a:pt x="540" y="197"/>
                    </a:cubicBezTo>
                    <a:cubicBezTo>
                      <a:pt x="540" y="197"/>
                      <a:pt x="541" y="197"/>
                      <a:pt x="541" y="196"/>
                    </a:cubicBezTo>
                    <a:cubicBezTo>
                      <a:pt x="546" y="192"/>
                      <a:pt x="551" y="187"/>
                      <a:pt x="556" y="183"/>
                    </a:cubicBezTo>
                    <a:lnTo>
                      <a:pt x="552" y="170"/>
                    </a:lnTo>
                    <a:cubicBezTo>
                      <a:pt x="533" y="185"/>
                      <a:pt x="516" y="203"/>
                      <a:pt x="500" y="222"/>
                    </a:cubicBezTo>
                    <a:cubicBezTo>
                      <a:pt x="500" y="222"/>
                      <a:pt x="500" y="223"/>
                      <a:pt x="500" y="223"/>
                    </a:cubicBezTo>
                    <a:cubicBezTo>
                      <a:pt x="469" y="260"/>
                      <a:pt x="443" y="302"/>
                      <a:pt x="418" y="341"/>
                    </a:cubicBezTo>
                    <a:cubicBezTo>
                      <a:pt x="405" y="361"/>
                      <a:pt x="392" y="382"/>
                      <a:pt x="378" y="402"/>
                    </a:cubicBezTo>
                    <a:cubicBezTo>
                      <a:pt x="378" y="402"/>
                      <a:pt x="378" y="402"/>
                      <a:pt x="378" y="402"/>
                    </a:cubicBezTo>
                    <a:cubicBezTo>
                      <a:pt x="372" y="411"/>
                      <a:pt x="366" y="419"/>
                      <a:pt x="360" y="426"/>
                    </a:cubicBezTo>
                    <a:cubicBezTo>
                      <a:pt x="360" y="427"/>
                      <a:pt x="360" y="427"/>
                      <a:pt x="360" y="427"/>
                    </a:cubicBezTo>
                    <a:cubicBezTo>
                      <a:pt x="355" y="433"/>
                      <a:pt x="351" y="439"/>
                      <a:pt x="347" y="444"/>
                    </a:cubicBezTo>
                    <a:cubicBezTo>
                      <a:pt x="346" y="444"/>
                      <a:pt x="346" y="445"/>
                      <a:pt x="346" y="445"/>
                    </a:cubicBezTo>
                    <a:cubicBezTo>
                      <a:pt x="340" y="453"/>
                      <a:pt x="333" y="461"/>
                      <a:pt x="326" y="468"/>
                    </a:cubicBezTo>
                    <a:cubicBezTo>
                      <a:pt x="326" y="469"/>
                      <a:pt x="326" y="469"/>
                      <a:pt x="325" y="469"/>
                    </a:cubicBezTo>
                    <a:cubicBezTo>
                      <a:pt x="320" y="475"/>
                      <a:pt x="314" y="481"/>
                      <a:pt x="308" y="487"/>
                    </a:cubicBezTo>
                    <a:lnTo>
                      <a:pt x="308" y="487"/>
                    </a:lnTo>
                    <a:lnTo>
                      <a:pt x="308" y="487"/>
                    </a:lnTo>
                    <a:close/>
                    <a:moveTo>
                      <a:pt x="306" y="482"/>
                    </a:moveTo>
                    <a:lnTo>
                      <a:pt x="306" y="482"/>
                    </a:lnTo>
                    <a:cubicBezTo>
                      <a:pt x="310" y="477"/>
                      <a:pt x="314" y="473"/>
                      <a:pt x="318" y="469"/>
                    </a:cubicBezTo>
                    <a:cubicBezTo>
                      <a:pt x="292" y="465"/>
                      <a:pt x="277" y="452"/>
                      <a:pt x="272" y="437"/>
                    </a:cubicBezTo>
                    <a:cubicBezTo>
                      <a:pt x="268" y="440"/>
                      <a:pt x="265" y="443"/>
                      <a:pt x="262" y="444"/>
                    </a:cubicBezTo>
                    <a:cubicBezTo>
                      <a:pt x="263" y="446"/>
                      <a:pt x="264" y="447"/>
                      <a:pt x="264" y="449"/>
                    </a:cubicBezTo>
                    <a:cubicBezTo>
                      <a:pt x="265" y="449"/>
                      <a:pt x="265" y="449"/>
                      <a:pt x="265" y="450"/>
                    </a:cubicBezTo>
                    <a:cubicBezTo>
                      <a:pt x="276" y="467"/>
                      <a:pt x="288" y="472"/>
                      <a:pt x="306" y="482"/>
                    </a:cubicBezTo>
                    <a:lnTo>
                      <a:pt x="306" y="482"/>
                    </a:lnTo>
                    <a:close/>
                    <a:moveTo>
                      <a:pt x="323" y="464"/>
                    </a:moveTo>
                    <a:lnTo>
                      <a:pt x="323" y="464"/>
                    </a:lnTo>
                    <a:cubicBezTo>
                      <a:pt x="327" y="459"/>
                      <a:pt x="331" y="454"/>
                      <a:pt x="335" y="449"/>
                    </a:cubicBezTo>
                    <a:cubicBezTo>
                      <a:pt x="287" y="463"/>
                      <a:pt x="257" y="387"/>
                      <a:pt x="339" y="356"/>
                    </a:cubicBezTo>
                    <a:cubicBezTo>
                      <a:pt x="333" y="354"/>
                      <a:pt x="327" y="352"/>
                      <a:pt x="321" y="349"/>
                    </a:cubicBezTo>
                    <a:cubicBezTo>
                      <a:pt x="268" y="373"/>
                      <a:pt x="250" y="454"/>
                      <a:pt x="323" y="464"/>
                    </a:cubicBezTo>
                    <a:lnTo>
                      <a:pt x="323" y="464"/>
                    </a:lnTo>
                    <a:close/>
                    <a:moveTo>
                      <a:pt x="343" y="440"/>
                    </a:moveTo>
                    <a:lnTo>
                      <a:pt x="343" y="440"/>
                    </a:lnTo>
                    <a:cubicBezTo>
                      <a:pt x="347" y="435"/>
                      <a:pt x="351" y="430"/>
                      <a:pt x="355" y="424"/>
                    </a:cubicBezTo>
                    <a:cubicBezTo>
                      <a:pt x="357" y="410"/>
                      <a:pt x="353" y="394"/>
                      <a:pt x="336" y="386"/>
                    </a:cubicBezTo>
                    <a:cubicBezTo>
                      <a:pt x="331" y="389"/>
                      <a:pt x="326" y="392"/>
                      <a:pt x="322" y="396"/>
                    </a:cubicBezTo>
                    <a:cubicBezTo>
                      <a:pt x="348" y="400"/>
                      <a:pt x="348" y="433"/>
                      <a:pt x="324" y="433"/>
                    </a:cubicBezTo>
                    <a:cubicBezTo>
                      <a:pt x="305" y="433"/>
                      <a:pt x="306" y="409"/>
                      <a:pt x="314" y="397"/>
                    </a:cubicBezTo>
                    <a:cubicBezTo>
                      <a:pt x="314" y="397"/>
                      <a:pt x="315" y="396"/>
                      <a:pt x="315" y="396"/>
                    </a:cubicBezTo>
                    <a:lnTo>
                      <a:pt x="315" y="396"/>
                    </a:lnTo>
                    <a:cubicBezTo>
                      <a:pt x="319" y="391"/>
                      <a:pt x="325" y="386"/>
                      <a:pt x="334" y="381"/>
                    </a:cubicBezTo>
                    <a:cubicBezTo>
                      <a:pt x="334" y="381"/>
                      <a:pt x="334" y="381"/>
                      <a:pt x="335" y="381"/>
                    </a:cubicBezTo>
                    <a:cubicBezTo>
                      <a:pt x="341" y="378"/>
                      <a:pt x="349" y="375"/>
                      <a:pt x="358" y="373"/>
                    </a:cubicBezTo>
                    <a:cubicBezTo>
                      <a:pt x="358" y="372"/>
                      <a:pt x="359" y="372"/>
                      <a:pt x="359" y="372"/>
                    </a:cubicBezTo>
                    <a:cubicBezTo>
                      <a:pt x="364" y="371"/>
                      <a:pt x="370" y="370"/>
                      <a:pt x="377" y="369"/>
                    </a:cubicBezTo>
                    <a:cubicBezTo>
                      <a:pt x="372" y="367"/>
                      <a:pt x="366" y="365"/>
                      <a:pt x="360" y="363"/>
                    </a:cubicBezTo>
                    <a:cubicBezTo>
                      <a:pt x="356" y="362"/>
                      <a:pt x="352" y="360"/>
                      <a:pt x="348" y="359"/>
                    </a:cubicBezTo>
                    <a:cubicBezTo>
                      <a:pt x="259" y="388"/>
                      <a:pt x="295" y="466"/>
                      <a:pt x="343" y="440"/>
                    </a:cubicBezTo>
                    <a:lnTo>
                      <a:pt x="343" y="440"/>
                    </a:lnTo>
                    <a:close/>
                    <a:moveTo>
                      <a:pt x="361" y="416"/>
                    </a:moveTo>
                    <a:lnTo>
                      <a:pt x="361" y="416"/>
                    </a:lnTo>
                    <a:cubicBezTo>
                      <a:pt x="365" y="411"/>
                      <a:pt x="369" y="405"/>
                      <a:pt x="373" y="400"/>
                    </a:cubicBezTo>
                    <a:cubicBezTo>
                      <a:pt x="372" y="395"/>
                      <a:pt x="366" y="385"/>
                      <a:pt x="358" y="378"/>
                    </a:cubicBezTo>
                    <a:cubicBezTo>
                      <a:pt x="353" y="380"/>
                      <a:pt x="347" y="381"/>
                      <a:pt x="342" y="384"/>
                    </a:cubicBezTo>
                    <a:cubicBezTo>
                      <a:pt x="356" y="391"/>
                      <a:pt x="361" y="404"/>
                      <a:pt x="361" y="416"/>
                    </a:cubicBezTo>
                    <a:lnTo>
                      <a:pt x="361" y="416"/>
                    </a:lnTo>
                    <a:close/>
                    <a:moveTo>
                      <a:pt x="377" y="394"/>
                    </a:moveTo>
                    <a:lnTo>
                      <a:pt x="377" y="394"/>
                    </a:lnTo>
                    <a:cubicBezTo>
                      <a:pt x="381" y="388"/>
                      <a:pt x="385" y="382"/>
                      <a:pt x="389" y="376"/>
                    </a:cubicBezTo>
                    <a:cubicBezTo>
                      <a:pt x="388" y="375"/>
                      <a:pt x="387" y="375"/>
                      <a:pt x="386" y="374"/>
                    </a:cubicBezTo>
                    <a:cubicBezTo>
                      <a:pt x="380" y="375"/>
                      <a:pt x="373" y="375"/>
                      <a:pt x="365" y="377"/>
                    </a:cubicBezTo>
                    <a:cubicBezTo>
                      <a:pt x="370" y="382"/>
                      <a:pt x="374" y="389"/>
                      <a:pt x="377" y="394"/>
                    </a:cubicBezTo>
                    <a:lnTo>
                      <a:pt x="377" y="394"/>
                    </a:lnTo>
                    <a:close/>
                    <a:moveTo>
                      <a:pt x="392" y="372"/>
                    </a:moveTo>
                    <a:lnTo>
                      <a:pt x="392" y="372"/>
                    </a:lnTo>
                    <a:cubicBezTo>
                      <a:pt x="396" y="365"/>
                      <a:pt x="400" y="359"/>
                      <a:pt x="404" y="353"/>
                    </a:cubicBezTo>
                    <a:cubicBezTo>
                      <a:pt x="389" y="349"/>
                      <a:pt x="360" y="351"/>
                      <a:pt x="343" y="351"/>
                    </a:cubicBezTo>
                    <a:cubicBezTo>
                      <a:pt x="349" y="354"/>
                      <a:pt x="355" y="356"/>
                      <a:pt x="362" y="358"/>
                    </a:cubicBezTo>
                    <a:cubicBezTo>
                      <a:pt x="371" y="361"/>
                      <a:pt x="380" y="364"/>
                      <a:pt x="387" y="369"/>
                    </a:cubicBezTo>
                    <a:cubicBezTo>
                      <a:pt x="388" y="369"/>
                      <a:pt x="388" y="369"/>
                      <a:pt x="388" y="369"/>
                    </a:cubicBezTo>
                    <a:cubicBezTo>
                      <a:pt x="389" y="370"/>
                      <a:pt x="391" y="371"/>
                      <a:pt x="392" y="372"/>
                    </a:cubicBezTo>
                    <a:lnTo>
                      <a:pt x="392" y="372"/>
                    </a:lnTo>
                    <a:close/>
                    <a:moveTo>
                      <a:pt x="407" y="348"/>
                    </a:moveTo>
                    <a:lnTo>
                      <a:pt x="407" y="348"/>
                    </a:lnTo>
                    <a:cubicBezTo>
                      <a:pt x="410" y="343"/>
                      <a:pt x="413" y="339"/>
                      <a:pt x="416" y="334"/>
                    </a:cubicBezTo>
                    <a:cubicBezTo>
                      <a:pt x="399" y="329"/>
                      <a:pt x="371" y="330"/>
                      <a:pt x="354" y="330"/>
                    </a:cubicBezTo>
                    <a:cubicBezTo>
                      <a:pt x="333" y="331"/>
                      <a:pt x="312" y="331"/>
                      <a:pt x="295" y="327"/>
                    </a:cubicBezTo>
                    <a:cubicBezTo>
                      <a:pt x="304" y="335"/>
                      <a:pt x="315" y="340"/>
                      <a:pt x="327" y="345"/>
                    </a:cubicBezTo>
                    <a:cubicBezTo>
                      <a:pt x="335" y="347"/>
                      <a:pt x="356" y="345"/>
                      <a:pt x="363" y="345"/>
                    </a:cubicBezTo>
                    <a:cubicBezTo>
                      <a:pt x="379" y="345"/>
                      <a:pt x="396" y="345"/>
                      <a:pt x="407" y="348"/>
                    </a:cubicBezTo>
                    <a:lnTo>
                      <a:pt x="407" y="348"/>
                    </a:lnTo>
                    <a:close/>
                    <a:moveTo>
                      <a:pt x="419" y="329"/>
                    </a:moveTo>
                    <a:lnTo>
                      <a:pt x="419" y="329"/>
                    </a:lnTo>
                    <a:cubicBezTo>
                      <a:pt x="421" y="325"/>
                      <a:pt x="424" y="322"/>
                      <a:pt x="426" y="318"/>
                    </a:cubicBezTo>
                    <a:cubicBezTo>
                      <a:pt x="404" y="309"/>
                      <a:pt x="369" y="312"/>
                      <a:pt x="346" y="312"/>
                    </a:cubicBezTo>
                    <a:cubicBezTo>
                      <a:pt x="320" y="312"/>
                      <a:pt x="293" y="311"/>
                      <a:pt x="276" y="296"/>
                    </a:cubicBezTo>
                    <a:cubicBezTo>
                      <a:pt x="279" y="305"/>
                      <a:pt x="283" y="312"/>
                      <a:pt x="287" y="318"/>
                    </a:cubicBezTo>
                    <a:cubicBezTo>
                      <a:pt x="313" y="329"/>
                      <a:pt x="361" y="323"/>
                      <a:pt x="391" y="325"/>
                    </a:cubicBezTo>
                    <a:cubicBezTo>
                      <a:pt x="401" y="325"/>
                      <a:pt x="411" y="326"/>
                      <a:pt x="419" y="329"/>
                    </a:cubicBezTo>
                    <a:lnTo>
                      <a:pt x="419" y="329"/>
                    </a:lnTo>
                    <a:close/>
                    <a:moveTo>
                      <a:pt x="429" y="313"/>
                    </a:moveTo>
                    <a:lnTo>
                      <a:pt x="429" y="313"/>
                    </a:lnTo>
                    <a:cubicBezTo>
                      <a:pt x="432" y="309"/>
                      <a:pt x="434" y="305"/>
                      <a:pt x="437" y="301"/>
                    </a:cubicBezTo>
                    <a:cubicBezTo>
                      <a:pt x="428" y="298"/>
                      <a:pt x="420" y="296"/>
                      <a:pt x="411" y="295"/>
                    </a:cubicBezTo>
                    <a:cubicBezTo>
                      <a:pt x="411" y="295"/>
                      <a:pt x="411" y="295"/>
                      <a:pt x="410" y="295"/>
                    </a:cubicBezTo>
                    <a:cubicBezTo>
                      <a:pt x="388" y="291"/>
                      <a:pt x="366" y="292"/>
                      <a:pt x="343" y="293"/>
                    </a:cubicBezTo>
                    <a:cubicBezTo>
                      <a:pt x="328" y="293"/>
                      <a:pt x="314" y="292"/>
                      <a:pt x="302" y="288"/>
                    </a:cubicBezTo>
                    <a:cubicBezTo>
                      <a:pt x="301" y="288"/>
                      <a:pt x="301" y="288"/>
                      <a:pt x="301" y="288"/>
                    </a:cubicBezTo>
                    <a:cubicBezTo>
                      <a:pt x="291" y="285"/>
                      <a:pt x="282" y="279"/>
                      <a:pt x="275" y="269"/>
                    </a:cubicBezTo>
                    <a:cubicBezTo>
                      <a:pt x="274" y="270"/>
                      <a:pt x="273" y="271"/>
                      <a:pt x="272" y="272"/>
                    </a:cubicBezTo>
                    <a:cubicBezTo>
                      <a:pt x="273" y="277"/>
                      <a:pt x="273" y="281"/>
                      <a:pt x="274" y="285"/>
                    </a:cubicBezTo>
                    <a:cubicBezTo>
                      <a:pt x="288" y="304"/>
                      <a:pt x="316" y="307"/>
                      <a:pt x="346" y="307"/>
                    </a:cubicBezTo>
                    <a:cubicBezTo>
                      <a:pt x="371" y="307"/>
                      <a:pt x="406" y="303"/>
                      <a:pt x="429" y="313"/>
                    </a:cubicBezTo>
                    <a:lnTo>
                      <a:pt x="429" y="313"/>
                    </a:lnTo>
                    <a:close/>
                    <a:moveTo>
                      <a:pt x="498" y="216"/>
                    </a:moveTo>
                    <a:lnTo>
                      <a:pt x="498" y="216"/>
                    </a:lnTo>
                    <a:cubicBezTo>
                      <a:pt x="500" y="213"/>
                      <a:pt x="503" y="210"/>
                      <a:pt x="506" y="207"/>
                    </a:cubicBezTo>
                    <a:cubicBezTo>
                      <a:pt x="491" y="202"/>
                      <a:pt x="477" y="199"/>
                      <a:pt x="463" y="196"/>
                    </a:cubicBezTo>
                    <a:cubicBezTo>
                      <a:pt x="463" y="196"/>
                      <a:pt x="462" y="196"/>
                      <a:pt x="462" y="196"/>
                    </a:cubicBezTo>
                    <a:cubicBezTo>
                      <a:pt x="456" y="195"/>
                      <a:pt x="449" y="195"/>
                      <a:pt x="443" y="194"/>
                    </a:cubicBezTo>
                    <a:cubicBezTo>
                      <a:pt x="445" y="198"/>
                      <a:pt x="447" y="203"/>
                      <a:pt x="447" y="209"/>
                    </a:cubicBezTo>
                    <a:cubicBezTo>
                      <a:pt x="450" y="212"/>
                      <a:pt x="452" y="216"/>
                      <a:pt x="452" y="220"/>
                    </a:cubicBezTo>
                    <a:cubicBezTo>
                      <a:pt x="456" y="218"/>
                      <a:pt x="462" y="217"/>
                      <a:pt x="468" y="219"/>
                    </a:cubicBezTo>
                    <a:cubicBezTo>
                      <a:pt x="473" y="208"/>
                      <a:pt x="488" y="206"/>
                      <a:pt x="498" y="216"/>
                    </a:cubicBezTo>
                    <a:lnTo>
                      <a:pt x="498" y="216"/>
                    </a:lnTo>
                    <a:close/>
                    <a:moveTo>
                      <a:pt x="187" y="551"/>
                    </a:moveTo>
                    <a:lnTo>
                      <a:pt x="187" y="551"/>
                    </a:lnTo>
                    <a:lnTo>
                      <a:pt x="238" y="513"/>
                    </a:lnTo>
                    <a:cubicBezTo>
                      <a:pt x="236" y="508"/>
                      <a:pt x="233" y="504"/>
                      <a:pt x="231" y="499"/>
                    </a:cubicBezTo>
                    <a:lnTo>
                      <a:pt x="188" y="526"/>
                    </a:lnTo>
                    <a:cubicBezTo>
                      <a:pt x="185" y="528"/>
                      <a:pt x="182" y="523"/>
                      <a:pt x="185" y="521"/>
                    </a:cubicBezTo>
                    <a:lnTo>
                      <a:pt x="229" y="494"/>
                    </a:lnTo>
                    <a:cubicBezTo>
                      <a:pt x="227" y="491"/>
                      <a:pt x="225" y="487"/>
                      <a:pt x="224" y="483"/>
                    </a:cubicBezTo>
                    <a:lnTo>
                      <a:pt x="165" y="511"/>
                    </a:lnTo>
                    <a:cubicBezTo>
                      <a:pt x="171" y="524"/>
                      <a:pt x="178" y="538"/>
                      <a:pt x="187" y="551"/>
                    </a:cubicBezTo>
                    <a:lnTo>
                      <a:pt x="187" y="551"/>
                    </a:lnTo>
                    <a:close/>
                    <a:moveTo>
                      <a:pt x="241" y="518"/>
                    </a:moveTo>
                    <a:lnTo>
                      <a:pt x="241" y="518"/>
                    </a:lnTo>
                    <a:lnTo>
                      <a:pt x="190" y="556"/>
                    </a:lnTo>
                    <a:cubicBezTo>
                      <a:pt x="198" y="569"/>
                      <a:pt x="208" y="581"/>
                      <a:pt x="219" y="593"/>
                    </a:cubicBezTo>
                    <a:lnTo>
                      <a:pt x="259" y="545"/>
                    </a:lnTo>
                    <a:cubicBezTo>
                      <a:pt x="256" y="542"/>
                      <a:pt x="254" y="538"/>
                      <a:pt x="251" y="534"/>
                    </a:cubicBezTo>
                    <a:lnTo>
                      <a:pt x="213" y="572"/>
                    </a:lnTo>
                    <a:cubicBezTo>
                      <a:pt x="210" y="575"/>
                      <a:pt x="207" y="571"/>
                      <a:pt x="209" y="568"/>
                    </a:cubicBezTo>
                    <a:lnTo>
                      <a:pt x="248" y="530"/>
                    </a:lnTo>
                    <a:cubicBezTo>
                      <a:pt x="246" y="526"/>
                      <a:pt x="243" y="522"/>
                      <a:pt x="241" y="518"/>
                    </a:cubicBezTo>
                    <a:lnTo>
                      <a:pt x="241" y="518"/>
                    </a:lnTo>
                    <a:close/>
                    <a:moveTo>
                      <a:pt x="163" y="505"/>
                    </a:moveTo>
                    <a:lnTo>
                      <a:pt x="163" y="505"/>
                    </a:lnTo>
                    <a:lnTo>
                      <a:pt x="222" y="478"/>
                    </a:lnTo>
                    <a:cubicBezTo>
                      <a:pt x="220" y="474"/>
                      <a:pt x="219" y="470"/>
                      <a:pt x="218" y="466"/>
                    </a:cubicBezTo>
                    <a:lnTo>
                      <a:pt x="169" y="481"/>
                    </a:lnTo>
                    <a:cubicBezTo>
                      <a:pt x="166" y="482"/>
                      <a:pt x="164" y="476"/>
                      <a:pt x="168" y="475"/>
                    </a:cubicBezTo>
                    <a:lnTo>
                      <a:pt x="216" y="461"/>
                    </a:lnTo>
                    <a:cubicBezTo>
                      <a:pt x="214" y="456"/>
                      <a:pt x="213" y="451"/>
                      <a:pt x="212" y="445"/>
                    </a:cubicBezTo>
                    <a:lnTo>
                      <a:pt x="147" y="459"/>
                    </a:lnTo>
                    <a:cubicBezTo>
                      <a:pt x="151" y="475"/>
                      <a:pt x="156" y="490"/>
                      <a:pt x="163" y="505"/>
                    </a:cubicBezTo>
                    <a:lnTo>
                      <a:pt x="163" y="505"/>
                    </a:lnTo>
                    <a:close/>
                    <a:moveTo>
                      <a:pt x="146" y="454"/>
                    </a:moveTo>
                    <a:lnTo>
                      <a:pt x="146" y="454"/>
                    </a:lnTo>
                    <a:lnTo>
                      <a:pt x="210" y="440"/>
                    </a:lnTo>
                    <a:cubicBezTo>
                      <a:pt x="209" y="435"/>
                      <a:pt x="209" y="431"/>
                      <a:pt x="208" y="426"/>
                    </a:cubicBezTo>
                    <a:lnTo>
                      <a:pt x="157" y="431"/>
                    </a:lnTo>
                    <a:cubicBezTo>
                      <a:pt x="153" y="431"/>
                      <a:pt x="153" y="426"/>
                      <a:pt x="156" y="425"/>
                    </a:cubicBezTo>
                    <a:lnTo>
                      <a:pt x="207" y="421"/>
                    </a:lnTo>
                    <a:cubicBezTo>
                      <a:pt x="206" y="416"/>
                      <a:pt x="206" y="411"/>
                      <a:pt x="206" y="405"/>
                    </a:cubicBezTo>
                    <a:lnTo>
                      <a:pt x="140" y="404"/>
                    </a:lnTo>
                    <a:cubicBezTo>
                      <a:pt x="141" y="421"/>
                      <a:pt x="143" y="437"/>
                      <a:pt x="146" y="454"/>
                    </a:cubicBezTo>
                    <a:lnTo>
                      <a:pt x="146" y="454"/>
                    </a:lnTo>
                    <a:close/>
                    <a:moveTo>
                      <a:pt x="140" y="399"/>
                    </a:moveTo>
                    <a:lnTo>
                      <a:pt x="140" y="399"/>
                    </a:lnTo>
                    <a:lnTo>
                      <a:pt x="206" y="400"/>
                    </a:lnTo>
                    <a:cubicBezTo>
                      <a:pt x="205" y="395"/>
                      <a:pt x="205" y="391"/>
                      <a:pt x="206" y="387"/>
                    </a:cubicBezTo>
                    <a:lnTo>
                      <a:pt x="155" y="381"/>
                    </a:lnTo>
                    <a:cubicBezTo>
                      <a:pt x="151" y="381"/>
                      <a:pt x="152" y="375"/>
                      <a:pt x="156" y="375"/>
                    </a:cubicBezTo>
                    <a:lnTo>
                      <a:pt x="206" y="381"/>
                    </a:lnTo>
                    <a:cubicBezTo>
                      <a:pt x="206" y="375"/>
                      <a:pt x="207" y="370"/>
                      <a:pt x="207" y="364"/>
                    </a:cubicBezTo>
                    <a:lnTo>
                      <a:pt x="144" y="351"/>
                    </a:lnTo>
                    <a:cubicBezTo>
                      <a:pt x="141" y="367"/>
                      <a:pt x="140" y="383"/>
                      <a:pt x="140" y="399"/>
                    </a:cubicBezTo>
                    <a:lnTo>
                      <a:pt x="140" y="399"/>
                    </a:lnTo>
                    <a:close/>
                    <a:moveTo>
                      <a:pt x="144" y="346"/>
                    </a:moveTo>
                    <a:lnTo>
                      <a:pt x="144" y="346"/>
                    </a:lnTo>
                    <a:lnTo>
                      <a:pt x="208" y="359"/>
                    </a:lnTo>
                    <a:cubicBezTo>
                      <a:pt x="209" y="354"/>
                      <a:pt x="210" y="350"/>
                      <a:pt x="211" y="346"/>
                    </a:cubicBezTo>
                    <a:lnTo>
                      <a:pt x="162" y="330"/>
                    </a:lnTo>
                    <a:cubicBezTo>
                      <a:pt x="158" y="329"/>
                      <a:pt x="160" y="324"/>
                      <a:pt x="163" y="325"/>
                    </a:cubicBezTo>
                    <a:lnTo>
                      <a:pt x="212" y="340"/>
                    </a:lnTo>
                    <a:cubicBezTo>
                      <a:pt x="213" y="336"/>
                      <a:pt x="214" y="332"/>
                      <a:pt x="215" y="328"/>
                    </a:cubicBezTo>
                    <a:lnTo>
                      <a:pt x="157" y="299"/>
                    </a:lnTo>
                    <a:cubicBezTo>
                      <a:pt x="151" y="314"/>
                      <a:pt x="147" y="330"/>
                      <a:pt x="144" y="346"/>
                    </a:cubicBezTo>
                    <a:lnTo>
                      <a:pt x="144" y="346"/>
                    </a:lnTo>
                    <a:close/>
                    <a:moveTo>
                      <a:pt x="159" y="293"/>
                    </a:moveTo>
                    <a:lnTo>
                      <a:pt x="159" y="293"/>
                    </a:lnTo>
                    <a:lnTo>
                      <a:pt x="217" y="322"/>
                    </a:lnTo>
                    <a:cubicBezTo>
                      <a:pt x="219" y="318"/>
                      <a:pt x="220" y="314"/>
                      <a:pt x="222" y="310"/>
                    </a:cubicBezTo>
                    <a:lnTo>
                      <a:pt x="177" y="283"/>
                    </a:lnTo>
                    <a:cubicBezTo>
                      <a:pt x="174" y="281"/>
                      <a:pt x="177" y="276"/>
                      <a:pt x="180" y="278"/>
                    </a:cubicBezTo>
                    <a:lnTo>
                      <a:pt x="224" y="305"/>
                    </a:lnTo>
                    <a:cubicBezTo>
                      <a:pt x="226" y="300"/>
                      <a:pt x="228" y="296"/>
                      <a:pt x="230" y="292"/>
                    </a:cubicBezTo>
                    <a:lnTo>
                      <a:pt x="178" y="251"/>
                    </a:lnTo>
                    <a:cubicBezTo>
                      <a:pt x="170" y="265"/>
                      <a:pt x="164" y="279"/>
                      <a:pt x="159" y="293"/>
                    </a:cubicBezTo>
                    <a:lnTo>
                      <a:pt x="159" y="293"/>
                    </a:lnTo>
                    <a:close/>
                    <a:moveTo>
                      <a:pt x="180" y="246"/>
                    </a:moveTo>
                    <a:lnTo>
                      <a:pt x="180" y="246"/>
                    </a:lnTo>
                    <a:lnTo>
                      <a:pt x="233" y="287"/>
                    </a:lnTo>
                    <a:cubicBezTo>
                      <a:pt x="235" y="283"/>
                      <a:pt x="237" y="280"/>
                      <a:pt x="239" y="276"/>
                    </a:cubicBezTo>
                    <a:lnTo>
                      <a:pt x="200" y="239"/>
                    </a:lnTo>
                    <a:cubicBezTo>
                      <a:pt x="198" y="237"/>
                      <a:pt x="202" y="233"/>
                      <a:pt x="204" y="235"/>
                    </a:cubicBezTo>
                    <a:lnTo>
                      <a:pt x="242" y="271"/>
                    </a:lnTo>
                    <a:cubicBezTo>
                      <a:pt x="245" y="267"/>
                      <a:pt x="248" y="263"/>
                      <a:pt x="251" y="259"/>
                    </a:cubicBezTo>
                    <a:lnTo>
                      <a:pt x="207" y="208"/>
                    </a:lnTo>
                    <a:cubicBezTo>
                      <a:pt x="197" y="220"/>
                      <a:pt x="188" y="233"/>
                      <a:pt x="180" y="246"/>
                    </a:cubicBezTo>
                    <a:lnTo>
                      <a:pt x="180" y="246"/>
                    </a:lnTo>
                    <a:close/>
                    <a:moveTo>
                      <a:pt x="210" y="203"/>
                    </a:moveTo>
                    <a:lnTo>
                      <a:pt x="210" y="203"/>
                    </a:lnTo>
                    <a:lnTo>
                      <a:pt x="254" y="254"/>
                    </a:lnTo>
                    <a:cubicBezTo>
                      <a:pt x="257" y="251"/>
                      <a:pt x="260" y="247"/>
                      <a:pt x="263" y="244"/>
                    </a:cubicBezTo>
                    <a:lnTo>
                      <a:pt x="230" y="199"/>
                    </a:lnTo>
                    <a:cubicBezTo>
                      <a:pt x="228" y="196"/>
                      <a:pt x="233" y="193"/>
                      <a:pt x="235" y="196"/>
                    </a:cubicBezTo>
                    <a:lnTo>
                      <a:pt x="267" y="240"/>
                    </a:lnTo>
                    <a:cubicBezTo>
                      <a:pt x="270" y="236"/>
                      <a:pt x="273" y="233"/>
                      <a:pt x="277" y="230"/>
                    </a:cubicBezTo>
                    <a:lnTo>
                      <a:pt x="242" y="169"/>
                    </a:lnTo>
                    <a:cubicBezTo>
                      <a:pt x="231" y="180"/>
                      <a:pt x="220" y="191"/>
                      <a:pt x="210" y="203"/>
                    </a:cubicBezTo>
                    <a:lnTo>
                      <a:pt x="210" y="203"/>
                    </a:lnTo>
                    <a:close/>
                    <a:moveTo>
                      <a:pt x="246" y="166"/>
                    </a:moveTo>
                    <a:lnTo>
                      <a:pt x="246" y="166"/>
                    </a:lnTo>
                    <a:lnTo>
                      <a:pt x="281" y="226"/>
                    </a:lnTo>
                    <a:cubicBezTo>
                      <a:pt x="284" y="223"/>
                      <a:pt x="287" y="220"/>
                      <a:pt x="290" y="218"/>
                    </a:cubicBezTo>
                    <a:lnTo>
                      <a:pt x="267" y="165"/>
                    </a:lnTo>
                    <a:cubicBezTo>
                      <a:pt x="266" y="161"/>
                      <a:pt x="271" y="159"/>
                      <a:pt x="273" y="163"/>
                    </a:cubicBezTo>
                    <a:lnTo>
                      <a:pt x="295" y="214"/>
                    </a:lnTo>
                    <a:cubicBezTo>
                      <a:pt x="299" y="211"/>
                      <a:pt x="303" y="208"/>
                      <a:pt x="307" y="205"/>
                    </a:cubicBezTo>
                    <a:lnTo>
                      <a:pt x="284" y="137"/>
                    </a:lnTo>
                    <a:cubicBezTo>
                      <a:pt x="271" y="146"/>
                      <a:pt x="258" y="155"/>
                      <a:pt x="246" y="166"/>
                    </a:cubicBezTo>
                    <a:lnTo>
                      <a:pt x="246" y="166"/>
                    </a:lnTo>
                    <a:close/>
                    <a:moveTo>
                      <a:pt x="289" y="134"/>
                    </a:moveTo>
                    <a:lnTo>
                      <a:pt x="289" y="134"/>
                    </a:lnTo>
                    <a:lnTo>
                      <a:pt x="312" y="202"/>
                    </a:lnTo>
                    <a:cubicBezTo>
                      <a:pt x="316" y="200"/>
                      <a:pt x="319" y="198"/>
                      <a:pt x="323" y="196"/>
                    </a:cubicBezTo>
                    <a:lnTo>
                      <a:pt x="310" y="139"/>
                    </a:lnTo>
                    <a:cubicBezTo>
                      <a:pt x="309" y="135"/>
                      <a:pt x="314" y="134"/>
                      <a:pt x="315" y="137"/>
                    </a:cubicBezTo>
                    <a:lnTo>
                      <a:pt x="328" y="193"/>
                    </a:lnTo>
                    <a:cubicBezTo>
                      <a:pt x="332" y="191"/>
                      <a:pt x="336" y="189"/>
                      <a:pt x="340" y="187"/>
                    </a:cubicBezTo>
                    <a:lnTo>
                      <a:pt x="331" y="113"/>
                    </a:lnTo>
                    <a:cubicBezTo>
                      <a:pt x="316" y="119"/>
                      <a:pt x="302" y="126"/>
                      <a:pt x="289" y="134"/>
                    </a:cubicBezTo>
                    <a:lnTo>
                      <a:pt x="289" y="134"/>
                    </a:lnTo>
                    <a:close/>
                    <a:moveTo>
                      <a:pt x="336" y="111"/>
                    </a:moveTo>
                    <a:lnTo>
                      <a:pt x="336" y="111"/>
                    </a:lnTo>
                    <a:lnTo>
                      <a:pt x="346" y="185"/>
                    </a:lnTo>
                    <a:cubicBezTo>
                      <a:pt x="350" y="183"/>
                      <a:pt x="354" y="181"/>
                      <a:pt x="359" y="180"/>
                    </a:cubicBezTo>
                    <a:lnTo>
                      <a:pt x="357" y="118"/>
                    </a:lnTo>
                    <a:cubicBezTo>
                      <a:pt x="357" y="114"/>
                      <a:pt x="362" y="114"/>
                      <a:pt x="362" y="118"/>
                    </a:cubicBezTo>
                    <a:lnTo>
                      <a:pt x="364" y="178"/>
                    </a:lnTo>
                    <a:cubicBezTo>
                      <a:pt x="369" y="176"/>
                      <a:pt x="373" y="175"/>
                      <a:pt x="377" y="174"/>
                    </a:cubicBezTo>
                    <a:lnTo>
                      <a:pt x="383" y="97"/>
                    </a:lnTo>
                    <a:cubicBezTo>
                      <a:pt x="367" y="100"/>
                      <a:pt x="351" y="105"/>
                      <a:pt x="336" y="111"/>
                    </a:cubicBezTo>
                    <a:lnTo>
                      <a:pt x="336" y="111"/>
                    </a:lnTo>
                    <a:close/>
                    <a:moveTo>
                      <a:pt x="388" y="96"/>
                    </a:moveTo>
                    <a:lnTo>
                      <a:pt x="388" y="96"/>
                    </a:lnTo>
                    <a:lnTo>
                      <a:pt x="383" y="173"/>
                    </a:lnTo>
                    <a:cubicBezTo>
                      <a:pt x="388" y="172"/>
                      <a:pt x="393" y="171"/>
                      <a:pt x="398" y="170"/>
                    </a:cubicBezTo>
                    <a:lnTo>
                      <a:pt x="408" y="109"/>
                    </a:lnTo>
                    <a:cubicBezTo>
                      <a:pt x="408" y="106"/>
                      <a:pt x="414" y="107"/>
                      <a:pt x="413" y="110"/>
                    </a:cubicBezTo>
                    <a:lnTo>
                      <a:pt x="404" y="169"/>
                    </a:lnTo>
                    <a:cubicBezTo>
                      <a:pt x="408" y="169"/>
                      <a:pt x="412" y="169"/>
                      <a:pt x="416" y="168"/>
                    </a:cubicBezTo>
                    <a:lnTo>
                      <a:pt x="436" y="91"/>
                    </a:lnTo>
                    <a:cubicBezTo>
                      <a:pt x="420" y="92"/>
                      <a:pt x="404" y="93"/>
                      <a:pt x="388" y="96"/>
                    </a:cubicBezTo>
                    <a:lnTo>
                      <a:pt x="388" y="96"/>
                    </a:lnTo>
                    <a:close/>
                    <a:moveTo>
                      <a:pt x="442" y="91"/>
                    </a:moveTo>
                    <a:lnTo>
                      <a:pt x="442" y="91"/>
                    </a:lnTo>
                    <a:lnTo>
                      <a:pt x="422" y="168"/>
                    </a:lnTo>
                    <a:cubicBezTo>
                      <a:pt x="427" y="168"/>
                      <a:pt x="432" y="168"/>
                      <a:pt x="437" y="168"/>
                    </a:cubicBezTo>
                    <a:lnTo>
                      <a:pt x="456" y="108"/>
                    </a:lnTo>
                    <a:cubicBezTo>
                      <a:pt x="457" y="104"/>
                      <a:pt x="463" y="106"/>
                      <a:pt x="462" y="109"/>
                    </a:cubicBezTo>
                    <a:lnTo>
                      <a:pt x="443" y="169"/>
                    </a:lnTo>
                    <a:cubicBezTo>
                      <a:pt x="448" y="169"/>
                      <a:pt x="452" y="170"/>
                      <a:pt x="457" y="171"/>
                    </a:cubicBezTo>
                    <a:lnTo>
                      <a:pt x="489" y="95"/>
                    </a:lnTo>
                    <a:cubicBezTo>
                      <a:pt x="473" y="93"/>
                      <a:pt x="457" y="91"/>
                      <a:pt x="442" y="91"/>
                    </a:cubicBezTo>
                    <a:lnTo>
                      <a:pt x="442" y="91"/>
                    </a:lnTo>
                    <a:close/>
                    <a:moveTo>
                      <a:pt x="495" y="96"/>
                    </a:moveTo>
                    <a:lnTo>
                      <a:pt x="495" y="96"/>
                    </a:lnTo>
                    <a:lnTo>
                      <a:pt x="463" y="172"/>
                    </a:lnTo>
                    <a:cubicBezTo>
                      <a:pt x="467" y="172"/>
                      <a:pt x="471" y="173"/>
                      <a:pt x="475" y="174"/>
                    </a:cubicBezTo>
                    <a:lnTo>
                      <a:pt x="507" y="113"/>
                    </a:lnTo>
                    <a:cubicBezTo>
                      <a:pt x="509" y="110"/>
                      <a:pt x="514" y="112"/>
                      <a:pt x="512" y="116"/>
                    </a:cubicBezTo>
                    <a:lnTo>
                      <a:pt x="481" y="176"/>
                    </a:lnTo>
                    <a:cubicBezTo>
                      <a:pt x="486" y="177"/>
                      <a:pt x="492" y="179"/>
                      <a:pt x="497" y="181"/>
                    </a:cubicBezTo>
                    <a:lnTo>
                      <a:pt x="541" y="108"/>
                    </a:lnTo>
                    <a:cubicBezTo>
                      <a:pt x="526" y="103"/>
                      <a:pt x="510" y="99"/>
                      <a:pt x="495" y="96"/>
                    </a:cubicBezTo>
                    <a:lnTo>
                      <a:pt x="495" y="96"/>
                    </a:lnTo>
                    <a:close/>
                    <a:moveTo>
                      <a:pt x="393" y="265"/>
                    </a:moveTo>
                    <a:lnTo>
                      <a:pt x="393" y="265"/>
                    </a:lnTo>
                    <a:cubicBezTo>
                      <a:pt x="393" y="266"/>
                      <a:pt x="393" y="266"/>
                      <a:pt x="393" y="267"/>
                    </a:cubicBezTo>
                    <a:cubicBezTo>
                      <a:pt x="392" y="267"/>
                      <a:pt x="392" y="267"/>
                      <a:pt x="391" y="268"/>
                    </a:cubicBezTo>
                    <a:cubicBezTo>
                      <a:pt x="391" y="268"/>
                      <a:pt x="391" y="268"/>
                      <a:pt x="391" y="268"/>
                    </a:cubicBezTo>
                    <a:cubicBezTo>
                      <a:pt x="386" y="269"/>
                      <a:pt x="381" y="268"/>
                      <a:pt x="377" y="268"/>
                    </a:cubicBezTo>
                    <a:cubicBezTo>
                      <a:pt x="376" y="268"/>
                      <a:pt x="376" y="268"/>
                      <a:pt x="375" y="269"/>
                    </a:cubicBezTo>
                    <a:cubicBezTo>
                      <a:pt x="376" y="274"/>
                      <a:pt x="379" y="281"/>
                      <a:pt x="385" y="287"/>
                    </a:cubicBezTo>
                    <a:cubicBezTo>
                      <a:pt x="389" y="287"/>
                      <a:pt x="393" y="287"/>
                      <a:pt x="398" y="288"/>
                    </a:cubicBezTo>
                    <a:lnTo>
                      <a:pt x="410" y="236"/>
                    </a:lnTo>
                    <a:cubicBezTo>
                      <a:pt x="396" y="232"/>
                      <a:pt x="393" y="208"/>
                      <a:pt x="411" y="204"/>
                    </a:cubicBezTo>
                    <a:cubicBezTo>
                      <a:pt x="411" y="200"/>
                      <a:pt x="413" y="197"/>
                      <a:pt x="416" y="194"/>
                    </a:cubicBezTo>
                    <a:cubicBezTo>
                      <a:pt x="406" y="195"/>
                      <a:pt x="396" y="196"/>
                      <a:pt x="387" y="198"/>
                    </a:cubicBezTo>
                    <a:lnTo>
                      <a:pt x="390" y="227"/>
                    </a:lnTo>
                    <a:cubicBezTo>
                      <a:pt x="390" y="227"/>
                      <a:pt x="390" y="227"/>
                      <a:pt x="390" y="228"/>
                    </a:cubicBezTo>
                    <a:lnTo>
                      <a:pt x="390" y="231"/>
                    </a:lnTo>
                    <a:cubicBezTo>
                      <a:pt x="390" y="234"/>
                      <a:pt x="385" y="235"/>
                      <a:pt x="384" y="231"/>
                    </a:cubicBezTo>
                    <a:lnTo>
                      <a:pt x="384" y="229"/>
                    </a:lnTo>
                    <a:lnTo>
                      <a:pt x="373" y="221"/>
                    </a:lnTo>
                    <a:cubicBezTo>
                      <a:pt x="370" y="223"/>
                      <a:pt x="368" y="227"/>
                      <a:pt x="368" y="231"/>
                    </a:cubicBezTo>
                    <a:cubicBezTo>
                      <a:pt x="368" y="239"/>
                      <a:pt x="374" y="245"/>
                      <a:pt x="382" y="245"/>
                    </a:cubicBezTo>
                    <a:cubicBezTo>
                      <a:pt x="383" y="245"/>
                      <a:pt x="384" y="245"/>
                      <a:pt x="386" y="245"/>
                    </a:cubicBezTo>
                    <a:lnTo>
                      <a:pt x="386" y="244"/>
                    </a:lnTo>
                    <a:cubicBezTo>
                      <a:pt x="385" y="240"/>
                      <a:pt x="391" y="239"/>
                      <a:pt x="391" y="243"/>
                    </a:cubicBezTo>
                    <a:lnTo>
                      <a:pt x="391" y="246"/>
                    </a:lnTo>
                    <a:cubicBezTo>
                      <a:pt x="392" y="246"/>
                      <a:pt x="392" y="246"/>
                      <a:pt x="392" y="247"/>
                    </a:cubicBezTo>
                    <a:lnTo>
                      <a:pt x="393" y="265"/>
                    </a:lnTo>
                    <a:cubicBezTo>
                      <a:pt x="393" y="265"/>
                      <a:pt x="393" y="265"/>
                      <a:pt x="393" y="265"/>
                    </a:cubicBezTo>
                    <a:lnTo>
                      <a:pt x="393" y="265"/>
                    </a:lnTo>
                    <a:close/>
                    <a:moveTo>
                      <a:pt x="372" y="214"/>
                    </a:moveTo>
                    <a:lnTo>
                      <a:pt x="372" y="214"/>
                    </a:lnTo>
                    <a:lnTo>
                      <a:pt x="374" y="215"/>
                    </a:lnTo>
                    <a:cubicBezTo>
                      <a:pt x="374" y="215"/>
                      <a:pt x="374" y="215"/>
                      <a:pt x="375" y="215"/>
                    </a:cubicBezTo>
                    <a:lnTo>
                      <a:pt x="384" y="222"/>
                    </a:lnTo>
                    <a:lnTo>
                      <a:pt x="382" y="199"/>
                    </a:lnTo>
                    <a:cubicBezTo>
                      <a:pt x="374" y="201"/>
                      <a:pt x="367" y="203"/>
                      <a:pt x="360" y="206"/>
                    </a:cubicBezTo>
                    <a:cubicBezTo>
                      <a:pt x="346" y="221"/>
                      <a:pt x="347" y="238"/>
                      <a:pt x="356" y="250"/>
                    </a:cubicBezTo>
                    <a:cubicBezTo>
                      <a:pt x="357" y="250"/>
                      <a:pt x="357" y="250"/>
                      <a:pt x="357" y="250"/>
                    </a:cubicBezTo>
                    <a:cubicBezTo>
                      <a:pt x="364" y="259"/>
                      <a:pt x="376" y="264"/>
                      <a:pt x="387" y="263"/>
                    </a:cubicBezTo>
                    <a:lnTo>
                      <a:pt x="386" y="250"/>
                    </a:lnTo>
                    <a:cubicBezTo>
                      <a:pt x="385" y="251"/>
                      <a:pt x="383" y="251"/>
                      <a:pt x="382" y="251"/>
                    </a:cubicBezTo>
                    <a:cubicBezTo>
                      <a:pt x="371" y="251"/>
                      <a:pt x="362" y="242"/>
                      <a:pt x="362" y="231"/>
                    </a:cubicBezTo>
                    <a:cubicBezTo>
                      <a:pt x="362" y="226"/>
                      <a:pt x="365" y="221"/>
                      <a:pt x="368" y="217"/>
                    </a:cubicBezTo>
                    <a:cubicBezTo>
                      <a:pt x="367" y="215"/>
                      <a:pt x="370" y="212"/>
                      <a:pt x="372" y="214"/>
                    </a:cubicBezTo>
                    <a:lnTo>
                      <a:pt x="372" y="214"/>
                    </a:lnTo>
                    <a:close/>
                    <a:moveTo>
                      <a:pt x="370" y="266"/>
                    </a:moveTo>
                    <a:lnTo>
                      <a:pt x="370" y="266"/>
                    </a:lnTo>
                    <a:cubicBezTo>
                      <a:pt x="364" y="263"/>
                      <a:pt x="358" y="260"/>
                      <a:pt x="354" y="255"/>
                    </a:cubicBezTo>
                    <a:cubicBezTo>
                      <a:pt x="334" y="260"/>
                      <a:pt x="317" y="245"/>
                      <a:pt x="311" y="233"/>
                    </a:cubicBezTo>
                    <a:cubicBezTo>
                      <a:pt x="304" y="238"/>
                      <a:pt x="297" y="244"/>
                      <a:pt x="291" y="250"/>
                    </a:cubicBezTo>
                    <a:lnTo>
                      <a:pt x="303" y="253"/>
                    </a:lnTo>
                    <a:cubicBezTo>
                      <a:pt x="304" y="253"/>
                      <a:pt x="304" y="253"/>
                      <a:pt x="304" y="253"/>
                    </a:cubicBezTo>
                    <a:lnTo>
                      <a:pt x="307" y="254"/>
                    </a:lnTo>
                    <a:cubicBezTo>
                      <a:pt x="307" y="254"/>
                      <a:pt x="308" y="254"/>
                      <a:pt x="308" y="255"/>
                    </a:cubicBezTo>
                    <a:cubicBezTo>
                      <a:pt x="309" y="255"/>
                      <a:pt x="309" y="255"/>
                      <a:pt x="309" y="256"/>
                    </a:cubicBezTo>
                    <a:cubicBezTo>
                      <a:pt x="323" y="272"/>
                      <a:pt x="357" y="272"/>
                      <a:pt x="370" y="266"/>
                    </a:cubicBezTo>
                    <a:lnTo>
                      <a:pt x="370" y="266"/>
                    </a:lnTo>
                    <a:close/>
                    <a:moveTo>
                      <a:pt x="350" y="250"/>
                    </a:moveTo>
                    <a:lnTo>
                      <a:pt x="350" y="250"/>
                    </a:lnTo>
                    <a:cubicBezTo>
                      <a:pt x="342" y="239"/>
                      <a:pt x="341" y="225"/>
                      <a:pt x="350" y="210"/>
                    </a:cubicBezTo>
                    <a:cubicBezTo>
                      <a:pt x="338" y="215"/>
                      <a:pt x="326" y="222"/>
                      <a:pt x="315" y="230"/>
                    </a:cubicBezTo>
                    <a:cubicBezTo>
                      <a:pt x="320" y="240"/>
                      <a:pt x="334" y="252"/>
                      <a:pt x="350" y="250"/>
                    </a:cubicBezTo>
                    <a:lnTo>
                      <a:pt x="350" y="250"/>
                    </a:lnTo>
                    <a:close/>
                    <a:moveTo>
                      <a:pt x="305" y="260"/>
                    </a:moveTo>
                    <a:lnTo>
                      <a:pt x="305" y="260"/>
                    </a:lnTo>
                    <a:lnTo>
                      <a:pt x="305" y="259"/>
                    </a:lnTo>
                    <a:cubicBezTo>
                      <a:pt x="303" y="265"/>
                      <a:pt x="303" y="277"/>
                      <a:pt x="304" y="283"/>
                    </a:cubicBezTo>
                    <a:cubicBezTo>
                      <a:pt x="315" y="287"/>
                      <a:pt x="328" y="287"/>
                      <a:pt x="343" y="287"/>
                    </a:cubicBezTo>
                    <a:cubicBezTo>
                      <a:pt x="355" y="287"/>
                      <a:pt x="366" y="287"/>
                      <a:pt x="377" y="287"/>
                    </a:cubicBezTo>
                    <a:cubicBezTo>
                      <a:pt x="373" y="282"/>
                      <a:pt x="371" y="276"/>
                      <a:pt x="370" y="272"/>
                    </a:cubicBezTo>
                    <a:cubicBezTo>
                      <a:pt x="353" y="278"/>
                      <a:pt x="320" y="276"/>
                      <a:pt x="305" y="260"/>
                    </a:cubicBezTo>
                    <a:lnTo>
                      <a:pt x="305" y="260"/>
                    </a:lnTo>
                    <a:close/>
                    <a:moveTo>
                      <a:pt x="315" y="346"/>
                    </a:moveTo>
                    <a:lnTo>
                      <a:pt x="315" y="346"/>
                    </a:lnTo>
                    <a:cubicBezTo>
                      <a:pt x="311" y="345"/>
                      <a:pt x="308" y="343"/>
                      <a:pt x="304" y="341"/>
                    </a:cubicBezTo>
                    <a:cubicBezTo>
                      <a:pt x="300" y="344"/>
                      <a:pt x="296" y="346"/>
                      <a:pt x="293" y="349"/>
                    </a:cubicBezTo>
                    <a:cubicBezTo>
                      <a:pt x="293" y="349"/>
                      <a:pt x="292" y="350"/>
                      <a:pt x="292" y="350"/>
                    </a:cubicBezTo>
                    <a:cubicBezTo>
                      <a:pt x="285" y="356"/>
                      <a:pt x="279" y="362"/>
                      <a:pt x="274" y="367"/>
                    </a:cubicBezTo>
                    <a:cubicBezTo>
                      <a:pt x="274" y="367"/>
                      <a:pt x="274" y="368"/>
                      <a:pt x="274" y="368"/>
                    </a:cubicBezTo>
                    <a:cubicBezTo>
                      <a:pt x="272" y="370"/>
                      <a:pt x="270" y="373"/>
                      <a:pt x="268" y="375"/>
                    </a:cubicBezTo>
                    <a:cubicBezTo>
                      <a:pt x="268" y="376"/>
                      <a:pt x="268" y="376"/>
                      <a:pt x="268" y="376"/>
                    </a:cubicBezTo>
                    <a:cubicBezTo>
                      <a:pt x="261" y="386"/>
                      <a:pt x="258" y="395"/>
                      <a:pt x="257" y="403"/>
                    </a:cubicBezTo>
                    <a:cubicBezTo>
                      <a:pt x="255" y="415"/>
                      <a:pt x="256" y="431"/>
                      <a:pt x="249" y="441"/>
                    </a:cubicBezTo>
                    <a:cubicBezTo>
                      <a:pt x="260" y="440"/>
                      <a:pt x="263" y="437"/>
                      <a:pt x="270" y="431"/>
                    </a:cubicBezTo>
                    <a:cubicBezTo>
                      <a:pt x="263" y="401"/>
                      <a:pt x="285" y="362"/>
                      <a:pt x="315" y="346"/>
                    </a:cubicBezTo>
                    <a:lnTo>
                      <a:pt x="315" y="346"/>
                    </a:lnTo>
                    <a:close/>
                    <a:moveTo>
                      <a:pt x="318" y="401"/>
                    </a:moveTo>
                    <a:lnTo>
                      <a:pt x="318" y="401"/>
                    </a:lnTo>
                    <a:cubicBezTo>
                      <a:pt x="317" y="402"/>
                      <a:pt x="317" y="403"/>
                      <a:pt x="316" y="405"/>
                    </a:cubicBezTo>
                    <a:cubicBezTo>
                      <a:pt x="310" y="417"/>
                      <a:pt x="317" y="427"/>
                      <a:pt x="324" y="427"/>
                    </a:cubicBezTo>
                    <a:cubicBezTo>
                      <a:pt x="342" y="427"/>
                      <a:pt x="341" y="402"/>
                      <a:pt x="318" y="401"/>
                    </a:cubicBezTo>
                    <a:lnTo>
                      <a:pt x="318" y="401"/>
                    </a:lnTo>
                    <a:close/>
                    <a:moveTo>
                      <a:pt x="286" y="347"/>
                    </a:moveTo>
                    <a:lnTo>
                      <a:pt x="286" y="347"/>
                    </a:lnTo>
                    <a:cubicBezTo>
                      <a:pt x="277" y="340"/>
                      <a:pt x="266" y="331"/>
                      <a:pt x="261" y="320"/>
                    </a:cubicBezTo>
                    <a:cubicBezTo>
                      <a:pt x="260" y="326"/>
                      <a:pt x="260" y="332"/>
                      <a:pt x="262" y="338"/>
                    </a:cubicBezTo>
                    <a:lnTo>
                      <a:pt x="262" y="338"/>
                    </a:lnTo>
                    <a:cubicBezTo>
                      <a:pt x="264" y="347"/>
                      <a:pt x="268" y="355"/>
                      <a:pt x="272" y="361"/>
                    </a:cubicBezTo>
                    <a:cubicBezTo>
                      <a:pt x="276" y="357"/>
                      <a:pt x="281" y="352"/>
                      <a:pt x="286" y="347"/>
                    </a:cubicBezTo>
                    <a:lnTo>
                      <a:pt x="286" y="347"/>
                    </a:lnTo>
                    <a:close/>
                    <a:moveTo>
                      <a:pt x="266" y="460"/>
                    </a:moveTo>
                    <a:lnTo>
                      <a:pt x="266" y="460"/>
                    </a:lnTo>
                    <a:cubicBezTo>
                      <a:pt x="266" y="468"/>
                      <a:pt x="267" y="476"/>
                      <a:pt x="266" y="484"/>
                    </a:cubicBezTo>
                    <a:cubicBezTo>
                      <a:pt x="275" y="483"/>
                      <a:pt x="278" y="481"/>
                      <a:pt x="283" y="476"/>
                    </a:cubicBezTo>
                    <a:cubicBezTo>
                      <a:pt x="277" y="472"/>
                      <a:pt x="271" y="467"/>
                      <a:pt x="266" y="460"/>
                    </a:cubicBezTo>
                    <a:lnTo>
                      <a:pt x="266" y="460"/>
                    </a:lnTo>
                    <a:close/>
                    <a:moveTo>
                      <a:pt x="263" y="356"/>
                    </a:moveTo>
                    <a:lnTo>
                      <a:pt x="263" y="356"/>
                    </a:lnTo>
                    <a:lnTo>
                      <a:pt x="252" y="362"/>
                    </a:lnTo>
                    <a:lnTo>
                      <a:pt x="258" y="374"/>
                    </a:lnTo>
                    <a:cubicBezTo>
                      <a:pt x="260" y="373"/>
                      <a:pt x="262" y="372"/>
                      <a:pt x="264" y="372"/>
                    </a:cubicBezTo>
                    <a:cubicBezTo>
                      <a:pt x="265" y="370"/>
                      <a:pt x="267" y="368"/>
                      <a:pt x="269" y="366"/>
                    </a:cubicBezTo>
                    <a:cubicBezTo>
                      <a:pt x="267" y="363"/>
                      <a:pt x="265" y="359"/>
                      <a:pt x="263" y="356"/>
                    </a:cubicBezTo>
                    <a:lnTo>
                      <a:pt x="263" y="356"/>
                    </a:lnTo>
                    <a:close/>
                    <a:moveTo>
                      <a:pt x="232" y="406"/>
                    </a:moveTo>
                    <a:lnTo>
                      <a:pt x="232" y="406"/>
                    </a:lnTo>
                    <a:cubicBezTo>
                      <a:pt x="232" y="408"/>
                      <a:pt x="232" y="411"/>
                      <a:pt x="232" y="413"/>
                    </a:cubicBezTo>
                    <a:cubicBezTo>
                      <a:pt x="238" y="409"/>
                      <a:pt x="246" y="403"/>
                      <a:pt x="251" y="402"/>
                    </a:cubicBezTo>
                    <a:cubicBezTo>
                      <a:pt x="253" y="395"/>
                      <a:pt x="255" y="388"/>
                      <a:pt x="259" y="379"/>
                    </a:cubicBezTo>
                    <a:cubicBezTo>
                      <a:pt x="259" y="380"/>
                      <a:pt x="258" y="380"/>
                      <a:pt x="258" y="380"/>
                    </a:cubicBezTo>
                    <a:cubicBezTo>
                      <a:pt x="258" y="380"/>
                      <a:pt x="258" y="380"/>
                      <a:pt x="258" y="380"/>
                    </a:cubicBezTo>
                    <a:cubicBezTo>
                      <a:pt x="246" y="387"/>
                      <a:pt x="234" y="401"/>
                      <a:pt x="232" y="406"/>
                    </a:cubicBezTo>
                    <a:lnTo>
                      <a:pt x="232" y="406"/>
                    </a:lnTo>
                    <a:close/>
                    <a:moveTo>
                      <a:pt x="233" y="371"/>
                    </a:moveTo>
                    <a:lnTo>
                      <a:pt x="233" y="371"/>
                    </a:lnTo>
                    <a:cubicBezTo>
                      <a:pt x="232" y="379"/>
                      <a:pt x="231" y="388"/>
                      <a:pt x="232" y="397"/>
                    </a:cubicBezTo>
                    <a:cubicBezTo>
                      <a:pt x="234" y="393"/>
                      <a:pt x="238" y="389"/>
                      <a:pt x="242" y="385"/>
                    </a:cubicBezTo>
                    <a:lnTo>
                      <a:pt x="233" y="371"/>
                    </a:lnTo>
                    <a:lnTo>
                      <a:pt x="233" y="371"/>
                    </a:lnTo>
                    <a:close/>
                    <a:moveTo>
                      <a:pt x="236" y="352"/>
                    </a:moveTo>
                    <a:lnTo>
                      <a:pt x="236" y="352"/>
                    </a:lnTo>
                    <a:cubicBezTo>
                      <a:pt x="235" y="355"/>
                      <a:pt x="235" y="359"/>
                      <a:pt x="234" y="362"/>
                    </a:cubicBezTo>
                    <a:lnTo>
                      <a:pt x="246" y="381"/>
                    </a:lnTo>
                    <a:cubicBezTo>
                      <a:pt x="248" y="380"/>
                      <a:pt x="251" y="378"/>
                      <a:pt x="253" y="377"/>
                    </a:cubicBezTo>
                    <a:cubicBezTo>
                      <a:pt x="243" y="357"/>
                      <a:pt x="241" y="361"/>
                      <a:pt x="260" y="351"/>
                    </a:cubicBezTo>
                    <a:cubicBezTo>
                      <a:pt x="259" y="348"/>
                      <a:pt x="258" y="345"/>
                      <a:pt x="257" y="342"/>
                    </a:cubicBezTo>
                    <a:cubicBezTo>
                      <a:pt x="252" y="343"/>
                      <a:pt x="243" y="347"/>
                      <a:pt x="236" y="352"/>
                    </a:cubicBezTo>
                    <a:lnTo>
                      <a:pt x="236" y="352"/>
                    </a:lnTo>
                    <a:close/>
                    <a:moveTo>
                      <a:pt x="267" y="279"/>
                    </a:moveTo>
                    <a:lnTo>
                      <a:pt x="267" y="279"/>
                    </a:lnTo>
                    <a:cubicBezTo>
                      <a:pt x="254" y="299"/>
                      <a:pt x="244" y="321"/>
                      <a:pt x="238" y="344"/>
                    </a:cubicBezTo>
                    <a:cubicBezTo>
                      <a:pt x="244" y="340"/>
                      <a:pt x="251" y="338"/>
                      <a:pt x="255" y="336"/>
                    </a:cubicBezTo>
                    <a:cubicBezTo>
                      <a:pt x="254" y="328"/>
                      <a:pt x="254" y="319"/>
                      <a:pt x="258" y="309"/>
                    </a:cubicBezTo>
                    <a:cubicBezTo>
                      <a:pt x="259" y="306"/>
                      <a:pt x="263" y="306"/>
                      <a:pt x="263" y="310"/>
                    </a:cubicBezTo>
                    <a:cubicBezTo>
                      <a:pt x="265" y="324"/>
                      <a:pt x="280" y="335"/>
                      <a:pt x="291" y="344"/>
                    </a:cubicBezTo>
                    <a:cubicBezTo>
                      <a:pt x="293" y="342"/>
                      <a:pt x="296" y="339"/>
                      <a:pt x="299" y="337"/>
                    </a:cubicBezTo>
                    <a:cubicBezTo>
                      <a:pt x="283" y="325"/>
                      <a:pt x="271" y="308"/>
                      <a:pt x="267" y="279"/>
                    </a:cubicBezTo>
                    <a:lnTo>
                      <a:pt x="267" y="279"/>
                    </a:lnTo>
                    <a:close/>
                    <a:moveTo>
                      <a:pt x="287" y="255"/>
                    </a:moveTo>
                    <a:lnTo>
                      <a:pt x="287" y="255"/>
                    </a:lnTo>
                    <a:cubicBezTo>
                      <a:pt x="284" y="258"/>
                      <a:pt x="281" y="261"/>
                      <a:pt x="278" y="265"/>
                    </a:cubicBezTo>
                    <a:cubicBezTo>
                      <a:pt x="284" y="273"/>
                      <a:pt x="290" y="278"/>
                      <a:pt x="298" y="281"/>
                    </a:cubicBezTo>
                    <a:cubicBezTo>
                      <a:pt x="297" y="274"/>
                      <a:pt x="297" y="264"/>
                      <a:pt x="299" y="258"/>
                    </a:cubicBezTo>
                    <a:lnTo>
                      <a:pt x="287" y="255"/>
                    </a:lnTo>
                    <a:lnTo>
                      <a:pt x="287" y="255"/>
                    </a:lnTo>
                    <a:close/>
                    <a:moveTo>
                      <a:pt x="445" y="236"/>
                    </a:moveTo>
                    <a:lnTo>
                      <a:pt x="445" y="236"/>
                    </a:lnTo>
                    <a:cubicBezTo>
                      <a:pt x="442" y="238"/>
                      <a:pt x="439" y="239"/>
                      <a:pt x="435" y="239"/>
                    </a:cubicBezTo>
                    <a:cubicBezTo>
                      <a:pt x="434" y="247"/>
                      <a:pt x="433" y="255"/>
                      <a:pt x="434" y="263"/>
                    </a:cubicBezTo>
                    <a:lnTo>
                      <a:pt x="449" y="247"/>
                    </a:lnTo>
                    <a:cubicBezTo>
                      <a:pt x="446" y="243"/>
                      <a:pt x="445" y="240"/>
                      <a:pt x="445" y="236"/>
                    </a:cubicBezTo>
                    <a:lnTo>
                      <a:pt x="445" y="236"/>
                    </a:lnTo>
                    <a:close/>
                    <a:moveTo>
                      <a:pt x="428" y="253"/>
                    </a:moveTo>
                    <a:lnTo>
                      <a:pt x="428" y="253"/>
                    </a:lnTo>
                    <a:cubicBezTo>
                      <a:pt x="424" y="252"/>
                      <a:pt x="420" y="251"/>
                      <a:pt x="418" y="247"/>
                    </a:cubicBezTo>
                    <a:cubicBezTo>
                      <a:pt x="417" y="245"/>
                      <a:pt x="423" y="246"/>
                      <a:pt x="424" y="246"/>
                    </a:cubicBezTo>
                    <a:cubicBezTo>
                      <a:pt x="426" y="246"/>
                      <a:pt x="427" y="245"/>
                      <a:pt x="429" y="245"/>
                    </a:cubicBezTo>
                    <a:cubicBezTo>
                      <a:pt x="429" y="242"/>
                      <a:pt x="429" y="239"/>
                      <a:pt x="430" y="236"/>
                    </a:cubicBezTo>
                    <a:cubicBezTo>
                      <a:pt x="430" y="236"/>
                      <a:pt x="430" y="235"/>
                      <a:pt x="430" y="235"/>
                    </a:cubicBezTo>
                    <a:cubicBezTo>
                      <a:pt x="430" y="234"/>
                      <a:pt x="430" y="233"/>
                      <a:pt x="430" y="232"/>
                    </a:cubicBezTo>
                    <a:cubicBezTo>
                      <a:pt x="431" y="229"/>
                      <a:pt x="436" y="229"/>
                      <a:pt x="436" y="233"/>
                    </a:cubicBezTo>
                    <a:cubicBezTo>
                      <a:pt x="452" y="232"/>
                      <a:pt x="449" y="208"/>
                      <a:pt x="432" y="212"/>
                    </a:cubicBezTo>
                    <a:cubicBezTo>
                      <a:pt x="428" y="212"/>
                      <a:pt x="427" y="207"/>
                      <a:pt x="431" y="206"/>
                    </a:cubicBezTo>
                    <a:cubicBezTo>
                      <a:pt x="435" y="205"/>
                      <a:pt x="438" y="205"/>
                      <a:pt x="441" y="206"/>
                    </a:cubicBezTo>
                    <a:cubicBezTo>
                      <a:pt x="439" y="183"/>
                      <a:pt x="403" y="197"/>
                      <a:pt x="423" y="215"/>
                    </a:cubicBezTo>
                    <a:cubicBezTo>
                      <a:pt x="426" y="217"/>
                      <a:pt x="423" y="222"/>
                      <a:pt x="420" y="219"/>
                    </a:cubicBezTo>
                    <a:cubicBezTo>
                      <a:pt x="416" y="216"/>
                      <a:pt x="414" y="213"/>
                      <a:pt x="413" y="210"/>
                    </a:cubicBezTo>
                    <a:cubicBezTo>
                      <a:pt x="400" y="212"/>
                      <a:pt x="403" y="228"/>
                      <a:pt x="412" y="231"/>
                    </a:cubicBezTo>
                    <a:lnTo>
                      <a:pt x="412" y="230"/>
                    </a:lnTo>
                    <a:cubicBezTo>
                      <a:pt x="413" y="227"/>
                      <a:pt x="418" y="228"/>
                      <a:pt x="417" y="232"/>
                    </a:cubicBezTo>
                    <a:lnTo>
                      <a:pt x="416" y="234"/>
                    </a:lnTo>
                    <a:cubicBezTo>
                      <a:pt x="416" y="235"/>
                      <a:pt x="416" y="235"/>
                      <a:pt x="416" y="235"/>
                    </a:cubicBezTo>
                    <a:lnTo>
                      <a:pt x="403" y="288"/>
                    </a:lnTo>
                    <a:cubicBezTo>
                      <a:pt x="406" y="288"/>
                      <a:pt x="408" y="289"/>
                      <a:pt x="410" y="289"/>
                    </a:cubicBezTo>
                    <a:lnTo>
                      <a:pt x="430" y="268"/>
                    </a:lnTo>
                    <a:cubicBezTo>
                      <a:pt x="428" y="263"/>
                      <a:pt x="428" y="258"/>
                      <a:pt x="428" y="253"/>
                    </a:cubicBezTo>
                    <a:lnTo>
                      <a:pt x="428" y="253"/>
                    </a:lnTo>
                    <a:close/>
                    <a:moveTo>
                      <a:pt x="456" y="273"/>
                    </a:moveTo>
                    <a:lnTo>
                      <a:pt x="456" y="273"/>
                    </a:lnTo>
                    <a:cubicBezTo>
                      <a:pt x="453" y="268"/>
                      <a:pt x="452" y="262"/>
                      <a:pt x="453" y="257"/>
                    </a:cubicBezTo>
                    <a:cubicBezTo>
                      <a:pt x="453" y="254"/>
                      <a:pt x="456" y="259"/>
                      <a:pt x="456" y="259"/>
                    </a:cubicBezTo>
                    <a:cubicBezTo>
                      <a:pt x="458" y="261"/>
                      <a:pt x="460" y="262"/>
                      <a:pt x="463" y="263"/>
                    </a:cubicBezTo>
                    <a:cubicBezTo>
                      <a:pt x="467" y="256"/>
                      <a:pt x="472" y="249"/>
                      <a:pt x="477" y="243"/>
                    </a:cubicBezTo>
                    <a:cubicBezTo>
                      <a:pt x="483" y="235"/>
                      <a:pt x="488" y="228"/>
                      <a:pt x="494" y="221"/>
                    </a:cubicBezTo>
                    <a:cubicBezTo>
                      <a:pt x="484" y="209"/>
                      <a:pt x="468" y="216"/>
                      <a:pt x="473" y="234"/>
                    </a:cubicBezTo>
                    <a:cubicBezTo>
                      <a:pt x="474" y="238"/>
                      <a:pt x="468" y="239"/>
                      <a:pt x="467" y="235"/>
                    </a:cubicBezTo>
                    <a:cubicBezTo>
                      <a:pt x="466" y="231"/>
                      <a:pt x="466" y="228"/>
                      <a:pt x="466" y="225"/>
                    </a:cubicBezTo>
                    <a:cubicBezTo>
                      <a:pt x="454" y="221"/>
                      <a:pt x="445" y="232"/>
                      <a:pt x="453" y="243"/>
                    </a:cubicBezTo>
                    <a:cubicBezTo>
                      <a:pt x="456" y="240"/>
                      <a:pt x="459" y="244"/>
                      <a:pt x="457" y="247"/>
                    </a:cubicBezTo>
                    <a:lnTo>
                      <a:pt x="435" y="270"/>
                    </a:lnTo>
                    <a:cubicBezTo>
                      <a:pt x="435" y="271"/>
                      <a:pt x="435" y="271"/>
                      <a:pt x="434" y="271"/>
                    </a:cubicBezTo>
                    <a:lnTo>
                      <a:pt x="417" y="290"/>
                    </a:lnTo>
                    <a:cubicBezTo>
                      <a:pt x="424" y="292"/>
                      <a:pt x="432" y="293"/>
                      <a:pt x="440" y="296"/>
                    </a:cubicBezTo>
                    <a:cubicBezTo>
                      <a:pt x="445" y="288"/>
                      <a:pt x="451" y="280"/>
                      <a:pt x="456" y="273"/>
                    </a:cubicBezTo>
                    <a:lnTo>
                      <a:pt x="456" y="273"/>
                    </a:lnTo>
                    <a:close/>
                    <a:moveTo>
                      <a:pt x="431" y="430"/>
                    </a:moveTo>
                    <a:lnTo>
                      <a:pt x="431" y="430"/>
                    </a:lnTo>
                    <a:cubicBezTo>
                      <a:pt x="462" y="417"/>
                      <a:pt x="472" y="392"/>
                      <a:pt x="471" y="372"/>
                    </a:cubicBezTo>
                    <a:cubicBezTo>
                      <a:pt x="464" y="382"/>
                      <a:pt x="457" y="393"/>
                      <a:pt x="450" y="402"/>
                    </a:cubicBezTo>
                    <a:cubicBezTo>
                      <a:pt x="444" y="412"/>
                      <a:pt x="437" y="421"/>
                      <a:pt x="431" y="430"/>
                    </a:cubicBezTo>
                    <a:lnTo>
                      <a:pt x="431" y="430"/>
                    </a:lnTo>
                    <a:close/>
                    <a:moveTo>
                      <a:pt x="493" y="359"/>
                    </a:moveTo>
                    <a:lnTo>
                      <a:pt x="493" y="359"/>
                    </a:lnTo>
                    <a:cubicBezTo>
                      <a:pt x="506" y="345"/>
                      <a:pt x="511" y="331"/>
                      <a:pt x="511" y="317"/>
                    </a:cubicBezTo>
                    <a:cubicBezTo>
                      <a:pt x="503" y="326"/>
                      <a:pt x="496" y="335"/>
                      <a:pt x="490" y="345"/>
                    </a:cubicBezTo>
                    <a:cubicBezTo>
                      <a:pt x="491" y="349"/>
                      <a:pt x="492" y="354"/>
                      <a:pt x="493" y="359"/>
                    </a:cubicBezTo>
                    <a:lnTo>
                      <a:pt x="493" y="359"/>
                    </a:lnTo>
                    <a:close/>
                    <a:moveTo>
                      <a:pt x="534" y="308"/>
                    </a:moveTo>
                    <a:lnTo>
                      <a:pt x="534" y="308"/>
                    </a:lnTo>
                    <a:cubicBezTo>
                      <a:pt x="548" y="297"/>
                      <a:pt x="553" y="285"/>
                      <a:pt x="553" y="270"/>
                    </a:cubicBezTo>
                    <a:cubicBezTo>
                      <a:pt x="545" y="277"/>
                      <a:pt x="538" y="284"/>
                      <a:pt x="531" y="292"/>
                    </a:cubicBezTo>
                    <a:cubicBezTo>
                      <a:pt x="532" y="298"/>
                      <a:pt x="533" y="303"/>
                      <a:pt x="534" y="308"/>
                    </a:cubicBezTo>
                    <a:lnTo>
                      <a:pt x="534" y="308"/>
                    </a:lnTo>
                    <a:close/>
                    <a:moveTo>
                      <a:pt x="533" y="331"/>
                    </a:moveTo>
                    <a:lnTo>
                      <a:pt x="533" y="331"/>
                    </a:lnTo>
                    <a:cubicBezTo>
                      <a:pt x="562" y="318"/>
                      <a:pt x="575" y="287"/>
                      <a:pt x="572" y="254"/>
                    </a:cubicBezTo>
                    <a:cubicBezTo>
                      <a:pt x="567" y="258"/>
                      <a:pt x="563" y="261"/>
                      <a:pt x="558" y="265"/>
                    </a:cubicBezTo>
                    <a:cubicBezTo>
                      <a:pt x="560" y="285"/>
                      <a:pt x="553" y="301"/>
                      <a:pt x="534" y="315"/>
                    </a:cubicBezTo>
                    <a:cubicBezTo>
                      <a:pt x="534" y="321"/>
                      <a:pt x="534" y="326"/>
                      <a:pt x="533" y="331"/>
                    </a:cubicBezTo>
                    <a:lnTo>
                      <a:pt x="533" y="331"/>
                    </a:lnTo>
                    <a:close/>
                    <a:moveTo>
                      <a:pt x="420" y="452"/>
                    </a:moveTo>
                    <a:lnTo>
                      <a:pt x="420" y="452"/>
                    </a:lnTo>
                    <a:cubicBezTo>
                      <a:pt x="420" y="452"/>
                      <a:pt x="420" y="452"/>
                      <a:pt x="420" y="452"/>
                    </a:cubicBezTo>
                    <a:cubicBezTo>
                      <a:pt x="453" y="449"/>
                      <a:pt x="482" y="423"/>
                      <a:pt x="488" y="388"/>
                    </a:cubicBezTo>
                    <a:cubicBezTo>
                      <a:pt x="488" y="387"/>
                      <a:pt x="488" y="387"/>
                      <a:pt x="488" y="387"/>
                    </a:cubicBezTo>
                    <a:cubicBezTo>
                      <a:pt x="489" y="380"/>
                      <a:pt x="489" y="373"/>
                      <a:pt x="488" y="365"/>
                    </a:cubicBezTo>
                    <a:cubicBezTo>
                      <a:pt x="488" y="365"/>
                      <a:pt x="488" y="364"/>
                      <a:pt x="488" y="364"/>
                    </a:cubicBezTo>
                    <a:cubicBezTo>
                      <a:pt x="488" y="360"/>
                      <a:pt x="487" y="355"/>
                      <a:pt x="485" y="351"/>
                    </a:cubicBezTo>
                    <a:cubicBezTo>
                      <a:pt x="482" y="355"/>
                      <a:pt x="479" y="360"/>
                      <a:pt x="475" y="365"/>
                    </a:cubicBezTo>
                    <a:cubicBezTo>
                      <a:pt x="480" y="390"/>
                      <a:pt x="469" y="425"/>
                      <a:pt x="425" y="438"/>
                    </a:cubicBezTo>
                    <a:cubicBezTo>
                      <a:pt x="422" y="443"/>
                      <a:pt x="418" y="447"/>
                      <a:pt x="415" y="452"/>
                    </a:cubicBezTo>
                    <a:cubicBezTo>
                      <a:pt x="416" y="452"/>
                      <a:pt x="418" y="452"/>
                      <a:pt x="420" y="452"/>
                    </a:cubicBezTo>
                    <a:lnTo>
                      <a:pt x="420" y="452"/>
                    </a:lnTo>
                    <a:close/>
                    <a:moveTo>
                      <a:pt x="299" y="552"/>
                    </a:moveTo>
                    <a:lnTo>
                      <a:pt x="299" y="552"/>
                    </a:lnTo>
                    <a:cubicBezTo>
                      <a:pt x="299" y="552"/>
                      <a:pt x="299" y="552"/>
                      <a:pt x="299" y="552"/>
                    </a:cubicBezTo>
                    <a:cubicBezTo>
                      <a:pt x="299" y="553"/>
                      <a:pt x="300" y="554"/>
                      <a:pt x="301" y="555"/>
                    </a:cubicBezTo>
                    <a:cubicBezTo>
                      <a:pt x="312" y="549"/>
                      <a:pt x="322" y="541"/>
                      <a:pt x="332" y="533"/>
                    </a:cubicBezTo>
                    <a:cubicBezTo>
                      <a:pt x="332" y="533"/>
                      <a:pt x="332" y="533"/>
                      <a:pt x="332" y="533"/>
                    </a:cubicBezTo>
                    <a:cubicBezTo>
                      <a:pt x="337" y="529"/>
                      <a:pt x="342" y="525"/>
                      <a:pt x="346" y="521"/>
                    </a:cubicBezTo>
                    <a:cubicBezTo>
                      <a:pt x="346" y="521"/>
                      <a:pt x="347" y="521"/>
                      <a:pt x="347" y="521"/>
                    </a:cubicBezTo>
                    <a:cubicBezTo>
                      <a:pt x="351" y="517"/>
                      <a:pt x="356" y="512"/>
                      <a:pt x="360" y="508"/>
                    </a:cubicBezTo>
                    <a:cubicBezTo>
                      <a:pt x="360" y="508"/>
                      <a:pt x="361" y="508"/>
                      <a:pt x="361" y="507"/>
                    </a:cubicBezTo>
                    <a:cubicBezTo>
                      <a:pt x="367" y="502"/>
                      <a:pt x="372" y="495"/>
                      <a:pt x="378" y="489"/>
                    </a:cubicBezTo>
                    <a:cubicBezTo>
                      <a:pt x="378" y="489"/>
                      <a:pt x="378" y="488"/>
                      <a:pt x="379" y="488"/>
                    </a:cubicBezTo>
                    <a:cubicBezTo>
                      <a:pt x="384" y="483"/>
                      <a:pt x="389" y="477"/>
                      <a:pt x="393" y="471"/>
                    </a:cubicBezTo>
                    <a:cubicBezTo>
                      <a:pt x="394" y="470"/>
                      <a:pt x="394" y="470"/>
                      <a:pt x="394" y="470"/>
                    </a:cubicBezTo>
                    <a:cubicBezTo>
                      <a:pt x="398" y="465"/>
                      <a:pt x="403" y="459"/>
                      <a:pt x="407" y="454"/>
                    </a:cubicBezTo>
                    <a:cubicBezTo>
                      <a:pt x="407" y="453"/>
                      <a:pt x="407" y="453"/>
                      <a:pt x="407" y="453"/>
                    </a:cubicBezTo>
                    <a:cubicBezTo>
                      <a:pt x="412" y="447"/>
                      <a:pt x="417" y="440"/>
                      <a:pt x="421" y="434"/>
                    </a:cubicBezTo>
                    <a:cubicBezTo>
                      <a:pt x="421" y="434"/>
                      <a:pt x="421" y="434"/>
                      <a:pt x="422" y="433"/>
                    </a:cubicBezTo>
                    <a:cubicBezTo>
                      <a:pt x="438" y="410"/>
                      <a:pt x="454" y="386"/>
                      <a:pt x="470" y="363"/>
                    </a:cubicBezTo>
                    <a:cubicBezTo>
                      <a:pt x="470" y="363"/>
                      <a:pt x="470" y="363"/>
                      <a:pt x="470" y="363"/>
                    </a:cubicBezTo>
                    <a:cubicBezTo>
                      <a:pt x="475" y="356"/>
                      <a:pt x="479" y="350"/>
                      <a:pt x="484" y="343"/>
                    </a:cubicBezTo>
                    <a:cubicBezTo>
                      <a:pt x="484" y="343"/>
                      <a:pt x="484" y="343"/>
                      <a:pt x="484" y="343"/>
                    </a:cubicBezTo>
                    <a:cubicBezTo>
                      <a:pt x="492" y="332"/>
                      <a:pt x="500" y="321"/>
                      <a:pt x="508" y="311"/>
                    </a:cubicBezTo>
                    <a:cubicBezTo>
                      <a:pt x="509" y="310"/>
                      <a:pt x="510" y="309"/>
                      <a:pt x="510" y="308"/>
                    </a:cubicBezTo>
                    <a:cubicBezTo>
                      <a:pt x="511" y="308"/>
                      <a:pt x="511" y="307"/>
                      <a:pt x="511" y="307"/>
                    </a:cubicBezTo>
                    <a:cubicBezTo>
                      <a:pt x="516" y="301"/>
                      <a:pt x="521" y="296"/>
                      <a:pt x="526" y="290"/>
                    </a:cubicBezTo>
                    <a:cubicBezTo>
                      <a:pt x="526" y="290"/>
                      <a:pt x="526" y="290"/>
                      <a:pt x="526" y="289"/>
                    </a:cubicBezTo>
                    <a:cubicBezTo>
                      <a:pt x="535" y="280"/>
                      <a:pt x="544" y="270"/>
                      <a:pt x="553" y="262"/>
                    </a:cubicBezTo>
                    <a:cubicBezTo>
                      <a:pt x="553" y="262"/>
                      <a:pt x="554" y="262"/>
                      <a:pt x="554" y="262"/>
                    </a:cubicBezTo>
                    <a:cubicBezTo>
                      <a:pt x="560" y="256"/>
                      <a:pt x="566" y="252"/>
                      <a:pt x="572" y="247"/>
                    </a:cubicBezTo>
                    <a:cubicBezTo>
                      <a:pt x="572" y="247"/>
                      <a:pt x="573" y="247"/>
                      <a:pt x="573" y="247"/>
                    </a:cubicBezTo>
                    <a:lnTo>
                      <a:pt x="574" y="246"/>
                    </a:lnTo>
                    <a:cubicBezTo>
                      <a:pt x="574" y="246"/>
                      <a:pt x="574" y="246"/>
                      <a:pt x="574" y="246"/>
                    </a:cubicBezTo>
                    <a:cubicBezTo>
                      <a:pt x="575" y="245"/>
                      <a:pt x="576" y="244"/>
                      <a:pt x="577" y="244"/>
                    </a:cubicBezTo>
                    <a:lnTo>
                      <a:pt x="571" y="228"/>
                    </a:lnTo>
                    <a:cubicBezTo>
                      <a:pt x="568" y="230"/>
                      <a:pt x="565" y="233"/>
                      <a:pt x="562" y="235"/>
                    </a:cubicBezTo>
                    <a:cubicBezTo>
                      <a:pt x="562" y="235"/>
                      <a:pt x="562" y="236"/>
                      <a:pt x="562" y="236"/>
                    </a:cubicBezTo>
                    <a:cubicBezTo>
                      <a:pt x="456" y="323"/>
                      <a:pt x="411" y="466"/>
                      <a:pt x="294" y="544"/>
                    </a:cubicBezTo>
                    <a:cubicBezTo>
                      <a:pt x="296" y="547"/>
                      <a:pt x="297" y="549"/>
                      <a:pt x="299" y="552"/>
                    </a:cubicBezTo>
                    <a:lnTo>
                      <a:pt x="299" y="552"/>
                    </a:lnTo>
                    <a:close/>
                    <a:moveTo>
                      <a:pt x="400" y="562"/>
                    </a:moveTo>
                    <a:lnTo>
                      <a:pt x="400" y="562"/>
                    </a:lnTo>
                    <a:cubicBezTo>
                      <a:pt x="400" y="562"/>
                      <a:pt x="400" y="562"/>
                      <a:pt x="400" y="562"/>
                    </a:cubicBezTo>
                    <a:cubicBezTo>
                      <a:pt x="402" y="563"/>
                      <a:pt x="405" y="563"/>
                      <a:pt x="407" y="563"/>
                    </a:cubicBezTo>
                    <a:cubicBezTo>
                      <a:pt x="414" y="563"/>
                      <a:pt x="421" y="561"/>
                      <a:pt x="426" y="556"/>
                    </a:cubicBezTo>
                    <a:cubicBezTo>
                      <a:pt x="426" y="556"/>
                      <a:pt x="426" y="556"/>
                      <a:pt x="426" y="556"/>
                    </a:cubicBezTo>
                    <a:cubicBezTo>
                      <a:pt x="433" y="551"/>
                      <a:pt x="437" y="543"/>
                      <a:pt x="437" y="534"/>
                    </a:cubicBezTo>
                    <a:cubicBezTo>
                      <a:pt x="437" y="529"/>
                      <a:pt x="436" y="525"/>
                      <a:pt x="434" y="522"/>
                    </a:cubicBezTo>
                    <a:cubicBezTo>
                      <a:pt x="434" y="521"/>
                      <a:pt x="434" y="521"/>
                      <a:pt x="434" y="521"/>
                    </a:cubicBezTo>
                    <a:cubicBezTo>
                      <a:pt x="429" y="511"/>
                      <a:pt x="419" y="505"/>
                      <a:pt x="407" y="505"/>
                    </a:cubicBezTo>
                    <a:cubicBezTo>
                      <a:pt x="406" y="505"/>
                      <a:pt x="404" y="505"/>
                      <a:pt x="403" y="505"/>
                    </a:cubicBezTo>
                    <a:lnTo>
                      <a:pt x="402" y="505"/>
                    </a:lnTo>
                    <a:cubicBezTo>
                      <a:pt x="397" y="506"/>
                      <a:pt x="392" y="508"/>
                      <a:pt x="388" y="512"/>
                    </a:cubicBezTo>
                    <a:lnTo>
                      <a:pt x="388" y="512"/>
                    </a:lnTo>
                    <a:cubicBezTo>
                      <a:pt x="382" y="517"/>
                      <a:pt x="378" y="525"/>
                      <a:pt x="378" y="534"/>
                    </a:cubicBezTo>
                    <a:cubicBezTo>
                      <a:pt x="378" y="547"/>
                      <a:pt x="387" y="559"/>
                      <a:pt x="400" y="562"/>
                    </a:cubicBezTo>
                    <a:lnTo>
                      <a:pt x="400" y="562"/>
                    </a:lnTo>
                    <a:close/>
                    <a:moveTo>
                      <a:pt x="324" y="668"/>
                    </a:moveTo>
                    <a:lnTo>
                      <a:pt x="324" y="668"/>
                    </a:lnTo>
                    <a:cubicBezTo>
                      <a:pt x="332" y="665"/>
                      <a:pt x="340" y="662"/>
                      <a:pt x="347" y="657"/>
                    </a:cubicBezTo>
                    <a:cubicBezTo>
                      <a:pt x="347" y="657"/>
                      <a:pt x="347" y="657"/>
                      <a:pt x="348" y="657"/>
                    </a:cubicBezTo>
                    <a:cubicBezTo>
                      <a:pt x="354" y="653"/>
                      <a:pt x="360" y="648"/>
                      <a:pt x="365" y="643"/>
                    </a:cubicBezTo>
                    <a:cubicBezTo>
                      <a:pt x="365" y="643"/>
                      <a:pt x="365" y="643"/>
                      <a:pt x="365" y="643"/>
                    </a:cubicBezTo>
                    <a:cubicBezTo>
                      <a:pt x="390" y="618"/>
                      <a:pt x="397" y="585"/>
                      <a:pt x="396" y="567"/>
                    </a:cubicBezTo>
                    <a:cubicBezTo>
                      <a:pt x="391" y="565"/>
                      <a:pt x="385" y="562"/>
                      <a:pt x="381" y="557"/>
                    </a:cubicBezTo>
                    <a:cubicBezTo>
                      <a:pt x="384" y="590"/>
                      <a:pt x="374" y="629"/>
                      <a:pt x="327" y="653"/>
                    </a:cubicBezTo>
                    <a:cubicBezTo>
                      <a:pt x="326" y="653"/>
                      <a:pt x="326" y="653"/>
                      <a:pt x="325" y="653"/>
                    </a:cubicBezTo>
                    <a:cubicBezTo>
                      <a:pt x="325" y="653"/>
                      <a:pt x="324" y="653"/>
                      <a:pt x="324" y="653"/>
                    </a:cubicBezTo>
                    <a:cubicBezTo>
                      <a:pt x="316" y="650"/>
                      <a:pt x="307" y="646"/>
                      <a:pt x="300" y="641"/>
                    </a:cubicBezTo>
                    <a:cubicBezTo>
                      <a:pt x="299" y="640"/>
                      <a:pt x="299" y="640"/>
                      <a:pt x="298" y="640"/>
                    </a:cubicBezTo>
                    <a:cubicBezTo>
                      <a:pt x="292" y="635"/>
                      <a:pt x="286" y="629"/>
                      <a:pt x="282" y="622"/>
                    </a:cubicBezTo>
                    <a:cubicBezTo>
                      <a:pt x="282" y="621"/>
                      <a:pt x="282" y="621"/>
                      <a:pt x="281" y="621"/>
                    </a:cubicBezTo>
                    <a:cubicBezTo>
                      <a:pt x="272" y="605"/>
                      <a:pt x="274" y="585"/>
                      <a:pt x="300" y="569"/>
                    </a:cubicBezTo>
                    <a:cubicBezTo>
                      <a:pt x="299" y="565"/>
                      <a:pt x="297" y="561"/>
                      <a:pt x="295" y="557"/>
                    </a:cubicBezTo>
                    <a:cubicBezTo>
                      <a:pt x="241" y="594"/>
                      <a:pt x="263" y="640"/>
                      <a:pt x="324" y="668"/>
                    </a:cubicBezTo>
                    <a:lnTo>
                      <a:pt x="324" y="668"/>
                    </a:lnTo>
                    <a:close/>
                    <a:moveTo>
                      <a:pt x="349" y="662"/>
                    </a:moveTo>
                    <a:lnTo>
                      <a:pt x="349" y="662"/>
                    </a:lnTo>
                    <a:cubicBezTo>
                      <a:pt x="344" y="666"/>
                      <a:pt x="338" y="669"/>
                      <a:pt x="331" y="672"/>
                    </a:cubicBezTo>
                    <a:cubicBezTo>
                      <a:pt x="363" y="685"/>
                      <a:pt x="405" y="694"/>
                      <a:pt x="449" y="693"/>
                    </a:cubicBezTo>
                    <a:cubicBezTo>
                      <a:pt x="423" y="683"/>
                      <a:pt x="374" y="667"/>
                      <a:pt x="349" y="662"/>
                    </a:cubicBezTo>
                    <a:lnTo>
                      <a:pt x="349" y="662"/>
                    </a:lnTo>
                    <a:close/>
                    <a:moveTo>
                      <a:pt x="368" y="648"/>
                    </a:moveTo>
                    <a:lnTo>
                      <a:pt x="368" y="648"/>
                    </a:lnTo>
                    <a:cubicBezTo>
                      <a:pt x="364" y="652"/>
                      <a:pt x="360" y="655"/>
                      <a:pt x="356" y="658"/>
                    </a:cubicBezTo>
                    <a:cubicBezTo>
                      <a:pt x="387" y="665"/>
                      <a:pt x="443" y="683"/>
                      <a:pt x="463" y="692"/>
                    </a:cubicBezTo>
                    <a:cubicBezTo>
                      <a:pt x="475" y="692"/>
                      <a:pt x="487" y="690"/>
                      <a:pt x="499" y="688"/>
                    </a:cubicBezTo>
                    <a:cubicBezTo>
                      <a:pt x="465" y="677"/>
                      <a:pt x="398" y="656"/>
                      <a:pt x="368" y="648"/>
                    </a:cubicBezTo>
                    <a:lnTo>
                      <a:pt x="368" y="648"/>
                    </a:lnTo>
                    <a:close/>
                    <a:moveTo>
                      <a:pt x="402" y="568"/>
                    </a:moveTo>
                    <a:lnTo>
                      <a:pt x="402" y="568"/>
                    </a:lnTo>
                    <a:cubicBezTo>
                      <a:pt x="402" y="587"/>
                      <a:pt x="395" y="619"/>
                      <a:pt x="372" y="644"/>
                    </a:cubicBezTo>
                    <a:cubicBezTo>
                      <a:pt x="407" y="652"/>
                      <a:pt x="482" y="676"/>
                      <a:pt x="510" y="686"/>
                    </a:cubicBezTo>
                    <a:cubicBezTo>
                      <a:pt x="514" y="685"/>
                      <a:pt x="518" y="684"/>
                      <a:pt x="521" y="683"/>
                    </a:cubicBezTo>
                    <a:cubicBezTo>
                      <a:pt x="517" y="661"/>
                      <a:pt x="517" y="629"/>
                      <a:pt x="528" y="594"/>
                    </a:cubicBezTo>
                    <a:cubicBezTo>
                      <a:pt x="497" y="592"/>
                      <a:pt x="461" y="582"/>
                      <a:pt x="428" y="562"/>
                    </a:cubicBezTo>
                    <a:cubicBezTo>
                      <a:pt x="422" y="566"/>
                      <a:pt x="415" y="569"/>
                      <a:pt x="407" y="569"/>
                    </a:cubicBezTo>
                    <a:cubicBezTo>
                      <a:pt x="405" y="569"/>
                      <a:pt x="404" y="569"/>
                      <a:pt x="402" y="568"/>
                    </a:cubicBezTo>
                    <a:lnTo>
                      <a:pt x="402" y="568"/>
                    </a:lnTo>
                    <a:close/>
                    <a:moveTo>
                      <a:pt x="402" y="492"/>
                    </a:moveTo>
                    <a:lnTo>
                      <a:pt x="402" y="492"/>
                    </a:lnTo>
                    <a:cubicBezTo>
                      <a:pt x="402" y="495"/>
                      <a:pt x="403" y="497"/>
                      <a:pt x="404" y="499"/>
                    </a:cubicBezTo>
                    <a:cubicBezTo>
                      <a:pt x="405" y="499"/>
                      <a:pt x="406" y="499"/>
                      <a:pt x="407" y="499"/>
                    </a:cubicBezTo>
                    <a:cubicBezTo>
                      <a:pt x="413" y="499"/>
                      <a:pt x="418" y="500"/>
                      <a:pt x="423" y="503"/>
                    </a:cubicBezTo>
                    <a:cubicBezTo>
                      <a:pt x="426" y="487"/>
                      <a:pt x="411" y="481"/>
                      <a:pt x="402" y="492"/>
                    </a:cubicBezTo>
                    <a:lnTo>
                      <a:pt x="402" y="492"/>
                    </a:lnTo>
                    <a:close/>
                    <a:moveTo>
                      <a:pt x="422" y="464"/>
                    </a:moveTo>
                    <a:lnTo>
                      <a:pt x="422" y="464"/>
                    </a:lnTo>
                    <a:cubicBezTo>
                      <a:pt x="447" y="470"/>
                      <a:pt x="455" y="502"/>
                      <a:pt x="440" y="521"/>
                    </a:cubicBezTo>
                    <a:cubicBezTo>
                      <a:pt x="441" y="525"/>
                      <a:pt x="442" y="529"/>
                      <a:pt x="442" y="534"/>
                    </a:cubicBezTo>
                    <a:cubicBezTo>
                      <a:pt x="442" y="543"/>
                      <a:pt x="438" y="552"/>
                      <a:pt x="432" y="558"/>
                    </a:cubicBezTo>
                    <a:cubicBezTo>
                      <a:pt x="481" y="588"/>
                      <a:pt x="536" y="593"/>
                      <a:pt x="572" y="586"/>
                    </a:cubicBezTo>
                    <a:cubicBezTo>
                      <a:pt x="610" y="578"/>
                      <a:pt x="623" y="557"/>
                      <a:pt x="600" y="536"/>
                    </a:cubicBezTo>
                    <a:cubicBezTo>
                      <a:pt x="595" y="532"/>
                      <a:pt x="607" y="521"/>
                      <a:pt x="615" y="520"/>
                    </a:cubicBezTo>
                    <a:cubicBezTo>
                      <a:pt x="616" y="515"/>
                      <a:pt x="614" y="511"/>
                      <a:pt x="609" y="509"/>
                    </a:cubicBezTo>
                    <a:cubicBezTo>
                      <a:pt x="598" y="508"/>
                      <a:pt x="579" y="514"/>
                      <a:pt x="566" y="517"/>
                    </a:cubicBezTo>
                    <a:cubicBezTo>
                      <a:pt x="566" y="519"/>
                      <a:pt x="562" y="520"/>
                      <a:pt x="561" y="517"/>
                    </a:cubicBezTo>
                    <a:cubicBezTo>
                      <a:pt x="560" y="513"/>
                      <a:pt x="563" y="507"/>
                      <a:pt x="564" y="505"/>
                    </a:cubicBezTo>
                    <a:cubicBezTo>
                      <a:pt x="566" y="501"/>
                      <a:pt x="570" y="504"/>
                      <a:pt x="569" y="507"/>
                    </a:cubicBezTo>
                    <a:cubicBezTo>
                      <a:pt x="568" y="508"/>
                      <a:pt x="568" y="509"/>
                      <a:pt x="567" y="511"/>
                    </a:cubicBezTo>
                    <a:cubicBezTo>
                      <a:pt x="580" y="508"/>
                      <a:pt x="597" y="502"/>
                      <a:pt x="609" y="503"/>
                    </a:cubicBezTo>
                    <a:cubicBezTo>
                      <a:pt x="612" y="501"/>
                      <a:pt x="620" y="495"/>
                      <a:pt x="619" y="491"/>
                    </a:cubicBezTo>
                    <a:cubicBezTo>
                      <a:pt x="618" y="490"/>
                      <a:pt x="617" y="489"/>
                      <a:pt x="616" y="487"/>
                    </a:cubicBezTo>
                    <a:cubicBezTo>
                      <a:pt x="610" y="479"/>
                      <a:pt x="612" y="473"/>
                      <a:pt x="618" y="467"/>
                    </a:cubicBezTo>
                    <a:cubicBezTo>
                      <a:pt x="608" y="466"/>
                      <a:pt x="596" y="467"/>
                      <a:pt x="590" y="474"/>
                    </a:cubicBezTo>
                    <a:cubicBezTo>
                      <a:pt x="586" y="479"/>
                      <a:pt x="579" y="467"/>
                      <a:pt x="579" y="466"/>
                    </a:cubicBezTo>
                    <a:cubicBezTo>
                      <a:pt x="576" y="460"/>
                      <a:pt x="576" y="452"/>
                      <a:pt x="586" y="443"/>
                    </a:cubicBezTo>
                    <a:cubicBezTo>
                      <a:pt x="588" y="440"/>
                      <a:pt x="592" y="445"/>
                      <a:pt x="590" y="447"/>
                    </a:cubicBezTo>
                    <a:cubicBezTo>
                      <a:pt x="582" y="454"/>
                      <a:pt x="580" y="461"/>
                      <a:pt x="587" y="468"/>
                    </a:cubicBezTo>
                    <a:lnTo>
                      <a:pt x="588" y="469"/>
                    </a:lnTo>
                    <a:cubicBezTo>
                      <a:pt x="598" y="461"/>
                      <a:pt x="612" y="460"/>
                      <a:pt x="624" y="463"/>
                    </a:cubicBezTo>
                    <a:lnTo>
                      <a:pt x="624" y="463"/>
                    </a:lnTo>
                    <a:lnTo>
                      <a:pt x="624" y="463"/>
                    </a:lnTo>
                    <a:cubicBezTo>
                      <a:pt x="645" y="461"/>
                      <a:pt x="644" y="453"/>
                      <a:pt x="638" y="437"/>
                    </a:cubicBezTo>
                    <a:cubicBezTo>
                      <a:pt x="636" y="431"/>
                      <a:pt x="633" y="424"/>
                      <a:pt x="630" y="415"/>
                    </a:cubicBezTo>
                    <a:cubicBezTo>
                      <a:pt x="625" y="404"/>
                      <a:pt x="617" y="379"/>
                      <a:pt x="608" y="353"/>
                    </a:cubicBezTo>
                    <a:cubicBezTo>
                      <a:pt x="584" y="343"/>
                      <a:pt x="549" y="349"/>
                      <a:pt x="523" y="361"/>
                    </a:cubicBezTo>
                    <a:cubicBezTo>
                      <a:pt x="516" y="371"/>
                      <a:pt x="507" y="380"/>
                      <a:pt x="493" y="389"/>
                    </a:cubicBezTo>
                    <a:cubicBezTo>
                      <a:pt x="487" y="426"/>
                      <a:pt x="457" y="453"/>
                      <a:pt x="423" y="457"/>
                    </a:cubicBezTo>
                    <a:lnTo>
                      <a:pt x="422" y="464"/>
                    </a:lnTo>
                    <a:lnTo>
                      <a:pt x="422" y="464"/>
                    </a:lnTo>
                    <a:close/>
                    <a:moveTo>
                      <a:pt x="416" y="463"/>
                    </a:moveTo>
                    <a:lnTo>
                      <a:pt x="416" y="463"/>
                    </a:lnTo>
                    <a:lnTo>
                      <a:pt x="417" y="458"/>
                    </a:lnTo>
                    <a:cubicBezTo>
                      <a:pt x="415" y="458"/>
                      <a:pt x="413" y="458"/>
                      <a:pt x="411" y="458"/>
                    </a:cubicBezTo>
                    <a:cubicBezTo>
                      <a:pt x="407" y="463"/>
                      <a:pt x="403" y="468"/>
                      <a:pt x="399" y="473"/>
                    </a:cubicBezTo>
                    <a:cubicBezTo>
                      <a:pt x="399" y="477"/>
                      <a:pt x="399" y="482"/>
                      <a:pt x="400" y="485"/>
                    </a:cubicBezTo>
                    <a:cubicBezTo>
                      <a:pt x="412" y="476"/>
                      <a:pt x="435" y="482"/>
                      <a:pt x="428" y="506"/>
                    </a:cubicBezTo>
                    <a:cubicBezTo>
                      <a:pt x="431" y="508"/>
                      <a:pt x="434" y="511"/>
                      <a:pt x="437" y="515"/>
                    </a:cubicBezTo>
                    <a:cubicBezTo>
                      <a:pt x="449" y="498"/>
                      <a:pt x="439" y="469"/>
                      <a:pt x="414" y="469"/>
                    </a:cubicBezTo>
                    <a:cubicBezTo>
                      <a:pt x="411" y="468"/>
                      <a:pt x="411" y="463"/>
                      <a:pt x="415" y="463"/>
                    </a:cubicBezTo>
                    <a:cubicBezTo>
                      <a:pt x="415" y="463"/>
                      <a:pt x="416" y="463"/>
                      <a:pt x="416" y="463"/>
                    </a:cubicBezTo>
                    <a:lnTo>
                      <a:pt x="416" y="463"/>
                    </a:lnTo>
                    <a:close/>
                    <a:moveTo>
                      <a:pt x="514" y="262"/>
                    </a:moveTo>
                    <a:lnTo>
                      <a:pt x="514" y="262"/>
                    </a:lnTo>
                    <a:cubicBezTo>
                      <a:pt x="514" y="265"/>
                      <a:pt x="511" y="267"/>
                      <a:pt x="509" y="267"/>
                    </a:cubicBezTo>
                    <a:cubicBezTo>
                      <a:pt x="506" y="267"/>
                      <a:pt x="503" y="265"/>
                      <a:pt x="503" y="262"/>
                    </a:cubicBezTo>
                    <a:cubicBezTo>
                      <a:pt x="503" y="259"/>
                      <a:pt x="506" y="257"/>
                      <a:pt x="509" y="257"/>
                    </a:cubicBezTo>
                    <a:cubicBezTo>
                      <a:pt x="511" y="257"/>
                      <a:pt x="514" y="259"/>
                      <a:pt x="514" y="262"/>
                    </a:cubicBezTo>
                    <a:lnTo>
                      <a:pt x="514" y="262"/>
                    </a:lnTo>
                    <a:close/>
                    <a:moveTo>
                      <a:pt x="529" y="244"/>
                    </a:moveTo>
                    <a:lnTo>
                      <a:pt x="529" y="244"/>
                    </a:lnTo>
                    <a:cubicBezTo>
                      <a:pt x="529" y="248"/>
                      <a:pt x="526" y="250"/>
                      <a:pt x="523" y="250"/>
                    </a:cubicBezTo>
                    <a:cubicBezTo>
                      <a:pt x="520" y="250"/>
                      <a:pt x="517" y="248"/>
                      <a:pt x="517" y="244"/>
                    </a:cubicBezTo>
                    <a:cubicBezTo>
                      <a:pt x="517" y="241"/>
                      <a:pt x="520" y="239"/>
                      <a:pt x="523" y="239"/>
                    </a:cubicBezTo>
                    <a:cubicBezTo>
                      <a:pt x="526" y="239"/>
                      <a:pt x="529" y="241"/>
                      <a:pt x="529" y="244"/>
                    </a:cubicBezTo>
                    <a:lnTo>
                      <a:pt x="529" y="244"/>
                    </a:lnTo>
                    <a:close/>
                    <a:moveTo>
                      <a:pt x="499" y="280"/>
                    </a:moveTo>
                    <a:lnTo>
                      <a:pt x="499" y="280"/>
                    </a:lnTo>
                    <a:cubicBezTo>
                      <a:pt x="499" y="283"/>
                      <a:pt x="497" y="285"/>
                      <a:pt x="495" y="285"/>
                    </a:cubicBezTo>
                    <a:cubicBezTo>
                      <a:pt x="492" y="285"/>
                      <a:pt x="490" y="283"/>
                      <a:pt x="490" y="280"/>
                    </a:cubicBezTo>
                    <a:cubicBezTo>
                      <a:pt x="490" y="278"/>
                      <a:pt x="492" y="276"/>
                      <a:pt x="495" y="276"/>
                    </a:cubicBezTo>
                    <a:cubicBezTo>
                      <a:pt x="497" y="276"/>
                      <a:pt x="499" y="278"/>
                      <a:pt x="499" y="280"/>
                    </a:cubicBezTo>
                    <a:lnTo>
                      <a:pt x="499" y="280"/>
                    </a:lnTo>
                    <a:close/>
                    <a:moveTo>
                      <a:pt x="339" y="230"/>
                    </a:moveTo>
                    <a:lnTo>
                      <a:pt x="339" y="230"/>
                    </a:lnTo>
                    <a:cubicBezTo>
                      <a:pt x="339" y="233"/>
                      <a:pt x="336" y="236"/>
                      <a:pt x="333" y="236"/>
                    </a:cubicBezTo>
                    <a:cubicBezTo>
                      <a:pt x="330" y="236"/>
                      <a:pt x="328" y="233"/>
                      <a:pt x="328" y="230"/>
                    </a:cubicBezTo>
                    <a:cubicBezTo>
                      <a:pt x="328" y="227"/>
                      <a:pt x="330" y="224"/>
                      <a:pt x="333" y="224"/>
                    </a:cubicBezTo>
                    <a:cubicBezTo>
                      <a:pt x="336" y="224"/>
                      <a:pt x="339" y="227"/>
                      <a:pt x="339" y="230"/>
                    </a:cubicBezTo>
                    <a:lnTo>
                      <a:pt x="339" y="230"/>
                    </a:lnTo>
                    <a:close/>
                    <a:moveTo>
                      <a:pt x="407" y="544"/>
                    </a:moveTo>
                    <a:lnTo>
                      <a:pt x="407" y="544"/>
                    </a:lnTo>
                    <a:cubicBezTo>
                      <a:pt x="413" y="544"/>
                      <a:pt x="417" y="539"/>
                      <a:pt x="417" y="534"/>
                    </a:cubicBezTo>
                    <a:cubicBezTo>
                      <a:pt x="417" y="528"/>
                      <a:pt x="413" y="524"/>
                      <a:pt x="407" y="524"/>
                    </a:cubicBezTo>
                    <a:cubicBezTo>
                      <a:pt x="402" y="524"/>
                      <a:pt x="397" y="528"/>
                      <a:pt x="397" y="534"/>
                    </a:cubicBezTo>
                    <a:cubicBezTo>
                      <a:pt x="397" y="539"/>
                      <a:pt x="402" y="544"/>
                      <a:pt x="407" y="544"/>
                    </a:cubicBezTo>
                    <a:lnTo>
                      <a:pt x="407" y="544"/>
                    </a:lnTo>
                    <a:close/>
                    <a:moveTo>
                      <a:pt x="407" y="550"/>
                    </a:moveTo>
                    <a:lnTo>
                      <a:pt x="407" y="550"/>
                    </a:lnTo>
                    <a:cubicBezTo>
                      <a:pt x="399" y="550"/>
                      <a:pt x="392" y="542"/>
                      <a:pt x="392" y="534"/>
                    </a:cubicBezTo>
                    <a:cubicBezTo>
                      <a:pt x="392" y="525"/>
                      <a:pt x="399" y="518"/>
                      <a:pt x="407" y="518"/>
                    </a:cubicBezTo>
                    <a:cubicBezTo>
                      <a:pt x="416" y="518"/>
                      <a:pt x="423" y="525"/>
                      <a:pt x="423" y="534"/>
                    </a:cubicBezTo>
                    <a:cubicBezTo>
                      <a:pt x="423" y="542"/>
                      <a:pt x="416" y="550"/>
                      <a:pt x="407" y="550"/>
                    </a:cubicBezTo>
                    <a:lnTo>
                      <a:pt x="407" y="550"/>
                    </a:lnTo>
                    <a:close/>
                    <a:moveTo>
                      <a:pt x="624" y="463"/>
                    </a:moveTo>
                    <a:lnTo>
                      <a:pt x="624" y="463"/>
                    </a:lnTo>
                    <a:cubicBezTo>
                      <a:pt x="624" y="463"/>
                      <a:pt x="624" y="463"/>
                      <a:pt x="624" y="463"/>
                    </a:cubicBezTo>
                    <a:lnTo>
                      <a:pt x="624" y="463"/>
                    </a:lnTo>
                    <a:lnTo>
                      <a:pt x="624" y="463"/>
                    </a:lnTo>
                    <a:lnTo>
                      <a:pt x="624" y="463"/>
                    </a:lnTo>
                    <a:close/>
                    <a:moveTo>
                      <a:pt x="541" y="399"/>
                    </a:moveTo>
                    <a:lnTo>
                      <a:pt x="541" y="399"/>
                    </a:lnTo>
                    <a:cubicBezTo>
                      <a:pt x="539" y="395"/>
                      <a:pt x="539" y="389"/>
                      <a:pt x="539" y="383"/>
                    </a:cubicBezTo>
                    <a:cubicBezTo>
                      <a:pt x="531" y="385"/>
                      <a:pt x="523" y="389"/>
                      <a:pt x="516" y="395"/>
                    </a:cubicBezTo>
                    <a:cubicBezTo>
                      <a:pt x="518" y="395"/>
                      <a:pt x="522" y="397"/>
                      <a:pt x="527" y="398"/>
                    </a:cubicBezTo>
                    <a:cubicBezTo>
                      <a:pt x="531" y="398"/>
                      <a:pt x="536" y="399"/>
                      <a:pt x="541" y="399"/>
                    </a:cubicBezTo>
                    <a:lnTo>
                      <a:pt x="541" y="399"/>
                    </a:lnTo>
                    <a:close/>
                    <a:moveTo>
                      <a:pt x="545" y="381"/>
                    </a:moveTo>
                    <a:lnTo>
                      <a:pt x="545" y="381"/>
                    </a:lnTo>
                    <a:cubicBezTo>
                      <a:pt x="544" y="389"/>
                      <a:pt x="545" y="395"/>
                      <a:pt x="547" y="400"/>
                    </a:cubicBezTo>
                    <a:cubicBezTo>
                      <a:pt x="551" y="400"/>
                      <a:pt x="554" y="399"/>
                      <a:pt x="558" y="399"/>
                    </a:cubicBezTo>
                    <a:cubicBezTo>
                      <a:pt x="556" y="397"/>
                      <a:pt x="555" y="393"/>
                      <a:pt x="555" y="389"/>
                    </a:cubicBezTo>
                    <a:cubicBezTo>
                      <a:pt x="555" y="386"/>
                      <a:pt x="555" y="382"/>
                      <a:pt x="556" y="379"/>
                    </a:cubicBezTo>
                    <a:cubicBezTo>
                      <a:pt x="553" y="380"/>
                      <a:pt x="549" y="380"/>
                      <a:pt x="545" y="381"/>
                    </a:cubicBezTo>
                    <a:lnTo>
                      <a:pt x="545" y="381"/>
                    </a:lnTo>
                    <a:close/>
                    <a:moveTo>
                      <a:pt x="569" y="373"/>
                    </a:moveTo>
                    <a:lnTo>
                      <a:pt x="569" y="373"/>
                    </a:lnTo>
                    <a:cubicBezTo>
                      <a:pt x="572" y="373"/>
                      <a:pt x="576" y="372"/>
                      <a:pt x="579" y="373"/>
                    </a:cubicBezTo>
                    <a:cubicBezTo>
                      <a:pt x="581" y="373"/>
                      <a:pt x="582" y="375"/>
                      <a:pt x="582" y="376"/>
                    </a:cubicBezTo>
                    <a:cubicBezTo>
                      <a:pt x="582" y="379"/>
                      <a:pt x="577" y="381"/>
                      <a:pt x="574" y="382"/>
                    </a:cubicBezTo>
                    <a:cubicBezTo>
                      <a:pt x="574" y="384"/>
                      <a:pt x="575" y="386"/>
                      <a:pt x="575" y="387"/>
                    </a:cubicBezTo>
                    <a:cubicBezTo>
                      <a:pt x="576" y="395"/>
                      <a:pt x="572" y="402"/>
                      <a:pt x="567" y="404"/>
                    </a:cubicBezTo>
                    <a:cubicBezTo>
                      <a:pt x="567" y="404"/>
                      <a:pt x="567" y="404"/>
                      <a:pt x="567" y="404"/>
                    </a:cubicBezTo>
                    <a:cubicBezTo>
                      <a:pt x="560" y="405"/>
                      <a:pt x="553" y="405"/>
                      <a:pt x="546" y="405"/>
                    </a:cubicBezTo>
                    <a:cubicBezTo>
                      <a:pt x="545" y="405"/>
                      <a:pt x="545" y="405"/>
                      <a:pt x="544" y="405"/>
                    </a:cubicBezTo>
                    <a:cubicBezTo>
                      <a:pt x="533" y="405"/>
                      <a:pt x="521" y="403"/>
                      <a:pt x="511" y="399"/>
                    </a:cubicBezTo>
                    <a:cubicBezTo>
                      <a:pt x="511" y="399"/>
                      <a:pt x="511" y="399"/>
                      <a:pt x="511" y="399"/>
                    </a:cubicBezTo>
                    <a:cubicBezTo>
                      <a:pt x="508" y="402"/>
                      <a:pt x="504" y="399"/>
                      <a:pt x="506" y="396"/>
                    </a:cubicBezTo>
                    <a:cubicBezTo>
                      <a:pt x="506" y="396"/>
                      <a:pt x="507" y="395"/>
                      <a:pt x="508" y="394"/>
                    </a:cubicBezTo>
                    <a:cubicBezTo>
                      <a:pt x="508" y="394"/>
                      <a:pt x="509" y="393"/>
                      <a:pt x="509" y="393"/>
                    </a:cubicBezTo>
                    <a:cubicBezTo>
                      <a:pt x="515" y="387"/>
                      <a:pt x="534" y="373"/>
                      <a:pt x="569" y="3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60" name="Freeform 7">
                <a:extLst>
                  <a:ext uri="{FF2B5EF4-FFF2-40B4-BE49-F238E27FC236}">
                    <a16:creationId xmlns:a16="http://schemas.microsoft.com/office/drawing/2014/main" id="{6E8E1A1B-31CC-23F2-143C-9DBD27CC82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99353" y="325438"/>
                <a:ext cx="525463" cy="576261"/>
              </a:xfrm>
              <a:custGeom>
                <a:avLst/>
                <a:gdLst>
                  <a:gd name="T0" fmla="*/ 524 w 647"/>
                  <a:gd name="T1" fmla="*/ 663 h 701"/>
                  <a:gd name="T2" fmla="*/ 555 w 647"/>
                  <a:gd name="T3" fmla="*/ 673 h 701"/>
                  <a:gd name="T4" fmla="*/ 563 w 647"/>
                  <a:gd name="T5" fmla="*/ 670 h 701"/>
                  <a:gd name="T6" fmla="*/ 524 w 647"/>
                  <a:gd name="T7" fmla="*/ 657 h 701"/>
                  <a:gd name="T8" fmla="*/ 564 w 647"/>
                  <a:gd name="T9" fmla="*/ 676 h 701"/>
                  <a:gd name="T10" fmla="*/ 510 w 647"/>
                  <a:gd name="T11" fmla="*/ 692 h 701"/>
                  <a:gd name="T12" fmla="*/ 324 w 647"/>
                  <a:gd name="T13" fmla="*/ 675 h 701"/>
                  <a:gd name="T14" fmla="*/ 293 w 647"/>
                  <a:gd name="T15" fmla="*/ 552 h 701"/>
                  <a:gd name="T16" fmla="*/ 265 w 647"/>
                  <a:gd name="T17" fmla="*/ 544 h 701"/>
                  <a:gd name="T18" fmla="*/ 217 w 647"/>
                  <a:gd name="T19" fmla="*/ 599 h 701"/>
                  <a:gd name="T20" fmla="*/ 501 w 647"/>
                  <a:gd name="T21" fmla="*/ 186 h 701"/>
                  <a:gd name="T22" fmla="*/ 510 w 647"/>
                  <a:gd name="T23" fmla="*/ 202 h 701"/>
                  <a:gd name="T24" fmla="*/ 554 w 647"/>
                  <a:gd name="T25" fmla="*/ 163 h 701"/>
                  <a:gd name="T26" fmla="*/ 583 w 647"/>
                  <a:gd name="T27" fmla="*/ 244 h 701"/>
                  <a:gd name="T28" fmla="*/ 579 w 647"/>
                  <a:gd name="T29" fmla="*/ 249 h 701"/>
                  <a:gd name="T30" fmla="*/ 625 w 647"/>
                  <a:gd name="T31" fmla="*/ 468 h 701"/>
                  <a:gd name="T32" fmla="*/ 617 w 647"/>
                  <a:gd name="T33" fmla="*/ 526 h 701"/>
                  <a:gd name="T34" fmla="*/ 534 w 647"/>
                  <a:gd name="T35" fmla="*/ 594 h 701"/>
                  <a:gd name="T36" fmla="*/ 586 w 647"/>
                  <a:gd name="T37" fmla="*/ 661 h 701"/>
                  <a:gd name="T38" fmla="*/ 586 w 647"/>
                  <a:gd name="T39" fmla="*/ 666 h 701"/>
                  <a:gd name="T40" fmla="*/ 564 w 647"/>
                  <a:gd name="T41" fmla="*/ 676 h 701"/>
                  <a:gd name="T42" fmla="*/ 306 w 647"/>
                  <a:gd name="T43" fmla="*/ 571 h 701"/>
                  <a:gd name="T44" fmla="*/ 303 w 647"/>
                  <a:gd name="T45" fmla="*/ 560 h 701"/>
                  <a:gd name="T46" fmla="*/ 302 w 647"/>
                  <a:gd name="T47" fmla="*/ 575 h 701"/>
                  <a:gd name="T48" fmla="*/ 303 w 647"/>
                  <a:gd name="T49" fmla="*/ 596 h 701"/>
                  <a:gd name="T50" fmla="*/ 283 w 647"/>
                  <a:gd name="T51" fmla="*/ 607 h 701"/>
                  <a:gd name="T52" fmla="*/ 333 w 647"/>
                  <a:gd name="T53" fmla="*/ 540 h 701"/>
                  <a:gd name="T54" fmla="*/ 283 w 647"/>
                  <a:gd name="T55" fmla="*/ 607 h 701"/>
                  <a:gd name="T56" fmla="*/ 301 w 647"/>
                  <a:gd name="T57" fmla="*/ 635 h 701"/>
                  <a:gd name="T58" fmla="*/ 289 w 647"/>
                  <a:gd name="T59" fmla="*/ 623 h 701"/>
                  <a:gd name="T60" fmla="*/ 307 w 647"/>
                  <a:gd name="T61" fmla="*/ 639 h 701"/>
                  <a:gd name="T62" fmla="*/ 352 w 647"/>
                  <a:gd name="T63" fmla="*/ 524 h 701"/>
                  <a:gd name="T64" fmla="*/ 527 w 647"/>
                  <a:gd name="T65" fmla="*/ 353 h 701"/>
                  <a:gd name="T66" fmla="*/ 578 w 647"/>
                  <a:gd name="T67" fmla="*/ 264 h 701"/>
                  <a:gd name="T68" fmla="*/ 527 w 647"/>
                  <a:gd name="T69" fmla="*/ 353 h 701"/>
                  <a:gd name="T70" fmla="*/ 519 w 647"/>
                  <a:gd name="T71" fmla="*/ 356 h 701"/>
                  <a:gd name="T72" fmla="*/ 528 w 647"/>
                  <a:gd name="T73" fmla="*/ 314 h 701"/>
                  <a:gd name="T74" fmla="*/ 516 w 647"/>
                  <a:gd name="T75" fmla="*/ 310 h 701"/>
                  <a:gd name="T76" fmla="*/ 518 w 647"/>
                  <a:gd name="T77" fmla="*/ 357 h 701"/>
                  <a:gd name="T78" fmla="*/ 374 w 647"/>
                  <a:gd name="T79" fmla="*/ 525 h 701"/>
                  <a:gd name="T80" fmla="*/ 366 w 647"/>
                  <a:gd name="T81" fmla="*/ 510 h 701"/>
                  <a:gd name="T82" fmla="*/ 387 w 647"/>
                  <a:gd name="T83" fmla="*/ 505 h 701"/>
                  <a:gd name="T84" fmla="*/ 394 w 647"/>
                  <a:gd name="T85" fmla="*/ 479 h 701"/>
                  <a:gd name="T86" fmla="*/ 387 w 647"/>
                  <a:gd name="T87" fmla="*/ 505 h 701"/>
                  <a:gd name="T88" fmla="*/ 258 w 647"/>
                  <a:gd name="T89" fmla="*/ 506 h 701"/>
                  <a:gd name="T90" fmla="*/ 226 w 647"/>
                  <a:gd name="T91" fmla="*/ 406 h 701"/>
                  <a:gd name="T92" fmla="*/ 228 w 647"/>
                  <a:gd name="T93" fmla="*/ 363 h 701"/>
                  <a:gd name="T94" fmla="*/ 231 w 647"/>
                  <a:gd name="T95" fmla="*/ 349 h 701"/>
                  <a:gd name="T96" fmla="*/ 310 w 647"/>
                  <a:gd name="T97" fmla="*/ 227 h 701"/>
                  <a:gd name="T98" fmla="*/ 358 w 647"/>
                  <a:gd name="T99" fmla="*/ 200 h 701"/>
                  <a:gd name="T100" fmla="*/ 462 w 647"/>
                  <a:gd name="T101" fmla="*/ 190 h 701"/>
                  <a:gd name="T102" fmla="*/ 476 w 647"/>
                  <a:gd name="T103" fmla="*/ 180 h 701"/>
                  <a:gd name="T104" fmla="*/ 269 w 647"/>
                  <a:gd name="T105" fmla="*/ 246 h 701"/>
                  <a:gd name="T106" fmla="*/ 245 w 647"/>
                  <a:gd name="T107" fmla="*/ 277 h 701"/>
                  <a:gd name="T108" fmla="*/ 217 w 647"/>
                  <a:gd name="T109" fmla="*/ 345 h 701"/>
                  <a:gd name="T110" fmla="*/ 253 w 647"/>
                  <a:gd name="T111" fmla="*/ 527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47" h="701">
                    <a:moveTo>
                      <a:pt x="555" y="673"/>
                    </a:moveTo>
                    <a:lnTo>
                      <a:pt x="555" y="673"/>
                    </a:lnTo>
                    <a:cubicBezTo>
                      <a:pt x="549" y="670"/>
                      <a:pt x="537" y="667"/>
                      <a:pt x="524" y="663"/>
                    </a:cubicBezTo>
                    <a:cubicBezTo>
                      <a:pt x="525" y="670"/>
                      <a:pt x="526" y="677"/>
                      <a:pt x="527" y="682"/>
                    </a:cubicBezTo>
                    <a:cubicBezTo>
                      <a:pt x="536" y="680"/>
                      <a:pt x="546" y="677"/>
                      <a:pt x="555" y="673"/>
                    </a:cubicBezTo>
                    <a:lnTo>
                      <a:pt x="555" y="673"/>
                    </a:lnTo>
                    <a:close/>
                    <a:moveTo>
                      <a:pt x="524" y="657"/>
                    </a:moveTo>
                    <a:lnTo>
                      <a:pt x="524" y="657"/>
                    </a:lnTo>
                    <a:cubicBezTo>
                      <a:pt x="539" y="662"/>
                      <a:pt x="556" y="666"/>
                      <a:pt x="563" y="670"/>
                    </a:cubicBezTo>
                    <a:cubicBezTo>
                      <a:pt x="568" y="668"/>
                      <a:pt x="574" y="666"/>
                      <a:pt x="579" y="663"/>
                    </a:cubicBezTo>
                    <a:cubicBezTo>
                      <a:pt x="569" y="658"/>
                      <a:pt x="546" y="651"/>
                      <a:pt x="524" y="645"/>
                    </a:cubicBezTo>
                    <a:cubicBezTo>
                      <a:pt x="524" y="649"/>
                      <a:pt x="524" y="653"/>
                      <a:pt x="524" y="657"/>
                    </a:cubicBezTo>
                    <a:lnTo>
                      <a:pt x="524" y="657"/>
                    </a:lnTo>
                    <a:close/>
                    <a:moveTo>
                      <a:pt x="564" y="676"/>
                    </a:moveTo>
                    <a:lnTo>
                      <a:pt x="564" y="676"/>
                    </a:lnTo>
                    <a:cubicBezTo>
                      <a:pt x="563" y="676"/>
                      <a:pt x="563" y="676"/>
                      <a:pt x="563" y="676"/>
                    </a:cubicBezTo>
                    <a:cubicBezTo>
                      <a:pt x="546" y="683"/>
                      <a:pt x="528" y="688"/>
                      <a:pt x="511" y="692"/>
                    </a:cubicBezTo>
                    <a:cubicBezTo>
                      <a:pt x="511" y="692"/>
                      <a:pt x="510" y="692"/>
                      <a:pt x="510" y="692"/>
                    </a:cubicBezTo>
                    <a:cubicBezTo>
                      <a:pt x="494" y="695"/>
                      <a:pt x="478" y="697"/>
                      <a:pt x="463" y="698"/>
                    </a:cubicBezTo>
                    <a:cubicBezTo>
                      <a:pt x="462" y="698"/>
                      <a:pt x="462" y="698"/>
                      <a:pt x="462" y="698"/>
                    </a:cubicBezTo>
                    <a:cubicBezTo>
                      <a:pt x="410" y="701"/>
                      <a:pt x="361" y="691"/>
                      <a:pt x="324" y="675"/>
                    </a:cubicBezTo>
                    <a:lnTo>
                      <a:pt x="323" y="674"/>
                    </a:lnTo>
                    <a:cubicBezTo>
                      <a:pt x="323" y="674"/>
                      <a:pt x="322" y="674"/>
                      <a:pt x="322" y="674"/>
                    </a:cubicBezTo>
                    <a:cubicBezTo>
                      <a:pt x="260" y="645"/>
                      <a:pt x="232" y="594"/>
                      <a:pt x="293" y="552"/>
                    </a:cubicBezTo>
                    <a:cubicBezTo>
                      <a:pt x="286" y="542"/>
                      <a:pt x="278" y="532"/>
                      <a:pt x="270" y="522"/>
                    </a:cubicBezTo>
                    <a:cubicBezTo>
                      <a:pt x="267" y="518"/>
                      <a:pt x="265" y="515"/>
                      <a:pt x="262" y="511"/>
                    </a:cubicBezTo>
                    <a:cubicBezTo>
                      <a:pt x="257" y="524"/>
                      <a:pt x="257" y="532"/>
                      <a:pt x="265" y="544"/>
                    </a:cubicBezTo>
                    <a:cubicBezTo>
                      <a:pt x="266" y="545"/>
                      <a:pt x="265" y="546"/>
                      <a:pt x="265" y="547"/>
                    </a:cubicBezTo>
                    <a:lnTo>
                      <a:pt x="221" y="599"/>
                    </a:lnTo>
                    <a:cubicBezTo>
                      <a:pt x="220" y="601"/>
                      <a:pt x="218" y="601"/>
                      <a:pt x="217" y="599"/>
                    </a:cubicBezTo>
                    <a:cubicBezTo>
                      <a:pt x="0" y="361"/>
                      <a:pt x="247" y="0"/>
                      <a:pt x="546" y="104"/>
                    </a:cubicBezTo>
                    <a:cubicBezTo>
                      <a:pt x="548" y="105"/>
                      <a:pt x="549" y="106"/>
                      <a:pt x="548" y="108"/>
                    </a:cubicBezTo>
                    <a:lnTo>
                      <a:pt x="501" y="186"/>
                    </a:lnTo>
                    <a:cubicBezTo>
                      <a:pt x="500" y="187"/>
                      <a:pt x="499" y="188"/>
                      <a:pt x="498" y="187"/>
                    </a:cubicBezTo>
                    <a:cubicBezTo>
                      <a:pt x="483" y="185"/>
                      <a:pt x="474" y="186"/>
                      <a:pt x="468" y="192"/>
                    </a:cubicBezTo>
                    <a:cubicBezTo>
                      <a:pt x="482" y="194"/>
                      <a:pt x="496" y="197"/>
                      <a:pt x="510" y="202"/>
                    </a:cubicBezTo>
                    <a:cubicBezTo>
                      <a:pt x="523" y="188"/>
                      <a:pt x="536" y="175"/>
                      <a:pt x="551" y="163"/>
                    </a:cubicBezTo>
                    <a:cubicBezTo>
                      <a:pt x="551" y="163"/>
                      <a:pt x="551" y="163"/>
                      <a:pt x="552" y="163"/>
                    </a:cubicBezTo>
                    <a:cubicBezTo>
                      <a:pt x="552" y="162"/>
                      <a:pt x="553" y="162"/>
                      <a:pt x="554" y="163"/>
                    </a:cubicBezTo>
                    <a:cubicBezTo>
                      <a:pt x="555" y="163"/>
                      <a:pt x="555" y="163"/>
                      <a:pt x="556" y="164"/>
                    </a:cubicBezTo>
                    <a:cubicBezTo>
                      <a:pt x="556" y="164"/>
                      <a:pt x="556" y="165"/>
                      <a:pt x="556" y="165"/>
                    </a:cubicBezTo>
                    <a:lnTo>
                      <a:pt x="583" y="244"/>
                    </a:lnTo>
                    <a:cubicBezTo>
                      <a:pt x="583" y="245"/>
                      <a:pt x="583" y="245"/>
                      <a:pt x="583" y="246"/>
                    </a:cubicBezTo>
                    <a:cubicBezTo>
                      <a:pt x="583" y="247"/>
                      <a:pt x="582" y="247"/>
                      <a:pt x="582" y="247"/>
                    </a:cubicBezTo>
                    <a:cubicBezTo>
                      <a:pt x="581" y="248"/>
                      <a:pt x="580" y="249"/>
                      <a:pt x="579" y="249"/>
                    </a:cubicBezTo>
                    <a:cubicBezTo>
                      <a:pt x="585" y="266"/>
                      <a:pt x="623" y="382"/>
                      <a:pt x="635" y="413"/>
                    </a:cubicBezTo>
                    <a:cubicBezTo>
                      <a:pt x="639" y="423"/>
                      <a:pt x="647" y="441"/>
                      <a:pt x="647" y="452"/>
                    </a:cubicBezTo>
                    <a:cubicBezTo>
                      <a:pt x="647" y="462"/>
                      <a:pt x="640" y="467"/>
                      <a:pt x="625" y="468"/>
                    </a:cubicBezTo>
                    <a:cubicBezTo>
                      <a:pt x="617" y="475"/>
                      <a:pt x="616" y="478"/>
                      <a:pt x="620" y="483"/>
                    </a:cubicBezTo>
                    <a:cubicBezTo>
                      <a:pt x="628" y="494"/>
                      <a:pt x="624" y="499"/>
                      <a:pt x="615" y="506"/>
                    </a:cubicBezTo>
                    <a:cubicBezTo>
                      <a:pt x="624" y="513"/>
                      <a:pt x="622" y="526"/>
                      <a:pt x="617" y="526"/>
                    </a:cubicBezTo>
                    <a:cubicBezTo>
                      <a:pt x="611" y="526"/>
                      <a:pt x="609" y="528"/>
                      <a:pt x="605" y="533"/>
                    </a:cubicBezTo>
                    <a:cubicBezTo>
                      <a:pt x="633" y="560"/>
                      <a:pt x="610" y="583"/>
                      <a:pt x="573" y="591"/>
                    </a:cubicBezTo>
                    <a:cubicBezTo>
                      <a:pt x="562" y="594"/>
                      <a:pt x="548" y="595"/>
                      <a:pt x="534" y="594"/>
                    </a:cubicBezTo>
                    <a:cubicBezTo>
                      <a:pt x="534" y="594"/>
                      <a:pt x="534" y="594"/>
                      <a:pt x="534" y="595"/>
                    </a:cubicBezTo>
                    <a:cubicBezTo>
                      <a:pt x="529" y="610"/>
                      <a:pt x="526" y="625"/>
                      <a:pt x="525" y="639"/>
                    </a:cubicBezTo>
                    <a:cubicBezTo>
                      <a:pt x="549" y="646"/>
                      <a:pt x="578" y="655"/>
                      <a:pt x="586" y="661"/>
                    </a:cubicBezTo>
                    <a:cubicBezTo>
                      <a:pt x="586" y="661"/>
                      <a:pt x="587" y="662"/>
                      <a:pt x="587" y="662"/>
                    </a:cubicBezTo>
                    <a:cubicBezTo>
                      <a:pt x="587" y="663"/>
                      <a:pt x="588" y="663"/>
                      <a:pt x="587" y="664"/>
                    </a:cubicBezTo>
                    <a:cubicBezTo>
                      <a:pt x="587" y="665"/>
                      <a:pt x="587" y="665"/>
                      <a:pt x="586" y="666"/>
                    </a:cubicBezTo>
                    <a:cubicBezTo>
                      <a:pt x="586" y="666"/>
                      <a:pt x="586" y="666"/>
                      <a:pt x="585" y="666"/>
                    </a:cubicBezTo>
                    <a:cubicBezTo>
                      <a:pt x="578" y="670"/>
                      <a:pt x="571" y="673"/>
                      <a:pt x="564" y="676"/>
                    </a:cubicBezTo>
                    <a:lnTo>
                      <a:pt x="564" y="676"/>
                    </a:lnTo>
                    <a:close/>
                    <a:moveTo>
                      <a:pt x="306" y="570"/>
                    </a:moveTo>
                    <a:lnTo>
                      <a:pt x="306" y="570"/>
                    </a:lnTo>
                    <a:cubicBezTo>
                      <a:pt x="306" y="570"/>
                      <a:pt x="306" y="570"/>
                      <a:pt x="306" y="571"/>
                    </a:cubicBezTo>
                    <a:cubicBezTo>
                      <a:pt x="308" y="577"/>
                      <a:pt x="309" y="584"/>
                      <a:pt x="309" y="592"/>
                    </a:cubicBezTo>
                    <a:cubicBezTo>
                      <a:pt x="326" y="581"/>
                      <a:pt x="321" y="561"/>
                      <a:pt x="316" y="552"/>
                    </a:cubicBezTo>
                    <a:cubicBezTo>
                      <a:pt x="312" y="555"/>
                      <a:pt x="307" y="558"/>
                      <a:pt x="303" y="560"/>
                    </a:cubicBezTo>
                    <a:cubicBezTo>
                      <a:pt x="304" y="563"/>
                      <a:pt x="305" y="566"/>
                      <a:pt x="306" y="570"/>
                    </a:cubicBezTo>
                    <a:lnTo>
                      <a:pt x="306" y="570"/>
                    </a:lnTo>
                    <a:close/>
                    <a:moveTo>
                      <a:pt x="302" y="575"/>
                    </a:moveTo>
                    <a:lnTo>
                      <a:pt x="302" y="575"/>
                    </a:lnTo>
                    <a:cubicBezTo>
                      <a:pt x="289" y="583"/>
                      <a:pt x="284" y="592"/>
                      <a:pt x="283" y="601"/>
                    </a:cubicBezTo>
                    <a:cubicBezTo>
                      <a:pt x="291" y="600"/>
                      <a:pt x="297" y="598"/>
                      <a:pt x="303" y="596"/>
                    </a:cubicBezTo>
                    <a:cubicBezTo>
                      <a:pt x="303" y="588"/>
                      <a:pt x="303" y="581"/>
                      <a:pt x="302" y="575"/>
                    </a:cubicBezTo>
                    <a:lnTo>
                      <a:pt x="302" y="575"/>
                    </a:lnTo>
                    <a:close/>
                    <a:moveTo>
                      <a:pt x="283" y="607"/>
                    </a:moveTo>
                    <a:lnTo>
                      <a:pt x="283" y="607"/>
                    </a:lnTo>
                    <a:cubicBezTo>
                      <a:pt x="283" y="610"/>
                      <a:pt x="284" y="614"/>
                      <a:pt x="286" y="617"/>
                    </a:cubicBezTo>
                    <a:cubicBezTo>
                      <a:pt x="325" y="617"/>
                      <a:pt x="354" y="578"/>
                      <a:pt x="333" y="540"/>
                    </a:cubicBezTo>
                    <a:cubicBezTo>
                      <a:pt x="329" y="543"/>
                      <a:pt x="325" y="546"/>
                      <a:pt x="321" y="549"/>
                    </a:cubicBezTo>
                    <a:cubicBezTo>
                      <a:pt x="329" y="563"/>
                      <a:pt x="335" y="601"/>
                      <a:pt x="283" y="607"/>
                    </a:cubicBezTo>
                    <a:lnTo>
                      <a:pt x="283" y="607"/>
                    </a:lnTo>
                    <a:close/>
                    <a:moveTo>
                      <a:pt x="289" y="623"/>
                    </a:moveTo>
                    <a:lnTo>
                      <a:pt x="289" y="623"/>
                    </a:lnTo>
                    <a:cubicBezTo>
                      <a:pt x="292" y="627"/>
                      <a:pt x="296" y="631"/>
                      <a:pt x="301" y="635"/>
                    </a:cubicBezTo>
                    <a:cubicBezTo>
                      <a:pt x="358" y="619"/>
                      <a:pt x="370" y="571"/>
                      <a:pt x="348" y="528"/>
                    </a:cubicBezTo>
                    <a:cubicBezTo>
                      <a:pt x="344" y="531"/>
                      <a:pt x="341" y="533"/>
                      <a:pt x="338" y="536"/>
                    </a:cubicBezTo>
                    <a:cubicBezTo>
                      <a:pt x="362" y="578"/>
                      <a:pt x="330" y="620"/>
                      <a:pt x="289" y="623"/>
                    </a:cubicBezTo>
                    <a:lnTo>
                      <a:pt x="289" y="623"/>
                    </a:lnTo>
                    <a:close/>
                    <a:moveTo>
                      <a:pt x="307" y="639"/>
                    </a:moveTo>
                    <a:lnTo>
                      <a:pt x="307" y="639"/>
                    </a:lnTo>
                    <a:cubicBezTo>
                      <a:pt x="312" y="643"/>
                      <a:pt x="318" y="645"/>
                      <a:pt x="325" y="647"/>
                    </a:cubicBezTo>
                    <a:cubicBezTo>
                      <a:pt x="395" y="612"/>
                      <a:pt x="378" y="539"/>
                      <a:pt x="362" y="514"/>
                    </a:cubicBezTo>
                    <a:cubicBezTo>
                      <a:pt x="359" y="517"/>
                      <a:pt x="355" y="521"/>
                      <a:pt x="352" y="524"/>
                    </a:cubicBezTo>
                    <a:cubicBezTo>
                      <a:pt x="376" y="569"/>
                      <a:pt x="365" y="620"/>
                      <a:pt x="307" y="639"/>
                    </a:cubicBezTo>
                    <a:lnTo>
                      <a:pt x="307" y="639"/>
                    </a:lnTo>
                    <a:close/>
                    <a:moveTo>
                      <a:pt x="527" y="353"/>
                    </a:moveTo>
                    <a:lnTo>
                      <a:pt x="527" y="353"/>
                    </a:lnTo>
                    <a:cubicBezTo>
                      <a:pt x="552" y="343"/>
                      <a:pt x="582" y="339"/>
                      <a:pt x="606" y="346"/>
                    </a:cubicBezTo>
                    <a:cubicBezTo>
                      <a:pt x="595" y="315"/>
                      <a:pt x="584" y="282"/>
                      <a:pt x="578" y="264"/>
                    </a:cubicBezTo>
                    <a:cubicBezTo>
                      <a:pt x="578" y="295"/>
                      <a:pt x="563" y="325"/>
                      <a:pt x="532" y="338"/>
                    </a:cubicBezTo>
                    <a:cubicBezTo>
                      <a:pt x="531" y="343"/>
                      <a:pt x="529" y="348"/>
                      <a:pt x="527" y="353"/>
                    </a:cubicBezTo>
                    <a:lnTo>
                      <a:pt x="527" y="353"/>
                    </a:lnTo>
                    <a:close/>
                    <a:moveTo>
                      <a:pt x="518" y="357"/>
                    </a:moveTo>
                    <a:lnTo>
                      <a:pt x="518" y="357"/>
                    </a:lnTo>
                    <a:cubicBezTo>
                      <a:pt x="518" y="357"/>
                      <a:pt x="518" y="357"/>
                      <a:pt x="519" y="356"/>
                    </a:cubicBezTo>
                    <a:cubicBezTo>
                      <a:pt x="523" y="350"/>
                      <a:pt x="525" y="343"/>
                      <a:pt x="527" y="336"/>
                    </a:cubicBezTo>
                    <a:cubicBezTo>
                      <a:pt x="527" y="335"/>
                      <a:pt x="527" y="335"/>
                      <a:pt x="527" y="335"/>
                    </a:cubicBezTo>
                    <a:cubicBezTo>
                      <a:pt x="528" y="328"/>
                      <a:pt x="529" y="321"/>
                      <a:pt x="528" y="314"/>
                    </a:cubicBezTo>
                    <a:cubicBezTo>
                      <a:pt x="528" y="314"/>
                      <a:pt x="528" y="314"/>
                      <a:pt x="528" y="313"/>
                    </a:cubicBezTo>
                    <a:cubicBezTo>
                      <a:pt x="528" y="308"/>
                      <a:pt x="527" y="303"/>
                      <a:pt x="526" y="298"/>
                    </a:cubicBezTo>
                    <a:cubicBezTo>
                      <a:pt x="523" y="302"/>
                      <a:pt x="519" y="306"/>
                      <a:pt x="516" y="310"/>
                    </a:cubicBezTo>
                    <a:cubicBezTo>
                      <a:pt x="517" y="328"/>
                      <a:pt x="513" y="348"/>
                      <a:pt x="494" y="365"/>
                    </a:cubicBezTo>
                    <a:cubicBezTo>
                      <a:pt x="495" y="371"/>
                      <a:pt x="495" y="377"/>
                      <a:pt x="494" y="382"/>
                    </a:cubicBezTo>
                    <a:cubicBezTo>
                      <a:pt x="505" y="374"/>
                      <a:pt x="513" y="366"/>
                      <a:pt x="518" y="357"/>
                    </a:cubicBezTo>
                    <a:lnTo>
                      <a:pt x="518" y="357"/>
                    </a:lnTo>
                    <a:close/>
                    <a:moveTo>
                      <a:pt x="374" y="525"/>
                    </a:moveTo>
                    <a:lnTo>
                      <a:pt x="374" y="525"/>
                    </a:lnTo>
                    <a:cubicBezTo>
                      <a:pt x="375" y="519"/>
                      <a:pt x="378" y="513"/>
                      <a:pt x="383" y="509"/>
                    </a:cubicBezTo>
                    <a:cubicBezTo>
                      <a:pt x="381" y="505"/>
                      <a:pt x="379" y="501"/>
                      <a:pt x="379" y="497"/>
                    </a:cubicBezTo>
                    <a:cubicBezTo>
                      <a:pt x="375" y="501"/>
                      <a:pt x="370" y="506"/>
                      <a:pt x="366" y="510"/>
                    </a:cubicBezTo>
                    <a:cubicBezTo>
                      <a:pt x="369" y="514"/>
                      <a:pt x="371" y="519"/>
                      <a:pt x="374" y="525"/>
                    </a:cubicBezTo>
                    <a:lnTo>
                      <a:pt x="374" y="525"/>
                    </a:lnTo>
                    <a:close/>
                    <a:moveTo>
                      <a:pt x="387" y="505"/>
                    </a:moveTo>
                    <a:lnTo>
                      <a:pt x="387" y="505"/>
                    </a:lnTo>
                    <a:cubicBezTo>
                      <a:pt x="391" y="503"/>
                      <a:pt x="394" y="501"/>
                      <a:pt x="399" y="500"/>
                    </a:cubicBezTo>
                    <a:cubicBezTo>
                      <a:pt x="396" y="494"/>
                      <a:pt x="394" y="487"/>
                      <a:pt x="394" y="479"/>
                    </a:cubicBezTo>
                    <a:cubicBezTo>
                      <a:pt x="390" y="483"/>
                      <a:pt x="387" y="487"/>
                      <a:pt x="383" y="491"/>
                    </a:cubicBezTo>
                    <a:cubicBezTo>
                      <a:pt x="384" y="496"/>
                      <a:pt x="385" y="501"/>
                      <a:pt x="387" y="505"/>
                    </a:cubicBezTo>
                    <a:lnTo>
                      <a:pt x="387" y="505"/>
                    </a:lnTo>
                    <a:close/>
                    <a:moveTo>
                      <a:pt x="253" y="527"/>
                    </a:moveTo>
                    <a:lnTo>
                      <a:pt x="253" y="527"/>
                    </a:lnTo>
                    <a:cubicBezTo>
                      <a:pt x="253" y="520"/>
                      <a:pt x="255" y="513"/>
                      <a:pt x="258" y="506"/>
                    </a:cubicBezTo>
                    <a:cubicBezTo>
                      <a:pt x="244" y="485"/>
                      <a:pt x="232" y="458"/>
                      <a:pt x="227" y="419"/>
                    </a:cubicBezTo>
                    <a:cubicBezTo>
                      <a:pt x="227" y="418"/>
                      <a:pt x="227" y="418"/>
                      <a:pt x="227" y="418"/>
                    </a:cubicBezTo>
                    <a:cubicBezTo>
                      <a:pt x="227" y="414"/>
                      <a:pt x="227" y="410"/>
                      <a:pt x="226" y="406"/>
                    </a:cubicBezTo>
                    <a:cubicBezTo>
                      <a:pt x="226" y="406"/>
                      <a:pt x="226" y="406"/>
                      <a:pt x="226" y="405"/>
                    </a:cubicBezTo>
                    <a:cubicBezTo>
                      <a:pt x="226" y="404"/>
                      <a:pt x="226" y="403"/>
                      <a:pt x="226" y="401"/>
                    </a:cubicBezTo>
                    <a:cubicBezTo>
                      <a:pt x="226" y="388"/>
                      <a:pt x="226" y="375"/>
                      <a:pt x="228" y="363"/>
                    </a:cubicBezTo>
                    <a:cubicBezTo>
                      <a:pt x="228" y="362"/>
                      <a:pt x="229" y="362"/>
                      <a:pt x="229" y="362"/>
                    </a:cubicBezTo>
                    <a:cubicBezTo>
                      <a:pt x="229" y="358"/>
                      <a:pt x="230" y="354"/>
                      <a:pt x="231" y="350"/>
                    </a:cubicBezTo>
                    <a:cubicBezTo>
                      <a:pt x="231" y="350"/>
                      <a:pt x="231" y="349"/>
                      <a:pt x="231" y="349"/>
                    </a:cubicBezTo>
                    <a:cubicBezTo>
                      <a:pt x="239" y="313"/>
                      <a:pt x="258" y="278"/>
                      <a:pt x="284" y="250"/>
                    </a:cubicBezTo>
                    <a:cubicBezTo>
                      <a:pt x="284" y="250"/>
                      <a:pt x="284" y="249"/>
                      <a:pt x="284" y="249"/>
                    </a:cubicBezTo>
                    <a:cubicBezTo>
                      <a:pt x="292" y="241"/>
                      <a:pt x="301" y="234"/>
                      <a:pt x="310" y="227"/>
                    </a:cubicBezTo>
                    <a:lnTo>
                      <a:pt x="310" y="227"/>
                    </a:lnTo>
                    <a:cubicBezTo>
                      <a:pt x="324" y="216"/>
                      <a:pt x="340" y="207"/>
                      <a:pt x="358" y="201"/>
                    </a:cubicBezTo>
                    <a:cubicBezTo>
                      <a:pt x="358" y="200"/>
                      <a:pt x="358" y="200"/>
                      <a:pt x="358" y="200"/>
                    </a:cubicBezTo>
                    <a:cubicBezTo>
                      <a:pt x="379" y="192"/>
                      <a:pt x="403" y="188"/>
                      <a:pt x="428" y="188"/>
                    </a:cubicBezTo>
                    <a:cubicBezTo>
                      <a:pt x="430" y="188"/>
                      <a:pt x="431" y="188"/>
                      <a:pt x="433" y="188"/>
                    </a:cubicBezTo>
                    <a:cubicBezTo>
                      <a:pt x="442" y="188"/>
                      <a:pt x="452" y="189"/>
                      <a:pt x="462" y="190"/>
                    </a:cubicBezTo>
                    <a:cubicBezTo>
                      <a:pt x="466" y="185"/>
                      <a:pt x="471" y="182"/>
                      <a:pt x="478" y="181"/>
                    </a:cubicBezTo>
                    <a:cubicBezTo>
                      <a:pt x="477" y="181"/>
                      <a:pt x="477" y="180"/>
                      <a:pt x="476" y="180"/>
                    </a:cubicBezTo>
                    <a:cubicBezTo>
                      <a:pt x="476" y="180"/>
                      <a:pt x="476" y="180"/>
                      <a:pt x="476" y="180"/>
                    </a:cubicBezTo>
                    <a:cubicBezTo>
                      <a:pt x="464" y="177"/>
                      <a:pt x="451" y="175"/>
                      <a:pt x="439" y="174"/>
                    </a:cubicBezTo>
                    <a:lnTo>
                      <a:pt x="439" y="174"/>
                    </a:lnTo>
                    <a:cubicBezTo>
                      <a:pt x="374" y="170"/>
                      <a:pt x="312" y="198"/>
                      <a:pt x="269" y="246"/>
                    </a:cubicBezTo>
                    <a:lnTo>
                      <a:pt x="269" y="246"/>
                    </a:lnTo>
                    <a:cubicBezTo>
                      <a:pt x="260" y="256"/>
                      <a:pt x="252" y="266"/>
                      <a:pt x="245" y="277"/>
                    </a:cubicBezTo>
                    <a:cubicBezTo>
                      <a:pt x="245" y="277"/>
                      <a:pt x="245" y="277"/>
                      <a:pt x="245" y="277"/>
                    </a:cubicBezTo>
                    <a:cubicBezTo>
                      <a:pt x="238" y="288"/>
                      <a:pt x="233" y="298"/>
                      <a:pt x="228" y="310"/>
                    </a:cubicBezTo>
                    <a:cubicBezTo>
                      <a:pt x="228" y="310"/>
                      <a:pt x="228" y="310"/>
                      <a:pt x="228" y="310"/>
                    </a:cubicBezTo>
                    <a:cubicBezTo>
                      <a:pt x="223" y="321"/>
                      <a:pt x="219" y="333"/>
                      <a:pt x="217" y="345"/>
                    </a:cubicBezTo>
                    <a:cubicBezTo>
                      <a:pt x="206" y="391"/>
                      <a:pt x="210" y="442"/>
                      <a:pt x="235" y="494"/>
                    </a:cubicBezTo>
                    <a:lnTo>
                      <a:pt x="235" y="494"/>
                    </a:lnTo>
                    <a:cubicBezTo>
                      <a:pt x="240" y="505"/>
                      <a:pt x="246" y="516"/>
                      <a:pt x="253" y="527"/>
                    </a:cubicBezTo>
                    <a:lnTo>
                      <a:pt x="253" y="527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61" name="Freeform 8">
                <a:extLst>
                  <a:ext uri="{FF2B5EF4-FFF2-40B4-BE49-F238E27FC236}">
                    <a16:creationId xmlns:a16="http://schemas.microsoft.com/office/drawing/2014/main" id="{A2C5DB4E-7C80-24C6-D32D-C9D75C8E74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88265" y="465138"/>
                <a:ext cx="273050" cy="304800"/>
              </a:xfrm>
              <a:custGeom>
                <a:avLst/>
                <a:gdLst>
                  <a:gd name="T0" fmla="*/ 31 w 337"/>
                  <a:gd name="T1" fmla="*/ 334 h 370"/>
                  <a:gd name="T2" fmla="*/ 55 w 337"/>
                  <a:gd name="T3" fmla="*/ 309 h 370"/>
                  <a:gd name="T4" fmla="*/ 27 w 337"/>
                  <a:gd name="T5" fmla="*/ 282 h 370"/>
                  <a:gd name="T6" fmla="*/ 8 w 337"/>
                  <a:gd name="T7" fmla="*/ 272 h 370"/>
                  <a:gd name="T8" fmla="*/ 31 w 337"/>
                  <a:gd name="T9" fmla="*/ 333 h 370"/>
                  <a:gd name="T10" fmla="*/ 58 w 337"/>
                  <a:gd name="T11" fmla="*/ 370 h 370"/>
                  <a:gd name="T12" fmla="*/ 303 w 337"/>
                  <a:gd name="T13" fmla="*/ 58 h 370"/>
                  <a:gd name="T14" fmla="*/ 58 w 337"/>
                  <a:gd name="T15" fmla="*/ 370 h 370"/>
                  <a:gd name="T16" fmla="*/ 325 w 337"/>
                  <a:gd name="T17" fmla="*/ 18 h 370"/>
                  <a:gd name="T18" fmla="*/ 327 w 337"/>
                  <a:gd name="T19" fmla="*/ 60 h 370"/>
                  <a:gd name="T20" fmla="*/ 322 w 337"/>
                  <a:gd name="T21" fmla="*/ 40 h 370"/>
                  <a:gd name="T22" fmla="*/ 325 w 337"/>
                  <a:gd name="T23" fmla="*/ 18 h 370"/>
                  <a:gd name="T24" fmla="*/ 41 w 337"/>
                  <a:gd name="T25" fmla="*/ 347 h 370"/>
                  <a:gd name="T26" fmla="*/ 186 w 337"/>
                  <a:gd name="T27" fmla="*/ 194 h 370"/>
                  <a:gd name="T28" fmla="*/ 323 w 337"/>
                  <a:gd name="T29" fmla="*/ 13 h 370"/>
                  <a:gd name="T30" fmla="*/ 267 w 337"/>
                  <a:gd name="T31" fmla="*/ 53 h 370"/>
                  <a:gd name="T32" fmla="*/ 145 w 337"/>
                  <a:gd name="T33" fmla="*/ 232 h 370"/>
                  <a:gd name="T34" fmla="*/ 114 w 337"/>
                  <a:gd name="T35" fmla="*/ 274 h 370"/>
                  <a:gd name="T36" fmla="*/ 92 w 337"/>
                  <a:gd name="T37" fmla="*/ 299 h 370"/>
                  <a:gd name="T38" fmla="*/ 75 w 337"/>
                  <a:gd name="T39" fmla="*/ 317 h 370"/>
                  <a:gd name="T40" fmla="*/ 85 w 337"/>
                  <a:gd name="T41" fmla="*/ 299 h 370"/>
                  <a:gd name="T42" fmla="*/ 31 w 337"/>
                  <a:gd name="T43" fmla="*/ 279 h 370"/>
                  <a:gd name="T44" fmla="*/ 73 w 337"/>
                  <a:gd name="T45" fmla="*/ 312 h 370"/>
                  <a:gd name="T46" fmla="*/ 102 w 337"/>
                  <a:gd name="T47" fmla="*/ 279 h 370"/>
                  <a:gd name="T48" fmla="*/ 90 w 337"/>
                  <a:gd name="T49" fmla="*/ 294 h 370"/>
                  <a:gd name="T50" fmla="*/ 110 w 337"/>
                  <a:gd name="T51" fmla="*/ 270 h 370"/>
                  <a:gd name="T52" fmla="*/ 89 w 337"/>
                  <a:gd name="T53" fmla="*/ 226 h 370"/>
                  <a:gd name="T54" fmla="*/ 82 w 337"/>
                  <a:gd name="T55" fmla="*/ 226 h 370"/>
                  <a:gd name="T56" fmla="*/ 102 w 337"/>
                  <a:gd name="T57" fmla="*/ 211 h 370"/>
                  <a:gd name="T58" fmla="*/ 144 w 337"/>
                  <a:gd name="T59" fmla="*/ 199 h 370"/>
                  <a:gd name="T60" fmla="*/ 110 w 337"/>
                  <a:gd name="T61" fmla="*/ 270 h 370"/>
                  <a:gd name="T62" fmla="*/ 128 w 337"/>
                  <a:gd name="T63" fmla="*/ 246 h 370"/>
                  <a:gd name="T64" fmla="*/ 109 w 337"/>
                  <a:gd name="T65" fmla="*/ 214 h 370"/>
                  <a:gd name="T66" fmla="*/ 144 w 337"/>
                  <a:gd name="T67" fmla="*/ 224 h 370"/>
                  <a:gd name="T68" fmla="*/ 153 w 337"/>
                  <a:gd name="T69" fmla="*/ 204 h 370"/>
                  <a:gd name="T70" fmla="*/ 144 w 337"/>
                  <a:gd name="T71" fmla="*/ 224 h 370"/>
                  <a:gd name="T72" fmla="*/ 171 w 337"/>
                  <a:gd name="T73" fmla="*/ 183 h 370"/>
                  <a:gd name="T74" fmla="*/ 154 w 337"/>
                  <a:gd name="T75" fmla="*/ 199 h 370"/>
                  <a:gd name="T76" fmla="*/ 159 w 337"/>
                  <a:gd name="T77" fmla="*/ 202 h 370"/>
                  <a:gd name="T78" fmla="*/ 183 w 337"/>
                  <a:gd name="T79" fmla="*/ 164 h 370"/>
                  <a:gd name="T80" fmla="*/ 94 w 337"/>
                  <a:gd name="T81" fmla="*/ 175 h 370"/>
                  <a:gd name="T82" fmla="*/ 174 w 337"/>
                  <a:gd name="T83" fmla="*/ 178 h 370"/>
                  <a:gd name="T84" fmla="*/ 193 w 337"/>
                  <a:gd name="T85" fmla="*/ 148 h 370"/>
                  <a:gd name="T86" fmla="*/ 54 w 337"/>
                  <a:gd name="T87" fmla="*/ 148 h 370"/>
                  <a:gd name="T88" fmla="*/ 186 w 337"/>
                  <a:gd name="T89" fmla="*/ 159 h 370"/>
                  <a:gd name="T90" fmla="*/ 204 w 337"/>
                  <a:gd name="T91" fmla="*/ 131 h 370"/>
                  <a:gd name="T92" fmla="*/ 110 w 337"/>
                  <a:gd name="T93" fmla="*/ 123 h 370"/>
                  <a:gd name="T94" fmla="*/ 42 w 337"/>
                  <a:gd name="T95" fmla="*/ 99 h 370"/>
                  <a:gd name="T96" fmla="*/ 113 w 337"/>
                  <a:gd name="T97" fmla="*/ 137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7" h="370">
                    <a:moveTo>
                      <a:pt x="31" y="333"/>
                    </a:moveTo>
                    <a:lnTo>
                      <a:pt x="31" y="333"/>
                    </a:lnTo>
                    <a:cubicBezTo>
                      <a:pt x="31" y="334"/>
                      <a:pt x="31" y="334"/>
                      <a:pt x="31" y="334"/>
                    </a:cubicBezTo>
                    <a:cubicBezTo>
                      <a:pt x="33" y="337"/>
                      <a:pt x="35" y="340"/>
                      <a:pt x="37" y="343"/>
                    </a:cubicBezTo>
                    <a:cubicBezTo>
                      <a:pt x="48" y="334"/>
                      <a:pt x="59" y="325"/>
                      <a:pt x="68" y="316"/>
                    </a:cubicBezTo>
                    <a:cubicBezTo>
                      <a:pt x="64" y="313"/>
                      <a:pt x="59" y="311"/>
                      <a:pt x="55" y="309"/>
                    </a:cubicBezTo>
                    <a:cubicBezTo>
                      <a:pt x="48" y="316"/>
                      <a:pt x="42" y="320"/>
                      <a:pt x="29" y="320"/>
                    </a:cubicBezTo>
                    <a:cubicBezTo>
                      <a:pt x="27" y="320"/>
                      <a:pt x="26" y="318"/>
                      <a:pt x="27" y="316"/>
                    </a:cubicBezTo>
                    <a:cubicBezTo>
                      <a:pt x="29" y="309"/>
                      <a:pt x="27" y="291"/>
                      <a:pt x="27" y="282"/>
                    </a:cubicBezTo>
                    <a:cubicBezTo>
                      <a:pt x="26" y="280"/>
                      <a:pt x="25" y="278"/>
                      <a:pt x="24" y="276"/>
                    </a:cubicBezTo>
                    <a:cubicBezTo>
                      <a:pt x="20" y="277"/>
                      <a:pt x="16" y="277"/>
                      <a:pt x="10" y="277"/>
                    </a:cubicBezTo>
                    <a:cubicBezTo>
                      <a:pt x="7" y="277"/>
                      <a:pt x="6" y="274"/>
                      <a:pt x="8" y="272"/>
                    </a:cubicBezTo>
                    <a:cubicBezTo>
                      <a:pt x="17" y="264"/>
                      <a:pt x="16" y="253"/>
                      <a:pt x="17" y="238"/>
                    </a:cubicBezTo>
                    <a:cubicBezTo>
                      <a:pt x="12" y="241"/>
                      <a:pt x="4" y="247"/>
                      <a:pt x="0" y="249"/>
                    </a:cubicBezTo>
                    <a:cubicBezTo>
                      <a:pt x="4" y="288"/>
                      <a:pt x="17" y="313"/>
                      <a:pt x="31" y="333"/>
                    </a:cubicBezTo>
                    <a:lnTo>
                      <a:pt x="31" y="333"/>
                    </a:lnTo>
                    <a:close/>
                    <a:moveTo>
                      <a:pt x="58" y="370"/>
                    </a:moveTo>
                    <a:lnTo>
                      <a:pt x="58" y="370"/>
                    </a:lnTo>
                    <a:cubicBezTo>
                      <a:pt x="173" y="293"/>
                      <a:pt x="218" y="153"/>
                      <a:pt x="321" y="65"/>
                    </a:cubicBezTo>
                    <a:lnTo>
                      <a:pt x="306" y="62"/>
                    </a:lnTo>
                    <a:cubicBezTo>
                      <a:pt x="303" y="61"/>
                      <a:pt x="303" y="61"/>
                      <a:pt x="303" y="58"/>
                    </a:cubicBezTo>
                    <a:lnTo>
                      <a:pt x="306" y="37"/>
                    </a:lnTo>
                    <a:cubicBezTo>
                      <a:pt x="211" y="133"/>
                      <a:pt x="158" y="292"/>
                      <a:pt x="50" y="360"/>
                    </a:cubicBezTo>
                    <a:cubicBezTo>
                      <a:pt x="53" y="363"/>
                      <a:pt x="55" y="366"/>
                      <a:pt x="58" y="370"/>
                    </a:cubicBezTo>
                    <a:lnTo>
                      <a:pt x="58" y="370"/>
                    </a:lnTo>
                    <a:close/>
                    <a:moveTo>
                      <a:pt x="325" y="18"/>
                    </a:moveTo>
                    <a:lnTo>
                      <a:pt x="325" y="18"/>
                    </a:lnTo>
                    <a:cubicBezTo>
                      <a:pt x="321" y="22"/>
                      <a:pt x="316" y="26"/>
                      <a:pt x="312" y="30"/>
                    </a:cubicBezTo>
                    <a:lnTo>
                      <a:pt x="309" y="57"/>
                    </a:lnTo>
                    <a:lnTo>
                      <a:pt x="327" y="60"/>
                    </a:lnTo>
                    <a:cubicBezTo>
                      <a:pt x="330" y="58"/>
                      <a:pt x="333" y="55"/>
                      <a:pt x="337" y="52"/>
                    </a:cubicBezTo>
                    <a:lnTo>
                      <a:pt x="334" y="46"/>
                    </a:lnTo>
                    <a:cubicBezTo>
                      <a:pt x="329" y="47"/>
                      <a:pt x="324" y="45"/>
                      <a:pt x="322" y="40"/>
                    </a:cubicBezTo>
                    <a:cubicBezTo>
                      <a:pt x="320" y="34"/>
                      <a:pt x="323" y="29"/>
                      <a:pt x="328" y="27"/>
                    </a:cubicBezTo>
                    <a:lnTo>
                      <a:pt x="325" y="18"/>
                    </a:lnTo>
                    <a:lnTo>
                      <a:pt x="325" y="18"/>
                    </a:lnTo>
                    <a:close/>
                    <a:moveTo>
                      <a:pt x="75" y="317"/>
                    </a:moveTo>
                    <a:lnTo>
                      <a:pt x="75" y="317"/>
                    </a:lnTo>
                    <a:cubicBezTo>
                      <a:pt x="64" y="328"/>
                      <a:pt x="53" y="338"/>
                      <a:pt x="41" y="347"/>
                    </a:cubicBezTo>
                    <a:lnTo>
                      <a:pt x="41" y="348"/>
                    </a:lnTo>
                    <a:cubicBezTo>
                      <a:pt x="43" y="351"/>
                      <a:pt x="45" y="353"/>
                      <a:pt x="47" y="355"/>
                    </a:cubicBezTo>
                    <a:cubicBezTo>
                      <a:pt x="103" y="320"/>
                      <a:pt x="145" y="259"/>
                      <a:pt x="186" y="194"/>
                    </a:cubicBezTo>
                    <a:cubicBezTo>
                      <a:pt x="221" y="138"/>
                      <a:pt x="259" y="75"/>
                      <a:pt x="307" y="27"/>
                    </a:cubicBezTo>
                    <a:cubicBezTo>
                      <a:pt x="307" y="27"/>
                      <a:pt x="308" y="27"/>
                      <a:pt x="308" y="26"/>
                    </a:cubicBezTo>
                    <a:cubicBezTo>
                      <a:pt x="313" y="22"/>
                      <a:pt x="318" y="17"/>
                      <a:pt x="323" y="13"/>
                    </a:cubicBezTo>
                    <a:lnTo>
                      <a:pt x="319" y="0"/>
                    </a:lnTo>
                    <a:cubicBezTo>
                      <a:pt x="300" y="15"/>
                      <a:pt x="283" y="33"/>
                      <a:pt x="267" y="52"/>
                    </a:cubicBezTo>
                    <a:cubicBezTo>
                      <a:pt x="267" y="52"/>
                      <a:pt x="267" y="53"/>
                      <a:pt x="267" y="53"/>
                    </a:cubicBezTo>
                    <a:cubicBezTo>
                      <a:pt x="236" y="90"/>
                      <a:pt x="210" y="132"/>
                      <a:pt x="185" y="171"/>
                    </a:cubicBezTo>
                    <a:cubicBezTo>
                      <a:pt x="172" y="191"/>
                      <a:pt x="159" y="212"/>
                      <a:pt x="145" y="232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39" y="241"/>
                      <a:pt x="133" y="249"/>
                      <a:pt x="127" y="256"/>
                    </a:cubicBezTo>
                    <a:cubicBezTo>
                      <a:pt x="127" y="257"/>
                      <a:pt x="127" y="257"/>
                      <a:pt x="127" y="257"/>
                    </a:cubicBezTo>
                    <a:cubicBezTo>
                      <a:pt x="122" y="263"/>
                      <a:pt x="118" y="269"/>
                      <a:pt x="114" y="274"/>
                    </a:cubicBezTo>
                    <a:cubicBezTo>
                      <a:pt x="113" y="274"/>
                      <a:pt x="113" y="275"/>
                      <a:pt x="113" y="275"/>
                    </a:cubicBezTo>
                    <a:cubicBezTo>
                      <a:pt x="107" y="283"/>
                      <a:pt x="100" y="291"/>
                      <a:pt x="93" y="298"/>
                    </a:cubicBezTo>
                    <a:cubicBezTo>
                      <a:pt x="93" y="299"/>
                      <a:pt x="93" y="299"/>
                      <a:pt x="92" y="299"/>
                    </a:cubicBezTo>
                    <a:cubicBezTo>
                      <a:pt x="87" y="305"/>
                      <a:pt x="81" y="311"/>
                      <a:pt x="75" y="317"/>
                    </a:cubicBezTo>
                    <a:lnTo>
                      <a:pt x="75" y="317"/>
                    </a:lnTo>
                    <a:lnTo>
                      <a:pt x="75" y="317"/>
                    </a:lnTo>
                    <a:close/>
                    <a:moveTo>
                      <a:pt x="73" y="312"/>
                    </a:moveTo>
                    <a:lnTo>
                      <a:pt x="73" y="312"/>
                    </a:lnTo>
                    <a:cubicBezTo>
                      <a:pt x="77" y="307"/>
                      <a:pt x="81" y="303"/>
                      <a:pt x="85" y="299"/>
                    </a:cubicBezTo>
                    <a:cubicBezTo>
                      <a:pt x="59" y="295"/>
                      <a:pt x="44" y="282"/>
                      <a:pt x="39" y="267"/>
                    </a:cubicBezTo>
                    <a:cubicBezTo>
                      <a:pt x="35" y="270"/>
                      <a:pt x="32" y="273"/>
                      <a:pt x="29" y="274"/>
                    </a:cubicBezTo>
                    <a:cubicBezTo>
                      <a:pt x="30" y="276"/>
                      <a:pt x="31" y="277"/>
                      <a:pt x="31" y="279"/>
                    </a:cubicBezTo>
                    <a:cubicBezTo>
                      <a:pt x="32" y="279"/>
                      <a:pt x="32" y="279"/>
                      <a:pt x="32" y="280"/>
                    </a:cubicBezTo>
                    <a:cubicBezTo>
                      <a:pt x="43" y="297"/>
                      <a:pt x="55" y="302"/>
                      <a:pt x="73" y="312"/>
                    </a:cubicBezTo>
                    <a:lnTo>
                      <a:pt x="73" y="312"/>
                    </a:lnTo>
                    <a:close/>
                    <a:moveTo>
                      <a:pt x="90" y="294"/>
                    </a:moveTo>
                    <a:lnTo>
                      <a:pt x="90" y="294"/>
                    </a:lnTo>
                    <a:cubicBezTo>
                      <a:pt x="94" y="289"/>
                      <a:pt x="98" y="284"/>
                      <a:pt x="102" y="279"/>
                    </a:cubicBezTo>
                    <a:cubicBezTo>
                      <a:pt x="54" y="293"/>
                      <a:pt x="24" y="217"/>
                      <a:pt x="106" y="186"/>
                    </a:cubicBezTo>
                    <a:cubicBezTo>
                      <a:pt x="100" y="184"/>
                      <a:pt x="94" y="182"/>
                      <a:pt x="88" y="179"/>
                    </a:cubicBezTo>
                    <a:cubicBezTo>
                      <a:pt x="35" y="203"/>
                      <a:pt x="17" y="284"/>
                      <a:pt x="90" y="294"/>
                    </a:cubicBezTo>
                    <a:lnTo>
                      <a:pt x="90" y="294"/>
                    </a:lnTo>
                    <a:close/>
                    <a:moveTo>
                      <a:pt x="110" y="270"/>
                    </a:moveTo>
                    <a:lnTo>
                      <a:pt x="110" y="270"/>
                    </a:lnTo>
                    <a:cubicBezTo>
                      <a:pt x="114" y="265"/>
                      <a:pt x="118" y="260"/>
                      <a:pt x="122" y="254"/>
                    </a:cubicBezTo>
                    <a:cubicBezTo>
                      <a:pt x="124" y="240"/>
                      <a:pt x="120" y="224"/>
                      <a:pt x="103" y="216"/>
                    </a:cubicBezTo>
                    <a:cubicBezTo>
                      <a:pt x="98" y="219"/>
                      <a:pt x="93" y="222"/>
                      <a:pt x="89" y="226"/>
                    </a:cubicBezTo>
                    <a:cubicBezTo>
                      <a:pt x="115" y="230"/>
                      <a:pt x="115" y="263"/>
                      <a:pt x="91" y="263"/>
                    </a:cubicBezTo>
                    <a:cubicBezTo>
                      <a:pt x="72" y="263"/>
                      <a:pt x="73" y="239"/>
                      <a:pt x="81" y="227"/>
                    </a:cubicBezTo>
                    <a:cubicBezTo>
                      <a:pt x="81" y="227"/>
                      <a:pt x="82" y="226"/>
                      <a:pt x="82" y="226"/>
                    </a:cubicBezTo>
                    <a:lnTo>
                      <a:pt x="82" y="226"/>
                    </a:lnTo>
                    <a:cubicBezTo>
                      <a:pt x="86" y="221"/>
                      <a:pt x="92" y="216"/>
                      <a:pt x="101" y="211"/>
                    </a:cubicBezTo>
                    <a:cubicBezTo>
                      <a:pt x="101" y="211"/>
                      <a:pt x="101" y="211"/>
                      <a:pt x="102" y="211"/>
                    </a:cubicBezTo>
                    <a:cubicBezTo>
                      <a:pt x="108" y="208"/>
                      <a:pt x="116" y="205"/>
                      <a:pt x="125" y="203"/>
                    </a:cubicBezTo>
                    <a:cubicBezTo>
                      <a:pt x="125" y="202"/>
                      <a:pt x="126" y="202"/>
                      <a:pt x="126" y="202"/>
                    </a:cubicBezTo>
                    <a:cubicBezTo>
                      <a:pt x="131" y="201"/>
                      <a:pt x="137" y="200"/>
                      <a:pt x="144" y="199"/>
                    </a:cubicBezTo>
                    <a:cubicBezTo>
                      <a:pt x="139" y="197"/>
                      <a:pt x="133" y="195"/>
                      <a:pt x="127" y="193"/>
                    </a:cubicBezTo>
                    <a:cubicBezTo>
                      <a:pt x="123" y="192"/>
                      <a:pt x="119" y="190"/>
                      <a:pt x="115" y="189"/>
                    </a:cubicBezTo>
                    <a:cubicBezTo>
                      <a:pt x="26" y="218"/>
                      <a:pt x="62" y="296"/>
                      <a:pt x="110" y="270"/>
                    </a:cubicBezTo>
                    <a:lnTo>
                      <a:pt x="110" y="270"/>
                    </a:lnTo>
                    <a:close/>
                    <a:moveTo>
                      <a:pt x="128" y="246"/>
                    </a:moveTo>
                    <a:lnTo>
                      <a:pt x="128" y="246"/>
                    </a:lnTo>
                    <a:cubicBezTo>
                      <a:pt x="132" y="241"/>
                      <a:pt x="136" y="235"/>
                      <a:pt x="140" y="230"/>
                    </a:cubicBezTo>
                    <a:cubicBezTo>
                      <a:pt x="139" y="225"/>
                      <a:pt x="133" y="215"/>
                      <a:pt x="125" y="208"/>
                    </a:cubicBezTo>
                    <a:cubicBezTo>
                      <a:pt x="120" y="210"/>
                      <a:pt x="114" y="211"/>
                      <a:pt x="109" y="214"/>
                    </a:cubicBezTo>
                    <a:cubicBezTo>
                      <a:pt x="123" y="221"/>
                      <a:pt x="128" y="234"/>
                      <a:pt x="128" y="246"/>
                    </a:cubicBezTo>
                    <a:lnTo>
                      <a:pt x="128" y="246"/>
                    </a:lnTo>
                    <a:close/>
                    <a:moveTo>
                      <a:pt x="144" y="224"/>
                    </a:moveTo>
                    <a:lnTo>
                      <a:pt x="144" y="224"/>
                    </a:lnTo>
                    <a:cubicBezTo>
                      <a:pt x="148" y="218"/>
                      <a:pt x="152" y="212"/>
                      <a:pt x="156" y="206"/>
                    </a:cubicBezTo>
                    <a:cubicBezTo>
                      <a:pt x="155" y="205"/>
                      <a:pt x="154" y="205"/>
                      <a:pt x="153" y="204"/>
                    </a:cubicBezTo>
                    <a:cubicBezTo>
                      <a:pt x="147" y="205"/>
                      <a:pt x="140" y="205"/>
                      <a:pt x="132" y="207"/>
                    </a:cubicBezTo>
                    <a:cubicBezTo>
                      <a:pt x="137" y="212"/>
                      <a:pt x="141" y="219"/>
                      <a:pt x="144" y="224"/>
                    </a:cubicBezTo>
                    <a:lnTo>
                      <a:pt x="144" y="224"/>
                    </a:lnTo>
                    <a:close/>
                    <a:moveTo>
                      <a:pt x="159" y="202"/>
                    </a:moveTo>
                    <a:lnTo>
                      <a:pt x="159" y="202"/>
                    </a:lnTo>
                    <a:cubicBezTo>
                      <a:pt x="163" y="195"/>
                      <a:pt x="167" y="189"/>
                      <a:pt x="171" y="183"/>
                    </a:cubicBezTo>
                    <a:cubicBezTo>
                      <a:pt x="156" y="179"/>
                      <a:pt x="127" y="181"/>
                      <a:pt x="110" y="181"/>
                    </a:cubicBezTo>
                    <a:cubicBezTo>
                      <a:pt x="116" y="184"/>
                      <a:pt x="122" y="186"/>
                      <a:pt x="129" y="188"/>
                    </a:cubicBezTo>
                    <a:cubicBezTo>
                      <a:pt x="138" y="191"/>
                      <a:pt x="147" y="194"/>
                      <a:pt x="154" y="199"/>
                    </a:cubicBezTo>
                    <a:cubicBezTo>
                      <a:pt x="155" y="199"/>
                      <a:pt x="155" y="199"/>
                      <a:pt x="155" y="199"/>
                    </a:cubicBezTo>
                    <a:cubicBezTo>
                      <a:pt x="156" y="200"/>
                      <a:pt x="158" y="201"/>
                      <a:pt x="159" y="202"/>
                    </a:cubicBezTo>
                    <a:lnTo>
                      <a:pt x="159" y="202"/>
                    </a:lnTo>
                    <a:close/>
                    <a:moveTo>
                      <a:pt x="174" y="178"/>
                    </a:moveTo>
                    <a:lnTo>
                      <a:pt x="174" y="178"/>
                    </a:lnTo>
                    <a:cubicBezTo>
                      <a:pt x="177" y="173"/>
                      <a:pt x="180" y="169"/>
                      <a:pt x="183" y="164"/>
                    </a:cubicBezTo>
                    <a:cubicBezTo>
                      <a:pt x="166" y="159"/>
                      <a:pt x="138" y="160"/>
                      <a:pt x="121" y="160"/>
                    </a:cubicBezTo>
                    <a:cubicBezTo>
                      <a:pt x="100" y="161"/>
                      <a:pt x="79" y="161"/>
                      <a:pt x="62" y="157"/>
                    </a:cubicBezTo>
                    <a:cubicBezTo>
                      <a:pt x="71" y="165"/>
                      <a:pt x="82" y="170"/>
                      <a:pt x="94" y="175"/>
                    </a:cubicBezTo>
                    <a:cubicBezTo>
                      <a:pt x="102" y="177"/>
                      <a:pt x="123" y="175"/>
                      <a:pt x="130" y="175"/>
                    </a:cubicBezTo>
                    <a:cubicBezTo>
                      <a:pt x="146" y="175"/>
                      <a:pt x="163" y="175"/>
                      <a:pt x="174" y="178"/>
                    </a:cubicBezTo>
                    <a:lnTo>
                      <a:pt x="174" y="178"/>
                    </a:lnTo>
                    <a:close/>
                    <a:moveTo>
                      <a:pt x="186" y="159"/>
                    </a:moveTo>
                    <a:lnTo>
                      <a:pt x="186" y="159"/>
                    </a:lnTo>
                    <a:cubicBezTo>
                      <a:pt x="188" y="155"/>
                      <a:pt x="191" y="152"/>
                      <a:pt x="193" y="148"/>
                    </a:cubicBezTo>
                    <a:cubicBezTo>
                      <a:pt x="171" y="139"/>
                      <a:pt x="136" y="142"/>
                      <a:pt x="113" y="142"/>
                    </a:cubicBezTo>
                    <a:cubicBezTo>
                      <a:pt x="87" y="142"/>
                      <a:pt x="60" y="141"/>
                      <a:pt x="43" y="126"/>
                    </a:cubicBezTo>
                    <a:cubicBezTo>
                      <a:pt x="46" y="135"/>
                      <a:pt x="50" y="142"/>
                      <a:pt x="54" y="148"/>
                    </a:cubicBezTo>
                    <a:cubicBezTo>
                      <a:pt x="80" y="159"/>
                      <a:pt x="128" y="153"/>
                      <a:pt x="158" y="155"/>
                    </a:cubicBezTo>
                    <a:cubicBezTo>
                      <a:pt x="168" y="155"/>
                      <a:pt x="178" y="156"/>
                      <a:pt x="186" y="159"/>
                    </a:cubicBezTo>
                    <a:lnTo>
                      <a:pt x="186" y="159"/>
                    </a:lnTo>
                    <a:close/>
                    <a:moveTo>
                      <a:pt x="196" y="143"/>
                    </a:moveTo>
                    <a:lnTo>
                      <a:pt x="196" y="143"/>
                    </a:lnTo>
                    <a:cubicBezTo>
                      <a:pt x="199" y="139"/>
                      <a:pt x="201" y="135"/>
                      <a:pt x="204" y="131"/>
                    </a:cubicBezTo>
                    <a:cubicBezTo>
                      <a:pt x="195" y="128"/>
                      <a:pt x="187" y="126"/>
                      <a:pt x="178" y="125"/>
                    </a:cubicBezTo>
                    <a:cubicBezTo>
                      <a:pt x="178" y="125"/>
                      <a:pt x="178" y="125"/>
                      <a:pt x="177" y="125"/>
                    </a:cubicBezTo>
                    <a:cubicBezTo>
                      <a:pt x="155" y="121"/>
                      <a:pt x="133" y="122"/>
                      <a:pt x="110" y="123"/>
                    </a:cubicBezTo>
                    <a:cubicBezTo>
                      <a:pt x="95" y="123"/>
                      <a:pt x="81" y="122"/>
                      <a:pt x="69" y="118"/>
                    </a:cubicBezTo>
                    <a:cubicBezTo>
                      <a:pt x="68" y="118"/>
                      <a:pt x="68" y="118"/>
                      <a:pt x="68" y="118"/>
                    </a:cubicBezTo>
                    <a:cubicBezTo>
                      <a:pt x="58" y="115"/>
                      <a:pt x="49" y="109"/>
                      <a:pt x="42" y="99"/>
                    </a:cubicBezTo>
                    <a:cubicBezTo>
                      <a:pt x="41" y="100"/>
                      <a:pt x="40" y="101"/>
                      <a:pt x="39" y="102"/>
                    </a:cubicBezTo>
                    <a:cubicBezTo>
                      <a:pt x="40" y="107"/>
                      <a:pt x="40" y="111"/>
                      <a:pt x="41" y="115"/>
                    </a:cubicBezTo>
                    <a:cubicBezTo>
                      <a:pt x="55" y="134"/>
                      <a:pt x="83" y="137"/>
                      <a:pt x="113" y="137"/>
                    </a:cubicBezTo>
                    <a:cubicBezTo>
                      <a:pt x="138" y="137"/>
                      <a:pt x="173" y="133"/>
                      <a:pt x="196" y="143"/>
                    </a:cubicBezTo>
                    <a:lnTo>
                      <a:pt x="196" y="143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62" name="Freeform 9">
                <a:extLst>
                  <a:ext uri="{FF2B5EF4-FFF2-40B4-BE49-F238E27FC236}">
                    <a16:creationId xmlns:a16="http://schemas.microsoft.com/office/drawing/2014/main" id="{35C0C250-E86D-8160-278F-D521BFC798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13651" y="406400"/>
                <a:ext cx="296863" cy="406399"/>
              </a:xfrm>
              <a:custGeom>
                <a:avLst/>
                <a:gdLst>
                  <a:gd name="T0" fmla="*/ 366 w 366"/>
                  <a:gd name="T1" fmla="*/ 110 h 496"/>
                  <a:gd name="T2" fmla="*/ 303 w 366"/>
                  <a:gd name="T3" fmla="*/ 97 h 496"/>
                  <a:gd name="T4" fmla="*/ 328 w 366"/>
                  <a:gd name="T5" fmla="*/ 122 h 496"/>
                  <a:gd name="T6" fmla="*/ 47 w 366"/>
                  <a:gd name="T7" fmla="*/ 454 h 496"/>
                  <a:gd name="T8" fmla="*/ 91 w 366"/>
                  <a:gd name="T9" fmla="*/ 402 h 496"/>
                  <a:gd name="T10" fmla="*/ 89 w 366"/>
                  <a:gd name="T11" fmla="*/ 397 h 496"/>
                  <a:gd name="T12" fmla="*/ 47 w 366"/>
                  <a:gd name="T13" fmla="*/ 454 h 496"/>
                  <a:gd name="T14" fmla="*/ 101 w 366"/>
                  <a:gd name="T15" fmla="*/ 421 h 496"/>
                  <a:gd name="T16" fmla="*/ 119 w 366"/>
                  <a:gd name="T17" fmla="*/ 448 h 496"/>
                  <a:gd name="T18" fmla="*/ 69 w 366"/>
                  <a:gd name="T19" fmla="*/ 471 h 496"/>
                  <a:gd name="T20" fmla="*/ 101 w 366"/>
                  <a:gd name="T21" fmla="*/ 421 h 496"/>
                  <a:gd name="T22" fmla="*/ 82 w 366"/>
                  <a:gd name="T23" fmla="*/ 381 h 496"/>
                  <a:gd name="T24" fmla="*/ 28 w 366"/>
                  <a:gd name="T25" fmla="*/ 378 h 496"/>
                  <a:gd name="T26" fmla="*/ 7 w 366"/>
                  <a:gd name="T27" fmla="*/ 362 h 496"/>
                  <a:gd name="T28" fmla="*/ 6 w 366"/>
                  <a:gd name="T29" fmla="*/ 357 h 496"/>
                  <a:gd name="T30" fmla="*/ 68 w 366"/>
                  <a:gd name="T31" fmla="*/ 329 h 496"/>
                  <a:gd name="T32" fmla="*/ 67 w 366"/>
                  <a:gd name="T33" fmla="*/ 324 h 496"/>
                  <a:gd name="T34" fmla="*/ 6 w 366"/>
                  <a:gd name="T35" fmla="*/ 357 h 496"/>
                  <a:gd name="T36" fmla="*/ 0 w 366"/>
                  <a:gd name="T37" fmla="*/ 302 h 496"/>
                  <a:gd name="T38" fmla="*/ 15 w 366"/>
                  <a:gd name="T39" fmla="*/ 284 h 496"/>
                  <a:gd name="T40" fmla="*/ 67 w 366"/>
                  <a:gd name="T41" fmla="*/ 267 h 496"/>
                  <a:gd name="T42" fmla="*/ 0 w 366"/>
                  <a:gd name="T43" fmla="*/ 302 h 496"/>
                  <a:gd name="T44" fmla="*/ 68 w 366"/>
                  <a:gd name="T45" fmla="*/ 262 h 496"/>
                  <a:gd name="T46" fmla="*/ 23 w 366"/>
                  <a:gd name="T47" fmla="*/ 228 h 496"/>
                  <a:gd name="T48" fmla="*/ 17 w 366"/>
                  <a:gd name="T49" fmla="*/ 202 h 496"/>
                  <a:gd name="T50" fmla="*/ 19 w 366"/>
                  <a:gd name="T51" fmla="*/ 196 h 496"/>
                  <a:gd name="T52" fmla="*/ 82 w 366"/>
                  <a:gd name="T53" fmla="*/ 213 h 496"/>
                  <a:gd name="T54" fmla="*/ 84 w 366"/>
                  <a:gd name="T55" fmla="*/ 208 h 496"/>
                  <a:gd name="T56" fmla="*/ 19 w 366"/>
                  <a:gd name="T57" fmla="*/ 196 h 496"/>
                  <a:gd name="T58" fmla="*/ 40 w 366"/>
                  <a:gd name="T59" fmla="*/ 149 h 496"/>
                  <a:gd name="T60" fmla="*/ 60 w 366"/>
                  <a:gd name="T61" fmla="*/ 142 h 496"/>
                  <a:gd name="T62" fmla="*/ 111 w 366"/>
                  <a:gd name="T63" fmla="*/ 162 h 496"/>
                  <a:gd name="T64" fmla="*/ 40 w 366"/>
                  <a:gd name="T65" fmla="*/ 149 h 496"/>
                  <a:gd name="T66" fmla="*/ 114 w 366"/>
                  <a:gd name="T67" fmla="*/ 157 h 496"/>
                  <a:gd name="T68" fmla="*/ 95 w 366"/>
                  <a:gd name="T69" fmla="*/ 99 h 496"/>
                  <a:gd name="T70" fmla="*/ 102 w 366"/>
                  <a:gd name="T71" fmla="*/ 72 h 496"/>
                  <a:gd name="T72" fmla="*/ 106 w 366"/>
                  <a:gd name="T73" fmla="*/ 69 h 496"/>
                  <a:gd name="T74" fmla="*/ 150 w 366"/>
                  <a:gd name="T75" fmla="*/ 121 h 496"/>
                  <a:gd name="T76" fmla="*/ 155 w 366"/>
                  <a:gd name="T77" fmla="*/ 117 h 496"/>
                  <a:gd name="T78" fmla="*/ 106 w 366"/>
                  <a:gd name="T79" fmla="*/ 69 h 496"/>
                  <a:gd name="T80" fmla="*/ 149 w 366"/>
                  <a:gd name="T81" fmla="*/ 37 h 496"/>
                  <a:gd name="T82" fmla="*/ 170 w 366"/>
                  <a:gd name="T83" fmla="*/ 42 h 496"/>
                  <a:gd name="T84" fmla="*/ 200 w 366"/>
                  <a:gd name="T85" fmla="*/ 90 h 496"/>
                  <a:gd name="T86" fmla="*/ 149 w 366"/>
                  <a:gd name="T87" fmla="*/ 37 h 496"/>
                  <a:gd name="T88" fmla="*/ 206 w 366"/>
                  <a:gd name="T89" fmla="*/ 88 h 496"/>
                  <a:gd name="T90" fmla="*/ 222 w 366"/>
                  <a:gd name="T91" fmla="*/ 21 h 496"/>
                  <a:gd name="T92" fmla="*/ 243 w 366"/>
                  <a:gd name="T93" fmla="*/ 0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66" h="496">
                    <a:moveTo>
                      <a:pt x="358" y="119"/>
                    </a:moveTo>
                    <a:lnTo>
                      <a:pt x="358" y="119"/>
                    </a:lnTo>
                    <a:cubicBezTo>
                      <a:pt x="360" y="116"/>
                      <a:pt x="363" y="113"/>
                      <a:pt x="366" y="110"/>
                    </a:cubicBezTo>
                    <a:cubicBezTo>
                      <a:pt x="351" y="105"/>
                      <a:pt x="337" y="102"/>
                      <a:pt x="323" y="99"/>
                    </a:cubicBezTo>
                    <a:cubicBezTo>
                      <a:pt x="323" y="99"/>
                      <a:pt x="322" y="99"/>
                      <a:pt x="322" y="99"/>
                    </a:cubicBezTo>
                    <a:cubicBezTo>
                      <a:pt x="316" y="98"/>
                      <a:pt x="309" y="98"/>
                      <a:pt x="303" y="97"/>
                    </a:cubicBezTo>
                    <a:cubicBezTo>
                      <a:pt x="305" y="101"/>
                      <a:pt x="307" y="106"/>
                      <a:pt x="307" y="112"/>
                    </a:cubicBezTo>
                    <a:cubicBezTo>
                      <a:pt x="310" y="115"/>
                      <a:pt x="312" y="119"/>
                      <a:pt x="312" y="123"/>
                    </a:cubicBezTo>
                    <a:cubicBezTo>
                      <a:pt x="316" y="121"/>
                      <a:pt x="322" y="120"/>
                      <a:pt x="328" y="122"/>
                    </a:cubicBezTo>
                    <a:cubicBezTo>
                      <a:pt x="333" y="111"/>
                      <a:pt x="348" y="109"/>
                      <a:pt x="358" y="119"/>
                    </a:cubicBezTo>
                    <a:lnTo>
                      <a:pt x="358" y="119"/>
                    </a:lnTo>
                    <a:close/>
                    <a:moveTo>
                      <a:pt x="47" y="454"/>
                    </a:moveTo>
                    <a:lnTo>
                      <a:pt x="47" y="454"/>
                    </a:lnTo>
                    <a:lnTo>
                      <a:pt x="98" y="416"/>
                    </a:lnTo>
                    <a:cubicBezTo>
                      <a:pt x="96" y="411"/>
                      <a:pt x="93" y="407"/>
                      <a:pt x="91" y="402"/>
                    </a:cubicBezTo>
                    <a:lnTo>
                      <a:pt x="48" y="429"/>
                    </a:lnTo>
                    <a:cubicBezTo>
                      <a:pt x="45" y="431"/>
                      <a:pt x="42" y="426"/>
                      <a:pt x="45" y="424"/>
                    </a:cubicBezTo>
                    <a:lnTo>
                      <a:pt x="89" y="397"/>
                    </a:lnTo>
                    <a:cubicBezTo>
                      <a:pt x="87" y="394"/>
                      <a:pt x="85" y="390"/>
                      <a:pt x="84" y="386"/>
                    </a:cubicBezTo>
                    <a:lnTo>
                      <a:pt x="25" y="414"/>
                    </a:lnTo>
                    <a:cubicBezTo>
                      <a:pt x="31" y="427"/>
                      <a:pt x="38" y="441"/>
                      <a:pt x="47" y="454"/>
                    </a:cubicBezTo>
                    <a:lnTo>
                      <a:pt x="47" y="454"/>
                    </a:lnTo>
                    <a:close/>
                    <a:moveTo>
                      <a:pt x="101" y="421"/>
                    </a:moveTo>
                    <a:lnTo>
                      <a:pt x="101" y="421"/>
                    </a:lnTo>
                    <a:lnTo>
                      <a:pt x="50" y="459"/>
                    </a:lnTo>
                    <a:cubicBezTo>
                      <a:pt x="58" y="472"/>
                      <a:pt x="68" y="484"/>
                      <a:pt x="79" y="496"/>
                    </a:cubicBezTo>
                    <a:lnTo>
                      <a:pt x="119" y="448"/>
                    </a:lnTo>
                    <a:cubicBezTo>
                      <a:pt x="116" y="445"/>
                      <a:pt x="114" y="441"/>
                      <a:pt x="111" y="437"/>
                    </a:cubicBezTo>
                    <a:lnTo>
                      <a:pt x="73" y="475"/>
                    </a:lnTo>
                    <a:cubicBezTo>
                      <a:pt x="70" y="478"/>
                      <a:pt x="67" y="474"/>
                      <a:pt x="69" y="471"/>
                    </a:cubicBezTo>
                    <a:lnTo>
                      <a:pt x="108" y="433"/>
                    </a:lnTo>
                    <a:cubicBezTo>
                      <a:pt x="106" y="429"/>
                      <a:pt x="103" y="425"/>
                      <a:pt x="101" y="421"/>
                    </a:cubicBezTo>
                    <a:lnTo>
                      <a:pt x="101" y="421"/>
                    </a:lnTo>
                    <a:close/>
                    <a:moveTo>
                      <a:pt x="23" y="408"/>
                    </a:moveTo>
                    <a:lnTo>
                      <a:pt x="23" y="408"/>
                    </a:lnTo>
                    <a:lnTo>
                      <a:pt x="82" y="381"/>
                    </a:lnTo>
                    <a:cubicBezTo>
                      <a:pt x="80" y="377"/>
                      <a:pt x="79" y="373"/>
                      <a:pt x="78" y="369"/>
                    </a:cubicBezTo>
                    <a:lnTo>
                      <a:pt x="29" y="384"/>
                    </a:lnTo>
                    <a:cubicBezTo>
                      <a:pt x="26" y="385"/>
                      <a:pt x="24" y="379"/>
                      <a:pt x="28" y="378"/>
                    </a:cubicBezTo>
                    <a:lnTo>
                      <a:pt x="76" y="364"/>
                    </a:lnTo>
                    <a:cubicBezTo>
                      <a:pt x="74" y="359"/>
                      <a:pt x="73" y="354"/>
                      <a:pt x="72" y="348"/>
                    </a:cubicBezTo>
                    <a:lnTo>
                      <a:pt x="7" y="362"/>
                    </a:lnTo>
                    <a:cubicBezTo>
                      <a:pt x="11" y="378"/>
                      <a:pt x="16" y="393"/>
                      <a:pt x="23" y="408"/>
                    </a:cubicBezTo>
                    <a:lnTo>
                      <a:pt x="23" y="408"/>
                    </a:lnTo>
                    <a:close/>
                    <a:moveTo>
                      <a:pt x="6" y="357"/>
                    </a:moveTo>
                    <a:lnTo>
                      <a:pt x="6" y="357"/>
                    </a:lnTo>
                    <a:lnTo>
                      <a:pt x="70" y="343"/>
                    </a:lnTo>
                    <a:cubicBezTo>
                      <a:pt x="69" y="338"/>
                      <a:pt x="69" y="334"/>
                      <a:pt x="68" y="329"/>
                    </a:cubicBezTo>
                    <a:lnTo>
                      <a:pt x="17" y="334"/>
                    </a:lnTo>
                    <a:cubicBezTo>
                      <a:pt x="13" y="334"/>
                      <a:pt x="13" y="329"/>
                      <a:pt x="16" y="328"/>
                    </a:cubicBezTo>
                    <a:lnTo>
                      <a:pt x="67" y="324"/>
                    </a:lnTo>
                    <a:cubicBezTo>
                      <a:pt x="66" y="319"/>
                      <a:pt x="66" y="314"/>
                      <a:pt x="66" y="308"/>
                    </a:cubicBezTo>
                    <a:lnTo>
                      <a:pt x="0" y="307"/>
                    </a:lnTo>
                    <a:cubicBezTo>
                      <a:pt x="1" y="324"/>
                      <a:pt x="3" y="340"/>
                      <a:pt x="6" y="357"/>
                    </a:cubicBezTo>
                    <a:lnTo>
                      <a:pt x="6" y="357"/>
                    </a:lnTo>
                    <a:close/>
                    <a:moveTo>
                      <a:pt x="0" y="302"/>
                    </a:moveTo>
                    <a:lnTo>
                      <a:pt x="0" y="302"/>
                    </a:lnTo>
                    <a:lnTo>
                      <a:pt x="66" y="303"/>
                    </a:lnTo>
                    <a:cubicBezTo>
                      <a:pt x="65" y="298"/>
                      <a:pt x="65" y="294"/>
                      <a:pt x="66" y="290"/>
                    </a:cubicBezTo>
                    <a:lnTo>
                      <a:pt x="15" y="284"/>
                    </a:lnTo>
                    <a:cubicBezTo>
                      <a:pt x="11" y="284"/>
                      <a:pt x="12" y="278"/>
                      <a:pt x="16" y="278"/>
                    </a:cubicBezTo>
                    <a:lnTo>
                      <a:pt x="66" y="284"/>
                    </a:lnTo>
                    <a:cubicBezTo>
                      <a:pt x="66" y="278"/>
                      <a:pt x="67" y="273"/>
                      <a:pt x="67" y="267"/>
                    </a:cubicBezTo>
                    <a:lnTo>
                      <a:pt x="4" y="254"/>
                    </a:lnTo>
                    <a:cubicBezTo>
                      <a:pt x="1" y="270"/>
                      <a:pt x="0" y="286"/>
                      <a:pt x="0" y="302"/>
                    </a:cubicBezTo>
                    <a:lnTo>
                      <a:pt x="0" y="302"/>
                    </a:lnTo>
                    <a:close/>
                    <a:moveTo>
                      <a:pt x="4" y="249"/>
                    </a:moveTo>
                    <a:lnTo>
                      <a:pt x="4" y="249"/>
                    </a:lnTo>
                    <a:lnTo>
                      <a:pt x="68" y="262"/>
                    </a:lnTo>
                    <a:cubicBezTo>
                      <a:pt x="69" y="257"/>
                      <a:pt x="70" y="253"/>
                      <a:pt x="71" y="249"/>
                    </a:cubicBezTo>
                    <a:lnTo>
                      <a:pt x="22" y="233"/>
                    </a:lnTo>
                    <a:cubicBezTo>
                      <a:pt x="18" y="232"/>
                      <a:pt x="20" y="227"/>
                      <a:pt x="23" y="228"/>
                    </a:cubicBezTo>
                    <a:lnTo>
                      <a:pt x="72" y="243"/>
                    </a:lnTo>
                    <a:cubicBezTo>
                      <a:pt x="73" y="239"/>
                      <a:pt x="74" y="235"/>
                      <a:pt x="75" y="231"/>
                    </a:cubicBezTo>
                    <a:lnTo>
                      <a:pt x="17" y="202"/>
                    </a:lnTo>
                    <a:cubicBezTo>
                      <a:pt x="11" y="217"/>
                      <a:pt x="7" y="233"/>
                      <a:pt x="4" y="249"/>
                    </a:cubicBezTo>
                    <a:lnTo>
                      <a:pt x="4" y="249"/>
                    </a:lnTo>
                    <a:close/>
                    <a:moveTo>
                      <a:pt x="19" y="196"/>
                    </a:moveTo>
                    <a:lnTo>
                      <a:pt x="19" y="196"/>
                    </a:lnTo>
                    <a:lnTo>
                      <a:pt x="77" y="225"/>
                    </a:lnTo>
                    <a:cubicBezTo>
                      <a:pt x="79" y="221"/>
                      <a:pt x="80" y="217"/>
                      <a:pt x="82" y="213"/>
                    </a:cubicBezTo>
                    <a:lnTo>
                      <a:pt x="37" y="186"/>
                    </a:lnTo>
                    <a:cubicBezTo>
                      <a:pt x="34" y="184"/>
                      <a:pt x="37" y="179"/>
                      <a:pt x="40" y="181"/>
                    </a:cubicBezTo>
                    <a:lnTo>
                      <a:pt x="84" y="208"/>
                    </a:lnTo>
                    <a:cubicBezTo>
                      <a:pt x="86" y="203"/>
                      <a:pt x="88" y="199"/>
                      <a:pt x="90" y="195"/>
                    </a:cubicBezTo>
                    <a:lnTo>
                      <a:pt x="38" y="154"/>
                    </a:lnTo>
                    <a:cubicBezTo>
                      <a:pt x="30" y="168"/>
                      <a:pt x="24" y="182"/>
                      <a:pt x="19" y="196"/>
                    </a:cubicBezTo>
                    <a:lnTo>
                      <a:pt x="19" y="196"/>
                    </a:lnTo>
                    <a:close/>
                    <a:moveTo>
                      <a:pt x="40" y="149"/>
                    </a:moveTo>
                    <a:lnTo>
                      <a:pt x="40" y="149"/>
                    </a:lnTo>
                    <a:lnTo>
                      <a:pt x="93" y="190"/>
                    </a:lnTo>
                    <a:cubicBezTo>
                      <a:pt x="95" y="186"/>
                      <a:pt x="97" y="183"/>
                      <a:pt x="99" y="179"/>
                    </a:cubicBezTo>
                    <a:lnTo>
                      <a:pt x="60" y="142"/>
                    </a:lnTo>
                    <a:cubicBezTo>
                      <a:pt x="58" y="140"/>
                      <a:pt x="62" y="136"/>
                      <a:pt x="64" y="138"/>
                    </a:cubicBezTo>
                    <a:lnTo>
                      <a:pt x="102" y="174"/>
                    </a:lnTo>
                    <a:cubicBezTo>
                      <a:pt x="105" y="170"/>
                      <a:pt x="108" y="166"/>
                      <a:pt x="111" y="162"/>
                    </a:cubicBezTo>
                    <a:lnTo>
                      <a:pt x="67" y="111"/>
                    </a:lnTo>
                    <a:cubicBezTo>
                      <a:pt x="57" y="123"/>
                      <a:pt x="48" y="136"/>
                      <a:pt x="40" y="149"/>
                    </a:cubicBezTo>
                    <a:lnTo>
                      <a:pt x="40" y="149"/>
                    </a:lnTo>
                    <a:close/>
                    <a:moveTo>
                      <a:pt x="70" y="106"/>
                    </a:moveTo>
                    <a:lnTo>
                      <a:pt x="70" y="106"/>
                    </a:lnTo>
                    <a:lnTo>
                      <a:pt x="114" y="157"/>
                    </a:lnTo>
                    <a:cubicBezTo>
                      <a:pt x="117" y="154"/>
                      <a:pt x="120" y="150"/>
                      <a:pt x="123" y="147"/>
                    </a:cubicBezTo>
                    <a:lnTo>
                      <a:pt x="90" y="102"/>
                    </a:lnTo>
                    <a:cubicBezTo>
                      <a:pt x="88" y="99"/>
                      <a:pt x="93" y="96"/>
                      <a:pt x="95" y="99"/>
                    </a:cubicBezTo>
                    <a:lnTo>
                      <a:pt x="127" y="143"/>
                    </a:lnTo>
                    <a:cubicBezTo>
                      <a:pt x="130" y="139"/>
                      <a:pt x="133" y="136"/>
                      <a:pt x="137" y="133"/>
                    </a:cubicBezTo>
                    <a:lnTo>
                      <a:pt x="102" y="72"/>
                    </a:lnTo>
                    <a:cubicBezTo>
                      <a:pt x="91" y="83"/>
                      <a:pt x="80" y="94"/>
                      <a:pt x="70" y="106"/>
                    </a:cubicBezTo>
                    <a:lnTo>
                      <a:pt x="70" y="106"/>
                    </a:lnTo>
                    <a:close/>
                    <a:moveTo>
                      <a:pt x="106" y="69"/>
                    </a:moveTo>
                    <a:lnTo>
                      <a:pt x="106" y="69"/>
                    </a:lnTo>
                    <a:lnTo>
                      <a:pt x="141" y="129"/>
                    </a:lnTo>
                    <a:cubicBezTo>
                      <a:pt x="144" y="126"/>
                      <a:pt x="147" y="123"/>
                      <a:pt x="150" y="121"/>
                    </a:cubicBezTo>
                    <a:lnTo>
                      <a:pt x="127" y="68"/>
                    </a:lnTo>
                    <a:cubicBezTo>
                      <a:pt x="126" y="64"/>
                      <a:pt x="131" y="62"/>
                      <a:pt x="133" y="66"/>
                    </a:cubicBezTo>
                    <a:lnTo>
                      <a:pt x="155" y="117"/>
                    </a:lnTo>
                    <a:cubicBezTo>
                      <a:pt x="159" y="114"/>
                      <a:pt x="163" y="111"/>
                      <a:pt x="167" y="108"/>
                    </a:cubicBezTo>
                    <a:lnTo>
                      <a:pt x="144" y="40"/>
                    </a:lnTo>
                    <a:cubicBezTo>
                      <a:pt x="131" y="49"/>
                      <a:pt x="118" y="58"/>
                      <a:pt x="106" y="69"/>
                    </a:cubicBezTo>
                    <a:lnTo>
                      <a:pt x="106" y="69"/>
                    </a:lnTo>
                    <a:close/>
                    <a:moveTo>
                      <a:pt x="149" y="37"/>
                    </a:moveTo>
                    <a:lnTo>
                      <a:pt x="149" y="37"/>
                    </a:lnTo>
                    <a:lnTo>
                      <a:pt x="172" y="105"/>
                    </a:lnTo>
                    <a:cubicBezTo>
                      <a:pt x="176" y="103"/>
                      <a:pt x="179" y="101"/>
                      <a:pt x="183" y="99"/>
                    </a:cubicBezTo>
                    <a:lnTo>
                      <a:pt x="170" y="42"/>
                    </a:lnTo>
                    <a:cubicBezTo>
                      <a:pt x="169" y="38"/>
                      <a:pt x="174" y="37"/>
                      <a:pt x="175" y="40"/>
                    </a:cubicBezTo>
                    <a:lnTo>
                      <a:pt x="188" y="96"/>
                    </a:lnTo>
                    <a:cubicBezTo>
                      <a:pt x="192" y="94"/>
                      <a:pt x="196" y="92"/>
                      <a:pt x="200" y="90"/>
                    </a:cubicBezTo>
                    <a:lnTo>
                      <a:pt x="191" y="16"/>
                    </a:lnTo>
                    <a:cubicBezTo>
                      <a:pt x="176" y="22"/>
                      <a:pt x="162" y="29"/>
                      <a:pt x="149" y="37"/>
                    </a:cubicBezTo>
                    <a:lnTo>
                      <a:pt x="149" y="37"/>
                    </a:lnTo>
                    <a:close/>
                    <a:moveTo>
                      <a:pt x="196" y="14"/>
                    </a:moveTo>
                    <a:lnTo>
                      <a:pt x="196" y="14"/>
                    </a:lnTo>
                    <a:lnTo>
                      <a:pt x="206" y="88"/>
                    </a:lnTo>
                    <a:cubicBezTo>
                      <a:pt x="210" y="86"/>
                      <a:pt x="214" y="84"/>
                      <a:pt x="219" y="83"/>
                    </a:cubicBezTo>
                    <a:lnTo>
                      <a:pt x="217" y="21"/>
                    </a:lnTo>
                    <a:cubicBezTo>
                      <a:pt x="217" y="17"/>
                      <a:pt x="222" y="17"/>
                      <a:pt x="222" y="21"/>
                    </a:cubicBezTo>
                    <a:lnTo>
                      <a:pt x="224" y="81"/>
                    </a:lnTo>
                    <a:cubicBezTo>
                      <a:pt x="229" y="79"/>
                      <a:pt x="233" y="78"/>
                      <a:pt x="237" y="77"/>
                    </a:cubicBezTo>
                    <a:lnTo>
                      <a:pt x="243" y="0"/>
                    </a:lnTo>
                    <a:cubicBezTo>
                      <a:pt x="227" y="3"/>
                      <a:pt x="211" y="8"/>
                      <a:pt x="196" y="14"/>
                    </a:cubicBezTo>
                    <a:lnTo>
                      <a:pt x="196" y="14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63" name="Freeform 10">
                <a:extLst>
                  <a:ext uri="{FF2B5EF4-FFF2-40B4-BE49-F238E27FC236}">
                    <a16:creationId xmlns:a16="http://schemas.microsoft.com/office/drawing/2014/main" id="{A21AE6D5-9F41-B1CB-2615-8F93585782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00963" y="400051"/>
                <a:ext cx="238125" cy="323850"/>
              </a:xfrm>
              <a:custGeom>
                <a:avLst/>
                <a:gdLst>
                  <a:gd name="T0" fmla="*/ 134 w 292"/>
                  <a:gd name="T1" fmla="*/ 82 h 393"/>
                  <a:gd name="T2" fmla="*/ 164 w 292"/>
                  <a:gd name="T3" fmla="*/ 19 h 393"/>
                  <a:gd name="T4" fmla="*/ 187 w 292"/>
                  <a:gd name="T5" fmla="*/ 0 h 393"/>
                  <a:gd name="T6" fmla="*/ 193 w 292"/>
                  <a:gd name="T7" fmla="*/ 0 h 393"/>
                  <a:gd name="T8" fmla="*/ 188 w 292"/>
                  <a:gd name="T9" fmla="*/ 77 h 393"/>
                  <a:gd name="T10" fmla="*/ 194 w 292"/>
                  <a:gd name="T11" fmla="*/ 78 h 393"/>
                  <a:gd name="T12" fmla="*/ 193 w 292"/>
                  <a:gd name="T13" fmla="*/ 0 h 393"/>
                  <a:gd name="T14" fmla="*/ 246 w 292"/>
                  <a:gd name="T15" fmla="*/ 5 h 393"/>
                  <a:gd name="T16" fmla="*/ 258 w 292"/>
                  <a:gd name="T17" fmla="*/ 22 h 393"/>
                  <a:gd name="T18" fmla="*/ 248 w 292"/>
                  <a:gd name="T19" fmla="*/ 90 h 393"/>
                  <a:gd name="T20" fmla="*/ 246 w 292"/>
                  <a:gd name="T21" fmla="*/ 5 h 393"/>
                  <a:gd name="T22" fmla="*/ 144 w 292"/>
                  <a:gd name="T23" fmla="*/ 176 h 393"/>
                  <a:gd name="T24" fmla="*/ 128 w 292"/>
                  <a:gd name="T25" fmla="*/ 177 h 393"/>
                  <a:gd name="T26" fmla="*/ 149 w 292"/>
                  <a:gd name="T27" fmla="*/ 197 h 393"/>
                  <a:gd name="T28" fmla="*/ 167 w 292"/>
                  <a:gd name="T29" fmla="*/ 103 h 393"/>
                  <a:gd name="T30" fmla="*/ 141 w 292"/>
                  <a:gd name="T31" fmla="*/ 137 h 393"/>
                  <a:gd name="T32" fmla="*/ 135 w 292"/>
                  <a:gd name="T33" fmla="*/ 138 h 393"/>
                  <a:gd name="T34" fmla="*/ 133 w 292"/>
                  <a:gd name="T35" fmla="*/ 154 h 393"/>
                  <a:gd name="T36" fmla="*/ 142 w 292"/>
                  <a:gd name="T37" fmla="*/ 152 h 393"/>
                  <a:gd name="T38" fmla="*/ 144 w 292"/>
                  <a:gd name="T39" fmla="*/ 174 h 393"/>
                  <a:gd name="T40" fmla="*/ 123 w 292"/>
                  <a:gd name="T41" fmla="*/ 123 h 393"/>
                  <a:gd name="T42" fmla="*/ 126 w 292"/>
                  <a:gd name="T43" fmla="*/ 124 h 393"/>
                  <a:gd name="T44" fmla="*/ 111 w 292"/>
                  <a:gd name="T45" fmla="*/ 115 h 393"/>
                  <a:gd name="T46" fmla="*/ 138 w 292"/>
                  <a:gd name="T47" fmla="*/ 172 h 393"/>
                  <a:gd name="T48" fmla="*/ 113 w 292"/>
                  <a:gd name="T49" fmla="*/ 140 h 393"/>
                  <a:gd name="T50" fmla="*/ 123 w 292"/>
                  <a:gd name="T51" fmla="*/ 123 h 393"/>
                  <a:gd name="T52" fmla="*/ 105 w 292"/>
                  <a:gd name="T53" fmla="*/ 164 h 393"/>
                  <a:gd name="T54" fmla="*/ 54 w 292"/>
                  <a:gd name="T55" fmla="*/ 162 h 393"/>
                  <a:gd name="T56" fmla="*/ 59 w 292"/>
                  <a:gd name="T57" fmla="*/ 164 h 393"/>
                  <a:gd name="T58" fmla="*/ 121 w 292"/>
                  <a:gd name="T59" fmla="*/ 175 h 393"/>
                  <a:gd name="T60" fmla="*/ 101 w 292"/>
                  <a:gd name="T61" fmla="*/ 119 h 393"/>
                  <a:gd name="T62" fmla="*/ 101 w 292"/>
                  <a:gd name="T63" fmla="*/ 159 h 393"/>
                  <a:gd name="T64" fmla="*/ 56 w 292"/>
                  <a:gd name="T65" fmla="*/ 168 h 393"/>
                  <a:gd name="T66" fmla="*/ 128 w 292"/>
                  <a:gd name="T67" fmla="*/ 196 h 393"/>
                  <a:gd name="T68" fmla="*/ 56 w 292"/>
                  <a:gd name="T69" fmla="*/ 169 h 393"/>
                  <a:gd name="T70" fmla="*/ 55 w 292"/>
                  <a:gd name="T71" fmla="*/ 250 h 393"/>
                  <a:gd name="T72" fmla="*/ 25 w 292"/>
                  <a:gd name="T73" fmla="*/ 276 h 393"/>
                  <a:gd name="T74" fmla="*/ 19 w 292"/>
                  <a:gd name="T75" fmla="*/ 285 h 393"/>
                  <a:gd name="T76" fmla="*/ 21 w 292"/>
                  <a:gd name="T77" fmla="*/ 340 h 393"/>
                  <a:gd name="T78" fmla="*/ 69 w 292"/>
                  <a:gd name="T79" fmla="*/ 310 h 393"/>
                  <a:gd name="T80" fmla="*/ 75 w 292"/>
                  <a:gd name="T81" fmla="*/ 336 h 393"/>
                  <a:gd name="T82" fmla="*/ 37 w 292"/>
                  <a:gd name="T83" fmla="*/ 256 h 393"/>
                  <a:gd name="T84" fmla="*/ 13 w 292"/>
                  <a:gd name="T85" fmla="*/ 247 h 393"/>
                  <a:gd name="T86" fmla="*/ 37 w 292"/>
                  <a:gd name="T87" fmla="*/ 256 h 393"/>
                  <a:gd name="T88" fmla="*/ 17 w 292"/>
                  <a:gd name="T89" fmla="*/ 369 h 393"/>
                  <a:gd name="T90" fmla="*/ 17 w 292"/>
                  <a:gd name="T91" fmla="*/ 369 h 393"/>
                  <a:gd name="T92" fmla="*/ 14 w 292"/>
                  <a:gd name="T93" fmla="*/ 265 h 393"/>
                  <a:gd name="T94" fmla="*/ 15 w 292"/>
                  <a:gd name="T95" fmla="*/ 281 h 393"/>
                  <a:gd name="T96" fmla="*/ 14 w 292"/>
                  <a:gd name="T97" fmla="*/ 265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92" h="393">
                    <a:moveTo>
                      <a:pt x="139" y="5"/>
                    </a:moveTo>
                    <a:lnTo>
                      <a:pt x="139" y="5"/>
                    </a:lnTo>
                    <a:lnTo>
                      <a:pt x="134" y="82"/>
                    </a:lnTo>
                    <a:cubicBezTo>
                      <a:pt x="139" y="81"/>
                      <a:pt x="144" y="80"/>
                      <a:pt x="149" y="79"/>
                    </a:cubicBezTo>
                    <a:lnTo>
                      <a:pt x="159" y="18"/>
                    </a:lnTo>
                    <a:cubicBezTo>
                      <a:pt x="159" y="15"/>
                      <a:pt x="165" y="16"/>
                      <a:pt x="164" y="19"/>
                    </a:cubicBezTo>
                    <a:lnTo>
                      <a:pt x="155" y="78"/>
                    </a:lnTo>
                    <a:cubicBezTo>
                      <a:pt x="159" y="78"/>
                      <a:pt x="163" y="78"/>
                      <a:pt x="167" y="77"/>
                    </a:cubicBezTo>
                    <a:lnTo>
                      <a:pt x="187" y="0"/>
                    </a:lnTo>
                    <a:cubicBezTo>
                      <a:pt x="171" y="1"/>
                      <a:pt x="155" y="2"/>
                      <a:pt x="139" y="5"/>
                    </a:cubicBezTo>
                    <a:lnTo>
                      <a:pt x="139" y="5"/>
                    </a:lnTo>
                    <a:close/>
                    <a:moveTo>
                      <a:pt x="193" y="0"/>
                    </a:moveTo>
                    <a:lnTo>
                      <a:pt x="193" y="0"/>
                    </a:lnTo>
                    <a:lnTo>
                      <a:pt x="173" y="77"/>
                    </a:lnTo>
                    <a:cubicBezTo>
                      <a:pt x="178" y="77"/>
                      <a:pt x="183" y="77"/>
                      <a:pt x="188" y="77"/>
                    </a:cubicBezTo>
                    <a:lnTo>
                      <a:pt x="207" y="17"/>
                    </a:lnTo>
                    <a:cubicBezTo>
                      <a:pt x="208" y="13"/>
                      <a:pt x="214" y="15"/>
                      <a:pt x="213" y="18"/>
                    </a:cubicBezTo>
                    <a:lnTo>
                      <a:pt x="194" y="78"/>
                    </a:lnTo>
                    <a:cubicBezTo>
                      <a:pt x="199" y="78"/>
                      <a:pt x="203" y="79"/>
                      <a:pt x="208" y="80"/>
                    </a:cubicBezTo>
                    <a:lnTo>
                      <a:pt x="240" y="4"/>
                    </a:lnTo>
                    <a:cubicBezTo>
                      <a:pt x="224" y="2"/>
                      <a:pt x="208" y="0"/>
                      <a:pt x="193" y="0"/>
                    </a:cubicBezTo>
                    <a:lnTo>
                      <a:pt x="193" y="0"/>
                    </a:lnTo>
                    <a:close/>
                    <a:moveTo>
                      <a:pt x="246" y="5"/>
                    </a:moveTo>
                    <a:lnTo>
                      <a:pt x="246" y="5"/>
                    </a:lnTo>
                    <a:lnTo>
                      <a:pt x="214" y="81"/>
                    </a:lnTo>
                    <a:cubicBezTo>
                      <a:pt x="218" y="81"/>
                      <a:pt x="222" y="82"/>
                      <a:pt x="226" y="83"/>
                    </a:cubicBezTo>
                    <a:lnTo>
                      <a:pt x="258" y="22"/>
                    </a:lnTo>
                    <a:cubicBezTo>
                      <a:pt x="260" y="19"/>
                      <a:pt x="265" y="21"/>
                      <a:pt x="263" y="25"/>
                    </a:cubicBezTo>
                    <a:lnTo>
                      <a:pt x="232" y="85"/>
                    </a:lnTo>
                    <a:cubicBezTo>
                      <a:pt x="237" y="86"/>
                      <a:pt x="243" y="88"/>
                      <a:pt x="248" y="90"/>
                    </a:cubicBezTo>
                    <a:lnTo>
                      <a:pt x="292" y="17"/>
                    </a:lnTo>
                    <a:cubicBezTo>
                      <a:pt x="277" y="12"/>
                      <a:pt x="261" y="8"/>
                      <a:pt x="246" y="5"/>
                    </a:cubicBezTo>
                    <a:lnTo>
                      <a:pt x="246" y="5"/>
                    </a:lnTo>
                    <a:close/>
                    <a:moveTo>
                      <a:pt x="144" y="174"/>
                    </a:moveTo>
                    <a:lnTo>
                      <a:pt x="144" y="174"/>
                    </a:lnTo>
                    <a:cubicBezTo>
                      <a:pt x="144" y="175"/>
                      <a:pt x="144" y="175"/>
                      <a:pt x="144" y="176"/>
                    </a:cubicBezTo>
                    <a:cubicBezTo>
                      <a:pt x="143" y="176"/>
                      <a:pt x="143" y="176"/>
                      <a:pt x="142" y="177"/>
                    </a:cubicBezTo>
                    <a:cubicBezTo>
                      <a:pt x="142" y="177"/>
                      <a:pt x="142" y="177"/>
                      <a:pt x="142" y="177"/>
                    </a:cubicBezTo>
                    <a:cubicBezTo>
                      <a:pt x="137" y="178"/>
                      <a:pt x="132" y="177"/>
                      <a:pt x="128" y="177"/>
                    </a:cubicBezTo>
                    <a:cubicBezTo>
                      <a:pt x="127" y="177"/>
                      <a:pt x="127" y="177"/>
                      <a:pt x="126" y="178"/>
                    </a:cubicBezTo>
                    <a:cubicBezTo>
                      <a:pt x="127" y="183"/>
                      <a:pt x="130" y="190"/>
                      <a:pt x="136" y="196"/>
                    </a:cubicBezTo>
                    <a:cubicBezTo>
                      <a:pt x="140" y="196"/>
                      <a:pt x="144" y="196"/>
                      <a:pt x="149" y="197"/>
                    </a:cubicBezTo>
                    <a:lnTo>
                      <a:pt x="161" y="145"/>
                    </a:lnTo>
                    <a:cubicBezTo>
                      <a:pt x="147" y="141"/>
                      <a:pt x="144" y="117"/>
                      <a:pt x="162" y="113"/>
                    </a:cubicBezTo>
                    <a:cubicBezTo>
                      <a:pt x="162" y="109"/>
                      <a:pt x="164" y="106"/>
                      <a:pt x="167" y="103"/>
                    </a:cubicBezTo>
                    <a:cubicBezTo>
                      <a:pt x="157" y="104"/>
                      <a:pt x="147" y="105"/>
                      <a:pt x="138" y="107"/>
                    </a:cubicBezTo>
                    <a:lnTo>
                      <a:pt x="141" y="136"/>
                    </a:lnTo>
                    <a:cubicBezTo>
                      <a:pt x="141" y="136"/>
                      <a:pt x="141" y="136"/>
                      <a:pt x="141" y="137"/>
                    </a:cubicBezTo>
                    <a:lnTo>
                      <a:pt x="141" y="140"/>
                    </a:lnTo>
                    <a:cubicBezTo>
                      <a:pt x="141" y="143"/>
                      <a:pt x="136" y="144"/>
                      <a:pt x="135" y="140"/>
                    </a:cubicBezTo>
                    <a:lnTo>
                      <a:pt x="135" y="138"/>
                    </a:lnTo>
                    <a:lnTo>
                      <a:pt x="124" y="130"/>
                    </a:lnTo>
                    <a:cubicBezTo>
                      <a:pt x="121" y="132"/>
                      <a:pt x="119" y="136"/>
                      <a:pt x="119" y="140"/>
                    </a:cubicBezTo>
                    <a:cubicBezTo>
                      <a:pt x="119" y="148"/>
                      <a:pt x="125" y="154"/>
                      <a:pt x="133" y="154"/>
                    </a:cubicBezTo>
                    <a:cubicBezTo>
                      <a:pt x="134" y="154"/>
                      <a:pt x="135" y="154"/>
                      <a:pt x="137" y="154"/>
                    </a:cubicBezTo>
                    <a:lnTo>
                      <a:pt x="137" y="153"/>
                    </a:lnTo>
                    <a:cubicBezTo>
                      <a:pt x="136" y="149"/>
                      <a:pt x="142" y="148"/>
                      <a:pt x="142" y="152"/>
                    </a:cubicBezTo>
                    <a:lnTo>
                      <a:pt x="142" y="155"/>
                    </a:lnTo>
                    <a:cubicBezTo>
                      <a:pt x="143" y="155"/>
                      <a:pt x="143" y="155"/>
                      <a:pt x="143" y="156"/>
                    </a:cubicBezTo>
                    <a:lnTo>
                      <a:pt x="144" y="174"/>
                    </a:lnTo>
                    <a:cubicBezTo>
                      <a:pt x="144" y="174"/>
                      <a:pt x="144" y="174"/>
                      <a:pt x="144" y="174"/>
                    </a:cubicBezTo>
                    <a:lnTo>
                      <a:pt x="144" y="174"/>
                    </a:lnTo>
                    <a:close/>
                    <a:moveTo>
                      <a:pt x="123" y="123"/>
                    </a:moveTo>
                    <a:lnTo>
                      <a:pt x="123" y="123"/>
                    </a:lnTo>
                    <a:lnTo>
                      <a:pt x="125" y="124"/>
                    </a:lnTo>
                    <a:cubicBezTo>
                      <a:pt x="125" y="124"/>
                      <a:pt x="125" y="124"/>
                      <a:pt x="126" y="124"/>
                    </a:cubicBezTo>
                    <a:lnTo>
                      <a:pt x="135" y="131"/>
                    </a:lnTo>
                    <a:lnTo>
                      <a:pt x="133" y="108"/>
                    </a:lnTo>
                    <a:cubicBezTo>
                      <a:pt x="125" y="110"/>
                      <a:pt x="118" y="112"/>
                      <a:pt x="111" y="115"/>
                    </a:cubicBezTo>
                    <a:cubicBezTo>
                      <a:pt x="97" y="130"/>
                      <a:pt x="98" y="147"/>
                      <a:pt x="107" y="159"/>
                    </a:cubicBezTo>
                    <a:cubicBezTo>
                      <a:pt x="108" y="159"/>
                      <a:pt x="108" y="159"/>
                      <a:pt x="108" y="159"/>
                    </a:cubicBezTo>
                    <a:cubicBezTo>
                      <a:pt x="115" y="168"/>
                      <a:pt x="127" y="173"/>
                      <a:pt x="138" y="172"/>
                    </a:cubicBezTo>
                    <a:lnTo>
                      <a:pt x="137" y="159"/>
                    </a:lnTo>
                    <a:cubicBezTo>
                      <a:pt x="136" y="160"/>
                      <a:pt x="134" y="160"/>
                      <a:pt x="133" y="160"/>
                    </a:cubicBezTo>
                    <a:cubicBezTo>
                      <a:pt x="122" y="160"/>
                      <a:pt x="113" y="151"/>
                      <a:pt x="113" y="140"/>
                    </a:cubicBezTo>
                    <a:cubicBezTo>
                      <a:pt x="113" y="135"/>
                      <a:pt x="116" y="130"/>
                      <a:pt x="119" y="126"/>
                    </a:cubicBezTo>
                    <a:cubicBezTo>
                      <a:pt x="118" y="124"/>
                      <a:pt x="121" y="121"/>
                      <a:pt x="123" y="123"/>
                    </a:cubicBezTo>
                    <a:lnTo>
                      <a:pt x="123" y="123"/>
                    </a:lnTo>
                    <a:close/>
                    <a:moveTo>
                      <a:pt x="121" y="175"/>
                    </a:moveTo>
                    <a:lnTo>
                      <a:pt x="121" y="175"/>
                    </a:lnTo>
                    <a:cubicBezTo>
                      <a:pt x="115" y="172"/>
                      <a:pt x="109" y="169"/>
                      <a:pt x="105" y="164"/>
                    </a:cubicBezTo>
                    <a:cubicBezTo>
                      <a:pt x="85" y="169"/>
                      <a:pt x="68" y="154"/>
                      <a:pt x="62" y="142"/>
                    </a:cubicBezTo>
                    <a:cubicBezTo>
                      <a:pt x="55" y="147"/>
                      <a:pt x="48" y="153"/>
                      <a:pt x="42" y="159"/>
                    </a:cubicBezTo>
                    <a:lnTo>
                      <a:pt x="54" y="162"/>
                    </a:lnTo>
                    <a:cubicBezTo>
                      <a:pt x="55" y="162"/>
                      <a:pt x="55" y="162"/>
                      <a:pt x="55" y="162"/>
                    </a:cubicBezTo>
                    <a:lnTo>
                      <a:pt x="58" y="163"/>
                    </a:lnTo>
                    <a:cubicBezTo>
                      <a:pt x="58" y="163"/>
                      <a:pt x="59" y="163"/>
                      <a:pt x="59" y="164"/>
                    </a:cubicBezTo>
                    <a:cubicBezTo>
                      <a:pt x="60" y="164"/>
                      <a:pt x="60" y="164"/>
                      <a:pt x="60" y="165"/>
                    </a:cubicBezTo>
                    <a:cubicBezTo>
                      <a:pt x="74" y="181"/>
                      <a:pt x="108" y="181"/>
                      <a:pt x="121" y="175"/>
                    </a:cubicBezTo>
                    <a:lnTo>
                      <a:pt x="121" y="175"/>
                    </a:lnTo>
                    <a:close/>
                    <a:moveTo>
                      <a:pt x="101" y="159"/>
                    </a:moveTo>
                    <a:lnTo>
                      <a:pt x="101" y="159"/>
                    </a:lnTo>
                    <a:cubicBezTo>
                      <a:pt x="93" y="148"/>
                      <a:pt x="92" y="134"/>
                      <a:pt x="101" y="119"/>
                    </a:cubicBezTo>
                    <a:cubicBezTo>
                      <a:pt x="89" y="124"/>
                      <a:pt x="77" y="131"/>
                      <a:pt x="66" y="139"/>
                    </a:cubicBezTo>
                    <a:cubicBezTo>
                      <a:pt x="71" y="149"/>
                      <a:pt x="85" y="161"/>
                      <a:pt x="101" y="159"/>
                    </a:cubicBezTo>
                    <a:lnTo>
                      <a:pt x="101" y="159"/>
                    </a:lnTo>
                    <a:close/>
                    <a:moveTo>
                      <a:pt x="56" y="169"/>
                    </a:moveTo>
                    <a:lnTo>
                      <a:pt x="56" y="169"/>
                    </a:lnTo>
                    <a:lnTo>
                      <a:pt x="56" y="168"/>
                    </a:lnTo>
                    <a:cubicBezTo>
                      <a:pt x="54" y="174"/>
                      <a:pt x="54" y="186"/>
                      <a:pt x="55" y="192"/>
                    </a:cubicBezTo>
                    <a:cubicBezTo>
                      <a:pt x="66" y="196"/>
                      <a:pt x="79" y="196"/>
                      <a:pt x="94" y="196"/>
                    </a:cubicBezTo>
                    <a:cubicBezTo>
                      <a:pt x="106" y="196"/>
                      <a:pt x="117" y="196"/>
                      <a:pt x="128" y="196"/>
                    </a:cubicBezTo>
                    <a:cubicBezTo>
                      <a:pt x="124" y="191"/>
                      <a:pt x="122" y="185"/>
                      <a:pt x="121" y="181"/>
                    </a:cubicBezTo>
                    <a:cubicBezTo>
                      <a:pt x="104" y="187"/>
                      <a:pt x="71" y="185"/>
                      <a:pt x="56" y="169"/>
                    </a:cubicBezTo>
                    <a:lnTo>
                      <a:pt x="56" y="169"/>
                    </a:lnTo>
                    <a:close/>
                    <a:moveTo>
                      <a:pt x="66" y="255"/>
                    </a:moveTo>
                    <a:lnTo>
                      <a:pt x="66" y="255"/>
                    </a:lnTo>
                    <a:cubicBezTo>
                      <a:pt x="62" y="254"/>
                      <a:pt x="59" y="252"/>
                      <a:pt x="55" y="250"/>
                    </a:cubicBezTo>
                    <a:cubicBezTo>
                      <a:pt x="51" y="253"/>
                      <a:pt x="47" y="255"/>
                      <a:pt x="44" y="258"/>
                    </a:cubicBezTo>
                    <a:cubicBezTo>
                      <a:pt x="44" y="258"/>
                      <a:pt x="43" y="259"/>
                      <a:pt x="43" y="259"/>
                    </a:cubicBezTo>
                    <a:cubicBezTo>
                      <a:pt x="36" y="265"/>
                      <a:pt x="30" y="271"/>
                      <a:pt x="25" y="276"/>
                    </a:cubicBezTo>
                    <a:cubicBezTo>
                      <a:pt x="25" y="276"/>
                      <a:pt x="25" y="277"/>
                      <a:pt x="25" y="277"/>
                    </a:cubicBezTo>
                    <a:cubicBezTo>
                      <a:pt x="23" y="279"/>
                      <a:pt x="21" y="282"/>
                      <a:pt x="19" y="284"/>
                    </a:cubicBezTo>
                    <a:cubicBezTo>
                      <a:pt x="19" y="285"/>
                      <a:pt x="19" y="285"/>
                      <a:pt x="19" y="285"/>
                    </a:cubicBezTo>
                    <a:cubicBezTo>
                      <a:pt x="12" y="295"/>
                      <a:pt x="9" y="304"/>
                      <a:pt x="8" y="312"/>
                    </a:cubicBezTo>
                    <a:cubicBezTo>
                      <a:pt x="6" y="324"/>
                      <a:pt x="7" y="340"/>
                      <a:pt x="0" y="350"/>
                    </a:cubicBezTo>
                    <a:cubicBezTo>
                      <a:pt x="11" y="349"/>
                      <a:pt x="14" y="346"/>
                      <a:pt x="21" y="340"/>
                    </a:cubicBezTo>
                    <a:cubicBezTo>
                      <a:pt x="14" y="310"/>
                      <a:pt x="36" y="271"/>
                      <a:pt x="66" y="255"/>
                    </a:cubicBezTo>
                    <a:lnTo>
                      <a:pt x="66" y="255"/>
                    </a:lnTo>
                    <a:close/>
                    <a:moveTo>
                      <a:pt x="69" y="310"/>
                    </a:moveTo>
                    <a:lnTo>
                      <a:pt x="69" y="310"/>
                    </a:lnTo>
                    <a:cubicBezTo>
                      <a:pt x="68" y="311"/>
                      <a:pt x="68" y="312"/>
                      <a:pt x="67" y="314"/>
                    </a:cubicBezTo>
                    <a:cubicBezTo>
                      <a:pt x="61" y="326"/>
                      <a:pt x="68" y="336"/>
                      <a:pt x="75" y="336"/>
                    </a:cubicBezTo>
                    <a:cubicBezTo>
                      <a:pt x="93" y="336"/>
                      <a:pt x="92" y="311"/>
                      <a:pt x="69" y="310"/>
                    </a:cubicBezTo>
                    <a:lnTo>
                      <a:pt x="69" y="310"/>
                    </a:lnTo>
                    <a:close/>
                    <a:moveTo>
                      <a:pt x="37" y="256"/>
                    </a:moveTo>
                    <a:lnTo>
                      <a:pt x="37" y="256"/>
                    </a:lnTo>
                    <a:cubicBezTo>
                      <a:pt x="28" y="249"/>
                      <a:pt x="17" y="240"/>
                      <a:pt x="12" y="229"/>
                    </a:cubicBezTo>
                    <a:cubicBezTo>
                      <a:pt x="11" y="235"/>
                      <a:pt x="11" y="241"/>
                      <a:pt x="13" y="247"/>
                    </a:cubicBezTo>
                    <a:lnTo>
                      <a:pt x="13" y="247"/>
                    </a:lnTo>
                    <a:cubicBezTo>
                      <a:pt x="15" y="256"/>
                      <a:pt x="19" y="264"/>
                      <a:pt x="23" y="270"/>
                    </a:cubicBezTo>
                    <a:cubicBezTo>
                      <a:pt x="27" y="266"/>
                      <a:pt x="32" y="261"/>
                      <a:pt x="37" y="256"/>
                    </a:cubicBezTo>
                    <a:lnTo>
                      <a:pt x="37" y="256"/>
                    </a:lnTo>
                    <a:close/>
                    <a:moveTo>
                      <a:pt x="17" y="369"/>
                    </a:moveTo>
                    <a:lnTo>
                      <a:pt x="17" y="369"/>
                    </a:lnTo>
                    <a:cubicBezTo>
                      <a:pt x="17" y="377"/>
                      <a:pt x="18" y="385"/>
                      <a:pt x="17" y="393"/>
                    </a:cubicBezTo>
                    <a:cubicBezTo>
                      <a:pt x="26" y="392"/>
                      <a:pt x="29" y="390"/>
                      <a:pt x="34" y="385"/>
                    </a:cubicBezTo>
                    <a:cubicBezTo>
                      <a:pt x="28" y="381"/>
                      <a:pt x="22" y="376"/>
                      <a:pt x="17" y="369"/>
                    </a:cubicBezTo>
                    <a:lnTo>
                      <a:pt x="17" y="369"/>
                    </a:lnTo>
                    <a:close/>
                    <a:moveTo>
                      <a:pt x="14" y="265"/>
                    </a:moveTo>
                    <a:lnTo>
                      <a:pt x="14" y="265"/>
                    </a:lnTo>
                    <a:lnTo>
                      <a:pt x="3" y="271"/>
                    </a:lnTo>
                    <a:lnTo>
                      <a:pt x="9" y="283"/>
                    </a:lnTo>
                    <a:cubicBezTo>
                      <a:pt x="11" y="282"/>
                      <a:pt x="13" y="281"/>
                      <a:pt x="15" y="281"/>
                    </a:cubicBezTo>
                    <a:cubicBezTo>
                      <a:pt x="16" y="279"/>
                      <a:pt x="18" y="277"/>
                      <a:pt x="20" y="275"/>
                    </a:cubicBezTo>
                    <a:cubicBezTo>
                      <a:pt x="18" y="272"/>
                      <a:pt x="16" y="268"/>
                      <a:pt x="14" y="265"/>
                    </a:cubicBezTo>
                    <a:lnTo>
                      <a:pt x="14" y="265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64" name="Freeform 11">
                <a:extLst>
                  <a:ext uri="{FF2B5EF4-FFF2-40B4-BE49-F238E27FC236}">
                    <a16:creationId xmlns:a16="http://schemas.microsoft.com/office/drawing/2014/main" id="{1722B76D-BD7E-A5C4-DE3A-F99A29F581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86675" y="476251"/>
                <a:ext cx="280988" cy="304800"/>
              </a:xfrm>
              <a:custGeom>
                <a:avLst/>
                <a:gdLst>
                  <a:gd name="T0" fmla="*/ 1 w 346"/>
                  <a:gd name="T1" fmla="*/ 230 h 372"/>
                  <a:gd name="T2" fmla="*/ 27 w 346"/>
                  <a:gd name="T3" fmla="*/ 197 h 372"/>
                  <a:gd name="T4" fmla="*/ 1 w 346"/>
                  <a:gd name="T5" fmla="*/ 223 h 372"/>
                  <a:gd name="T6" fmla="*/ 1 w 346"/>
                  <a:gd name="T7" fmla="*/ 214 h 372"/>
                  <a:gd name="T8" fmla="*/ 2 w 346"/>
                  <a:gd name="T9" fmla="*/ 188 h 372"/>
                  <a:gd name="T10" fmla="*/ 3 w 346"/>
                  <a:gd name="T11" fmla="*/ 179 h 372"/>
                  <a:gd name="T12" fmla="*/ 29 w 346"/>
                  <a:gd name="T13" fmla="*/ 168 h 372"/>
                  <a:gd name="T14" fmla="*/ 5 w 346"/>
                  <a:gd name="T15" fmla="*/ 169 h 372"/>
                  <a:gd name="T16" fmla="*/ 7 w 346"/>
                  <a:gd name="T17" fmla="*/ 161 h 372"/>
                  <a:gd name="T18" fmla="*/ 32 w 346"/>
                  <a:gd name="T19" fmla="*/ 127 h 372"/>
                  <a:gd name="T20" fmla="*/ 36 w 346"/>
                  <a:gd name="T21" fmla="*/ 96 h 372"/>
                  <a:gd name="T22" fmla="*/ 56 w 346"/>
                  <a:gd name="T23" fmla="*/ 72 h 372"/>
                  <a:gd name="T24" fmla="*/ 68 w 346"/>
                  <a:gd name="T25" fmla="*/ 75 h 372"/>
                  <a:gd name="T26" fmla="*/ 214 w 346"/>
                  <a:gd name="T27" fmla="*/ 53 h 372"/>
                  <a:gd name="T28" fmla="*/ 203 w 346"/>
                  <a:gd name="T29" fmla="*/ 80 h 372"/>
                  <a:gd name="T30" fmla="*/ 214 w 346"/>
                  <a:gd name="T31" fmla="*/ 53 h 372"/>
                  <a:gd name="T32" fmla="*/ 187 w 346"/>
                  <a:gd name="T33" fmla="*/ 64 h 372"/>
                  <a:gd name="T34" fmla="*/ 199 w 346"/>
                  <a:gd name="T35" fmla="*/ 53 h 372"/>
                  <a:gd name="T36" fmla="*/ 205 w 346"/>
                  <a:gd name="T37" fmla="*/ 50 h 372"/>
                  <a:gd name="T38" fmla="*/ 210 w 346"/>
                  <a:gd name="T39" fmla="*/ 23 h 372"/>
                  <a:gd name="T40" fmla="*/ 182 w 346"/>
                  <a:gd name="T41" fmla="*/ 27 h 372"/>
                  <a:gd name="T42" fmla="*/ 186 w 346"/>
                  <a:gd name="T43" fmla="*/ 49 h 372"/>
                  <a:gd name="T44" fmla="*/ 172 w 346"/>
                  <a:gd name="T45" fmla="*/ 105 h 372"/>
                  <a:gd name="T46" fmla="*/ 197 w 346"/>
                  <a:gd name="T47" fmla="*/ 70 h 372"/>
                  <a:gd name="T48" fmla="*/ 225 w 346"/>
                  <a:gd name="T49" fmla="*/ 90 h 372"/>
                  <a:gd name="T50" fmla="*/ 232 w 346"/>
                  <a:gd name="T51" fmla="*/ 80 h 372"/>
                  <a:gd name="T52" fmla="*/ 242 w 346"/>
                  <a:gd name="T53" fmla="*/ 51 h 372"/>
                  <a:gd name="T54" fmla="*/ 222 w 346"/>
                  <a:gd name="T55" fmla="*/ 60 h 372"/>
                  <a:gd name="T56" fmla="*/ 203 w 346"/>
                  <a:gd name="T57" fmla="*/ 88 h 372"/>
                  <a:gd name="T58" fmla="*/ 225 w 346"/>
                  <a:gd name="T59" fmla="*/ 90 h 372"/>
                  <a:gd name="T60" fmla="*/ 200 w 346"/>
                  <a:gd name="T61" fmla="*/ 247 h 372"/>
                  <a:gd name="T62" fmla="*/ 200 w 346"/>
                  <a:gd name="T63" fmla="*/ 247 h 372"/>
                  <a:gd name="T64" fmla="*/ 262 w 346"/>
                  <a:gd name="T65" fmla="*/ 176 h 372"/>
                  <a:gd name="T66" fmla="*/ 262 w 346"/>
                  <a:gd name="T67" fmla="*/ 176 h 372"/>
                  <a:gd name="T68" fmla="*/ 303 w 346"/>
                  <a:gd name="T69" fmla="*/ 125 h 372"/>
                  <a:gd name="T70" fmla="*/ 303 w 346"/>
                  <a:gd name="T71" fmla="*/ 125 h 372"/>
                  <a:gd name="T72" fmla="*/ 302 w 346"/>
                  <a:gd name="T73" fmla="*/ 148 h 372"/>
                  <a:gd name="T74" fmla="*/ 303 w 346"/>
                  <a:gd name="T75" fmla="*/ 132 h 372"/>
                  <a:gd name="T76" fmla="*/ 189 w 346"/>
                  <a:gd name="T77" fmla="*/ 269 h 372"/>
                  <a:gd name="T78" fmla="*/ 257 w 346"/>
                  <a:gd name="T79" fmla="*/ 205 h 372"/>
                  <a:gd name="T80" fmla="*/ 257 w 346"/>
                  <a:gd name="T81" fmla="*/ 181 h 372"/>
                  <a:gd name="T82" fmla="*/ 194 w 346"/>
                  <a:gd name="T83" fmla="*/ 255 h 372"/>
                  <a:gd name="T84" fmla="*/ 189 w 346"/>
                  <a:gd name="T85" fmla="*/ 269 h 372"/>
                  <a:gd name="T86" fmla="*/ 68 w 346"/>
                  <a:gd name="T87" fmla="*/ 369 h 372"/>
                  <a:gd name="T88" fmla="*/ 101 w 346"/>
                  <a:gd name="T89" fmla="*/ 350 h 372"/>
                  <a:gd name="T90" fmla="*/ 129 w 346"/>
                  <a:gd name="T91" fmla="*/ 325 h 372"/>
                  <a:gd name="T92" fmla="*/ 148 w 346"/>
                  <a:gd name="T93" fmla="*/ 305 h 372"/>
                  <a:gd name="T94" fmla="*/ 176 w 346"/>
                  <a:gd name="T95" fmla="*/ 271 h 372"/>
                  <a:gd name="T96" fmla="*/ 191 w 346"/>
                  <a:gd name="T97" fmla="*/ 250 h 372"/>
                  <a:gd name="T98" fmla="*/ 253 w 346"/>
                  <a:gd name="T99" fmla="*/ 160 h 372"/>
                  <a:gd name="T100" fmla="*/ 279 w 346"/>
                  <a:gd name="T101" fmla="*/ 125 h 372"/>
                  <a:gd name="T102" fmla="*/ 295 w 346"/>
                  <a:gd name="T103" fmla="*/ 106 h 372"/>
                  <a:gd name="T104" fmla="*/ 341 w 346"/>
                  <a:gd name="T105" fmla="*/ 64 h 372"/>
                  <a:gd name="T106" fmla="*/ 343 w 346"/>
                  <a:gd name="T107" fmla="*/ 63 h 372"/>
                  <a:gd name="T108" fmla="*/ 331 w 346"/>
                  <a:gd name="T109" fmla="*/ 52 h 372"/>
                  <a:gd name="T110" fmla="*/ 68 w 346"/>
                  <a:gd name="T111" fmla="*/ 369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46" h="372">
                    <a:moveTo>
                      <a:pt x="1" y="223"/>
                    </a:moveTo>
                    <a:lnTo>
                      <a:pt x="1" y="223"/>
                    </a:lnTo>
                    <a:cubicBezTo>
                      <a:pt x="1" y="225"/>
                      <a:pt x="1" y="228"/>
                      <a:pt x="1" y="230"/>
                    </a:cubicBezTo>
                    <a:cubicBezTo>
                      <a:pt x="7" y="226"/>
                      <a:pt x="15" y="220"/>
                      <a:pt x="20" y="219"/>
                    </a:cubicBezTo>
                    <a:cubicBezTo>
                      <a:pt x="22" y="212"/>
                      <a:pt x="24" y="205"/>
                      <a:pt x="28" y="196"/>
                    </a:cubicBezTo>
                    <a:cubicBezTo>
                      <a:pt x="28" y="197"/>
                      <a:pt x="27" y="197"/>
                      <a:pt x="27" y="197"/>
                    </a:cubicBezTo>
                    <a:cubicBezTo>
                      <a:pt x="27" y="197"/>
                      <a:pt x="27" y="197"/>
                      <a:pt x="27" y="197"/>
                    </a:cubicBezTo>
                    <a:cubicBezTo>
                      <a:pt x="15" y="204"/>
                      <a:pt x="3" y="218"/>
                      <a:pt x="1" y="223"/>
                    </a:cubicBezTo>
                    <a:lnTo>
                      <a:pt x="1" y="223"/>
                    </a:lnTo>
                    <a:close/>
                    <a:moveTo>
                      <a:pt x="2" y="188"/>
                    </a:moveTo>
                    <a:lnTo>
                      <a:pt x="2" y="188"/>
                    </a:lnTo>
                    <a:cubicBezTo>
                      <a:pt x="1" y="196"/>
                      <a:pt x="0" y="205"/>
                      <a:pt x="1" y="214"/>
                    </a:cubicBezTo>
                    <a:cubicBezTo>
                      <a:pt x="3" y="210"/>
                      <a:pt x="7" y="206"/>
                      <a:pt x="11" y="202"/>
                    </a:cubicBezTo>
                    <a:lnTo>
                      <a:pt x="2" y="188"/>
                    </a:lnTo>
                    <a:lnTo>
                      <a:pt x="2" y="188"/>
                    </a:lnTo>
                    <a:close/>
                    <a:moveTo>
                      <a:pt x="5" y="169"/>
                    </a:moveTo>
                    <a:lnTo>
                      <a:pt x="5" y="169"/>
                    </a:lnTo>
                    <a:cubicBezTo>
                      <a:pt x="4" y="172"/>
                      <a:pt x="4" y="176"/>
                      <a:pt x="3" y="179"/>
                    </a:cubicBezTo>
                    <a:lnTo>
                      <a:pt x="15" y="198"/>
                    </a:lnTo>
                    <a:cubicBezTo>
                      <a:pt x="17" y="197"/>
                      <a:pt x="20" y="195"/>
                      <a:pt x="22" y="194"/>
                    </a:cubicBezTo>
                    <a:cubicBezTo>
                      <a:pt x="12" y="174"/>
                      <a:pt x="10" y="178"/>
                      <a:pt x="29" y="168"/>
                    </a:cubicBezTo>
                    <a:cubicBezTo>
                      <a:pt x="28" y="165"/>
                      <a:pt x="27" y="162"/>
                      <a:pt x="26" y="159"/>
                    </a:cubicBezTo>
                    <a:cubicBezTo>
                      <a:pt x="21" y="160"/>
                      <a:pt x="12" y="164"/>
                      <a:pt x="5" y="169"/>
                    </a:cubicBezTo>
                    <a:lnTo>
                      <a:pt x="5" y="169"/>
                    </a:lnTo>
                    <a:close/>
                    <a:moveTo>
                      <a:pt x="36" y="96"/>
                    </a:moveTo>
                    <a:lnTo>
                      <a:pt x="36" y="96"/>
                    </a:lnTo>
                    <a:cubicBezTo>
                      <a:pt x="23" y="116"/>
                      <a:pt x="13" y="138"/>
                      <a:pt x="7" y="161"/>
                    </a:cubicBezTo>
                    <a:cubicBezTo>
                      <a:pt x="13" y="157"/>
                      <a:pt x="20" y="155"/>
                      <a:pt x="24" y="153"/>
                    </a:cubicBezTo>
                    <a:cubicBezTo>
                      <a:pt x="23" y="145"/>
                      <a:pt x="23" y="136"/>
                      <a:pt x="27" y="126"/>
                    </a:cubicBezTo>
                    <a:cubicBezTo>
                      <a:pt x="28" y="123"/>
                      <a:pt x="32" y="123"/>
                      <a:pt x="32" y="127"/>
                    </a:cubicBezTo>
                    <a:cubicBezTo>
                      <a:pt x="34" y="141"/>
                      <a:pt x="49" y="152"/>
                      <a:pt x="60" y="161"/>
                    </a:cubicBezTo>
                    <a:cubicBezTo>
                      <a:pt x="62" y="159"/>
                      <a:pt x="65" y="156"/>
                      <a:pt x="68" y="154"/>
                    </a:cubicBezTo>
                    <a:cubicBezTo>
                      <a:pt x="52" y="142"/>
                      <a:pt x="40" y="125"/>
                      <a:pt x="36" y="96"/>
                    </a:cubicBezTo>
                    <a:lnTo>
                      <a:pt x="36" y="96"/>
                    </a:lnTo>
                    <a:close/>
                    <a:moveTo>
                      <a:pt x="56" y="72"/>
                    </a:moveTo>
                    <a:lnTo>
                      <a:pt x="56" y="72"/>
                    </a:lnTo>
                    <a:cubicBezTo>
                      <a:pt x="53" y="75"/>
                      <a:pt x="50" y="78"/>
                      <a:pt x="47" y="82"/>
                    </a:cubicBezTo>
                    <a:cubicBezTo>
                      <a:pt x="53" y="90"/>
                      <a:pt x="59" y="95"/>
                      <a:pt x="67" y="98"/>
                    </a:cubicBezTo>
                    <a:cubicBezTo>
                      <a:pt x="66" y="91"/>
                      <a:pt x="66" y="81"/>
                      <a:pt x="68" y="75"/>
                    </a:cubicBezTo>
                    <a:lnTo>
                      <a:pt x="56" y="72"/>
                    </a:lnTo>
                    <a:lnTo>
                      <a:pt x="56" y="72"/>
                    </a:lnTo>
                    <a:close/>
                    <a:moveTo>
                      <a:pt x="214" y="53"/>
                    </a:moveTo>
                    <a:lnTo>
                      <a:pt x="214" y="53"/>
                    </a:lnTo>
                    <a:cubicBezTo>
                      <a:pt x="211" y="55"/>
                      <a:pt x="208" y="56"/>
                      <a:pt x="204" y="56"/>
                    </a:cubicBezTo>
                    <a:cubicBezTo>
                      <a:pt x="203" y="64"/>
                      <a:pt x="202" y="72"/>
                      <a:pt x="203" y="80"/>
                    </a:cubicBezTo>
                    <a:lnTo>
                      <a:pt x="218" y="64"/>
                    </a:lnTo>
                    <a:cubicBezTo>
                      <a:pt x="215" y="60"/>
                      <a:pt x="214" y="57"/>
                      <a:pt x="214" y="53"/>
                    </a:cubicBezTo>
                    <a:lnTo>
                      <a:pt x="214" y="53"/>
                    </a:lnTo>
                    <a:close/>
                    <a:moveTo>
                      <a:pt x="197" y="70"/>
                    </a:moveTo>
                    <a:lnTo>
                      <a:pt x="197" y="70"/>
                    </a:lnTo>
                    <a:cubicBezTo>
                      <a:pt x="193" y="69"/>
                      <a:pt x="189" y="68"/>
                      <a:pt x="187" y="64"/>
                    </a:cubicBezTo>
                    <a:cubicBezTo>
                      <a:pt x="186" y="62"/>
                      <a:pt x="192" y="63"/>
                      <a:pt x="193" y="63"/>
                    </a:cubicBezTo>
                    <a:cubicBezTo>
                      <a:pt x="195" y="63"/>
                      <a:pt x="196" y="62"/>
                      <a:pt x="198" y="62"/>
                    </a:cubicBezTo>
                    <a:cubicBezTo>
                      <a:pt x="198" y="59"/>
                      <a:pt x="198" y="56"/>
                      <a:pt x="199" y="53"/>
                    </a:cubicBezTo>
                    <a:cubicBezTo>
                      <a:pt x="199" y="53"/>
                      <a:pt x="199" y="52"/>
                      <a:pt x="199" y="52"/>
                    </a:cubicBezTo>
                    <a:cubicBezTo>
                      <a:pt x="199" y="51"/>
                      <a:pt x="199" y="50"/>
                      <a:pt x="199" y="49"/>
                    </a:cubicBezTo>
                    <a:cubicBezTo>
                      <a:pt x="200" y="46"/>
                      <a:pt x="205" y="46"/>
                      <a:pt x="205" y="50"/>
                    </a:cubicBezTo>
                    <a:cubicBezTo>
                      <a:pt x="221" y="49"/>
                      <a:pt x="218" y="25"/>
                      <a:pt x="201" y="29"/>
                    </a:cubicBezTo>
                    <a:cubicBezTo>
                      <a:pt x="197" y="29"/>
                      <a:pt x="196" y="24"/>
                      <a:pt x="200" y="23"/>
                    </a:cubicBezTo>
                    <a:cubicBezTo>
                      <a:pt x="204" y="22"/>
                      <a:pt x="207" y="22"/>
                      <a:pt x="210" y="23"/>
                    </a:cubicBezTo>
                    <a:cubicBezTo>
                      <a:pt x="208" y="0"/>
                      <a:pt x="172" y="14"/>
                      <a:pt x="192" y="32"/>
                    </a:cubicBezTo>
                    <a:cubicBezTo>
                      <a:pt x="195" y="34"/>
                      <a:pt x="192" y="39"/>
                      <a:pt x="189" y="36"/>
                    </a:cubicBezTo>
                    <a:cubicBezTo>
                      <a:pt x="185" y="33"/>
                      <a:pt x="183" y="30"/>
                      <a:pt x="182" y="27"/>
                    </a:cubicBezTo>
                    <a:cubicBezTo>
                      <a:pt x="169" y="29"/>
                      <a:pt x="172" y="45"/>
                      <a:pt x="181" y="48"/>
                    </a:cubicBezTo>
                    <a:lnTo>
                      <a:pt x="181" y="47"/>
                    </a:lnTo>
                    <a:cubicBezTo>
                      <a:pt x="182" y="44"/>
                      <a:pt x="187" y="45"/>
                      <a:pt x="186" y="49"/>
                    </a:cubicBezTo>
                    <a:lnTo>
                      <a:pt x="185" y="51"/>
                    </a:lnTo>
                    <a:cubicBezTo>
                      <a:pt x="185" y="52"/>
                      <a:pt x="185" y="52"/>
                      <a:pt x="185" y="52"/>
                    </a:cubicBezTo>
                    <a:lnTo>
                      <a:pt x="172" y="105"/>
                    </a:lnTo>
                    <a:cubicBezTo>
                      <a:pt x="175" y="105"/>
                      <a:pt x="177" y="106"/>
                      <a:pt x="179" y="106"/>
                    </a:cubicBezTo>
                    <a:lnTo>
                      <a:pt x="199" y="85"/>
                    </a:lnTo>
                    <a:cubicBezTo>
                      <a:pt x="197" y="80"/>
                      <a:pt x="197" y="75"/>
                      <a:pt x="197" y="70"/>
                    </a:cubicBezTo>
                    <a:lnTo>
                      <a:pt x="197" y="70"/>
                    </a:lnTo>
                    <a:close/>
                    <a:moveTo>
                      <a:pt x="225" y="90"/>
                    </a:moveTo>
                    <a:lnTo>
                      <a:pt x="225" y="90"/>
                    </a:lnTo>
                    <a:cubicBezTo>
                      <a:pt x="222" y="85"/>
                      <a:pt x="221" y="79"/>
                      <a:pt x="222" y="74"/>
                    </a:cubicBezTo>
                    <a:cubicBezTo>
                      <a:pt x="222" y="71"/>
                      <a:pt x="225" y="76"/>
                      <a:pt x="225" y="76"/>
                    </a:cubicBezTo>
                    <a:cubicBezTo>
                      <a:pt x="227" y="78"/>
                      <a:pt x="229" y="79"/>
                      <a:pt x="232" y="80"/>
                    </a:cubicBezTo>
                    <a:cubicBezTo>
                      <a:pt x="236" y="73"/>
                      <a:pt x="241" y="66"/>
                      <a:pt x="246" y="60"/>
                    </a:cubicBezTo>
                    <a:cubicBezTo>
                      <a:pt x="252" y="52"/>
                      <a:pt x="257" y="45"/>
                      <a:pt x="263" y="38"/>
                    </a:cubicBezTo>
                    <a:cubicBezTo>
                      <a:pt x="253" y="26"/>
                      <a:pt x="237" y="33"/>
                      <a:pt x="242" y="51"/>
                    </a:cubicBezTo>
                    <a:cubicBezTo>
                      <a:pt x="243" y="55"/>
                      <a:pt x="237" y="56"/>
                      <a:pt x="236" y="52"/>
                    </a:cubicBezTo>
                    <a:cubicBezTo>
                      <a:pt x="235" y="48"/>
                      <a:pt x="235" y="45"/>
                      <a:pt x="235" y="42"/>
                    </a:cubicBezTo>
                    <a:cubicBezTo>
                      <a:pt x="223" y="38"/>
                      <a:pt x="214" y="49"/>
                      <a:pt x="222" y="60"/>
                    </a:cubicBezTo>
                    <a:cubicBezTo>
                      <a:pt x="225" y="57"/>
                      <a:pt x="228" y="61"/>
                      <a:pt x="226" y="64"/>
                    </a:cubicBezTo>
                    <a:lnTo>
                      <a:pt x="204" y="87"/>
                    </a:lnTo>
                    <a:cubicBezTo>
                      <a:pt x="204" y="88"/>
                      <a:pt x="204" y="88"/>
                      <a:pt x="203" y="88"/>
                    </a:cubicBezTo>
                    <a:lnTo>
                      <a:pt x="186" y="107"/>
                    </a:lnTo>
                    <a:cubicBezTo>
                      <a:pt x="193" y="109"/>
                      <a:pt x="201" y="110"/>
                      <a:pt x="209" y="113"/>
                    </a:cubicBezTo>
                    <a:cubicBezTo>
                      <a:pt x="214" y="105"/>
                      <a:pt x="220" y="97"/>
                      <a:pt x="225" y="90"/>
                    </a:cubicBezTo>
                    <a:lnTo>
                      <a:pt x="225" y="90"/>
                    </a:lnTo>
                    <a:close/>
                    <a:moveTo>
                      <a:pt x="200" y="247"/>
                    </a:moveTo>
                    <a:lnTo>
                      <a:pt x="200" y="247"/>
                    </a:lnTo>
                    <a:cubicBezTo>
                      <a:pt x="231" y="234"/>
                      <a:pt x="241" y="209"/>
                      <a:pt x="240" y="189"/>
                    </a:cubicBezTo>
                    <a:cubicBezTo>
                      <a:pt x="233" y="199"/>
                      <a:pt x="226" y="210"/>
                      <a:pt x="219" y="219"/>
                    </a:cubicBezTo>
                    <a:cubicBezTo>
                      <a:pt x="213" y="229"/>
                      <a:pt x="206" y="238"/>
                      <a:pt x="200" y="247"/>
                    </a:cubicBezTo>
                    <a:lnTo>
                      <a:pt x="200" y="247"/>
                    </a:lnTo>
                    <a:close/>
                    <a:moveTo>
                      <a:pt x="262" y="176"/>
                    </a:moveTo>
                    <a:lnTo>
                      <a:pt x="262" y="176"/>
                    </a:lnTo>
                    <a:cubicBezTo>
                      <a:pt x="275" y="162"/>
                      <a:pt x="280" y="148"/>
                      <a:pt x="280" y="134"/>
                    </a:cubicBezTo>
                    <a:cubicBezTo>
                      <a:pt x="272" y="143"/>
                      <a:pt x="265" y="152"/>
                      <a:pt x="259" y="162"/>
                    </a:cubicBezTo>
                    <a:cubicBezTo>
                      <a:pt x="260" y="166"/>
                      <a:pt x="261" y="171"/>
                      <a:pt x="262" y="176"/>
                    </a:cubicBezTo>
                    <a:lnTo>
                      <a:pt x="262" y="176"/>
                    </a:lnTo>
                    <a:close/>
                    <a:moveTo>
                      <a:pt x="303" y="125"/>
                    </a:moveTo>
                    <a:lnTo>
                      <a:pt x="303" y="125"/>
                    </a:lnTo>
                    <a:cubicBezTo>
                      <a:pt x="317" y="114"/>
                      <a:pt x="322" y="102"/>
                      <a:pt x="322" y="87"/>
                    </a:cubicBezTo>
                    <a:cubicBezTo>
                      <a:pt x="314" y="94"/>
                      <a:pt x="307" y="101"/>
                      <a:pt x="300" y="109"/>
                    </a:cubicBezTo>
                    <a:cubicBezTo>
                      <a:pt x="301" y="115"/>
                      <a:pt x="302" y="120"/>
                      <a:pt x="303" y="125"/>
                    </a:cubicBezTo>
                    <a:lnTo>
                      <a:pt x="303" y="125"/>
                    </a:lnTo>
                    <a:close/>
                    <a:moveTo>
                      <a:pt x="302" y="148"/>
                    </a:moveTo>
                    <a:lnTo>
                      <a:pt x="302" y="148"/>
                    </a:lnTo>
                    <a:cubicBezTo>
                      <a:pt x="331" y="135"/>
                      <a:pt x="344" y="104"/>
                      <a:pt x="341" y="71"/>
                    </a:cubicBezTo>
                    <a:cubicBezTo>
                      <a:pt x="336" y="75"/>
                      <a:pt x="332" y="78"/>
                      <a:pt x="327" y="82"/>
                    </a:cubicBezTo>
                    <a:cubicBezTo>
                      <a:pt x="329" y="102"/>
                      <a:pt x="322" y="118"/>
                      <a:pt x="303" y="132"/>
                    </a:cubicBezTo>
                    <a:cubicBezTo>
                      <a:pt x="303" y="138"/>
                      <a:pt x="303" y="143"/>
                      <a:pt x="302" y="148"/>
                    </a:cubicBezTo>
                    <a:lnTo>
                      <a:pt x="302" y="148"/>
                    </a:lnTo>
                    <a:close/>
                    <a:moveTo>
                      <a:pt x="189" y="269"/>
                    </a:moveTo>
                    <a:lnTo>
                      <a:pt x="189" y="269"/>
                    </a:lnTo>
                    <a:cubicBezTo>
                      <a:pt x="189" y="269"/>
                      <a:pt x="189" y="269"/>
                      <a:pt x="189" y="269"/>
                    </a:cubicBezTo>
                    <a:cubicBezTo>
                      <a:pt x="222" y="266"/>
                      <a:pt x="251" y="240"/>
                      <a:pt x="257" y="205"/>
                    </a:cubicBezTo>
                    <a:cubicBezTo>
                      <a:pt x="257" y="204"/>
                      <a:pt x="257" y="204"/>
                      <a:pt x="257" y="204"/>
                    </a:cubicBezTo>
                    <a:cubicBezTo>
                      <a:pt x="258" y="197"/>
                      <a:pt x="258" y="190"/>
                      <a:pt x="257" y="182"/>
                    </a:cubicBezTo>
                    <a:cubicBezTo>
                      <a:pt x="257" y="182"/>
                      <a:pt x="257" y="181"/>
                      <a:pt x="257" y="181"/>
                    </a:cubicBezTo>
                    <a:cubicBezTo>
                      <a:pt x="257" y="177"/>
                      <a:pt x="256" y="172"/>
                      <a:pt x="254" y="168"/>
                    </a:cubicBezTo>
                    <a:cubicBezTo>
                      <a:pt x="251" y="172"/>
                      <a:pt x="248" y="177"/>
                      <a:pt x="244" y="182"/>
                    </a:cubicBezTo>
                    <a:cubicBezTo>
                      <a:pt x="249" y="207"/>
                      <a:pt x="238" y="242"/>
                      <a:pt x="194" y="255"/>
                    </a:cubicBezTo>
                    <a:cubicBezTo>
                      <a:pt x="191" y="260"/>
                      <a:pt x="187" y="264"/>
                      <a:pt x="184" y="269"/>
                    </a:cubicBezTo>
                    <a:cubicBezTo>
                      <a:pt x="185" y="269"/>
                      <a:pt x="187" y="269"/>
                      <a:pt x="189" y="269"/>
                    </a:cubicBezTo>
                    <a:lnTo>
                      <a:pt x="189" y="269"/>
                    </a:lnTo>
                    <a:close/>
                    <a:moveTo>
                      <a:pt x="68" y="369"/>
                    </a:moveTo>
                    <a:lnTo>
                      <a:pt x="68" y="369"/>
                    </a:lnTo>
                    <a:cubicBezTo>
                      <a:pt x="68" y="369"/>
                      <a:pt x="68" y="369"/>
                      <a:pt x="68" y="369"/>
                    </a:cubicBezTo>
                    <a:cubicBezTo>
                      <a:pt x="68" y="370"/>
                      <a:pt x="69" y="371"/>
                      <a:pt x="70" y="372"/>
                    </a:cubicBezTo>
                    <a:cubicBezTo>
                      <a:pt x="81" y="366"/>
                      <a:pt x="91" y="358"/>
                      <a:pt x="101" y="350"/>
                    </a:cubicBezTo>
                    <a:cubicBezTo>
                      <a:pt x="101" y="350"/>
                      <a:pt x="101" y="350"/>
                      <a:pt x="101" y="350"/>
                    </a:cubicBezTo>
                    <a:cubicBezTo>
                      <a:pt x="106" y="346"/>
                      <a:pt x="111" y="342"/>
                      <a:pt x="115" y="338"/>
                    </a:cubicBezTo>
                    <a:cubicBezTo>
                      <a:pt x="115" y="338"/>
                      <a:pt x="116" y="338"/>
                      <a:pt x="116" y="338"/>
                    </a:cubicBezTo>
                    <a:cubicBezTo>
                      <a:pt x="120" y="334"/>
                      <a:pt x="125" y="329"/>
                      <a:pt x="129" y="325"/>
                    </a:cubicBezTo>
                    <a:cubicBezTo>
                      <a:pt x="129" y="325"/>
                      <a:pt x="130" y="325"/>
                      <a:pt x="130" y="324"/>
                    </a:cubicBezTo>
                    <a:cubicBezTo>
                      <a:pt x="136" y="319"/>
                      <a:pt x="141" y="312"/>
                      <a:pt x="147" y="306"/>
                    </a:cubicBezTo>
                    <a:cubicBezTo>
                      <a:pt x="147" y="306"/>
                      <a:pt x="147" y="305"/>
                      <a:pt x="148" y="305"/>
                    </a:cubicBezTo>
                    <a:cubicBezTo>
                      <a:pt x="153" y="300"/>
                      <a:pt x="158" y="294"/>
                      <a:pt x="162" y="288"/>
                    </a:cubicBezTo>
                    <a:cubicBezTo>
                      <a:pt x="163" y="287"/>
                      <a:pt x="163" y="287"/>
                      <a:pt x="163" y="287"/>
                    </a:cubicBezTo>
                    <a:cubicBezTo>
                      <a:pt x="167" y="282"/>
                      <a:pt x="172" y="276"/>
                      <a:pt x="176" y="271"/>
                    </a:cubicBezTo>
                    <a:cubicBezTo>
                      <a:pt x="176" y="270"/>
                      <a:pt x="176" y="270"/>
                      <a:pt x="176" y="270"/>
                    </a:cubicBezTo>
                    <a:cubicBezTo>
                      <a:pt x="181" y="264"/>
                      <a:pt x="186" y="257"/>
                      <a:pt x="190" y="251"/>
                    </a:cubicBezTo>
                    <a:cubicBezTo>
                      <a:pt x="190" y="251"/>
                      <a:pt x="190" y="251"/>
                      <a:pt x="191" y="250"/>
                    </a:cubicBezTo>
                    <a:cubicBezTo>
                      <a:pt x="207" y="227"/>
                      <a:pt x="223" y="203"/>
                      <a:pt x="239" y="180"/>
                    </a:cubicBezTo>
                    <a:cubicBezTo>
                      <a:pt x="239" y="180"/>
                      <a:pt x="239" y="180"/>
                      <a:pt x="239" y="180"/>
                    </a:cubicBezTo>
                    <a:cubicBezTo>
                      <a:pt x="244" y="173"/>
                      <a:pt x="248" y="167"/>
                      <a:pt x="253" y="160"/>
                    </a:cubicBezTo>
                    <a:cubicBezTo>
                      <a:pt x="253" y="160"/>
                      <a:pt x="253" y="160"/>
                      <a:pt x="253" y="160"/>
                    </a:cubicBezTo>
                    <a:cubicBezTo>
                      <a:pt x="261" y="149"/>
                      <a:pt x="269" y="138"/>
                      <a:pt x="277" y="128"/>
                    </a:cubicBezTo>
                    <a:cubicBezTo>
                      <a:pt x="278" y="127"/>
                      <a:pt x="279" y="126"/>
                      <a:pt x="279" y="125"/>
                    </a:cubicBezTo>
                    <a:cubicBezTo>
                      <a:pt x="280" y="125"/>
                      <a:pt x="280" y="124"/>
                      <a:pt x="280" y="124"/>
                    </a:cubicBezTo>
                    <a:cubicBezTo>
                      <a:pt x="285" y="118"/>
                      <a:pt x="290" y="113"/>
                      <a:pt x="295" y="107"/>
                    </a:cubicBezTo>
                    <a:cubicBezTo>
                      <a:pt x="295" y="107"/>
                      <a:pt x="295" y="107"/>
                      <a:pt x="295" y="106"/>
                    </a:cubicBezTo>
                    <a:cubicBezTo>
                      <a:pt x="304" y="97"/>
                      <a:pt x="313" y="87"/>
                      <a:pt x="322" y="79"/>
                    </a:cubicBezTo>
                    <a:cubicBezTo>
                      <a:pt x="322" y="79"/>
                      <a:pt x="323" y="79"/>
                      <a:pt x="323" y="79"/>
                    </a:cubicBezTo>
                    <a:cubicBezTo>
                      <a:pt x="329" y="73"/>
                      <a:pt x="335" y="69"/>
                      <a:pt x="341" y="64"/>
                    </a:cubicBezTo>
                    <a:cubicBezTo>
                      <a:pt x="341" y="64"/>
                      <a:pt x="342" y="64"/>
                      <a:pt x="342" y="64"/>
                    </a:cubicBezTo>
                    <a:lnTo>
                      <a:pt x="343" y="63"/>
                    </a:lnTo>
                    <a:cubicBezTo>
                      <a:pt x="343" y="63"/>
                      <a:pt x="343" y="63"/>
                      <a:pt x="343" y="63"/>
                    </a:cubicBezTo>
                    <a:cubicBezTo>
                      <a:pt x="344" y="62"/>
                      <a:pt x="345" y="61"/>
                      <a:pt x="346" y="61"/>
                    </a:cubicBezTo>
                    <a:lnTo>
                      <a:pt x="340" y="45"/>
                    </a:lnTo>
                    <a:cubicBezTo>
                      <a:pt x="337" y="47"/>
                      <a:pt x="334" y="50"/>
                      <a:pt x="331" y="52"/>
                    </a:cubicBezTo>
                    <a:cubicBezTo>
                      <a:pt x="331" y="52"/>
                      <a:pt x="331" y="53"/>
                      <a:pt x="331" y="53"/>
                    </a:cubicBezTo>
                    <a:cubicBezTo>
                      <a:pt x="225" y="140"/>
                      <a:pt x="180" y="283"/>
                      <a:pt x="63" y="361"/>
                    </a:cubicBezTo>
                    <a:cubicBezTo>
                      <a:pt x="65" y="364"/>
                      <a:pt x="66" y="366"/>
                      <a:pt x="68" y="369"/>
                    </a:cubicBezTo>
                    <a:lnTo>
                      <a:pt x="68" y="369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65" name="Freeform 12">
                <a:extLst>
                  <a:ext uri="{FF2B5EF4-FFF2-40B4-BE49-F238E27FC236}">
                    <a16:creationId xmlns:a16="http://schemas.microsoft.com/office/drawing/2014/main" id="{E9A94540-66BF-D931-D2F2-F1FBD2BFFC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94614" y="509588"/>
                <a:ext cx="328613" cy="385762"/>
              </a:xfrm>
              <a:custGeom>
                <a:avLst/>
                <a:gdLst>
                  <a:gd name="T0" fmla="*/ 159 w 404"/>
                  <a:gd name="T1" fmla="*/ 338 h 470"/>
                  <a:gd name="T2" fmla="*/ 185 w 404"/>
                  <a:gd name="T3" fmla="*/ 332 h 470"/>
                  <a:gd name="T4" fmla="*/ 193 w 404"/>
                  <a:gd name="T5" fmla="*/ 297 h 470"/>
                  <a:gd name="T6" fmla="*/ 161 w 404"/>
                  <a:gd name="T7" fmla="*/ 281 h 470"/>
                  <a:gd name="T8" fmla="*/ 137 w 404"/>
                  <a:gd name="T9" fmla="*/ 310 h 470"/>
                  <a:gd name="T10" fmla="*/ 83 w 404"/>
                  <a:gd name="T11" fmla="*/ 444 h 470"/>
                  <a:gd name="T12" fmla="*/ 107 w 404"/>
                  <a:gd name="T13" fmla="*/ 433 h 470"/>
                  <a:gd name="T14" fmla="*/ 155 w 404"/>
                  <a:gd name="T15" fmla="*/ 343 h 470"/>
                  <a:gd name="T16" fmla="*/ 84 w 404"/>
                  <a:gd name="T17" fmla="*/ 429 h 470"/>
                  <a:gd name="T18" fmla="*/ 57 w 404"/>
                  <a:gd name="T19" fmla="*/ 416 h 470"/>
                  <a:gd name="T20" fmla="*/ 59 w 404"/>
                  <a:gd name="T21" fmla="*/ 345 h 470"/>
                  <a:gd name="T22" fmla="*/ 83 w 404"/>
                  <a:gd name="T23" fmla="*/ 444 h 470"/>
                  <a:gd name="T24" fmla="*/ 90 w 404"/>
                  <a:gd name="T25" fmla="*/ 448 h 470"/>
                  <a:gd name="T26" fmla="*/ 108 w 404"/>
                  <a:gd name="T27" fmla="*/ 438 h 470"/>
                  <a:gd name="T28" fmla="*/ 115 w 404"/>
                  <a:gd name="T29" fmla="*/ 434 h 470"/>
                  <a:gd name="T30" fmla="*/ 127 w 404"/>
                  <a:gd name="T31" fmla="*/ 424 h 470"/>
                  <a:gd name="T32" fmla="*/ 161 w 404"/>
                  <a:gd name="T33" fmla="*/ 344 h 470"/>
                  <a:gd name="T34" fmla="*/ 280 w 404"/>
                  <a:gd name="T35" fmla="*/ 459 h 470"/>
                  <a:gd name="T36" fmla="*/ 166 w 404"/>
                  <a:gd name="T37" fmla="*/ 345 h 470"/>
                  <a:gd name="T38" fmla="*/ 161 w 404"/>
                  <a:gd name="T39" fmla="*/ 268 h 470"/>
                  <a:gd name="T40" fmla="*/ 166 w 404"/>
                  <a:gd name="T41" fmla="*/ 275 h 470"/>
                  <a:gd name="T42" fmla="*/ 161 w 404"/>
                  <a:gd name="T43" fmla="*/ 268 h 470"/>
                  <a:gd name="T44" fmla="*/ 199 w 404"/>
                  <a:gd name="T45" fmla="*/ 297 h 470"/>
                  <a:gd name="T46" fmla="*/ 331 w 404"/>
                  <a:gd name="T47" fmla="*/ 362 h 470"/>
                  <a:gd name="T48" fmla="*/ 368 w 404"/>
                  <a:gd name="T49" fmla="*/ 285 h 470"/>
                  <a:gd name="T50" fmla="*/ 323 w 404"/>
                  <a:gd name="T51" fmla="*/ 281 h 470"/>
                  <a:gd name="T52" fmla="*/ 368 w 404"/>
                  <a:gd name="T53" fmla="*/ 279 h 470"/>
                  <a:gd name="T54" fmla="*/ 377 w 404"/>
                  <a:gd name="T55" fmla="*/ 243 h 470"/>
                  <a:gd name="T56" fmla="*/ 345 w 404"/>
                  <a:gd name="T57" fmla="*/ 219 h 470"/>
                  <a:gd name="T58" fmla="*/ 347 w 404"/>
                  <a:gd name="T59" fmla="*/ 245 h 470"/>
                  <a:gd name="T60" fmla="*/ 383 w 404"/>
                  <a:gd name="T61" fmla="*/ 239 h 470"/>
                  <a:gd name="T62" fmla="*/ 367 w 404"/>
                  <a:gd name="T63" fmla="*/ 129 h 470"/>
                  <a:gd name="T64" fmla="*/ 182 w 404"/>
                  <a:gd name="T65" fmla="*/ 233 h 470"/>
                  <a:gd name="T66" fmla="*/ 175 w 404"/>
                  <a:gd name="T67" fmla="*/ 239 h 470"/>
                  <a:gd name="T68" fmla="*/ 170 w 404"/>
                  <a:gd name="T69" fmla="*/ 234 h 470"/>
                  <a:gd name="T70" fmla="*/ 187 w 404"/>
                  <a:gd name="T71" fmla="*/ 282 h 470"/>
                  <a:gd name="T72" fmla="*/ 174 w 404"/>
                  <a:gd name="T73" fmla="*/ 239 h 470"/>
                  <a:gd name="T74" fmla="*/ 273 w 404"/>
                  <a:gd name="T75" fmla="*/ 38 h 470"/>
                  <a:gd name="T76" fmla="*/ 262 w 404"/>
                  <a:gd name="T77" fmla="*/ 38 h 470"/>
                  <a:gd name="T78" fmla="*/ 273 w 404"/>
                  <a:gd name="T79" fmla="*/ 38 h 470"/>
                  <a:gd name="T80" fmla="*/ 282 w 404"/>
                  <a:gd name="T81" fmla="*/ 26 h 470"/>
                  <a:gd name="T82" fmla="*/ 288 w 404"/>
                  <a:gd name="T83" fmla="*/ 20 h 470"/>
                  <a:gd name="T84" fmla="*/ 258 w 404"/>
                  <a:gd name="T85" fmla="*/ 56 h 470"/>
                  <a:gd name="T86" fmla="*/ 254 w 404"/>
                  <a:gd name="T87" fmla="*/ 52 h 470"/>
                  <a:gd name="T88" fmla="*/ 98 w 404"/>
                  <a:gd name="T89" fmla="*/ 6 h 470"/>
                  <a:gd name="T90" fmla="*/ 87 w 404"/>
                  <a:gd name="T91" fmla="*/ 6 h 470"/>
                  <a:gd name="T92" fmla="*/ 98 w 404"/>
                  <a:gd name="T93" fmla="*/ 6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04" h="470">
                    <a:moveTo>
                      <a:pt x="159" y="338"/>
                    </a:moveTo>
                    <a:lnTo>
                      <a:pt x="159" y="338"/>
                    </a:lnTo>
                    <a:cubicBezTo>
                      <a:pt x="159" y="338"/>
                      <a:pt x="159" y="338"/>
                      <a:pt x="159" y="338"/>
                    </a:cubicBezTo>
                    <a:cubicBezTo>
                      <a:pt x="161" y="339"/>
                      <a:pt x="164" y="339"/>
                      <a:pt x="166" y="339"/>
                    </a:cubicBezTo>
                    <a:cubicBezTo>
                      <a:pt x="173" y="339"/>
                      <a:pt x="180" y="337"/>
                      <a:pt x="185" y="332"/>
                    </a:cubicBezTo>
                    <a:cubicBezTo>
                      <a:pt x="185" y="332"/>
                      <a:pt x="185" y="332"/>
                      <a:pt x="185" y="332"/>
                    </a:cubicBezTo>
                    <a:cubicBezTo>
                      <a:pt x="192" y="327"/>
                      <a:pt x="196" y="319"/>
                      <a:pt x="196" y="310"/>
                    </a:cubicBezTo>
                    <a:cubicBezTo>
                      <a:pt x="196" y="305"/>
                      <a:pt x="195" y="301"/>
                      <a:pt x="193" y="298"/>
                    </a:cubicBezTo>
                    <a:cubicBezTo>
                      <a:pt x="193" y="297"/>
                      <a:pt x="193" y="297"/>
                      <a:pt x="193" y="297"/>
                    </a:cubicBezTo>
                    <a:cubicBezTo>
                      <a:pt x="188" y="287"/>
                      <a:pt x="178" y="281"/>
                      <a:pt x="166" y="281"/>
                    </a:cubicBezTo>
                    <a:cubicBezTo>
                      <a:pt x="165" y="281"/>
                      <a:pt x="163" y="281"/>
                      <a:pt x="162" y="281"/>
                    </a:cubicBezTo>
                    <a:lnTo>
                      <a:pt x="161" y="281"/>
                    </a:lnTo>
                    <a:cubicBezTo>
                      <a:pt x="156" y="282"/>
                      <a:pt x="151" y="284"/>
                      <a:pt x="147" y="288"/>
                    </a:cubicBezTo>
                    <a:lnTo>
                      <a:pt x="147" y="288"/>
                    </a:lnTo>
                    <a:cubicBezTo>
                      <a:pt x="141" y="293"/>
                      <a:pt x="137" y="301"/>
                      <a:pt x="137" y="310"/>
                    </a:cubicBezTo>
                    <a:cubicBezTo>
                      <a:pt x="137" y="323"/>
                      <a:pt x="146" y="335"/>
                      <a:pt x="159" y="338"/>
                    </a:cubicBezTo>
                    <a:lnTo>
                      <a:pt x="159" y="338"/>
                    </a:lnTo>
                    <a:close/>
                    <a:moveTo>
                      <a:pt x="83" y="444"/>
                    </a:moveTo>
                    <a:lnTo>
                      <a:pt x="83" y="444"/>
                    </a:lnTo>
                    <a:cubicBezTo>
                      <a:pt x="91" y="441"/>
                      <a:pt x="99" y="438"/>
                      <a:pt x="106" y="433"/>
                    </a:cubicBezTo>
                    <a:cubicBezTo>
                      <a:pt x="106" y="433"/>
                      <a:pt x="106" y="433"/>
                      <a:pt x="107" y="433"/>
                    </a:cubicBezTo>
                    <a:cubicBezTo>
                      <a:pt x="113" y="429"/>
                      <a:pt x="119" y="424"/>
                      <a:pt x="124" y="419"/>
                    </a:cubicBezTo>
                    <a:cubicBezTo>
                      <a:pt x="124" y="419"/>
                      <a:pt x="124" y="419"/>
                      <a:pt x="124" y="419"/>
                    </a:cubicBezTo>
                    <a:cubicBezTo>
                      <a:pt x="149" y="394"/>
                      <a:pt x="156" y="361"/>
                      <a:pt x="155" y="343"/>
                    </a:cubicBezTo>
                    <a:cubicBezTo>
                      <a:pt x="150" y="341"/>
                      <a:pt x="144" y="338"/>
                      <a:pt x="140" y="333"/>
                    </a:cubicBezTo>
                    <a:cubicBezTo>
                      <a:pt x="143" y="366"/>
                      <a:pt x="133" y="405"/>
                      <a:pt x="86" y="429"/>
                    </a:cubicBezTo>
                    <a:cubicBezTo>
                      <a:pt x="85" y="429"/>
                      <a:pt x="85" y="429"/>
                      <a:pt x="84" y="429"/>
                    </a:cubicBezTo>
                    <a:cubicBezTo>
                      <a:pt x="84" y="429"/>
                      <a:pt x="83" y="429"/>
                      <a:pt x="83" y="429"/>
                    </a:cubicBezTo>
                    <a:cubicBezTo>
                      <a:pt x="75" y="426"/>
                      <a:pt x="66" y="422"/>
                      <a:pt x="59" y="417"/>
                    </a:cubicBezTo>
                    <a:cubicBezTo>
                      <a:pt x="58" y="416"/>
                      <a:pt x="58" y="416"/>
                      <a:pt x="57" y="416"/>
                    </a:cubicBezTo>
                    <a:cubicBezTo>
                      <a:pt x="51" y="411"/>
                      <a:pt x="45" y="405"/>
                      <a:pt x="41" y="398"/>
                    </a:cubicBezTo>
                    <a:cubicBezTo>
                      <a:pt x="41" y="397"/>
                      <a:pt x="41" y="397"/>
                      <a:pt x="40" y="397"/>
                    </a:cubicBezTo>
                    <a:cubicBezTo>
                      <a:pt x="31" y="381"/>
                      <a:pt x="33" y="361"/>
                      <a:pt x="59" y="345"/>
                    </a:cubicBezTo>
                    <a:cubicBezTo>
                      <a:pt x="58" y="341"/>
                      <a:pt x="56" y="337"/>
                      <a:pt x="54" y="333"/>
                    </a:cubicBezTo>
                    <a:cubicBezTo>
                      <a:pt x="0" y="370"/>
                      <a:pt x="22" y="416"/>
                      <a:pt x="83" y="444"/>
                    </a:cubicBezTo>
                    <a:lnTo>
                      <a:pt x="83" y="444"/>
                    </a:lnTo>
                    <a:close/>
                    <a:moveTo>
                      <a:pt x="108" y="438"/>
                    </a:moveTo>
                    <a:lnTo>
                      <a:pt x="108" y="438"/>
                    </a:lnTo>
                    <a:cubicBezTo>
                      <a:pt x="103" y="442"/>
                      <a:pt x="97" y="445"/>
                      <a:pt x="90" y="448"/>
                    </a:cubicBezTo>
                    <a:cubicBezTo>
                      <a:pt x="122" y="461"/>
                      <a:pt x="164" y="470"/>
                      <a:pt x="208" y="469"/>
                    </a:cubicBezTo>
                    <a:cubicBezTo>
                      <a:pt x="182" y="459"/>
                      <a:pt x="133" y="443"/>
                      <a:pt x="108" y="438"/>
                    </a:cubicBezTo>
                    <a:lnTo>
                      <a:pt x="108" y="438"/>
                    </a:lnTo>
                    <a:close/>
                    <a:moveTo>
                      <a:pt x="127" y="424"/>
                    </a:moveTo>
                    <a:lnTo>
                      <a:pt x="127" y="424"/>
                    </a:lnTo>
                    <a:cubicBezTo>
                      <a:pt x="123" y="428"/>
                      <a:pt x="119" y="431"/>
                      <a:pt x="115" y="434"/>
                    </a:cubicBezTo>
                    <a:cubicBezTo>
                      <a:pt x="146" y="441"/>
                      <a:pt x="202" y="459"/>
                      <a:pt x="222" y="468"/>
                    </a:cubicBezTo>
                    <a:cubicBezTo>
                      <a:pt x="234" y="468"/>
                      <a:pt x="246" y="466"/>
                      <a:pt x="258" y="464"/>
                    </a:cubicBezTo>
                    <a:cubicBezTo>
                      <a:pt x="224" y="453"/>
                      <a:pt x="157" y="432"/>
                      <a:pt x="127" y="424"/>
                    </a:cubicBezTo>
                    <a:lnTo>
                      <a:pt x="127" y="424"/>
                    </a:lnTo>
                    <a:close/>
                    <a:moveTo>
                      <a:pt x="161" y="344"/>
                    </a:moveTo>
                    <a:lnTo>
                      <a:pt x="161" y="344"/>
                    </a:lnTo>
                    <a:cubicBezTo>
                      <a:pt x="161" y="363"/>
                      <a:pt x="154" y="395"/>
                      <a:pt x="131" y="420"/>
                    </a:cubicBezTo>
                    <a:cubicBezTo>
                      <a:pt x="166" y="428"/>
                      <a:pt x="241" y="452"/>
                      <a:pt x="269" y="462"/>
                    </a:cubicBezTo>
                    <a:cubicBezTo>
                      <a:pt x="273" y="461"/>
                      <a:pt x="277" y="460"/>
                      <a:pt x="280" y="459"/>
                    </a:cubicBezTo>
                    <a:cubicBezTo>
                      <a:pt x="276" y="437"/>
                      <a:pt x="276" y="405"/>
                      <a:pt x="287" y="370"/>
                    </a:cubicBezTo>
                    <a:cubicBezTo>
                      <a:pt x="256" y="368"/>
                      <a:pt x="220" y="358"/>
                      <a:pt x="187" y="338"/>
                    </a:cubicBezTo>
                    <a:cubicBezTo>
                      <a:pt x="181" y="342"/>
                      <a:pt x="174" y="345"/>
                      <a:pt x="166" y="345"/>
                    </a:cubicBezTo>
                    <a:cubicBezTo>
                      <a:pt x="164" y="345"/>
                      <a:pt x="163" y="345"/>
                      <a:pt x="161" y="344"/>
                    </a:cubicBezTo>
                    <a:lnTo>
                      <a:pt x="161" y="344"/>
                    </a:lnTo>
                    <a:close/>
                    <a:moveTo>
                      <a:pt x="161" y="268"/>
                    </a:moveTo>
                    <a:lnTo>
                      <a:pt x="161" y="268"/>
                    </a:lnTo>
                    <a:cubicBezTo>
                      <a:pt x="161" y="271"/>
                      <a:pt x="162" y="273"/>
                      <a:pt x="163" y="275"/>
                    </a:cubicBezTo>
                    <a:cubicBezTo>
                      <a:pt x="164" y="275"/>
                      <a:pt x="165" y="275"/>
                      <a:pt x="166" y="275"/>
                    </a:cubicBezTo>
                    <a:cubicBezTo>
                      <a:pt x="172" y="275"/>
                      <a:pt x="177" y="276"/>
                      <a:pt x="182" y="279"/>
                    </a:cubicBezTo>
                    <a:cubicBezTo>
                      <a:pt x="185" y="263"/>
                      <a:pt x="170" y="257"/>
                      <a:pt x="161" y="268"/>
                    </a:cubicBezTo>
                    <a:lnTo>
                      <a:pt x="161" y="268"/>
                    </a:lnTo>
                    <a:close/>
                    <a:moveTo>
                      <a:pt x="181" y="240"/>
                    </a:moveTo>
                    <a:lnTo>
                      <a:pt x="181" y="240"/>
                    </a:lnTo>
                    <a:cubicBezTo>
                      <a:pt x="206" y="246"/>
                      <a:pt x="214" y="278"/>
                      <a:pt x="199" y="297"/>
                    </a:cubicBezTo>
                    <a:cubicBezTo>
                      <a:pt x="200" y="301"/>
                      <a:pt x="201" y="305"/>
                      <a:pt x="201" y="310"/>
                    </a:cubicBezTo>
                    <a:cubicBezTo>
                      <a:pt x="201" y="319"/>
                      <a:pt x="197" y="328"/>
                      <a:pt x="191" y="334"/>
                    </a:cubicBezTo>
                    <a:cubicBezTo>
                      <a:pt x="240" y="364"/>
                      <a:pt x="295" y="369"/>
                      <a:pt x="331" y="362"/>
                    </a:cubicBezTo>
                    <a:cubicBezTo>
                      <a:pt x="369" y="354"/>
                      <a:pt x="382" y="333"/>
                      <a:pt x="359" y="312"/>
                    </a:cubicBezTo>
                    <a:cubicBezTo>
                      <a:pt x="354" y="308"/>
                      <a:pt x="366" y="297"/>
                      <a:pt x="374" y="296"/>
                    </a:cubicBezTo>
                    <a:cubicBezTo>
                      <a:pt x="375" y="291"/>
                      <a:pt x="373" y="287"/>
                      <a:pt x="368" y="285"/>
                    </a:cubicBezTo>
                    <a:cubicBezTo>
                      <a:pt x="357" y="284"/>
                      <a:pt x="338" y="290"/>
                      <a:pt x="325" y="293"/>
                    </a:cubicBezTo>
                    <a:cubicBezTo>
                      <a:pt x="325" y="295"/>
                      <a:pt x="321" y="296"/>
                      <a:pt x="320" y="293"/>
                    </a:cubicBezTo>
                    <a:cubicBezTo>
                      <a:pt x="319" y="289"/>
                      <a:pt x="322" y="283"/>
                      <a:pt x="323" y="281"/>
                    </a:cubicBezTo>
                    <a:cubicBezTo>
                      <a:pt x="325" y="277"/>
                      <a:pt x="329" y="280"/>
                      <a:pt x="328" y="283"/>
                    </a:cubicBezTo>
                    <a:cubicBezTo>
                      <a:pt x="327" y="284"/>
                      <a:pt x="327" y="285"/>
                      <a:pt x="326" y="287"/>
                    </a:cubicBezTo>
                    <a:cubicBezTo>
                      <a:pt x="339" y="284"/>
                      <a:pt x="356" y="278"/>
                      <a:pt x="368" y="279"/>
                    </a:cubicBezTo>
                    <a:cubicBezTo>
                      <a:pt x="371" y="277"/>
                      <a:pt x="379" y="271"/>
                      <a:pt x="378" y="267"/>
                    </a:cubicBezTo>
                    <a:cubicBezTo>
                      <a:pt x="377" y="266"/>
                      <a:pt x="376" y="265"/>
                      <a:pt x="375" y="263"/>
                    </a:cubicBezTo>
                    <a:cubicBezTo>
                      <a:pt x="369" y="255"/>
                      <a:pt x="371" y="249"/>
                      <a:pt x="377" y="243"/>
                    </a:cubicBezTo>
                    <a:cubicBezTo>
                      <a:pt x="367" y="242"/>
                      <a:pt x="355" y="243"/>
                      <a:pt x="349" y="250"/>
                    </a:cubicBezTo>
                    <a:cubicBezTo>
                      <a:pt x="345" y="255"/>
                      <a:pt x="338" y="243"/>
                      <a:pt x="338" y="242"/>
                    </a:cubicBezTo>
                    <a:cubicBezTo>
                      <a:pt x="335" y="236"/>
                      <a:pt x="335" y="228"/>
                      <a:pt x="345" y="219"/>
                    </a:cubicBezTo>
                    <a:cubicBezTo>
                      <a:pt x="347" y="216"/>
                      <a:pt x="351" y="221"/>
                      <a:pt x="349" y="223"/>
                    </a:cubicBezTo>
                    <a:cubicBezTo>
                      <a:pt x="341" y="230"/>
                      <a:pt x="339" y="237"/>
                      <a:pt x="346" y="244"/>
                    </a:cubicBezTo>
                    <a:lnTo>
                      <a:pt x="347" y="245"/>
                    </a:lnTo>
                    <a:cubicBezTo>
                      <a:pt x="357" y="237"/>
                      <a:pt x="371" y="236"/>
                      <a:pt x="383" y="239"/>
                    </a:cubicBezTo>
                    <a:lnTo>
                      <a:pt x="383" y="239"/>
                    </a:lnTo>
                    <a:lnTo>
                      <a:pt x="383" y="239"/>
                    </a:lnTo>
                    <a:cubicBezTo>
                      <a:pt x="404" y="237"/>
                      <a:pt x="403" y="229"/>
                      <a:pt x="397" y="213"/>
                    </a:cubicBezTo>
                    <a:cubicBezTo>
                      <a:pt x="395" y="207"/>
                      <a:pt x="392" y="200"/>
                      <a:pt x="389" y="191"/>
                    </a:cubicBezTo>
                    <a:cubicBezTo>
                      <a:pt x="384" y="180"/>
                      <a:pt x="376" y="155"/>
                      <a:pt x="367" y="129"/>
                    </a:cubicBezTo>
                    <a:cubicBezTo>
                      <a:pt x="343" y="119"/>
                      <a:pt x="308" y="125"/>
                      <a:pt x="282" y="137"/>
                    </a:cubicBezTo>
                    <a:cubicBezTo>
                      <a:pt x="275" y="147"/>
                      <a:pt x="266" y="156"/>
                      <a:pt x="252" y="165"/>
                    </a:cubicBezTo>
                    <a:cubicBezTo>
                      <a:pt x="246" y="202"/>
                      <a:pt x="216" y="229"/>
                      <a:pt x="182" y="233"/>
                    </a:cubicBezTo>
                    <a:lnTo>
                      <a:pt x="181" y="240"/>
                    </a:lnTo>
                    <a:lnTo>
                      <a:pt x="181" y="240"/>
                    </a:lnTo>
                    <a:close/>
                    <a:moveTo>
                      <a:pt x="175" y="239"/>
                    </a:moveTo>
                    <a:lnTo>
                      <a:pt x="175" y="239"/>
                    </a:lnTo>
                    <a:lnTo>
                      <a:pt x="176" y="234"/>
                    </a:lnTo>
                    <a:cubicBezTo>
                      <a:pt x="174" y="234"/>
                      <a:pt x="172" y="234"/>
                      <a:pt x="170" y="234"/>
                    </a:cubicBezTo>
                    <a:cubicBezTo>
                      <a:pt x="166" y="239"/>
                      <a:pt x="162" y="244"/>
                      <a:pt x="158" y="249"/>
                    </a:cubicBezTo>
                    <a:cubicBezTo>
                      <a:pt x="158" y="253"/>
                      <a:pt x="158" y="258"/>
                      <a:pt x="159" y="261"/>
                    </a:cubicBezTo>
                    <a:cubicBezTo>
                      <a:pt x="171" y="252"/>
                      <a:pt x="194" y="258"/>
                      <a:pt x="187" y="282"/>
                    </a:cubicBezTo>
                    <a:cubicBezTo>
                      <a:pt x="190" y="284"/>
                      <a:pt x="193" y="287"/>
                      <a:pt x="196" y="291"/>
                    </a:cubicBezTo>
                    <a:cubicBezTo>
                      <a:pt x="208" y="274"/>
                      <a:pt x="198" y="245"/>
                      <a:pt x="173" y="245"/>
                    </a:cubicBezTo>
                    <a:cubicBezTo>
                      <a:pt x="170" y="244"/>
                      <a:pt x="170" y="239"/>
                      <a:pt x="174" y="239"/>
                    </a:cubicBezTo>
                    <a:cubicBezTo>
                      <a:pt x="174" y="239"/>
                      <a:pt x="175" y="239"/>
                      <a:pt x="175" y="239"/>
                    </a:cubicBezTo>
                    <a:lnTo>
                      <a:pt x="175" y="239"/>
                    </a:lnTo>
                    <a:close/>
                    <a:moveTo>
                      <a:pt x="273" y="38"/>
                    </a:moveTo>
                    <a:lnTo>
                      <a:pt x="273" y="38"/>
                    </a:lnTo>
                    <a:cubicBezTo>
                      <a:pt x="273" y="41"/>
                      <a:pt x="270" y="43"/>
                      <a:pt x="268" y="43"/>
                    </a:cubicBezTo>
                    <a:cubicBezTo>
                      <a:pt x="265" y="43"/>
                      <a:pt x="262" y="41"/>
                      <a:pt x="262" y="38"/>
                    </a:cubicBezTo>
                    <a:cubicBezTo>
                      <a:pt x="262" y="35"/>
                      <a:pt x="265" y="33"/>
                      <a:pt x="268" y="33"/>
                    </a:cubicBezTo>
                    <a:cubicBezTo>
                      <a:pt x="270" y="33"/>
                      <a:pt x="273" y="35"/>
                      <a:pt x="273" y="38"/>
                    </a:cubicBezTo>
                    <a:lnTo>
                      <a:pt x="273" y="38"/>
                    </a:lnTo>
                    <a:close/>
                    <a:moveTo>
                      <a:pt x="288" y="20"/>
                    </a:moveTo>
                    <a:lnTo>
                      <a:pt x="288" y="20"/>
                    </a:lnTo>
                    <a:cubicBezTo>
                      <a:pt x="288" y="24"/>
                      <a:pt x="285" y="26"/>
                      <a:pt x="282" y="26"/>
                    </a:cubicBezTo>
                    <a:cubicBezTo>
                      <a:pt x="279" y="26"/>
                      <a:pt x="276" y="24"/>
                      <a:pt x="276" y="20"/>
                    </a:cubicBezTo>
                    <a:cubicBezTo>
                      <a:pt x="276" y="17"/>
                      <a:pt x="279" y="15"/>
                      <a:pt x="282" y="15"/>
                    </a:cubicBezTo>
                    <a:cubicBezTo>
                      <a:pt x="285" y="15"/>
                      <a:pt x="288" y="17"/>
                      <a:pt x="288" y="20"/>
                    </a:cubicBezTo>
                    <a:lnTo>
                      <a:pt x="288" y="20"/>
                    </a:lnTo>
                    <a:close/>
                    <a:moveTo>
                      <a:pt x="258" y="56"/>
                    </a:moveTo>
                    <a:lnTo>
                      <a:pt x="258" y="56"/>
                    </a:lnTo>
                    <a:cubicBezTo>
                      <a:pt x="258" y="59"/>
                      <a:pt x="256" y="61"/>
                      <a:pt x="254" y="61"/>
                    </a:cubicBezTo>
                    <a:cubicBezTo>
                      <a:pt x="251" y="61"/>
                      <a:pt x="249" y="59"/>
                      <a:pt x="249" y="56"/>
                    </a:cubicBezTo>
                    <a:cubicBezTo>
                      <a:pt x="249" y="54"/>
                      <a:pt x="251" y="52"/>
                      <a:pt x="254" y="52"/>
                    </a:cubicBezTo>
                    <a:cubicBezTo>
                      <a:pt x="256" y="52"/>
                      <a:pt x="258" y="54"/>
                      <a:pt x="258" y="56"/>
                    </a:cubicBezTo>
                    <a:lnTo>
                      <a:pt x="258" y="56"/>
                    </a:lnTo>
                    <a:close/>
                    <a:moveTo>
                      <a:pt x="98" y="6"/>
                    </a:moveTo>
                    <a:lnTo>
                      <a:pt x="98" y="6"/>
                    </a:lnTo>
                    <a:cubicBezTo>
                      <a:pt x="98" y="9"/>
                      <a:pt x="95" y="12"/>
                      <a:pt x="92" y="12"/>
                    </a:cubicBezTo>
                    <a:cubicBezTo>
                      <a:pt x="89" y="12"/>
                      <a:pt x="87" y="9"/>
                      <a:pt x="87" y="6"/>
                    </a:cubicBezTo>
                    <a:cubicBezTo>
                      <a:pt x="87" y="3"/>
                      <a:pt x="89" y="0"/>
                      <a:pt x="92" y="0"/>
                    </a:cubicBezTo>
                    <a:cubicBezTo>
                      <a:pt x="95" y="0"/>
                      <a:pt x="98" y="3"/>
                      <a:pt x="98" y="6"/>
                    </a:cubicBezTo>
                    <a:lnTo>
                      <a:pt x="98" y="6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66" name="Freeform 13">
                <a:extLst>
                  <a:ext uri="{FF2B5EF4-FFF2-40B4-BE49-F238E27FC236}">
                    <a16:creationId xmlns:a16="http://schemas.microsoft.com/office/drawing/2014/main" id="{C1430E9E-D078-31A9-0819-1B37C34CEE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16848" y="631826"/>
                <a:ext cx="188913" cy="146050"/>
              </a:xfrm>
              <a:custGeom>
                <a:avLst/>
                <a:gdLst>
                  <a:gd name="T0" fmla="*/ 15 w 232"/>
                  <a:gd name="T1" fmla="*/ 172 h 178"/>
                  <a:gd name="T2" fmla="*/ 15 w 232"/>
                  <a:gd name="T3" fmla="*/ 172 h 178"/>
                  <a:gd name="T4" fmla="*/ 25 w 232"/>
                  <a:gd name="T5" fmla="*/ 162 h 178"/>
                  <a:gd name="T6" fmla="*/ 15 w 232"/>
                  <a:gd name="T7" fmla="*/ 152 h 178"/>
                  <a:gd name="T8" fmla="*/ 5 w 232"/>
                  <a:gd name="T9" fmla="*/ 162 h 178"/>
                  <a:gd name="T10" fmla="*/ 15 w 232"/>
                  <a:gd name="T11" fmla="*/ 172 h 178"/>
                  <a:gd name="T12" fmla="*/ 15 w 232"/>
                  <a:gd name="T13" fmla="*/ 172 h 178"/>
                  <a:gd name="T14" fmla="*/ 15 w 232"/>
                  <a:gd name="T15" fmla="*/ 178 h 178"/>
                  <a:gd name="T16" fmla="*/ 15 w 232"/>
                  <a:gd name="T17" fmla="*/ 178 h 178"/>
                  <a:gd name="T18" fmla="*/ 0 w 232"/>
                  <a:gd name="T19" fmla="*/ 162 h 178"/>
                  <a:gd name="T20" fmla="*/ 15 w 232"/>
                  <a:gd name="T21" fmla="*/ 146 h 178"/>
                  <a:gd name="T22" fmla="*/ 31 w 232"/>
                  <a:gd name="T23" fmla="*/ 162 h 178"/>
                  <a:gd name="T24" fmla="*/ 15 w 232"/>
                  <a:gd name="T25" fmla="*/ 178 h 178"/>
                  <a:gd name="T26" fmla="*/ 15 w 232"/>
                  <a:gd name="T27" fmla="*/ 178 h 178"/>
                  <a:gd name="T28" fmla="*/ 232 w 232"/>
                  <a:gd name="T29" fmla="*/ 91 h 178"/>
                  <a:gd name="T30" fmla="*/ 232 w 232"/>
                  <a:gd name="T31" fmla="*/ 91 h 178"/>
                  <a:gd name="T32" fmla="*/ 232 w 232"/>
                  <a:gd name="T33" fmla="*/ 91 h 178"/>
                  <a:gd name="T34" fmla="*/ 232 w 232"/>
                  <a:gd name="T35" fmla="*/ 91 h 178"/>
                  <a:gd name="T36" fmla="*/ 232 w 232"/>
                  <a:gd name="T37" fmla="*/ 91 h 178"/>
                  <a:gd name="T38" fmla="*/ 232 w 232"/>
                  <a:gd name="T39" fmla="*/ 91 h 178"/>
                  <a:gd name="T40" fmla="*/ 149 w 232"/>
                  <a:gd name="T41" fmla="*/ 27 h 178"/>
                  <a:gd name="T42" fmla="*/ 149 w 232"/>
                  <a:gd name="T43" fmla="*/ 27 h 178"/>
                  <a:gd name="T44" fmla="*/ 147 w 232"/>
                  <a:gd name="T45" fmla="*/ 11 h 178"/>
                  <a:gd name="T46" fmla="*/ 124 w 232"/>
                  <a:gd name="T47" fmla="*/ 23 h 178"/>
                  <a:gd name="T48" fmla="*/ 135 w 232"/>
                  <a:gd name="T49" fmla="*/ 26 h 178"/>
                  <a:gd name="T50" fmla="*/ 149 w 232"/>
                  <a:gd name="T51" fmla="*/ 27 h 178"/>
                  <a:gd name="T52" fmla="*/ 149 w 232"/>
                  <a:gd name="T53" fmla="*/ 27 h 178"/>
                  <a:gd name="T54" fmla="*/ 153 w 232"/>
                  <a:gd name="T55" fmla="*/ 9 h 178"/>
                  <a:gd name="T56" fmla="*/ 153 w 232"/>
                  <a:gd name="T57" fmla="*/ 9 h 178"/>
                  <a:gd name="T58" fmla="*/ 155 w 232"/>
                  <a:gd name="T59" fmla="*/ 28 h 178"/>
                  <a:gd name="T60" fmla="*/ 166 w 232"/>
                  <a:gd name="T61" fmla="*/ 27 h 178"/>
                  <a:gd name="T62" fmla="*/ 163 w 232"/>
                  <a:gd name="T63" fmla="*/ 17 h 178"/>
                  <a:gd name="T64" fmla="*/ 164 w 232"/>
                  <a:gd name="T65" fmla="*/ 7 h 178"/>
                  <a:gd name="T66" fmla="*/ 153 w 232"/>
                  <a:gd name="T67" fmla="*/ 9 h 178"/>
                  <a:gd name="T68" fmla="*/ 153 w 232"/>
                  <a:gd name="T69" fmla="*/ 9 h 178"/>
                  <a:gd name="T70" fmla="*/ 177 w 232"/>
                  <a:gd name="T71" fmla="*/ 1 h 178"/>
                  <a:gd name="T72" fmla="*/ 177 w 232"/>
                  <a:gd name="T73" fmla="*/ 1 h 178"/>
                  <a:gd name="T74" fmla="*/ 187 w 232"/>
                  <a:gd name="T75" fmla="*/ 1 h 178"/>
                  <a:gd name="T76" fmla="*/ 190 w 232"/>
                  <a:gd name="T77" fmla="*/ 4 h 178"/>
                  <a:gd name="T78" fmla="*/ 182 w 232"/>
                  <a:gd name="T79" fmla="*/ 10 h 178"/>
                  <a:gd name="T80" fmla="*/ 183 w 232"/>
                  <a:gd name="T81" fmla="*/ 15 h 178"/>
                  <a:gd name="T82" fmla="*/ 175 w 232"/>
                  <a:gd name="T83" fmla="*/ 32 h 178"/>
                  <a:gd name="T84" fmla="*/ 175 w 232"/>
                  <a:gd name="T85" fmla="*/ 32 h 178"/>
                  <a:gd name="T86" fmla="*/ 154 w 232"/>
                  <a:gd name="T87" fmla="*/ 33 h 178"/>
                  <a:gd name="T88" fmla="*/ 152 w 232"/>
                  <a:gd name="T89" fmla="*/ 33 h 178"/>
                  <a:gd name="T90" fmla="*/ 119 w 232"/>
                  <a:gd name="T91" fmla="*/ 27 h 178"/>
                  <a:gd name="T92" fmla="*/ 119 w 232"/>
                  <a:gd name="T93" fmla="*/ 27 h 178"/>
                  <a:gd name="T94" fmla="*/ 114 w 232"/>
                  <a:gd name="T95" fmla="*/ 24 h 178"/>
                  <a:gd name="T96" fmla="*/ 116 w 232"/>
                  <a:gd name="T97" fmla="*/ 22 h 178"/>
                  <a:gd name="T98" fmla="*/ 117 w 232"/>
                  <a:gd name="T99" fmla="*/ 21 h 178"/>
                  <a:gd name="T100" fmla="*/ 177 w 232"/>
                  <a:gd name="T101" fmla="*/ 1 h 178"/>
                  <a:gd name="T102" fmla="*/ 177 w 232"/>
                  <a:gd name="T103" fmla="*/ 1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2" h="178">
                    <a:moveTo>
                      <a:pt x="15" y="172"/>
                    </a:moveTo>
                    <a:lnTo>
                      <a:pt x="15" y="172"/>
                    </a:lnTo>
                    <a:cubicBezTo>
                      <a:pt x="21" y="172"/>
                      <a:pt x="25" y="167"/>
                      <a:pt x="25" y="162"/>
                    </a:cubicBezTo>
                    <a:cubicBezTo>
                      <a:pt x="25" y="156"/>
                      <a:pt x="21" y="152"/>
                      <a:pt x="15" y="152"/>
                    </a:cubicBezTo>
                    <a:cubicBezTo>
                      <a:pt x="10" y="152"/>
                      <a:pt x="5" y="156"/>
                      <a:pt x="5" y="162"/>
                    </a:cubicBezTo>
                    <a:cubicBezTo>
                      <a:pt x="5" y="167"/>
                      <a:pt x="10" y="172"/>
                      <a:pt x="15" y="172"/>
                    </a:cubicBezTo>
                    <a:lnTo>
                      <a:pt x="15" y="172"/>
                    </a:lnTo>
                    <a:close/>
                    <a:moveTo>
                      <a:pt x="15" y="178"/>
                    </a:moveTo>
                    <a:lnTo>
                      <a:pt x="15" y="178"/>
                    </a:lnTo>
                    <a:cubicBezTo>
                      <a:pt x="7" y="178"/>
                      <a:pt x="0" y="170"/>
                      <a:pt x="0" y="162"/>
                    </a:cubicBezTo>
                    <a:cubicBezTo>
                      <a:pt x="0" y="153"/>
                      <a:pt x="7" y="146"/>
                      <a:pt x="15" y="146"/>
                    </a:cubicBezTo>
                    <a:cubicBezTo>
                      <a:pt x="24" y="146"/>
                      <a:pt x="31" y="153"/>
                      <a:pt x="31" y="162"/>
                    </a:cubicBezTo>
                    <a:cubicBezTo>
                      <a:pt x="31" y="170"/>
                      <a:pt x="24" y="178"/>
                      <a:pt x="15" y="178"/>
                    </a:cubicBezTo>
                    <a:lnTo>
                      <a:pt x="15" y="178"/>
                    </a:lnTo>
                    <a:close/>
                    <a:moveTo>
                      <a:pt x="232" y="91"/>
                    </a:moveTo>
                    <a:lnTo>
                      <a:pt x="232" y="91"/>
                    </a:lnTo>
                    <a:cubicBezTo>
                      <a:pt x="232" y="91"/>
                      <a:pt x="232" y="91"/>
                      <a:pt x="232" y="91"/>
                    </a:cubicBezTo>
                    <a:lnTo>
                      <a:pt x="232" y="91"/>
                    </a:lnTo>
                    <a:lnTo>
                      <a:pt x="232" y="91"/>
                    </a:lnTo>
                    <a:lnTo>
                      <a:pt x="232" y="91"/>
                    </a:lnTo>
                    <a:close/>
                    <a:moveTo>
                      <a:pt x="149" y="27"/>
                    </a:moveTo>
                    <a:lnTo>
                      <a:pt x="149" y="27"/>
                    </a:lnTo>
                    <a:cubicBezTo>
                      <a:pt x="147" y="23"/>
                      <a:pt x="147" y="17"/>
                      <a:pt x="147" y="11"/>
                    </a:cubicBezTo>
                    <a:cubicBezTo>
                      <a:pt x="139" y="13"/>
                      <a:pt x="131" y="17"/>
                      <a:pt x="124" y="23"/>
                    </a:cubicBezTo>
                    <a:cubicBezTo>
                      <a:pt x="126" y="23"/>
                      <a:pt x="130" y="25"/>
                      <a:pt x="135" y="26"/>
                    </a:cubicBezTo>
                    <a:cubicBezTo>
                      <a:pt x="139" y="26"/>
                      <a:pt x="144" y="27"/>
                      <a:pt x="149" y="27"/>
                    </a:cubicBezTo>
                    <a:lnTo>
                      <a:pt x="149" y="27"/>
                    </a:lnTo>
                    <a:close/>
                    <a:moveTo>
                      <a:pt x="153" y="9"/>
                    </a:moveTo>
                    <a:lnTo>
                      <a:pt x="153" y="9"/>
                    </a:lnTo>
                    <a:cubicBezTo>
                      <a:pt x="152" y="17"/>
                      <a:pt x="153" y="23"/>
                      <a:pt x="155" y="28"/>
                    </a:cubicBezTo>
                    <a:cubicBezTo>
                      <a:pt x="159" y="28"/>
                      <a:pt x="162" y="27"/>
                      <a:pt x="166" y="27"/>
                    </a:cubicBezTo>
                    <a:cubicBezTo>
                      <a:pt x="164" y="25"/>
                      <a:pt x="163" y="21"/>
                      <a:pt x="163" y="17"/>
                    </a:cubicBezTo>
                    <a:cubicBezTo>
                      <a:pt x="163" y="14"/>
                      <a:pt x="163" y="10"/>
                      <a:pt x="164" y="7"/>
                    </a:cubicBezTo>
                    <a:cubicBezTo>
                      <a:pt x="161" y="8"/>
                      <a:pt x="157" y="8"/>
                      <a:pt x="153" y="9"/>
                    </a:cubicBezTo>
                    <a:lnTo>
                      <a:pt x="153" y="9"/>
                    </a:lnTo>
                    <a:close/>
                    <a:moveTo>
                      <a:pt x="177" y="1"/>
                    </a:moveTo>
                    <a:lnTo>
                      <a:pt x="177" y="1"/>
                    </a:lnTo>
                    <a:cubicBezTo>
                      <a:pt x="180" y="1"/>
                      <a:pt x="184" y="0"/>
                      <a:pt x="187" y="1"/>
                    </a:cubicBezTo>
                    <a:cubicBezTo>
                      <a:pt x="189" y="1"/>
                      <a:pt x="190" y="3"/>
                      <a:pt x="190" y="4"/>
                    </a:cubicBezTo>
                    <a:cubicBezTo>
                      <a:pt x="190" y="7"/>
                      <a:pt x="185" y="9"/>
                      <a:pt x="182" y="10"/>
                    </a:cubicBezTo>
                    <a:cubicBezTo>
                      <a:pt x="182" y="12"/>
                      <a:pt x="183" y="14"/>
                      <a:pt x="183" y="15"/>
                    </a:cubicBezTo>
                    <a:cubicBezTo>
                      <a:pt x="184" y="23"/>
                      <a:pt x="180" y="30"/>
                      <a:pt x="175" y="32"/>
                    </a:cubicBezTo>
                    <a:cubicBezTo>
                      <a:pt x="175" y="32"/>
                      <a:pt x="175" y="32"/>
                      <a:pt x="175" y="32"/>
                    </a:cubicBezTo>
                    <a:cubicBezTo>
                      <a:pt x="168" y="33"/>
                      <a:pt x="161" y="33"/>
                      <a:pt x="154" y="33"/>
                    </a:cubicBezTo>
                    <a:cubicBezTo>
                      <a:pt x="153" y="33"/>
                      <a:pt x="153" y="33"/>
                      <a:pt x="152" y="33"/>
                    </a:cubicBezTo>
                    <a:cubicBezTo>
                      <a:pt x="141" y="33"/>
                      <a:pt x="129" y="31"/>
                      <a:pt x="119" y="27"/>
                    </a:cubicBezTo>
                    <a:cubicBezTo>
                      <a:pt x="119" y="27"/>
                      <a:pt x="119" y="27"/>
                      <a:pt x="119" y="27"/>
                    </a:cubicBezTo>
                    <a:cubicBezTo>
                      <a:pt x="116" y="30"/>
                      <a:pt x="112" y="27"/>
                      <a:pt x="114" y="24"/>
                    </a:cubicBezTo>
                    <a:cubicBezTo>
                      <a:pt x="114" y="24"/>
                      <a:pt x="115" y="23"/>
                      <a:pt x="116" y="22"/>
                    </a:cubicBezTo>
                    <a:cubicBezTo>
                      <a:pt x="116" y="22"/>
                      <a:pt x="117" y="21"/>
                      <a:pt x="117" y="21"/>
                    </a:cubicBezTo>
                    <a:cubicBezTo>
                      <a:pt x="123" y="15"/>
                      <a:pt x="142" y="1"/>
                      <a:pt x="177" y="1"/>
                    </a:cubicBezTo>
                    <a:lnTo>
                      <a:pt x="177" y="1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67" name="Freeform 14">
                <a:extLst>
                  <a:ext uri="{FF2B5EF4-FFF2-40B4-BE49-F238E27FC236}">
                    <a16:creationId xmlns:a16="http://schemas.microsoft.com/office/drawing/2014/main" id="{179EFBBA-E3BE-B7AB-F495-0DE243D0AB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23238" y="455613"/>
                <a:ext cx="800100" cy="385762"/>
              </a:xfrm>
              <a:custGeom>
                <a:avLst/>
                <a:gdLst>
                  <a:gd name="T0" fmla="*/ 44 w 986"/>
                  <a:gd name="T1" fmla="*/ 12 h 469"/>
                  <a:gd name="T2" fmla="*/ 100 w 986"/>
                  <a:gd name="T3" fmla="*/ 110 h 469"/>
                  <a:gd name="T4" fmla="*/ 112 w 986"/>
                  <a:gd name="T5" fmla="*/ 49 h 469"/>
                  <a:gd name="T6" fmla="*/ 238 w 986"/>
                  <a:gd name="T7" fmla="*/ 9 h 469"/>
                  <a:gd name="T8" fmla="*/ 265 w 986"/>
                  <a:gd name="T9" fmla="*/ 94 h 469"/>
                  <a:gd name="T10" fmla="*/ 297 w 986"/>
                  <a:gd name="T11" fmla="*/ 110 h 469"/>
                  <a:gd name="T12" fmla="*/ 368 w 986"/>
                  <a:gd name="T13" fmla="*/ 2 h 469"/>
                  <a:gd name="T14" fmla="*/ 431 w 986"/>
                  <a:gd name="T15" fmla="*/ 0 h 469"/>
                  <a:gd name="T16" fmla="*/ 506 w 986"/>
                  <a:gd name="T17" fmla="*/ 2 h 469"/>
                  <a:gd name="T18" fmla="*/ 562 w 986"/>
                  <a:gd name="T19" fmla="*/ 110 h 469"/>
                  <a:gd name="T20" fmla="*/ 595 w 986"/>
                  <a:gd name="T21" fmla="*/ 104 h 469"/>
                  <a:gd name="T22" fmla="*/ 653 w 986"/>
                  <a:gd name="T23" fmla="*/ 16 h 469"/>
                  <a:gd name="T24" fmla="*/ 623 w 986"/>
                  <a:gd name="T25" fmla="*/ 103 h 469"/>
                  <a:gd name="T26" fmla="*/ 741 w 986"/>
                  <a:gd name="T27" fmla="*/ 112 h 469"/>
                  <a:gd name="T28" fmla="*/ 805 w 986"/>
                  <a:gd name="T29" fmla="*/ 2 h 469"/>
                  <a:gd name="T30" fmla="*/ 887 w 986"/>
                  <a:gd name="T31" fmla="*/ 110 h 469"/>
                  <a:gd name="T32" fmla="*/ 805 w 986"/>
                  <a:gd name="T33" fmla="*/ 2 h 469"/>
                  <a:gd name="T34" fmla="*/ 938 w 986"/>
                  <a:gd name="T35" fmla="*/ 59 h 469"/>
                  <a:gd name="T36" fmla="*/ 926 w 986"/>
                  <a:gd name="T37" fmla="*/ 2 h 469"/>
                  <a:gd name="T38" fmla="*/ 54 w 986"/>
                  <a:gd name="T39" fmla="*/ 281 h 469"/>
                  <a:gd name="T40" fmla="*/ 96 w 986"/>
                  <a:gd name="T41" fmla="*/ 251 h 469"/>
                  <a:gd name="T42" fmla="*/ 205 w 986"/>
                  <a:gd name="T43" fmla="*/ 291 h 469"/>
                  <a:gd name="T44" fmla="*/ 256 w 986"/>
                  <a:gd name="T45" fmla="*/ 288 h 469"/>
                  <a:gd name="T46" fmla="*/ 303 w 986"/>
                  <a:gd name="T47" fmla="*/ 179 h 469"/>
                  <a:gd name="T48" fmla="*/ 303 w 986"/>
                  <a:gd name="T49" fmla="*/ 179 h 469"/>
                  <a:gd name="T50" fmla="*/ 421 w 986"/>
                  <a:gd name="T51" fmla="*/ 278 h 469"/>
                  <a:gd name="T52" fmla="*/ 467 w 986"/>
                  <a:gd name="T53" fmla="*/ 180 h 469"/>
                  <a:gd name="T54" fmla="*/ 525 w 986"/>
                  <a:gd name="T55" fmla="*/ 190 h 469"/>
                  <a:gd name="T56" fmla="*/ 495 w 986"/>
                  <a:gd name="T57" fmla="*/ 288 h 469"/>
                  <a:gd name="T58" fmla="*/ 575 w 986"/>
                  <a:gd name="T59" fmla="*/ 285 h 469"/>
                  <a:gd name="T60" fmla="*/ 618 w 986"/>
                  <a:gd name="T61" fmla="*/ 282 h 469"/>
                  <a:gd name="T62" fmla="*/ 620 w 986"/>
                  <a:gd name="T63" fmla="*/ 227 h 469"/>
                  <a:gd name="T64" fmla="*/ 625 w 986"/>
                  <a:gd name="T65" fmla="*/ 241 h 469"/>
                  <a:gd name="T66" fmla="*/ 697 w 986"/>
                  <a:gd name="T67" fmla="*/ 180 h 469"/>
                  <a:gd name="T68" fmla="*/ 752 w 986"/>
                  <a:gd name="T69" fmla="*/ 288 h 469"/>
                  <a:gd name="T70" fmla="*/ 851 w 986"/>
                  <a:gd name="T71" fmla="*/ 191 h 469"/>
                  <a:gd name="T72" fmla="*/ 900 w 986"/>
                  <a:gd name="T73" fmla="*/ 287 h 469"/>
                  <a:gd name="T74" fmla="*/ 888 w 986"/>
                  <a:gd name="T75" fmla="*/ 291 h 469"/>
                  <a:gd name="T76" fmla="*/ 871 w 986"/>
                  <a:gd name="T77" fmla="*/ 174 h 469"/>
                  <a:gd name="T78" fmla="*/ 820 w 986"/>
                  <a:gd name="T79" fmla="*/ 188 h 469"/>
                  <a:gd name="T80" fmla="*/ 954 w 986"/>
                  <a:gd name="T81" fmla="*/ 190 h 469"/>
                  <a:gd name="T82" fmla="*/ 25 w 986"/>
                  <a:gd name="T83" fmla="*/ 457 h 469"/>
                  <a:gd name="T84" fmla="*/ 46 w 986"/>
                  <a:gd name="T85" fmla="*/ 359 h 469"/>
                  <a:gd name="T86" fmla="*/ 171 w 986"/>
                  <a:gd name="T87" fmla="*/ 369 h 469"/>
                  <a:gd name="T88" fmla="*/ 220 w 986"/>
                  <a:gd name="T89" fmla="*/ 465 h 469"/>
                  <a:gd name="T90" fmla="*/ 208 w 986"/>
                  <a:gd name="T91" fmla="*/ 469 h 469"/>
                  <a:gd name="T92" fmla="*/ 278 w 986"/>
                  <a:gd name="T93" fmla="*/ 368 h 469"/>
                  <a:gd name="T94" fmla="*/ 249 w 986"/>
                  <a:gd name="T95" fmla="*/ 467 h 469"/>
                  <a:gd name="T96" fmla="*/ 328 w 986"/>
                  <a:gd name="T97" fmla="*/ 463 h 469"/>
                  <a:gd name="T98" fmla="*/ 394 w 986"/>
                  <a:gd name="T99" fmla="*/ 359 h 469"/>
                  <a:gd name="T100" fmla="*/ 429 w 986"/>
                  <a:gd name="T101" fmla="*/ 466 h 469"/>
                  <a:gd name="T102" fmla="*/ 394 w 986"/>
                  <a:gd name="T103" fmla="*/ 359 h 469"/>
                  <a:gd name="T104" fmla="*/ 579 w 986"/>
                  <a:gd name="T105" fmla="*/ 438 h 469"/>
                  <a:gd name="T106" fmla="*/ 551 w 986"/>
                  <a:gd name="T107" fmla="*/ 357 h 469"/>
                  <a:gd name="T108" fmla="*/ 599 w 986"/>
                  <a:gd name="T109" fmla="*/ 359 h 469"/>
                  <a:gd name="T110" fmla="*/ 675 w 986"/>
                  <a:gd name="T111" fmla="*/ 359 h 469"/>
                  <a:gd name="T112" fmla="*/ 731 w 986"/>
                  <a:gd name="T113" fmla="*/ 370 h 469"/>
                  <a:gd name="T114" fmla="*/ 693 w 986"/>
                  <a:gd name="T115" fmla="*/ 469 h 469"/>
                  <a:gd name="T116" fmla="*/ 832 w 986"/>
                  <a:gd name="T117" fmla="*/ 457 h 469"/>
                  <a:gd name="T118" fmla="*/ 837 w 986"/>
                  <a:gd name="T119" fmla="*/ 359 h 469"/>
                  <a:gd name="T120" fmla="*/ 837 w 986"/>
                  <a:gd name="T121" fmla="*/ 359 h 469"/>
                  <a:gd name="T122" fmla="*/ 954 w 986"/>
                  <a:gd name="T123" fmla="*/ 369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86" h="469">
                    <a:moveTo>
                      <a:pt x="0" y="2"/>
                    </a:moveTo>
                    <a:lnTo>
                      <a:pt x="0" y="2"/>
                    </a:lnTo>
                    <a:lnTo>
                      <a:pt x="0" y="12"/>
                    </a:lnTo>
                    <a:lnTo>
                      <a:pt x="32" y="12"/>
                    </a:lnTo>
                    <a:lnTo>
                      <a:pt x="32" y="110"/>
                    </a:lnTo>
                    <a:lnTo>
                      <a:pt x="44" y="110"/>
                    </a:lnTo>
                    <a:lnTo>
                      <a:pt x="44" y="12"/>
                    </a:lnTo>
                    <a:lnTo>
                      <a:pt x="76" y="12"/>
                    </a:lnTo>
                    <a:lnTo>
                      <a:pt x="76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100" y="2"/>
                    </a:moveTo>
                    <a:lnTo>
                      <a:pt x="100" y="2"/>
                    </a:lnTo>
                    <a:lnTo>
                      <a:pt x="100" y="110"/>
                    </a:lnTo>
                    <a:lnTo>
                      <a:pt x="158" y="110"/>
                    </a:lnTo>
                    <a:lnTo>
                      <a:pt x="158" y="100"/>
                    </a:lnTo>
                    <a:lnTo>
                      <a:pt x="112" y="100"/>
                    </a:lnTo>
                    <a:lnTo>
                      <a:pt x="112" y="59"/>
                    </a:lnTo>
                    <a:lnTo>
                      <a:pt x="154" y="59"/>
                    </a:lnTo>
                    <a:lnTo>
                      <a:pt x="154" y="49"/>
                    </a:lnTo>
                    <a:lnTo>
                      <a:pt x="112" y="49"/>
                    </a:lnTo>
                    <a:lnTo>
                      <a:pt x="112" y="12"/>
                    </a:lnTo>
                    <a:lnTo>
                      <a:pt x="158" y="12"/>
                    </a:lnTo>
                    <a:lnTo>
                      <a:pt x="158" y="2"/>
                    </a:lnTo>
                    <a:lnTo>
                      <a:pt x="100" y="2"/>
                    </a:lnTo>
                    <a:lnTo>
                      <a:pt x="100" y="2"/>
                    </a:lnTo>
                    <a:close/>
                    <a:moveTo>
                      <a:pt x="238" y="9"/>
                    </a:moveTo>
                    <a:lnTo>
                      <a:pt x="238" y="9"/>
                    </a:lnTo>
                    <a:cubicBezTo>
                      <a:pt x="248" y="9"/>
                      <a:pt x="257" y="11"/>
                      <a:pt x="266" y="17"/>
                    </a:cubicBezTo>
                    <a:lnTo>
                      <a:pt x="270" y="8"/>
                    </a:lnTo>
                    <a:cubicBezTo>
                      <a:pt x="260" y="3"/>
                      <a:pt x="250" y="0"/>
                      <a:pt x="238" y="0"/>
                    </a:cubicBezTo>
                    <a:cubicBezTo>
                      <a:pt x="206" y="0"/>
                      <a:pt x="181" y="23"/>
                      <a:pt x="181" y="56"/>
                    </a:cubicBezTo>
                    <a:cubicBezTo>
                      <a:pt x="181" y="91"/>
                      <a:pt x="206" y="112"/>
                      <a:pt x="238" y="112"/>
                    </a:cubicBezTo>
                    <a:cubicBezTo>
                      <a:pt x="248" y="112"/>
                      <a:pt x="260" y="107"/>
                      <a:pt x="270" y="102"/>
                    </a:cubicBezTo>
                    <a:lnTo>
                      <a:pt x="265" y="94"/>
                    </a:lnTo>
                    <a:cubicBezTo>
                      <a:pt x="257" y="99"/>
                      <a:pt x="247" y="102"/>
                      <a:pt x="238" y="102"/>
                    </a:cubicBezTo>
                    <a:cubicBezTo>
                      <a:pt x="211" y="102"/>
                      <a:pt x="193" y="82"/>
                      <a:pt x="193" y="56"/>
                    </a:cubicBezTo>
                    <a:cubicBezTo>
                      <a:pt x="193" y="30"/>
                      <a:pt x="211" y="9"/>
                      <a:pt x="238" y="9"/>
                    </a:cubicBezTo>
                    <a:lnTo>
                      <a:pt x="238" y="9"/>
                    </a:lnTo>
                    <a:close/>
                    <a:moveTo>
                      <a:pt x="297" y="2"/>
                    </a:moveTo>
                    <a:lnTo>
                      <a:pt x="297" y="2"/>
                    </a:lnTo>
                    <a:lnTo>
                      <a:pt x="297" y="110"/>
                    </a:lnTo>
                    <a:lnTo>
                      <a:pt x="309" y="110"/>
                    </a:lnTo>
                    <a:lnTo>
                      <a:pt x="309" y="58"/>
                    </a:lnTo>
                    <a:lnTo>
                      <a:pt x="368" y="58"/>
                    </a:lnTo>
                    <a:lnTo>
                      <a:pt x="368" y="110"/>
                    </a:lnTo>
                    <a:lnTo>
                      <a:pt x="380" y="110"/>
                    </a:lnTo>
                    <a:lnTo>
                      <a:pt x="380" y="2"/>
                    </a:lnTo>
                    <a:lnTo>
                      <a:pt x="368" y="2"/>
                    </a:lnTo>
                    <a:lnTo>
                      <a:pt x="368" y="49"/>
                    </a:lnTo>
                    <a:lnTo>
                      <a:pt x="309" y="49"/>
                    </a:lnTo>
                    <a:lnTo>
                      <a:pt x="309" y="2"/>
                    </a:lnTo>
                    <a:lnTo>
                      <a:pt x="297" y="2"/>
                    </a:lnTo>
                    <a:lnTo>
                      <a:pt x="297" y="2"/>
                    </a:lnTo>
                    <a:close/>
                    <a:moveTo>
                      <a:pt x="431" y="0"/>
                    </a:moveTo>
                    <a:lnTo>
                      <a:pt x="431" y="0"/>
                    </a:lnTo>
                    <a:lnTo>
                      <a:pt x="418" y="3"/>
                    </a:lnTo>
                    <a:lnTo>
                      <a:pt x="418" y="110"/>
                    </a:lnTo>
                    <a:lnTo>
                      <a:pt x="430" y="110"/>
                    </a:lnTo>
                    <a:lnTo>
                      <a:pt x="430" y="18"/>
                    </a:lnTo>
                    <a:lnTo>
                      <a:pt x="493" y="112"/>
                    </a:lnTo>
                    <a:lnTo>
                      <a:pt x="506" y="109"/>
                    </a:lnTo>
                    <a:lnTo>
                      <a:pt x="506" y="2"/>
                    </a:lnTo>
                    <a:lnTo>
                      <a:pt x="495" y="2"/>
                    </a:lnTo>
                    <a:lnTo>
                      <a:pt x="495" y="95"/>
                    </a:lnTo>
                    <a:lnTo>
                      <a:pt x="431" y="0"/>
                    </a:lnTo>
                    <a:lnTo>
                      <a:pt x="431" y="0"/>
                    </a:lnTo>
                    <a:close/>
                    <a:moveTo>
                      <a:pt x="550" y="110"/>
                    </a:moveTo>
                    <a:lnTo>
                      <a:pt x="550" y="110"/>
                    </a:lnTo>
                    <a:lnTo>
                      <a:pt x="562" y="110"/>
                    </a:lnTo>
                    <a:lnTo>
                      <a:pt x="562" y="2"/>
                    </a:lnTo>
                    <a:lnTo>
                      <a:pt x="550" y="2"/>
                    </a:lnTo>
                    <a:lnTo>
                      <a:pt x="550" y="110"/>
                    </a:lnTo>
                    <a:close/>
                    <a:moveTo>
                      <a:pt x="623" y="103"/>
                    </a:moveTo>
                    <a:lnTo>
                      <a:pt x="623" y="103"/>
                    </a:lnTo>
                    <a:cubicBezTo>
                      <a:pt x="615" y="103"/>
                      <a:pt x="606" y="100"/>
                      <a:pt x="600" y="96"/>
                    </a:cubicBezTo>
                    <a:lnTo>
                      <a:pt x="595" y="104"/>
                    </a:lnTo>
                    <a:cubicBezTo>
                      <a:pt x="604" y="109"/>
                      <a:pt x="613" y="112"/>
                      <a:pt x="624" y="112"/>
                    </a:cubicBezTo>
                    <a:cubicBezTo>
                      <a:pt x="647" y="112"/>
                      <a:pt x="658" y="97"/>
                      <a:pt x="658" y="81"/>
                    </a:cubicBezTo>
                    <a:cubicBezTo>
                      <a:pt x="658" y="65"/>
                      <a:pt x="646" y="58"/>
                      <a:pt x="634" y="52"/>
                    </a:cubicBezTo>
                    <a:lnTo>
                      <a:pt x="625" y="48"/>
                    </a:lnTo>
                    <a:cubicBezTo>
                      <a:pt x="617" y="44"/>
                      <a:pt x="609" y="39"/>
                      <a:pt x="609" y="28"/>
                    </a:cubicBezTo>
                    <a:cubicBezTo>
                      <a:pt x="609" y="14"/>
                      <a:pt x="620" y="8"/>
                      <a:pt x="630" y="8"/>
                    </a:cubicBezTo>
                    <a:cubicBezTo>
                      <a:pt x="640" y="8"/>
                      <a:pt x="647" y="12"/>
                      <a:pt x="653" y="16"/>
                    </a:cubicBezTo>
                    <a:lnTo>
                      <a:pt x="657" y="8"/>
                    </a:lnTo>
                    <a:cubicBezTo>
                      <a:pt x="649" y="3"/>
                      <a:pt x="640" y="0"/>
                      <a:pt x="630" y="0"/>
                    </a:cubicBezTo>
                    <a:cubicBezTo>
                      <a:pt x="611" y="0"/>
                      <a:pt x="598" y="11"/>
                      <a:pt x="598" y="28"/>
                    </a:cubicBezTo>
                    <a:cubicBezTo>
                      <a:pt x="598" y="50"/>
                      <a:pt x="614" y="54"/>
                      <a:pt x="630" y="62"/>
                    </a:cubicBezTo>
                    <a:cubicBezTo>
                      <a:pt x="639" y="66"/>
                      <a:pt x="646" y="71"/>
                      <a:pt x="646" y="82"/>
                    </a:cubicBezTo>
                    <a:cubicBezTo>
                      <a:pt x="646" y="95"/>
                      <a:pt x="636" y="103"/>
                      <a:pt x="623" y="103"/>
                    </a:cubicBezTo>
                    <a:lnTo>
                      <a:pt x="623" y="103"/>
                    </a:lnTo>
                    <a:close/>
                    <a:moveTo>
                      <a:pt x="741" y="9"/>
                    </a:moveTo>
                    <a:lnTo>
                      <a:pt x="741" y="9"/>
                    </a:lnTo>
                    <a:cubicBezTo>
                      <a:pt x="752" y="9"/>
                      <a:pt x="761" y="11"/>
                      <a:pt x="769" y="17"/>
                    </a:cubicBezTo>
                    <a:lnTo>
                      <a:pt x="774" y="8"/>
                    </a:lnTo>
                    <a:cubicBezTo>
                      <a:pt x="764" y="3"/>
                      <a:pt x="754" y="0"/>
                      <a:pt x="741" y="0"/>
                    </a:cubicBezTo>
                    <a:cubicBezTo>
                      <a:pt x="709" y="0"/>
                      <a:pt x="684" y="23"/>
                      <a:pt x="684" y="56"/>
                    </a:cubicBezTo>
                    <a:cubicBezTo>
                      <a:pt x="684" y="91"/>
                      <a:pt x="709" y="112"/>
                      <a:pt x="741" y="112"/>
                    </a:cubicBezTo>
                    <a:cubicBezTo>
                      <a:pt x="752" y="112"/>
                      <a:pt x="764" y="107"/>
                      <a:pt x="773" y="102"/>
                    </a:cubicBezTo>
                    <a:lnTo>
                      <a:pt x="769" y="94"/>
                    </a:lnTo>
                    <a:cubicBezTo>
                      <a:pt x="761" y="99"/>
                      <a:pt x="751" y="102"/>
                      <a:pt x="741" y="102"/>
                    </a:cubicBezTo>
                    <a:cubicBezTo>
                      <a:pt x="715" y="102"/>
                      <a:pt x="697" y="82"/>
                      <a:pt x="697" y="56"/>
                    </a:cubicBezTo>
                    <a:cubicBezTo>
                      <a:pt x="697" y="30"/>
                      <a:pt x="715" y="9"/>
                      <a:pt x="741" y="9"/>
                    </a:cubicBezTo>
                    <a:lnTo>
                      <a:pt x="741" y="9"/>
                    </a:lnTo>
                    <a:close/>
                    <a:moveTo>
                      <a:pt x="805" y="2"/>
                    </a:moveTo>
                    <a:lnTo>
                      <a:pt x="805" y="2"/>
                    </a:lnTo>
                    <a:lnTo>
                      <a:pt x="805" y="110"/>
                    </a:lnTo>
                    <a:lnTo>
                      <a:pt x="817" y="110"/>
                    </a:lnTo>
                    <a:lnTo>
                      <a:pt x="817" y="58"/>
                    </a:lnTo>
                    <a:lnTo>
                      <a:pt x="875" y="58"/>
                    </a:lnTo>
                    <a:lnTo>
                      <a:pt x="875" y="110"/>
                    </a:lnTo>
                    <a:lnTo>
                      <a:pt x="887" y="110"/>
                    </a:lnTo>
                    <a:lnTo>
                      <a:pt x="887" y="2"/>
                    </a:lnTo>
                    <a:lnTo>
                      <a:pt x="875" y="2"/>
                    </a:lnTo>
                    <a:lnTo>
                      <a:pt x="875" y="49"/>
                    </a:lnTo>
                    <a:lnTo>
                      <a:pt x="817" y="49"/>
                    </a:lnTo>
                    <a:lnTo>
                      <a:pt x="817" y="2"/>
                    </a:lnTo>
                    <a:lnTo>
                      <a:pt x="805" y="2"/>
                    </a:lnTo>
                    <a:lnTo>
                      <a:pt x="805" y="2"/>
                    </a:lnTo>
                    <a:close/>
                    <a:moveTo>
                      <a:pt x="926" y="2"/>
                    </a:moveTo>
                    <a:lnTo>
                      <a:pt x="926" y="2"/>
                    </a:lnTo>
                    <a:lnTo>
                      <a:pt x="926" y="110"/>
                    </a:lnTo>
                    <a:lnTo>
                      <a:pt x="984" y="110"/>
                    </a:lnTo>
                    <a:lnTo>
                      <a:pt x="984" y="100"/>
                    </a:lnTo>
                    <a:lnTo>
                      <a:pt x="938" y="100"/>
                    </a:lnTo>
                    <a:lnTo>
                      <a:pt x="938" y="59"/>
                    </a:lnTo>
                    <a:lnTo>
                      <a:pt x="980" y="59"/>
                    </a:lnTo>
                    <a:lnTo>
                      <a:pt x="980" y="49"/>
                    </a:lnTo>
                    <a:lnTo>
                      <a:pt x="938" y="49"/>
                    </a:lnTo>
                    <a:lnTo>
                      <a:pt x="938" y="12"/>
                    </a:lnTo>
                    <a:lnTo>
                      <a:pt x="984" y="12"/>
                    </a:lnTo>
                    <a:lnTo>
                      <a:pt x="984" y="2"/>
                    </a:lnTo>
                    <a:lnTo>
                      <a:pt x="926" y="2"/>
                    </a:lnTo>
                    <a:lnTo>
                      <a:pt x="926" y="2"/>
                    </a:lnTo>
                    <a:close/>
                    <a:moveTo>
                      <a:pt x="96" y="251"/>
                    </a:moveTo>
                    <a:lnTo>
                      <a:pt x="96" y="251"/>
                    </a:lnTo>
                    <a:lnTo>
                      <a:pt x="96" y="180"/>
                    </a:lnTo>
                    <a:lnTo>
                      <a:pt x="84" y="180"/>
                    </a:lnTo>
                    <a:lnTo>
                      <a:pt x="84" y="249"/>
                    </a:lnTo>
                    <a:cubicBezTo>
                      <a:pt x="84" y="274"/>
                      <a:pt x="73" y="281"/>
                      <a:pt x="54" y="281"/>
                    </a:cubicBezTo>
                    <a:cubicBezTo>
                      <a:pt x="34" y="281"/>
                      <a:pt x="25" y="270"/>
                      <a:pt x="25" y="249"/>
                    </a:cubicBezTo>
                    <a:lnTo>
                      <a:pt x="25" y="180"/>
                    </a:lnTo>
                    <a:lnTo>
                      <a:pt x="13" y="180"/>
                    </a:lnTo>
                    <a:lnTo>
                      <a:pt x="13" y="252"/>
                    </a:lnTo>
                    <a:cubicBezTo>
                      <a:pt x="13" y="277"/>
                      <a:pt x="27" y="290"/>
                      <a:pt x="54" y="290"/>
                    </a:cubicBezTo>
                    <a:cubicBezTo>
                      <a:pt x="74" y="290"/>
                      <a:pt x="96" y="284"/>
                      <a:pt x="96" y="251"/>
                    </a:cubicBezTo>
                    <a:lnTo>
                      <a:pt x="96" y="251"/>
                    </a:lnTo>
                    <a:close/>
                    <a:moveTo>
                      <a:pt x="143" y="178"/>
                    </a:moveTo>
                    <a:lnTo>
                      <a:pt x="143" y="178"/>
                    </a:lnTo>
                    <a:lnTo>
                      <a:pt x="130" y="181"/>
                    </a:lnTo>
                    <a:lnTo>
                      <a:pt x="130" y="288"/>
                    </a:lnTo>
                    <a:lnTo>
                      <a:pt x="142" y="288"/>
                    </a:lnTo>
                    <a:lnTo>
                      <a:pt x="142" y="196"/>
                    </a:lnTo>
                    <a:lnTo>
                      <a:pt x="205" y="291"/>
                    </a:lnTo>
                    <a:lnTo>
                      <a:pt x="218" y="287"/>
                    </a:lnTo>
                    <a:lnTo>
                      <a:pt x="218" y="181"/>
                    </a:lnTo>
                    <a:lnTo>
                      <a:pt x="207" y="181"/>
                    </a:lnTo>
                    <a:lnTo>
                      <a:pt x="206" y="273"/>
                    </a:lnTo>
                    <a:lnTo>
                      <a:pt x="143" y="178"/>
                    </a:lnTo>
                    <a:lnTo>
                      <a:pt x="143" y="178"/>
                    </a:lnTo>
                    <a:close/>
                    <a:moveTo>
                      <a:pt x="256" y="288"/>
                    </a:moveTo>
                    <a:lnTo>
                      <a:pt x="256" y="288"/>
                    </a:lnTo>
                    <a:lnTo>
                      <a:pt x="268" y="288"/>
                    </a:lnTo>
                    <a:lnTo>
                      <a:pt x="268" y="180"/>
                    </a:lnTo>
                    <a:lnTo>
                      <a:pt x="256" y="180"/>
                    </a:lnTo>
                    <a:lnTo>
                      <a:pt x="256" y="288"/>
                    </a:lnTo>
                    <a:close/>
                    <a:moveTo>
                      <a:pt x="303" y="179"/>
                    </a:moveTo>
                    <a:lnTo>
                      <a:pt x="303" y="179"/>
                    </a:lnTo>
                    <a:lnTo>
                      <a:pt x="291" y="183"/>
                    </a:lnTo>
                    <a:lnTo>
                      <a:pt x="332" y="288"/>
                    </a:lnTo>
                    <a:lnTo>
                      <a:pt x="344" y="288"/>
                    </a:lnTo>
                    <a:lnTo>
                      <a:pt x="385" y="183"/>
                    </a:lnTo>
                    <a:lnTo>
                      <a:pt x="374" y="179"/>
                    </a:lnTo>
                    <a:lnTo>
                      <a:pt x="338" y="275"/>
                    </a:lnTo>
                    <a:lnTo>
                      <a:pt x="303" y="179"/>
                    </a:lnTo>
                    <a:lnTo>
                      <a:pt x="303" y="179"/>
                    </a:lnTo>
                    <a:close/>
                    <a:moveTo>
                      <a:pt x="409" y="180"/>
                    </a:moveTo>
                    <a:lnTo>
                      <a:pt x="409" y="180"/>
                    </a:lnTo>
                    <a:lnTo>
                      <a:pt x="409" y="288"/>
                    </a:lnTo>
                    <a:lnTo>
                      <a:pt x="467" y="288"/>
                    </a:lnTo>
                    <a:lnTo>
                      <a:pt x="467" y="278"/>
                    </a:lnTo>
                    <a:lnTo>
                      <a:pt x="421" y="278"/>
                    </a:lnTo>
                    <a:lnTo>
                      <a:pt x="421" y="237"/>
                    </a:lnTo>
                    <a:lnTo>
                      <a:pt x="463" y="237"/>
                    </a:lnTo>
                    <a:lnTo>
                      <a:pt x="463" y="227"/>
                    </a:lnTo>
                    <a:lnTo>
                      <a:pt x="421" y="227"/>
                    </a:lnTo>
                    <a:lnTo>
                      <a:pt x="421" y="190"/>
                    </a:lnTo>
                    <a:lnTo>
                      <a:pt x="467" y="190"/>
                    </a:lnTo>
                    <a:lnTo>
                      <a:pt x="467" y="180"/>
                    </a:lnTo>
                    <a:lnTo>
                      <a:pt x="409" y="180"/>
                    </a:lnTo>
                    <a:lnTo>
                      <a:pt x="409" y="180"/>
                    </a:lnTo>
                    <a:close/>
                    <a:moveTo>
                      <a:pt x="522" y="233"/>
                    </a:moveTo>
                    <a:lnTo>
                      <a:pt x="522" y="233"/>
                    </a:lnTo>
                    <a:lnTo>
                      <a:pt x="508" y="233"/>
                    </a:lnTo>
                    <a:lnTo>
                      <a:pt x="508" y="190"/>
                    </a:lnTo>
                    <a:lnTo>
                      <a:pt x="525" y="190"/>
                    </a:lnTo>
                    <a:cubicBezTo>
                      <a:pt x="543" y="190"/>
                      <a:pt x="549" y="199"/>
                      <a:pt x="549" y="211"/>
                    </a:cubicBezTo>
                    <a:cubicBezTo>
                      <a:pt x="549" y="228"/>
                      <a:pt x="536" y="233"/>
                      <a:pt x="522" y="233"/>
                    </a:cubicBezTo>
                    <a:lnTo>
                      <a:pt x="522" y="233"/>
                    </a:lnTo>
                    <a:close/>
                    <a:moveTo>
                      <a:pt x="528" y="181"/>
                    </a:moveTo>
                    <a:lnTo>
                      <a:pt x="528" y="181"/>
                    </a:lnTo>
                    <a:lnTo>
                      <a:pt x="495" y="180"/>
                    </a:lnTo>
                    <a:lnTo>
                      <a:pt x="495" y="288"/>
                    </a:lnTo>
                    <a:lnTo>
                      <a:pt x="508" y="288"/>
                    </a:lnTo>
                    <a:lnTo>
                      <a:pt x="508" y="242"/>
                    </a:lnTo>
                    <a:lnTo>
                      <a:pt x="517" y="242"/>
                    </a:lnTo>
                    <a:cubicBezTo>
                      <a:pt x="525" y="242"/>
                      <a:pt x="530" y="245"/>
                      <a:pt x="534" y="251"/>
                    </a:cubicBezTo>
                    <a:lnTo>
                      <a:pt x="539" y="257"/>
                    </a:lnTo>
                    <a:lnTo>
                      <a:pt x="564" y="291"/>
                    </a:lnTo>
                    <a:lnTo>
                      <a:pt x="575" y="285"/>
                    </a:lnTo>
                    <a:lnTo>
                      <a:pt x="553" y="256"/>
                    </a:lnTo>
                    <a:cubicBezTo>
                      <a:pt x="549" y="251"/>
                      <a:pt x="543" y="241"/>
                      <a:pt x="537" y="240"/>
                    </a:cubicBezTo>
                    <a:lnTo>
                      <a:pt x="537" y="237"/>
                    </a:lnTo>
                    <a:cubicBezTo>
                      <a:pt x="551" y="235"/>
                      <a:pt x="560" y="227"/>
                      <a:pt x="560" y="209"/>
                    </a:cubicBezTo>
                    <a:cubicBezTo>
                      <a:pt x="560" y="192"/>
                      <a:pt x="548" y="181"/>
                      <a:pt x="528" y="181"/>
                    </a:cubicBezTo>
                    <a:lnTo>
                      <a:pt x="528" y="181"/>
                    </a:lnTo>
                    <a:close/>
                    <a:moveTo>
                      <a:pt x="618" y="282"/>
                    </a:moveTo>
                    <a:lnTo>
                      <a:pt x="618" y="282"/>
                    </a:lnTo>
                    <a:cubicBezTo>
                      <a:pt x="609" y="282"/>
                      <a:pt x="601" y="279"/>
                      <a:pt x="595" y="275"/>
                    </a:cubicBezTo>
                    <a:lnTo>
                      <a:pt x="590" y="283"/>
                    </a:lnTo>
                    <a:cubicBezTo>
                      <a:pt x="599" y="288"/>
                      <a:pt x="607" y="291"/>
                      <a:pt x="618" y="291"/>
                    </a:cubicBezTo>
                    <a:cubicBezTo>
                      <a:pt x="642" y="291"/>
                      <a:pt x="653" y="276"/>
                      <a:pt x="653" y="260"/>
                    </a:cubicBezTo>
                    <a:cubicBezTo>
                      <a:pt x="653" y="244"/>
                      <a:pt x="641" y="237"/>
                      <a:pt x="629" y="231"/>
                    </a:cubicBezTo>
                    <a:lnTo>
                      <a:pt x="620" y="227"/>
                    </a:lnTo>
                    <a:cubicBezTo>
                      <a:pt x="612" y="223"/>
                      <a:pt x="604" y="218"/>
                      <a:pt x="604" y="207"/>
                    </a:cubicBezTo>
                    <a:cubicBezTo>
                      <a:pt x="604" y="193"/>
                      <a:pt x="615" y="187"/>
                      <a:pt x="625" y="187"/>
                    </a:cubicBezTo>
                    <a:cubicBezTo>
                      <a:pt x="635" y="187"/>
                      <a:pt x="642" y="191"/>
                      <a:pt x="648" y="195"/>
                    </a:cubicBezTo>
                    <a:lnTo>
                      <a:pt x="652" y="187"/>
                    </a:lnTo>
                    <a:cubicBezTo>
                      <a:pt x="644" y="182"/>
                      <a:pt x="634" y="179"/>
                      <a:pt x="624" y="179"/>
                    </a:cubicBezTo>
                    <a:cubicBezTo>
                      <a:pt x="605" y="179"/>
                      <a:pt x="592" y="190"/>
                      <a:pt x="592" y="207"/>
                    </a:cubicBezTo>
                    <a:cubicBezTo>
                      <a:pt x="592" y="229"/>
                      <a:pt x="609" y="233"/>
                      <a:pt x="625" y="241"/>
                    </a:cubicBezTo>
                    <a:cubicBezTo>
                      <a:pt x="633" y="245"/>
                      <a:pt x="640" y="250"/>
                      <a:pt x="640" y="261"/>
                    </a:cubicBezTo>
                    <a:cubicBezTo>
                      <a:pt x="640" y="274"/>
                      <a:pt x="631" y="282"/>
                      <a:pt x="618" y="282"/>
                    </a:cubicBezTo>
                    <a:lnTo>
                      <a:pt x="618" y="282"/>
                    </a:lnTo>
                    <a:close/>
                    <a:moveTo>
                      <a:pt x="685" y="288"/>
                    </a:moveTo>
                    <a:lnTo>
                      <a:pt x="685" y="288"/>
                    </a:lnTo>
                    <a:lnTo>
                      <a:pt x="697" y="288"/>
                    </a:lnTo>
                    <a:lnTo>
                      <a:pt x="697" y="180"/>
                    </a:lnTo>
                    <a:lnTo>
                      <a:pt x="685" y="180"/>
                    </a:lnTo>
                    <a:lnTo>
                      <a:pt x="685" y="288"/>
                    </a:lnTo>
                    <a:close/>
                    <a:moveTo>
                      <a:pt x="721" y="180"/>
                    </a:moveTo>
                    <a:lnTo>
                      <a:pt x="721" y="180"/>
                    </a:lnTo>
                    <a:lnTo>
                      <a:pt x="721" y="190"/>
                    </a:lnTo>
                    <a:lnTo>
                      <a:pt x="752" y="190"/>
                    </a:lnTo>
                    <a:lnTo>
                      <a:pt x="752" y="288"/>
                    </a:lnTo>
                    <a:lnTo>
                      <a:pt x="764" y="288"/>
                    </a:lnTo>
                    <a:lnTo>
                      <a:pt x="764" y="190"/>
                    </a:lnTo>
                    <a:lnTo>
                      <a:pt x="796" y="190"/>
                    </a:lnTo>
                    <a:lnTo>
                      <a:pt x="796" y="180"/>
                    </a:lnTo>
                    <a:lnTo>
                      <a:pt x="721" y="180"/>
                    </a:lnTo>
                    <a:lnTo>
                      <a:pt x="721" y="180"/>
                    </a:lnTo>
                    <a:close/>
                    <a:moveTo>
                      <a:pt x="851" y="191"/>
                    </a:moveTo>
                    <a:lnTo>
                      <a:pt x="851" y="191"/>
                    </a:lnTo>
                    <a:lnTo>
                      <a:pt x="870" y="245"/>
                    </a:lnTo>
                    <a:lnTo>
                      <a:pt x="830" y="245"/>
                    </a:lnTo>
                    <a:lnTo>
                      <a:pt x="851" y="191"/>
                    </a:lnTo>
                    <a:lnTo>
                      <a:pt x="851" y="191"/>
                    </a:lnTo>
                    <a:close/>
                    <a:moveTo>
                      <a:pt x="900" y="287"/>
                    </a:moveTo>
                    <a:lnTo>
                      <a:pt x="900" y="287"/>
                    </a:lnTo>
                    <a:lnTo>
                      <a:pt x="857" y="180"/>
                    </a:lnTo>
                    <a:lnTo>
                      <a:pt x="844" y="180"/>
                    </a:lnTo>
                    <a:lnTo>
                      <a:pt x="800" y="287"/>
                    </a:lnTo>
                    <a:lnTo>
                      <a:pt x="812" y="291"/>
                    </a:lnTo>
                    <a:lnTo>
                      <a:pt x="827" y="253"/>
                    </a:lnTo>
                    <a:lnTo>
                      <a:pt x="874" y="253"/>
                    </a:lnTo>
                    <a:lnTo>
                      <a:pt x="888" y="291"/>
                    </a:lnTo>
                    <a:lnTo>
                      <a:pt x="900" y="287"/>
                    </a:lnTo>
                    <a:lnTo>
                      <a:pt x="900" y="287"/>
                    </a:lnTo>
                    <a:close/>
                    <a:moveTo>
                      <a:pt x="871" y="188"/>
                    </a:moveTo>
                    <a:lnTo>
                      <a:pt x="871" y="188"/>
                    </a:lnTo>
                    <a:lnTo>
                      <a:pt x="882" y="188"/>
                    </a:lnTo>
                    <a:lnTo>
                      <a:pt x="882" y="174"/>
                    </a:lnTo>
                    <a:lnTo>
                      <a:pt x="871" y="174"/>
                    </a:lnTo>
                    <a:lnTo>
                      <a:pt x="871" y="188"/>
                    </a:lnTo>
                    <a:close/>
                    <a:moveTo>
                      <a:pt x="820" y="188"/>
                    </a:moveTo>
                    <a:lnTo>
                      <a:pt x="820" y="188"/>
                    </a:lnTo>
                    <a:lnTo>
                      <a:pt x="831" y="188"/>
                    </a:lnTo>
                    <a:lnTo>
                      <a:pt x="831" y="174"/>
                    </a:lnTo>
                    <a:lnTo>
                      <a:pt x="820" y="174"/>
                    </a:lnTo>
                    <a:lnTo>
                      <a:pt x="820" y="188"/>
                    </a:lnTo>
                    <a:close/>
                    <a:moveTo>
                      <a:pt x="911" y="180"/>
                    </a:moveTo>
                    <a:lnTo>
                      <a:pt x="911" y="180"/>
                    </a:lnTo>
                    <a:lnTo>
                      <a:pt x="911" y="190"/>
                    </a:lnTo>
                    <a:lnTo>
                      <a:pt x="942" y="190"/>
                    </a:lnTo>
                    <a:lnTo>
                      <a:pt x="942" y="288"/>
                    </a:lnTo>
                    <a:lnTo>
                      <a:pt x="954" y="288"/>
                    </a:lnTo>
                    <a:lnTo>
                      <a:pt x="954" y="190"/>
                    </a:lnTo>
                    <a:lnTo>
                      <a:pt x="986" y="190"/>
                    </a:lnTo>
                    <a:lnTo>
                      <a:pt x="986" y="180"/>
                    </a:lnTo>
                    <a:lnTo>
                      <a:pt x="911" y="180"/>
                    </a:lnTo>
                    <a:lnTo>
                      <a:pt x="911" y="180"/>
                    </a:lnTo>
                    <a:close/>
                    <a:moveTo>
                      <a:pt x="41" y="457"/>
                    </a:moveTo>
                    <a:lnTo>
                      <a:pt x="41" y="457"/>
                    </a:lnTo>
                    <a:lnTo>
                      <a:pt x="25" y="457"/>
                    </a:lnTo>
                    <a:lnTo>
                      <a:pt x="25" y="368"/>
                    </a:lnTo>
                    <a:lnTo>
                      <a:pt x="43" y="368"/>
                    </a:lnTo>
                    <a:cubicBezTo>
                      <a:pt x="73" y="368"/>
                      <a:pt x="93" y="383"/>
                      <a:pt x="93" y="412"/>
                    </a:cubicBezTo>
                    <a:cubicBezTo>
                      <a:pt x="93" y="440"/>
                      <a:pt x="73" y="457"/>
                      <a:pt x="41" y="457"/>
                    </a:cubicBezTo>
                    <a:lnTo>
                      <a:pt x="41" y="457"/>
                    </a:lnTo>
                    <a:close/>
                    <a:moveTo>
                      <a:pt x="46" y="359"/>
                    </a:moveTo>
                    <a:lnTo>
                      <a:pt x="46" y="359"/>
                    </a:lnTo>
                    <a:lnTo>
                      <a:pt x="13" y="359"/>
                    </a:lnTo>
                    <a:lnTo>
                      <a:pt x="13" y="466"/>
                    </a:lnTo>
                    <a:lnTo>
                      <a:pt x="42" y="466"/>
                    </a:lnTo>
                    <a:cubicBezTo>
                      <a:pt x="79" y="466"/>
                      <a:pt x="104" y="448"/>
                      <a:pt x="104" y="411"/>
                    </a:cubicBezTo>
                    <a:cubicBezTo>
                      <a:pt x="104" y="385"/>
                      <a:pt x="89" y="359"/>
                      <a:pt x="46" y="359"/>
                    </a:cubicBezTo>
                    <a:lnTo>
                      <a:pt x="46" y="359"/>
                    </a:lnTo>
                    <a:close/>
                    <a:moveTo>
                      <a:pt x="171" y="369"/>
                    </a:moveTo>
                    <a:lnTo>
                      <a:pt x="171" y="369"/>
                    </a:lnTo>
                    <a:lnTo>
                      <a:pt x="191" y="423"/>
                    </a:lnTo>
                    <a:lnTo>
                      <a:pt x="150" y="423"/>
                    </a:lnTo>
                    <a:lnTo>
                      <a:pt x="171" y="369"/>
                    </a:lnTo>
                    <a:lnTo>
                      <a:pt x="171" y="369"/>
                    </a:lnTo>
                    <a:close/>
                    <a:moveTo>
                      <a:pt x="220" y="465"/>
                    </a:moveTo>
                    <a:lnTo>
                      <a:pt x="220" y="465"/>
                    </a:lnTo>
                    <a:lnTo>
                      <a:pt x="177" y="359"/>
                    </a:lnTo>
                    <a:lnTo>
                      <a:pt x="165" y="359"/>
                    </a:lnTo>
                    <a:lnTo>
                      <a:pt x="121" y="465"/>
                    </a:lnTo>
                    <a:lnTo>
                      <a:pt x="133" y="469"/>
                    </a:lnTo>
                    <a:lnTo>
                      <a:pt x="147" y="432"/>
                    </a:lnTo>
                    <a:lnTo>
                      <a:pt x="194" y="432"/>
                    </a:lnTo>
                    <a:lnTo>
                      <a:pt x="208" y="469"/>
                    </a:lnTo>
                    <a:lnTo>
                      <a:pt x="220" y="465"/>
                    </a:lnTo>
                    <a:lnTo>
                      <a:pt x="220" y="465"/>
                    </a:lnTo>
                    <a:close/>
                    <a:moveTo>
                      <a:pt x="275" y="411"/>
                    </a:moveTo>
                    <a:lnTo>
                      <a:pt x="275" y="411"/>
                    </a:lnTo>
                    <a:lnTo>
                      <a:pt x="261" y="411"/>
                    </a:lnTo>
                    <a:lnTo>
                      <a:pt x="261" y="368"/>
                    </a:lnTo>
                    <a:lnTo>
                      <a:pt x="278" y="368"/>
                    </a:lnTo>
                    <a:cubicBezTo>
                      <a:pt x="297" y="368"/>
                      <a:pt x="302" y="377"/>
                      <a:pt x="302" y="389"/>
                    </a:cubicBezTo>
                    <a:cubicBezTo>
                      <a:pt x="302" y="407"/>
                      <a:pt x="289" y="411"/>
                      <a:pt x="275" y="411"/>
                    </a:cubicBezTo>
                    <a:lnTo>
                      <a:pt x="275" y="411"/>
                    </a:lnTo>
                    <a:close/>
                    <a:moveTo>
                      <a:pt x="281" y="359"/>
                    </a:moveTo>
                    <a:lnTo>
                      <a:pt x="281" y="359"/>
                    </a:lnTo>
                    <a:lnTo>
                      <a:pt x="249" y="359"/>
                    </a:lnTo>
                    <a:lnTo>
                      <a:pt x="249" y="467"/>
                    </a:lnTo>
                    <a:lnTo>
                      <a:pt x="261" y="467"/>
                    </a:lnTo>
                    <a:lnTo>
                      <a:pt x="261" y="420"/>
                    </a:lnTo>
                    <a:lnTo>
                      <a:pt x="271" y="420"/>
                    </a:lnTo>
                    <a:cubicBezTo>
                      <a:pt x="279" y="420"/>
                      <a:pt x="283" y="423"/>
                      <a:pt x="287" y="429"/>
                    </a:cubicBezTo>
                    <a:lnTo>
                      <a:pt x="292" y="435"/>
                    </a:lnTo>
                    <a:lnTo>
                      <a:pt x="317" y="469"/>
                    </a:lnTo>
                    <a:lnTo>
                      <a:pt x="328" y="463"/>
                    </a:lnTo>
                    <a:lnTo>
                      <a:pt x="306" y="435"/>
                    </a:lnTo>
                    <a:cubicBezTo>
                      <a:pt x="302" y="429"/>
                      <a:pt x="297" y="419"/>
                      <a:pt x="290" y="418"/>
                    </a:cubicBezTo>
                    <a:lnTo>
                      <a:pt x="290" y="415"/>
                    </a:lnTo>
                    <a:cubicBezTo>
                      <a:pt x="305" y="413"/>
                      <a:pt x="313" y="405"/>
                      <a:pt x="313" y="387"/>
                    </a:cubicBezTo>
                    <a:cubicBezTo>
                      <a:pt x="313" y="370"/>
                      <a:pt x="301" y="359"/>
                      <a:pt x="281" y="359"/>
                    </a:cubicBezTo>
                    <a:lnTo>
                      <a:pt x="281" y="359"/>
                    </a:lnTo>
                    <a:close/>
                    <a:moveTo>
                      <a:pt x="394" y="359"/>
                    </a:moveTo>
                    <a:lnTo>
                      <a:pt x="394" y="359"/>
                    </a:lnTo>
                    <a:lnTo>
                      <a:pt x="381" y="359"/>
                    </a:lnTo>
                    <a:lnTo>
                      <a:pt x="351" y="465"/>
                    </a:lnTo>
                    <a:lnTo>
                      <a:pt x="362" y="468"/>
                    </a:lnTo>
                    <a:lnTo>
                      <a:pt x="388" y="375"/>
                    </a:lnTo>
                    <a:lnTo>
                      <a:pt x="415" y="466"/>
                    </a:lnTo>
                    <a:lnTo>
                      <a:pt x="429" y="466"/>
                    </a:lnTo>
                    <a:lnTo>
                      <a:pt x="457" y="375"/>
                    </a:lnTo>
                    <a:lnTo>
                      <a:pt x="482" y="468"/>
                    </a:lnTo>
                    <a:lnTo>
                      <a:pt x="493" y="465"/>
                    </a:lnTo>
                    <a:lnTo>
                      <a:pt x="463" y="359"/>
                    </a:lnTo>
                    <a:lnTo>
                      <a:pt x="450" y="359"/>
                    </a:lnTo>
                    <a:lnTo>
                      <a:pt x="422" y="453"/>
                    </a:lnTo>
                    <a:lnTo>
                      <a:pt x="394" y="359"/>
                    </a:lnTo>
                    <a:lnTo>
                      <a:pt x="394" y="359"/>
                    </a:lnTo>
                    <a:close/>
                    <a:moveTo>
                      <a:pt x="544" y="460"/>
                    </a:moveTo>
                    <a:lnTo>
                      <a:pt x="544" y="460"/>
                    </a:lnTo>
                    <a:cubicBezTo>
                      <a:pt x="536" y="460"/>
                      <a:pt x="527" y="457"/>
                      <a:pt x="521" y="453"/>
                    </a:cubicBezTo>
                    <a:lnTo>
                      <a:pt x="517" y="461"/>
                    </a:lnTo>
                    <a:cubicBezTo>
                      <a:pt x="525" y="466"/>
                      <a:pt x="534" y="468"/>
                      <a:pt x="545" y="468"/>
                    </a:cubicBezTo>
                    <a:cubicBezTo>
                      <a:pt x="569" y="468"/>
                      <a:pt x="579" y="454"/>
                      <a:pt x="579" y="438"/>
                    </a:cubicBezTo>
                    <a:cubicBezTo>
                      <a:pt x="579" y="422"/>
                      <a:pt x="568" y="415"/>
                      <a:pt x="555" y="409"/>
                    </a:cubicBezTo>
                    <a:lnTo>
                      <a:pt x="546" y="405"/>
                    </a:lnTo>
                    <a:cubicBezTo>
                      <a:pt x="539" y="401"/>
                      <a:pt x="530" y="395"/>
                      <a:pt x="530" y="385"/>
                    </a:cubicBezTo>
                    <a:cubicBezTo>
                      <a:pt x="530" y="371"/>
                      <a:pt x="542" y="365"/>
                      <a:pt x="552" y="365"/>
                    </a:cubicBezTo>
                    <a:cubicBezTo>
                      <a:pt x="562" y="365"/>
                      <a:pt x="568" y="369"/>
                      <a:pt x="574" y="373"/>
                    </a:cubicBezTo>
                    <a:lnTo>
                      <a:pt x="579" y="365"/>
                    </a:lnTo>
                    <a:cubicBezTo>
                      <a:pt x="570" y="360"/>
                      <a:pt x="561" y="357"/>
                      <a:pt x="551" y="357"/>
                    </a:cubicBezTo>
                    <a:cubicBezTo>
                      <a:pt x="532" y="357"/>
                      <a:pt x="519" y="368"/>
                      <a:pt x="519" y="384"/>
                    </a:cubicBezTo>
                    <a:cubicBezTo>
                      <a:pt x="519" y="407"/>
                      <a:pt x="535" y="411"/>
                      <a:pt x="551" y="419"/>
                    </a:cubicBezTo>
                    <a:cubicBezTo>
                      <a:pt x="560" y="423"/>
                      <a:pt x="567" y="428"/>
                      <a:pt x="567" y="439"/>
                    </a:cubicBezTo>
                    <a:cubicBezTo>
                      <a:pt x="567" y="452"/>
                      <a:pt x="558" y="460"/>
                      <a:pt x="544" y="460"/>
                    </a:cubicBezTo>
                    <a:lnTo>
                      <a:pt x="544" y="460"/>
                    </a:lnTo>
                    <a:close/>
                    <a:moveTo>
                      <a:pt x="599" y="359"/>
                    </a:moveTo>
                    <a:lnTo>
                      <a:pt x="599" y="359"/>
                    </a:lnTo>
                    <a:lnTo>
                      <a:pt x="599" y="369"/>
                    </a:lnTo>
                    <a:lnTo>
                      <a:pt x="631" y="369"/>
                    </a:lnTo>
                    <a:lnTo>
                      <a:pt x="631" y="466"/>
                    </a:lnTo>
                    <a:lnTo>
                      <a:pt x="643" y="466"/>
                    </a:lnTo>
                    <a:lnTo>
                      <a:pt x="643" y="369"/>
                    </a:lnTo>
                    <a:lnTo>
                      <a:pt x="675" y="369"/>
                    </a:lnTo>
                    <a:lnTo>
                      <a:pt x="675" y="359"/>
                    </a:lnTo>
                    <a:lnTo>
                      <a:pt x="599" y="359"/>
                    </a:lnTo>
                    <a:lnTo>
                      <a:pt x="599" y="359"/>
                    </a:lnTo>
                    <a:close/>
                    <a:moveTo>
                      <a:pt x="731" y="370"/>
                    </a:moveTo>
                    <a:lnTo>
                      <a:pt x="731" y="370"/>
                    </a:lnTo>
                    <a:lnTo>
                      <a:pt x="751" y="423"/>
                    </a:lnTo>
                    <a:lnTo>
                      <a:pt x="710" y="423"/>
                    </a:lnTo>
                    <a:lnTo>
                      <a:pt x="731" y="370"/>
                    </a:lnTo>
                    <a:lnTo>
                      <a:pt x="731" y="370"/>
                    </a:lnTo>
                    <a:close/>
                    <a:moveTo>
                      <a:pt x="780" y="465"/>
                    </a:moveTo>
                    <a:lnTo>
                      <a:pt x="780" y="465"/>
                    </a:lnTo>
                    <a:lnTo>
                      <a:pt x="737" y="359"/>
                    </a:lnTo>
                    <a:lnTo>
                      <a:pt x="725" y="359"/>
                    </a:lnTo>
                    <a:lnTo>
                      <a:pt x="681" y="465"/>
                    </a:lnTo>
                    <a:lnTo>
                      <a:pt x="693" y="469"/>
                    </a:lnTo>
                    <a:lnTo>
                      <a:pt x="707" y="432"/>
                    </a:lnTo>
                    <a:lnTo>
                      <a:pt x="754" y="432"/>
                    </a:lnTo>
                    <a:lnTo>
                      <a:pt x="768" y="469"/>
                    </a:lnTo>
                    <a:lnTo>
                      <a:pt x="780" y="465"/>
                    </a:lnTo>
                    <a:lnTo>
                      <a:pt x="780" y="465"/>
                    </a:lnTo>
                    <a:close/>
                    <a:moveTo>
                      <a:pt x="832" y="457"/>
                    </a:moveTo>
                    <a:lnTo>
                      <a:pt x="832" y="457"/>
                    </a:lnTo>
                    <a:lnTo>
                      <a:pt x="817" y="457"/>
                    </a:lnTo>
                    <a:lnTo>
                      <a:pt x="817" y="368"/>
                    </a:lnTo>
                    <a:lnTo>
                      <a:pt x="835" y="368"/>
                    </a:lnTo>
                    <a:cubicBezTo>
                      <a:pt x="865" y="368"/>
                      <a:pt x="884" y="383"/>
                      <a:pt x="884" y="412"/>
                    </a:cubicBezTo>
                    <a:cubicBezTo>
                      <a:pt x="884" y="440"/>
                      <a:pt x="864" y="457"/>
                      <a:pt x="832" y="457"/>
                    </a:cubicBezTo>
                    <a:lnTo>
                      <a:pt x="832" y="457"/>
                    </a:lnTo>
                    <a:close/>
                    <a:moveTo>
                      <a:pt x="837" y="359"/>
                    </a:moveTo>
                    <a:lnTo>
                      <a:pt x="837" y="359"/>
                    </a:lnTo>
                    <a:lnTo>
                      <a:pt x="804" y="359"/>
                    </a:lnTo>
                    <a:lnTo>
                      <a:pt x="804" y="466"/>
                    </a:lnTo>
                    <a:lnTo>
                      <a:pt x="834" y="466"/>
                    </a:lnTo>
                    <a:cubicBezTo>
                      <a:pt x="871" y="466"/>
                      <a:pt x="896" y="448"/>
                      <a:pt x="896" y="411"/>
                    </a:cubicBezTo>
                    <a:cubicBezTo>
                      <a:pt x="896" y="385"/>
                      <a:pt x="881" y="359"/>
                      <a:pt x="837" y="359"/>
                    </a:cubicBezTo>
                    <a:lnTo>
                      <a:pt x="837" y="359"/>
                    </a:lnTo>
                    <a:close/>
                    <a:moveTo>
                      <a:pt x="910" y="359"/>
                    </a:moveTo>
                    <a:lnTo>
                      <a:pt x="910" y="359"/>
                    </a:lnTo>
                    <a:lnTo>
                      <a:pt x="910" y="369"/>
                    </a:lnTo>
                    <a:lnTo>
                      <a:pt x="942" y="369"/>
                    </a:lnTo>
                    <a:lnTo>
                      <a:pt x="942" y="466"/>
                    </a:lnTo>
                    <a:lnTo>
                      <a:pt x="954" y="466"/>
                    </a:lnTo>
                    <a:lnTo>
                      <a:pt x="954" y="369"/>
                    </a:lnTo>
                    <a:lnTo>
                      <a:pt x="986" y="369"/>
                    </a:lnTo>
                    <a:lnTo>
                      <a:pt x="986" y="359"/>
                    </a:lnTo>
                    <a:lnTo>
                      <a:pt x="910" y="3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</p:grpSp>
        <p:grpSp>
          <p:nvGrpSpPr>
            <p:cNvPr id="51" name="PP Logo">
              <a:extLst>
                <a:ext uri="{FF2B5EF4-FFF2-40B4-BE49-F238E27FC236}">
                  <a16:creationId xmlns:a16="http://schemas.microsoft.com/office/drawing/2014/main" id="{D6978CBF-4C77-6DC3-C12E-53AA3DECAC3F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10059075" y="1357578"/>
              <a:ext cx="1860913" cy="376240"/>
              <a:chOff x="2831" y="1956"/>
              <a:chExt cx="2018" cy="408"/>
            </a:xfrm>
          </p:grpSpPr>
          <p:sp>
            <p:nvSpPr>
              <p:cNvPr id="52" name="AutoShape 3">
                <a:extLst>
                  <a:ext uri="{FF2B5EF4-FFF2-40B4-BE49-F238E27FC236}">
                    <a16:creationId xmlns:a16="http://schemas.microsoft.com/office/drawing/2014/main" id="{03AD9CEE-C6F9-A816-1E8F-7E5B24A5187B}"/>
                  </a:ext>
                </a:extLst>
              </p:cNvPr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2831" y="1956"/>
                <a:ext cx="2018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5">
                <a:extLst>
                  <a:ext uri="{FF2B5EF4-FFF2-40B4-BE49-F238E27FC236}">
                    <a16:creationId xmlns:a16="http://schemas.microsoft.com/office/drawing/2014/main" id="{FFE1ABEA-80EC-8251-E60D-6155792E037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57" y="1986"/>
                <a:ext cx="532" cy="131"/>
              </a:xfrm>
              <a:custGeom>
                <a:avLst/>
                <a:gdLst>
                  <a:gd name="T0" fmla="*/ 1106 w 1108"/>
                  <a:gd name="T1" fmla="*/ 266 h 274"/>
                  <a:gd name="T2" fmla="*/ 1103 w 1108"/>
                  <a:gd name="T3" fmla="*/ 247 h 274"/>
                  <a:gd name="T4" fmla="*/ 1081 w 1108"/>
                  <a:gd name="T5" fmla="*/ 250 h 274"/>
                  <a:gd name="T6" fmla="*/ 1065 w 1108"/>
                  <a:gd name="T7" fmla="*/ 202 h 274"/>
                  <a:gd name="T8" fmla="*/ 1061 w 1108"/>
                  <a:gd name="T9" fmla="*/ 0 h 274"/>
                  <a:gd name="T10" fmla="*/ 1037 w 1108"/>
                  <a:gd name="T11" fmla="*/ 10 h 274"/>
                  <a:gd name="T12" fmla="*/ 921 w 1108"/>
                  <a:gd name="T13" fmla="*/ 108 h 274"/>
                  <a:gd name="T14" fmla="*/ 921 w 1108"/>
                  <a:gd name="T15" fmla="*/ 108 h 274"/>
                  <a:gd name="T16" fmla="*/ 990 w 1108"/>
                  <a:gd name="T17" fmla="*/ 179 h 274"/>
                  <a:gd name="T18" fmla="*/ 849 w 1108"/>
                  <a:gd name="T19" fmla="*/ 180 h 274"/>
                  <a:gd name="T20" fmla="*/ 985 w 1108"/>
                  <a:gd name="T21" fmla="*/ 253 h 274"/>
                  <a:gd name="T22" fmla="*/ 975 w 1108"/>
                  <a:gd name="T23" fmla="*/ 234 h 274"/>
                  <a:gd name="T24" fmla="*/ 880 w 1108"/>
                  <a:gd name="T25" fmla="*/ 186 h 274"/>
                  <a:gd name="T26" fmla="*/ 799 w 1108"/>
                  <a:gd name="T27" fmla="*/ 272 h 274"/>
                  <a:gd name="T28" fmla="*/ 829 w 1108"/>
                  <a:gd name="T29" fmla="*/ 260 h 274"/>
                  <a:gd name="T30" fmla="*/ 820 w 1108"/>
                  <a:gd name="T31" fmla="*/ 245 h 274"/>
                  <a:gd name="T32" fmla="*/ 787 w 1108"/>
                  <a:gd name="T33" fmla="*/ 216 h 274"/>
                  <a:gd name="T34" fmla="*/ 784 w 1108"/>
                  <a:gd name="T35" fmla="*/ 0 h 274"/>
                  <a:gd name="T36" fmla="*/ 763 w 1108"/>
                  <a:gd name="T37" fmla="*/ 5 h 274"/>
                  <a:gd name="T38" fmla="*/ 759 w 1108"/>
                  <a:gd name="T39" fmla="*/ 219 h 274"/>
                  <a:gd name="T40" fmla="*/ 724 w 1108"/>
                  <a:gd name="T41" fmla="*/ 266 h 274"/>
                  <a:gd name="T42" fmla="*/ 722 w 1108"/>
                  <a:gd name="T43" fmla="*/ 247 h 274"/>
                  <a:gd name="T44" fmla="*/ 700 w 1108"/>
                  <a:gd name="T45" fmla="*/ 250 h 274"/>
                  <a:gd name="T46" fmla="*/ 684 w 1108"/>
                  <a:gd name="T47" fmla="*/ 202 h 274"/>
                  <a:gd name="T48" fmla="*/ 680 w 1108"/>
                  <a:gd name="T49" fmla="*/ 0 h 274"/>
                  <a:gd name="T50" fmla="*/ 656 w 1108"/>
                  <a:gd name="T51" fmla="*/ 10 h 274"/>
                  <a:gd name="T52" fmla="*/ 567 w 1108"/>
                  <a:gd name="T53" fmla="*/ 228 h 274"/>
                  <a:gd name="T54" fmla="*/ 567 w 1108"/>
                  <a:gd name="T55" fmla="*/ 180 h 274"/>
                  <a:gd name="T56" fmla="*/ 518 w 1108"/>
                  <a:gd name="T57" fmla="*/ 272 h 274"/>
                  <a:gd name="T58" fmla="*/ 588 w 1108"/>
                  <a:gd name="T59" fmla="*/ 271 h 274"/>
                  <a:gd name="T60" fmla="*/ 605 w 1108"/>
                  <a:gd name="T61" fmla="*/ 257 h 274"/>
                  <a:gd name="T62" fmla="*/ 536 w 1108"/>
                  <a:gd name="T63" fmla="*/ 86 h 274"/>
                  <a:gd name="T64" fmla="*/ 478 w 1108"/>
                  <a:gd name="T65" fmla="*/ 107 h 274"/>
                  <a:gd name="T66" fmla="*/ 489 w 1108"/>
                  <a:gd name="T67" fmla="*/ 123 h 274"/>
                  <a:gd name="T68" fmla="*/ 567 w 1108"/>
                  <a:gd name="T69" fmla="*/ 157 h 274"/>
                  <a:gd name="T70" fmla="*/ 366 w 1108"/>
                  <a:gd name="T71" fmla="*/ 86 h 274"/>
                  <a:gd name="T72" fmla="*/ 345 w 1108"/>
                  <a:gd name="T73" fmla="*/ 99 h 274"/>
                  <a:gd name="T74" fmla="*/ 356 w 1108"/>
                  <a:gd name="T75" fmla="*/ 264 h 274"/>
                  <a:gd name="T76" fmla="*/ 384 w 1108"/>
                  <a:gd name="T77" fmla="*/ 264 h 274"/>
                  <a:gd name="T78" fmla="*/ 432 w 1108"/>
                  <a:gd name="T79" fmla="*/ 116 h 274"/>
                  <a:gd name="T80" fmla="*/ 444 w 1108"/>
                  <a:gd name="T81" fmla="*/ 94 h 274"/>
                  <a:gd name="T82" fmla="*/ 426 w 1108"/>
                  <a:gd name="T83" fmla="*/ 86 h 274"/>
                  <a:gd name="T84" fmla="*/ 375 w 1108"/>
                  <a:gd name="T85" fmla="*/ 100 h 274"/>
                  <a:gd name="T86" fmla="*/ 194 w 1108"/>
                  <a:gd name="T87" fmla="*/ 219 h 274"/>
                  <a:gd name="T88" fmla="*/ 166 w 1108"/>
                  <a:gd name="T89" fmla="*/ 222 h 274"/>
                  <a:gd name="T90" fmla="*/ 282 w 1108"/>
                  <a:gd name="T91" fmla="*/ 272 h 274"/>
                  <a:gd name="T92" fmla="*/ 303 w 1108"/>
                  <a:gd name="T93" fmla="*/ 259 h 274"/>
                  <a:gd name="T94" fmla="*/ 292 w 1108"/>
                  <a:gd name="T95" fmla="*/ 139 h 274"/>
                  <a:gd name="T96" fmla="*/ 174 w 1108"/>
                  <a:gd name="T97" fmla="*/ 104 h 274"/>
                  <a:gd name="T98" fmla="*/ 183 w 1108"/>
                  <a:gd name="T99" fmla="*/ 123 h 274"/>
                  <a:gd name="T100" fmla="*/ 264 w 1108"/>
                  <a:gd name="T101" fmla="*/ 145 h 274"/>
                  <a:gd name="T102" fmla="*/ 31 w 1108"/>
                  <a:gd name="T103" fmla="*/ 40 h 274"/>
                  <a:gd name="T104" fmla="*/ 95 w 1108"/>
                  <a:gd name="T105" fmla="*/ 121 h 274"/>
                  <a:gd name="T106" fmla="*/ 31 w 1108"/>
                  <a:gd name="T107" fmla="*/ 40 h 274"/>
                  <a:gd name="T108" fmla="*/ 138 w 1108"/>
                  <a:gd name="T109" fmla="*/ 82 h 274"/>
                  <a:gd name="T110" fmla="*/ 5 w 1108"/>
                  <a:gd name="T111" fmla="*/ 14 h 274"/>
                  <a:gd name="T112" fmla="*/ 5 w 1108"/>
                  <a:gd name="T113" fmla="*/ 269 h 274"/>
                  <a:gd name="T114" fmla="*/ 31 w 1108"/>
                  <a:gd name="T115" fmla="*/ 16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08" h="274">
                    <a:moveTo>
                      <a:pt x="1037" y="219"/>
                    </a:moveTo>
                    <a:cubicBezTo>
                      <a:pt x="1037" y="260"/>
                      <a:pt x="1046" y="272"/>
                      <a:pt x="1077" y="272"/>
                    </a:cubicBezTo>
                    <a:cubicBezTo>
                      <a:pt x="1087" y="272"/>
                      <a:pt x="1096" y="270"/>
                      <a:pt x="1106" y="266"/>
                    </a:cubicBezTo>
                    <a:cubicBezTo>
                      <a:pt x="1108" y="265"/>
                      <a:pt x="1108" y="264"/>
                      <a:pt x="1108" y="263"/>
                    </a:cubicBezTo>
                    <a:cubicBezTo>
                      <a:pt x="1108" y="263"/>
                      <a:pt x="1108" y="262"/>
                      <a:pt x="1108" y="260"/>
                    </a:cubicBezTo>
                    <a:lnTo>
                      <a:pt x="1103" y="247"/>
                    </a:lnTo>
                    <a:cubicBezTo>
                      <a:pt x="1103" y="245"/>
                      <a:pt x="1102" y="244"/>
                      <a:pt x="1100" y="244"/>
                    </a:cubicBezTo>
                    <a:cubicBezTo>
                      <a:pt x="1100" y="244"/>
                      <a:pt x="1099" y="245"/>
                      <a:pt x="1098" y="245"/>
                    </a:cubicBezTo>
                    <a:cubicBezTo>
                      <a:pt x="1092" y="248"/>
                      <a:pt x="1086" y="250"/>
                      <a:pt x="1081" y="250"/>
                    </a:cubicBezTo>
                    <a:cubicBezTo>
                      <a:pt x="1070" y="250"/>
                      <a:pt x="1066" y="243"/>
                      <a:pt x="1065" y="226"/>
                    </a:cubicBezTo>
                    <a:lnTo>
                      <a:pt x="1065" y="216"/>
                    </a:lnTo>
                    <a:lnTo>
                      <a:pt x="1065" y="202"/>
                    </a:lnTo>
                    <a:lnTo>
                      <a:pt x="1065" y="4"/>
                    </a:lnTo>
                    <a:cubicBezTo>
                      <a:pt x="1065" y="1"/>
                      <a:pt x="1064" y="0"/>
                      <a:pt x="1062" y="0"/>
                    </a:cubicBezTo>
                    <a:lnTo>
                      <a:pt x="1061" y="0"/>
                    </a:lnTo>
                    <a:cubicBezTo>
                      <a:pt x="1061" y="1"/>
                      <a:pt x="1060" y="1"/>
                      <a:pt x="1060" y="1"/>
                    </a:cubicBezTo>
                    <a:lnTo>
                      <a:pt x="1041" y="5"/>
                    </a:lnTo>
                    <a:cubicBezTo>
                      <a:pt x="1039" y="6"/>
                      <a:pt x="1037" y="7"/>
                      <a:pt x="1037" y="10"/>
                    </a:cubicBezTo>
                    <a:lnTo>
                      <a:pt x="1037" y="201"/>
                    </a:lnTo>
                    <a:lnTo>
                      <a:pt x="1037" y="219"/>
                    </a:lnTo>
                    <a:close/>
                    <a:moveTo>
                      <a:pt x="921" y="108"/>
                    </a:moveTo>
                    <a:cubicBezTo>
                      <a:pt x="945" y="108"/>
                      <a:pt x="960" y="128"/>
                      <a:pt x="960" y="163"/>
                    </a:cubicBezTo>
                    <a:lnTo>
                      <a:pt x="880" y="163"/>
                    </a:lnTo>
                    <a:cubicBezTo>
                      <a:pt x="882" y="127"/>
                      <a:pt x="896" y="108"/>
                      <a:pt x="921" y="108"/>
                    </a:cubicBezTo>
                    <a:close/>
                    <a:moveTo>
                      <a:pt x="986" y="186"/>
                    </a:moveTo>
                    <a:cubicBezTo>
                      <a:pt x="990" y="186"/>
                      <a:pt x="990" y="184"/>
                      <a:pt x="990" y="179"/>
                    </a:cubicBezTo>
                    <a:lnTo>
                      <a:pt x="990" y="179"/>
                    </a:lnTo>
                    <a:lnTo>
                      <a:pt x="990" y="168"/>
                    </a:lnTo>
                    <a:cubicBezTo>
                      <a:pt x="990" y="116"/>
                      <a:pt x="965" y="86"/>
                      <a:pt x="922" y="86"/>
                    </a:cubicBezTo>
                    <a:cubicBezTo>
                      <a:pt x="878" y="86"/>
                      <a:pt x="849" y="122"/>
                      <a:pt x="849" y="180"/>
                    </a:cubicBezTo>
                    <a:cubicBezTo>
                      <a:pt x="849" y="237"/>
                      <a:pt x="879" y="274"/>
                      <a:pt x="926" y="274"/>
                    </a:cubicBezTo>
                    <a:cubicBezTo>
                      <a:pt x="940" y="274"/>
                      <a:pt x="953" y="271"/>
                      <a:pt x="967" y="266"/>
                    </a:cubicBezTo>
                    <a:cubicBezTo>
                      <a:pt x="979" y="260"/>
                      <a:pt x="985" y="256"/>
                      <a:pt x="985" y="253"/>
                    </a:cubicBezTo>
                    <a:cubicBezTo>
                      <a:pt x="985" y="252"/>
                      <a:pt x="985" y="252"/>
                      <a:pt x="985" y="250"/>
                    </a:cubicBezTo>
                    <a:lnTo>
                      <a:pt x="978" y="236"/>
                    </a:lnTo>
                    <a:cubicBezTo>
                      <a:pt x="977" y="235"/>
                      <a:pt x="976" y="234"/>
                      <a:pt x="975" y="234"/>
                    </a:cubicBezTo>
                    <a:cubicBezTo>
                      <a:pt x="974" y="234"/>
                      <a:pt x="973" y="234"/>
                      <a:pt x="972" y="235"/>
                    </a:cubicBezTo>
                    <a:cubicBezTo>
                      <a:pt x="956" y="244"/>
                      <a:pt x="942" y="248"/>
                      <a:pt x="929" y="248"/>
                    </a:cubicBezTo>
                    <a:cubicBezTo>
                      <a:pt x="899" y="248"/>
                      <a:pt x="882" y="226"/>
                      <a:pt x="880" y="186"/>
                    </a:cubicBezTo>
                    <a:lnTo>
                      <a:pt x="986" y="186"/>
                    </a:lnTo>
                    <a:close/>
                    <a:moveTo>
                      <a:pt x="759" y="219"/>
                    </a:moveTo>
                    <a:cubicBezTo>
                      <a:pt x="759" y="260"/>
                      <a:pt x="768" y="272"/>
                      <a:pt x="799" y="272"/>
                    </a:cubicBezTo>
                    <a:cubicBezTo>
                      <a:pt x="808" y="272"/>
                      <a:pt x="818" y="270"/>
                      <a:pt x="828" y="266"/>
                    </a:cubicBezTo>
                    <a:cubicBezTo>
                      <a:pt x="829" y="265"/>
                      <a:pt x="830" y="264"/>
                      <a:pt x="830" y="263"/>
                    </a:cubicBezTo>
                    <a:cubicBezTo>
                      <a:pt x="830" y="263"/>
                      <a:pt x="830" y="262"/>
                      <a:pt x="829" y="260"/>
                    </a:cubicBezTo>
                    <a:lnTo>
                      <a:pt x="825" y="247"/>
                    </a:lnTo>
                    <a:cubicBezTo>
                      <a:pt x="825" y="245"/>
                      <a:pt x="824" y="244"/>
                      <a:pt x="822" y="244"/>
                    </a:cubicBezTo>
                    <a:cubicBezTo>
                      <a:pt x="822" y="244"/>
                      <a:pt x="821" y="245"/>
                      <a:pt x="820" y="245"/>
                    </a:cubicBezTo>
                    <a:cubicBezTo>
                      <a:pt x="813" y="248"/>
                      <a:pt x="808" y="250"/>
                      <a:pt x="803" y="250"/>
                    </a:cubicBezTo>
                    <a:cubicBezTo>
                      <a:pt x="792" y="250"/>
                      <a:pt x="787" y="243"/>
                      <a:pt x="787" y="226"/>
                    </a:cubicBezTo>
                    <a:lnTo>
                      <a:pt x="787" y="216"/>
                    </a:lnTo>
                    <a:lnTo>
                      <a:pt x="787" y="202"/>
                    </a:lnTo>
                    <a:lnTo>
                      <a:pt x="787" y="4"/>
                    </a:lnTo>
                    <a:cubicBezTo>
                      <a:pt x="787" y="1"/>
                      <a:pt x="786" y="0"/>
                      <a:pt x="784" y="0"/>
                    </a:cubicBezTo>
                    <a:lnTo>
                      <a:pt x="783" y="0"/>
                    </a:lnTo>
                    <a:cubicBezTo>
                      <a:pt x="782" y="1"/>
                      <a:pt x="782" y="1"/>
                      <a:pt x="782" y="1"/>
                    </a:cubicBezTo>
                    <a:lnTo>
                      <a:pt x="763" y="5"/>
                    </a:lnTo>
                    <a:cubicBezTo>
                      <a:pt x="761" y="6"/>
                      <a:pt x="759" y="7"/>
                      <a:pt x="759" y="10"/>
                    </a:cubicBezTo>
                    <a:lnTo>
                      <a:pt x="759" y="201"/>
                    </a:lnTo>
                    <a:lnTo>
                      <a:pt x="759" y="219"/>
                    </a:lnTo>
                    <a:close/>
                    <a:moveTo>
                      <a:pt x="656" y="219"/>
                    </a:moveTo>
                    <a:cubicBezTo>
                      <a:pt x="656" y="260"/>
                      <a:pt x="665" y="272"/>
                      <a:pt x="695" y="272"/>
                    </a:cubicBezTo>
                    <a:cubicBezTo>
                      <a:pt x="705" y="272"/>
                      <a:pt x="715" y="270"/>
                      <a:pt x="724" y="266"/>
                    </a:cubicBezTo>
                    <a:cubicBezTo>
                      <a:pt x="726" y="265"/>
                      <a:pt x="727" y="264"/>
                      <a:pt x="727" y="263"/>
                    </a:cubicBezTo>
                    <a:cubicBezTo>
                      <a:pt x="727" y="263"/>
                      <a:pt x="727" y="262"/>
                      <a:pt x="726" y="260"/>
                    </a:cubicBezTo>
                    <a:lnTo>
                      <a:pt x="722" y="247"/>
                    </a:lnTo>
                    <a:cubicBezTo>
                      <a:pt x="721" y="245"/>
                      <a:pt x="720" y="244"/>
                      <a:pt x="719" y="244"/>
                    </a:cubicBezTo>
                    <a:cubicBezTo>
                      <a:pt x="719" y="244"/>
                      <a:pt x="717" y="245"/>
                      <a:pt x="716" y="245"/>
                    </a:cubicBezTo>
                    <a:cubicBezTo>
                      <a:pt x="710" y="248"/>
                      <a:pt x="705" y="250"/>
                      <a:pt x="700" y="250"/>
                    </a:cubicBezTo>
                    <a:cubicBezTo>
                      <a:pt x="689" y="250"/>
                      <a:pt x="684" y="243"/>
                      <a:pt x="684" y="226"/>
                    </a:cubicBezTo>
                    <a:lnTo>
                      <a:pt x="684" y="216"/>
                    </a:lnTo>
                    <a:lnTo>
                      <a:pt x="684" y="202"/>
                    </a:lnTo>
                    <a:lnTo>
                      <a:pt x="684" y="4"/>
                    </a:lnTo>
                    <a:cubicBezTo>
                      <a:pt x="684" y="1"/>
                      <a:pt x="683" y="0"/>
                      <a:pt x="681" y="0"/>
                    </a:cubicBezTo>
                    <a:lnTo>
                      <a:pt x="680" y="0"/>
                    </a:lnTo>
                    <a:cubicBezTo>
                      <a:pt x="679" y="1"/>
                      <a:pt x="679" y="1"/>
                      <a:pt x="679" y="1"/>
                    </a:cubicBezTo>
                    <a:lnTo>
                      <a:pt x="660" y="5"/>
                    </a:lnTo>
                    <a:cubicBezTo>
                      <a:pt x="657" y="6"/>
                      <a:pt x="656" y="7"/>
                      <a:pt x="656" y="10"/>
                    </a:cubicBezTo>
                    <a:lnTo>
                      <a:pt x="656" y="201"/>
                    </a:lnTo>
                    <a:lnTo>
                      <a:pt x="656" y="219"/>
                    </a:lnTo>
                    <a:close/>
                    <a:moveTo>
                      <a:pt x="567" y="228"/>
                    </a:moveTo>
                    <a:cubicBezTo>
                      <a:pt x="551" y="243"/>
                      <a:pt x="538" y="249"/>
                      <a:pt x="524" y="249"/>
                    </a:cubicBezTo>
                    <a:cubicBezTo>
                      <a:pt x="509" y="249"/>
                      <a:pt x="497" y="237"/>
                      <a:pt x="497" y="219"/>
                    </a:cubicBezTo>
                    <a:cubicBezTo>
                      <a:pt x="497" y="194"/>
                      <a:pt x="520" y="181"/>
                      <a:pt x="567" y="180"/>
                    </a:cubicBezTo>
                    <a:lnTo>
                      <a:pt x="567" y="228"/>
                    </a:lnTo>
                    <a:close/>
                    <a:moveTo>
                      <a:pt x="469" y="222"/>
                    </a:moveTo>
                    <a:cubicBezTo>
                      <a:pt x="469" y="253"/>
                      <a:pt x="488" y="272"/>
                      <a:pt x="518" y="272"/>
                    </a:cubicBezTo>
                    <a:cubicBezTo>
                      <a:pt x="538" y="272"/>
                      <a:pt x="554" y="266"/>
                      <a:pt x="571" y="249"/>
                    </a:cubicBezTo>
                    <a:cubicBezTo>
                      <a:pt x="575" y="261"/>
                      <a:pt x="582" y="272"/>
                      <a:pt x="585" y="272"/>
                    </a:cubicBezTo>
                    <a:cubicBezTo>
                      <a:pt x="586" y="272"/>
                      <a:pt x="587" y="272"/>
                      <a:pt x="588" y="271"/>
                    </a:cubicBezTo>
                    <a:lnTo>
                      <a:pt x="604" y="261"/>
                    </a:lnTo>
                    <a:cubicBezTo>
                      <a:pt x="605" y="261"/>
                      <a:pt x="606" y="260"/>
                      <a:pt x="606" y="259"/>
                    </a:cubicBezTo>
                    <a:cubicBezTo>
                      <a:pt x="606" y="259"/>
                      <a:pt x="606" y="258"/>
                      <a:pt x="605" y="257"/>
                    </a:cubicBezTo>
                    <a:cubicBezTo>
                      <a:pt x="597" y="243"/>
                      <a:pt x="595" y="234"/>
                      <a:pt x="595" y="208"/>
                    </a:cubicBezTo>
                    <a:lnTo>
                      <a:pt x="595" y="139"/>
                    </a:lnTo>
                    <a:cubicBezTo>
                      <a:pt x="595" y="103"/>
                      <a:pt x="576" y="86"/>
                      <a:pt x="536" y="86"/>
                    </a:cubicBezTo>
                    <a:cubicBezTo>
                      <a:pt x="520" y="86"/>
                      <a:pt x="505" y="89"/>
                      <a:pt x="491" y="95"/>
                    </a:cubicBezTo>
                    <a:cubicBezTo>
                      <a:pt x="480" y="99"/>
                      <a:pt x="477" y="101"/>
                      <a:pt x="477" y="104"/>
                    </a:cubicBezTo>
                    <a:cubicBezTo>
                      <a:pt x="477" y="105"/>
                      <a:pt x="477" y="105"/>
                      <a:pt x="478" y="107"/>
                    </a:cubicBezTo>
                    <a:lnTo>
                      <a:pt x="483" y="121"/>
                    </a:lnTo>
                    <a:cubicBezTo>
                      <a:pt x="484" y="123"/>
                      <a:pt x="485" y="123"/>
                      <a:pt x="486" y="123"/>
                    </a:cubicBezTo>
                    <a:cubicBezTo>
                      <a:pt x="486" y="123"/>
                      <a:pt x="488" y="123"/>
                      <a:pt x="489" y="123"/>
                    </a:cubicBezTo>
                    <a:cubicBezTo>
                      <a:pt x="507" y="115"/>
                      <a:pt x="518" y="112"/>
                      <a:pt x="533" y="112"/>
                    </a:cubicBezTo>
                    <a:cubicBezTo>
                      <a:pt x="557" y="112"/>
                      <a:pt x="567" y="121"/>
                      <a:pt x="567" y="145"/>
                    </a:cubicBezTo>
                    <a:lnTo>
                      <a:pt x="567" y="157"/>
                    </a:lnTo>
                    <a:cubicBezTo>
                      <a:pt x="501" y="158"/>
                      <a:pt x="469" y="179"/>
                      <a:pt x="469" y="222"/>
                    </a:cubicBezTo>
                    <a:close/>
                    <a:moveTo>
                      <a:pt x="375" y="100"/>
                    </a:moveTo>
                    <a:cubicBezTo>
                      <a:pt x="372" y="91"/>
                      <a:pt x="368" y="86"/>
                      <a:pt x="366" y="86"/>
                    </a:cubicBezTo>
                    <a:cubicBezTo>
                      <a:pt x="365" y="86"/>
                      <a:pt x="363" y="86"/>
                      <a:pt x="363" y="86"/>
                    </a:cubicBezTo>
                    <a:lnTo>
                      <a:pt x="347" y="96"/>
                    </a:lnTo>
                    <a:cubicBezTo>
                      <a:pt x="346" y="97"/>
                      <a:pt x="345" y="98"/>
                      <a:pt x="345" y="99"/>
                    </a:cubicBezTo>
                    <a:cubicBezTo>
                      <a:pt x="345" y="100"/>
                      <a:pt x="345" y="101"/>
                      <a:pt x="347" y="103"/>
                    </a:cubicBezTo>
                    <a:cubicBezTo>
                      <a:pt x="354" y="117"/>
                      <a:pt x="356" y="124"/>
                      <a:pt x="356" y="153"/>
                    </a:cubicBezTo>
                    <a:lnTo>
                      <a:pt x="356" y="264"/>
                    </a:lnTo>
                    <a:cubicBezTo>
                      <a:pt x="356" y="268"/>
                      <a:pt x="356" y="269"/>
                      <a:pt x="360" y="269"/>
                    </a:cubicBezTo>
                    <a:lnTo>
                      <a:pt x="379" y="269"/>
                    </a:lnTo>
                    <a:cubicBezTo>
                      <a:pt x="383" y="269"/>
                      <a:pt x="384" y="268"/>
                      <a:pt x="384" y="264"/>
                    </a:cubicBezTo>
                    <a:lnTo>
                      <a:pt x="384" y="142"/>
                    </a:lnTo>
                    <a:cubicBezTo>
                      <a:pt x="402" y="120"/>
                      <a:pt x="411" y="113"/>
                      <a:pt x="420" y="113"/>
                    </a:cubicBezTo>
                    <a:cubicBezTo>
                      <a:pt x="424" y="113"/>
                      <a:pt x="425" y="113"/>
                      <a:pt x="432" y="116"/>
                    </a:cubicBezTo>
                    <a:cubicBezTo>
                      <a:pt x="432" y="116"/>
                      <a:pt x="433" y="116"/>
                      <a:pt x="433" y="116"/>
                    </a:cubicBezTo>
                    <a:cubicBezTo>
                      <a:pt x="434" y="116"/>
                      <a:pt x="434" y="116"/>
                      <a:pt x="435" y="115"/>
                    </a:cubicBezTo>
                    <a:lnTo>
                      <a:pt x="444" y="94"/>
                    </a:lnTo>
                    <a:cubicBezTo>
                      <a:pt x="444" y="93"/>
                      <a:pt x="445" y="92"/>
                      <a:pt x="445" y="92"/>
                    </a:cubicBezTo>
                    <a:cubicBezTo>
                      <a:pt x="445" y="91"/>
                      <a:pt x="444" y="90"/>
                      <a:pt x="442" y="89"/>
                    </a:cubicBezTo>
                    <a:cubicBezTo>
                      <a:pt x="437" y="87"/>
                      <a:pt x="431" y="86"/>
                      <a:pt x="426" y="86"/>
                    </a:cubicBezTo>
                    <a:cubicBezTo>
                      <a:pt x="412" y="86"/>
                      <a:pt x="403" y="91"/>
                      <a:pt x="384" y="112"/>
                    </a:cubicBezTo>
                    <a:lnTo>
                      <a:pt x="380" y="116"/>
                    </a:lnTo>
                    <a:cubicBezTo>
                      <a:pt x="379" y="109"/>
                      <a:pt x="378" y="106"/>
                      <a:pt x="375" y="100"/>
                    </a:cubicBezTo>
                    <a:moveTo>
                      <a:pt x="264" y="228"/>
                    </a:moveTo>
                    <a:cubicBezTo>
                      <a:pt x="248" y="243"/>
                      <a:pt x="235" y="249"/>
                      <a:pt x="221" y="249"/>
                    </a:cubicBezTo>
                    <a:cubicBezTo>
                      <a:pt x="205" y="249"/>
                      <a:pt x="194" y="237"/>
                      <a:pt x="194" y="219"/>
                    </a:cubicBezTo>
                    <a:cubicBezTo>
                      <a:pt x="194" y="194"/>
                      <a:pt x="217" y="181"/>
                      <a:pt x="264" y="180"/>
                    </a:cubicBezTo>
                    <a:lnTo>
                      <a:pt x="264" y="228"/>
                    </a:lnTo>
                    <a:close/>
                    <a:moveTo>
                      <a:pt x="166" y="222"/>
                    </a:moveTo>
                    <a:cubicBezTo>
                      <a:pt x="166" y="253"/>
                      <a:pt x="185" y="272"/>
                      <a:pt x="215" y="272"/>
                    </a:cubicBezTo>
                    <a:cubicBezTo>
                      <a:pt x="235" y="272"/>
                      <a:pt x="251" y="266"/>
                      <a:pt x="268" y="249"/>
                    </a:cubicBezTo>
                    <a:cubicBezTo>
                      <a:pt x="272" y="261"/>
                      <a:pt x="278" y="272"/>
                      <a:pt x="282" y="272"/>
                    </a:cubicBezTo>
                    <a:cubicBezTo>
                      <a:pt x="283" y="272"/>
                      <a:pt x="284" y="272"/>
                      <a:pt x="285" y="271"/>
                    </a:cubicBezTo>
                    <a:lnTo>
                      <a:pt x="301" y="261"/>
                    </a:lnTo>
                    <a:cubicBezTo>
                      <a:pt x="302" y="261"/>
                      <a:pt x="303" y="260"/>
                      <a:pt x="303" y="259"/>
                    </a:cubicBezTo>
                    <a:cubicBezTo>
                      <a:pt x="303" y="259"/>
                      <a:pt x="303" y="258"/>
                      <a:pt x="302" y="257"/>
                    </a:cubicBezTo>
                    <a:cubicBezTo>
                      <a:pt x="294" y="243"/>
                      <a:pt x="292" y="234"/>
                      <a:pt x="292" y="208"/>
                    </a:cubicBezTo>
                    <a:lnTo>
                      <a:pt x="292" y="139"/>
                    </a:lnTo>
                    <a:cubicBezTo>
                      <a:pt x="292" y="103"/>
                      <a:pt x="273" y="86"/>
                      <a:pt x="233" y="86"/>
                    </a:cubicBezTo>
                    <a:cubicBezTo>
                      <a:pt x="217" y="86"/>
                      <a:pt x="202" y="89"/>
                      <a:pt x="188" y="95"/>
                    </a:cubicBezTo>
                    <a:cubicBezTo>
                      <a:pt x="177" y="99"/>
                      <a:pt x="174" y="101"/>
                      <a:pt x="174" y="104"/>
                    </a:cubicBezTo>
                    <a:cubicBezTo>
                      <a:pt x="174" y="105"/>
                      <a:pt x="174" y="105"/>
                      <a:pt x="175" y="107"/>
                    </a:cubicBezTo>
                    <a:lnTo>
                      <a:pt x="180" y="121"/>
                    </a:lnTo>
                    <a:cubicBezTo>
                      <a:pt x="181" y="123"/>
                      <a:pt x="182" y="123"/>
                      <a:pt x="183" y="123"/>
                    </a:cubicBezTo>
                    <a:cubicBezTo>
                      <a:pt x="183" y="123"/>
                      <a:pt x="184" y="123"/>
                      <a:pt x="186" y="123"/>
                    </a:cubicBezTo>
                    <a:cubicBezTo>
                      <a:pt x="204" y="115"/>
                      <a:pt x="215" y="112"/>
                      <a:pt x="230" y="112"/>
                    </a:cubicBezTo>
                    <a:cubicBezTo>
                      <a:pt x="254" y="112"/>
                      <a:pt x="264" y="121"/>
                      <a:pt x="264" y="145"/>
                    </a:cubicBezTo>
                    <a:lnTo>
                      <a:pt x="264" y="157"/>
                    </a:lnTo>
                    <a:cubicBezTo>
                      <a:pt x="198" y="158"/>
                      <a:pt x="166" y="179"/>
                      <a:pt x="166" y="222"/>
                    </a:cubicBezTo>
                    <a:close/>
                    <a:moveTo>
                      <a:pt x="31" y="40"/>
                    </a:moveTo>
                    <a:lnTo>
                      <a:pt x="60" y="40"/>
                    </a:lnTo>
                    <a:cubicBezTo>
                      <a:pt x="96" y="40"/>
                      <a:pt x="107" y="51"/>
                      <a:pt x="107" y="83"/>
                    </a:cubicBezTo>
                    <a:cubicBezTo>
                      <a:pt x="107" y="100"/>
                      <a:pt x="103" y="112"/>
                      <a:pt x="95" y="121"/>
                    </a:cubicBezTo>
                    <a:cubicBezTo>
                      <a:pt x="86" y="131"/>
                      <a:pt x="77" y="134"/>
                      <a:pt x="55" y="134"/>
                    </a:cubicBezTo>
                    <a:lnTo>
                      <a:pt x="31" y="134"/>
                    </a:lnTo>
                    <a:lnTo>
                      <a:pt x="31" y="40"/>
                    </a:lnTo>
                    <a:close/>
                    <a:moveTo>
                      <a:pt x="58" y="161"/>
                    </a:moveTo>
                    <a:cubicBezTo>
                      <a:pt x="73" y="161"/>
                      <a:pt x="80" y="160"/>
                      <a:pt x="91" y="157"/>
                    </a:cubicBezTo>
                    <a:cubicBezTo>
                      <a:pt x="120" y="148"/>
                      <a:pt x="138" y="120"/>
                      <a:pt x="138" y="82"/>
                    </a:cubicBezTo>
                    <a:cubicBezTo>
                      <a:pt x="138" y="58"/>
                      <a:pt x="131" y="39"/>
                      <a:pt x="117" y="27"/>
                    </a:cubicBezTo>
                    <a:cubicBezTo>
                      <a:pt x="105" y="18"/>
                      <a:pt x="91" y="14"/>
                      <a:pt x="63" y="14"/>
                    </a:cubicBezTo>
                    <a:lnTo>
                      <a:pt x="5" y="14"/>
                    </a:lnTo>
                    <a:cubicBezTo>
                      <a:pt x="1" y="14"/>
                      <a:pt x="0" y="15"/>
                      <a:pt x="0" y="20"/>
                    </a:cubicBezTo>
                    <a:lnTo>
                      <a:pt x="0" y="264"/>
                    </a:lnTo>
                    <a:cubicBezTo>
                      <a:pt x="0" y="268"/>
                      <a:pt x="1" y="269"/>
                      <a:pt x="5" y="269"/>
                    </a:cubicBezTo>
                    <a:lnTo>
                      <a:pt x="26" y="269"/>
                    </a:lnTo>
                    <a:cubicBezTo>
                      <a:pt x="30" y="269"/>
                      <a:pt x="31" y="268"/>
                      <a:pt x="31" y="264"/>
                    </a:cubicBezTo>
                    <a:lnTo>
                      <a:pt x="31" y="161"/>
                    </a:lnTo>
                    <a:lnTo>
                      <a:pt x="58" y="1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" name="Freeform 6">
                <a:extLst>
                  <a:ext uri="{FF2B5EF4-FFF2-40B4-BE49-F238E27FC236}">
                    <a16:creationId xmlns:a16="http://schemas.microsoft.com/office/drawing/2014/main" id="{BCAC57F2-1B93-ABCE-592C-F279B4F91C0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57" y="2161"/>
                <a:ext cx="936" cy="165"/>
              </a:xfrm>
              <a:custGeom>
                <a:avLst/>
                <a:gdLst>
                  <a:gd name="T0" fmla="*/ 1910 w 1949"/>
                  <a:gd name="T1" fmla="*/ 118 h 344"/>
                  <a:gd name="T2" fmla="*/ 1873 w 1949"/>
                  <a:gd name="T3" fmla="*/ 319 h 344"/>
                  <a:gd name="T4" fmla="*/ 1812 w 1949"/>
                  <a:gd name="T5" fmla="*/ 323 h 344"/>
                  <a:gd name="T6" fmla="*/ 1940 w 1949"/>
                  <a:gd name="T7" fmla="*/ 257 h 344"/>
                  <a:gd name="T8" fmla="*/ 1949 w 1949"/>
                  <a:gd name="T9" fmla="*/ 95 h 344"/>
                  <a:gd name="T10" fmla="*/ 1873 w 1949"/>
                  <a:gd name="T11" fmla="*/ 83 h 344"/>
                  <a:gd name="T12" fmla="*/ 1637 w 1949"/>
                  <a:gd name="T13" fmla="*/ 84 h 344"/>
                  <a:gd name="T14" fmla="*/ 1623 w 1949"/>
                  <a:gd name="T15" fmla="*/ 134 h 344"/>
                  <a:gd name="T16" fmla="*/ 1651 w 1949"/>
                  <a:gd name="T17" fmla="*/ 130 h 344"/>
                  <a:gd name="T18" fmla="*/ 1748 w 1949"/>
                  <a:gd name="T19" fmla="*/ 266 h 344"/>
                  <a:gd name="T20" fmla="*/ 1637 w 1949"/>
                  <a:gd name="T21" fmla="*/ 84 h 344"/>
                  <a:gd name="T22" fmla="*/ 1561 w 1949"/>
                  <a:gd name="T23" fmla="*/ 262 h 344"/>
                  <a:gd name="T24" fmla="*/ 1501 w 1949"/>
                  <a:gd name="T25" fmla="*/ 88 h 344"/>
                  <a:gd name="T26" fmla="*/ 1532 w 1949"/>
                  <a:gd name="T27" fmla="*/ 111 h 344"/>
                  <a:gd name="T28" fmla="*/ 1566 w 1949"/>
                  <a:gd name="T29" fmla="*/ 22 h 344"/>
                  <a:gd name="T30" fmla="*/ 1247 w 1949"/>
                  <a:gd name="T31" fmla="*/ 95 h 344"/>
                  <a:gd name="T32" fmla="*/ 1254 w 1949"/>
                  <a:gd name="T33" fmla="*/ 263 h 344"/>
                  <a:gd name="T34" fmla="*/ 1319 w 1949"/>
                  <a:gd name="T35" fmla="*/ 107 h 344"/>
                  <a:gd name="T36" fmla="*/ 1371 w 1949"/>
                  <a:gd name="T37" fmla="*/ 263 h 344"/>
                  <a:gd name="T38" fmla="*/ 1432 w 1949"/>
                  <a:gd name="T39" fmla="*/ 262 h 344"/>
                  <a:gd name="T40" fmla="*/ 1420 w 1949"/>
                  <a:gd name="T41" fmla="*/ 83 h 344"/>
                  <a:gd name="T42" fmla="*/ 1000 w 1949"/>
                  <a:gd name="T43" fmla="*/ 84 h 344"/>
                  <a:gd name="T44" fmla="*/ 983 w 1949"/>
                  <a:gd name="T45" fmla="*/ 101 h 344"/>
                  <a:gd name="T46" fmla="*/ 1011 w 1949"/>
                  <a:gd name="T47" fmla="*/ 266 h 344"/>
                  <a:gd name="T48" fmla="*/ 1077 w 1949"/>
                  <a:gd name="T49" fmla="*/ 262 h 344"/>
                  <a:gd name="T50" fmla="*/ 1104 w 1949"/>
                  <a:gd name="T51" fmla="*/ 122 h 344"/>
                  <a:gd name="T52" fmla="*/ 1189 w 1949"/>
                  <a:gd name="T53" fmla="*/ 266 h 344"/>
                  <a:gd name="T54" fmla="*/ 1064 w 1949"/>
                  <a:gd name="T55" fmla="*/ 83 h 344"/>
                  <a:gd name="T56" fmla="*/ 828 w 1949"/>
                  <a:gd name="T57" fmla="*/ 217 h 344"/>
                  <a:gd name="T58" fmla="*/ 902 w 1949"/>
                  <a:gd name="T59" fmla="*/ 247 h 344"/>
                  <a:gd name="T60" fmla="*/ 935 w 1949"/>
                  <a:gd name="T61" fmla="*/ 255 h 344"/>
                  <a:gd name="T62" fmla="*/ 808 w 1949"/>
                  <a:gd name="T63" fmla="*/ 101 h 344"/>
                  <a:gd name="T64" fmla="*/ 863 w 1949"/>
                  <a:gd name="T65" fmla="*/ 109 h 344"/>
                  <a:gd name="T66" fmla="*/ 696 w 1949"/>
                  <a:gd name="T67" fmla="*/ 83 h 344"/>
                  <a:gd name="T68" fmla="*/ 686 w 1949"/>
                  <a:gd name="T69" fmla="*/ 150 h 344"/>
                  <a:gd name="T70" fmla="*/ 714 w 1949"/>
                  <a:gd name="T71" fmla="*/ 139 h 344"/>
                  <a:gd name="T72" fmla="*/ 775 w 1949"/>
                  <a:gd name="T73" fmla="*/ 92 h 344"/>
                  <a:gd name="T74" fmla="*/ 710 w 1949"/>
                  <a:gd name="T75" fmla="*/ 114 h 344"/>
                  <a:gd name="T76" fmla="*/ 556 w 1949"/>
                  <a:gd name="T77" fmla="*/ 107 h 344"/>
                  <a:gd name="T78" fmla="*/ 595 w 1949"/>
                  <a:gd name="T79" fmla="*/ 279 h 344"/>
                  <a:gd name="T80" fmla="*/ 495 w 1949"/>
                  <a:gd name="T81" fmla="*/ 322 h 344"/>
                  <a:gd name="T82" fmla="*/ 622 w 1949"/>
                  <a:gd name="T83" fmla="*/ 278 h 344"/>
                  <a:gd name="T84" fmla="*/ 629 w 1949"/>
                  <a:gd name="T85" fmla="*/ 99 h 344"/>
                  <a:gd name="T86" fmla="*/ 600 w 1949"/>
                  <a:gd name="T87" fmla="*/ 98 h 344"/>
                  <a:gd name="T88" fmla="*/ 593 w 1949"/>
                  <a:gd name="T89" fmla="*/ 245 h 344"/>
                  <a:gd name="T90" fmla="*/ 413 w 1949"/>
                  <a:gd name="T91" fmla="*/ 179 h 344"/>
                  <a:gd name="T92" fmla="*/ 443 w 1949"/>
                  <a:gd name="T93" fmla="*/ 176 h 344"/>
                  <a:gd name="T94" fmla="*/ 178 w 1949"/>
                  <a:gd name="T95" fmla="*/ 94 h 344"/>
                  <a:gd name="T96" fmla="*/ 190 w 1949"/>
                  <a:gd name="T97" fmla="*/ 266 h 344"/>
                  <a:gd name="T98" fmla="*/ 262 w 1949"/>
                  <a:gd name="T99" fmla="*/ 113 h 344"/>
                  <a:gd name="T100" fmla="*/ 272 w 1949"/>
                  <a:gd name="T101" fmla="*/ 86 h 344"/>
                  <a:gd name="T102" fmla="*/ 31 w 1949"/>
                  <a:gd name="T103" fmla="*/ 37 h 344"/>
                  <a:gd name="T104" fmla="*/ 31 w 1949"/>
                  <a:gd name="T105" fmla="*/ 132 h 344"/>
                  <a:gd name="T106" fmla="*/ 117 w 1949"/>
                  <a:gd name="T107" fmla="*/ 25 h 344"/>
                  <a:gd name="T108" fmla="*/ 5 w 1949"/>
                  <a:gd name="T109" fmla="*/ 266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949" h="344">
                    <a:moveTo>
                      <a:pt x="1910" y="218"/>
                    </a:moveTo>
                    <a:cubicBezTo>
                      <a:pt x="1891" y="231"/>
                      <a:pt x="1880" y="236"/>
                      <a:pt x="1866" y="236"/>
                    </a:cubicBezTo>
                    <a:cubicBezTo>
                      <a:pt x="1842" y="236"/>
                      <a:pt x="1832" y="217"/>
                      <a:pt x="1832" y="172"/>
                    </a:cubicBezTo>
                    <a:cubicBezTo>
                      <a:pt x="1832" y="130"/>
                      <a:pt x="1847" y="107"/>
                      <a:pt x="1875" y="107"/>
                    </a:cubicBezTo>
                    <a:cubicBezTo>
                      <a:pt x="1886" y="107"/>
                      <a:pt x="1895" y="110"/>
                      <a:pt x="1910" y="118"/>
                    </a:cubicBezTo>
                    <a:lnTo>
                      <a:pt x="1910" y="218"/>
                    </a:lnTo>
                    <a:close/>
                    <a:moveTo>
                      <a:pt x="1912" y="245"/>
                    </a:moveTo>
                    <a:cubicBezTo>
                      <a:pt x="1912" y="246"/>
                      <a:pt x="1912" y="251"/>
                      <a:pt x="1912" y="260"/>
                    </a:cubicBezTo>
                    <a:cubicBezTo>
                      <a:pt x="1912" y="267"/>
                      <a:pt x="1913" y="273"/>
                      <a:pt x="1913" y="279"/>
                    </a:cubicBezTo>
                    <a:cubicBezTo>
                      <a:pt x="1913" y="308"/>
                      <a:pt x="1901" y="319"/>
                      <a:pt x="1873" y="319"/>
                    </a:cubicBezTo>
                    <a:cubicBezTo>
                      <a:pt x="1859" y="319"/>
                      <a:pt x="1841" y="314"/>
                      <a:pt x="1824" y="306"/>
                    </a:cubicBezTo>
                    <a:cubicBezTo>
                      <a:pt x="1824" y="305"/>
                      <a:pt x="1822" y="304"/>
                      <a:pt x="1822" y="304"/>
                    </a:cubicBezTo>
                    <a:cubicBezTo>
                      <a:pt x="1821" y="304"/>
                      <a:pt x="1820" y="305"/>
                      <a:pt x="1819" y="307"/>
                    </a:cubicBezTo>
                    <a:lnTo>
                      <a:pt x="1813" y="322"/>
                    </a:lnTo>
                    <a:cubicBezTo>
                      <a:pt x="1812" y="322"/>
                      <a:pt x="1812" y="323"/>
                      <a:pt x="1812" y="323"/>
                    </a:cubicBezTo>
                    <a:lnTo>
                      <a:pt x="1812" y="324"/>
                    </a:lnTo>
                    <a:cubicBezTo>
                      <a:pt x="1812" y="326"/>
                      <a:pt x="1812" y="327"/>
                      <a:pt x="1814" y="328"/>
                    </a:cubicBezTo>
                    <a:cubicBezTo>
                      <a:pt x="1831" y="338"/>
                      <a:pt x="1854" y="344"/>
                      <a:pt x="1875" y="344"/>
                    </a:cubicBezTo>
                    <a:cubicBezTo>
                      <a:pt x="1918" y="344"/>
                      <a:pt x="1941" y="321"/>
                      <a:pt x="1941" y="278"/>
                    </a:cubicBezTo>
                    <a:cubicBezTo>
                      <a:pt x="1941" y="273"/>
                      <a:pt x="1940" y="266"/>
                      <a:pt x="1940" y="257"/>
                    </a:cubicBezTo>
                    <a:lnTo>
                      <a:pt x="1939" y="236"/>
                    </a:lnTo>
                    <a:cubicBezTo>
                      <a:pt x="1938" y="224"/>
                      <a:pt x="1938" y="215"/>
                      <a:pt x="1938" y="194"/>
                    </a:cubicBezTo>
                    <a:lnTo>
                      <a:pt x="1938" y="137"/>
                    </a:lnTo>
                    <a:cubicBezTo>
                      <a:pt x="1938" y="121"/>
                      <a:pt x="1941" y="110"/>
                      <a:pt x="1948" y="99"/>
                    </a:cubicBezTo>
                    <a:cubicBezTo>
                      <a:pt x="1949" y="97"/>
                      <a:pt x="1949" y="95"/>
                      <a:pt x="1949" y="95"/>
                    </a:cubicBezTo>
                    <a:cubicBezTo>
                      <a:pt x="1949" y="94"/>
                      <a:pt x="1949" y="93"/>
                      <a:pt x="1948" y="92"/>
                    </a:cubicBezTo>
                    <a:lnTo>
                      <a:pt x="1931" y="82"/>
                    </a:lnTo>
                    <a:cubicBezTo>
                      <a:pt x="1930" y="82"/>
                      <a:pt x="1929" y="81"/>
                      <a:pt x="1928" y="81"/>
                    </a:cubicBezTo>
                    <a:cubicBezTo>
                      <a:pt x="1926" y="81"/>
                      <a:pt x="1922" y="88"/>
                      <a:pt x="1918" y="98"/>
                    </a:cubicBezTo>
                    <a:cubicBezTo>
                      <a:pt x="1901" y="87"/>
                      <a:pt x="1889" y="83"/>
                      <a:pt x="1873" y="83"/>
                    </a:cubicBezTo>
                    <a:cubicBezTo>
                      <a:pt x="1828" y="83"/>
                      <a:pt x="1802" y="117"/>
                      <a:pt x="1802" y="179"/>
                    </a:cubicBezTo>
                    <a:cubicBezTo>
                      <a:pt x="1802" y="230"/>
                      <a:pt x="1824" y="261"/>
                      <a:pt x="1860" y="261"/>
                    </a:cubicBezTo>
                    <a:cubicBezTo>
                      <a:pt x="1878" y="261"/>
                      <a:pt x="1894" y="255"/>
                      <a:pt x="1912" y="241"/>
                    </a:cubicBezTo>
                    <a:lnTo>
                      <a:pt x="1912" y="245"/>
                    </a:lnTo>
                    <a:close/>
                    <a:moveTo>
                      <a:pt x="1637" y="84"/>
                    </a:moveTo>
                    <a:cubicBezTo>
                      <a:pt x="1636" y="84"/>
                      <a:pt x="1635" y="84"/>
                      <a:pt x="1634" y="84"/>
                    </a:cubicBezTo>
                    <a:lnTo>
                      <a:pt x="1617" y="94"/>
                    </a:lnTo>
                    <a:cubicBezTo>
                      <a:pt x="1616" y="95"/>
                      <a:pt x="1615" y="95"/>
                      <a:pt x="1615" y="97"/>
                    </a:cubicBezTo>
                    <a:cubicBezTo>
                      <a:pt x="1615" y="97"/>
                      <a:pt x="1615" y="98"/>
                      <a:pt x="1616" y="99"/>
                    </a:cubicBezTo>
                    <a:cubicBezTo>
                      <a:pt x="1621" y="110"/>
                      <a:pt x="1623" y="118"/>
                      <a:pt x="1623" y="134"/>
                    </a:cubicBezTo>
                    <a:lnTo>
                      <a:pt x="1623" y="262"/>
                    </a:lnTo>
                    <a:cubicBezTo>
                      <a:pt x="1623" y="265"/>
                      <a:pt x="1623" y="266"/>
                      <a:pt x="1627" y="266"/>
                    </a:cubicBezTo>
                    <a:lnTo>
                      <a:pt x="1647" y="266"/>
                    </a:lnTo>
                    <a:cubicBezTo>
                      <a:pt x="1650" y="266"/>
                      <a:pt x="1651" y="265"/>
                      <a:pt x="1651" y="262"/>
                    </a:cubicBezTo>
                    <a:lnTo>
                      <a:pt x="1651" y="130"/>
                    </a:lnTo>
                    <a:cubicBezTo>
                      <a:pt x="1670" y="113"/>
                      <a:pt x="1683" y="107"/>
                      <a:pt x="1699" y="107"/>
                    </a:cubicBezTo>
                    <a:cubicBezTo>
                      <a:pt x="1717" y="107"/>
                      <a:pt x="1724" y="116"/>
                      <a:pt x="1724" y="138"/>
                    </a:cubicBezTo>
                    <a:lnTo>
                      <a:pt x="1724" y="262"/>
                    </a:lnTo>
                    <a:cubicBezTo>
                      <a:pt x="1724" y="265"/>
                      <a:pt x="1725" y="266"/>
                      <a:pt x="1728" y="266"/>
                    </a:cubicBezTo>
                    <a:lnTo>
                      <a:pt x="1748" y="266"/>
                    </a:lnTo>
                    <a:cubicBezTo>
                      <a:pt x="1751" y="266"/>
                      <a:pt x="1752" y="265"/>
                      <a:pt x="1752" y="262"/>
                    </a:cubicBezTo>
                    <a:lnTo>
                      <a:pt x="1752" y="138"/>
                    </a:lnTo>
                    <a:cubicBezTo>
                      <a:pt x="1752" y="98"/>
                      <a:pt x="1740" y="83"/>
                      <a:pt x="1708" y="83"/>
                    </a:cubicBezTo>
                    <a:cubicBezTo>
                      <a:pt x="1688" y="83"/>
                      <a:pt x="1671" y="90"/>
                      <a:pt x="1648" y="108"/>
                    </a:cubicBezTo>
                    <a:cubicBezTo>
                      <a:pt x="1645" y="94"/>
                      <a:pt x="1641" y="84"/>
                      <a:pt x="1637" y="84"/>
                    </a:cubicBezTo>
                    <a:close/>
                    <a:moveTo>
                      <a:pt x="1532" y="262"/>
                    </a:moveTo>
                    <a:lnTo>
                      <a:pt x="1532" y="263"/>
                    </a:lnTo>
                    <a:cubicBezTo>
                      <a:pt x="1532" y="265"/>
                      <a:pt x="1534" y="266"/>
                      <a:pt x="1537" y="266"/>
                    </a:cubicBezTo>
                    <a:lnTo>
                      <a:pt x="1556" y="266"/>
                    </a:lnTo>
                    <a:cubicBezTo>
                      <a:pt x="1560" y="266"/>
                      <a:pt x="1561" y="265"/>
                      <a:pt x="1561" y="262"/>
                    </a:cubicBezTo>
                    <a:lnTo>
                      <a:pt x="1561" y="92"/>
                    </a:lnTo>
                    <a:cubicBezTo>
                      <a:pt x="1561" y="89"/>
                      <a:pt x="1560" y="88"/>
                      <a:pt x="1558" y="88"/>
                    </a:cubicBezTo>
                    <a:lnTo>
                      <a:pt x="1556" y="88"/>
                    </a:lnTo>
                    <a:lnTo>
                      <a:pt x="1503" y="88"/>
                    </a:lnTo>
                    <a:lnTo>
                      <a:pt x="1501" y="88"/>
                    </a:lnTo>
                    <a:cubicBezTo>
                      <a:pt x="1500" y="88"/>
                      <a:pt x="1499" y="89"/>
                      <a:pt x="1499" y="92"/>
                    </a:cubicBezTo>
                    <a:lnTo>
                      <a:pt x="1499" y="107"/>
                    </a:lnTo>
                    <a:cubicBezTo>
                      <a:pt x="1499" y="110"/>
                      <a:pt x="1500" y="111"/>
                      <a:pt x="1501" y="111"/>
                    </a:cubicBezTo>
                    <a:lnTo>
                      <a:pt x="1503" y="111"/>
                    </a:lnTo>
                    <a:lnTo>
                      <a:pt x="1532" y="111"/>
                    </a:lnTo>
                    <a:lnTo>
                      <a:pt x="1532" y="262"/>
                    </a:lnTo>
                    <a:close/>
                    <a:moveTo>
                      <a:pt x="1544" y="0"/>
                    </a:moveTo>
                    <a:cubicBezTo>
                      <a:pt x="1532" y="0"/>
                      <a:pt x="1521" y="10"/>
                      <a:pt x="1521" y="22"/>
                    </a:cubicBezTo>
                    <a:cubicBezTo>
                      <a:pt x="1521" y="35"/>
                      <a:pt x="1532" y="45"/>
                      <a:pt x="1544" y="45"/>
                    </a:cubicBezTo>
                    <a:cubicBezTo>
                      <a:pt x="1556" y="45"/>
                      <a:pt x="1566" y="35"/>
                      <a:pt x="1566" y="22"/>
                    </a:cubicBezTo>
                    <a:cubicBezTo>
                      <a:pt x="1566" y="10"/>
                      <a:pt x="1556" y="0"/>
                      <a:pt x="1544" y="0"/>
                    </a:cubicBezTo>
                    <a:close/>
                    <a:moveTo>
                      <a:pt x="1267" y="84"/>
                    </a:moveTo>
                    <a:cubicBezTo>
                      <a:pt x="1267" y="84"/>
                      <a:pt x="1265" y="84"/>
                      <a:pt x="1264" y="84"/>
                    </a:cubicBezTo>
                    <a:lnTo>
                      <a:pt x="1249" y="93"/>
                    </a:lnTo>
                    <a:cubicBezTo>
                      <a:pt x="1248" y="94"/>
                      <a:pt x="1247" y="95"/>
                      <a:pt x="1247" y="95"/>
                    </a:cubicBezTo>
                    <a:cubicBezTo>
                      <a:pt x="1247" y="96"/>
                      <a:pt x="1248" y="97"/>
                      <a:pt x="1248" y="97"/>
                    </a:cubicBezTo>
                    <a:lnTo>
                      <a:pt x="1250" y="101"/>
                    </a:lnTo>
                    <a:cubicBezTo>
                      <a:pt x="1253" y="110"/>
                      <a:pt x="1254" y="116"/>
                      <a:pt x="1254" y="128"/>
                    </a:cubicBezTo>
                    <a:lnTo>
                      <a:pt x="1254" y="262"/>
                    </a:lnTo>
                    <a:lnTo>
                      <a:pt x="1254" y="263"/>
                    </a:lnTo>
                    <a:cubicBezTo>
                      <a:pt x="1254" y="265"/>
                      <a:pt x="1256" y="266"/>
                      <a:pt x="1259" y="266"/>
                    </a:cubicBezTo>
                    <a:lnTo>
                      <a:pt x="1278" y="266"/>
                    </a:lnTo>
                    <a:cubicBezTo>
                      <a:pt x="1281" y="266"/>
                      <a:pt x="1282" y="265"/>
                      <a:pt x="1282" y="262"/>
                    </a:cubicBezTo>
                    <a:lnTo>
                      <a:pt x="1282" y="123"/>
                    </a:lnTo>
                    <a:cubicBezTo>
                      <a:pt x="1297" y="111"/>
                      <a:pt x="1307" y="107"/>
                      <a:pt x="1319" y="107"/>
                    </a:cubicBezTo>
                    <a:cubicBezTo>
                      <a:pt x="1335" y="107"/>
                      <a:pt x="1343" y="116"/>
                      <a:pt x="1343" y="134"/>
                    </a:cubicBezTo>
                    <a:lnTo>
                      <a:pt x="1343" y="262"/>
                    </a:lnTo>
                    <a:cubicBezTo>
                      <a:pt x="1343" y="265"/>
                      <a:pt x="1344" y="266"/>
                      <a:pt x="1348" y="266"/>
                    </a:cubicBezTo>
                    <a:lnTo>
                      <a:pt x="1367" y="266"/>
                    </a:lnTo>
                    <a:cubicBezTo>
                      <a:pt x="1370" y="266"/>
                      <a:pt x="1371" y="265"/>
                      <a:pt x="1371" y="263"/>
                    </a:cubicBezTo>
                    <a:lnTo>
                      <a:pt x="1371" y="262"/>
                    </a:lnTo>
                    <a:lnTo>
                      <a:pt x="1371" y="122"/>
                    </a:lnTo>
                    <a:cubicBezTo>
                      <a:pt x="1388" y="110"/>
                      <a:pt x="1397" y="107"/>
                      <a:pt x="1409" y="107"/>
                    </a:cubicBezTo>
                    <a:cubicBezTo>
                      <a:pt x="1425" y="107"/>
                      <a:pt x="1432" y="115"/>
                      <a:pt x="1432" y="134"/>
                    </a:cubicBezTo>
                    <a:lnTo>
                      <a:pt x="1432" y="262"/>
                    </a:lnTo>
                    <a:cubicBezTo>
                      <a:pt x="1432" y="265"/>
                      <a:pt x="1433" y="266"/>
                      <a:pt x="1437" y="266"/>
                    </a:cubicBezTo>
                    <a:lnTo>
                      <a:pt x="1456" y="266"/>
                    </a:lnTo>
                    <a:cubicBezTo>
                      <a:pt x="1460" y="266"/>
                      <a:pt x="1460" y="265"/>
                      <a:pt x="1460" y="262"/>
                    </a:cubicBezTo>
                    <a:lnTo>
                      <a:pt x="1460" y="135"/>
                    </a:lnTo>
                    <a:cubicBezTo>
                      <a:pt x="1460" y="98"/>
                      <a:pt x="1448" y="83"/>
                      <a:pt x="1420" y="83"/>
                    </a:cubicBezTo>
                    <a:cubicBezTo>
                      <a:pt x="1403" y="83"/>
                      <a:pt x="1388" y="89"/>
                      <a:pt x="1366" y="105"/>
                    </a:cubicBezTo>
                    <a:cubicBezTo>
                      <a:pt x="1359" y="90"/>
                      <a:pt x="1348" y="83"/>
                      <a:pt x="1330" y="83"/>
                    </a:cubicBezTo>
                    <a:cubicBezTo>
                      <a:pt x="1313" y="83"/>
                      <a:pt x="1298" y="89"/>
                      <a:pt x="1278" y="105"/>
                    </a:cubicBezTo>
                    <a:cubicBezTo>
                      <a:pt x="1275" y="92"/>
                      <a:pt x="1270" y="84"/>
                      <a:pt x="1267" y="84"/>
                    </a:cubicBezTo>
                    <a:moveTo>
                      <a:pt x="1000" y="84"/>
                    </a:moveTo>
                    <a:cubicBezTo>
                      <a:pt x="1000" y="84"/>
                      <a:pt x="998" y="84"/>
                      <a:pt x="997" y="84"/>
                    </a:cubicBezTo>
                    <a:lnTo>
                      <a:pt x="983" y="93"/>
                    </a:lnTo>
                    <a:cubicBezTo>
                      <a:pt x="981" y="94"/>
                      <a:pt x="981" y="95"/>
                      <a:pt x="981" y="95"/>
                    </a:cubicBezTo>
                    <a:cubicBezTo>
                      <a:pt x="981" y="96"/>
                      <a:pt x="981" y="97"/>
                      <a:pt x="981" y="97"/>
                    </a:cubicBezTo>
                    <a:lnTo>
                      <a:pt x="983" y="101"/>
                    </a:lnTo>
                    <a:cubicBezTo>
                      <a:pt x="986" y="110"/>
                      <a:pt x="988" y="116"/>
                      <a:pt x="988" y="128"/>
                    </a:cubicBezTo>
                    <a:lnTo>
                      <a:pt x="988" y="262"/>
                    </a:lnTo>
                    <a:lnTo>
                      <a:pt x="988" y="263"/>
                    </a:lnTo>
                    <a:cubicBezTo>
                      <a:pt x="988" y="265"/>
                      <a:pt x="989" y="266"/>
                      <a:pt x="992" y="266"/>
                    </a:cubicBezTo>
                    <a:lnTo>
                      <a:pt x="1011" y="266"/>
                    </a:lnTo>
                    <a:cubicBezTo>
                      <a:pt x="1015" y="266"/>
                      <a:pt x="1015" y="265"/>
                      <a:pt x="1015" y="262"/>
                    </a:cubicBezTo>
                    <a:lnTo>
                      <a:pt x="1015" y="123"/>
                    </a:lnTo>
                    <a:cubicBezTo>
                      <a:pt x="1030" y="111"/>
                      <a:pt x="1041" y="107"/>
                      <a:pt x="1052" y="107"/>
                    </a:cubicBezTo>
                    <a:cubicBezTo>
                      <a:pt x="1069" y="107"/>
                      <a:pt x="1077" y="116"/>
                      <a:pt x="1077" y="134"/>
                    </a:cubicBezTo>
                    <a:lnTo>
                      <a:pt x="1077" y="262"/>
                    </a:lnTo>
                    <a:cubicBezTo>
                      <a:pt x="1077" y="265"/>
                      <a:pt x="1077" y="266"/>
                      <a:pt x="1081" y="266"/>
                    </a:cubicBezTo>
                    <a:lnTo>
                      <a:pt x="1100" y="266"/>
                    </a:lnTo>
                    <a:cubicBezTo>
                      <a:pt x="1103" y="266"/>
                      <a:pt x="1104" y="265"/>
                      <a:pt x="1104" y="263"/>
                    </a:cubicBezTo>
                    <a:lnTo>
                      <a:pt x="1104" y="262"/>
                    </a:lnTo>
                    <a:lnTo>
                      <a:pt x="1104" y="122"/>
                    </a:lnTo>
                    <a:cubicBezTo>
                      <a:pt x="1121" y="110"/>
                      <a:pt x="1130" y="107"/>
                      <a:pt x="1142" y="107"/>
                    </a:cubicBezTo>
                    <a:cubicBezTo>
                      <a:pt x="1158" y="107"/>
                      <a:pt x="1166" y="115"/>
                      <a:pt x="1166" y="134"/>
                    </a:cubicBezTo>
                    <a:lnTo>
                      <a:pt x="1166" y="262"/>
                    </a:lnTo>
                    <a:cubicBezTo>
                      <a:pt x="1166" y="265"/>
                      <a:pt x="1166" y="266"/>
                      <a:pt x="1170" y="266"/>
                    </a:cubicBezTo>
                    <a:lnTo>
                      <a:pt x="1189" y="266"/>
                    </a:lnTo>
                    <a:cubicBezTo>
                      <a:pt x="1193" y="266"/>
                      <a:pt x="1193" y="265"/>
                      <a:pt x="1193" y="262"/>
                    </a:cubicBezTo>
                    <a:lnTo>
                      <a:pt x="1193" y="135"/>
                    </a:lnTo>
                    <a:cubicBezTo>
                      <a:pt x="1193" y="98"/>
                      <a:pt x="1182" y="83"/>
                      <a:pt x="1153" y="83"/>
                    </a:cubicBezTo>
                    <a:cubicBezTo>
                      <a:pt x="1136" y="83"/>
                      <a:pt x="1121" y="89"/>
                      <a:pt x="1099" y="105"/>
                    </a:cubicBezTo>
                    <a:cubicBezTo>
                      <a:pt x="1093" y="90"/>
                      <a:pt x="1081" y="83"/>
                      <a:pt x="1064" y="83"/>
                    </a:cubicBezTo>
                    <a:cubicBezTo>
                      <a:pt x="1046" y="83"/>
                      <a:pt x="1031" y="89"/>
                      <a:pt x="1011" y="105"/>
                    </a:cubicBezTo>
                    <a:cubicBezTo>
                      <a:pt x="1008" y="92"/>
                      <a:pt x="1004" y="84"/>
                      <a:pt x="1000" y="84"/>
                    </a:cubicBezTo>
                    <a:close/>
                    <a:moveTo>
                      <a:pt x="898" y="225"/>
                    </a:moveTo>
                    <a:cubicBezTo>
                      <a:pt x="881" y="240"/>
                      <a:pt x="868" y="247"/>
                      <a:pt x="855" y="247"/>
                    </a:cubicBezTo>
                    <a:cubicBezTo>
                      <a:pt x="839" y="247"/>
                      <a:pt x="828" y="234"/>
                      <a:pt x="828" y="217"/>
                    </a:cubicBezTo>
                    <a:cubicBezTo>
                      <a:pt x="828" y="191"/>
                      <a:pt x="851" y="178"/>
                      <a:pt x="898" y="177"/>
                    </a:cubicBezTo>
                    <a:lnTo>
                      <a:pt x="898" y="225"/>
                    </a:lnTo>
                    <a:close/>
                    <a:moveTo>
                      <a:pt x="799" y="219"/>
                    </a:moveTo>
                    <a:cubicBezTo>
                      <a:pt x="799" y="250"/>
                      <a:pt x="819" y="270"/>
                      <a:pt x="849" y="270"/>
                    </a:cubicBezTo>
                    <a:cubicBezTo>
                      <a:pt x="869" y="270"/>
                      <a:pt x="885" y="263"/>
                      <a:pt x="902" y="247"/>
                    </a:cubicBezTo>
                    <a:cubicBezTo>
                      <a:pt x="906" y="259"/>
                      <a:pt x="912" y="270"/>
                      <a:pt x="916" y="270"/>
                    </a:cubicBezTo>
                    <a:cubicBezTo>
                      <a:pt x="916" y="270"/>
                      <a:pt x="918" y="269"/>
                      <a:pt x="919" y="269"/>
                    </a:cubicBezTo>
                    <a:lnTo>
                      <a:pt x="935" y="259"/>
                    </a:lnTo>
                    <a:cubicBezTo>
                      <a:pt x="936" y="258"/>
                      <a:pt x="936" y="257"/>
                      <a:pt x="936" y="256"/>
                    </a:cubicBezTo>
                    <a:cubicBezTo>
                      <a:pt x="936" y="256"/>
                      <a:pt x="936" y="255"/>
                      <a:pt x="935" y="255"/>
                    </a:cubicBezTo>
                    <a:cubicBezTo>
                      <a:pt x="927" y="240"/>
                      <a:pt x="926" y="232"/>
                      <a:pt x="926" y="206"/>
                    </a:cubicBezTo>
                    <a:lnTo>
                      <a:pt x="926" y="136"/>
                    </a:lnTo>
                    <a:cubicBezTo>
                      <a:pt x="926" y="100"/>
                      <a:pt x="907" y="84"/>
                      <a:pt x="867" y="84"/>
                    </a:cubicBezTo>
                    <a:cubicBezTo>
                      <a:pt x="851" y="84"/>
                      <a:pt x="836" y="87"/>
                      <a:pt x="821" y="92"/>
                    </a:cubicBezTo>
                    <a:cubicBezTo>
                      <a:pt x="811" y="96"/>
                      <a:pt x="808" y="99"/>
                      <a:pt x="808" y="101"/>
                    </a:cubicBezTo>
                    <a:cubicBezTo>
                      <a:pt x="808" y="102"/>
                      <a:pt x="808" y="102"/>
                      <a:pt x="809" y="104"/>
                    </a:cubicBezTo>
                    <a:lnTo>
                      <a:pt x="814" y="119"/>
                    </a:lnTo>
                    <a:cubicBezTo>
                      <a:pt x="814" y="120"/>
                      <a:pt x="815" y="121"/>
                      <a:pt x="817" y="121"/>
                    </a:cubicBezTo>
                    <a:cubicBezTo>
                      <a:pt x="817" y="121"/>
                      <a:pt x="818" y="120"/>
                      <a:pt x="819" y="120"/>
                    </a:cubicBezTo>
                    <a:cubicBezTo>
                      <a:pt x="837" y="112"/>
                      <a:pt x="849" y="109"/>
                      <a:pt x="863" y="109"/>
                    </a:cubicBezTo>
                    <a:cubicBezTo>
                      <a:pt x="888" y="109"/>
                      <a:pt x="898" y="118"/>
                      <a:pt x="898" y="142"/>
                    </a:cubicBezTo>
                    <a:lnTo>
                      <a:pt x="898" y="154"/>
                    </a:lnTo>
                    <a:cubicBezTo>
                      <a:pt x="832" y="155"/>
                      <a:pt x="799" y="177"/>
                      <a:pt x="799" y="219"/>
                    </a:cubicBezTo>
                    <a:close/>
                    <a:moveTo>
                      <a:pt x="706" y="97"/>
                    </a:moveTo>
                    <a:cubicBezTo>
                      <a:pt x="702" y="88"/>
                      <a:pt x="699" y="83"/>
                      <a:pt x="696" y="83"/>
                    </a:cubicBezTo>
                    <a:cubicBezTo>
                      <a:pt x="696" y="83"/>
                      <a:pt x="694" y="83"/>
                      <a:pt x="693" y="84"/>
                    </a:cubicBezTo>
                    <a:lnTo>
                      <a:pt x="678" y="94"/>
                    </a:lnTo>
                    <a:cubicBezTo>
                      <a:pt x="676" y="94"/>
                      <a:pt x="676" y="95"/>
                      <a:pt x="676" y="97"/>
                    </a:cubicBezTo>
                    <a:cubicBezTo>
                      <a:pt x="676" y="98"/>
                      <a:pt x="676" y="99"/>
                      <a:pt x="677" y="100"/>
                    </a:cubicBezTo>
                    <a:cubicBezTo>
                      <a:pt x="685" y="115"/>
                      <a:pt x="686" y="121"/>
                      <a:pt x="686" y="150"/>
                    </a:cubicBezTo>
                    <a:lnTo>
                      <a:pt x="686" y="262"/>
                    </a:lnTo>
                    <a:cubicBezTo>
                      <a:pt x="686" y="265"/>
                      <a:pt x="687" y="266"/>
                      <a:pt x="691" y="266"/>
                    </a:cubicBezTo>
                    <a:lnTo>
                      <a:pt x="710" y="266"/>
                    </a:lnTo>
                    <a:cubicBezTo>
                      <a:pt x="714" y="266"/>
                      <a:pt x="714" y="266"/>
                      <a:pt x="714" y="262"/>
                    </a:cubicBezTo>
                    <a:lnTo>
                      <a:pt x="714" y="139"/>
                    </a:lnTo>
                    <a:cubicBezTo>
                      <a:pt x="733" y="117"/>
                      <a:pt x="741" y="111"/>
                      <a:pt x="751" y="111"/>
                    </a:cubicBezTo>
                    <a:cubicBezTo>
                      <a:pt x="754" y="111"/>
                      <a:pt x="756" y="111"/>
                      <a:pt x="762" y="113"/>
                    </a:cubicBezTo>
                    <a:cubicBezTo>
                      <a:pt x="763" y="113"/>
                      <a:pt x="763" y="113"/>
                      <a:pt x="764" y="113"/>
                    </a:cubicBezTo>
                    <a:cubicBezTo>
                      <a:pt x="764" y="113"/>
                      <a:pt x="765" y="113"/>
                      <a:pt x="765" y="112"/>
                    </a:cubicBezTo>
                    <a:lnTo>
                      <a:pt x="775" y="92"/>
                    </a:lnTo>
                    <a:cubicBezTo>
                      <a:pt x="775" y="91"/>
                      <a:pt x="775" y="89"/>
                      <a:pt x="775" y="89"/>
                    </a:cubicBezTo>
                    <a:cubicBezTo>
                      <a:pt x="775" y="88"/>
                      <a:pt x="774" y="87"/>
                      <a:pt x="773" y="86"/>
                    </a:cubicBezTo>
                    <a:cubicBezTo>
                      <a:pt x="768" y="84"/>
                      <a:pt x="762" y="83"/>
                      <a:pt x="757" y="83"/>
                    </a:cubicBezTo>
                    <a:cubicBezTo>
                      <a:pt x="742" y="83"/>
                      <a:pt x="734" y="88"/>
                      <a:pt x="715" y="109"/>
                    </a:cubicBezTo>
                    <a:lnTo>
                      <a:pt x="710" y="114"/>
                    </a:lnTo>
                    <a:cubicBezTo>
                      <a:pt x="709" y="106"/>
                      <a:pt x="708" y="103"/>
                      <a:pt x="706" y="97"/>
                    </a:cubicBezTo>
                    <a:close/>
                    <a:moveTo>
                      <a:pt x="592" y="218"/>
                    </a:moveTo>
                    <a:cubicBezTo>
                      <a:pt x="573" y="231"/>
                      <a:pt x="561" y="236"/>
                      <a:pt x="548" y="236"/>
                    </a:cubicBezTo>
                    <a:cubicBezTo>
                      <a:pt x="524" y="236"/>
                      <a:pt x="514" y="217"/>
                      <a:pt x="514" y="172"/>
                    </a:cubicBezTo>
                    <a:cubicBezTo>
                      <a:pt x="514" y="130"/>
                      <a:pt x="529" y="107"/>
                      <a:pt x="556" y="107"/>
                    </a:cubicBezTo>
                    <a:cubicBezTo>
                      <a:pt x="567" y="107"/>
                      <a:pt x="577" y="110"/>
                      <a:pt x="592" y="118"/>
                    </a:cubicBezTo>
                    <a:lnTo>
                      <a:pt x="592" y="218"/>
                    </a:lnTo>
                    <a:close/>
                    <a:moveTo>
                      <a:pt x="593" y="245"/>
                    </a:moveTo>
                    <a:cubicBezTo>
                      <a:pt x="593" y="246"/>
                      <a:pt x="594" y="251"/>
                      <a:pt x="594" y="260"/>
                    </a:cubicBezTo>
                    <a:cubicBezTo>
                      <a:pt x="594" y="267"/>
                      <a:pt x="595" y="273"/>
                      <a:pt x="595" y="279"/>
                    </a:cubicBezTo>
                    <a:cubicBezTo>
                      <a:pt x="595" y="308"/>
                      <a:pt x="583" y="319"/>
                      <a:pt x="555" y="319"/>
                    </a:cubicBezTo>
                    <a:cubicBezTo>
                      <a:pt x="541" y="319"/>
                      <a:pt x="523" y="314"/>
                      <a:pt x="506" y="306"/>
                    </a:cubicBezTo>
                    <a:cubicBezTo>
                      <a:pt x="506" y="305"/>
                      <a:pt x="504" y="304"/>
                      <a:pt x="504" y="304"/>
                    </a:cubicBezTo>
                    <a:cubicBezTo>
                      <a:pt x="503" y="304"/>
                      <a:pt x="502" y="305"/>
                      <a:pt x="501" y="307"/>
                    </a:cubicBezTo>
                    <a:lnTo>
                      <a:pt x="495" y="322"/>
                    </a:lnTo>
                    <a:cubicBezTo>
                      <a:pt x="494" y="322"/>
                      <a:pt x="494" y="323"/>
                      <a:pt x="494" y="323"/>
                    </a:cubicBezTo>
                    <a:lnTo>
                      <a:pt x="494" y="324"/>
                    </a:lnTo>
                    <a:cubicBezTo>
                      <a:pt x="494" y="326"/>
                      <a:pt x="494" y="327"/>
                      <a:pt x="496" y="328"/>
                    </a:cubicBezTo>
                    <a:cubicBezTo>
                      <a:pt x="512" y="338"/>
                      <a:pt x="536" y="344"/>
                      <a:pt x="556" y="344"/>
                    </a:cubicBezTo>
                    <a:cubicBezTo>
                      <a:pt x="600" y="344"/>
                      <a:pt x="622" y="321"/>
                      <a:pt x="622" y="278"/>
                    </a:cubicBezTo>
                    <a:cubicBezTo>
                      <a:pt x="622" y="273"/>
                      <a:pt x="622" y="266"/>
                      <a:pt x="622" y="257"/>
                    </a:cubicBezTo>
                    <a:lnTo>
                      <a:pt x="621" y="236"/>
                    </a:lnTo>
                    <a:cubicBezTo>
                      <a:pt x="620" y="224"/>
                      <a:pt x="620" y="215"/>
                      <a:pt x="620" y="194"/>
                    </a:cubicBezTo>
                    <a:lnTo>
                      <a:pt x="620" y="137"/>
                    </a:lnTo>
                    <a:cubicBezTo>
                      <a:pt x="620" y="121"/>
                      <a:pt x="622" y="110"/>
                      <a:pt x="629" y="99"/>
                    </a:cubicBezTo>
                    <a:cubicBezTo>
                      <a:pt x="631" y="97"/>
                      <a:pt x="631" y="95"/>
                      <a:pt x="631" y="95"/>
                    </a:cubicBezTo>
                    <a:cubicBezTo>
                      <a:pt x="631" y="94"/>
                      <a:pt x="631" y="93"/>
                      <a:pt x="630" y="92"/>
                    </a:cubicBezTo>
                    <a:lnTo>
                      <a:pt x="613" y="82"/>
                    </a:lnTo>
                    <a:cubicBezTo>
                      <a:pt x="612" y="82"/>
                      <a:pt x="611" y="81"/>
                      <a:pt x="610" y="81"/>
                    </a:cubicBezTo>
                    <a:cubicBezTo>
                      <a:pt x="608" y="81"/>
                      <a:pt x="604" y="88"/>
                      <a:pt x="600" y="98"/>
                    </a:cubicBezTo>
                    <a:cubicBezTo>
                      <a:pt x="583" y="87"/>
                      <a:pt x="571" y="83"/>
                      <a:pt x="554" y="83"/>
                    </a:cubicBezTo>
                    <a:cubicBezTo>
                      <a:pt x="509" y="83"/>
                      <a:pt x="484" y="117"/>
                      <a:pt x="484" y="179"/>
                    </a:cubicBezTo>
                    <a:cubicBezTo>
                      <a:pt x="484" y="230"/>
                      <a:pt x="506" y="261"/>
                      <a:pt x="542" y="261"/>
                    </a:cubicBezTo>
                    <a:cubicBezTo>
                      <a:pt x="560" y="261"/>
                      <a:pt x="576" y="255"/>
                      <a:pt x="593" y="241"/>
                    </a:cubicBezTo>
                    <a:lnTo>
                      <a:pt x="593" y="245"/>
                    </a:lnTo>
                    <a:close/>
                    <a:moveTo>
                      <a:pt x="369" y="248"/>
                    </a:moveTo>
                    <a:cubicBezTo>
                      <a:pt x="340" y="248"/>
                      <a:pt x="325" y="224"/>
                      <a:pt x="325" y="174"/>
                    </a:cubicBezTo>
                    <a:cubicBezTo>
                      <a:pt x="325" y="129"/>
                      <a:pt x="340" y="106"/>
                      <a:pt x="369" y="106"/>
                    </a:cubicBezTo>
                    <a:cubicBezTo>
                      <a:pt x="398" y="106"/>
                      <a:pt x="413" y="131"/>
                      <a:pt x="413" y="175"/>
                    </a:cubicBezTo>
                    <a:lnTo>
                      <a:pt x="413" y="179"/>
                    </a:lnTo>
                    <a:cubicBezTo>
                      <a:pt x="412" y="226"/>
                      <a:pt x="398" y="248"/>
                      <a:pt x="369" y="248"/>
                    </a:cubicBezTo>
                    <a:close/>
                    <a:moveTo>
                      <a:pt x="371" y="83"/>
                    </a:moveTo>
                    <a:cubicBezTo>
                      <a:pt x="323" y="83"/>
                      <a:pt x="295" y="118"/>
                      <a:pt x="295" y="178"/>
                    </a:cubicBezTo>
                    <a:cubicBezTo>
                      <a:pt x="295" y="237"/>
                      <a:pt x="321" y="271"/>
                      <a:pt x="367" y="271"/>
                    </a:cubicBezTo>
                    <a:cubicBezTo>
                      <a:pt x="415" y="271"/>
                      <a:pt x="443" y="236"/>
                      <a:pt x="443" y="176"/>
                    </a:cubicBezTo>
                    <a:cubicBezTo>
                      <a:pt x="443" y="117"/>
                      <a:pt x="416" y="83"/>
                      <a:pt x="371" y="83"/>
                    </a:cubicBezTo>
                    <a:close/>
                    <a:moveTo>
                      <a:pt x="206" y="97"/>
                    </a:moveTo>
                    <a:cubicBezTo>
                      <a:pt x="202" y="88"/>
                      <a:pt x="198" y="83"/>
                      <a:pt x="196" y="83"/>
                    </a:cubicBezTo>
                    <a:cubicBezTo>
                      <a:pt x="195" y="83"/>
                      <a:pt x="194" y="83"/>
                      <a:pt x="193" y="84"/>
                    </a:cubicBezTo>
                    <a:lnTo>
                      <a:pt x="178" y="94"/>
                    </a:lnTo>
                    <a:cubicBezTo>
                      <a:pt x="176" y="94"/>
                      <a:pt x="175" y="95"/>
                      <a:pt x="175" y="97"/>
                    </a:cubicBezTo>
                    <a:cubicBezTo>
                      <a:pt x="175" y="98"/>
                      <a:pt x="176" y="99"/>
                      <a:pt x="177" y="100"/>
                    </a:cubicBezTo>
                    <a:cubicBezTo>
                      <a:pt x="185" y="115"/>
                      <a:pt x="186" y="121"/>
                      <a:pt x="186" y="150"/>
                    </a:cubicBezTo>
                    <a:lnTo>
                      <a:pt x="186" y="262"/>
                    </a:lnTo>
                    <a:cubicBezTo>
                      <a:pt x="186" y="265"/>
                      <a:pt x="187" y="266"/>
                      <a:pt x="190" y="266"/>
                    </a:cubicBezTo>
                    <a:lnTo>
                      <a:pt x="210" y="266"/>
                    </a:lnTo>
                    <a:cubicBezTo>
                      <a:pt x="213" y="266"/>
                      <a:pt x="214" y="266"/>
                      <a:pt x="214" y="262"/>
                    </a:cubicBezTo>
                    <a:lnTo>
                      <a:pt x="214" y="139"/>
                    </a:lnTo>
                    <a:cubicBezTo>
                      <a:pt x="232" y="117"/>
                      <a:pt x="241" y="111"/>
                      <a:pt x="251" y="111"/>
                    </a:cubicBezTo>
                    <a:cubicBezTo>
                      <a:pt x="254" y="111"/>
                      <a:pt x="256" y="111"/>
                      <a:pt x="262" y="113"/>
                    </a:cubicBezTo>
                    <a:cubicBezTo>
                      <a:pt x="263" y="113"/>
                      <a:pt x="263" y="113"/>
                      <a:pt x="263" y="113"/>
                    </a:cubicBezTo>
                    <a:cubicBezTo>
                      <a:pt x="264" y="113"/>
                      <a:pt x="265" y="113"/>
                      <a:pt x="265" y="112"/>
                    </a:cubicBezTo>
                    <a:lnTo>
                      <a:pt x="274" y="92"/>
                    </a:lnTo>
                    <a:cubicBezTo>
                      <a:pt x="275" y="91"/>
                      <a:pt x="275" y="89"/>
                      <a:pt x="275" y="89"/>
                    </a:cubicBezTo>
                    <a:cubicBezTo>
                      <a:pt x="275" y="88"/>
                      <a:pt x="274" y="87"/>
                      <a:pt x="272" y="86"/>
                    </a:cubicBezTo>
                    <a:cubicBezTo>
                      <a:pt x="268" y="84"/>
                      <a:pt x="262" y="83"/>
                      <a:pt x="256" y="83"/>
                    </a:cubicBezTo>
                    <a:cubicBezTo>
                      <a:pt x="242" y="83"/>
                      <a:pt x="234" y="88"/>
                      <a:pt x="214" y="109"/>
                    </a:cubicBezTo>
                    <a:lnTo>
                      <a:pt x="210" y="114"/>
                    </a:lnTo>
                    <a:cubicBezTo>
                      <a:pt x="209" y="106"/>
                      <a:pt x="208" y="103"/>
                      <a:pt x="206" y="97"/>
                    </a:cubicBezTo>
                    <a:close/>
                    <a:moveTo>
                      <a:pt x="31" y="37"/>
                    </a:moveTo>
                    <a:lnTo>
                      <a:pt x="60" y="37"/>
                    </a:lnTo>
                    <a:cubicBezTo>
                      <a:pt x="96" y="37"/>
                      <a:pt x="107" y="48"/>
                      <a:pt x="107" y="81"/>
                    </a:cubicBezTo>
                    <a:cubicBezTo>
                      <a:pt x="107" y="97"/>
                      <a:pt x="103" y="110"/>
                      <a:pt x="95" y="119"/>
                    </a:cubicBezTo>
                    <a:cubicBezTo>
                      <a:pt x="86" y="129"/>
                      <a:pt x="77" y="132"/>
                      <a:pt x="55" y="132"/>
                    </a:cubicBezTo>
                    <a:lnTo>
                      <a:pt x="31" y="132"/>
                    </a:lnTo>
                    <a:lnTo>
                      <a:pt x="31" y="37"/>
                    </a:lnTo>
                    <a:close/>
                    <a:moveTo>
                      <a:pt x="58" y="158"/>
                    </a:moveTo>
                    <a:cubicBezTo>
                      <a:pt x="73" y="158"/>
                      <a:pt x="80" y="158"/>
                      <a:pt x="91" y="155"/>
                    </a:cubicBezTo>
                    <a:cubicBezTo>
                      <a:pt x="120" y="145"/>
                      <a:pt x="138" y="117"/>
                      <a:pt x="138" y="79"/>
                    </a:cubicBezTo>
                    <a:cubicBezTo>
                      <a:pt x="138" y="55"/>
                      <a:pt x="131" y="37"/>
                      <a:pt x="117" y="25"/>
                    </a:cubicBezTo>
                    <a:cubicBezTo>
                      <a:pt x="105" y="15"/>
                      <a:pt x="91" y="12"/>
                      <a:pt x="63" y="12"/>
                    </a:cubicBezTo>
                    <a:lnTo>
                      <a:pt x="5" y="12"/>
                    </a:lnTo>
                    <a:cubicBezTo>
                      <a:pt x="1" y="12"/>
                      <a:pt x="0" y="12"/>
                      <a:pt x="0" y="17"/>
                    </a:cubicBezTo>
                    <a:lnTo>
                      <a:pt x="0" y="261"/>
                    </a:lnTo>
                    <a:cubicBezTo>
                      <a:pt x="0" y="265"/>
                      <a:pt x="1" y="266"/>
                      <a:pt x="5" y="266"/>
                    </a:cubicBezTo>
                    <a:lnTo>
                      <a:pt x="26" y="266"/>
                    </a:lnTo>
                    <a:cubicBezTo>
                      <a:pt x="30" y="266"/>
                      <a:pt x="31" y="265"/>
                      <a:pt x="31" y="261"/>
                    </a:cubicBezTo>
                    <a:lnTo>
                      <a:pt x="31" y="158"/>
                    </a:lnTo>
                    <a:lnTo>
                      <a:pt x="58" y="1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" name="Rectangle 7">
                <a:extLst>
                  <a:ext uri="{FF2B5EF4-FFF2-40B4-BE49-F238E27FC236}">
                    <a16:creationId xmlns:a16="http://schemas.microsoft.com/office/drawing/2014/main" id="{FE88F82A-D9FC-036B-FEDD-597C3CB06A7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271" y="1996"/>
                <a:ext cx="524" cy="119"/>
              </a:xfrm>
              <a:prstGeom prst="rect">
                <a:avLst/>
              </a:prstGeom>
              <a:solidFill>
                <a:srgbClr val="AFCA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" name="Rectangle 8">
                <a:extLst>
                  <a:ext uri="{FF2B5EF4-FFF2-40B4-BE49-F238E27FC236}">
                    <a16:creationId xmlns:a16="http://schemas.microsoft.com/office/drawing/2014/main" id="{ACF27B9B-0BD2-1153-9F6D-4614A09E1A2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869" y="2169"/>
                <a:ext cx="926" cy="118"/>
              </a:xfrm>
              <a:prstGeom prst="rect">
                <a:avLst/>
              </a:prstGeom>
              <a:solidFill>
                <a:srgbClr val="0063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74915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Bildplatzhalter 43">
            <a:extLst>
              <a:ext uri="{FF2B5EF4-FFF2-40B4-BE49-F238E27FC236}">
                <a16:creationId xmlns:a16="http://schemas.microsoft.com/office/drawing/2014/main" id="{238F38A5-8548-8993-C893-E72BEBDD476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808163"/>
            <a:ext cx="12192000" cy="50498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5AEB8402-D8F3-87BF-B245-E43C680EA7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4400550"/>
            <a:ext cx="12191999" cy="639763"/>
          </a:xfrm>
          <a:solidFill>
            <a:schemeClr val="bg1">
              <a:lumMod val="95000"/>
              <a:alpha val="90000"/>
            </a:schemeClr>
          </a:solidFill>
        </p:spPr>
        <p:txBody>
          <a:bodyPr lIns="1800000" rIns="1800000"/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1588" indent="0">
              <a:buNone/>
              <a:defRPr/>
            </a:lvl2pPr>
          </a:lstStyle>
          <a:p>
            <a:pPr lvl="0"/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1C872E6-D5C8-20BB-D06B-B008AAF9480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0E2A2C3-6B0C-432F-AC19-55BD9E2B34BC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0615FAE-BC89-3236-48CF-5F97554E94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Department of Computer Science | Laboratory for Parallel Programming | &lt;author&gt;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D7ACC3-C400-C45E-7FFA-13830636268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0C102AE-0422-49F2-AB6F-2D341D1EB39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2" name="Titel 7">
            <a:extLst>
              <a:ext uri="{FF2B5EF4-FFF2-40B4-BE49-F238E27FC236}">
                <a16:creationId xmlns:a16="http://schemas.microsoft.com/office/drawing/2014/main" id="{D09EF6D6-CA7B-5FA1-754E-B8439057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05150"/>
            <a:ext cx="12192000" cy="1295401"/>
          </a:xfrm>
          <a:solidFill>
            <a:schemeClr val="bg1">
              <a:lumMod val="95000"/>
              <a:alpha val="90000"/>
            </a:schemeClr>
          </a:solidFill>
        </p:spPr>
        <p:txBody>
          <a:bodyPr lIns="1080000" rIns="1080000" anchor="b"/>
          <a:lstStyle>
            <a:lvl1pPr algn="ctr">
              <a:defRPr sz="44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20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AA3E3309-3C5A-28A0-0461-BCCBEA5659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5360" y="1820646"/>
            <a:ext cx="9600640" cy="453570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BB11E0-FA44-9080-8B02-C2D291A1D4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9CA4A4-481D-4515-8658-60CC5298CA63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0F3407-30DF-1ED9-55EA-38ADA866F3F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 smtClean="0"/>
              <a:t>Department of Computer Science | Laboratory for Parallel Programming | Marcus Ritter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767FA9-2B41-7581-BE3E-F2014B7BD27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0C102AE-0422-49F2-AB6F-2D341D1EB39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645037E-6B08-24B3-F268-5AFCFF475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schmal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Bildplatzhalter 43">
            <a:extLst>
              <a:ext uri="{FF2B5EF4-FFF2-40B4-BE49-F238E27FC236}">
                <a16:creationId xmlns:a16="http://schemas.microsoft.com/office/drawing/2014/main" id="{238F38A5-8548-8993-C893-E72BEBDD476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3090863"/>
            <a:ext cx="12192000" cy="37671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1C872E6-D5C8-20BB-D06B-B008AAF9480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0E2A2C3-6B0C-432F-AC19-55BD9E2B34BC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0615FAE-BC89-3236-48CF-5F97554E94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Department of Computer Science | Laboratory for Parallel Programming | &lt;author&gt;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D7ACC3-C400-C45E-7FFA-13830636268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0C102AE-0422-49F2-AB6F-2D341D1EB39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7">
            <a:extLst>
              <a:ext uri="{FF2B5EF4-FFF2-40B4-BE49-F238E27FC236}">
                <a16:creationId xmlns:a16="http://schemas.microsoft.com/office/drawing/2014/main" id="{07E1114A-23E6-C416-1456-A1CFD0616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000" y="515526"/>
            <a:ext cx="8843997" cy="1943100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1" name="Textplatzhalter 34">
            <a:extLst>
              <a:ext uri="{FF2B5EF4-FFF2-40B4-BE49-F238E27FC236}">
                <a16:creationId xmlns:a16="http://schemas.microsoft.com/office/drawing/2014/main" id="{9F008CD5-2D33-71F7-FFF3-21A2890CD9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92000" y="2466021"/>
            <a:ext cx="8856862" cy="622726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727490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578" y="5049839"/>
            <a:ext cx="9613899" cy="1295400"/>
          </a:xfrm>
        </p:spPr>
        <p:txBody>
          <a:bodyPr anchor="t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CE0C401-1EB9-CE17-F500-59C02639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907830"/>
            <a:ext cx="9613900" cy="114200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66BB03E-0061-9D9B-6D3E-BC032798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A05BB-C381-4F03-BDED-9F426FFC0CF6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0FAA3C-EBF4-8AF2-0D3A-3391A9A8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| Laboratory for Parallel Programming | &lt;author&gt;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33C778-9459-7D87-5C72-452EA0DA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02AE-0422-49F2-AB6F-2D341D1EB39B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43137" y="5196996"/>
            <a:ext cx="7705725" cy="48760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800" b="1"/>
            </a:lvl1pPr>
          </a:lstStyle>
          <a:p>
            <a:r>
              <a:rPr lang="de-DE" noProof="0" dirty="0"/>
              <a:t>Mastertitelformat bearbeiten</a:t>
            </a:r>
            <a:endParaRPr lang="en-US" noProof="0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43138" y="1173403"/>
            <a:ext cx="7705723" cy="38764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noProof="0" dirty="0"/>
              <a:t>Bild durch Klicken auf Symbol hinzufügen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243136" y="5684598"/>
            <a:ext cx="7705725" cy="4876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noProof="0" dirty="0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D1A54CAB-26BF-660D-E733-B52829F4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AD9C-4160-4FF8-A623-296897A149E4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E6A587F-3B38-B0A4-9A36-E43D92E4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| Laboratory for Parallel Programming | &lt;author&gt;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3DFEE6-7F04-2204-E7E0-EB531C98C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02AE-0422-49F2-AB6F-2D341D1EB39B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1808163"/>
            <a:ext cx="12192000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noProof="0" dirty="0"/>
              <a:t>Bild durch Klicken auf Symbol hinzufügen</a:t>
            </a:r>
            <a:endParaRPr lang="en-US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88B2AFD-C72F-597D-7949-0ECF06E6B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45322-1898-475F-B047-8AE3C46DCFF4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FD074A-D6BB-D37B-DE25-427E9B6C1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| Laboratory for Parallel Programming | &lt;author&gt;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D92EC20-FBC6-E2ED-60F1-9E0CDC35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02AE-0422-49F2-AB6F-2D341D1EB39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D696609-608D-CA43-1F83-39A7A8BC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192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26907B9-CA4E-FC8A-2E9D-ECF308A4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0D2B9-4D18-4E12-88F8-95CDF224151B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EB3749-3784-DC7D-E788-4E80C3B8F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| Laboratory for Parallel Programming | &lt;author&gt;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DDB200-F95E-8215-7405-E2AEE474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02AE-0422-49F2-AB6F-2D341D1EB39B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6" name="Icon Anführungszeichen">
            <a:extLst>
              <a:ext uri="{FF2B5EF4-FFF2-40B4-BE49-F238E27FC236}">
                <a16:creationId xmlns:a16="http://schemas.microsoft.com/office/drawing/2014/main" id="{49CEF4E8-DC5E-F0A4-B40F-24B08C259A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335360" y="1236662"/>
            <a:ext cx="2336800" cy="20193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1753B07-0226-C7AE-4A58-634E69F71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000" y="2133600"/>
            <a:ext cx="10008000" cy="291623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05D5C91-B2C8-2FD1-A28A-F6D486FF29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43139" y="5049838"/>
            <a:ext cx="7705724" cy="6477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  <a:lvl2pPr marL="1588" indent="0" algn="ctr">
              <a:buNone/>
              <a:defRPr sz="1400">
                <a:solidFill>
                  <a:schemeClr val="bg2"/>
                </a:solidFill>
              </a:defRPr>
            </a:lvl2pPr>
            <a:lvl3pPr algn="ctr">
              <a:defRPr sz="1400">
                <a:solidFill>
                  <a:schemeClr val="bg2"/>
                </a:solidFill>
              </a:defRPr>
            </a:lvl3pPr>
            <a:lvl4pPr algn="ctr">
              <a:defRPr sz="1400">
                <a:solidFill>
                  <a:schemeClr val="bg2"/>
                </a:solidFill>
              </a:defRPr>
            </a:lvl4pPr>
            <a:lvl5pPr algn="ctr"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47413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207ACE-69CA-BCBB-BCEC-B72B36E6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551B378-C9CE-B5EF-A78F-DE461BD6B5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45" b="3090"/>
          <a:stretch/>
        </p:blipFill>
        <p:spPr>
          <a:xfrm>
            <a:off x="4753001" y="1181101"/>
            <a:ext cx="7438999" cy="5676900"/>
          </a:xfrm>
          <a:prstGeom prst="rect">
            <a:avLst/>
          </a:prstGeom>
        </p:spPr>
      </p:pic>
      <p:sp>
        <p:nvSpPr>
          <p:cNvPr id="8" name="Bildplatzhalter 7">
            <a:extLst>
              <a:ext uri="{FF2B5EF4-FFF2-40B4-BE49-F238E27FC236}">
                <a16:creationId xmlns:a16="http://schemas.microsoft.com/office/drawing/2014/main" id="{FC5F6E3C-F972-5ADE-30FC-F67105EFA7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37325" y="2012950"/>
            <a:ext cx="5187950" cy="29114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4443B01F-3FAD-2247-E318-DF3F8BBF6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962" y="1820646"/>
            <a:ext cx="5689030" cy="4535704"/>
          </a:xfrm>
        </p:spPr>
        <p:txBody>
          <a:bodyPr/>
          <a:lstStyle>
            <a:lvl1pPr marL="266700" indent="-266700"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en-US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F4CC3F-0CAD-ED6F-BDBA-26C380B3CB7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C0D2B9-4D18-4E12-88F8-95CDF224151B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2D90448-8CA5-2F46-93A6-1C65E8776C5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Department of Computer Science | Laboratory for Parallel Programming | &lt;author&gt;</a:t>
            </a:r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A0DBB1DD-43BF-ECD9-9459-02E285CB35D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0C102AE-0422-49F2-AB6F-2D341D1EB39B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6599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invertie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AA3E3309-3C5A-28A0-0461-BCCBEA5659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5360" y="1820646"/>
            <a:ext cx="9600640" cy="453570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BB11E0-FA44-9080-8B02-C2D291A1D4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9CA4A4-481D-4515-8658-60CC5298CA63}" type="datetime3">
              <a:rPr lang="en-US" smtClean="0"/>
              <a:pPr/>
              <a:t>14 July 2023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0F3407-30DF-1ED9-55EA-38ADA866F3F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Department of Computer Science | Laboratory for Parallel Programming | &lt;author&gt;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767FA9-2B41-7581-BE3E-F2014B7BD27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C102AE-0422-49F2-AB6F-2D341D1EB39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645037E-6B08-24B3-F268-5AFCFF475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72FD2D5E-4523-B01B-8C58-674108C775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3200" cy="144463"/>
          </a:xfrm>
          <a:prstGeom prst="rect">
            <a:avLst/>
          </a:prstGeom>
          <a:solidFill>
            <a:srgbClr val="CC4C03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 dirty="0">
              <a:latin typeface="+mn-lt"/>
              <a:cs typeface="Tahoma" pitchFamily="34" charset="0"/>
            </a:endParaRP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F5093C7C-B7E3-0D49-5378-559AABE9AF1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" y="169200"/>
            <a:ext cx="12193200" cy="14287"/>
          </a:xfrm>
          <a:prstGeom prst="rect">
            <a:avLst/>
          </a:prstGeom>
          <a:solidFill>
            <a:schemeClr val="tx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+mn-lt"/>
              <a:cs typeface="Tahoma" pitchFamily="34" charset="0"/>
            </a:endParaRPr>
          </a:p>
        </p:txBody>
      </p:sp>
      <p:grpSp>
        <p:nvGrpSpPr>
          <p:cNvPr id="24" name="Logo Group">
            <a:extLst>
              <a:ext uri="{FF2B5EF4-FFF2-40B4-BE49-F238E27FC236}">
                <a16:creationId xmlns:a16="http://schemas.microsoft.com/office/drawing/2014/main" id="{97BE7B7D-197E-CFFF-DE0D-FC0C0BAA4D73}"/>
              </a:ext>
            </a:extLst>
          </p:cNvPr>
          <p:cNvGrpSpPr/>
          <p:nvPr userDrawn="1"/>
        </p:nvGrpSpPr>
        <p:grpSpPr>
          <a:xfrm>
            <a:off x="9911086" y="411406"/>
            <a:ext cx="2280913" cy="1396756"/>
            <a:chOff x="9911086" y="411406"/>
            <a:chExt cx="2280913" cy="1396756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8CD477C6-4F9F-3ED0-A6A8-B3235C4A8229}"/>
                </a:ext>
              </a:extLst>
            </p:cNvPr>
            <p:cNvSpPr/>
            <p:nvPr userDrawn="1"/>
          </p:nvSpPr>
          <p:spPr>
            <a:xfrm>
              <a:off x="9935998" y="411406"/>
              <a:ext cx="2256001" cy="13967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" name="TU Da Logo">
              <a:extLst>
                <a:ext uri="{FF2B5EF4-FFF2-40B4-BE49-F238E27FC236}">
                  <a16:creationId xmlns:a16="http://schemas.microsoft.com/office/drawing/2014/main" id="{E908934E-69B0-AA27-725E-5FFBB7FCADC2}"/>
                </a:ext>
              </a:extLst>
            </p:cNvPr>
            <p:cNvGrpSpPr/>
            <p:nvPr userDrawn="1"/>
          </p:nvGrpSpPr>
          <p:grpSpPr>
            <a:xfrm>
              <a:off x="9911086" y="412750"/>
              <a:ext cx="2272815" cy="910165"/>
              <a:chOff x="7454903" y="306388"/>
              <a:chExt cx="1704611" cy="682624"/>
            </a:xfrm>
          </p:grpSpPr>
          <p:sp>
            <p:nvSpPr>
              <p:cNvPr id="33" name="AutoShape 3">
                <a:extLst>
                  <a:ext uri="{FF2B5EF4-FFF2-40B4-BE49-F238E27FC236}">
                    <a16:creationId xmlns:a16="http://schemas.microsoft.com/office/drawing/2014/main" id="{89B6ABD2-A44F-6CE5-EBC4-22E246D05DA3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7454903" y="309563"/>
                <a:ext cx="1689101" cy="677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34" name="Freeform 5">
                <a:extLst>
                  <a:ext uri="{FF2B5EF4-FFF2-40B4-BE49-F238E27FC236}">
                    <a16:creationId xmlns:a16="http://schemas.microsoft.com/office/drawing/2014/main" id="{167B977A-64FD-347F-8F94-C018002FCE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3588" y="306388"/>
                <a:ext cx="1685926" cy="682624"/>
              </a:xfrm>
              <a:custGeom>
                <a:avLst/>
                <a:gdLst>
                  <a:gd name="T0" fmla="*/ 0 w 2079"/>
                  <a:gd name="T1" fmla="*/ 0 h 831"/>
                  <a:gd name="T2" fmla="*/ 0 w 2079"/>
                  <a:gd name="T3" fmla="*/ 0 h 831"/>
                  <a:gd name="T4" fmla="*/ 2079 w 2079"/>
                  <a:gd name="T5" fmla="*/ 0 h 831"/>
                  <a:gd name="T6" fmla="*/ 2079 w 2079"/>
                  <a:gd name="T7" fmla="*/ 831 h 831"/>
                  <a:gd name="T8" fmla="*/ 0 w 2079"/>
                  <a:gd name="T9" fmla="*/ 831 h 831"/>
                  <a:gd name="T10" fmla="*/ 0 w 2079"/>
                  <a:gd name="T11" fmla="*/ 0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79" h="831">
                    <a:moveTo>
                      <a:pt x="0" y="0"/>
                    </a:moveTo>
                    <a:lnTo>
                      <a:pt x="0" y="0"/>
                    </a:lnTo>
                    <a:lnTo>
                      <a:pt x="2079" y="0"/>
                    </a:lnTo>
                    <a:lnTo>
                      <a:pt x="2079" y="831"/>
                    </a:lnTo>
                    <a:lnTo>
                      <a:pt x="0" y="8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35" name="Freeform 6">
                <a:extLst>
                  <a:ext uri="{FF2B5EF4-FFF2-40B4-BE49-F238E27FC236}">
                    <a16:creationId xmlns:a16="http://schemas.microsoft.com/office/drawing/2014/main" id="{7B2DC221-00B7-11B4-8DDD-1E2532E043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99354" y="325438"/>
                <a:ext cx="525463" cy="576262"/>
              </a:xfrm>
              <a:custGeom>
                <a:avLst/>
                <a:gdLst>
                  <a:gd name="T0" fmla="*/ 563 w 647"/>
                  <a:gd name="T1" fmla="*/ 676 h 701"/>
                  <a:gd name="T2" fmla="*/ 548 w 647"/>
                  <a:gd name="T3" fmla="*/ 108 h 701"/>
                  <a:gd name="T4" fmla="*/ 625 w 647"/>
                  <a:gd name="T5" fmla="*/ 468 h 701"/>
                  <a:gd name="T6" fmla="*/ 306 w 647"/>
                  <a:gd name="T7" fmla="*/ 570 h 701"/>
                  <a:gd name="T8" fmla="*/ 286 w 647"/>
                  <a:gd name="T9" fmla="*/ 617 h 701"/>
                  <a:gd name="T10" fmla="*/ 352 w 647"/>
                  <a:gd name="T11" fmla="*/ 524 h 701"/>
                  <a:gd name="T12" fmla="*/ 528 w 647"/>
                  <a:gd name="T13" fmla="*/ 313 h 701"/>
                  <a:gd name="T14" fmla="*/ 399 w 647"/>
                  <a:gd name="T15" fmla="*/ 500 h 701"/>
                  <a:gd name="T16" fmla="*/ 231 w 647"/>
                  <a:gd name="T17" fmla="*/ 349 h 701"/>
                  <a:gd name="T18" fmla="*/ 269 w 647"/>
                  <a:gd name="T19" fmla="*/ 246 h 701"/>
                  <a:gd name="T20" fmla="*/ 262 w 647"/>
                  <a:gd name="T21" fmla="*/ 490 h 701"/>
                  <a:gd name="T22" fmla="*/ 283 w 647"/>
                  <a:gd name="T23" fmla="*/ 530 h 701"/>
                  <a:gd name="T24" fmla="*/ 274 w 647"/>
                  <a:gd name="T25" fmla="*/ 517 h 701"/>
                  <a:gd name="T26" fmla="*/ 346 w 647"/>
                  <a:gd name="T27" fmla="*/ 445 h 701"/>
                  <a:gd name="T28" fmla="*/ 323 w 647"/>
                  <a:gd name="T29" fmla="*/ 464 h 701"/>
                  <a:gd name="T30" fmla="*/ 335 w 647"/>
                  <a:gd name="T31" fmla="*/ 381 h 701"/>
                  <a:gd name="T32" fmla="*/ 377 w 647"/>
                  <a:gd name="T33" fmla="*/ 394 h 701"/>
                  <a:gd name="T34" fmla="*/ 407 w 647"/>
                  <a:gd name="T35" fmla="*/ 348 h 701"/>
                  <a:gd name="T36" fmla="*/ 419 w 647"/>
                  <a:gd name="T37" fmla="*/ 329 h 701"/>
                  <a:gd name="T38" fmla="*/ 498 w 647"/>
                  <a:gd name="T39" fmla="*/ 216 h 701"/>
                  <a:gd name="T40" fmla="*/ 229 w 647"/>
                  <a:gd name="T41" fmla="*/ 494 h 701"/>
                  <a:gd name="T42" fmla="*/ 163 w 647"/>
                  <a:gd name="T43" fmla="*/ 505 h 701"/>
                  <a:gd name="T44" fmla="*/ 156 w 647"/>
                  <a:gd name="T45" fmla="*/ 425 h 701"/>
                  <a:gd name="T46" fmla="*/ 140 w 647"/>
                  <a:gd name="T47" fmla="*/ 399 h 701"/>
                  <a:gd name="T48" fmla="*/ 177 w 647"/>
                  <a:gd name="T49" fmla="*/ 283 h 701"/>
                  <a:gd name="T50" fmla="*/ 180 w 647"/>
                  <a:gd name="T51" fmla="*/ 246 h 701"/>
                  <a:gd name="T52" fmla="*/ 290 w 647"/>
                  <a:gd name="T53" fmla="*/ 218 h 701"/>
                  <a:gd name="T54" fmla="*/ 331 w 647"/>
                  <a:gd name="T55" fmla="*/ 113 h 701"/>
                  <a:gd name="T56" fmla="*/ 383 w 647"/>
                  <a:gd name="T57" fmla="*/ 173 h 701"/>
                  <a:gd name="T58" fmla="*/ 457 w 647"/>
                  <a:gd name="T59" fmla="*/ 171 h 701"/>
                  <a:gd name="T60" fmla="*/ 393 w 647"/>
                  <a:gd name="T61" fmla="*/ 265 h 701"/>
                  <a:gd name="T62" fmla="*/ 384 w 647"/>
                  <a:gd name="T63" fmla="*/ 229 h 701"/>
                  <a:gd name="T64" fmla="*/ 384 w 647"/>
                  <a:gd name="T65" fmla="*/ 222 h 701"/>
                  <a:gd name="T66" fmla="*/ 291 w 647"/>
                  <a:gd name="T67" fmla="*/ 250 h 701"/>
                  <a:gd name="T68" fmla="*/ 305 w 647"/>
                  <a:gd name="T69" fmla="*/ 259 h 701"/>
                  <a:gd name="T70" fmla="*/ 257 w 647"/>
                  <a:gd name="T71" fmla="*/ 403 h 701"/>
                  <a:gd name="T72" fmla="*/ 272 w 647"/>
                  <a:gd name="T73" fmla="*/ 361 h 701"/>
                  <a:gd name="T74" fmla="*/ 263 w 647"/>
                  <a:gd name="T75" fmla="*/ 356 h 701"/>
                  <a:gd name="T76" fmla="*/ 236 w 647"/>
                  <a:gd name="T77" fmla="*/ 352 h 701"/>
                  <a:gd name="T78" fmla="*/ 299 w 647"/>
                  <a:gd name="T79" fmla="*/ 337 h 701"/>
                  <a:gd name="T80" fmla="*/ 445 w 647"/>
                  <a:gd name="T81" fmla="*/ 236 h 701"/>
                  <a:gd name="T82" fmla="*/ 412 w 647"/>
                  <a:gd name="T83" fmla="*/ 231 h 701"/>
                  <a:gd name="T84" fmla="*/ 494 w 647"/>
                  <a:gd name="T85" fmla="*/ 221 h 701"/>
                  <a:gd name="T86" fmla="*/ 431 w 647"/>
                  <a:gd name="T87" fmla="*/ 430 h 701"/>
                  <a:gd name="T88" fmla="*/ 572 w 647"/>
                  <a:gd name="T89" fmla="*/ 254 h 701"/>
                  <a:gd name="T90" fmla="*/ 420 w 647"/>
                  <a:gd name="T91" fmla="*/ 452 h 701"/>
                  <a:gd name="T92" fmla="*/ 407 w 647"/>
                  <a:gd name="T93" fmla="*/ 454 h 701"/>
                  <a:gd name="T94" fmla="*/ 573 w 647"/>
                  <a:gd name="T95" fmla="*/ 247 h 701"/>
                  <a:gd name="T96" fmla="*/ 437 w 647"/>
                  <a:gd name="T97" fmla="*/ 534 h 701"/>
                  <a:gd name="T98" fmla="*/ 365 w 647"/>
                  <a:gd name="T99" fmla="*/ 643 h 701"/>
                  <a:gd name="T100" fmla="*/ 331 w 647"/>
                  <a:gd name="T101" fmla="*/ 672 h 701"/>
                  <a:gd name="T102" fmla="*/ 528 w 647"/>
                  <a:gd name="T103" fmla="*/ 594 h 701"/>
                  <a:gd name="T104" fmla="*/ 432 w 647"/>
                  <a:gd name="T105" fmla="*/ 558 h 701"/>
                  <a:gd name="T106" fmla="*/ 586 w 647"/>
                  <a:gd name="T107" fmla="*/ 443 h 701"/>
                  <a:gd name="T108" fmla="*/ 416 w 647"/>
                  <a:gd name="T109" fmla="*/ 463 h 701"/>
                  <a:gd name="T110" fmla="*/ 514 w 647"/>
                  <a:gd name="T111" fmla="*/ 262 h 701"/>
                  <a:gd name="T112" fmla="*/ 339 w 647"/>
                  <a:gd name="T113" fmla="*/ 230 h 701"/>
                  <a:gd name="T114" fmla="*/ 392 w 647"/>
                  <a:gd name="T115" fmla="*/ 534 h 701"/>
                  <a:gd name="T116" fmla="*/ 541 w 647"/>
                  <a:gd name="T117" fmla="*/ 399 h 701"/>
                  <a:gd name="T118" fmla="*/ 567 w 647"/>
                  <a:gd name="T119" fmla="*/ 404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47" h="701">
                    <a:moveTo>
                      <a:pt x="555" y="673"/>
                    </a:moveTo>
                    <a:lnTo>
                      <a:pt x="555" y="673"/>
                    </a:lnTo>
                    <a:cubicBezTo>
                      <a:pt x="549" y="670"/>
                      <a:pt x="537" y="667"/>
                      <a:pt x="524" y="663"/>
                    </a:cubicBezTo>
                    <a:cubicBezTo>
                      <a:pt x="525" y="670"/>
                      <a:pt x="526" y="677"/>
                      <a:pt x="527" y="682"/>
                    </a:cubicBezTo>
                    <a:cubicBezTo>
                      <a:pt x="536" y="680"/>
                      <a:pt x="546" y="677"/>
                      <a:pt x="555" y="673"/>
                    </a:cubicBezTo>
                    <a:lnTo>
                      <a:pt x="555" y="673"/>
                    </a:lnTo>
                    <a:close/>
                    <a:moveTo>
                      <a:pt x="524" y="657"/>
                    </a:moveTo>
                    <a:lnTo>
                      <a:pt x="524" y="657"/>
                    </a:lnTo>
                    <a:cubicBezTo>
                      <a:pt x="539" y="662"/>
                      <a:pt x="556" y="666"/>
                      <a:pt x="563" y="670"/>
                    </a:cubicBezTo>
                    <a:cubicBezTo>
                      <a:pt x="568" y="668"/>
                      <a:pt x="574" y="666"/>
                      <a:pt x="579" y="663"/>
                    </a:cubicBezTo>
                    <a:cubicBezTo>
                      <a:pt x="569" y="658"/>
                      <a:pt x="546" y="651"/>
                      <a:pt x="524" y="645"/>
                    </a:cubicBezTo>
                    <a:cubicBezTo>
                      <a:pt x="524" y="649"/>
                      <a:pt x="524" y="653"/>
                      <a:pt x="524" y="657"/>
                    </a:cubicBezTo>
                    <a:lnTo>
                      <a:pt x="524" y="657"/>
                    </a:lnTo>
                    <a:close/>
                    <a:moveTo>
                      <a:pt x="564" y="676"/>
                    </a:moveTo>
                    <a:lnTo>
                      <a:pt x="564" y="676"/>
                    </a:lnTo>
                    <a:cubicBezTo>
                      <a:pt x="563" y="676"/>
                      <a:pt x="563" y="676"/>
                      <a:pt x="563" y="676"/>
                    </a:cubicBezTo>
                    <a:cubicBezTo>
                      <a:pt x="546" y="683"/>
                      <a:pt x="528" y="688"/>
                      <a:pt x="511" y="692"/>
                    </a:cubicBezTo>
                    <a:cubicBezTo>
                      <a:pt x="511" y="692"/>
                      <a:pt x="510" y="692"/>
                      <a:pt x="510" y="692"/>
                    </a:cubicBezTo>
                    <a:cubicBezTo>
                      <a:pt x="494" y="695"/>
                      <a:pt x="478" y="697"/>
                      <a:pt x="463" y="698"/>
                    </a:cubicBezTo>
                    <a:cubicBezTo>
                      <a:pt x="462" y="698"/>
                      <a:pt x="462" y="698"/>
                      <a:pt x="462" y="698"/>
                    </a:cubicBezTo>
                    <a:cubicBezTo>
                      <a:pt x="410" y="701"/>
                      <a:pt x="361" y="691"/>
                      <a:pt x="324" y="675"/>
                    </a:cubicBezTo>
                    <a:lnTo>
                      <a:pt x="323" y="674"/>
                    </a:lnTo>
                    <a:cubicBezTo>
                      <a:pt x="323" y="674"/>
                      <a:pt x="322" y="674"/>
                      <a:pt x="322" y="674"/>
                    </a:cubicBezTo>
                    <a:cubicBezTo>
                      <a:pt x="260" y="645"/>
                      <a:pt x="232" y="594"/>
                      <a:pt x="293" y="552"/>
                    </a:cubicBezTo>
                    <a:cubicBezTo>
                      <a:pt x="286" y="542"/>
                      <a:pt x="278" y="532"/>
                      <a:pt x="270" y="522"/>
                    </a:cubicBezTo>
                    <a:cubicBezTo>
                      <a:pt x="267" y="518"/>
                      <a:pt x="265" y="515"/>
                      <a:pt x="262" y="511"/>
                    </a:cubicBezTo>
                    <a:cubicBezTo>
                      <a:pt x="257" y="524"/>
                      <a:pt x="257" y="532"/>
                      <a:pt x="265" y="544"/>
                    </a:cubicBezTo>
                    <a:cubicBezTo>
                      <a:pt x="266" y="545"/>
                      <a:pt x="265" y="546"/>
                      <a:pt x="265" y="547"/>
                    </a:cubicBezTo>
                    <a:lnTo>
                      <a:pt x="221" y="599"/>
                    </a:lnTo>
                    <a:cubicBezTo>
                      <a:pt x="220" y="601"/>
                      <a:pt x="218" y="601"/>
                      <a:pt x="217" y="599"/>
                    </a:cubicBezTo>
                    <a:cubicBezTo>
                      <a:pt x="0" y="361"/>
                      <a:pt x="247" y="0"/>
                      <a:pt x="546" y="104"/>
                    </a:cubicBezTo>
                    <a:cubicBezTo>
                      <a:pt x="548" y="105"/>
                      <a:pt x="549" y="106"/>
                      <a:pt x="548" y="108"/>
                    </a:cubicBezTo>
                    <a:lnTo>
                      <a:pt x="501" y="186"/>
                    </a:lnTo>
                    <a:cubicBezTo>
                      <a:pt x="500" y="187"/>
                      <a:pt x="499" y="188"/>
                      <a:pt x="498" y="187"/>
                    </a:cubicBezTo>
                    <a:cubicBezTo>
                      <a:pt x="483" y="185"/>
                      <a:pt x="474" y="186"/>
                      <a:pt x="468" y="192"/>
                    </a:cubicBezTo>
                    <a:cubicBezTo>
                      <a:pt x="482" y="194"/>
                      <a:pt x="496" y="197"/>
                      <a:pt x="510" y="202"/>
                    </a:cubicBezTo>
                    <a:cubicBezTo>
                      <a:pt x="523" y="188"/>
                      <a:pt x="536" y="175"/>
                      <a:pt x="551" y="163"/>
                    </a:cubicBezTo>
                    <a:cubicBezTo>
                      <a:pt x="551" y="163"/>
                      <a:pt x="551" y="163"/>
                      <a:pt x="552" y="163"/>
                    </a:cubicBezTo>
                    <a:cubicBezTo>
                      <a:pt x="552" y="162"/>
                      <a:pt x="553" y="162"/>
                      <a:pt x="554" y="163"/>
                    </a:cubicBezTo>
                    <a:cubicBezTo>
                      <a:pt x="555" y="163"/>
                      <a:pt x="555" y="163"/>
                      <a:pt x="556" y="164"/>
                    </a:cubicBezTo>
                    <a:cubicBezTo>
                      <a:pt x="556" y="164"/>
                      <a:pt x="556" y="165"/>
                      <a:pt x="556" y="165"/>
                    </a:cubicBezTo>
                    <a:lnTo>
                      <a:pt x="583" y="244"/>
                    </a:lnTo>
                    <a:cubicBezTo>
                      <a:pt x="583" y="245"/>
                      <a:pt x="583" y="245"/>
                      <a:pt x="583" y="246"/>
                    </a:cubicBezTo>
                    <a:cubicBezTo>
                      <a:pt x="583" y="247"/>
                      <a:pt x="582" y="247"/>
                      <a:pt x="582" y="247"/>
                    </a:cubicBezTo>
                    <a:cubicBezTo>
                      <a:pt x="581" y="248"/>
                      <a:pt x="580" y="249"/>
                      <a:pt x="579" y="249"/>
                    </a:cubicBezTo>
                    <a:cubicBezTo>
                      <a:pt x="585" y="266"/>
                      <a:pt x="623" y="382"/>
                      <a:pt x="635" y="413"/>
                    </a:cubicBezTo>
                    <a:cubicBezTo>
                      <a:pt x="639" y="423"/>
                      <a:pt x="647" y="441"/>
                      <a:pt x="647" y="452"/>
                    </a:cubicBezTo>
                    <a:cubicBezTo>
                      <a:pt x="647" y="462"/>
                      <a:pt x="640" y="467"/>
                      <a:pt x="625" y="468"/>
                    </a:cubicBezTo>
                    <a:cubicBezTo>
                      <a:pt x="617" y="475"/>
                      <a:pt x="616" y="478"/>
                      <a:pt x="620" y="483"/>
                    </a:cubicBezTo>
                    <a:cubicBezTo>
                      <a:pt x="628" y="494"/>
                      <a:pt x="624" y="499"/>
                      <a:pt x="615" y="506"/>
                    </a:cubicBezTo>
                    <a:cubicBezTo>
                      <a:pt x="624" y="513"/>
                      <a:pt x="622" y="526"/>
                      <a:pt x="617" y="526"/>
                    </a:cubicBezTo>
                    <a:cubicBezTo>
                      <a:pt x="611" y="526"/>
                      <a:pt x="609" y="528"/>
                      <a:pt x="605" y="533"/>
                    </a:cubicBezTo>
                    <a:cubicBezTo>
                      <a:pt x="633" y="560"/>
                      <a:pt x="610" y="583"/>
                      <a:pt x="573" y="591"/>
                    </a:cubicBezTo>
                    <a:cubicBezTo>
                      <a:pt x="562" y="594"/>
                      <a:pt x="548" y="595"/>
                      <a:pt x="534" y="594"/>
                    </a:cubicBezTo>
                    <a:cubicBezTo>
                      <a:pt x="534" y="594"/>
                      <a:pt x="534" y="594"/>
                      <a:pt x="534" y="595"/>
                    </a:cubicBezTo>
                    <a:cubicBezTo>
                      <a:pt x="529" y="610"/>
                      <a:pt x="526" y="625"/>
                      <a:pt x="525" y="639"/>
                    </a:cubicBezTo>
                    <a:cubicBezTo>
                      <a:pt x="549" y="646"/>
                      <a:pt x="578" y="655"/>
                      <a:pt x="586" y="661"/>
                    </a:cubicBezTo>
                    <a:cubicBezTo>
                      <a:pt x="586" y="661"/>
                      <a:pt x="587" y="662"/>
                      <a:pt x="587" y="662"/>
                    </a:cubicBezTo>
                    <a:cubicBezTo>
                      <a:pt x="587" y="663"/>
                      <a:pt x="588" y="663"/>
                      <a:pt x="587" y="664"/>
                    </a:cubicBezTo>
                    <a:cubicBezTo>
                      <a:pt x="587" y="665"/>
                      <a:pt x="587" y="665"/>
                      <a:pt x="586" y="666"/>
                    </a:cubicBezTo>
                    <a:cubicBezTo>
                      <a:pt x="586" y="666"/>
                      <a:pt x="586" y="666"/>
                      <a:pt x="585" y="666"/>
                    </a:cubicBezTo>
                    <a:cubicBezTo>
                      <a:pt x="578" y="670"/>
                      <a:pt x="571" y="673"/>
                      <a:pt x="564" y="676"/>
                    </a:cubicBezTo>
                    <a:lnTo>
                      <a:pt x="564" y="676"/>
                    </a:lnTo>
                    <a:close/>
                    <a:moveTo>
                      <a:pt x="306" y="570"/>
                    </a:moveTo>
                    <a:lnTo>
                      <a:pt x="306" y="570"/>
                    </a:lnTo>
                    <a:cubicBezTo>
                      <a:pt x="306" y="570"/>
                      <a:pt x="306" y="570"/>
                      <a:pt x="306" y="571"/>
                    </a:cubicBezTo>
                    <a:cubicBezTo>
                      <a:pt x="308" y="577"/>
                      <a:pt x="309" y="584"/>
                      <a:pt x="309" y="592"/>
                    </a:cubicBezTo>
                    <a:cubicBezTo>
                      <a:pt x="326" y="581"/>
                      <a:pt x="321" y="561"/>
                      <a:pt x="316" y="552"/>
                    </a:cubicBezTo>
                    <a:cubicBezTo>
                      <a:pt x="312" y="555"/>
                      <a:pt x="307" y="558"/>
                      <a:pt x="303" y="560"/>
                    </a:cubicBezTo>
                    <a:cubicBezTo>
                      <a:pt x="304" y="563"/>
                      <a:pt x="305" y="566"/>
                      <a:pt x="306" y="570"/>
                    </a:cubicBezTo>
                    <a:lnTo>
                      <a:pt x="306" y="570"/>
                    </a:lnTo>
                    <a:close/>
                    <a:moveTo>
                      <a:pt x="302" y="575"/>
                    </a:moveTo>
                    <a:lnTo>
                      <a:pt x="302" y="575"/>
                    </a:lnTo>
                    <a:cubicBezTo>
                      <a:pt x="289" y="583"/>
                      <a:pt x="284" y="592"/>
                      <a:pt x="283" y="601"/>
                    </a:cubicBezTo>
                    <a:cubicBezTo>
                      <a:pt x="291" y="600"/>
                      <a:pt x="297" y="598"/>
                      <a:pt x="303" y="596"/>
                    </a:cubicBezTo>
                    <a:cubicBezTo>
                      <a:pt x="303" y="588"/>
                      <a:pt x="303" y="581"/>
                      <a:pt x="302" y="575"/>
                    </a:cubicBezTo>
                    <a:lnTo>
                      <a:pt x="302" y="575"/>
                    </a:lnTo>
                    <a:close/>
                    <a:moveTo>
                      <a:pt x="283" y="607"/>
                    </a:moveTo>
                    <a:lnTo>
                      <a:pt x="283" y="607"/>
                    </a:lnTo>
                    <a:cubicBezTo>
                      <a:pt x="283" y="610"/>
                      <a:pt x="284" y="614"/>
                      <a:pt x="286" y="617"/>
                    </a:cubicBezTo>
                    <a:cubicBezTo>
                      <a:pt x="325" y="617"/>
                      <a:pt x="354" y="578"/>
                      <a:pt x="333" y="540"/>
                    </a:cubicBezTo>
                    <a:cubicBezTo>
                      <a:pt x="329" y="543"/>
                      <a:pt x="325" y="546"/>
                      <a:pt x="321" y="549"/>
                    </a:cubicBezTo>
                    <a:cubicBezTo>
                      <a:pt x="329" y="563"/>
                      <a:pt x="335" y="601"/>
                      <a:pt x="283" y="607"/>
                    </a:cubicBezTo>
                    <a:lnTo>
                      <a:pt x="283" y="607"/>
                    </a:lnTo>
                    <a:close/>
                    <a:moveTo>
                      <a:pt x="289" y="623"/>
                    </a:moveTo>
                    <a:lnTo>
                      <a:pt x="289" y="623"/>
                    </a:lnTo>
                    <a:cubicBezTo>
                      <a:pt x="292" y="627"/>
                      <a:pt x="296" y="631"/>
                      <a:pt x="301" y="635"/>
                    </a:cubicBezTo>
                    <a:cubicBezTo>
                      <a:pt x="358" y="619"/>
                      <a:pt x="370" y="571"/>
                      <a:pt x="348" y="528"/>
                    </a:cubicBezTo>
                    <a:cubicBezTo>
                      <a:pt x="344" y="531"/>
                      <a:pt x="341" y="533"/>
                      <a:pt x="338" y="536"/>
                    </a:cubicBezTo>
                    <a:cubicBezTo>
                      <a:pt x="362" y="578"/>
                      <a:pt x="330" y="620"/>
                      <a:pt x="289" y="623"/>
                    </a:cubicBezTo>
                    <a:lnTo>
                      <a:pt x="289" y="623"/>
                    </a:lnTo>
                    <a:close/>
                    <a:moveTo>
                      <a:pt x="307" y="639"/>
                    </a:moveTo>
                    <a:lnTo>
                      <a:pt x="307" y="639"/>
                    </a:lnTo>
                    <a:cubicBezTo>
                      <a:pt x="312" y="643"/>
                      <a:pt x="318" y="645"/>
                      <a:pt x="325" y="647"/>
                    </a:cubicBezTo>
                    <a:cubicBezTo>
                      <a:pt x="395" y="612"/>
                      <a:pt x="378" y="539"/>
                      <a:pt x="362" y="514"/>
                    </a:cubicBezTo>
                    <a:cubicBezTo>
                      <a:pt x="359" y="517"/>
                      <a:pt x="355" y="521"/>
                      <a:pt x="352" y="524"/>
                    </a:cubicBezTo>
                    <a:cubicBezTo>
                      <a:pt x="376" y="569"/>
                      <a:pt x="365" y="620"/>
                      <a:pt x="307" y="639"/>
                    </a:cubicBezTo>
                    <a:lnTo>
                      <a:pt x="307" y="639"/>
                    </a:lnTo>
                    <a:close/>
                    <a:moveTo>
                      <a:pt x="527" y="353"/>
                    </a:moveTo>
                    <a:lnTo>
                      <a:pt x="527" y="353"/>
                    </a:lnTo>
                    <a:cubicBezTo>
                      <a:pt x="552" y="343"/>
                      <a:pt x="582" y="339"/>
                      <a:pt x="606" y="346"/>
                    </a:cubicBezTo>
                    <a:cubicBezTo>
                      <a:pt x="595" y="315"/>
                      <a:pt x="584" y="282"/>
                      <a:pt x="578" y="264"/>
                    </a:cubicBezTo>
                    <a:cubicBezTo>
                      <a:pt x="578" y="295"/>
                      <a:pt x="563" y="325"/>
                      <a:pt x="532" y="338"/>
                    </a:cubicBezTo>
                    <a:cubicBezTo>
                      <a:pt x="531" y="343"/>
                      <a:pt x="529" y="348"/>
                      <a:pt x="527" y="353"/>
                    </a:cubicBezTo>
                    <a:lnTo>
                      <a:pt x="527" y="353"/>
                    </a:lnTo>
                    <a:close/>
                    <a:moveTo>
                      <a:pt x="518" y="357"/>
                    </a:moveTo>
                    <a:lnTo>
                      <a:pt x="518" y="357"/>
                    </a:lnTo>
                    <a:cubicBezTo>
                      <a:pt x="518" y="357"/>
                      <a:pt x="518" y="357"/>
                      <a:pt x="519" y="356"/>
                    </a:cubicBezTo>
                    <a:cubicBezTo>
                      <a:pt x="523" y="350"/>
                      <a:pt x="525" y="343"/>
                      <a:pt x="527" y="336"/>
                    </a:cubicBezTo>
                    <a:cubicBezTo>
                      <a:pt x="527" y="335"/>
                      <a:pt x="527" y="335"/>
                      <a:pt x="527" y="335"/>
                    </a:cubicBezTo>
                    <a:cubicBezTo>
                      <a:pt x="528" y="328"/>
                      <a:pt x="529" y="321"/>
                      <a:pt x="528" y="314"/>
                    </a:cubicBezTo>
                    <a:cubicBezTo>
                      <a:pt x="528" y="314"/>
                      <a:pt x="528" y="314"/>
                      <a:pt x="528" y="313"/>
                    </a:cubicBezTo>
                    <a:cubicBezTo>
                      <a:pt x="528" y="308"/>
                      <a:pt x="527" y="303"/>
                      <a:pt x="526" y="298"/>
                    </a:cubicBezTo>
                    <a:cubicBezTo>
                      <a:pt x="523" y="302"/>
                      <a:pt x="519" y="306"/>
                      <a:pt x="516" y="310"/>
                    </a:cubicBezTo>
                    <a:cubicBezTo>
                      <a:pt x="517" y="328"/>
                      <a:pt x="513" y="348"/>
                      <a:pt x="494" y="365"/>
                    </a:cubicBezTo>
                    <a:cubicBezTo>
                      <a:pt x="495" y="371"/>
                      <a:pt x="495" y="377"/>
                      <a:pt x="494" y="382"/>
                    </a:cubicBezTo>
                    <a:cubicBezTo>
                      <a:pt x="505" y="374"/>
                      <a:pt x="513" y="366"/>
                      <a:pt x="518" y="357"/>
                    </a:cubicBezTo>
                    <a:lnTo>
                      <a:pt x="518" y="357"/>
                    </a:lnTo>
                    <a:close/>
                    <a:moveTo>
                      <a:pt x="374" y="525"/>
                    </a:moveTo>
                    <a:lnTo>
                      <a:pt x="374" y="525"/>
                    </a:lnTo>
                    <a:cubicBezTo>
                      <a:pt x="375" y="519"/>
                      <a:pt x="378" y="513"/>
                      <a:pt x="383" y="509"/>
                    </a:cubicBezTo>
                    <a:cubicBezTo>
                      <a:pt x="381" y="505"/>
                      <a:pt x="379" y="501"/>
                      <a:pt x="379" y="497"/>
                    </a:cubicBezTo>
                    <a:cubicBezTo>
                      <a:pt x="375" y="501"/>
                      <a:pt x="370" y="506"/>
                      <a:pt x="366" y="510"/>
                    </a:cubicBezTo>
                    <a:cubicBezTo>
                      <a:pt x="369" y="514"/>
                      <a:pt x="371" y="519"/>
                      <a:pt x="374" y="525"/>
                    </a:cubicBezTo>
                    <a:lnTo>
                      <a:pt x="374" y="525"/>
                    </a:lnTo>
                    <a:close/>
                    <a:moveTo>
                      <a:pt x="387" y="505"/>
                    </a:moveTo>
                    <a:lnTo>
                      <a:pt x="387" y="505"/>
                    </a:lnTo>
                    <a:cubicBezTo>
                      <a:pt x="391" y="503"/>
                      <a:pt x="394" y="501"/>
                      <a:pt x="399" y="500"/>
                    </a:cubicBezTo>
                    <a:cubicBezTo>
                      <a:pt x="396" y="494"/>
                      <a:pt x="394" y="487"/>
                      <a:pt x="394" y="479"/>
                    </a:cubicBezTo>
                    <a:cubicBezTo>
                      <a:pt x="390" y="483"/>
                      <a:pt x="387" y="487"/>
                      <a:pt x="383" y="491"/>
                    </a:cubicBezTo>
                    <a:cubicBezTo>
                      <a:pt x="384" y="496"/>
                      <a:pt x="385" y="501"/>
                      <a:pt x="387" y="505"/>
                    </a:cubicBezTo>
                    <a:lnTo>
                      <a:pt x="387" y="505"/>
                    </a:lnTo>
                    <a:close/>
                    <a:moveTo>
                      <a:pt x="253" y="527"/>
                    </a:moveTo>
                    <a:lnTo>
                      <a:pt x="253" y="527"/>
                    </a:lnTo>
                    <a:cubicBezTo>
                      <a:pt x="253" y="520"/>
                      <a:pt x="255" y="513"/>
                      <a:pt x="258" y="506"/>
                    </a:cubicBezTo>
                    <a:cubicBezTo>
                      <a:pt x="244" y="485"/>
                      <a:pt x="232" y="458"/>
                      <a:pt x="227" y="419"/>
                    </a:cubicBezTo>
                    <a:cubicBezTo>
                      <a:pt x="227" y="418"/>
                      <a:pt x="227" y="418"/>
                      <a:pt x="227" y="418"/>
                    </a:cubicBezTo>
                    <a:cubicBezTo>
                      <a:pt x="227" y="414"/>
                      <a:pt x="227" y="410"/>
                      <a:pt x="226" y="406"/>
                    </a:cubicBezTo>
                    <a:cubicBezTo>
                      <a:pt x="226" y="406"/>
                      <a:pt x="226" y="406"/>
                      <a:pt x="226" y="405"/>
                    </a:cubicBezTo>
                    <a:cubicBezTo>
                      <a:pt x="226" y="404"/>
                      <a:pt x="226" y="403"/>
                      <a:pt x="226" y="401"/>
                    </a:cubicBezTo>
                    <a:cubicBezTo>
                      <a:pt x="226" y="388"/>
                      <a:pt x="226" y="375"/>
                      <a:pt x="228" y="363"/>
                    </a:cubicBezTo>
                    <a:cubicBezTo>
                      <a:pt x="228" y="362"/>
                      <a:pt x="229" y="362"/>
                      <a:pt x="229" y="362"/>
                    </a:cubicBezTo>
                    <a:cubicBezTo>
                      <a:pt x="229" y="358"/>
                      <a:pt x="230" y="354"/>
                      <a:pt x="231" y="350"/>
                    </a:cubicBezTo>
                    <a:cubicBezTo>
                      <a:pt x="231" y="350"/>
                      <a:pt x="231" y="349"/>
                      <a:pt x="231" y="349"/>
                    </a:cubicBezTo>
                    <a:cubicBezTo>
                      <a:pt x="239" y="313"/>
                      <a:pt x="258" y="278"/>
                      <a:pt x="284" y="250"/>
                    </a:cubicBezTo>
                    <a:cubicBezTo>
                      <a:pt x="284" y="250"/>
                      <a:pt x="284" y="249"/>
                      <a:pt x="284" y="249"/>
                    </a:cubicBezTo>
                    <a:cubicBezTo>
                      <a:pt x="292" y="241"/>
                      <a:pt x="301" y="234"/>
                      <a:pt x="310" y="227"/>
                    </a:cubicBezTo>
                    <a:lnTo>
                      <a:pt x="310" y="227"/>
                    </a:lnTo>
                    <a:cubicBezTo>
                      <a:pt x="324" y="216"/>
                      <a:pt x="340" y="207"/>
                      <a:pt x="358" y="201"/>
                    </a:cubicBezTo>
                    <a:cubicBezTo>
                      <a:pt x="358" y="200"/>
                      <a:pt x="358" y="200"/>
                      <a:pt x="358" y="200"/>
                    </a:cubicBezTo>
                    <a:cubicBezTo>
                      <a:pt x="379" y="192"/>
                      <a:pt x="403" y="188"/>
                      <a:pt x="428" y="188"/>
                    </a:cubicBezTo>
                    <a:cubicBezTo>
                      <a:pt x="430" y="188"/>
                      <a:pt x="431" y="188"/>
                      <a:pt x="433" y="188"/>
                    </a:cubicBezTo>
                    <a:cubicBezTo>
                      <a:pt x="442" y="188"/>
                      <a:pt x="452" y="189"/>
                      <a:pt x="462" y="190"/>
                    </a:cubicBezTo>
                    <a:cubicBezTo>
                      <a:pt x="466" y="185"/>
                      <a:pt x="471" y="182"/>
                      <a:pt x="478" y="181"/>
                    </a:cubicBezTo>
                    <a:cubicBezTo>
                      <a:pt x="477" y="181"/>
                      <a:pt x="477" y="180"/>
                      <a:pt x="476" y="180"/>
                    </a:cubicBezTo>
                    <a:cubicBezTo>
                      <a:pt x="476" y="180"/>
                      <a:pt x="476" y="180"/>
                      <a:pt x="476" y="180"/>
                    </a:cubicBezTo>
                    <a:cubicBezTo>
                      <a:pt x="464" y="177"/>
                      <a:pt x="451" y="175"/>
                      <a:pt x="439" y="174"/>
                    </a:cubicBezTo>
                    <a:lnTo>
                      <a:pt x="439" y="174"/>
                    </a:lnTo>
                    <a:cubicBezTo>
                      <a:pt x="374" y="170"/>
                      <a:pt x="312" y="198"/>
                      <a:pt x="269" y="246"/>
                    </a:cubicBezTo>
                    <a:lnTo>
                      <a:pt x="269" y="246"/>
                    </a:lnTo>
                    <a:cubicBezTo>
                      <a:pt x="260" y="256"/>
                      <a:pt x="252" y="266"/>
                      <a:pt x="245" y="277"/>
                    </a:cubicBezTo>
                    <a:cubicBezTo>
                      <a:pt x="245" y="277"/>
                      <a:pt x="245" y="277"/>
                      <a:pt x="245" y="277"/>
                    </a:cubicBezTo>
                    <a:cubicBezTo>
                      <a:pt x="238" y="288"/>
                      <a:pt x="233" y="298"/>
                      <a:pt x="228" y="310"/>
                    </a:cubicBezTo>
                    <a:cubicBezTo>
                      <a:pt x="228" y="310"/>
                      <a:pt x="228" y="310"/>
                      <a:pt x="228" y="310"/>
                    </a:cubicBezTo>
                    <a:cubicBezTo>
                      <a:pt x="223" y="321"/>
                      <a:pt x="219" y="333"/>
                      <a:pt x="217" y="345"/>
                    </a:cubicBezTo>
                    <a:cubicBezTo>
                      <a:pt x="206" y="391"/>
                      <a:pt x="210" y="442"/>
                      <a:pt x="235" y="494"/>
                    </a:cubicBezTo>
                    <a:lnTo>
                      <a:pt x="235" y="494"/>
                    </a:lnTo>
                    <a:cubicBezTo>
                      <a:pt x="240" y="505"/>
                      <a:pt x="246" y="516"/>
                      <a:pt x="253" y="527"/>
                    </a:cubicBezTo>
                    <a:lnTo>
                      <a:pt x="253" y="527"/>
                    </a:lnTo>
                    <a:close/>
                    <a:moveTo>
                      <a:pt x="264" y="503"/>
                    </a:moveTo>
                    <a:lnTo>
                      <a:pt x="264" y="503"/>
                    </a:lnTo>
                    <a:cubicBezTo>
                      <a:pt x="264" y="504"/>
                      <a:pt x="264" y="504"/>
                      <a:pt x="264" y="504"/>
                    </a:cubicBezTo>
                    <a:cubicBezTo>
                      <a:pt x="266" y="507"/>
                      <a:pt x="268" y="510"/>
                      <a:pt x="270" y="513"/>
                    </a:cubicBezTo>
                    <a:cubicBezTo>
                      <a:pt x="281" y="504"/>
                      <a:pt x="292" y="495"/>
                      <a:pt x="301" y="486"/>
                    </a:cubicBezTo>
                    <a:cubicBezTo>
                      <a:pt x="297" y="483"/>
                      <a:pt x="292" y="481"/>
                      <a:pt x="288" y="479"/>
                    </a:cubicBezTo>
                    <a:cubicBezTo>
                      <a:pt x="281" y="486"/>
                      <a:pt x="275" y="490"/>
                      <a:pt x="262" y="490"/>
                    </a:cubicBezTo>
                    <a:cubicBezTo>
                      <a:pt x="260" y="490"/>
                      <a:pt x="259" y="488"/>
                      <a:pt x="260" y="486"/>
                    </a:cubicBezTo>
                    <a:cubicBezTo>
                      <a:pt x="262" y="479"/>
                      <a:pt x="260" y="461"/>
                      <a:pt x="260" y="452"/>
                    </a:cubicBezTo>
                    <a:cubicBezTo>
                      <a:pt x="259" y="450"/>
                      <a:pt x="258" y="448"/>
                      <a:pt x="257" y="446"/>
                    </a:cubicBezTo>
                    <a:cubicBezTo>
                      <a:pt x="253" y="447"/>
                      <a:pt x="249" y="447"/>
                      <a:pt x="243" y="447"/>
                    </a:cubicBezTo>
                    <a:cubicBezTo>
                      <a:pt x="240" y="447"/>
                      <a:pt x="239" y="444"/>
                      <a:pt x="241" y="442"/>
                    </a:cubicBezTo>
                    <a:cubicBezTo>
                      <a:pt x="250" y="434"/>
                      <a:pt x="249" y="423"/>
                      <a:pt x="250" y="408"/>
                    </a:cubicBezTo>
                    <a:cubicBezTo>
                      <a:pt x="245" y="411"/>
                      <a:pt x="237" y="417"/>
                      <a:pt x="233" y="419"/>
                    </a:cubicBezTo>
                    <a:cubicBezTo>
                      <a:pt x="237" y="458"/>
                      <a:pt x="250" y="483"/>
                      <a:pt x="264" y="503"/>
                    </a:cubicBezTo>
                    <a:lnTo>
                      <a:pt x="264" y="503"/>
                    </a:lnTo>
                    <a:close/>
                    <a:moveTo>
                      <a:pt x="291" y="540"/>
                    </a:moveTo>
                    <a:lnTo>
                      <a:pt x="291" y="540"/>
                    </a:lnTo>
                    <a:cubicBezTo>
                      <a:pt x="406" y="463"/>
                      <a:pt x="451" y="323"/>
                      <a:pt x="554" y="235"/>
                    </a:cubicBezTo>
                    <a:lnTo>
                      <a:pt x="539" y="232"/>
                    </a:lnTo>
                    <a:cubicBezTo>
                      <a:pt x="536" y="231"/>
                      <a:pt x="536" y="231"/>
                      <a:pt x="536" y="228"/>
                    </a:cubicBezTo>
                    <a:lnTo>
                      <a:pt x="539" y="207"/>
                    </a:lnTo>
                    <a:cubicBezTo>
                      <a:pt x="444" y="303"/>
                      <a:pt x="391" y="462"/>
                      <a:pt x="283" y="530"/>
                    </a:cubicBezTo>
                    <a:cubicBezTo>
                      <a:pt x="286" y="533"/>
                      <a:pt x="288" y="536"/>
                      <a:pt x="291" y="540"/>
                    </a:cubicBezTo>
                    <a:lnTo>
                      <a:pt x="291" y="540"/>
                    </a:lnTo>
                    <a:close/>
                    <a:moveTo>
                      <a:pt x="558" y="188"/>
                    </a:moveTo>
                    <a:lnTo>
                      <a:pt x="558" y="188"/>
                    </a:lnTo>
                    <a:cubicBezTo>
                      <a:pt x="554" y="192"/>
                      <a:pt x="549" y="196"/>
                      <a:pt x="545" y="200"/>
                    </a:cubicBezTo>
                    <a:lnTo>
                      <a:pt x="542" y="227"/>
                    </a:lnTo>
                    <a:lnTo>
                      <a:pt x="560" y="230"/>
                    </a:lnTo>
                    <a:cubicBezTo>
                      <a:pt x="563" y="228"/>
                      <a:pt x="566" y="225"/>
                      <a:pt x="570" y="222"/>
                    </a:cubicBezTo>
                    <a:lnTo>
                      <a:pt x="567" y="216"/>
                    </a:lnTo>
                    <a:cubicBezTo>
                      <a:pt x="562" y="217"/>
                      <a:pt x="557" y="215"/>
                      <a:pt x="555" y="210"/>
                    </a:cubicBezTo>
                    <a:cubicBezTo>
                      <a:pt x="553" y="204"/>
                      <a:pt x="556" y="199"/>
                      <a:pt x="561" y="197"/>
                    </a:cubicBezTo>
                    <a:lnTo>
                      <a:pt x="558" y="188"/>
                    </a:lnTo>
                    <a:lnTo>
                      <a:pt x="558" y="188"/>
                    </a:lnTo>
                    <a:close/>
                    <a:moveTo>
                      <a:pt x="308" y="487"/>
                    </a:moveTo>
                    <a:lnTo>
                      <a:pt x="308" y="487"/>
                    </a:lnTo>
                    <a:cubicBezTo>
                      <a:pt x="297" y="498"/>
                      <a:pt x="286" y="508"/>
                      <a:pt x="274" y="517"/>
                    </a:cubicBezTo>
                    <a:lnTo>
                      <a:pt x="274" y="518"/>
                    </a:lnTo>
                    <a:cubicBezTo>
                      <a:pt x="276" y="521"/>
                      <a:pt x="278" y="523"/>
                      <a:pt x="280" y="525"/>
                    </a:cubicBezTo>
                    <a:cubicBezTo>
                      <a:pt x="336" y="490"/>
                      <a:pt x="378" y="429"/>
                      <a:pt x="419" y="364"/>
                    </a:cubicBezTo>
                    <a:cubicBezTo>
                      <a:pt x="454" y="308"/>
                      <a:pt x="492" y="245"/>
                      <a:pt x="540" y="197"/>
                    </a:cubicBezTo>
                    <a:cubicBezTo>
                      <a:pt x="540" y="197"/>
                      <a:pt x="541" y="197"/>
                      <a:pt x="541" y="196"/>
                    </a:cubicBezTo>
                    <a:cubicBezTo>
                      <a:pt x="546" y="192"/>
                      <a:pt x="551" y="187"/>
                      <a:pt x="556" y="183"/>
                    </a:cubicBezTo>
                    <a:lnTo>
                      <a:pt x="552" y="170"/>
                    </a:lnTo>
                    <a:cubicBezTo>
                      <a:pt x="533" y="185"/>
                      <a:pt x="516" y="203"/>
                      <a:pt x="500" y="222"/>
                    </a:cubicBezTo>
                    <a:cubicBezTo>
                      <a:pt x="500" y="222"/>
                      <a:pt x="500" y="223"/>
                      <a:pt x="500" y="223"/>
                    </a:cubicBezTo>
                    <a:cubicBezTo>
                      <a:pt x="469" y="260"/>
                      <a:pt x="443" y="302"/>
                      <a:pt x="418" y="341"/>
                    </a:cubicBezTo>
                    <a:cubicBezTo>
                      <a:pt x="405" y="361"/>
                      <a:pt x="392" y="382"/>
                      <a:pt x="378" y="402"/>
                    </a:cubicBezTo>
                    <a:cubicBezTo>
                      <a:pt x="378" y="402"/>
                      <a:pt x="378" y="402"/>
                      <a:pt x="378" y="402"/>
                    </a:cubicBezTo>
                    <a:cubicBezTo>
                      <a:pt x="372" y="411"/>
                      <a:pt x="366" y="419"/>
                      <a:pt x="360" y="426"/>
                    </a:cubicBezTo>
                    <a:cubicBezTo>
                      <a:pt x="360" y="427"/>
                      <a:pt x="360" y="427"/>
                      <a:pt x="360" y="427"/>
                    </a:cubicBezTo>
                    <a:cubicBezTo>
                      <a:pt x="355" y="433"/>
                      <a:pt x="351" y="439"/>
                      <a:pt x="347" y="444"/>
                    </a:cubicBezTo>
                    <a:cubicBezTo>
                      <a:pt x="346" y="444"/>
                      <a:pt x="346" y="445"/>
                      <a:pt x="346" y="445"/>
                    </a:cubicBezTo>
                    <a:cubicBezTo>
                      <a:pt x="340" y="453"/>
                      <a:pt x="333" y="461"/>
                      <a:pt x="326" y="468"/>
                    </a:cubicBezTo>
                    <a:cubicBezTo>
                      <a:pt x="326" y="469"/>
                      <a:pt x="326" y="469"/>
                      <a:pt x="325" y="469"/>
                    </a:cubicBezTo>
                    <a:cubicBezTo>
                      <a:pt x="320" y="475"/>
                      <a:pt x="314" y="481"/>
                      <a:pt x="308" y="487"/>
                    </a:cubicBezTo>
                    <a:lnTo>
                      <a:pt x="308" y="487"/>
                    </a:lnTo>
                    <a:lnTo>
                      <a:pt x="308" y="487"/>
                    </a:lnTo>
                    <a:close/>
                    <a:moveTo>
                      <a:pt x="306" y="482"/>
                    </a:moveTo>
                    <a:lnTo>
                      <a:pt x="306" y="482"/>
                    </a:lnTo>
                    <a:cubicBezTo>
                      <a:pt x="310" y="477"/>
                      <a:pt x="314" y="473"/>
                      <a:pt x="318" y="469"/>
                    </a:cubicBezTo>
                    <a:cubicBezTo>
                      <a:pt x="292" y="465"/>
                      <a:pt x="277" y="452"/>
                      <a:pt x="272" y="437"/>
                    </a:cubicBezTo>
                    <a:cubicBezTo>
                      <a:pt x="268" y="440"/>
                      <a:pt x="265" y="443"/>
                      <a:pt x="262" y="444"/>
                    </a:cubicBezTo>
                    <a:cubicBezTo>
                      <a:pt x="263" y="446"/>
                      <a:pt x="264" y="447"/>
                      <a:pt x="264" y="449"/>
                    </a:cubicBezTo>
                    <a:cubicBezTo>
                      <a:pt x="265" y="449"/>
                      <a:pt x="265" y="449"/>
                      <a:pt x="265" y="450"/>
                    </a:cubicBezTo>
                    <a:cubicBezTo>
                      <a:pt x="276" y="467"/>
                      <a:pt x="288" y="472"/>
                      <a:pt x="306" y="482"/>
                    </a:cubicBezTo>
                    <a:lnTo>
                      <a:pt x="306" y="482"/>
                    </a:lnTo>
                    <a:close/>
                    <a:moveTo>
                      <a:pt x="323" y="464"/>
                    </a:moveTo>
                    <a:lnTo>
                      <a:pt x="323" y="464"/>
                    </a:lnTo>
                    <a:cubicBezTo>
                      <a:pt x="327" y="459"/>
                      <a:pt x="331" y="454"/>
                      <a:pt x="335" y="449"/>
                    </a:cubicBezTo>
                    <a:cubicBezTo>
                      <a:pt x="287" y="463"/>
                      <a:pt x="257" y="387"/>
                      <a:pt x="339" y="356"/>
                    </a:cubicBezTo>
                    <a:cubicBezTo>
                      <a:pt x="333" y="354"/>
                      <a:pt x="327" y="352"/>
                      <a:pt x="321" y="349"/>
                    </a:cubicBezTo>
                    <a:cubicBezTo>
                      <a:pt x="268" y="373"/>
                      <a:pt x="250" y="454"/>
                      <a:pt x="323" y="464"/>
                    </a:cubicBezTo>
                    <a:lnTo>
                      <a:pt x="323" y="464"/>
                    </a:lnTo>
                    <a:close/>
                    <a:moveTo>
                      <a:pt x="343" y="440"/>
                    </a:moveTo>
                    <a:lnTo>
                      <a:pt x="343" y="440"/>
                    </a:lnTo>
                    <a:cubicBezTo>
                      <a:pt x="347" y="435"/>
                      <a:pt x="351" y="430"/>
                      <a:pt x="355" y="424"/>
                    </a:cubicBezTo>
                    <a:cubicBezTo>
                      <a:pt x="357" y="410"/>
                      <a:pt x="353" y="394"/>
                      <a:pt x="336" y="386"/>
                    </a:cubicBezTo>
                    <a:cubicBezTo>
                      <a:pt x="331" y="389"/>
                      <a:pt x="326" y="392"/>
                      <a:pt x="322" y="396"/>
                    </a:cubicBezTo>
                    <a:cubicBezTo>
                      <a:pt x="348" y="400"/>
                      <a:pt x="348" y="433"/>
                      <a:pt x="324" y="433"/>
                    </a:cubicBezTo>
                    <a:cubicBezTo>
                      <a:pt x="305" y="433"/>
                      <a:pt x="306" y="409"/>
                      <a:pt x="314" y="397"/>
                    </a:cubicBezTo>
                    <a:cubicBezTo>
                      <a:pt x="314" y="397"/>
                      <a:pt x="315" y="396"/>
                      <a:pt x="315" y="396"/>
                    </a:cubicBezTo>
                    <a:lnTo>
                      <a:pt x="315" y="396"/>
                    </a:lnTo>
                    <a:cubicBezTo>
                      <a:pt x="319" y="391"/>
                      <a:pt x="325" y="386"/>
                      <a:pt x="334" y="381"/>
                    </a:cubicBezTo>
                    <a:cubicBezTo>
                      <a:pt x="334" y="381"/>
                      <a:pt x="334" y="381"/>
                      <a:pt x="335" y="381"/>
                    </a:cubicBezTo>
                    <a:cubicBezTo>
                      <a:pt x="341" y="378"/>
                      <a:pt x="349" y="375"/>
                      <a:pt x="358" y="373"/>
                    </a:cubicBezTo>
                    <a:cubicBezTo>
                      <a:pt x="358" y="372"/>
                      <a:pt x="359" y="372"/>
                      <a:pt x="359" y="372"/>
                    </a:cubicBezTo>
                    <a:cubicBezTo>
                      <a:pt x="364" y="371"/>
                      <a:pt x="370" y="370"/>
                      <a:pt x="377" y="369"/>
                    </a:cubicBezTo>
                    <a:cubicBezTo>
                      <a:pt x="372" y="367"/>
                      <a:pt x="366" y="365"/>
                      <a:pt x="360" y="363"/>
                    </a:cubicBezTo>
                    <a:cubicBezTo>
                      <a:pt x="356" y="362"/>
                      <a:pt x="352" y="360"/>
                      <a:pt x="348" y="359"/>
                    </a:cubicBezTo>
                    <a:cubicBezTo>
                      <a:pt x="259" y="388"/>
                      <a:pt x="295" y="466"/>
                      <a:pt x="343" y="440"/>
                    </a:cubicBezTo>
                    <a:lnTo>
                      <a:pt x="343" y="440"/>
                    </a:lnTo>
                    <a:close/>
                    <a:moveTo>
                      <a:pt x="361" y="416"/>
                    </a:moveTo>
                    <a:lnTo>
                      <a:pt x="361" y="416"/>
                    </a:lnTo>
                    <a:cubicBezTo>
                      <a:pt x="365" y="411"/>
                      <a:pt x="369" y="405"/>
                      <a:pt x="373" y="400"/>
                    </a:cubicBezTo>
                    <a:cubicBezTo>
                      <a:pt x="372" y="395"/>
                      <a:pt x="366" y="385"/>
                      <a:pt x="358" y="378"/>
                    </a:cubicBezTo>
                    <a:cubicBezTo>
                      <a:pt x="353" y="380"/>
                      <a:pt x="347" y="381"/>
                      <a:pt x="342" y="384"/>
                    </a:cubicBezTo>
                    <a:cubicBezTo>
                      <a:pt x="356" y="391"/>
                      <a:pt x="361" y="404"/>
                      <a:pt x="361" y="416"/>
                    </a:cubicBezTo>
                    <a:lnTo>
                      <a:pt x="361" y="416"/>
                    </a:lnTo>
                    <a:close/>
                    <a:moveTo>
                      <a:pt x="377" y="394"/>
                    </a:moveTo>
                    <a:lnTo>
                      <a:pt x="377" y="394"/>
                    </a:lnTo>
                    <a:cubicBezTo>
                      <a:pt x="381" y="388"/>
                      <a:pt x="385" y="382"/>
                      <a:pt x="389" y="376"/>
                    </a:cubicBezTo>
                    <a:cubicBezTo>
                      <a:pt x="388" y="375"/>
                      <a:pt x="387" y="375"/>
                      <a:pt x="386" y="374"/>
                    </a:cubicBezTo>
                    <a:cubicBezTo>
                      <a:pt x="380" y="375"/>
                      <a:pt x="373" y="375"/>
                      <a:pt x="365" y="377"/>
                    </a:cubicBezTo>
                    <a:cubicBezTo>
                      <a:pt x="370" y="382"/>
                      <a:pt x="374" y="389"/>
                      <a:pt x="377" y="394"/>
                    </a:cubicBezTo>
                    <a:lnTo>
                      <a:pt x="377" y="394"/>
                    </a:lnTo>
                    <a:close/>
                    <a:moveTo>
                      <a:pt x="392" y="372"/>
                    </a:moveTo>
                    <a:lnTo>
                      <a:pt x="392" y="372"/>
                    </a:lnTo>
                    <a:cubicBezTo>
                      <a:pt x="396" y="365"/>
                      <a:pt x="400" y="359"/>
                      <a:pt x="404" y="353"/>
                    </a:cubicBezTo>
                    <a:cubicBezTo>
                      <a:pt x="389" y="349"/>
                      <a:pt x="360" y="351"/>
                      <a:pt x="343" y="351"/>
                    </a:cubicBezTo>
                    <a:cubicBezTo>
                      <a:pt x="349" y="354"/>
                      <a:pt x="355" y="356"/>
                      <a:pt x="362" y="358"/>
                    </a:cubicBezTo>
                    <a:cubicBezTo>
                      <a:pt x="371" y="361"/>
                      <a:pt x="380" y="364"/>
                      <a:pt x="387" y="369"/>
                    </a:cubicBezTo>
                    <a:cubicBezTo>
                      <a:pt x="388" y="369"/>
                      <a:pt x="388" y="369"/>
                      <a:pt x="388" y="369"/>
                    </a:cubicBezTo>
                    <a:cubicBezTo>
                      <a:pt x="389" y="370"/>
                      <a:pt x="391" y="371"/>
                      <a:pt x="392" y="372"/>
                    </a:cubicBezTo>
                    <a:lnTo>
                      <a:pt x="392" y="372"/>
                    </a:lnTo>
                    <a:close/>
                    <a:moveTo>
                      <a:pt x="407" y="348"/>
                    </a:moveTo>
                    <a:lnTo>
                      <a:pt x="407" y="348"/>
                    </a:lnTo>
                    <a:cubicBezTo>
                      <a:pt x="410" y="343"/>
                      <a:pt x="413" y="339"/>
                      <a:pt x="416" y="334"/>
                    </a:cubicBezTo>
                    <a:cubicBezTo>
                      <a:pt x="399" y="329"/>
                      <a:pt x="371" y="330"/>
                      <a:pt x="354" y="330"/>
                    </a:cubicBezTo>
                    <a:cubicBezTo>
                      <a:pt x="333" y="331"/>
                      <a:pt x="312" y="331"/>
                      <a:pt x="295" y="327"/>
                    </a:cubicBezTo>
                    <a:cubicBezTo>
                      <a:pt x="304" y="335"/>
                      <a:pt x="315" y="340"/>
                      <a:pt x="327" y="345"/>
                    </a:cubicBezTo>
                    <a:cubicBezTo>
                      <a:pt x="335" y="347"/>
                      <a:pt x="356" y="345"/>
                      <a:pt x="363" y="345"/>
                    </a:cubicBezTo>
                    <a:cubicBezTo>
                      <a:pt x="379" y="345"/>
                      <a:pt x="396" y="345"/>
                      <a:pt x="407" y="348"/>
                    </a:cubicBezTo>
                    <a:lnTo>
                      <a:pt x="407" y="348"/>
                    </a:lnTo>
                    <a:close/>
                    <a:moveTo>
                      <a:pt x="419" y="329"/>
                    </a:moveTo>
                    <a:lnTo>
                      <a:pt x="419" y="329"/>
                    </a:lnTo>
                    <a:cubicBezTo>
                      <a:pt x="421" y="325"/>
                      <a:pt x="424" y="322"/>
                      <a:pt x="426" y="318"/>
                    </a:cubicBezTo>
                    <a:cubicBezTo>
                      <a:pt x="404" y="309"/>
                      <a:pt x="369" y="312"/>
                      <a:pt x="346" y="312"/>
                    </a:cubicBezTo>
                    <a:cubicBezTo>
                      <a:pt x="320" y="312"/>
                      <a:pt x="293" y="311"/>
                      <a:pt x="276" y="296"/>
                    </a:cubicBezTo>
                    <a:cubicBezTo>
                      <a:pt x="279" y="305"/>
                      <a:pt x="283" y="312"/>
                      <a:pt x="287" y="318"/>
                    </a:cubicBezTo>
                    <a:cubicBezTo>
                      <a:pt x="313" y="329"/>
                      <a:pt x="361" y="323"/>
                      <a:pt x="391" y="325"/>
                    </a:cubicBezTo>
                    <a:cubicBezTo>
                      <a:pt x="401" y="325"/>
                      <a:pt x="411" y="326"/>
                      <a:pt x="419" y="329"/>
                    </a:cubicBezTo>
                    <a:lnTo>
                      <a:pt x="419" y="329"/>
                    </a:lnTo>
                    <a:close/>
                    <a:moveTo>
                      <a:pt x="429" y="313"/>
                    </a:moveTo>
                    <a:lnTo>
                      <a:pt x="429" y="313"/>
                    </a:lnTo>
                    <a:cubicBezTo>
                      <a:pt x="432" y="309"/>
                      <a:pt x="434" y="305"/>
                      <a:pt x="437" y="301"/>
                    </a:cubicBezTo>
                    <a:cubicBezTo>
                      <a:pt x="428" y="298"/>
                      <a:pt x="420" y="296"/>
                      <a:pt x="411" y="295"/>
                    </a:cubicBezTo>
                    <a:cubicBezTo>
                      <a:pt x="411" y="295"/>
                      <a:pt x="411" y="295"/>
                      <a:pt x="410" y="295"/>
                    </a:cubicBezTo>
                    <a:cubicBezTo>
                      <a:pt x="388" y="291"/>
                      <a:pt x="366" y="292"/>
                      <a:pt x="343" y="293"/>
                    </a:cubicBezTo>
                    <a:cubicBezTo>
                      <a:pt x="328" y="293"/>
                      <a:pt x="314" y="292"/>
                      <a:pt x="302" y="288"/>
                    </a:cubicBezTo>
                    <a:cubicBezTo>
                      <a:pt x="301" y="288"/>
                      <a:pt x="301" y="288"/>
                      <a:pt x="301" y="288"/>
                    </a:cubicBezTo>
                    <a:cubicBezTo>
                      <a:pt x="291" y="285"/>
                      <a:pt x="282" y="279"/>
                      <a:pt x="275" y="269"/>
                    </a:cubicBezTo>
                    <a:cubicBezTo>
                      <a:pt x="274" y="270"/>
                      <a:pt x="273" y="271"/>
                      <a:pt x="272" y="272"/>
                    </a:cubicBezTo>
                    <a:cubicBezTo>
                      <a:pt x="273" y="277"/>
                      <a:pt x="273" y="281"/>
                      <a:pt x="274" y="285"/>
                    </a:cubicBezTo>
                    <a:cubicBezTo>
                      <a:pt x="288" y="304"/>
                      <a:pt x="316" y="307"/>
                      <a:pt x="346" y="307"/>
                    </a:cubicBezTo>
                    <a:cubicBezTo>
                      <a:pt x="371" y="307"/>
                      <a:pt x="406" y="303"/>
                      <a:pt x="429" y="313"/>
                    </a:cubicBezTo>
                    <a:lnTo>
                      <a:pt x="429" y="313"/>
                    </a:lnTo>
                    <a:close/>
                    <a:moveTo>
                      <a:pt x="498" y="216"/>
                    </a:moveTo>
                    <a:lnTo>
                      <a:pt x="498" y="216"/>
                    </a:lnTo>
                    <a:cubicBezTo>
                      <a:pt x="500" y="213"/>
                      <a:pt x="503" y="210"/>
                      <a:pt x="506" y="207"/>
                    </a:cubicBezTo>
                    <a:cubicBezTo>
                      <a:pt x="491" y="202"/>
                      <a:pt x="477" y="199"/>
                      <a:pt x="463" y="196"/>
                    </a:cubicBezTo>
                    <a:cubicBezTo>
                      <a:pt x="463" y="196"/>
                      <a:pt x="462" y="196"/>
                      <a:pt x="462" y="196"/>
                    </a:cubicBezTo>
                    <a:cubicBezTo>
                      <a:pt x="456" y="195"/>
                      <a:pt x="449" y="195"/>
                      <a:pt x="443" y="194"/>
                    </a:cubicBezTo>
                    <a:cubicBezTo>
                      <a:pt x="445" y="198"/>
                      <a:pt x="447" y="203"/>
                      <a:pt x="447" y="209"/>
                    </a:cubicBezTo>
                    <a:cubicBezTo>
                      <a:pt x="450" y="212"/>
                      <a:pt x="452" y="216"/>
                      <a:pt x="452" y="220"/>
                    </a:cubicBezTo>
                    <a:cubicBezTo>
                      <a:pt x="456" y="218"/>
                      <a:pt x="462" y="217"/>
                      <a:pt x="468" y="219"/>
                    </a:cubicBezTo>
                    <a:cubicBezTo>
                      <a:pt x="473" y="208"/>
                      <a:pt x="488" y="206"/>
                      <a:pt x="498" y="216"/>
                    </a:cubicBezTo>
                    <a:lnTo>
                      <a:pt x="498" y="216"/>
                    </a:lnTo>
                    <a:close/>
                    <a:moveTo>
                      <a:pt x="187" y="551"/>
                    </a:moveTo>
                    <a:lnTo>
                      <a:pt x="187" y="551"/>
                    </a:lnTo>
                    <a:lnTo>
                      <a:pt x="238" y="513"/>
                    </a:lnTo>
                    <a:cubicBezTo>
                      <a:pt x="236" y="508"/>
                      <a:pt x="233" y="504"/>
                      <a:pt x="231" y="499"/>
                    </a:cubicBezTo>
                    <a:lnTo>
                      <a:pt x="188" y="526"/>
                    </a:lnTo>
                    <a:cubicBezTo>
                      <a:pt x="185" y="528"/>
                      <a:pt x="182" y="523"/>
                      <a:pt x="185" y="521"/>
                    </a:cubicBezTo>
                    <a:lnTo>
                      <a:pt x="229" y="494"/>
                    </a:lnTo>
                    <a:cubicBezTo>
                      <a:pt x="227" y="491"/>
                      <a:pt x="225" y="487"/>
                      <a:pt x="224" y="483"/>
                    </a:cubicBezTo>
                    <a:lnTo>
                      <a:pt x="165" y="511"/>
                    </a:lnTo>
                    <a:cubicBezTo>
                      <a:pt x="171" y="524"/>
                      <a:pt x="178" y="538"/>
                      <a:pt x="187" y="551"/>
                    </a:cubicBezTo>
                    <a:lnTo>
                      <a:pt x="187" y="551"/>
                    </a:lnTo>
                    <a:close/>
                    <a:moveTo>
                      <a:pt x="241" y="518"/>
                    </a:moveTo>
                    <a:lnTo>
                      <a:pt x="241" y="518"/>
                    </a:lnTo>
                    <a:lnTo>
                      <a:pt x="190" y="556"/>
                    </a:lnTo>
                    <a:cubicBezTo>
                      <a:pt x="198" y="569"/>
                      <a:pt x="208" y="581"/>
                      <a:pt x="219" y="593"/>
                    </a:cubicBezTo>
                    <a:lnTo>
                      <a:pt x="259" y="545"/>
                    </a:lnTo>
                    <a:cubicBezTo>
                      <a:pt x="256" y="542"/>
                      <a:pt x="254" y="538"/>
                      <a:pt x="251" y="534"/>
                    </a:cubicBezTo>
                    <a:lnTo>
                      <a:pt x="213" y="572"/>
                    </a:lnTo>
                    <a:cubicBezTo>
                      <a:pt x="210" y="575"/>
                      <a:pt x="207" y="571"/>
                      <a:pt x="209" y="568"/>
                    </a:cubicBezTo>
                    <a:lnTo>
                      <a:pt x="248" y="530"/>
                    </a:lnTo>
                    <a:cubicBezTo>
                      <a:pt x="246" y="526"/>
                      <a:pt x="243" y="522"/>
                      <a:pt x="241" y="518"/>
                    </a:cubicBezTo>
                    <a:lnTo>
                      <a:pt x="241" y="518"/>
                    </a:lnTo>
                    <a:close/>
                    <a:moveTo>
                      <a:pt x="163" y="505"/>
                    </a:moveTo>
                    <a:lnTo>
                      <a:pt x="163" y="505"/>
                    </a:lnTo>
                    <a:lnTo>
                      <a:pt x="222" y="478"/>
                    </a:lnTo>
                    <a:cubicBezTo>
                      <a:pt x="220" y="474"/>
                      <a:pt x="219" y="470"/>
                      <a:pt x="218" y="466"/>
                    </a:cubicBezTo>
                    <a:lnTo>
                      <a:pt x="169" y="481"/>
                    </a:lnTo>
                    <a:cubicBezTo>
                      <a:pt x="166" y="482"/>
                      <a:pt x="164" y="476"/>
                      <a:pt x="168" y="475"/>
                    </a:cubicBezTo>
                    <a:lnTo>
                      <a:pt x="216" y="461"/>
                    </a:lnTo>
                    <a:cubicBezTo>
                      <a:pt x="214" y="456"/>
                      <a:pt x="213" y="451"/>
                      <a:pt x="212" y="445"/>
                    </a:cubicBezTo>
                    <a:lnTo>
                      <a:pt x="147" y="459"/>
                    </a:lnTo>
                    <a:cubicBezTo>
                      <a:pt x="151" y="475"/>
                      <a:pt x="156" y="490"/>
                      <a:pt x="163" y="505"/>
                    </a:cubicBezTo>
                    <a:lnTo>
                      <a:pt x="163" y="505"/>
                    </a:lnTo>
                    <a:close/>
                    <a:moveTo>
                      <a:pt x="146" y="454"/>
                    </a:moveTo>
                    <a:lnTo>
                      <a:pt x="146" y="454"/>
                    </a:lnTo>
                    <a:lnTo>
                      <a:pt x="210" y="440"/>
                    </a:lnTo>
                    <a:cubicBezTo>
                      <a:pt x="209" y="435"/>
                      <a:pt x="209" y="431"/>
                      <a:pt x="208" y="426"/>
                    </a:cubicBezTo>
                    <a:lnTo>
                      <a:pt x="157" y="431"/>
                    </a:lnTo>
                    <a:cubicBezTo>
                      <a:pt x="153" y="431"/>
                      <a:pt x="153" y="426"/>
                      <a:pt x="156" y="425"/>
                    </a:cubicBezTo>
                    <a:lnTo>
                      <a:pt x="207" y="421"/>
                    </a:lnTo>
                    <a:cubicBezTo>
                      <a:pt x="206" y="416"/>
                      <a:pt x="206" y="411"/>
                      <a:pt x="206" y="405"/>
                    </a:cubicBezTo>
                    <a:lnTo>
                      <a:pt x="140" y="404"/>
                    </a:lnTo>
                    <a:cubicBezTo>
                      <a:pt x="141" y="421"/>
                      <a:pt x="143" y="437"/>
                      <a:pt x="146" y="454"/>
                    </a:cubicBezTo>
                    <a:lnTo>
                      <a:pt x="146" y="454"/>
                    </a:lnTo>
                    <a:close/>
                    <a:moveTo>
                      <a:pt x="140" y="399"/>
                    </a:moveTo>
                    <a:lnTo>
                      <a:pt x="140" y="399"/>
                    </a:lnTo>
                    <a:lnTo>
                      <a:pt x="206" y="400"/>
                    </a:lnTo>
                    <a:cubicBezTo>
                      <a:pt x="205" y="395"/>
                      <a:pt x="205" y="391"/>
                      <a:pt x="206" y="387"/>
                    </a:cubicBezTo>
                    <a:lnTo>
                      <a:pt x="155" y="381"/>
                    </a:lnTo>
                    <a:cubicBezTo>
                      <a:pt x="151" y="381"/>
                      <a:pt x="152" y="375"/>
                      <a:pt x="156" y="375"/>
                    </a:cubicBezTo>
                    <a:lnTo>
                      <a:pt x="206" y="381"/>
                    </a:lnTo>
                    <a:cubicBezTo>
                      <a:pt x="206" y="375"/>
                      <a:pt x="207" y="370"/>
                      <a:pt x="207" y="364"/>
                    </a:cubicBezTo>
                    <a:lnTo>
                      <a:pt x="144" y="351"/>
                    </a:lnTo>
                    <a:cubicBezTo>
                      <a:pt x="141" y="367"/>
                      <a:pt x="140" y="383"/>
                      <a:pt x="140" y="399"/>
                    </a:cubicBezTo>
                    <a:lnTo>
                      <a:pt x="140" y="399"/>
                    </a:lnTo>
                    <a:close/>
                    <a:moveTo>
                      <a:pt x="144" y="346"/>
                    </a:moveTo>
                    <a:lnTo>
                      <a:pt x="144" y="346"/>
                    </a:lnTo>
                    <a:lnTo>
                      <a:pt x="208" y="359"/>
                    </a:lnTo>
                    <a:cubicBezTo>
                      <a:pt x="209" y="354"/>
                      <a:pt x="210" y="350"/>
                      <a:pt x="211" y="346"/>
                    </a:cubicBezTo>
                    <a:lnTo>
                      <a:pt x="162" y="330"/>
                    </a:lnTo>
                    <a:cubicBezTo>
                      <a:pt x="158" y="329"/>
                      <a:pt x="160" y="324"/>
                      <a:pt x="163" y="325"/>
                    </a:cubicBezTo>
                    <a:lnTo>
                      <a:pt x="212" y="340"/>
                    </a:lnTo>
                    <a:cubicBezTo>
                      <a:pt x="213" y="336"/>
                      <a:pt x="214" y="332"/>
                      <a:pt x="215" y="328"/>
                    </a:cubicBezTo>
                    <a:lnTo>
                      <a:pt x="157" y="299"/>
                    </a:lnTo>
                    <a:cubicBezTo>
                      <a:pt x="151" y="314"/>
                      <a:pt x="147" y="330"/>
                      <a:pt x="144" y="346"/>
                    </a:cubicBezTo>
                    <a:lnTo>
                      <a:pt x="144" y="346"/>
                    </a:lnTo>
                    <a:close/>
                    <a:moveTo>
                      <a:pt x="159" y="293"/>
                    </a:moveTo>
                    <a:lnTo>
                      <a:pt x="159" y="293"/>
                    </a:lnTo>
                    <a:lnTo>
                      <a:pt x="217" y="322"/>
                    </a:lnTo>
                    <a:cubicBezTo>
                      <a:pt x="219" y="318"/>
                      <a:pt x="220" y="314"/>
                      <a:pt x="222" y="310"/>
                    </a:cubicBezTo>
                    <a:lnTo>
                      <a:pt x="177" y="283"/>
                    </a:lnTo>
                    <a:cubicBezTo>
                      <a:pt x="174" y="281"/>
                      <a:pt x="177" y="276"/>
                      <a:pt x="180" y="278"/>
                    </a:cubicBezTo>
                    <a:lnTo>
                      <a:pt x="224" y="305"/>
                    </a:lnTo>
                    <a:cubicBezTo>
                      <a:pt x="226" y="300"/>
                      <a:pt x="228" y="296"/>
                      <a:pt x="230" y="292"/>
                    </a:cubicBezTo>
                    <a:lnTo>
                      <a:pt x="178" y="251"/>
                    </a:lnTo>
                    <a:cubicBezTo>
                      <a:pt x="170" y="265"/>
                      <a:pt x="164" y="279"/>
                      <a:pt x="159" y="293"/>
                    </a:cubicBezTo>
                    <a:lnTo>
                      <a:pt x="159" y="293"/>
                    </a:lnTo>
                    <a:close/>
                    <a:moveTo>
                      <a:pt x="180" y="246"/>
                    </a:moveTo>
                    <a:lnTo>
                      <a:pt x="180" y="246"/>
                    </a:lnTo>
                    <a:lnTo>
                      <a:pt x="233" y="287"/>
                    </a:lnTo>
                    <a:cubicBezTo>
                      <a:pt x="235" y="283"/>
                      <a:pt x="237" y="280"/>
                      <a:pt x="239" y="276"/>
                    </a:cubicBezTo>
                    <a:lnTo>
                      <a:pt x="200" y="239"/>
                    </a:lnTo>
                    <a:cubicBezTo>
                      <a:pt x="198" y="237"/>
                      <a:pt x="202" y="233"/>
                      <a:pt x="204" y="235"/>
                    </a:cubicBezTo>
                    <a:lnTo>
                      <a:pt x="242" y="271"/>
                    </a:lnTo>
                    <a:cubicBezTo>
                      <a:pt x="245" y="267"/>
                      <a:pt x="248" y="263"/>
                      <a:pt x="251" y="259"/>
                    </a:cubicBezTo>
                    <a:lnTo>
                      <a:pt x="207" y="208"/>
                    </a:lnTo>
                    <a:cubicBezTo>
                      <a:pt x="197" y="220"/>
                      <a:pt x="188" y="233"/>
                      <a:pt x="180" y="246"/>
                    </a:cubicBezTo>
                    <a:lnTo>
                      <a:pt x="180" y="246"/>
                    </a:lnTo>
                    <a:close/>
                    <a:moveTo>
                      <a:pt x="210" y="203"/>
                    </a:moveTo>
                    <a:lnTo>
                      <a:pt x="210" y="203"/>
                    </a:lnTo>
                    <a:lnTo>
                      <a:pt x="254" y="254"/>
                    </a:lnTo>
                    <a:cubicBezTo>
                      <a:pt x="257" y="251"/>
                      <a:pt x="260" y="247"/>
                      <a:pt x="263" y="244"/>
                    </a:cubicBezTo>
                    <a:lnTo>
                      <a:pt x="230" y="199"/>
                    </a:lnTo>
                    <a:cubicBezTo>
                      <a:pt x="228" y="196"/>
                      <a:pt x="233" y="193"/>
                      <a:pt x="235" y="196"/>
                    </a:cubicBezTo>
                    <a:lnTo>
                      <a:pt x="267" y="240"/>
                    </a:lnTo>
                    <a:cubicBezTo>
                      <a:pt x="270" y="236"/>
                      <a:pt x="273" y="233"/>
                      <a:pt x="277" y="230"/>
                    </a:cubicBezTo>
                    <a:lnTo>
                      <a:pt x="242" y="169"/>
                    </a:lnTo>
                    <a:cubicBezTo>
                      <a:pt x="231" y="180"/>
                      <a:pt x="220" y="191"/>
                      <a:pt x="210" y="203"/>
                    </a:cubicBezTo>
                    <a:lnTo>
                      <a:pt x="210" y="203"/>
                    </a:lnTo>
                    <a:close/>
                    <a:moveTo>
                      <a:pt x="246" y="166"/>
                    </a:moveTo>
                    <a:lnTo>
                      <a:pt x="246" y="166"/>
                    </a:lnTo>
                    <a:lnTo>
                      <a:pt x="281" y="226"/>
                    </a:lnTo>
                    <a:cubicBezTo>
                      <a:pt x="284" y="223"/>
                      <a:pt x="287" y="220"/>
                      <a:pt x="290" y="218"/>
                    </a:cubicBezTo>
                    <a:lnTo>
                      <a:pt x="267" y="165"/>
                    </a:lnTo>
                    <a:cubicBezTo>
                      <a:pt x="266" y="161"/>
                      <a:pt x="271" y="159"/>
                      <a:pt x="273" y="163"/>
                    </a:cubicBezTo>
                    <a:lnTo>
                      <a:pt x="295" y="214"/>
                    </a:lnTo>
                    <a:cubicBezTo>
                      <a:pt x="299" y="211"/>
                      <a:pt x="303" y="208"/>
                      <a:pt x="307" y="205"/>
                    </a:cubicBezTo>
                    <a:lnTo>
                      <a:pt x="284" y="137"/>
                    </a:lnTo>
                    <a:cubicBezTo>
                      <a:pt x="271" y="146"/>
                      <a:pt x="258" y="155"/>
                      <a:pt x="246" y="166"/>
                    </a:cubicBezTo>
                    <a:lnTo>
                      <a:pt x="246" y="166"/>
                    </a:lnTo>
                    <a:close/>
                    <a:moveTo>
                      <a:pt x="289" y="134"/>
                    </a:moveTo>
                    <a:lnTo>
                      <a:pt x="289" y="134"/>
                    </a:lnTo>
                    <a:lnTo>
                      <a:pt x="312" y="202"/>
                    </a:lnTo>
                    <a:cubicBezTo>
                      <a:pt x="316" y="200"/>
                      <a:pt x="319" y="198"/>
                      <a:pt x="323" y="196"/>
                    </a:cubicBezTo>
                    <a:lnTo>
                      <a:pt x="310" y="139"/>
                    </a:lnTo>
                    <a:cubicBezTo>
                      <a:pt x="309" y="135"/>
                      <a:pt x="314" y="134"/>
                      <a:pt x="315" y="137"/>
                    </a:cubicBezTo>
                    <a:lnTo>
                      <a:pt x="328" y="193"/>
                    </a:lnTo>
                    <a:cubicBezTo>
                      <a:pt x="332" y="191"/>
                      <a:pt x="336" y="189"/>
                      <a:pt x="340" y="187"/>
                    </a:cubicBezTo>
                    <a:lnTo>
                      <a:pt x="331" y="113"/>
                    </a:lnTo>
                    <a:cubicBezTo>
                      <a:pt x="316" y="119"/>
                      <a:pt x="302" y="126"/>
                      <a:pt x="289" y="134"/>
                    </a:cubicBezTo>
                    <a:lnTo>
                      <a:pt x="289" y="134"/>
                    </a:lnTo>
                    <a:close/>
                    <a:moveTo>
                      <a:pt x="336" y="111"/>
                    </a:moveTo>
                    <a:lnTo>
                      <a:pt x="336" y="111"/>
                    </a:lnTo>
                    <a:lnTo>
                      <a:pt x="346" y="185"/>
                    </a:lnTo>
                    <a:cubicBezTo>
                      <a:pt x="350" y="183"/>
                      <a:pt x="354" y="181"/>
                      <a:pt x="359" y="180"/>
                    </a:cubicBezTo>
                    <a:lnTo>
                      <a:pt x="357" y="118"/>
                    </a:lnTo>
                    <a:cubicBezTo>
                      <a:pt x="357" y="114"/>
                      <a:pt x="362" y="114"/>
                      <a:pt x="362" y="118"/>
                    </a:cubicBezTo>
                    <a:lnTo>
                      <a:pt x="364" y="178"/>
                    </a:lnTo>
                    <a:cubicBezTo>
                      <a:pt x="369" y="176"/>
                      <a:pt x="373" y="175"/>
                      <a:pt x="377" y="174"/>
                    </a:cubicBezTo>
                    <a:lnTo>
                      <a:pt x="383" y="97"/>
                    </a:lnTo>
                    <a:cubicBezTo>
                      <a:pt x="367" y="100"/>
                      <a:pt x="351" y="105"/>
                      <a:pt x="336" y="111"/>
                    </a:cubicBezTo>
                    <a:lnTo>
                      <a:pt x="336" y="111"/>
                    </a:lnTo>
                    <a:close/>
                    <a:moveTo>
                      <a:pt x="388" y="96"/>
                    </a:moveTo>
                    <a:lnTo>
                      <a:pt x="388" y="96"/>
                    </a:lnTo>
                    <a:lnTo>
                      <a:pt x="383" y="173"/>
                    </a:lnTo>
                    <a:cubicBezTo>
                      <a:pt x="388" y="172"/>
                      <a:pt x="393" y="171"/>
                      <a:pt x="398" y="170"/>
                    </a:cubicBezTo>
                    <a:lnTo>
                      <a:pt x="408" y="109"/>
                    </a:lnTo>
                    <a:cubicBezTo>
                      <a:pt x="408" y="106"/>
                      <a:pt x="414" y="107"/>
                      <a:pt x="413" y="110"/>
                    </a:cubicBezTo>
                    <a:lnTo>
                      <a:pt x="404" y="169"/>
                    </a:lnTo>
                    <a:cubicBezTo>
                      <a:pt x="408" y="169"/>
                      <a:pt x="412" y="169"/>
                      <a:pt x="416" y="168"/>
                    </a:cubicBezTo>
                    <a:lnTo>
                      <a:pt x="436" y="91"/>
                    </a:lnTo>
                    <a:cubicBezTo>
                      <a:pt x="420" y="92"/>
                      <a:pt x="404" y="93"/>
                      <a:pt x="388" y="96"/>
                    </a:cubicBezTo>
                    <a:lnTo>
                      <a:pt x="388" y="96"/>
                    </a:lnTo>
                    <a:close/>
                    <a:moveTo>
                      <a:pt x="442" y="91"/>
                    </a:moveTo>
                    <a:lnTo>
                      <a:pt x="442" y="91"/>
                    </a:lnTo>
                    <a:lnTo>
                      <a:pt x="422" y="168"/>
                    </a:lnTo>
                    <a:cubicBezTo>
                      <a:pt x="427" y="168"/>
                      <a:pt x="432" y="168"/>
                      <a:pt x="437" y="168"/>
                    </a:cubicBezTo>
                    <a:lnTo>
                      <a:pt x="456" y="108"/>
                    </a:lnTo>
                    <a:cubicBezTo>
                      <a:pt x="457" y="104"/>
                      <a:pt x="463" y="106"/>
                      <a:pt x="462" y="109"/>
                    </a:cubicBezTo>
                    <a:lnTo>
                      <a:pt x="443" y="169"/>
                    </a:lnTo>
                    <a:cubicBezTo>
                      <a:pt x="448" y="169"/>
                      <a:pt x="452" y="170"/>
                      <a:pt x="457" y="171"/>
                    </a:cubicBezTo>
                    <a:lnTo>
                      <a:pt x="489" y="95"/>
                    </a:lnTo>
                    <a:cubicBezTo>
                      <a:pt x="473" y="93"/>
                      <a:pt x="457" y="91"/>
                      <a:pt x="442" y="91"/>
                    </a:cubicBezTo>
                    <a:lnTo>
                      <a:pt x="442" y="91"/>
                    </a:lnTo>
                    <a:close/>
                    <a:moveTo>
                      <a:pt x="495" y="96"/>
                    </a:moveTo>
                    <a:lnTo>
                      <a:pt x="495" y="96"/>
                    </a:lnTo>
                    <a:lnTo>
                      <a:pt x="463" y="172"/>
                    </a:lnTo>
                    <a:cubicBezTo>
                      <a:pt x="467" y="172"/>
                      <a:pt x="471" y="173"/>
                      <a:pt x="475" y="174"/>
                    </a:cubicBezTo>
                    <a:lnTo>
                      <a:pt x="507" y="113"/>
                    </a:lnTo>
                    <a:cubicBezTo>
                      <a:pt x="509" y="110"/>
                      <a:pt x="514" y="112"/>
                      <a:pt x="512" y="116"/>
                    </a:cubicBezTo>
                    <a:lnTo>
                      <a:pt x="481" y="176"/>
                    </a:lnTo>
                    <a:cubicBezTo>
                      <a:pt x="486" y="177"/>
                      <a:pt x="492" y="179"/>
                      <a:pt x="497" y="181"/>
                    </a:cubicBezTo>
                    <a:lnTo>
                      <a:pt x="541" y="108"/>
                    </a:lnTo>
                    <a:cubicBezTo>
                      <a:pt x="526" y="103"/>
                      <a:pt x="510" y="99"/>
                      <a:pt x="495" y="96"/>
                    </a:cubicBezTo>
                    <a:lnTo>
                      <a:pt x="495" y="96"/>
                    </a:lnTo>
                    <a:close/>
                    <a:moveTo>
                      <a:pt x="393" y="265"/>
                    </a:moveTo>
                    <a:lnTo>
                      <a:pt x="393" y="265"/>
                    </a:lnTo>
                    <a:cubicBezTo>
                      <a:pt x="393" y="266"/>
                      <a:pt x="393" y="266"/>
                      <a:pt x="393" y="267"/>
                    </a:cubicBezTo>
                    <a:cubicBezTo>
                      <a:pt x="392" y="267"/>
                      <a:pt x="392" y="267"/>
                      <a:pt x="391" y="268"/>
                    </a:cubicBezTo>
                    <a:cubicBezTo>
                      <a:pt x="391" y="268"/>
                      <a:pt x="391" y="268"/>
                      <a:pt x="391" y="268"/>
                    </a:cubicBezTo>
                    <a:cubicBezTo>
                      <a:pt x="386" y="269"/>
                      <a:pt x="381" y="268"/>
                      <a:pt x="377" y="268"/>
                    </a:cubicBezTo>
                    <a:cubicBezTo>
                      <a:pt x="376" y="268"/>
                      <a:pt x="376" y="268"/>
                      <a:pt x="375" y="269"/>
                    </a:cubicBezTo>
                    <a:cubicBezTo>
                      <a:pt x="376" y="274"/>
                      <a:pt x="379" y="281"/>
                      <a:pt x="385" y="287"/>
                    </a:cubicBezTo>
                    <a:cubicBezTo>
                      <a:pt x="389" y="287"/>
                      <a:pt x="393" y="287"/>
                      <a:pt x="398" y="288"/>
                    </a:cubicBezTo>
                    <a:lnTo>
                      <a:pt x="410" y="236"/>
                    </a:lnTo>
                    <a:cubicBezTo>
                      <a:pt x="396" y="232"/>
                      <a:pt x="393" y="208"/>
                      <a:pt x="411" y="204"/>
                    </a:cubicBezTo>
                    <a:cubicBezTo>
                      <a:pt x="411" y="200"/>
                      <a:pt x="413" y="197"/>
                      <a:pt x="416" y="194"/>
                    </a:cubicBezTo>
                    <a:cubicBezTo>
                      <a:pt x="406" y="195"/>
                      <a:pt x="396" y="196"/>
                      <a:pt x="387" y="198"/>
                    </a:cubicBezTo>
                    <a:lnTo>
                      <a:pt x="390" y="227"/>
                    </a:lnTo>
                    <a:cubicBezTo>
                      <a:pt x="390" y="227"/>
                      <a:pt x="390" y="227"/>
                      <a:pt x="390" y="228"/>
                    </a:cubicBezTo>
                    <a:lnTo>
                      <a:pt x="390" y="231"/>
                    </a:lnTo>
                    <a:cubicBezTo>
                      <a:pt x="390" y="234"/>
                      <a:pt x="385" y="235"/>
                      <a:pt x="384" y="231"/>
                    </a:cubicBezTo>
                    <a:lnTo>
                      <a:pt x="384" y="229"/>
                    </a:lnTo>
                    <a:lnTo>
                      <a:pt x="373" y="221"/>
                    </a:lnTo>
                    <a:cubicBezTo>
                      <a:pt x="370" y="223"/>
                      <a:pt x="368" y="227"/>
                      <a:pt x="368" y="231"/>
                    </a:cubicBezTo>
                    <a:cubicBezTo>
                      <a:pt x="368" y="239"/>
                      <a:pt x="374" y="245"/>
                      <a:pt x="382" y="245"/>
                    </a:cubicBezTo>
                    <a:cubicBezTo>
                      <a:pt x="383" y="245"/>
                      <a:pt x="384" y="245"/>
                      <a:pt x="386" y="245"/>
                    </a:cubicBezTo>
                    <a:lnTo>
                      <a:pt x="386" y="244"/>
                    </a:lnTo>
                    <a:cubicBezTo>
                      <a:pt x="385" y="240"/>
                      <a:pt x="391" y="239"/>
                      <a:pt x="391" y="243"/>
                    </a:cubicBezTo>
                    <a:lnTo>
                      <a:pt x="391" y="246"/>
                    </a:lnTo>
                    <a:cubicBezTo>
                      <a:pt x="392" y="246"/>
                      <a:pt x="392" y="246"/>
                      <a:pt x="392" y="247"/>
                    </a:cubicBezTo>
                    <a:lnTo>
                      <a:pt x="393" y="265"/>
                    </a:lnTo>
                    <a:cubicBezTo>
                      <a:pt x="393" y="265"/>
                      <a:pt x="393" y="265"/>
                      <a:pt x="393" y="265"/>
                    </a:cubicBezTo>
                    <a:lnTo>
                      <a:pt x="393" y="265"/>
                    </a:lnTo>
                    <a:close/>
                    <a:moveTo>
                      <a:pt x="372" y="214"/>
                    </a:moveTo>
                    <a:lnTo>
                      <a:pt x="372" y="214"/>
                    </a:lnTo>
                    <a:lnTo>
                      <a:pt x="374" y="215"/>
                    </a:lnTo>
                    <a:cubicBezTo>
                      <a:pt x="374" y="215"/>
                      <a:pt x="374" y="215"/>
                      <a:pt x="375" y="215"/>
                    </a:cubicBezTo>
                    <a:lnTo>
                      <a:pt x="384" y="222"/>
                    </a:lnTo>
                    <a:lnTo>
                      <a:pt x="382" y="199"/>
                    </a:lnTo>
                    <a:cubicBezTo>
                      <a:pt x="374" y="201"/>
                      <a:pt x="367" y="203"/>
                      <a:pt x="360" y="206"/>
                    </a:cubicBezTo>
                    <a:cubicBezTo>
                      <a:pt x="346" y="221"/>
                      <a:pt x="347" y="238"/>
                      <a:pt x="356" y="250"/>
                    </a:cubicBezTo>
                    <a:cubicBezTo>
                      <a:pt x="357" y="250"/>
                      <a:pt x="357" y="250"/>
                      <a:pt x="357" y="250"/>
                    </a:cubicBezTo>
                    <a:cubicBezTo>
                      <a:pt x="364" y="259"/>
                      <a:pt x="376" y="264"/>
                      <a:pt x="387" y="263"/>
                    </a:cubicBezTo>
                    <a:lnTo>
                      <a:pt x="386" y="250"/>
                    </a:lnTo>
                    <a:cubicBezTo>
                      <a:pt x="385" y="251"/>
                      <a:pt x="383" y="251"/>
                      <a:pt x="382" y="251"/>
                    </a:cubicBezTo>
                    <a:cubicBezTo>
                      <a:pt x="371" y="251"/>
                      <a:pt x="362" y="242"/>
                      <a:pt x="362" y="231"/>
                    </a:cubicBezTo>
                    <a:cubicBezTo>
                      <a:pt x="362" y="226"/>
                      <a:pt x="365" y="221"/>
                      <a:pt x="368" y="217"/>
                    </a:cubicBezTo>
                    <a:cubicBezTo>
                      <a:pt x="367" y="215"/>
                      <a:pt x="370" y="212"/>
                      <a:pt x="372" y="214"/>
                    </a:cubicBezTo>
                    <a:lnTo>
                      <a:pt x="372" y="214"/>
                    </a:lnTo>
                    <a:close/>
                    <a:moveTo>
                      <a:pt x="370" y="266"/>
                    </a:moveTo>
                    <a:lnTo>
                      <a:pt x="370" y="266"/>
                    </a:lnTo>
                    <a:cubicBezTo>
                      <a:pt x="364" y="263"/>
                      <a:pt x="358" y="260"/>
                      <a:pt x="354" y="255"/>
                    </a:cubicBezTo>
                    <a:cubicBezTo>
                      <a:pt x="334" y="260"/>
                      <a:pt x="317" y="245"/>
                      <a:pt x="311" y="233"/>
                    </a:cubicBezTo>
                    <a:cubicBezTo>
                      <a:pt x="304" y="238"/>
                      <a:pt x="297" y="244"/>
                      <a:pt x="291" y="250"/>
                    </a:cubicBezTo>
                    <a:lnTo>
                      <a:pt x="303" y="253"/>
                    </a:lnTo>
                    <a:cubicBezTo>
                      <a:pt x="304" y="253"/>
                      <a:pt x="304" y="253"/>
                      <a:pt x="304" y="253"/>
                    </a:cubicBezTo>
                    <a:lnTo>
                      <a:pt x="307" y="254"/>
                    </a:lnTo>
                    <a:cubicBezTo>
                      <a:pt x="307" y="254"/>
                      <a:pt x="308" y="254"/>
                      <a:pt x="308" y="255"/>
                    </a:cubicBezTo>
                    <a:cubicBezTo>
                      <a:pt x="309" y="255"/>
                      <a:pt x="309" y="255"/>
                      <a:pt x="309" y="256"/>
                    </a:cubicBezTo>
                    <a:cubicBezTo>
                      <a:pt x="323" y="272"/>
                      <a:pt x="357" y="272"/>
                      <a:pt x="370" y="266"/>
                    </a:cubicBezTo>
                    <a:lnTo>
                      <a:pt x="370" y="266"/>
                    </a:lnTo>
                    <a:close/>
                    <a:moveTo>
                      <a:pt x="350" y="250"/>
                    </a:moveTo>
                    <a:lnTo>
                      <a:pt x="350" y="250"/>
                    </a:lnTo>
                    <a:cubicBezTo>
                      <a:pt x="342" y="239"/>
                      <a:pt x="341" y="225"/>
                      <a:pt x="350" y="210"/>
                    </a:cubicBezTo>
                    <a:cubicBezTo>
                      <a:pt x="338" y="215"/>
                      <a:pt x="326" y="222"/>
                      <a:pt x="315" y="230"/>
                    </a:cubicBezTo>
                    <a:cubicBezTo>
                      <a:pt x="320" y="240"/>
                      <a:pt x="334" y="252"/>
                      <a:pt x="350" y="250"/>
                    </a:cubicBezTo>
                    <a:lnTo>
                      <a:pt x="350" y="250"/>
                    </a:lnTo>
                    <a:close/>
                    <a:moveTo>
                      <a:pt x="305" y="260"/>
                    </a:moveTo>
                    <a:lnTo>
                      <a:pt x="305" y="260"/>
                    </a:lnTo>
                    <a:lnTo>
                      <a:pt x="305" y="259"/>
                    </a:lnTo>
                    <a:cubicBezTo>
                      <a:pt x="303" y="265"/>
                      <a:pt x="303" y="277"/>
                      <a:pt x="304" y="283"/>
                    </a:cubicBezTo>
                    <a:cubicBezTo>
                      <a:pt x="315" y="287"/>
                      <a:pt x="328" y="287"/>
                      <a:pt x="343" y="287"/>
                    </a:cubicBezTo>
                    <a:cubicBezTo>
                      <a:pt x="355" y="287"/>
                      <a:pt x="366" y="287"/>
                      <a:pt x="377" y="287"/>
                    </a:cubicBezTo>
                    <a:cubicBezTo>
                      <a:pt x="373" y="282"/>
                      <a:pt x="371" y="276"/>
                      <a:pt x="370" y="272"/>
                    </a:cubicBezTo>
                    <a:cubicBezTo>
                      <a:pt x="353" y="278"/>
                      <a:pt x="320" y="276"/>
                      <a:pt x="305" y="260"/>
                    </a:cubicBezTo>
                    <a:lnTo>
                      <a:pt x="305" y="260"/>
                    </a:lnTo>
                    <a:close/>
                    <a:moveTo>
                      <a:pt x="315" y="346"/>
                    </a:moveTo>
                    <a:lnTo>
                      <a:pt x="315" y="346"/>
                    </a:lnTo>
                    <a:cubicBezTo>
                      <a:pt x="311" y="345"/>
                      <a:pt x="308" y="343"/>
                      <a:pt x="304" y="341"/>
                    </a:cubicBezTo>
                    <a:cubicBezTo>
                      <a:pt x="300" y="344"/>
                      <a:pt x="296" y="346"/>
                      <a:pt x="293" y="349"/>
                    </a:cubicBezTo>
                    <a:cubicBezTo>
                      <a:pt x="293" y="349"/>
                      <a:pt x="292" y="350"/>
                      <a:pt x="292" y="350"/>
                    </a:cubicBezTo>
                    <a:cubicBezTo>
                      <a:pt x="285" y="356"/>
                      <a:pt x="279" y="362"/>
                      <a:pt x="274" y="367"/>
                    </a:cubicBezTo>
                    <a:cubicBezTo>
                      <a:pt x="274" y="367"/>
                      <a:pt x="274" y="368"/>
                      <a:pt x="274" y="368"/>
                    </a:cubicBezTo>
                    <a:cubicBezTo>
                      <a:pt x="272" y="370"/>
                      <a:pt x="270" y="373"/>
                      <a:pt x="268" y="375"/>
                    </a:cubicBezTo>
                    <a:cubicBezTo>
                      <a:pt x="268" y="376"/>
                      <a:pt x="268" y="376"/>
                      <a:pt x="268" y="376"/>
                    </a:cubicBezTo>
                    <a:cubicBezTo>
                      <a:pt x="261" y="386"/>
                      <a:pt x="258" y="395"/>
                      <a:pt x="257" y="403"/>
                    </a:cubicBezTo>
                    <a:cubicBezTo>
                      <a:pt x="255" y="415"/>
                      <a:pt x="256" y="431"/>
                      <a:pt x="249" y="441"/>
                    </a:cubicBezTo>
                    <a:cubicBezTo>
                      <a:pt x="260" y="440"/>
                      <a:pt x="263" y="437"/>
                      <a:pt x="270" y="431"/>
                    </a:cubicBezTo>
                    <a:cubicBezTo>
                      <a:pt x="263" y="401"/>
                      <a:pt x="285" y="362"/>
                      <a:pt x="315" y="346"/>
                    </a:cubicBezTo>
                    <a:lnTo>
                      <a:pt x="315" y="346"/>
                    </a:lnTo>
                    <a:close/>
                    <a:moveTo>
                      <a:pt x="318" y="401"/>
                    </a:moveTo>
                    <a:lnTo>
                      <a:pt x="318" y="401"/>
                    </a:lnTo>
                    <a:cubicBezTo>
                      <a:pt x="317" y="402"/>
                      <a:pt x="317" y="403"/>
                      <a:pt x="316" y="405"/>
                    </a:cubicBezTo>
                    <a:cubicBezTo>
                      <a:pt x="310" y="417"/>
                      <a:pt x="317" y="427"/>
                      <a:pt x="324" y="427"/>
                    </a:cubicBezTo>
                    <a:cubicBezTo>
                      <a:pt x="342" y="427"/>
                      <a:pt x="341" y="402"/>
                      <a:pt x="318" y="401"/>
                    </a:cubicBezTo>
                    <a:lnTo>
                      <a:pt x="318" y="401"/>
                    </a:lnTo>
                    <a:close/>
                    <a:moveTo>
                      <a:pt x="286" y="347"/>
                    </a:moveTo>
                    <a:lnTo>
                      <a:pt x="286" y="347"/>
                    </a:lnTo>
                    <a:cubicBezTo>
                      <a:pt x="277" y="340"/>
                      <a:pt x="266" y="331"/>
                      <a:pt x="261" y="320"/>
                    </a:cubicBezTo>
                    <a:cubicBezTo>
                      <a:pt x="260" y="326"/>
                      <a:pt x="260" y="332"/>
                      <a:pt x="262" y="338"/>
                    </a:cubicBezTo>
                    <a:lnTo>
                      <a:pt x="262" y="338"/>
                    </a:lnTo>
                    <a:cubicBezTo>
                      <a:pt x="264" y="347"/>
                      <a:pt x="268" y="355"/>
                      <a:pt x="272" y="361"/>
                    </a:cubicBezTo>
                    <a:cubicBezTo>
                      <a:pt x="276" y="357"/>
                      <a:pt x="281" y="352"/>
                      <a:pt x="286" y="347"/>
                    </a:cubicBezTo>
                    <a:lnTo>
                      <a:pt x="286" y="347"/>
                    </a:lnTo>
                    <a:close/>
                    <a:moveTo>
                      <a:pt x="266" y="460"/>
                    </a:moveTo>
                    <a:lnTo>
                      <a:pt x="266" y="460"/>
                    </a:lnTo>
                    <a:cubicBezTo>
                      <a:pt x="266" y="468"/>
                      <a:pt x="267" y="476"/>
                      <a:pt x="266" y="484"/>
                    </a:cubicBezTo>
                    <a:cubicBezTo>
                      <a:pt x="275" y="483"/>
                      <a:pt x="278" y="481"/>
                      <a:pt x="283" y="476"/>
                    </a:cubicBezTo>
                    <a:cubicBezTo>
                      <a:pt x="277" y="472"/>
                      <a:pt x="271" y="467"/>
                      <a:pt x="266" y="460"/>
                    </a:cubicBezTo>
                    <a:lnTo>
                      <a:pt x="266" y="460"/>
                    </a:lnTo>
                    <a:close/>
                    <a:moveTo>
                      <a:pt x="263" y="356"/>
                    </a:moveTo>
                    <a:lnTo>
                      <a:pt x="263" y="356"/>
                    </a:lnTo>
                    <a:lnTo>
                      <a:pt x="252" y="362"/>
                    </a:lnTo>
                    <a:lnTo>
                      <a:pt x="258" y="374"/>
                    </a:lnTo>
                    <a:cubicBezTo>
                      <a:pt x="260" y="373"/>
                      <a:pt x="262" y="372"/>
                      <a:pt x="264" y="372"/>
                    </a:cubicBezTo>
                    <a:cubicBezTo>
                      <a:pt x="265" y="370"/>
                      <a:pt x="267" y="368"/>
                      <a:pt x="269" y="366"/>
                    </a:cubicBezTo>
                    <a:cubicBezTo>
                      <a:pt x="267" y="363"/>
                      <a:pt x="265" y="359"/>
                      <a:pt x="263" y="356"/>
                    </a:cubicBezTo>
                    <a:lnTo>
                      <a:pt x="263" y="356"/>
                    </a:lnTo>
                    <a:close/>
                    <a:moveTo>
                      <a:pt x="232" y="406"/>
                    </a:moveTo>
                    <a:lnTo>
                      <a:pt x="232" y="406"/>
                    </a:lnTo>
                    <a:cubicBezTo>
                      <a:pt x="232" y="408"/>
                      <a:pt x="232" y="411"/>
                      <a:pt x="232" y="413"/>
                    </a:cubicBezTo>
                    <a:cubicBezTo>
                      <a:pt x="238" y="409"/>
                      <a:pt x="246" y="403"/>
                      <a:pt x="251" y="402"/>
                    </a:cubicBezTo>
                    <a:cubicBezTo>
                      <a:pt x="253" y="395"/>
                      <a:pt x="255" y="388"/>
                      <a:pt x="259" y="379"/>
                    </a:cubicBezTo>
                    <a:cubicBezTo>
                      <a:pt x="259" y="380"/>
                      <a:pt x="258" y="380"/>
                      <a:pt x="258" y="380"/>
                    </a:cubicBezTo>
                    <a:cubicBezTo>
                      <a:pt x="258" y="380"/>
                      <a:pt x="258" y="380"/>
                      <a:pt x="258" y="380"/>
                    </a:cubicBezTo>
                    <a:cubicBezTo>
                      <a:pt x="246" y="387"/>
                      <a:pt x="234" y="401"/>
                      <a:pt x="232" y="406"/>
                    </a:cubicBezTo>
                    <a:lnTo>
                      <a:pt x="232" y="406"/>
                    </a:lnTo>
                    <a:close/>
                    <a:moveTo>
                      <a:pt x="233" y="371"/>
                    </a:moveTo>
                    <a:lnTo>
                      <a:pt x="233" y="371"/>
                    </a:lnTo>
                    <a:cubicBezTo>
                      <a:pt x="232" y="379"/>
                      <a:pt x="231" y="388"/>
                      <a:pt x="232" y="397"/>
                    </a:cubicBezTo>
                    <a:cubicBezTo>
                      <a:pt x="234" y="393"/>
                      <a:pt x="238" y="389"/>
                      <a:pt x="242" y="385"/>
                    </a:cubicBezTo>
                    <a:lnTo>
                      <a:pt x="233" y="371"/>
                    </a:lnTo>
                    <a:lnTo>
                      <a:pt x="233" y="371"/>
                    </a:lnTo>
                    <a:close/>
                    <a:moveTo>
                      <a:pt x="236" y="352"/>
                    </a:moveTo>
                    <a:lnTo>
                      <a:pt x="236" y="352"/>
                    </a:lnTo>
                    <a:cubicBezTo>
                      <a:pt x="235" y="355"/>
                      <a:pt x="235" y="359"/>
                      <a:pt x="234" y="362"/>
                    </a:cubicBezTo>
                    <a:lnTo>
                      <a:pt x="246" y="381"/>
                    </a:lnTo>
                    <a:cubicBezTo>
                      <a:pt x="248" y="380"/>
                      <a:pt x="251" y="378"/>
                      <a:pt x="253" y="377"/>
                    </a:cubicBezTo>
                    <a:cubicBezTo>
                      <a:pt x="243" y="357"/>
                      <a:pt x="241" y="361"/>
                      <a:pt x="260" y="351"/>
                    </a:cubicBezTo>
                    <a:cubicBezTo>
                      <a:pt x="259" y="348"/>
                      <a:pt x="258" y="345"/>
                      <a:pt x="257" y="342"/>
                    </a:cubicBezTo>
                    <a:cubicBezTo>
                      <a:pt x="252" y="343"/>
                      <a:pt x="243" y="347"/>
                      <a:pt x="236" y="352"/>
                    </a:cubicBezTo>
                    <a:lnTo>
                      <a:pt x="236" y="352"/>
                    </a:lnTo>
                    <a:close/>
                    <a:moveTo>
                      <a:pt x="267" y="279"/>
                    </a:moveTo>
                    <a:lnTo>
                      <a:pt x="267" y="279"/>
                    </a:lnTo>
                    <a:cubicBezTo>
                      <a:pt x="254" y="299"/>
                      <a:pt x="244" y="321"/>
                      <a:pt x="238" y="344"/>
                    </a:cubicBezTo>
                    <a:cubicBezTo>
                      <a:pt x="244" y="340"/>
                      <a:pt x="251" y="338"/>
                      <a:pt x="255" y="336"/>
                    </a:cubicBezTo>
                    <a:cubicBezTo>
                      <a:pt x="254" y="328"/>
                      <a:pt x="254" y="319"/>
                      <a:pt x="258" y="309"/>
                    </a:cubicBezTo>
                    <a:cubicBezTo>
                      <a:pt x="259" y="306"/>
                      <a:pt x="263" y="306"/>
                      <a:pt x="263" y="310"/>
                    </a:cubicBezTo>
                    <a:cubicBezTo>
                      <a:pt x="265" y="324"/>
                      <a:pt x="280" y="335"/>
                      <a:pt x="291" y="344"/>
                    </a:cubicBezTo>
                    <a:cubicBezTo>
                      <a:pt x="293" y="342"/>
                      <a:pt x="296" y="339"/>
                      <a:pt x="299" y="337"/>
                    </a:cubicBezTo>
                    <a:cubicBezTo>
                      <a:pt x="283" y="325"/>
                      <a:pt x="271" y="308"/>
                      <a:pt x="267" y="279"/>
                    </a:cubicBezTo>
                    <a:lnTo>
                      <a:pt x="267" y="279"/>
                    </a:lnTo>
                    <a:close/>
                    <a:moveTo>
                      <a:pt x="287" y="255"/>
                    </a:moveTo>
                    <a:lnTo>
                      <a:pt x="287" y="255"/>
                    </a:lnTo>
                    <a:cubicBezTo>
                      <a:pt x="284" y="258"/>
                      <a:pt x="281" y="261"/>
                      <a:pt x="278" y="265"/>
                    </a:cubicBezTo>
                    <a:cubicBezTo>
                      <a:pt x="284" y="273"/>
                      <a:pt x="290" y="278"/>
                      <a:pt x="298" y="281"/>
                    </a:cubicBezTo>
                    <a:cubicBezTo>
                      <a:pt x="297" y="274"/>
                      <a:pt x="297" y="264"/>
                      <a:pt x="299" y="258"/>
                    </a:cubicBezTo>
                    <a:lnTo>
                      <a:pt x="287" y="255"/>
                    </a:lnTo>
                    <a:lnTo>
                      <a:pt x="287" y="255"/>
                    </a:lnTo>
                    <a:close/>
                    <a:moveTo>
                      <a:pt x="445" y="236"/>
                    </a:moveTo>
                    <a:lnTo>
                      <a:pt x="445" y="236"/>
                    </a:lnTo>
                    <a:cubicBezTo>
                      <a:pt x="442" y="238"/>
                      <a:pt x="439" y="239"/>
                      <a:pt x="435" y="239"/>
                    </a:cubicBezTo>
                    <a:cubicBezTo>
                      <a:pt x="434" y="247"/>
                      <a:pt x="433" y="255"/>
                      <a:pt x="434" y="263"/>
                    </a:cubicBezTo>
                    <a:lnTo>
                      <a:pt x="449" y="247"/>
                    </a:lnTo>
                    <a:cubicBezTo>
                      <a:pt x="446" y="243"/>
                      <a:pt x="445" y="240"/>
                      <a:pt x="445" y="236"/>
                    </a:cubicBezTo>
                    <a:lnTo>
                      <a:pt x="445" y="236"/>
                    </a:lnTo>
                    <a:close/>
                    <a:moveTo>
                      <a:pt x="428" y="253"/>
                    </a:moveTo>
                    <a:lnTo>
                      <a:pt x="428" y="253"/>
                    </a:lnTo>
                    <a:cubicBezTo>
                      <a:pt x="424" y="252"/>
                      <a:pt x="420" y="251"/>
                      <a:pt x="418" y="247"/>
                    </a:cubicBezTo>
                    <a:cubicBezTo>
                      <a:pt x="417" y="245"/>
                      <a:pt x="423" y="246"/>
                      <a:pt x="424" y="246"/>
                    </a:cubicBezTo>
                    <a:cubicBezTo>
                      <a:pt x="426" y="246"/>
                      <a:pt x="427" y="245"/>
                      <a:pt x="429" y="245"/>
                    </a:cubicBezTo>
                    <a:cubicBezTo>
                      <a:pt x="429" y="242"/>
                      <a:pt x="429" y="239"/>
                      <a:pt x="430" y="236"/>
                    </a:cubicBezTo>
                    <a:cubicBezTo>
                      <a:pt x="430" y="236"/>
                      <a:pt x="430" y="235"/>
                      <a:pt x="430" y="235"/>
                    </a:cubicBezTo>
                    <a:cubicBezTo>
                      <a:pt x="430" y="234"/>
                      <a:pt x="430" y="233"/>
                      <a:pt x="430" y="232"/>
                    </a:cubicBezTo>
                    <a:cubicBezTo>
                      <a:pt x="431" y="229"/>
                      <a:pt x="436" y="229"/>
                      <a:pt x="436" y="233"/>
                    </a:cubicBezTo>
                    <a:cubicBezTo>
                      <a:pt x="452" y="232"/>
                      <a:pt x="449" y="208"/>
                      <a:pt x="432" y="212"/>
                    </a:cubicBezTo>
                    <a:cubicBezTo>
                      <a:pt x="428" y="212"/>
                      <a:pt x="427" y="207"/>
                      <a:pt x="431" y="206"/>
                    </a:cubicBezTo>
                    <a:cubicBezTo>
                      <a:pt x="435" y="205"/>
                      <a:pt x="438" y="205"/>
                      <a:pt x="441" y="206"/>
                    </a:cubicBezTo>
                    <a:cubicBezTo>
                      <a:pt x="439" y="183"/>
                      <a:pt x="403" y="197"/>
                      <a:pt x="423" y="215"/>
                    </a:cubicBezTo>
                    <a:cubicBezTo>
                      <a:pt x="426" y="217"/>
                      <a:pt x="423" y="222"/>
                      <a:pt x="420" y="219"/>
                    </a:cubicBezTo>
                    <a:cubicBezTo>
                      <a:pt x="416" y="216"/>
                      <a:pt x="414" y="213"/>
                      <a:pt x="413" y="210"/>
                    </a:cubicBezTo>
                    <a:cubicBezTo>
                      <a:pt x="400" y="212"/>
                      <a:pt x="403" y="228"/>
                      <a:pt x="412" y="231"/>
                    </a:cubicBezTo>
                    <a:lnTo>
                      <a:pt x="412" y="230"/>
                    </a:lnTo>
                    <a:cubicBezTo>
                      <a:pt x="413" y="227"/>
                      <a:pt x="418" y="228"/>
                      <a:pt x="417" y="232"/>
                    </a:cubicBezTo>
                    <a:lnTo>
                      <a:pt x="416" y="234"/>
                    </a:lnTo>
                    <a:cubicBezTo>
                      <a:pt x="416" y="235"/>
                      <a:pt x="416" y="235"/>
                      <a:pt x="416" y="235"/>
                    </a:cubicBezTo>
                    <a:lnTo>
                      <a:pt x="403" y="288"/>
                    </a:lnTo>
                    <a:cubicBezTo>
                      <a:pt x="406" y="288"/>
                      <a:pt x="408" y="289"/>
                      <a:pt x="410" y="289"/>
                    </a:cubicBezTo>
                    <a:lnTo>
                      <a:pt x="430" y="268"/>
                    </a:lnTo>
                    <a:cubicBezTo>
                      <a:pt x="428" y="263"/>
                      <a:pt x="428" y="258"/>
                      <a:pt x="428" y="253"/>
                    </a:cubicBezTo>
                    <a:lnTo>
                      <a:pt x="428" y="253"/>
                    </a:lnTo>
                    <a:close/>
                    <a:moveTo>
                      <a:pt x="456" y="273"/>
                    </a:moveTo>
                    <a:lnTo>
                      <a:pt x="456" y="273"/>
                    </a:lnTo>
                    <a:cubicBezTo>
                      <a:pt x="453" y="268"/>
                      <a:pt x="452" y="262"/>
                      <a:pt x="453" y="257"/>
                    </a:cubicBezTo>
                    <a:cubicBezTo>
                      <a:pt x="453" y="254"/>
                      <a:pt x="456" y="259"/>
                      <a:pt x="456" y="259"/>
                    </a:cubicBezTo>
                    <a:cubicBezTo>
                      <a:pt x="458" y="261"/>
                      <a:pt x="460" y="262"/>
                      <a:pt x="463" y="263"/>
                    </a:cubicBezTo>
                    <a:cubicBezTo>
                      <a:pt x="467" y="256"/>
                      <a:pt x="472" y="249"/>
                      <a:pt x="477" y="243"/>
                    </a:cubicBezTo>
                    <a:cubicBezTo>
                      <a:pt x="483" y="235"/>
                      <a:pt x="488" y="228"/>
                      <a:pt x="494" y="221"/>
                    </a:cubicBezTo>
                    <a:cubicBezTo>
                      <a:pt x="484" y="209"/>
                      <a:pt x="468" y="216"/>
                      <a:pt x="473" y="234"/>
                    </a:cubicBezTo>
                    <a:cubicBezTo>
                      <a:pt x="474" y="238"/>
                      <a:pt x="468" y="239"/>
                      <a:pt x="467" y="235"/>
                    </a:cubicBezTo>
                    <a:cubicBezTo>
                      <a:pt x="466" y="231"/>
                      <a:pt x="466" y="228"/>
                      <a:pt x="466" y="225"/>
                    </a:cubicBezTo>
                    <a:cubicBezTo>
                      <a:pt x="454" y="221"/>
                      <a:pt x="445" y="232"/>
                      <a:pt x="453" y="243"/>
                    </a:cubicBezTo>
                    <a:cubicBezTo>
                      <a:pt x="456" y="240"/>
                      <a:pt x="459" y="244"/>
                      <a:pt x="457" y="247"/>
                    </a:cubicBezTo>
                    <a:lnTo>
                      <a:pt x="435" y="270"/>
                    </a:lnTo>
                    <a:cubicBezTo>
                      <a:pt x="435" y="271"/>
                      <a:pt x="435" y="271"/>
                      <a:pt x="434" y="271"/>
                    </a:cubicBezTo>
                    <a:lnTo>
                      <a:pt x="417" y="290"/>
                    </a:lnTo>
                    <a:cubicBezTo>
                      <a:pt x="424" y="292"/>
                      <a:pt x="432" y="293"/>
                      <a:pt x="440" y="296"/>
                    </a:cubicBezTo>
                    <a:cubicBezTo>
                      <a:pt x="445" y="288"/>
                      <a:pt x="451" y="280"/>
                      <a:pt x="456" y="273"/>
                    </a:cubicBezTo>
                    <a:lnTo>
                      <a:pt x="456" y="273"/>
                    </a:lnTo>
                    <a:close/>
                    <a:moveTo>
                      <a:pt x="431" y="430"/>
                    </a:moveTo>
                    <a:lnTo>
                      <a:pt x="431" y="430"/>
                    </a:lnTo>
                    <a:cubicBezTo>
                      <a:pt x="462" y="417"/>
                      <a:pt x="472" y="392"/>
                      <a:pt x="471" y="372"/>
                    </a:cubicBezTo>
                    <a:cubicBezTo>
                      <a:pt x="464" y="382"/>
                      <a:pt x="457" y="393"/>
                      <a:pt x="450" y="402"/>
                    </a:cubicBezTo>
                    <a:cubicBezTo>
                      <a:pt x="444" y="412"/>
                      <a:pt x="437" y="421"/>
                      <a:pt x="431" y="430"/>
                    </a:cubicBezTo>
                    <a:lnTo>
                      <a:pt x="431" y="430"/>
                    </a:lnTo>
                    <a:close/>
                    <a:moveTo>
                      <a:pt x="493" y="359"/>
                    </a:moveTo>
                    <a:lnTo>
                      <a:pt x="493" y="359"/>
                    </a:lnTo>
                    <a:cubicBezTo>
                      <a:pt x="506" y="345"/>
                      <a:pt x="511" y="331"/>
                      <a:pt x="511" y="317"/>
                    </a:cubicBezTo>
                    <a:cubicBezTo>
                      <a:pt x="503" y="326"/>
                      <a:pt x="496" y="335"/>
                      <a:pt x="490" y="345"/>
                    </a:cubicBezTo>
                    <a:cubicBezTo>
                      <a:pt x="491" y="349"/>
                      <a:pt x="492" y="354"/>
                      <a:pt x="493" y="359"/>
                    </a:cubicBezTo>
                    <a:lnTo>
                      <a:pt x="493" y="359"/>
                    </a:lnTo>
                    <a:close/>
                    <a:moveTo>
                      <a:pt x="534" y="308"/>
                    </a:moveTo>
                    <a:lnTo>
                      <a:pt x="534" y="308"/>
                    </a:lnTo>
                    <a:cubicBezTo>
                      <a:pt x="548" y="297"/>
                      <a:pt x="553" y="285"/>
                      <a:pt x="553" y="270"/>
                    </a:cubicBezTo>
                    <a:cubicBezTo>
                      <a:pt x="545" y="277"/>
                      <a:pt x="538" y="284"/>
                      <a:pt x="531" y="292"/>
                    </a:cubicBezTo>
                    <a:cubicBezTo>
                      <a:pt x="532" y="298"/>
                      <a:pt x="533" y="303"/>
                      <a:pt x="534" y="308"/>
                    </a:cubicBezTo>
                    <a:lnTo>
                      <a:pt x="534" y="308"/>
                    </a:lnTo>
                    <a:close/>
                    <a:moveTo>
                      <a:pt x="533" y="331"/>
                    </a:moveTo>
                    <a:lnTo>
                      <a:pt x="533" y="331"/>
                    </a:lnTo>
                    <a:cubicBezTo>
                      <a:pt x="562" y="318"/>
                      <a:pt x="575" y="287"/>
                      <a:pt x="572" y="254"/>
                    </a:cubicBezTo>
                    <a:cubicBezTo>
                      <a:pt x="567" y="258"/>
                      <a:pt x="563" y="261"/>
                      <a:pt x="558" y="265"/>
                    </a:cubicBezTo>
                    <a:cubicBezTo>
                      <a:pt x="560" y="285"/>
                      <a:pt x="553" y="301"/>
                      <a:pt x="534" y="315"/>
                    </a:cubicBezTo>
                    <a:cubicBezTo>
                      <a:pt x="534" y="321"/>
                      <a:pt x="534" y="326"/>
                      <a:pt x="533" y="331"/>
                    </a:cubicBezTo>
                    <a:lnTo>
                      <a:pt x="533" y="331"/>
                    </a:lnTo>
                    <a:close/>
                    <a:moveTo>
                      <a:pt x="420" y="452"/>
                    </a:moveTo>
                    <a:lnTo>
                      <a:pt x="420" y="452"/>
                    </a:lnTo>
                    <a:cubicBezTo>
                      <a:pt x="420" y="452"/>
                      <a:pt x="420" y="452"/>
                      <a:pt x="420" y="452"/>
                    </a:cubicBezTo>
                    <a:cubicBezTo>
                      <a:pt x="453" y="449"/>
                      <a:pt x="482" y="423"/>
                      <a:pt x="488" y="388"/>
                    </a:cubicBezTo>
                    <a:cubicBezTo>
                      <a:pt x="488" y="387"/>
                      <a:pt x="488" y="387"/>
                      <a:pt x="488" y="387"/>
                    </a:cubicBezTo>
                    <a:cubicBezTo>
                      <a:pt x="489" y="380"/>
                      <a:pt x="489" y="373"/>
                      <a:pt x="488" y="365"/>
                    </a:cubicBezTo>
                    <a:cubicBezTo>
                      <a:pt x="488" y="365"/>
                      <a:pt x="488" y="364"/>
                      <a:pt x="488" y="364"/>
                    </a:cubicBezTo>
                    <a:cubicBezTo>
                      <a:pt x="488" y="360"/>
                      <a:pt x="487" y="355"/>
                      <a:pt x="485" y="351"/>
                    </a:cubicBezTo>
                    <a:cubicBezTo>
                      <a:pt x="482" y="355"/>
                      <a:pt x="479" y="360"/>
                      <a:pt x="475" y="365"/>
                    </a:cubicBezTo>
                    <a:cubicBezTo>
                      <a:pt x="480" y="390"/>
                      <a:pt x="469" y="425"/>
                      <a:pt x="425" y="438"/>
                    </a:cubicBezTo>
                    <a:cubicBezTo>
                      <a:pt x="422" y="443"/>
                      <a:pt x="418" y="447"/>
                      <a:pt x="415" y="452"/>
                    </a:cubicBezTo>
                    <a:cubicBezTo>
                      <a:pt x="416" y="452"/>
                      <a:pt x="418" y="452"/>
                      <a:pt x="420" y="452"/>
                    </a:cubicBezTo>
                    <a:lnTo>
                      <a:pt x="420" y="452"/>
                    </a:lnTo>
                    <a:close/>
                    <a:moveTo>
                      <a:pt x="299" y="552"/>
                    </a:moveTo>
                    <a:lnTo>
                      <a:pt x="299" y="552"/>
                    </a:lnTo>
                    <a:cubicBezTo>
                      <a:pt x="299" y="552"/>
                      <a:pt x="299" y="552"/>
                      <a:pt x="299" y="552"/>
                    </a:cubicBezTo>
                    <a:cubicBezTo>
                      <a:pt x="299" y="553"/>
                      <a:pt x="300" y="554"/>
                      <a:pt x="301" y="555"/>
                    </a:cubicBezTo>
                    <a:cubicBezTo>
                      <a:pt x="312" y="549"/>
                      <a:pt x="322" y="541"/>
                      <a:pt x="332" y="533"/>
                    </a:cubicBezTo>
                    <a:cubicBezTo>
                      <a:pt x="332" y="533"/>
                      <a:pt x="332" y="533"/>
                      <a:pt x="332" y="533"/>
                    </a:cubicBezTo>
                    <a:cubicBezTo>
                      <a:pt x="337" y="529"/>
                      <a:pt x="342" y="525"/>
                      <a:pt x="346" y="521"/>
                    </a:cubicBezTo>
                    <a:cubicBezTo>
                      <a:pt x="346" y="521"/>
                      <a:pt x="347" y="521"/>
                      <a:pt x="347" y="521"/>
                    </a:cubicBezTo>
                    <a:cubicBezTo>
                      <a:pt x="351" y="517"/>
                      <a:pt x="356" y="512"/>
                      <a:pt x="360" y="508"/>
                    </a:cubicBezTo>
                    <a:cubicBezTo>
                      <a:pt x="360" y="508"/>
                      <a:pt x="361" y="508"/>
                      <a:pt x="361" y="507"/>
                    </a:cubicBezTo>
                    <a:cubicBezTo>
                      <a:pt x="367" y="502"/>
                      <a:pt x="372" y="495"/>
                      <a:pt x="378" y="489"/>
                    </a:cubicBezTo>
                    <a:cubicBezTo>
                      <a:pt x="378" y="489"/>
                      <a:pt x="378" y="488"/>
                      <a:pt x="379" y="488"/>
                    </a:cubicBezTo>
                    <a:cubicBezTo>
                      <a:pt x="384" y="483"/>
                      <a:pt x="389" y="477"/>
                      <a:pt x="393" y="471"/>
                    </a:cubicBezTo>
                    <a:cubicBezTo>
                      <a:pt x="394" y="470"/>
                      <a:pt x="394" y="470"/>
                      <a:pt x="394" y="470"/>
                    </a:cubicBezTo>
                    <a:cubicBezTo>
                      <a:pt x="398" y="465"/>
                      <a:pt x="403" y="459"/>
                      <a:pt x="407" y="454"/>
                    </a:cubicBezTo>
                    <a:cubicBezTo>
                      <a:pt x="407" y="453"/>
                      <a:pt x="407" y="453"/>
                      <a:pt x="407" y="453"/>
                    </a:cubicBezTo>
                    <a:cubicBezTo>
                      <a:pt x="412" y="447"/>
                      <a:pt x="417" y="440"/>
                      <a:pt x="421" y="434"/>
                    </a:cubicBezTo>
                    <a:cubicBezTo>
                      <a:pt x="421" y="434"/>
                      <a:pt x="421" y="434"/>
                      <a:pt x="422" y="433"/>
                    </a:cubicBezTo>
                    <a:cubicBezTo>
                      <a:pt x="438" y="410"/>
                      <a:pt x="454" y="386"/>
                      <a:pt x="470" y="363"/>
                    </a:cubicBezTo>
                    <a:cubicBezTo>
                      <a:pt x="470" y="363"/>
                      <a:pt x="470" y="363"/>
                      <a:pt x="470" y="363"/>
                    </a:cubicBezTo>
                    <a:cubicBezTo>
                      <a:pt x="475" y="356"/>
                      <a:pt x="479" y="350"/>
                      <a:pt x="484" y="343"/>
                    </a:cubicBezTo>
                    <a:cubicBezTo>
                      <a:pt x="484" y="343"/>
                      <a:pt x="484" y="343"/>
                      <a:pt x="484" y="343"/>
                    </a:cubicBezTo>
                    <a:cubicBezTo>
                      <a:pt x="492" y="332"/>
                      <a:pt x="500" y="321"/>
                      <a:pt x="508" y="311"/>
                    </a:cubicBezTo>
                    <a:cubicBezTo>
                      <a:pt x="509" y="310"/>
                      <a:pt x="510" y="309"/>
                      <a:pt x="510" y="308"/>
                    </a:cubicBezTo>
                    <a:cubicBezTo>
                      <a:pt x="511" y="308"/>
                      <a:pt x="511" y="307"/>
                      <a:pt x="511" y="307"/>
                    </a:cubicBezTo>
                    <a:cubicBezTo>
                      <a:pt x="516" y="301"/>
                      <a:pt x="521" y="296"/>
                      <a:pt x="526" y="290"/>
                    </a:cubicBezTo>
                    <a:cubicBezTo>
                      <a:pt x="526" y="290"/>
                      <a:pt x="526" y="290"/>
                      <a:pt x="526" y="289"/>
                    </a:cubicBezTo>
                    <a:cubicBezTo>
                      <a:pt x="535" y="280"/>
                      <a:pt x="544" y="270"/>
                      <a:pt x="553" y="262"/>
                    </a:cubicBezTo>
                    <a:cubicBezTo>
                      <a:pt x="553" y="262"/>
                      <a:pt x="554" y="262"/>
                      <a:pt x="554" y="262"/>
                    </a:cubicBezTo>
                    <a:cubicBezTo>
                      <a:pt x="560" y="256"/>
                      <a:pt x="566" y="252"/>
                      <a:pt x="572" y="247"/>
                    </a:cubicBezTo>
                    <a:cubicBezTo>
                      <a:pt x="572" y="247"/>
                      <a:pt x="573" y="247"/>
                      <a:pt x="573" y="247"/>
                    </a:cubicBezTo>
                    <a:lnTo>
                      <a:pt x="574" y="246"/>
                    </a:lnTo>
                    <a:cubicBezTo>
                      <a:pt x="574" y="246"/>
                      <a:pt x="574" y="246"/>
                      <a:pt x="574" y="246"/>
                    </a:cubicBezTo>
                    <a:cubicBezTo>
                      <a:pt x="575" y="245"/>
                      <a:pt x="576" y="244"/>
                      <a:pt x="577" y="244"/>
                    </a:cubicBezTo>
                    <a:lnTo>
                      <a:pt x="571" y="228"/>
                    </a:lnTo>
                    <a:cubicBezTo>
                      <a:pt x="568" y="230"/>
                      <a:pt x="565" y="233"/>
                      <a:pt x="562" y="235"/>
                    </a:cubicBezTo>
                    <a:cubicBezTo>
                      <a:pt x="562" y="235"/>
                      <a:pt x="562" y="236"/>
                      <a:pt x="562" y="236"/>
                    </a:cubicBezTo>
                    <a:cubicBezTo>
                      <a:pt x="456" y="323"/>
                      <a:pt x="411" y="466"/>
                      <a:pt x="294" y="544"/>
                    </a:cubicBezTo>
                    <a:cubicBezTo>
                      <a:pt x="296" y="547"/>
                      <a:pt x="297" y="549"/>
                      <a:pt x="299" y="552"/>
                    </a:cubicBezTo>
                    <a:lnTo>
                      <a:pt x="299" y="552"/>
                    </a:lnTo>
                    <a:close/>
                    <a:moveTo>
                      <a:pt x="400" y="562"/>
                    </a:moveTo>
                    <a:lnTo>
                      <a:pt x="400" y="562"/>
                    </a:lnTo>
                    <a:cubicBezTo>
                      <a:pt x="400" y="562"/>
                      <a:pt x="400" y="562"/>
                      <a:pt x="400" y="562"/>
                    </a:cubicBezTo>
                    <a:cubicBezTo>
                      <a:pt x="402" y="563"/>
                      <a:pt x="405" y="563"/>
                      <a:pt x="407" y="563"/>
                    </a:cubicBezTo>
                    <a:cubicBezTo>
                      <a:pt x="414" y="563"/>
                      <a:pt x="421" y="561"/>
                      <a:pt x="426" y="556"/>
                    </a:cubicBezTo>
                    <a:cubicBezTo>
                      <a:pt x="426" y="556"/>
                      <a:pt x="426" y="556"/>
                      <a:pt x="426" y="556"/>
                    </a:cubicBezTo>
                    <a:cubicBezTo>
                      <a:pt x="433" y="551"/>
                      <a:pt x="437" y="543"/>
                      <a:pt x="437" y="534"/>
                    </a:cubicBezTo>
                    <a:cubicBezTo>
                      <a:pt x="437" y="529"/>
                      <a:pt x="436" y="525"/>
                      <a:pt x="434" y="522"/>
                    </a:cubicBezTo>
                    <a:cubicBezTo>
                      <a:pt x="434" y="521"/>
                      <a:pt x="434" y="521"/>
                      <a:pt x="434" y="521"/>
                    </a:cubicBezTo>
                    <a:cubicBezTo>
                      <a:pt x="429" y="511"/>
                      <a:pt x="419" y="505"/>
                      <a:pt x="407" y="505"/>
                    </a:cubicBezTo>
                    <a:cubicBezTo>
                      <a:pt x="406" y="505"/>
                      <a:pt x="404" y="505"/>
                      <a:pt x="403" y="505"/>
                    </a:cubicBezTo>
                    <a:lnTo>
                      <a:pt x="402" y="505"/>
                    </a:lnTo>
                    <a:cubicBezTo>
                      <a:pt x="397" y="506"/>
                      <a:pt x="392" y="508"/>
                      <a:pt x="388" y="512"/>
                    </a:cubicBezTo>
                    <a:lnTo>
                      <a:pt x="388" y="512"/>
                    </a:lnTo>
                    <a:cubicBezTo>
                      <a:pt x="382" y="517"/>
                      <a:pt x="378" y="525"/>
                      <a:pt x="378" y="534"/>
                    </a:cubicBezTo>
                    <a:cubicBezTo>
                      <a:pt x="378" y="547"/>
                      <a:pt x="387" y="559"/>
                      <a:pt x="400" y="562"/>
                    </a:cubicBezTo>
                    <a:lnTo>
                      <a:pt x="400" y="562"/>
                    </a:lnTo>
                    <a:close/>
                    <a:moveTo>
                      <a:pt x="324" y="668"/>
                    </a:moveTo>
                    <a:lnTo>
                      <a:pt x="324" y="668"/>
                    </a:lnTo>
                    <a:cubicBezTo>
                      <a:pt x="332" y="665"/>
                      <a:pt x="340" y="662"/>
                      <a:pt x="347" y="657"/>
                    </a:cubicBezTo>
                    <a:cubicBezTo>
                      <a:pt x="347" y="657"/>
                      <a:pt x="347" y="657"/>
                      <a:pt x="348" y="657"/>
                    </a:cubicBezTo>
                    <a:cubicBezTo>
                      <a:pt x="354" y="653"/>
                      <a:pt x="360" y="648"/>
                      <a:pt x="365" y="643"/>
                    </a:cubicBezTo>
                    <a:cubicBezTo>
                      <a:pt x="365" y="643"/>
                      <a:pt x="365" y="643"/>
                      <a:pt x="365" y="643"/>
                    </a:cubicBezTo>
                    <a:cubicBezTo>
                      <a:pt x="390" y="618"/>
                      <a:pt x="397" y="585"/>
                      <a:pt x="396" y="567"/>
                    </a:cubicBezTo>
                    <a:cubicBezTo>
                      <a:pt x="391" y="565"/>
                      <a:pt x="385" y="562"/>
                      <a:pt x="381" y="557"/>
                    </a:cubicBezTo>
                    <a:cubicBezTo>
                      <a:pt x="384" y="590"/>
                      <a:pt x="374" y="629"/>
                      <a:pt x="327" y="653"/>
                    </a:cubicBezTo>
                    <a:cubicBezTo>
                      <a:pt x="326" y="653"/>
                      <a:pt x="326" y="653"/>
                      <a:pt x="325" y="653"/>
                    </a:cubicBezTo>
                    <a:cubicBezTo>
                      <a:pt x="325" y="653"/>
                      <a:pt x="324" y="653"/>
                      <a:pt x="324" y="653"/>
                    </a:cubicBezTo>
                    <a:cubicBezTo>
                      <a:pt x="316" y="650"/>
                      <a:pt x="307" y="646"/>
                      <a:pt x="300" y="641"/>
                    </a:cubicBezTo>
                    <a:cubicBezTo>
                      <a:pt x="299" y="640"/>
                      <a:pt x="299" y="640"/>
                      <a:pt x="298" y="640"/>
                    </a:cubicBezTo>
                    <a:cubicBezTo>
                      <a:pt x="292" y="635"/>
                      <a:pt x="286" y="629"/>
                      <a:pt x="282" y="622"/>
                    </a:cubicBezTo>
                    <a:cubicBezTo>
                      <a:pt x="282" y="621"/>
                      <a:pt x="282" y="621"/>
                      <a:pt x="281" y="621"/>
                    </a:cubicBezTo>
                    <a:cubicBezTo>
                      <a:pt x="272" y="605"/>
                      <a:pt x="274" y="585"/>
                      <a:pt x="300" y="569"/>
                    </a:cubicBezTo>
                    <a:cubicBezTo>
                      <a:pt x="299" y="565"/>
                      <a:pt x="297" y="561"/>
                      <a:pt x="295" y="557"/>
                    </a:cubicBezTo>
                    <a:cubicBezTo>
                      <a:pt x="241" y="594"/>
                      <a:pt x="263" y="640"/>
                      <a:pt x="324" y="668"/>
                    </a:cubicBezTo>
                    <a:lnTo>
                      <a:pt x="324" y="668"/>
                    </a:lnTo>
                    <a:close/>
                    <a:moveTo>
                      <a:pt x="349" y="662"/>
                    </a:moveTo>
                    <a:lnTo>
                      <a:pt x="349" y="662"/>
                    </a:lnTo>
                    <a:cubicBezTo>
                      <a:pt x="344" y="666"/>
                      <a:pt x="338" y="669"/>
                      <a:pt x="331" y="672"/>
                    </a:cubicBezTo>
                    <a:cubicBezTo>
                      <a:pt x="363" y="685"/>
                      <a:pt x="405" y="694"/>
                      <a:pt x="449" y="693"/>
                    </a:cubicBezTo>
                    <a:cubicBezTo>
                      <a:pt x="423" y="683"/>
                      <a:pt x="374" y="667"/>
                      <a:pt x="349" y="662"/>
                    </a:cubicBezTo>
                    <a:lnTo>
                      <a:pt x="349" y="662"/>
                    </a:lnTo>
                    <a:close/>
                    <a:moveTo>
                      <a:pt x="368" y="648"/>
                    </a:moveTo>
                    <a:lnTo>
                      <a:pt x="368" y="648"/>
                    </a:lnTo>
                    <a:cubicBezTo>
                      <a:pt x="364" y="652"/>
                      <a:pt x="360" y="655"/>
                      <a:pt x="356" y="658"/>
                    </a:cubicBezTo>
                    <a:cubicBezTo>
                      <a:pt x="387" y="665"/>
                      <a:pt x="443" y="683"/>
                      <a:pt x="463" y="692"/>
                    </a:cubicBezTo>
                    <a:cubicBezTo>
                      <a:pt x="475" y="692"/>
                      <a:pt x="487" y="690"/>
                      <a:pt x="499" y="688"/>
                    </a:cubicBezTo>
                    <a:cubicBezTo>
                      <a:pt x="465" y="677"/>
                      <a:pt x="398" y="656"/>
                      <a:pt x="368" y="648"/>
                    </a:cubicBezTo>
                    <a:lnTo>
                      <a:pt x="368" y="648"/>
                    </a:lnTo>
                    <a:close/>
                    <a:moveTo>
                      <a:pt x="402" y="568"/>
                    </a:moveTo>
                    <a:lnTo>
                      <a:pt x="402" y="568"/>
                    </a:lnTo>
                    <a:cubicBezTo>
                      <a:pt x="402" y="587"/>
                      <a:pt x="395" y="619"/>
                      <a:pt x="372" y="644"/>
                    </a:cubicBezTo>
                    <a:cubicBezTo>
                      <a:pt x="407" y="652"/>
                      <a:pt x="482" y="676"/>
                      <a:pt x="510" y="686"/>
                    </a:cubicBezTo>
                    <a:cubicBezTo>
                      <a:pt x="514" y="685"/>
                      <a:pt x="518" y="684"/>
                      <a:pt x="521" y="683"/>
                    </a:cubicBezTo>
                    <a:cubicBezTo>
                      <a:pt x="517" y="661"/>
                      <a:pt x="517" y="629"/>
                      <a:pt x="528" y="594"/>
                    </a:cubicBezTo>
                    <a:cubicBezTo>
                      <a:pt x="497" y="592"/>
                      <a:pt x="461" y="582"/>
                      <a:pt x="428" y="562"/>
                    </a:cubicBezTo>
                    <a:cubicBezTo>
                      <a:pt x="422" y="566"/>
                      <a:pt x="415" y="569"/>
                      <a:pt x="407" y="569"/>
                    </a:cubicBezTo>
                    <a:cubicBezTo>
                      <a:pt x="405" y="569"/>
                      <a:pt x="404" y="569"/>
                      <a:pt x="402" y="568"/>
                    </a:cubicBezTo>
                    <a:lnTo>
                      <a:pt x="402" y="568"/>
                    </a:lnTo>
                    <a:close/>
                    <a:moveTo>
                      <a:pt x="402" y="492"/>
                    </a:moveTo>
                    <a:lnTo>
                      <a:pt x="402" y="492"/>
                    </a:lnTo>
                    <a:cubicBezTo>
                      <a:pt x="402" y="495"/>
                      <a:pt x="403" y="497"/>
                      <a:pt x="404" y="499"/>
                    </a:cubicBezTo>
                    <a:cubicBezTo>
                      <a:pt x="405" y="499"/>
                      <a:pt x="406" y="499"/>
                      <a:pt x="407" y="499"/>
                    </a:cubicBezTo>
                    <a:cubicBezTo>
                      <a:pt x="413" y="499"/>
                      <a:pt x="418" y="500"/>
                      <a:pt x="423" y="503"/>
                    </a:cubicBezTo>
                    <a:cubicBezTo>
                      <a:pt x="426" y="487"/>
                      <a:pt x="411" y="481"/>
                      <a:pt x="402" y="492"/>
                    </a:cubicBezTo>
                    <a:lnTo>
                      <a:pt x="402" y="492"/>
                    </a:lnTo>
                    <a:close/>
                    <a:moveTo>
                      <a:pt x="422" y="464"/>
                    </a:moveTo>
                    <a:lnTo>
                      <a:pt x="422" y="464"/>
                    </a:lnTo>
                    <a:cubicBezTo>
                      <a:pt x="447" y="470"/>
                      <a:pt x="455" y="502"/>
                      <a:pt x="440" y="521"/>
                    </a:cubicBezTo>
                    <a:cubicBezTo>
                      <a:pt x="441" y="525"/>
                      <a:pt x="442" y="529"/>
                      <a:pt x="442" y="534"/>
                    </a:cubicBezTo>
                    <a:cubicBezTo>
                      <a:pt x="442" y="543"/>
                      <a:pt x="438" y="552"/>
                      <a:pt x="432" y="558"/>
                    </a:cubicBezTo>
                    <a:cubicBezTo>
                      <a:pt x="481" y="588"/>
                      <a:pt x="536" y="593"/>
                      <a:pt x="572" y="586"/>
                    </a:cubicBezTo>
                    <a:cubicBezTo>
                      <a:pt x="610" y="578"/>
                      <a:pt x="623" y="557"/>
                      <a:pt x="600" y="536"/>
                    </a:cubicBezTo>
                    <a:cubicBezTo>
                      <a:pt x="595" y="532"/>
                      <a:pt x="607" y="521"/>
                      <a:pt x="615" y="520"/>
                    </a:cubicBezTo>
                    <a:cubicBezTo>
                      <a:pt x="616" y="515"/>
                      <a:pt x="614" y="511"/>
                      <a:pt x="609" y="509"/>
                    </a:cubicBezTo>
                    <a:cubicBezTo>
                      <a:pt x="598" y="508"/>
                      <a:pt x="579" y="514"/>
                      <a:pt x="566" y="517"/>
                    </a:cubicBezTo>
                    <a:cubicBezTo>
                      <a:pt x="566" y="519"/>
                      <a:pt x="562" y="520"/>
                      <a:pt x="561" y="517"/>
                    </a:cubicBezTo>
                    <a:cubicBezTo>
                      <a:pt x="560" y="513"/>
                      <a:pt x="563" y="507"/>
                      <a:pt x="564" y="505"/>
                    </a:cubicBezTo>
                    <a:cubicBezTo>
                      <a:pt x="566" y="501"/>
                      <a:pt x="570" y="504"/>
                      <a:pt x="569" y="507"/>
                    </a:cubicBezTo>
                    <a:cubicBezTo>
                      <a:pt x="568" y="508"/>
                      <a:pt x="568" y="509"/>
                      <a:pt x="567" y="511"/>
                    </a:cubicBezTo>
                    <a:cubicBezTo>
                      <a:pt x="580" y="508"/>
                      <a:pt x="597" y="502"/>
                      <a:pt x="609" y="503"/>
                    </a:cubicBezTo>
                    <a:cubicBezTo>
                      <a:pt x="612" y="501"/>
                      <a:pt x="620" y="495"/>
                      <a:pt x="619" y="491"/>
                    </a:cubicBezTo>
                    <a:cubicBezTo>
                      <a:pt x="618" y="490"/>
                      <a:pt x="617" y="489"/>
                      <a:pt x="616" y="487"/>
                    </a:cubicBezTo>
                    <a:cubicBezTo>
                      <a:pt x="610" y="479"/>
                      <a:pt x="612" y="473"/>
                      <a:pt x="618" y="467"/>
                    </a:cubicBezTo>
                    <a:cubicBezTo>
                      <a:pt x="608" y="466"/>
                      <a:pt x="596" y="467"/>
                      <a:pt x="590" y="474"/>
                    </a:cubicBezTo>
                    <a:cubicBezTo>
                      <a:pt x="586" y="479"/>
                      <a:pt x="579" y="467"/>
                      <a:pt x="579" y="466"/>
                    </a:cubicBezTo>
                    <a:cubicBezTo>
                      <a:pt x="576" y="460"/>
                      <a:pt x="576" y="452"/>
                      <a:pt x="586" y="443"/>
                    </a:cubicBezTo>
                    <a:cubicBezTo>
                      <a:pt x="588" y="440"/>
                      <a:pt x="592" y="445"/>
                      <a:pt x="590" y="447"/>
                    </a:cubicBezTo>
                    <a:cubicBezTo>
                      <a:pt x="582" y="454"/>
                      <a:pt x="580" y="461"/>
                      <a:pt x="587" y="468"/>
                    </a:cubicBezTo>
                    <a:lnTo>
                      <a:pt x="588" y="469"/>
                    </a:lnTo>
                    <a:cubicBezTo>
                      <a:pt x="598" y="461"/>
                      <a:pt x="612" y="460"/>
                      <a:pt x="624" y="463"/>
                    </a:cubicBezTo>
                    <a:lnTo>
                      <a:pt x="624" y="463"/>
                    </a:lnTo>
                    <a:lnTo>
                      <a:pt x="624" y="463"/>
                    </a:lnTo>
                    <a:cubicBezTo>
                      <a:pt x="645" y="461"/>
                      <a:pt x="644" y="453"/>
                      <a:pt x="638" y="437"/>
                    </a:cubicBezTo>
                    <a:cubicBezTo>
                      <a:pt x="636" y="431"/>
                      <a:pt x="633" y="424"/>
                      <a:pt x="630" y="415"/>
                    </a:cubicBezTo>
                    <a:cubicBezTo>
                      <a:pt x="625" y="404"/>
                      <a:pt x="617" y="379"/>
                      <a:pt x="608" y="353"/>
                    </a:cubicBezTo>
                    <a:cubicBezTo>
                      <a:pt x="584" y="343"/>
                      <a:pt x="549" y="349"/>
                      <a:pt x="523" y="361"/>
                    </a:cubicBezTo>
                    <a:cubicBezTo>
                      <a:pt x="516" y="371"/>
                      <a:pt x="507" y="380"/>
                      <a:pt x="493" y="389"/>
                    </a:cubicBezTo>
                    <a:cubicBezTo>
                      <a:pt x="487" y="426"/>
                      <a:pt x="457" y="453"/>
                      <a:pt x="423" y="457"/>
                    </a:cubicBezTo>
                    <a:lnTo>
                      <a:pt x="422" y="464"/>
                    </a:lnTo>
                    <a:lnTo>
                      <a:pt x="422" y="464"/>
                    </a:lnTo>
                    <a:close/>
                    <a:moveTo>
                      <a:pt x="416" y="463"/>
                    </a:moveTo>
                    <a:lnTo>
                      <a:pt x="416" y="463"/>
                    </a:lnTo>
                    <a:lnTo>
                      <a:pt x="417" y="458"/>
                    </a:lnTo>
                    <a:cubicBezTo>
                      <a:pt x="415" y="458"/>
                      <a:pt x="413" y="458"/>
                      <a:pt x="411" y="458"/>
                    </a:cubicBezTo>
                    <a:cubicBezTo>
                      <a:pt x="407" y="463"/>
                      <a:pt x="403" y="468"/>
                      <a:pt x="399" y="473"/>
                    </a:cubicBezTo>
                    <a:cubicBezTo>
                      <a:pt x="399" y="477"/>
                      <a:pt x="399" y="482"/>
                      <a:pt x="400" y="485"/>
                    </a:cubicBezTo>
                    <a:cubicBezTo>
                      <a:pt x="412" y="476"/>
                      <a:pt x="435" y="482"/>
                      <a:pt x="428" y="506"/>
                    </a:cubicBezTo>
                    <a:cubicBezTo>
                      <a:pt x="431" y="508"/>
                      <a:pt x="434" y="511"/>
                      <a:pt x="437" y="515"/>
                    </a:cubicBezTo>
                    <a:cubicBezTo>
                      <a:pt x="449" y="498"/>
                      <a:pt x="439" y="469"/>
                      <a:pt x="414" y="469"/>
                    </a:cubicBezTo>
                    <a:cubicBezTo>
                      <a:pt x="411" y="468"/>
                      <a:pt x="411" y="463"/>
                      <a:pt x="415" y="463"/>
                    </a:cubicBezTo>
                    <a:cubicBezTo>
                      <a:pt x="415" y="463"/>
                      <a:pt x="416" y="463"/>
                      <a:pt x="416" y="463"/>
                    </a:cubicBezTo>
                    <a:lnTo>
                      <a:pt x="416" y="463"/>
                    </a:lnTo>
                    <a:close/>
                    <a:moveTo>
                      <a:pt x="514" y="262"/>
                    </a:moveTo>
                    <a:lnTo>
                      <a:pt x="514" y="262"/>
                    </a:lnTo>
                    <a:cubicBezTo>
                      <a:pt x="514" y="265"/>
                      <a:pt x="511" y="267"/>
                      <a:pt x="509" y="267"/>
                    </a:cubicBezTo>
                    <a:cubicBezTo>
                      <a:pt x="506" y="267"/>
                      <a:pt x="503" y="265"/>
                      <a:pt x="503" y="262"/>
                    </a:cubicBezTo>
                    <a:cubicBezTo>
                      <a:pt x="503" y="259"/>
                      <a:pt x="506" y="257"/>
                      <a:pt x="509" y="257"/>
                    </a:cubicBezTo>
                    <a:cubicBezTo>
                      <a:pt x="511" y="257"/>
                      <a:pt x="514" y="259"/>
                      <a:pt x="514" y="262"/>
                    </a:cubicBezTo>
                    <a:lnTo>
                      <a:pt x="514" y="262"/>
                    </a:lnTo>
                    <a:close/>
                    <a:moveTo>
                      <a:pt x="529" y="244"/>
                    </a:moveTo>
                    <a:lnTo>
                      <a:pt x="529" y="244"/>
                    </a:lnTo>
                    <a:cubicBezTo>
                      <a:pt x="529" y="248"/>
                      <a:pt x="526" y="250"/>
                      <a:pt x="523" y="250"/>
                    </a:cubicBezTo>
                    <a:cubicBezTo>
                      <a:pt x="520" y="250"/>
                      <a:pt x="517" y="248"/>
                      <a:pt x="517" y="244"/>
                    </a:cubicBezTo>
                    <a:cubicBezTo>
                      <a:pt x="517" y="241"/>
                      <a:pt x="520" y="239"/>
                      <a:pt x="523" y="239"/>
                    </a:cubicBezTo>
                    <a:cubicBezTo>
                      <a:pt x="526" y="239"/>
                      <a:pt x="529" y="241"/>
                      <a:pt x="529" y="244"/>
                    </a:cubicBezTo>
                    <a:lnTo>
                      <a:pt x="529" y="244"/>
                    </a:lnTo>
                    <a:close/>
                    <a:moveTo>
                      <a:pt x="499" y="280"/>
                    </a:moveTo>
                    <a:lnTo>
                      <a:pt x="499" y="280"/>
                    </a:lnTo>
                    <a:cubicBezTo>
                      <a:pt x="499" y="283"/>
                      <a:pt x="497" y="285"/>
                      <a:pt x="495" y="285"/>
                    </a:cubicBezTo>
                    <a:cubicBezTo>
                      <a:pt x="492" y="285"/>
                      <a:pt x="490" y="283"/>
                      <a:pt x="490" y="280"/>
                    </a:cubicBezTo>
                    <a:cubicBezTo>
                      <a:pt x="490" y="278"/>
                      <a:pt x="492" y="276"/>
                      <a:pt x="495" y="276"/>
                    </a:cubicBezTo>
                    <a:cubicBezTo>
                      <a:pt x="497" y="276"/>
                      <a:pt x="499" y="278"/>
                      <a:pt x="499" y="280"/>
                    </a:cubicBezTo>
                    <a:lnTo>
                      <a:pt x="499" y="280"/>
                    </a:lnTo>
                    <a:close/>
                    <a:moveTo>
                      <a:pt x="339" y="230"/>
                    </a:moveTo>
                    <a:lnTo>
                      <a:pt x="339" y="230"/>
                    </a:lnTo>
                    <a:cubicBezTo>
                      <a:pt x="339" y="233"/>
                      <a:pt x="336" y="236"/>
                      <a:pt x="333" y="236"/>
                    </a:cubicBezTo>
                    <a:cubicBezTo>
                      <a:pt x="330" y="236"/>
                      <a:pt x="328" y="233"/>
                      <a:pt x="328" y="230"/>
                    </a:cubicBezTo>
                    <a:cubicBezTo>
                      <a:pt x="328" y="227"/>
                      <a:pt x="330" y="224"/>
                      <a:pt x="333" y="224"/>
                    </a:cubicBezTo>
                    <a:cubicBezTo>
                      <a:pt x="336" y="224"/>
                      <a:pt x="339" y="227"/>
                      <a:pt x="339" y="230"/>
                    </a:cubicBezTo>
                    <a:lnTo>
                      <a:pt x="339" y="230"/>
                    </a:lnTo>
                    <a:close/>
                    <a:moveTo>
                      <a:pt x="407" y="544"/>
                    </a:moveTo>
                    <a:lnTo>
                      <a:pt x="407" y="544"/>
                    </a:lnTo>
                    <a:cubicBezTo>
                      <a:pt x="413" y="544"/>
                      <a:pt x="417" y="539"/>
                      <a:pt x="417" y="534"/>
                    </a:cubicBezTo>
                    <a:cubicBezTo>
                      <a:pt x="417" y="528"/>
                      <a:pt x="413" y="524"/>
                      <a:pt x="407" y="524"/>
                    </a:cubicBezTo>
                    <a:cubicBezTo>
                      <a:pt x="402" y="524"/>
                      <a:pt x="397" y="528"/>
                      <a:pt x="397" y="534"/>
                    </a:cubicBezTo>
                    <a:cubicBezTo>
                      <a:pt x="397" y="539"/>
                      <a:pt x="402" y="544"/>
                      <a:pt x="407" y="544"/>
                    </a:cubicBezTo>
                    <a:lnTo>
                      <a:pt x="407" y="544"/>
                    </a:lnTo>
                    <a:close/>
                    <a:moveTo>
                      <a:pt x="407" y="550"/>
                    </a:moveTo>
                    <a:lnTo>
                      <a:pt x="407" y="550"/>
                    </a:lnTo>
                    <a:cubicBezTo>
                      <a:pt x="399" y="550"/>
                      <a:pt x="392" y="542"/>
                      <a:pt x="392" y="534"/>
                    </a:cubicBezTo>
                    <a:cubicBezTo>
                      <a:pt x="392" y="525"/>
                      <a:pt x="399" y="518"/>
                      <a:pt x="407" y="518"/>
                    </a:cubicBezTo>
                    <a:cubicBezTo>
                      <a:pt x="416" y="518"/>
                      <a:pt x="423" y="525"/>
                      <a:pt x="423" y="534"/>
                    </a:cubicBezTo>
                    <a:cubicBezTo>
                      <a:pt x="423" y="542"/>
                      <a:pt x="416" y="550"/>
                      <a:pt x="407" y="550"/>
                    </a:cubicBezTo>
                    <a:lnTo>
                      <a:pt x="407" y="550"/>
                    </a:lnTo>
                    <a:close/>
                    <a:moveTo>
                      <a:pt x="624" y="463"/>
                    </a:moveTo>
                    <a:lnTo>
                      <a:pt x="624" y="463"/>
                    </a:lnTo>
                    <a:cubicBezTo>
                      <a:pt x="624" y="463"/>
                      <a:pt x="624" y="463"/>
                      <a:pt x="624" y="463"/>
                    </a:cubicBezTo>
                    <a:lnTo>
                      <a:pt x="624" y="463"/>
                    </a:lnTo>
                    <a:lnTo>
                      <a:pt x="624" y="463"/>
                    </a:lnTo>
                    <a:lnTo>
                      <a:pt x="624" y="463"/>
                    </a:lnTo>
                    <a:close/>
                    <a:moveTo>
                      <a:pt x="541" y="399"/>
                    </a:moveTo>
                    <a:lnTo>
                      <a:pt x="541" y="399"/>
                    </a:lnTo>
                    <a:cubicBezTo>
                      <a:pt x="539" y="395"/>
                      <a:pt x="539" y="389"/>
                      <a:pt x="539" y="383"/>
                    </a:cubicBezTo>
                    <a:cubicBezTo>
                      <a:pt x="531" y="385"/>
                      <a:pt x="523" y="389"/>
                      <a:pt x="516" y="395"/>
                    </a:cubicBezTo>
                    <a:cubicBezTo>
                      <a:pt x="518" y="395"/>
                      <a:pt x="522" y="397"/>
                      <a:pt x="527" y="398"/>
                    </a:cubicBezTo>
                    <a:cubicBezTo>
                      <a:pt x="531" y="398"/>
                      <a:pt x="536" y="399"/>
                      <a:pt x="541" y="399"/>
                    </a:cubicBezTo>
                    <a:lnTo>
                      <a:pt x="541" y="399"/>
                    </a:lnTo>
                    <a:close/>
                    <a:moveTo>
                      <a:pt x="545" y="381"/>
                    </a:moveTo>
                    <a:lnTo>
                      <a:pt x="545" y="381"/>
                    </a:lnTo>
                    <a:cubicBezTo>
                      <a:pt x="544" y="389"/>
                      <a:pt x="545" y="395"/>
                      <a:pt x="547" y="400"/>
                    </a:cubicBezTo>
                    <a:cubicBezTo>
                      <a:pt x="551" y="400"/>
                      <a:pt x="554" y="399"/>
                      <a:pt x="558" y="399"/>
                    </a:cubicBezTo>
                    <a:cubicBezTo>
                      <a:pt x="556" y="397"/>
                      <a:pt x="555" y="393"/>
                      <a:pt x="555" y="389"/>
                    </a:cubicBezTo>
                    <a:cubicBezTo>
                      <a:pt x="555" y="386"/>
                      <a:pt x="555" y="382"/>
                      <a:pt x="556" y="379"/>
                    </a:cubicBezTo>
                    <a:cubicBezTo>
                      <a:pt x="553" y="380"/>
                      <a:pt x="549" y="380"/>
                      <a:pt x="545" y="381"/>
                    </a:cubicBezTo>
                    <a:lnTo>
                      <a:pt x="545" y="381"/>
                    </a:lnTo>
                    <a:close/>
                    <a:moveTo>
                      <a:pt x="569" y="373"/>
                    </a:moveTo>
                    <a:lnTo>
                      <a:pt x="569" y="373"/>
                    </a:lnTo>
                    <a:cubicBezTo>
                      <a:pt x="572" y="373"/>
                      <a:pt x="576" y="372"/>
                      <a:pt x="579" y="373"/>
                    </a:cubicBezTo>
                    <a:cubicBezTo>
                      <a:pt x="581" y="373"/>
                      <a:pt x="582" y="375"/>
                      <a:pt x="582" y="376"/>
                    </a:cubicBezTo>
                    <a:cubicBezTo>
                      <a:pt x="582" y="379"/>
                      <a:pt x="577" y="381"/>
                      <a:pt x="574" y="382"/>
                    </a:cubicBezTo>
                    <a:cubicBezTo>
                      <a:pt x="574" y="384"/>
                      <a:pt x="575" y="386"/>
                      <a:pt x="575" y="387"/>
                    </a:cubicBezTo>
                    <a:cubicBezTo>
                      <a:pt x="576" y="395"/>
                      <a:pt x="572" y="402"/>
                      <a:pt x="567" y="404"/>
                    </a:cubicBezTo>
                    <a:cubicBezTo>
                      <a:pt x="567" y="404"/>
                      <a:pt x="567" y="404"/>
                      <a:pt x="567" y="404"/>
                    </a:cubicBezTo>
                    <a:cubicBezTo>
                      <a:pt x="560" y="405"/>
                      <a:pt x="553" y="405"/>
                      <a:pt x="546" y="405"/>
                    </a:cubicBezTo>
                    <a:cubicBezTo>
                      <a:pt x="545" y="405"/>
                      <a:pt x="545" y="405"/>
                      <a:pt x="544" y="405"/>
                    </a:cubicBezTo>
                    <a:cubicBezTo>
                      <a:pt x="533" y="405"/>
                      <a:pt x="521" y="403"/>
                      <a:pt x="511" y="399"/>
                    </a:cubicBezTo>
                    <a:cubicBezTo>
                      <a:pt x="511" y="399"/>
                      <a:pt x="511" y="399"/>
                      <a:pt x="511" y="399"/>
                    </a:cubicBezTo>
                    <a:cubicBezTo>
                      <a:pt x="508" y="402"/>
                      <a:pt x="504" y="399"/>
                      <a:pt x="506" y="396"/>
                    </a:cubicBezTo>
                    <a:cubicBezTo>
                      <a:pt x="506" y="396"/>
                      <a:pt x="507" y="395"/>
                      <a:pt x="508" y="394"/>
                    </a:cubicBezTo>
                    <a:cubicBezTo>
                      <a:pt x="508" y="394"/>
                      <a:pt x="509" y="393"/>
                      <a:pt x="509" y="393"/>
                    </a:cubicBezTo>
                    <a:cubicBezTo>
                      <a:pt x="515" y="387"/>
                      <a:pt x="534" y="373"/>
                      <a:pt x="569" y="3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36" name="Freeform 7">
                <a:extLst>
                  <a:ext uri="{FF2B5EF4-FFF2-40B4-BE49-F238E27FC236}">
                    <a16:creationId xmlns:a16="http://schemas.microsoft.com/office/drawing/2014/main" id="{E71893F5-3364-5EBE-CF66-84FC40D0EB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99353" y="325438"/>
                <a:ext cx="525463" cy="576261"/>
              </a:xfrm>
              <a:custGeom>
                <a:avLst/>
                <a:gdLst>
                  <a:gd name="T0" fmla="*/ 524 w 647"/>
                  <a:gd name="T1" fmla="*/ 663 h 701"/>
                  <a:gd name="T2" fmla="*/ 555 w 647"/>
                  <a:gd name="T3" fmla="*/ 673 h 701"/>
                  <a:gd name="T4" fmla="*/ 563 w 647"/>
                  <a:gd name="T5" fmla="*/ 670 h 701"/>
                  <a:gd name="T6" fmla="*/ 524 w 647"/>
                  <a:gd name="T7" fmla="*/ 657 h 701"/>
                  <a:gd name="T8" fmla="*/ 564 w 647"/>
                  <a:gd name="T9" fmla="*/ 676 h 701"/>
                  <a:gd name="T10" fmla="*/ 510 w 647"/>
                  <a:gd name="T11" fmla="*/ 692 h 701"/>
                  <a:gd name="T12" fmla="*/ 324 w 647"/>
                  <a:gd name="T13" fmla="*/ 675 h 701"/>
                  <a:gd name="T14" fmla="*/ 293 w 647"/>
                  <a:gd name="T15" fmla="*/ 552 h 701"/>
                  <a:gd name="T16" fmla="*/ 265 w 647"/>
                  <a:gd name="T17" fmla="*/ 544 h 701"/>
                  <a:gd name="T18" fmla="*/ 217 w 647"/>
                  <a:gd name="T19" fmla="*/ 599 h 701"/>
                  <a:gd name="T20" fmla="*/ 501 w 647"/>
                  <a:gd name="T21" fmla="*/ 186 h 701"/>
                  <a:gd name="T22" fmla="*/ 510 w 647"/>
                  <a:gd name="T23" fmla="*/ 202 h 701"/>
                  <a:gd name="T24" fmla="*/ 554 w 647"/>
                  <a:gd name="T25" fmla="*/ 163 h 701"/>
                  <a:gd name="T26" fmla="*/ 583 w 647"/>
                  <a:gd name="T27" fmla="*/ 244 h 701"/>
                  <a:gd name="T28" fmla="*/ 579 w 647"/>
                  <a:gd name="T29" fmla="*/ 249 h 701"/>
                  <a:gd name="T30" fmla="*/ 625 w 647"/>
                  <a:gd name="T31" fmla="*/ 468 h 701"/>
                  <a:gd name="T32" fmla="*/ 617 w 647"/>
                  <a:gd name="T33" fmla="*/ 526 h 701"/>
                  <a:gd name="T34" fmla="*/ 534 w 647"/>
                  <a:gd name="T35" fmla="*/ 594 h 701"/>
                  <a:gd name="T36" fmla="*/ 586 w 647"/>
                  <a:gd name="T37" fmla="*/ 661 h 701"/>
                  <a:gd name="T38" fmla="*/ 586 w 647"/>
                  <a:gd name="T39" fmla="*/ 666 h 701"/>
                  <a:gd name="T40" fmla="*/ 564 w 647"/>
                  <a:gd name="T41" fmla="*/ 676 h 701"/>
                  <a:gd name="T42" fmla="*/ 306 w 647"/>
                  <a:gd name="T43" fmla="*/ 571 h 701"/>
                  <a:gd name="T44" fmla="*/ 303 w 647"/>
                  <a:gd name="T45" fmla="*/ 560 h 701"/>
                  <a:gd name="T46" fmla="*/ 302 w 647"/>
                  <a:gd name="T47" fmla="*/ 575 h 701"/>
                  <a:gd name="T48" fmla="*/ 303 w 647"/>
                  <a:gd name="T49" fmla="*/ 596 h 701"/>
                  <a:gd name="T50" fmla="*/ 283 w 647"/>
                  <a:gd name="T51" fmla="*/ 607 h 701"/>
                  <a:gd name="T52" fmla="*/ 333 w 647"/>
                  <a:gd name="T53" fmla="*/ 540 h 701"/>
                  <a:gd name="T54" fmla="*/ 283 w 647"/>
                  <a:gd name="T55" fmla="*/ 607 h 701"/>
                  <a:gd name="T56" fmla="*/ 301 w 647"/>
                  <a:gd name="T57" fmla="*/ 635 h 701"/>
                  <a:gd name="T58" fmla="*/ 289 w 647"/>
                  <a:gd name="T59" fmla="*/ 623 h 701"/>
                  <a:gd name="T60" fmla="*/ 307 w 647"/>
                  <a:gd name="T61" fmla="*/ 639 h 701"/>
                  <a:gd name="T62" fmla="*/ 352 w 647"/>
                  <a:gd name="T63" fmla="*/ 524 h 701"/>
                  <a:gd name="T64" fmla="*/ 527 w 647"/>
                  <a:gd name="T65" fmla="*/ 353 h 701"/>
                  <a:gd name="T66" fmla="*/ 578 w 647"/>
                  <a:gd name="T67" fmla="*/ 264 h 701"/>
                  <a:gd name="T68" fmla="*/ 527 w 647"/>
                  <a:gd name="T69" fmla="*/ 353 h 701"/>
                  <a:gd name="T70" fmla="*/ 519 w 647"/>
                  <a:gd name="T71" fmla="*/ 356 h 701"/>
                  <a:gd name="T72" fmla="*/ 528 w 647"/>
                  <a:gd name="T73" fmla="*/ 314 h 701"/>
                  <a:gd name="T74" fmla="*/ 516 w 647"/>
                  <a:gd name="T75" fmla="*/ 310 h 701"/>
                  <a:gd name="T76" fmla="*/ 518 w 647"/>
                  <a:gd name="T77" fmla="*/ 357 h 701"/>
                  <a:gd name="T78" fmla="*/ 374 w 647"/>
                  <a:gd name="T79" fmla="*/ 525 h 701"/>
                  <a:gd name="T80" fmla="*/ 366 w 647"/>
                  <a:gd name="T81" fmla="*/ 510 h 701"/>
                  <a:gd name="T82" fmla="*/ 387 w 647"/>
                  <a:gd name="T83" fmla="*/ 505 h 701"/>
                  <a:gd name="T84" fmla="*/ 394 w 647"/>
                  <a:gd name="T85" fmla="*/ 479 h 701"/>
                  <a:gd name="T86" fmla="*/ 387 w 647"/>
                  <a:gd name="T87" fmla="*/ 505 h 701"/>
                  <a:gd name="T88" fmla="*/ 258 w 647"/>
                  <a:gd name="T89" fmla="*/ 506 h 701"/>
                  <a:gd name="T90" fmla="*/ 226 w 647"/>
                  <a:gd name="T91" fmla="*/ 406 h 701"/>
                  <a:gd name="T92" fmla="*/ 228 w 647"/>
                  <a:gd name="T93" fmla="*/ 363 h 701"/>
                  <a:gd name="T94" fmla="*/ 231 w 647"/>
                  <a:gd name="T95" fmla="*/ 349 h 701"/>
                  <a:gd name="T96" fmla="*/ 310 w 647"/>
                  <a:gd name="T97" fmla="*/ 227 h 701"/>
                  <a:gd name="T98" fmla="*/ 358 w 647"/>
                  <a:gd name="T99" fmla="*/ 200 h 701"/>
                  <a:gd name="T100" fmla="*/ 462 w 647"/>
                  <a:gd name="T101" fmla="*/ 190 h 701"/>
                  <a:gd name="T102" fmla="*/ 476 w 647"/>
                  <a:gd name="T103" fmla="*/ 180 h 701"/>
                  <a:gd name="T104" fmla="*/ 269 w 647"/>
                  <a:gd name="T105" fmla="*/ 246 h 701"/>
                  <a:gd name="T106" fmla="*/ 245 w 647"/>
                  <a:gd name="T107" fmla="*/ 277 h 701"/>
                  <a:gd name="T108" fmla="*/ 217 w 647"/>
                  <a:gd name="T109" fmla="*/ 345 h 701"/>
                  <a:gd name="T110" fmla="*/ 253 w 647"/>
                  <a:gd name="T111" fmla="*/ 527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47" h="701">
                    <a:moveTo>
                      <a:pt x="555" y="673"/>
                    </a:moveTo>
                    <a:lnTo>
                      <a:pt x="555" y="673"/>
                    </a:lnTo>
                    <a:cubicBezTo>
                      <a:pt x="549" y="670"/>
                      <a:pt x="537" y="667"/>
                      <a:pt x="524" y="663"/>
                    </a:cubicBezTo>
                    <a:cubicBezTo>
                      <a:pt x="525" y="670"/>
                      <a:pt x="526" y="677"/>
                      <a:pt x="527" y="682"/>
                    </a:cubicBezTo>
                    <a:cubicBezTo>
                      <a:pt x="536" y="680"/>
                      <a:pt x="546" y="677"/>
                      <a:pt x="555" y="673"/>
                    </a:cubicBezTo>
                    <a:lnTo>
                      <a:pt x="555" y="673"/>
                    </a:lnTo>
                    <a:close/>
                    <a:moveTo>
                      <a:pt x="524" y="657"/>
                    </a:moveTo>
                    <a:lnTo>
                      <a:pt x="524" y="657"/>
                    </a:lnTo>
                    <a:cubicBezTo>
                      <a:pt x="539" y="662"/>
                      <a:pt x="556" y="666"/>
                      <a:pt x="563" y="670"/>
                    </a:cubicBezTo>
                    <a:cubicBezTo>
                      <a:pt x="568" y="668"/>
                      <a:pt x="574" y="666"/>
                      <a:pt x="579" y="663"/>
                    </a:cubicBezTo>
                    <a:cubicBezTo>
                      <a:pt x="569" y="658"/>
                      <a:pt x="546" y="651"/>
                      <a:pt x="524" y="645"/>
                    </a:cubicBezTo>
                    <a:cubicBezTo>
                      <a:pt x="524" y="649"/>
                      <a:pt x="524" y="653"/>
                      <a:pt x="524" y="657"/>
                    </a:cubicBezTo>
                    <a:lnTo>
                      <a:pt x="524" y="657"/>
                    </a:lnTo>
                    <a:close/>
                    <a:moveTo>
                      <a:pt x="564" y="676"/>
                    </a:moveTo>
                    <a:lnTo>
                      <a:pt x="564" y="676"/>
                    </a:lnTo>
                    <a:cubicBezTo>
                      <a:pt x="563" y="676"/>
                      <a:pt x="563" y="676"/>
                      <a:pt x="563" y="676"/>
                    </a:cubicBezTo>
                    <a:cubicBezTo>
                      <a:pt x="546" y="683"/>
                      <a:pt x="528" y="688"/>
                      <a:pt x="511" y="692"/>
                    </a:cubicBezTo>
                    <a:cubicBezTo>
                      <a:pt x="511" y="692"/>
                      <a:pt x="510" y="692"/>
                      <a:pt x="510" y="692"/>
                    </a:cubicBezTo>
                    <a:cubicBezTo>
                      <a:pt x="494" y="695"/>
                      <a:pt x="478" y="697"/>
                      <a:pt x="463" y="698"/>
                    </a:cubicBezTo>
                    <a:cubicBezTo>
                      <a:pt x="462" y="698"/>
                      <a:pt x="462" y="698"/>
                      <a:pt x="462" y="698"/>
                    </a:cubicBezTo>
                    <a:cubicBezTo>
                      <a:pt x="410" y="701"/>
                      <a:pt x="361" y="691"/>
                      <a:pt x="324" y="675"/>
                    </a:cubicBezTo>
                    <a:lnTo>
                      <a:pt x="323" y="674"/>
                    </a:lnTo>
                    <a:cubicBezTo>
                      <a:pt x="323" y="674"/>
                      <a:pt x="322" y="674"/>
                      <a:pt x="322" y="674"/>
                    </a:cubicBezTo>
                    <a:cubicBezTo>
                      <a:pt x="260" y="645"/>
                      <a:pt x="232" y="594"/>
                      <a:pt x="293" y="552"/>
                    </a:cubicBezTo>
                    <a:cubicBezTo>
                      <a:pt x="286" y="542"/>
                      <a:pt x="278" y="532"/>
                      <a:pt x="270" y="522"/>
                    </a:cubicBezTo>
                    <a:cubicBezTo>
                      <a:pt x="267" y="518"/>
                      <a:pt x="265" y="515"/>
                      <a:pt x="262" y="511"/>
                    </a:cubicBezTo>
                    <a:cubicBezTo>
                      <a:pt x="257" y="524"/>
                      <a:pt x="257" y="532"/>
                      <a:pt x="265" y="544"/>
                    </a:cubicBezTo>
                    <a:cubicBezTo>
                      <a:pt x="266" y="545"/>
                      <a:pt x="265" y="546"/>
                      <a:pt x="265" y="547"/>
                    </a:cubicBezTo>
                    <a:lnTo>
                      <a:pt x="221" y="599"/>
                    </a:lnTo>
                    <a:cubicBezTo>
                      <a:pt x="220" y="601"/>
                      <a:pt x="218" y="601"/>
                      <a:pt x="217" y="599"/>
                    </a:cubicBezTo>
                    <a:cubicBezTo>
                      <a:pt x="0" y="361"/>
                      <a:pt x="247" y="0"/>
                      <a:pt x="546" y="104"/>
                    </a:cubicBezTo>
                    <a:cubicBezTo>
                      <a:pt x="548" y="105"/>
                      <a:pt x="549" y="106"/>
                      <a:pt x="548" y="108"/>
                    </a:cubicBezTo>
                    <a:lnTo>
                      <a:pt x="501" y="186"/>
                    </a:lnTo>
                    <a:cubicBezTo>
                      <a:pt x="500" y="187"/>
                      <a:pt x="499" y="188"/>
                      <a:pt x="498" y="187"/>
                    </a:cubicBezTo>
                    <a:cubicBezTo>
                      <a:pt x="483" y="185"/>
                      <a:pt x="474" y="186"/>
                      <a:pt x="468" y="192"/>
                    </a:cubicBezTo>
                    <a:cubicBezTo>
                      <a:pt x="482" y="194"/>
                      <a:pt x="496" y="197"/>
                      <a:pt x="510" y="202"/>
                    </a:cubicBezTo>
                    <a:cubicBezTo>
                      <a:pt x="523" y="188"/>
                      <a:pt x="536" y="175"/>
                      <a:pt x="551" y="163"/>
                    </a:cubicBezTo>
                    <a:cubicBezTo>
                      <a:pt x="551" y="163"/>
                      <a:pt x="551" y="163"/>
                      <a:pt x="552" y="163"/>
                    </a:cubicBezTo>
                    <a:cubicBezTo>
                      <a:pt x="552" y="162"/>
                      <a:pt x="553" y="162"/>
                      <a:pt x="554" y="163"/>
                    </a:cubicBezTo>
                    <a:cubicBezTo>
                      <a:pt x="555" y="163"/>
                      <a:pt x="555" y="163"/>
                      <a:pt x="556" y="164"/>
                    </a:cubicBezTo>
                    <a:cubicBezTo>
                      <a:pt x="556" y="164"/>
                      <a:pt x="556" y="165"/>
                      <a:pt x="556" y="165"/>
                    </a:cubicBezTo>
                    <a:lnTo>
                      <a:pt x="583" y="244"/>
                    </a:lnTo>
                    <a:cubicBezTo>
                      <a:pt x="583" y="245"/>
                      <a:pt x="583" y="245"/>
                      <a:pt x="583" y="246"/>
                    </a:cubicBezTo>
                    <a:cubicBezTo>
                      <a:pt x="583" y="247"/>
                      <a:pt x="582" y="247"/>
                      <a:pt x="582" y="247"/>
                    </a:cubicBezTo>
                    <a:cubicBezTo>
                      <a:pt x="581" y="248"/>
                      <a:pt x="580" y="249"/>
                      <a:pt x="579" y="249"/>
                    </a:cubicBezTo>
                    <a:cubicBezTo>
                      <a:pt x="585" y="266"/>
                      <a:pt x="623" y="382"/>
                      <a:pt x="635" y="413"/>
                    </a:cubicBezTo>
                    <a:cubicBezTo>
                      <a:pt x="639" y="423"/>
                      <a:pt x="647" y="441"/>
                      <a:pt x="647" y="452"/>
                    </a:cubicBezTo>
                    <a:cubicBezTo>
                      <a:pt x="647" y="462"/>
                      <a:pt x="640" y="467"/>
                      <a:pt x="625" y="468"/>
                    </a:cubicBezTo>
                    <a:cubicBezTo>
                      <a:pt x="617" y="475"/>
                      <a:pt x="616" y="478"/>
                      <a:pt x="620" y="483"/>
                    </a:cubicBezTo>
                    <a:cubicBezTo>
                      <a:pt x="628" y="494"/>
                      <a:pt x="624" y="499"/>
                      <a:pt x="615" y="506"/>
                    </a:cubicBezTo>
                    <a:cubicBezTo>
                      <a:pt x="624" y="513"/>
                      <a:pt x="622" y="526"/>
                      <a:pt x="617" y="526"/>
                    </a:cubicBezTo>
                    <a:cubicBezTo>
                      <a:pt x="611" y="526"/>
                      <a:pt x="609" y="528"/>
                      <a:pt x="605" y="533"/>
                    </a:cubicBezTo>
                    <a:cubicBezTo>
                      <a:pt x="633" y="560"/>
                      <a:pt x="610" y="583"/>
                      <a:pt x="573" y="591"/>
                    </a:cubicBezTo>
                    <a:cubicBezTo>
                      <a:pt x="562" y="594"/>
                      <a:pt x="548" y="595"/>
                      <a:pt x="534" y="594"/>
                    </a:cubicBezTo>
                    <a:cubicBezTo>
                      <a:pt x="534" y="594"/>
                      <a:pt x="534" y="594"/>
                      <a:pt x="534" y="595"/>
                    </a:cubicBezTo>
                    <a:cubicBezTo>
                      <a:pt x="529" y="610"/>
                      <a:pt x="526" y="625"/>
                      <a:pt x="525" y="639"/>
                    </a:cubicBezTo>
                    <a:cubicBezTo>
                      <a:pt x="549" y="646"/>
                      <a:pt x="578" y="655"/>
                      <a:pt x="586" y="661"/>
                    </a:cubicBezTo>
                    <a:cubicBezTo>
                      <a:pt x="586" y="661"/>
                      <a:pt x="587" y="662"/>
                      <a:pt x="587" y="662"/>
                    </a:cubicBezTo>
                    <a:cubicBezTo>
                      <a:pt x="587" y="663"/>
                      <a:pt x="588" y="663"/>
                      <a:pt x="587" y="664"/>
                    </a:cubicBezTo>
                    <a:cubicBezTo>
                      <a:pt x="587" y="665"/>
                      <a:pt x="587" y="665"/>
                      <a:pt x="586" y="666"/>
                    </a:cubicBezTo>
                    <a:cubicBezTo>
                      <a:pt x="586" y="666"/>
                      <a:pt x="586" y="666"/>
                      <a:pt x="585" y="666"/>
                    </a:cubicBezTo>
                    <a:cubicBezTo>
                      <a:pt x="578" y="670"/>
                      <a:pt x="571" y="673"/>
                      <a:pt x="564" y="676"/>
                    </a:cubicBezTo>
                    <a:lnTo>
                      <a:pt x="564" y="676"/>
                    </a:lnTo>
                    <a:close/>
                    <a:moveTo>
                      <a:pt x="306" y="570"/>
                    </a:moveTo>
                    <a:lnTo>
                      <a:pt x="306" y="570"/>
                    </a:lnTo>
                    <a:cubicBezTo>
                      <a:pt x="306" y="570"/>
                      <a:pt x="306" y="570"/>
                      <a:pt x="306" y="571"/>
                    </a:cubicBezTo>
                    <a:cubicBezTo>
                      <a:pt x="308" y="577"/>
                      <a:pt x="309" y="584"/>
                      <a:pt x="309" y="592"/>
                    </a:cubicBezTo>
                    <a:cubicBezTo>
                      <a:pt x="326" y="581"/>
                      <a:pt x="321" y="561"/>
                      <a:pt x="316" y="552"/>
                    </a:cubicBezTo>
                    <a:cubicBezTo>
                      <a:pt x="312" y="555"/>
                      <a:pt x="307" y="558"/>
                      <a:pt x="303" y="560"/>
                    </a:cubicBezTo>
                    <a:cubicBezTo>
                      <a:pt x="304" y="563"/>
                      <a:pt x="305" y="566"/>
                      <a:pt x="306" y="570"/>
                    </a:cubicBezTo>
                    <a:lnTo>
                      <a:pt x="306" y="570"/>
                    </a:lnTo>
                    <a:close/>
                    <a:moveTo>
                      <a:pt x="302" y="575"/>
                    </a:moveTo>
                    <a:lnTo>
                      <a:pt x="302" y="575"/>
                    </a:lnTo>
                    <a:cubicBezTo>
                      <a:pt x="289" y="583"/>
                      <a:pt x="284" y="592"/>
                      <a:pt x="283" y="601"/>
                    </a:cubicBezTo>
                    <a:cubicBezTo>
                      <a:pt x="291" y="600"/>
                      <a:pt x="297" y="598"/>
                      <a:pt x="303" y="596"/>
                    </a:cubicBezTo>
                    <a:cubicBezTo>
                      <a:pt x="303" y="588"/>
                      <a:pt x="303" y="581"/>
                      <a:pt x="302" y="575"/>
                    </a:cubicBezTo>
                    <a:lnTo>
                      <a:pt x="302" y="575"/>
                    </a:lnTo>
                    <a:close/>
                    <a:moveTo>
                      <a:pt x="283" y="607"/>
                    </a:moveTo>
                    <a:lnTo>
                      <a:pt x="283" y="607"/>
                    </a:lnTo>
                    <a:cubicBezTo>
                      <a:pt x="283" y="610"/>
                      <a:pt x="284" y="614"/>
                      <a:pt x="286" y="617"/>
                    </a:cubicBezTo>
                    <a:cubicBezTo>
                      <a:pt x="325" y="617"/>
                      <a:pt x="354" y="578"/>
                      <a:pt x="333" y="540"/>
                    </a:cubicBezTo>
                    <a:cubicBezTo>
                      <a:pt x="329" y="543"/>
                      <a:pt x="325" y="546"/>
                      <a:pt x="321" y="549"/>
                    </a:cubicBezTo>
                    <a:cubicBezTo>
                      <a:pt x="329" y="563"/>
                      <a:pt x="335" y="601"/>
                      <a:pt x="283" y="607"/>
                    </a:cubicBezTo>
                    <a:lnTo>
                      <a:pt x="283" y="607"/>
                    </a:lnTo>
                    <a:close/>
                    <a:moveTo>
                      <a:pt x="289" y="623"/>
                    </a:moveTo>
                    <a:lnTo>
                      <a:pt x="289" y="623"/>
                    </a:lnTo>
                    <a:cubicBezTo>
                      <a:pt x="292" y="627"/>
                      <a:pt x="296" y="631"/>
                      <a:pt x="301" y="635"/>
                    </a:cubicBezTo>
                    <a:cubicBezTo>
                      <a:pt x="358" y="619"/>
                      <a:pt x="370" y="571"/>
                      <a:pt x="348" y="528"/>
                    </a:cubicBezTo>
                    <a:cubicBezTo>
                      <a:pt x="344" y="531"/>
                      <a:pt x="341" y="533"/>
                      <a:pt x="338" y="536"/>
                    </a:cubicBezTo>
                    <a:cubicBezTo>
                      <a:pt x="362" y="578"/>
                      <a:pt x="330" y="620"/>
                      <a:pt x="289" y="623"/>
                    </a:cubicBezTo>
                    <a:lnTo>
                      <a:pt x="289" y="623"/>
                    </a:lnTo>
                    <a:close/>
                    <a:moveTo>
                      <a:pt x="307" y="639"/>
                    </a:moveTo>
                    <a:lnTo>
                      <a:pt x="307" y="639"/>
                    </a:lnTo>
                    <a:cubicBezTo>
                      <a:pt x="312" y="643"/>
                      <a:pt x="318" y="645"/>
                      <a:pt x="325" y="647"/>
                    </a:cubicBezTo>
                    <a:cubicBezTo>
                      <a:pt x="395" y="612"/>
                      <a:pt x="378" y="539"/>
                      <a:pt x="362" y="514"/>
                    </a:cubicBezTo>
                    <a:cubicBezTo>
                      <a:pt x="359" y="517"/>
                      <a:pt x="355" y="521"/>
                      <a:pt x="352" y="524"/>
                    </a:cubicBezTo>
                    <a:cubicBezTo>
                      <a:pt x="376" y="569"/>
                      <a:pt x="365" y="620"/>
                      <a:pt x="307" y="639"/>
                    </a:cubicBezTo>
                    <a:lnTo>
                      <a:pt x="307" y="639"/>
                    </a:lnTo>
                    <a:close/>
                    <a:moveTo>
                      <a:pt x="527" y="353"/>
                    </a:moveTo>
                    <a:lnTo>
                      <a:pt x="527" y="353"/>
                    </a:lnTo>
                    <a:cubicBezTo>
                      <a:pt x="552" y="343"/>
                      <a:pt x="582" y="339"/>
                      <a:pt x="606" y="346"/>
                    </a:cubicBezTo>
                    <a:cubicBezTo>
                      <a:pt x="595" y="315"/>
                      <a:pt x="584" y="282"/>
                      <a:pt x="578" y="264"/>
                    </a:cubicBezTo>
                    <a:cubicBezTo>
                      <a:pt x="578" y="295"/>
                      <a:pt x="563" y="325"/>
                      <a:pt x="532" y="338"/>
                    </a:cubicBezTo>
                    <a:cubicBezTo>
                      <a:pt x="531" y="343"/>
                      <a:pt x="529" y="348"/>
                      <a:pt x="527" y="353"/>
                    </a:cubicBezTo>
                    <a:lnTo>
                      <a:pt x="527" y="353"/>
                    </a:lnTo>
                    <a:close/>
                    <a:moveTo>
                      <a:pt x="518" y="357"/>
                    </a:moveTo>
                    <a:lnTo>
                      <a:pt x="518" y="357"/>
                    </a:lnTo>
                    <a:cubicBezTo>
                      <a:pt x="518" y="357"/>
                      <a:pt x="518" y="357"/>
                      <a:pt x="519" y="356"/>
                    </a:cubicBezTo>
                    <a:cubicBezTo>
                      <a:pt x="523" y="350"/>
                      <a:pt x="525" y="343"/>
                      <a:pt x="527" y="336"/>
                    </a:cubicBezTo>
                    <a:cubicBezTo>
                      <a:pt x="527" y="335"/>
                      <a:pt x="527" y="335"/>
                      <a:pt x="527" y="335"/>
                    </a:cubicBezTo>
                    <a:cubicBezTo>
                      <a:pt x="528" y="328"/>
                      <a:pt x="529" y="321"/>
                      <a:pt x="528" y="314"/>
                    </a:cubicBezTo>
                    <a:cubicBezTo>
                      <a:pt x="528" y="314"/>
                      <a:pt x="528" y="314"/>
                      <a:pt x="528" y="313"/>
                    </a:cubicBezTo>
                    <a:cubicBezTo>
                      <a:pt x="528" y="308"/>
                      <a:pt x="527" y="303"/>
                      <a:pt x="526" y="298"/>
                    </a:cubicBezTo>
                    <a:cubicBezTo>
                      <a:pt x="523" y="302"/>
                      <a:pt x="519" y="306"/>
                      <a:pt x="516" y="310"/>
                    </a:cubicBezTo>
                    <a:cubicBezTo>
                      <a:pt x="517" y="328"/>
                      <a:pt x="513" y="348"/>
                      <a:pt x="494" y="365"/>
                    </a:cubicBezTo>
                    <a:cubicBezTo>
                      <a:pt x="495" y="371"/>
                      <a:pt x="495" y="377"/>
                      <a:pt x="494" y="382"/>
                    </a:cubicBezTo>
                    <a:cubicBezTo>
                      <a:pt x="505" y="374"/>
                      <a:pt x="513" y="366"/>
                      <a:pt x="518" y="357"/>
                    </a:cubicBezTo>
                    <a:lnTo>
                      <a:pt x="518" y="357"/>
                    </a:lnTo>
                    <a:close/>
                    <a:moveTo>
                      <a:pt x="374" y="525"/>
                    </a:moveTo>
                    <a:lnTo>
                      <a:pt x="374" y="525"/>
                    </a:lnTo>
                    <a:cubicBezTo>
                      <a:pt x="375" y="519"/>
                      <a:pt x="378" y="513"/>
                      <a:pt x="383" y="509"/>
                    </a:cubicBezTo>
                    <a:cubicBezTo>
                      <a:pt x="381" y="505"/>
                      <a:pt x="379" y="501"/>
                      <a:pt x="379" y="497"/>
                    </a:cubicBezTo>
                    <a:cubicBezTo>
                      <a:pt x="375" y="501"/>
                      <a:pt x="370" y="506"/>
                      <a:pt x="366" y="510"/>
                    </a:cubicBezTo>
                    <a:cubicBezTo>
                      <a:pt x="369" y="514"/>
                      <a:pt x="371" y="519"/>
                      <a:pt x="374" y="525"/>
                    </a:cubicBezTo>
                    <a:lnTo>
                      <a:pt x="374" y="525"/>
                    </a:lnTo>
                    <a:close/>
                    <a:moveTo>
                      <a:pt x="387" y="505"/>
                    </a:moveTo>
                    <a:lnTo>
                      <a:pt x="387" y="505"/>
                    </a:lnTo>
                    <a:cubicBezTo>
                      <a:pt x="391" y="503"/>
                      <a:pt x="394" y="501"/>
                      <a:pt x="399" y="500"/>
                    </a:cubicBezTo>
                    <a:cubicBezTo>
                      <a:pt x="396" y="494"/>
                      <a:pt x="394" y="487"/>
                      <a:pt x="394" y="479"/>
                    </a:cubicBezTo>
                    <a:cubicBezTo>
                      <a:pt x="390" y="483"/>
                      <a:pt x="387" y="487"/>
                      <a:pt x="383" y="491"/>
                    </a:cubicBezTo>
                    <a:cubicBezTo>
                      <a:pt x="384" y="496"/>
                      <a:pt x="385" y="501"/>
                      <a:pt x="387" y="505"/>
                    </a:cubicBezTo>
                    <a:lnTo>
                      <a:pt x="387" y="505"/>
                    </a:lnTo>
                    <a:close/>
                    <a:moveTo>
                      <a:pt x="253" y="527"/>
                    </a:moveTo>
                    <a:lnTo>
                      <a:pt x="253" y="527"/>
                    </a:lnTo>
                    <a:cubicBezTo>
                      <a:pt x="253" y="520"/>
                      <a:pt x="255" y="513"/>
                      <a:pt x="258" y="506"/>
                    </a:cubicBezTo>
                    <a:cubicBezTo>
                      <a:pt x="244" y="485"/>
                      <a:pt x="232" y="458"/>
                      <a:pt x="227" y="419"/>
                    </a:cubicBezTo>
                    <a:cubicBezTo>
                      <a:pt x="227" y="418"/>
                      <a:pt x="227" y="418"/>
                      <a:pt x="227" y="418"/>
                    </a:cubicBezTo>
                    <a:cubicBezTo>
                      <a:pt x="227" y="414"/>
                      <a:pt x="227" y="410"/>
                      <a:pt x="226" y="406"/>
                    </a:cubicBezTo>
                    <a:cubicBezTo>
                      <a:pt x="226" y="406"/>
                      <a:pt x="226" y="406"/>
                      <a:pt x="226" y="405"/>
                    </a:cubicBezTo>
                    <a:cubicBezTo>
                      <a:pt x="226" y="404"/>
                      <a:pt x="226" y="403"/>
                      <a:pt x="226" y="401"/>
                    </a:cubicBezTo>
                    <a:cubicBezTo>
                      <a:pt x="226" y="388"/>
                      <a:pt x="226" y="375"/>
                      <a:pt x="228" y="363"/>
                    </a:cubicBezTo>
                    <a:cubicBezTo>
                      <a:pt x="228" y="362"/>
                      <a:pt x="229" y="362"/>
                      <a:pt x="229" y="362"/>
                    </a:cubicBezTo>
                    <a:cubicBezTo>
                      <a:pt x="229" y="358"/>
                      <a:pt x="230" y="354"/>
                      <a:pt x="231" y="350"/>
                    </a:cubicBezTo>
                    <a:cubicBezTo>
                      <a:pt x="231" y="350"/>
                      <a:pt x="231" y="349"/>
                      <a:pt x="231" y="349"/>
                    </a:cubicBezTo>
                    <a:cubicBezTo>
                      <a:pt x="239" y="313"/>
                      <a:pt x="258" y="278"/>
                      <a:pt x="284" y="250"/>
                    </a:cubicBezTo>
                    <a:cubicBezTo>
                      <a:pt x="284" y="250"/>
                      <a:pt x="284" y="249"/>
                      <a:pt x="284" y="249"/>
                    </a:cubicBezTo>
                    <a:cubicBezTo>
                      <a:pt x="292" y="241"/>
                      <a:pt x="301" y="234"/>
                      <a:pt x="310" y="227"/>
                    </a:cubicBezTo>
                    <a:lnTo>
                      <a:pt x="310" y="227"/>
                    </a:lnTo>
                    <a:cubicBezTo>
                      <a:pt x="324" y="216"/>
                      <a:pt x="340" y="207"/>
                      <a:pt x="358" y="201"/>
                    </a:cubicBezTo>
                    <a:cubicBezTo>
                      <a:pt x="358" y="200"/>
                      <a:pt x="358" y="200"/>
                      <a:pt x="358" y="200"/>
                    </a:cubicBezTo>
                    <a:cubicBezTo>
                      <a:pt x="379" y="192"/>
                      <a:pt x="403" y="188"/>
                      <a:pt x="428" y="188"/>
                    </a:cubicBezTo>
                    <a:cubicBezTo>
                      <a:pt x="430" y="188"/>
                      <a:pt x="431" y="188"/>
                      <a:pt x="433" y="188"/>
                    </a:cubicBezTo>
                    <a:cubicBezTo>
                      <a:pt x="442" y="188"/>
                      <a:pt x="452" y="189"/>
                      <a:pt x="462" y="190"/>
                    </a:cubicBezTo>
                    <a:cubicBezTo>
                      <a:pt x="466" y="185"/>
                      <a:pt x="471" y="182"/>
                      <a:pt x="478" y="181"/>
                    </a:cubicBezTo>
                    <a:cubicBezTo>
                      <a:pt x="477" y="181"/>
                      <a:pt x="477" y="180"/>
                      <a:pt x="476" y="180"/>
                    </a:cubicBezTo>
                    <a:cubicBezTo>
                      <a:pt x="476" y="180"/>
                      <a:pt x="476" y="180"/>
                      <a:pt x="476" y="180"/>
                    </a:cubicBezTo>
                    <a:cubicBezTo>
                      <a:pt x="464" y="177"/>
                      <a:pt x="451" y="175"/>
                      <a:pt x="439" y="174"/>
                    </a:cubicBezTo>
                    <a:lnTo>
                      <a:pt x="439" y="174"/>
                    </a:lnTo>
                    <a:cubicBezTo>
                      <a:pt x="374" y="170"/>
                      <a:pt x="312" y="198"/>
                      <a:pt x="269" y="246"/>
                    </a:cubicBezTo>
                    <a:lnTo>
                      <a:pt x="269" y="246"/>
                    </a:lnTo>
                    <a:cubicBezTo>
                      <a:pt x="260" y="256"/>
                      <a:pt x="252" y="266"/>
                      <a:pt x="245" y="277"/>
                    </a:cubicBezTo>
                    <a:cubicBezTo>
                      <a:pt x="245" y="277"/>
                      <a:pt x="245" y="277"/>
                      <a:pt x="245" y="277"/>
                    </a:cubicBezTo>
                    <a:cubicBezTo>
                      <a:pt x="238" y="288"/>
                      <a:pt x="233" y="298"/>
                      <a:pt x="228" y="310"/>
                    </a:cubicBezTo>
                    <a:cubicBezTo>
                      <a:pt x="228" y="310"/>
                      <a:pt x="228" y="310"/>
                      <a:pt x="228" y="310"/>
                    </a:cubicBezTo>
                    <a:cubicBezTo>
                      <a:pt x="223" y="321"/>
                      <a:pt x="219" y="333"/>
                      <a:pt x="217" y="345"/>
                    </a:cubicBezTo>
                    <a:cubicBezTo>
                      <a:pt x="206" y="391"/>
                      <a:pt x="210" y="442"/>
                      <a:pt x="235" y="494"/>
                    </a:cubicBezTo>
                    <a:lnTo>
                      <a:pt x="235" y="494"/>
                    </a:lnTo>
                    <a:cubicBezTo>
                      <a:pt x="240" y="505"/>
                      <a:pt x="246" y="516"/>
                      <a:pt x="253" y="527"/>
                    </a:cubicBezTo>
                    <a:lnTo>
                      <a:pt x="253" y="527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37" name="Freeform 8">
                <a:extLst>
                  <a:ext uri="{FF2B5EF4-FFF2-40B4-BE49-F238E27FC236}">
                    <a16:creationId xmlns:a16="http://schemas.microsoft.com/office/drawing/2014/main" id="{BFBA0A94-7019-F30C-1478-8789D8E744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88265" y="465138"/>
                <a:ext cx="273050" cy="304800"/>
              </a:xfrm>
              <a:custGeom>
                <a:avLst/>
                <a:gdLst>
                  <a:gd name="T0" fmla="*/ 31 w 337"/>
                  <a:gd name="T1" fmla="*/ 334 h 370"/>
                  <a:gd name="T2" fmla="*/ 55 w 337"/>
                  <a:gd name="T3" fmla="*/ 309 h 370"/>
                  <a:gd name="T4" fmla="*/ 27 w 337"/>
                  <a:gd name="T5" fmla="*/ 282 h 370"/>
                  <a:gd name="T6" fmla="*/ 8 w 337"/>
                  <a:gd name="T7" fmla="*/ 272 h 370"/>
                  <a:gd name="T8" fmla="*/ 31 w 337"/>
                  <a:gd name="T9" fmla="*/ 333 h 370"/>
                  <a:gd name="T10" fmla="*/ 58 w 337"/>
                  <a:gd name="T11" fmla="*/ 370 h 370"/>
                  <a:gd name="T12" fmla="*/ 303 w 337"/>
                  <a:gd name="T13" fmla="*/ 58 h 370"/>
                  <a:gd name="T14" fmla="*/ 58 w 337"/>
                  <a:gd name="T15" fmla="*/ 370 h 370"/>
                  <a:gd name="T16" fmla="*/ 325 w 337"/>
                  <a:gd name="T17" fmla="*/ 18 h 370"/>
                  <a:gd name="T18" fmla="*/ 327 w 337"/>
                  <a:gd name="T19" fmla="*/ 60 h 370"/>
                  <a:gd name="T20" fmla="*/ 322 w 337"/>
                  <a:gd name="T21" fmla="*/ 40 h 370"/>
                  <a:gd name="T22" fmla="*/ 325 w 337"/>
                  <a:gd name="T23" fmla="*/ 18 h 370"/>
                  <a:gd name="T24" fmla="*/ 41 w 337"/>
                  <a:gd name="T25" fmla="*/ 347 h 370"/>
                  <a:gd name="T26" fmla="*/ 186 w 337"/>
                  <a:gd name="T27" fmla="*/ 194 h 370"/>
                  <a:gd name="T28" fmla="*/ 323 w 337"/>
                  <a:gd name="T29" fmla="*/ 13 h 370"/>
                  <a:gd name="T30" fmla="*/ 267 w 337"/>
                  <a:gd name="T31" fmla="*/ 53 h 370"/>
                  <a:gd name="T32" fmla="*/ 145 w 337"/>
                  <a:gd name="T33" fmla="*/ 232 h 370"/>
                  <a:gd name="T34" fmla="*/ 114 w 337"/>
                  <a:gd name="T35" fmla="*/ 274 h 370"/>
                  <a:gd name="T36" fmla="*/ 92 w 337"/>
                  <a:gd name="T37" fmla="*/ 299 h 370"/>
                  <a:gd name="T38" fmla="*/ 75 w 337"/>
                  <a:gd name="T39" fmla="*/ 317 h 370"/>
                  <a:gd name="T40" fmla="*/ 85 w 337"/>
                  <a:gd name="T41" fmla="*/ 299 h 370"/>
                  <a:gd name="T42" fmla="*/ 31 w 337"/>
                  <a:gd name="T43" fmla="*/ 279 h 370"/>
                  <a:gd name="T44" fmla="*/ 73 w 337"/>
                  <a:gd name="T45" fmla="*/ 312 h 370"/>
                  <a:gd name="T46" fmla="*/ 102 w 337"/>
                  <a:gd name="T47" fmla="*/ 279 h 370"/>
                  <a:gd name="T48" fmla="*/ 90 w 337"/>
                  <a:gd name="T49" fmla="*/ 294 h 370"/>
                  <a:gd name="T50" fmla="*/ 110 w 337"/>
                  <a:gd name="T51" fmla="*/ 270 h 370"/>
                  <a:gd name="T52" fmla="*/ 89 w 337"/>
                  <a:gd name="T53" fmla="*/ 226 h 370"/>
                  <a:gd name="T54" fmla="*/ 82 w 337"/>
                  <a:gd name="T55" fmla="*/ 226 h 370"/>
                  <a:gd name="T56" fmla="*/ 102 w 337"/>
                  <a:gd name="T57" fmla="*/ 211 h 370"/>
                  <a:gd name="T58" fmla="*/ 144 w 337"/>
                  <a:gd name="T59" fmla="*/ 199 h 370"/>
                  <a:gd name="T60" fmla="*/ 110 w 337"/>
                  <a:gd name="T61" fmla="*/ 270 h 370"/>
                  <a:gd name="T62" fmla="*/ 128 w 337"/>
                  <a:gd name="T63" fmla="*/ 246 h 370"/>
                  <a:gd name="T64" fmla="*/ 109 w 337"/>
                  <a:gd name="T65" fmla="*/ 214 h 370"/>
                  <a:gd name="T66" fmla="*/ 144 w 337"/>
                  <a:gd name="T67" fmla="*/ 224 h 370"/>
                  <a:gd name="T68" fmla="*/ 153 w 337"/>
                  <a:gd name="T69" fmla="*/ 204 h 370"/>
                  <a:gd name="T70" fmla="*/ 144 w 337"/>
                  <a:gd name="T71" fmla="*/ 224 h 370"/>
                  <a:gd name="T72" fmla="*/ 171 w 337"/>
                  <a:gd name="T73" fmla="*/ 183 h 370"/>
                  <a:gd name="T74" fmla="*/ 154 w 337"/>
                  <a:gd name="T75" fmla="*/ 199 h 370"/>
                  <a:gd name="T76" fmla="*/ 159 w 337"/>
                  <a:gd name="T77" fmla="*/ 202 h 370"/>
                  <a:gd name="T78" fmla="*/ 183 w 337"/>
                  <a:gd name="T79" fmla="*/ 164 h 370"/>
                  <a:gd name="T80" fmla="*/ 94 w 337"/>
                  <a:gd name="T81" fmla="*/ 175 h 370"/>
                  <a:gd name="T82" fmla="*/ 174 w 337"/>
                  <a:gd name="T83" fmla="*/ 178 h 370"/>
                  <a:gd name="T84" fmla="*/ 193 w 337"/>
                  <a:gd name="T85" fmla="*/ 148 h 370"/>
                  <a:gd name="T86" fmla="*/ 54 w 337"/>
                  <a:gd name="T87" fmla="*/ 148 h 370"/>
                  <a:gd name="T88" fmla="*/ 186 w 337"/>
                  <a:gd name="T89" fmla="*/ 159 h 370"/>
                  <a:gd name="T90" fmla="*/ 204 w 337"/>
                  <a:gd name="T91" fmla="*/ 131 h 370"/>
                  <a:gd name="T92" fmla="*/ 110 w 337"/>
                  <a:gd name="T93" fmla="*/ 123 h 370"/>
                  <a:gd name="T94" fmla="*/ 42 w 337"/>
                  <a:gd name="T95" fmla="*/ 99 h 370"/>
                  <a:gd name="T96" fmla="*/ 113 w 337"/>
                  <a:gd name="T97" fmla="*/ 137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7" h="370">
                    <a:moveTo>
                      <a:pt x="31" y="333"/>
                    </a:moveTo>
                    <a:lnTo>
                      <a:pt x="31" y="333"/>
                    </a:lnTo>
                    <a:cubicBezTo>
                      <a:pt x="31" y="334"/>
                      <a:pt x="31" y="334"/>
                      <a:pt x="31" y="334"/>
                    </a:cubicBezTo>
                    <a:cubicBezTo>
                      <a:pt x="33" y="337"/>
                      <a:pt x="35" y="340"/>
                      <a:pt x="37" y="343"/>
                    </a:cubicBezTo>
                    <a:cubicBezTo>
                      <a:pt x="48" y="334"/>
                      <a:pt x="59" y="325"/>
                      <a:pt x="68" y="316"/>
                    </a:cubicBezTo>
                    <a:cubicBezTo>
                      <a:pt x="64" y="313"/>
                      <a:pt x="59" y="311"/>
                      <a:pt x="55" y="309"/>
                    </a:cubicBezTo>
                    <a:cubicBezTo>
                      <a:pt x="48" y="316"/>
                      <a:pt x="42" y="320"/>
                      <a:pt x="29" y="320"/>
                    </a:cubicBezTo>
                    <a:cubicBezTo>
                      <a:pt x="27" y="320"/>
                      <a:pt x="26" y="318"/>
                      <a:pt x="27" y="316"/>
                    </a:cubicBezTo>
                    <a:cubicBezTo>
                      <a:pt x="29" y="309"/>
                      <a:pt x="27" y="291"/>
                      <a:pt x="27" y="282"/>
                    </a:cubicBezTo>
                    <a:cubicBezTo>
                      <a:pt x="26" y="280"/>
                      <a:pt x="25" y="278"/>
                      <a:pt x="24" y="276"/>
                    </a:cubicBezTo>
                    <a:cubicBezTo>
                      <a:pt x="20" y="277"/>
                      <a:pt x="16" y="277"/>
                      <a:pt x="10" y="277"/>
                    </a:cubicBezTo>
                    <a:cubicBezTo>
                      <a:pt x="7" y="277"/>
                      <a:pt x="6" y="274"/>
                      <a:pt x="8" y="272"/>
                    </a:cubicBezTo>
                    <a:cubicBezTo>
                      <a:pt x="17" y="264"/>
                      <a:pt x="16" y="253"/>
                      <a:pt x="17" y="238"/>
                    </a:cubicBezTo>
                    <a:cubicBezTo>
                      <a:pt x="12" y="241"/>
                      <a:pt x="4" y="247"/>
                      <a:pt x="0" y="249"/>
                    </a:cubicBezTo>
                    <a:cubicBezTo>
                      <a:pt x="4" y="288"/>
                      <a:pt x="17" y="313"/>
                      <a:pt x="31" y="333"/>
                    </a:cubicBezTo>
                    <a:lnTo>
                      <a:pt x="31" y="333"/>
                    </a:lnTo>
                    <a:close/>
                    <a:moveTo>
                      <a:pt x="58" y="370"/>
                    </a:moveTo>
                    <a:lnTo>
                      <a:pt x="58" y="370"/>
                    </a:lnTo>
                    <a:cubicBezTo>
                      <a:pt x="173" y="293"/>
                      <a:pt x="218" y="153"/>
                      <a:pt x="321" y="65"/>
                    </a:cubicBezTo>
                    <a:lnTo>
                      <a:pt x="306" y="62"/>
                    </a:lnTo>
                    <a:cubicBezTo>
                      <a:pt x="303" y="61"/>
                      <a:pt x="303" y="61"/>
                      <a:pt x="303" y="58"/>
                    </a:cubicBezTo>
                    <a:lnTo>
                      <a:pt x="306" y="37"/>
                    </a:lnTo>
                    <a:cubicBezTo>
                      <a:pt x="211" y="133"/>
                      <a:pt x="158" y="292"/>
                      <a:pt x="50" y="360"/>
                    </a:cubicBezTo>
                    <a:cubicBezTo>
                      <a:pt x="53" y="363"/>
                      <a:pt x="55" y="366"/>
                      <a:pt x="58" y="370"/>
                    </a:cubicBezTo>
                    <a:lnTo>
                      <a:pt x="58" y="370"/>
                    </a:lnTo>
                    <a:close/>
                    <a:moveTo>
                      <a:pt x="325" y="18"/>
                    </a:moveTo>
                    <a:lnTo>
                      <a:pt x="325" y="18"/>
                    </a:lnTo>
                    <a:cubicBezTo>
                      <a:pt x="321" y="22"/>
                      <a:pt x="316" y="26"/>
                      <a:pt x="312" y="30"/>
                    </a:cubicBezTo>
                    <a:lnTo>
                      <a:pt x="309" y="57"/>
                    </a:lnTo>
                    <a:lnTo>
                      <a:pt x="327" y="60"/>
                    </a:lnTo>
                    <a:cubicBezTo>
                      <a:pt x="330" y="58"/>
                      <a:pt x="333" y="55"/>
                      <a:pt x="337" y="52"/>
                    </a:cubicBezTo>
                    <a:lnTo>
                      <a:pt x="334" y="46"/>
                    </a:lnTo>
                    <a:cubicBezTo>
                      <a:pt x="329" y="47"/>
                      <a:pt x="324" y="45"/>
                      <a:pt x="322" y="40"/>
                    </a:cubicBezTo>
                    <a:cubicBezTo>
                      <a:pt x="320" y="34"/>
                      <a:pt x="323" y="29"/>
                      <a:pt x="328" y="27"/>
                    </a:cubicBezTo>
                    <a:lnTo>
                      <a:pt x="325" y="18"/>
                    </a:lnTo>
                    <a:lnTo>
                      <a:pt x="325" y="18"/>
                    </a:lnTo>
                    <a:close/>
                    <a:moveTo>
                      <a:pt x="75" y="317"/>
                    </a:moveTo>
                    <a:lnTo>
                      <a:pt x="75" y="317"/>
                    </a:lnTo>
                    <a:cubicBezTo>
                      <a:pt x="64" y="328"/>
                      <a:pt x="53" y="338"/>
                      <a:pt x="41" y="347"/>
                    </a:cubicBezTo>
                    <a:lnTo>
                      <a:pt x="41" y="348"/>
                    </a:lnTo>
                    <a:cubicBezTo>
                      <a:pt x="43" y="351"/>
                      <a:pt x="45" y="353"/>
                      <a:pt x="47" y="355"/>
                    </a:cubicBezTo>
                    <a:cubicBezTo>
                      <a:pt x="103" y="320"/>
                      <a:pt x="145" y="259"/>
                      <a:pt x="186" y="194"/>
                    </a:cubicBezTo>
                    <a:cubicBezTo>
                      <a:pt x="221" y="138"/>
                      <a:pt x="259" y="75"/>
                      <a:pt x="307" y="27"/>
                    </a:cubicBezTo>
                    <a:cubicBezTo>
                      <a:pt x="307" y="27"/>
                      <a:pt x="308" y="27"/>
                      <a:pt x="308" y="26"/>
                    </a:cubicBezTo>
                    <a:cubicBezTo>
                      <a:pt x="313" y="22"/>
                      <a:pt x="318" y="17"/>
                      <a:pt x="323" y="13"/>
                    </a:cubicBezTo>
                    <a:lnTo>
                      <a:pt x="319" y="0"/>
                    </a:lnTo>
                    <a:cubicBezTo>
                      <a:pt x="300" y="15"/>
                      <a:pt x="283" y="33"/>
                      <a:pt x="267" y="52"/>
                    </a:cubicBezTo>
                    <a:cubicBezTo>
                      <a:pt x="267" y="52"/>
                      <a:pt x="267" y="53"/>
                      <a:pt x="267" y="53"/>
                    </a:cubicBezTo>
                    <a:cubicBezTo>
                      <a:pt x="236" y="90"/>
                      <a:pt x="210" y="132"/>
                      <a:pt x="185" y="171"/>
                    </a:cubicBezTo>
                    <a:cubicBezTo>
                      <a:pt x="172" y="191"/>
                      <a:pt x="159" y="212"/>
                      <a:pt x="145" y="232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39" y="241"/>
                      <a:pt x="133" y="249"/>
                      <a:pt x="127" y="256"/>
                    </a:cubicBezTo>
                    <a:cubicBezTo>
                      <a:pt x="127" y="257"/>
                      <a:pt x="127" y="257"/>
                      <a:pt x="127" y="257"/>
                    </a:cubicBezTo>
                    <a:cubicBezTo>
                      <a:pt x="122" y="263"/>
                      <a:pt x="118" y="269"/>
                      <a:pt x="114" y="274"/>
                    </a:cubicBezTo>
                    <a:cubicBezTo>
                      <a:pt x="113" y="274"/>
                      <a:pt x="113" y="275"/>
                      <a:pt x="113" y="275"/>
                    </a:cubicBezTo>
                    <a:cubicBezTo>
                      <a:pt x="107" y="283"/>
                      <a:pt x="100" y="291"/>
                      <a:pt x="93" y="298"/>
                    </a:cubicBezTo>
                    <a:cubicBezTo>
                      <a:pt x="93" y="299"/>
                      <a:pt x="93" y="299"/>
                      <a:pt x="92" y="299"/>
                    </a:cubicBezTo>
                    <a:cubicBezTo>
                      <a:pt x="87" y="305"/>
                      <a:pt x="81" y="311"/>
                      <a:pt x="75" y="317"/>
                    </a:cubicBezTo>
                    <a:lnTo>
                      <a:pt x="75" y="317"/>
                    </a:lnTo>
                    <a:lnTo>
                      <a:pt x="75" y="317"/>
                    </a:lnTo>
                    <a:close/>
                    <a:moveTo>
                      <a:pt x="73" y="312"/>
                    </a:moveTo>
                    <a:lnTo>
                      <a:pt x="73" y="312"/>
                    </a:lnTo>
                    <a:cubicBezTo>
                      <a:pt x="77" y="307"/>
                      <a:pt x="81" y="303"/>
                      <a:pt x="85" y="299"/>
                    </a:cubicBezTo>
                    <a:cubicBezTo>
                      <a:pt x="59" y="295"/>
                      <a:pt x="44" y="282"/>
                      <a:pt x="39" y="267"/>
                    </a:cubicBezTo>
                    <a:cubicBezTo>
                      <a:pt x="35" y="270"/>
                      <a:pt x="32" y="273"/>
                      <a:pt x="29" y="274"/>
                    </a:cubicBezTo>
                    <a:cubicBezTo>
                      <a:pt x="30" y="276"/>
                      <a:pt x="31" y="277"/>
                      <a:pt x="31" y="279"/>
                    </a:cubicBezTo>
                    <a:cubicBezTo>
                      <a:pt x="32" y="279"/>
                      <a:pt x="32" y="279"/>
                      <a:pt x="32" y="280"/>
                    </a:cubicBezTo>
                    <a:cubicBezTo>
                      <a:pt x="43" y="297"/>
                      <a:pt x="55" y="302"/>
                      <a:pt x="73" y="312"/>
                    </a:cubicBezTo>
                    <a:lnTo>
                      <a:pt x="73" y="312"/>
                    </a:lnTo>
                    <a:close/>
                    <a:moveTo>
                      <a:pt x="90" y="294"/>
                    </a:moveTo>
                    <a:lnTo>
                      <a:pt x="90" y="294"/>
                    </a:lnTo>
                    <a:cubicBezTo>
                      <a:pt x="94" y="289"/>
                      <a:pt x="98" y="284"/>
                      <a:pt x="102" y="279"/>
                    </a:cubicBezTo>
                    <a:cubicBezTo>
                      <a:pt x="54" y="293"/>
                      <a:pt x="24" y="217"/>
                      <a:pt x="106" y="186"/>
                    </a:cubicBezTo>
                    <a:cubicBezTo>
                      <a:pt x="100" y="184"/>
                      <a:pt x="94" y="182"/>
                      <a:pt x="88" y="179"/>
                    </a:cubicBezTo>
                    <a:cubicBezTo>
                      <a:pt x="35" y="203"/>
                      <a:pt x="17" y="284"/>
                      <a:pt x="90" y="294"/>
                    </a:cubicBezTo>
                    <a:lnTo>
                      <a:pt x="90" y="294"/>
                    </a:lnTo>
                    <a:close/>
                    <a:moveTo>
                      <a:pt x="110" y="270"/>
                    </a:moveTo>
                    <a:lnTo>
                      <a:pt x="110" y="270"/>
                    </a:lnTo>
                    <a:cubicBezTo>
                      <a:pt x="114" y="265"/>
                      <a:pt x="118" y="260"/>
                      <a:pt x="122" y="254"/>
                    </a:cubicBezTo>
                    <a:cubicBezTo>
                      <a:pt x="124" y="240"/>
                      <a:pt x="120" y="224"/>
                      <a:pt x="103" y="216"/>
                    </a:cubicBezTo>
                    <a:cubicBezTo>
                      <a:pt x="98" y="219"/>
                      <a:pt x="93" y="222"/>
                      <a:pt x="89" y="226"/>
                    </a:cubicBezTo>
                    <a:cubicBezTo>
                      <a:pt x="115" y="230"/>
                      <a:pt x="115" y="263"/>
                      <a:pt x="91" y="263"/>
                    </a:cubicBezTo>
                    <a:cubicBezTo>
                      <a:pt x="72" y="263"/>
                      <a:pt x="73" y="239"/>
                      <a:pt x="81" y="227"/>
                    </a:cubicBezTo>
                    <a:cubicBezTo>
                      <a:pt x="81" y="227"/>
                      <a:pt x="82" y="226"/>
                      <a:pt x="82" y="226"/>
                    </a:cubicBezTo>
                    <a:lnTo>
                      <a:pt x="82" y="226"/>
                    </a:lnTo>
                    <a:cubicBezTo>
                      <a:pt x="86" y="221"/>
                      <a:pt x="92" y="216"/>
                      <a:pt x="101" y="211"/>
                    </a:cubicBezTo>
                    <a:cubicBezTo>
                      <a:pt x="101" y="211"/>
                      <a:pt x="101" y="211"/>
                      <a:pt x="102" y="211"/>
                    </a:cubicBezTo>
                    <a:cubicBezTo>
                      <a:pt x="108" y="208"/>
                      <a:pt x="116" y="205"/>
                      <a:pt x="125" y="203"/>
                    </a:cubicBezTo>
                    <a:cubicBezTo>
                      <a:pt x="125" y="202"/>
                      <a:pt x="126" y="202"/>
                      <a:pt x="126" y="202"/>
                    </a:cubicBezTo>
                    <a:cubicBezTo>
                      <a:pt x="131" y="201"/>
                      <a:pt x="137" y="200"/>
                      <a:pt x="144" y="199"/>
                    </a:cubicBezTo>
                    <a:cubicBezTo>
                      <a:pt x="139" y="197"/>
                      <a:pt x="133" y="195"/>
                      <a:pt x="127" y="193"/>
                    </a:cubicBezTo>
                    <a:cubicBezTo>
                      <a:pt x="123" y="192"/>
                      <a:pt x="119" y="190"/>
                      <a:pt x="115" y="189"/>
                    </a:cubicBezTo>
                    <a:cubicBezTo>
                      <a:pt x="26" y="218"/>
                      <a:pt x="62" y="296"/>
                      <a:pt x="110" y="270"/>
                    </a:cubicBezTo>
                    <a:lnTo>
                      <a:pt x="110" y="270"/>
                    </a:lnTo>
                    <a:close/>
                    <a:moveTo>
                      <a:pt x="128" y="246"/>
                    </a:moveTo>
                    <a:lnTo>
                      <a:pt x="128" y="246"/>
                    </a:lnTo>
                    <a:cubicBezTo>
                      <a:pt x="132" y="241"/>
                      <a:pt x="136" y="235"/>
                      <a:pt x="140" y="230"/>
                    </a:cubicBezTo>
                    <a:cubicBezTo>
                      <a:pt x="139" y="225"/>
                      <a:pt x="133" y="215"/>
                      <a:pt x="125" y="208"/>
                    </a:cubicBezTo>
                    <a:cubicBezTo>
                      <a:pt x="120" y="210"/>
                      <a:pt x="114" y="211"/>
                      <a:pt x="109" y="214"/>
                    </a:cubicBezTo>
                    <a:cubicBezTo>
                      <a:pt x="123" y="221"/>
                      <a:pt x="128" y="234"/>
                      <a:pt x="128" y="246"/>
                    </a:cubicBezTo>
                    <a:lnTo>
                      <a:pt x="128" y="246"/>
                    </a:lnTo>
                    <a:close/>
                    <a:moveTo>
                      <a:pt x="144" y="224"/>
                    </a:moveTo>
                    <a:lnTo>
                      <a:pt x="144" y="224"/>
                    </a:lnTo>
                    <a:cubicBezTo>
                      <a:pt x="148" y="218"/>
                      <a:pt x="152" y="212"/>
                      <a:pt x="156" y="206"/>
                    </a:cubicBezTo>
                    <a:cubicBezTo>
                      <a:pt x="155" y="205"/>
                      <a:pt x="154" y="205"/>
                      <a:pt x="153" y="204"/>
                    </a:cubicBezTo>
                    <a:cubicBezTo>
                      <a:pt x="147" y="205"/>
                      <a:pt x="140" y="205"/>
                      <a:pt x="132" y="207"/>
                    </a:cubicBezTo>
                    <a:cubicBezTo>
                      <a:pt x="137" y="212"/>
                      <a:pt x="141" y="219"/>
                      <a:pt x="144" y="224"/>
                    </a:cubicBezTo>
                    <a:lnTo>
                      <a:pt x="144" y="224"/>
                    </a:lnTo>
                    <a:close/>
                    <a:moveTo>
                      <a:pt x="159" y="202"/>
                    </a:moveTo>
                    <a:lnTo>
                      <a:pt x="159" y="202"/>
                    </a:lnTo>
                    <a:cubicBezTo>
                      <a:pt x="163" y="195"/>
                      <a:pt x="167" y="189"/>
                      <a:pt x="171" y="183"/>
                    </a:cubicBezTo>
                    <a:cubicBezTo>
                      <a:pt x="156" y="179"/>
                      <a:pt x="127" y="181"/>
                      <a:pt x="110" y="181"/>
                    </a:cubicBezTo>
                    <a:cubicBezTo>
                      <a:pt x="116" y="184"/>
                      <a:pt x="122" y="186"/>
                      <a:pt x="129" y="188"/>
                    </a:cubicBezTo>
                    <a:cubicBezTo>
                      <a:pt x="138" y="191"/>
                      <a:pt x="147" y="194"/>
                      <a:pt x="154" y="199"/>
                    </a:cubicBezTo>
                    <a:cubicBezTo>
                      <a:pt x="155" y="199"/>
                      <a:pt x="155" y="199"/>
                      <a:pt x="155" y="199"/>
                    </a:cubicBezTo>
                    <a:cubicBezTo>
                      <a:pt x="156" y="200"/>
                      <a:pt x="158" y="201"/>
                      <a:pt x="159" y="202"/>
                    </a:cubicBezTo>
                    <a:lnTo>
                      <a:pt x="159" y="202"/>
                    </a:lnTo>
                    <a:close/>
                    <a:moveTo>
                      <a:pt x="174" y="178"/>
                    </a:moveTo>
                    <a:lnTo>
                      <a:pt x="174" y="178"/>
                    </a:lnTo>
                    <a:cubicBezTo>
                      <a:pt x="177" y="173"/>
                      <a:pt x="180" y="169"/>
                      <a:pt x="183" y="164"/>
                    </a:cubicBezTo>
                    <a:cubicBezTo>
                      <a:pt x="166" y="159"/>
                      <a:pt x="138" y="160"/>
                      <a:pt x="121" y="160"/>
                    </a:cubicBezTo>
                    <a:cubicBezTo>
                      <a:pt x="100" y="161"/>
                      <a:pt x="79" y="161"/>
                      <a:pt x="62" y="157"/>
                    </a:cubicBezTo>
                    <a:cubicBezTo>
                      <a:pt x="71" y="165"/>
                      <a:pt x="82" y="170"/>
                      <a:pt x="94" y="175"/>
                    </a:cubicBezTo>
                    <a:cubicBezTo>
                      <a:pt x="102" y="177"/>
                      <a:pt x="123" y="175"/>
                      <a:pt x="130" y="175"/>
                    </a:cubicBezTo>
                    <a:cubicBezTo>
                      <a:pt x="146" y="175"/>
                      <a:pt x="163" y="175"/>
                      <a:pt x="174" y="178"/>
                    </a:cubicBezTo>
                    <a:lnTo>
                      <a:pt x="174" y="178"/>
                    </a:lnTo>
                    <a:close/>
                    <a:moveTo>
                      <a:pt x="186" y="159"/>
                    </a:moveTo>
                    <a:lnTo>
                      <a:pt x="186" y="159"/>
                    </a:lnTo>
                    <a:cubicBezTo>
                      <a:pt x="188" y="155"/>
                      <a:pt x="191" y="152"/>
                      <a:pt x="193" y="148"/>
                    </a:cubicBezTo>
                    <a:cubicBezTo>
                      <a:pt x="171" y="139"/>
                      <a:pt x="136" y="142"/>
                      <a:pt x="113" y="142"/>
                    </a:cubicBezTo>
                    <a:cubicBezTo>
                      <a:pt x="87" y="142"/>
                      <a:pt x="60" y="141"/>
                      <a:pt x="43" y="126"/>
                    </a:cubicBezTo>
                    <a:cubicBezTo>
                      <a:pt x="46" y="135"/>
                      <a:pt x="50" y="142"/>
                      <a:pt x="54" y="148"/>
                    </a:cubicBezTo>
                    <a:cubicBezTo>
                      <a:pt x="80" y="159"/>
                      <a:pt x="128" y="153"/>
                      <a:pt x="158" y="155"/>
                    </a:cubicBezTo>
                    <a:cubicBezTo>
                      <a:pt x="168" y="155"/>
                      <a:pt x="178" y="156"/>
                      <a:pt x="186" y="159"/>
                    </a:cubicBezTo>
                    <a:lnTo>
                      <a:pt x="186" y="159"/>
                    </a:lnTo>
                    <a:close/>
                    <a:moveTo>
                      <a:pt x="196" y="143"/>
                    </a:moveTo>
                    <a:lnTo>
                      <a:pt x="196" y="143"/>
                    </a:lnTo>
                    <a:cubicBezTo>
                      <a:pt x="199" y="139"/>
                      <a:pt x="201" y="135"/>
                      <a:pt x="204" y="131"/>
                    </a:cubicBezTo>
                    <a:cubicBezTo>
                      <a:pt x="195" y="128"/>
                      <a:pt x="187" y="126"/>
                      <a:pt x="178" y="125"/>
                    </a:cubicBezTo>
                    <a:cubicBezTo>
                      <a:pt x="178" y="125"/>
                      <a:pt x="178" y="125"/>
                      <a:pt x="177" y="125"/>
                    </a:cubicBezTo>
                    <a:cubicBezTo>
                      <a:pt x="155" y="121"/>
                      <a:pt x="133" y="122"/>
                      <a:pt x="110" y="123"/>
                    </a:cubicBezTo>
                    <a:cubicBezTo>
                      <a:pt x="95" y="123"/>
                      <a:pt x="81" y="122"/>
                      <a:pt x="69" y="118"/>
                    </a:cubicBezTo>
                    <a:cubicBezTo>
                      <a:pt x="68" y="118"/>
                      <a:pt x="68" y="118"/>
                      <a:pt x="68" y="118"/>
                    </a:cubicBezTo>
                    <a:cubicBezTo>
                      <a:pt x="58" y="115"/>
                      <a:pt x="49" y="109"/>
                      <a:pt x="42" y="99"/>
                    </a:cubicBezTo>
                    <a:cubicBezTo>
                      <a:pt x="41" y="100"/>
                      <a:pt x="40" y="101"/>
                      <a:pt x="39" y="102"/>
                    </a:cubicBezTo>
                    <a:cubicBezTo>
                      <a:pt x="40" y="107"/>
                      <a:pt x="40" y="111"/>
                      <a:pt x="41" y="115"/>
                    </a:cubicBezTo>
                    <a:cubicBezTo>
                      <a:pt x="55" y="134"/>
                      <a:pt x="83" y="137"/>
                      <a:pt x="113" y="137"/>
                    </a:cubicBezTo>
                    <a:cubicBezTo>
                      <a:pt x="138" y="137"/>
                      <a:pt x="173" y="133"/>
                      <a:pt x="196" y="143"/>
                    </a:cubicBezTo>
                    <a:lnTo>
                      <a:pt x="196" y="143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38" name="Freeform 9">
                <a:extLst>
                  <a:ext uri="{FF2B5EF4-FFF2-40B4-BE49-F238E27FC236}">
                    <a16:creationId xmlns:a16="http://schemas.microsoft.com/office/drawing/2014/main" id="{A9EB16EA-B675-30A3-B0C4-EEA5276068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13651" y="406400"/>
                <a:ext cx="296863" cy="406399"/>
              </a:xfrm>
              <a:custGeom>
                <a:avLst/>
                <a:gdLst>
                  <a:gd name="T0" fmla="*/ 366 w 366"/>
                  <a:gd name="T1" fmla="*/ 110 h 496"/>
                  <a:gd name="T2" fmla="*/ 303 w 366"/>
                  <a:gd name="T3" fmla="*/ 97 h 496"/>
                  <a:gd name="T4" fmla="*/ 328 w 366"/>
                  <a:gd name="T5" fmla="*/ 122 h 496"/>
                  <a:gd name="T6" fmla="*/ 47 w 366"/>
                  <a:gd name="T7" fmla="*/ 454 h 496"/>
                  <a:gd name="T8" fmla="*/ 91 w 366"/>
                  <a:gd name="T9" fmla="*/ 402 h 496"/>
                  <a:gd name="T10" fmla="*/ 89 w 366"/>
                  <a:gd name="T11" fmla="*/ 397 h 496"/>
                  <a:gd name="T12" fmla="*/ 47 w 366"/>
                  <a:gd name="T13" fmla="*/ 454 h 496"/>
                  <a:gd name="T14" fmla="*/ 101 w 366"/>
                  <a:gd name="T15" fmla="*/ 421 h 496"/>
                  <a:gd name="T16" fmla="*/ 119 w 366"/>
                  <a:gd name="T17" fmla="*/ 448 h 496"/>
                  <a:gd name="T18" fmla="*/ 69 w 366"/>
                  <a:gd name="T19" fmla="*/ 471 h 496"/>
                  <a:gd name="T20" fmla="*/ 101 w 366"/>
                  <a:gd name="T21" fmla="*/ 421 h 496"/>
                  <a:gd name="T22" fmla="*/ 82 w 366"/>
                  <a:gd name="T23" fmla="*/ 381 h 496"/>
                  <a:gd name="T24" fmla="*/ 28 w 366"/>
                  <a:gd name="T25" fmla="*/ 378 h 496"/>
                  <a:gd name="T26" fmla="*/ 7 w 366"/>
                  <a:gd name="T27" fmla="*/ 362 h 496"/>
                  <a:gd name="T28" fmla="*/ 6 w 366"/>
                  <a:gd name="T29" fmla="*/ 357 h 496"/>
                  <a:gd name="T30" fmla="*/ 68 w 366"/>
                  <a:gd name="T31" fmla="*/ 329 h 496"/>
                  <a:gd name="T32" fmla="*/ 67 w 366"/>
                  <a:gd name="T33" fmla="*/ 324 h 496"/>
                  <a:gd name="T34" fmla="*/ 6 w 366"/>
                  <a:gd name="T35" fmla="*/ 357 h 496"/>
                  <a:gd name="T36" fmla="*/ 0 w 366"/>
                  <a:gd name="T37" fmla="*/ 302 h 496"/>
                  <a:gd name="T38" fmla="*/ 15 w 366"/>
                  <a:gd name="T39" fmla="*/ 284 h 496"/>
                  <a:gd name="T40" fmla="*/ 67 w 366"/>
                  <a:gd name="T41" fmla="*/ 267 h 496"/>
                  <a:gd name="T42" fmla="*/ 0 w 366"/>
                  <a:gd name="T43" fmla="*/ 302 h 496"/>
                  <a:gd name="T44" fmla="*/ 68 w 366"/>
                  <a:gd name="T45" fmla="*/ 262 h 496"/>
                  <a:gd name="T46" fmla="*/ 23 w 366"/>
                  <a:gd name="T47" fmla="*/ 228 h 496"/>
                  <a:gd name="T48" fmla="*/ 17 w 366"/>
                  <a:gd name="T49" fmla="*/ 202 h 496"/>
                  <a:gd name="T50" fmla="*/ 19 w 366"/>
                  <a:gd name="T51" fmla="*/ 196 h 496"/>
                  <a:gd name="T52" fmla="*/ 82 w 366"/>
                  <a:gd name="T53" fmla="*/ 213 h 496"/>
                  <a:gd name="T54" fmla="*/ 84 w 366"/>
                  <a:gd name="T55" fmla="*/ 208 h 496"/>
                  <a:gd name="T56" fmla="*/ 19 w 366"/>
                  <a:gd name="T57" fmla="*/ 196 h 496"/>
                  <a:gd name="T58" fmla="*/ 40 w 366"/>
                  <a:gd name="T59" fmla="*/ 149 h 496"/>
                  <a:gd name="T60" fmla="*/ 60 w 366"/>
                  <a:gd name="T61" fmla="*/ 142 h 496"/>
                  <a:gd name="T62" fmla="*/ 111 w 366"/>
                  <a:gd name="T63" fmla="*/ 162 h 496"/>
                  <a:gd name="T64" fmla="*/ 40 w 366"/>
                  <a:gd name="T65" fmla="*/ 149 h 496"/>
                  <a:gd name="T66" fmla="*/ 114 w 366"/>
                  <a:gd name="T67" fmla="*/ 157 h 496"/>
                  <a:gd name="T68" fmla="*/ 95 w 366"/>
                  <a:gd name="T69" fmla="*/ 99 h 496"/>
                  <a:gd name="T70" fmla="*/ 102 w 366"/>
                  <a:gd name="T71" fmla="*/ 72 h 496"/>
                  <a:gd name="T72" fmla="*/ 106 w 366"/>
                  <a:gd name="T73" fmla="*/ 69 h 496"/>
                  <a:gd name="T74" fmla="*/ 150 w 366"/>
                  <a:gd name="T75" fmla="*/ 121 h 496"/>
                  <a:gd name="T76" fmla="*/ 155 w 366"/>
                  <a:gd name="T77" fmla="*/ 117 h 496"/>
                  <a:gd name="T78" fmla="*/ 106 w 366"/>
                  <a:gd name="T79" fmla="*/ 69 h 496"/>
                  <a:gd name="T80" fmla="*/ 149 w 366"/>
                  <a:gd name="T81" fmla="*/ 37 h 496"/>
                  <a:gd name="T82" fmla="*/ 170 w 366"/>
                  <a:gd name="T83" fmla="*/ 42 h 496"/>
                  <a:gd name="T84" fmla="*/ 200 w 366"/>
                  <a:gd name="T85" fmla="*/ 90 h 496"/>
                  <a:gd name="T86" fmla="*/ 149 w 366"/>
                  <a:gd name="T87" fmla="*/ 37 h 496"/>
                  <a:gd name="T88" fmla="*/ 206 w 366"/>
                  <a:gd name="T89" fmla="*/ 88 h 496"/>
                  <a:gd name="T90" fmla="*/ 222 w 366"/>
                  <a:gd name="T91" fmla="*/ 21 h 496"/>
                  <a:gd name="T92" fmla="*/ 243 w 366"/>
                  <a:gd name="T93" fmla="*/ 0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66" h="496">
                    <a:moveTo>
                      <a:pt x="358" y="119"/>
                    </a:moveTo>
                    <a:lnTo>
                      <a:pt x="358" y="119"/>
                    </a:lnTo>
                    <a:cubicBezTo>
                      <a:pt x="360" y="116"/>
                      <a:pt x="363" y="113"/>
                      <a:pt x="366" y="110"/>
                    </a:cubicBezTo>
                    <a:cubicBezTo>
                      <a:pt x="351" y="105"/>
                      <a:pt x="337" y="102"/>
                      <a:pt x="323" y="99"/>
                    </a:cubicBezTo>
                    <a:cubicBezTo>
                      <a:pt x="323" y="99"/>
                      <a:pt x="322" y="99"/>
                      <a:pt x="322" y="99"/>
                    </a:cubicBezTo>
                    <a:cubicBezTo>
                      <a:pt x="316" y="98"/>
                      <a:pt x="309" y="98"/>
                      <a:pt x="303" y="97"/>
                    </a:cubicBezTo>
                    <a:cubicBezTo>
                      <a:pt x="305" y="101"/>
                      <a:pt x="307" y="106"/>
                      <a:pt x="307" y="112"/>
                    </a:cubicBezTo>
                    <a:cubicBezTo>
                      <a:pt x="310" y="115"/>
                      <a:pt x="312" y="119"/>
                      <a:pt x="312" y="123"/>
                    </a:cubicBezTo>
                    <a:cubicBezTo>
                      <a:pt x="316" y="121"/>
                      <a:pt x="322" y="120"/>
                      <a:pt x="328" y="122"/>
                    </a:cubicBezTo>
                    <a:cubicBezTo>
                      <a:pt x="333" y="111"/>
                      <a:pt x="348" y="109"/>
                      <a:pt x="358" y="119"/>
                    </a:cubicBezTo>
                    <a:lnTo>
                      <a:pt x="358" y="119"/>
                    </a:lnTo>
                    <a:close/>
                    <a:moveTo>
                      <a:pt x="47" y="454"/>
                    </a:moveTo>
                    <a:lnTo>
                      <a:pt x="47" y="454"/>
                    </a:lnTo>
                    <a:lnTo>
                      <a:pt x="98" y="416"/>
                    </a:lnTo>
                    <a:cubicBezTo>
                      <a:pt x="96" y="411"/>
                      <a:pt x="93" y="407"/>
                      <a:pt x="91" y="402"/>
                    </a:cubicBezTo>
                    <a:lnTo>
                      <a:pt x="48" y="429"/>
                    </a:lnTo>
                    <a:cubicBezTo>
                      <a:pt x="45" y="431"/>
                      <a:pt x="42" y="426"/>
                      <a:pt x="45" y="424"/>
                    </a:cubicBezTo>
                    <a:lnTo>
                      <a:pt x="89" y="397"/>
                    </a:lnTo>
                    <a:cubicBezTo>
                      <a:pt x="87" y="394"/>
                      <a:pt x="85" y="390"/>
                      <a:pt x="84" y="386"/>
                    </a:cubicBezTo>
                    <a:lnTo>
                      <a:pt x="25" y="414"/>
                    </a:lnTo>
                    <a:cubicBezTo>
                      <a:pt x="31" y="427"/>
                      <a:pt x="38" y="441"/>
                      <a:pt x="47" y="454"/>
                    </a:cubicBezTo>
                    <a:lnTo>
                      <a:pt x="47" y="454"/>
                    </a:lnTo>
                    <a:close/>
                    <a:moveTo>
                      <a:pt x="101" y="421"/>
                    </a:moveTo>
                    <a:lnTo>
                      <a:pt x="101" y="421"/>
                    </a:lnTo>
                    <a:lnTo>
                      <a:pt x="50" y="459"/>
                    </a:lnTo>
                    <a:cubicBezTo>
                      <a:pt x="58" y="472"/>
                      <a:pt x="68" y="484"/>
                      <a:pt x="79" y="496"/>
                    </a:cubicBezTo>
                    <a:lnTo>
                      <a:pt x="119" y="448"/>
                    </a:lnTo>
                    <a:cubicBezTo>
                      <a:pt x="116" y="445"/>
                      <a:pt x="114" y="441"/>
                      <a:pt x="111" y="437"/>
                    </a:cubicBezTo>
                    <a:lnTo>
                      <a:pt x="73" y="475"/>
                    </a:lnTo>
                    <a:cubicBezTo>
                      <a:pt x="70" y="478"/>
                      <a:pt x="67" y="474"/>
                      <a:pt x="69" y="471"/>
                    </a:cubicBezTo>
                    <a:lnTo>
                      <a:pt x="108" y="433"/>
                    </a:lnTo>
                    <a:cubicBezTo>
                      <a:pt x="106" y="429"/>
                      <a:pt x="103" y="425"/>
                      <a:pt x="101" y="421"/>
                    </a:cubicBezTo>
                    <a:lnTo>
                      <a:pt x="101" y="421"/>
                    </a:lnTo>
                    <a:close/>
                    <a:moveTo>
                      <a:pt x="23" y="408"/>
                    </a:moveTo>
                    <a:lnTo>
                      <a:pt x="23" y="408"/>
                    </a:lnTo>
                    <a:lnTo>
                      <a:pt x="82" y="381"/>
                    </a:lnTo>
                    <a:cubicBezTo>
                      <a:pt x="80" y="377"/>
                      <a:pt x="79" y="373"/>
                      <a:pt x="78" y="369"/>
                    </a:cubicBezTo>
                    <a:lnTo>
                      <a:pt x="29" y="384"/>
                    </a:lnTo>
                    <a:cubicBezTo>
                      <a:pt x="26" y="385"/>
                      <a:pt x="24" y="379"/>
                      <a:pt x="28" y="378"/>
                    </a:cubicBezTo>
                    <a:lnTo>
                      <a:pt x="76" y="364"/>
                    </a:lnTo>
                    <a:cubicBezTo>
                      <a:pt x="74" y="359"/>
                      <a:pt x="73" y="354"/>
                      <a:pt x="72" y="348"/>
                    </a:cubicBezTo>
                    <a:lnTo>
                      <a:pt x="7" y="362"/>
                    </a:lnTo>
                    <a:cubicBezTo>
                      <a:pt x="11" y="378"/>
                      <a:pt x="16" y="393"/>
                      <a:pt x="23" y="408"/>
                    </a:cubicBezTo>
                    <a:lnTo>
                      <a:pt x="23" y="408"/>
                    </a:lnTo>
                    <a:close/>
                    <a:moveTo>
                      <a:pt x="6" y="357"/>
                    </a:moveTo>
                    <a:lnTo>
                      <a:pt x="6" y="357"/>
                    </a:lnTo>
                    <a:lnTo>
                      <a:pt x="70" y="343"/>
                    </a:lnTo>
                    <a:cubicBezTo>
                      <a:pt x="69" y="338"/>
                      <a:pt x="69" y="334"/>
                      <a:pt x="68" y="329"/>
                    </a:cubicBezTo>
                    <a:lnTo>
                      <a:pt x="17" y="334"/>
                    </a:lnTo>
                    <a:cubicBezTo>
                      <a:pt x="13" y="334"/>
                      <a:pt x="13" y="329"/>
                      <a:pt x="16" y="328"/>
                    </a:cubicBezTo>
                    <a:lnTo>
                      <a:pt x="67" y="324"/>
                    </a:lnTo>
                    <a:cubicBezTo>
                      <a:pt x="66" y="319"/>
                      <a:pt x="66" y="314"/>
                      <a:pt x="66" y="308"/>
                    </a:cubicBezTo>
                    <a:lnTo>
                      <a:pt x="0" y="307"/>
                    </a:lnTo>
                    <a:cubicBezTo>
                      <a:pt x="1" y="324"/>
                      <a:pt x="3" y="340"/>
                      <a:pt x="6" y="357"/>
                    </a:cubicBezTo>
                    <a:lnTo>
                      <a:pt x="6" y="357"/>
                    </a:lnTo>
                    <a:close/>
                    <a:moveTo>
                      <a:pt x="0" y="302"/>
                    </a:moveTo>
                    <a:lnTo>
                      <a:pt x="0" y="302"/>
                    </a:lnTo>
                    <a:lnTo>
                      <a:pt x="66" y="303"/>
                    </a:lnTo>
                    <a:cubicBezTo>
                      <a:pt x="65" y="298"/>
                      <a:pt x="65" y="294"/>
                      <a:pt x="66" y="290"/>
                    </a:cubicBezTo>
                    <a:lnTo>
                      <a:pt x="15" y="284"/>
                    </a:lnTo>
                    <a:cubicBezTo>
                      <a:pt x="11" y="284"/>
                      <a:pt x="12" y="278"/>
                      <a:pt x="16" y="278"/>
                    </a:cubicBezTo>
                    <a:lnTo>
                      <a:pt x="66" y="284"/>
                    </a:lnTo>
                    <a:cubicBezTo>
                      <a:pt x="66" y="278"/>
                      <a:pt x="67" y="273"/>
                      <a:pt x="67" y="267"/>
                    </a:cubicBezTo>
                    <a:lnTo>
                      <a:pt x="4" y="254"/>
                    </a:lnTo>
                    <a:cubicBezTo>
                      <a:pt x="1" y="270"/>
                      <a:pt x="0" y="286"/>
                      <a:pt x="0" y="302"/>
                    </a:cubicBezTo>
                    <a:lnTo>
                      <a:pt x="0" y="302"/>
                    </a:lnTo>
                    <a:close/>
                    <a:moveTo>
                      <a:pt x="4" y="249"/>
                    </a:moveTo>
                    <a:lnTo>
                      <a:pt x="4" y="249"/>
                    </a:lnTo>
                    <a:lnTo>
                      <a:pt x="68" y="262"/>
                    </a:lnTo>
                    <a:cubicBezTo>
                      <a:pt x="69" y="257"/>
                      <a:pt x="70" y="253"/>
                      <a:pt x="71" y="249"/>
                    </a:cubicBezTo>
                    <a:lnTo>
                      <a:pt x="22" y="233"/>
                    </a:lnTo>
                    <a:cubicBezTo>
                      <a:pt x="18" y="232"/>
                      <a:pt x="20" y="227"/>
                      <a:pt x="23" y="228"/>
                    </a:cubicBezTo>
                    <a:lnTo>
                      <a:pt x="72" y="243"/>
                    </a:lnTo>
                    <a:cubicBezTo>
                      <a:pt x="73" y="239"/>
                      <a:pt x="74" y="235"/>
                      <a:pt x="75" y="231"/>
                    </a:cubicBezTo>
                    <a:lnTo>
                      <a:pt x="17" y="202"/>
                    </a:lnTo>
                    <a:cubicBezTo>
                      <a:pt x="11" y="217"/>
                      <a:pt x="7" y="233"/>
                      <a:pt x="4" y="249"/>
                    </a:cubicBezTo>
                    <a:lnTo>
                      <a:pt x="4" y="249"/>
                    </a:lnTo>
                    <a:close/>
                    <a:moveTo>
                      <a:pt x="19" y="196"/>
                    </a:moveTo>
                    <a:lnTo>
                      <a:pt x="19" y="196"/>
                    </a:lnTo>
                    <a:lnTo>
                      <a:pt x="77" y="225"/>
                    </a:lnTo>
                    <a:cubicBezTo>
                      <a:pt x="79" y="221"/>
                      <a:pt x="80" y="217"/>
                      <a:pt x="82" y="213"/>
                    </a:cubicBezTo>
                    <a:lnTo>
                      <a:pt x="37" y="186"/>
                    </a:lnTo>
                    <a:cubicBezTo>
                      <a:pt x="34" y="184"/>
                      <a:pt x="37" y="179"/>
                      <a:pt x="40" y="181"/>
                    </a:cubicBezTo>
                    <a:lnTo>
                      <a:pt x="84" y="208"/>
                    </a:lnTo>
                    <a:cubicBezTo>
                      <a:pt x="86" y="203"/>
                      <a:pt x="88" y="199"/>
                      <a:pt x="90" y="195"/>
                    </a:cubicBezTo>
                    <a:lnTo>
                      <a:pt x="38" y="154"/>
                    </a:lnTo>
                    <a:cubicBezTo>
                      <a:pt x="30" y="168"/>
                      <a:pt x="24" y="182"/>
                      <a:pt x="19" y="196"/>
                    </a:cubicBezTo>
                    <a:lnTo>
                      <a:pt x="19" y="196"/>
                    </a:lnTo>
                    <a:close/>
                    <a:moveTo>
                      <a:pt x="40" y="149"/>
                    </a:moveTo>
                    <a:lnTo>
                      <a:pt x="40" y="149"/>
                    </a:lnTo>
                    <a:lnTo>
                      <a:pt x="93" y="190"/>
                    </a:lnTo>
                    <a:cubicBezTo>
                      <a:pt x="95" y="186"/>
                      <a:pt x="97" y="183"/>
                      <a:pt x="99" y="179"/>
                    </a:cubicBezTo>
                    <a:lnTo>
                      <a:pt x="60" y="142"/>
                    </a:lnTo>
                    <a:cubicBezTo>
                      <a:pt x="58" y="140"/>
                      <a:pt x="62" y="136"/>
                      <a:pt x="64" y="138"/>
                    </a:cubicBezTo>
                    <a:lnTo>
                      <a:pt x="102" y="174"/>
                    </a:lnTo>
                    <a:cubicBezTo>
                      <a:pt x="105" y="170"/>
                      <a:pt x="108" y="166"/>
                      <a:pt x="111" y="162"/>
                    </a:cubicBezTo>
                    <a:lnTo>
                      <a:pt x="67" y="111"/>
                    </a:lnTo>
                    <a:cubicBezTo>
                      <a:pt x="57" y="123"/>
                      <a:pt x="48" y="136"/>
                      <a:pt x="40" y="149"/>
                    </a:cubicBezTo>
                    <a:lnTo>
                      <a:pt x="40" y="149"/>
                    </a:lnTo>
                    <a:close/>
                    <a:moveTo>
                      <a:pt x="70" y="106"/>
                    </a:moveTo>
                    <a:lnTo>
                      <a:pt x="70" y="106"/>
                    </a:lnTo>
                    <a:lnTo>
                      <a:pt x="114" y="157"/>
                    </a:lnTo>
                    <a:cubicBezTo>
                      <a:pt x="117" y="154"/>
                      <a:pt x="120" y="150"/>
                      <a:pt x="123" y="147"/>
                    </a:cubicBezTo>
                    <a:lnTo>
                      <a:pt x="90" y="102"/>
                    </a:lnTo>
                    <a:cubicBezTo>
                      <a:pt x="88" y="99"/>
                      <a:pt x="93" y="96"/>
                      <a:pt x="95" y="99"/>
                    </a:cubicBezTo>
                    <a:lnTo>
                      <a:pt x="127" y="143"/>
                    </a:lnTo>
                    <a:cubicBezTo>
                      <a:pt x="130" y="139"/>
                      <a:pt x="133" y="136"/>
                      <a:pt x="137" y="133"/>
                    </a:cubicBezTo>
                    <a:lnTo>
                      <a:pt x="102" y="72"/>
                    </a:lnTo>
                    <a:cubicBezTo>
                      <a:pt x="91" y="83"/>
                      <a:pt x="80" y="94"/>
                      <a:pt x="70" y="106"/>
                    </a:cubicBezTo>
                    <a:lnTo>
                      <a:pt x="70" y="106"/>
                    </a:lnTo>
                    <a:close/>
                    <a:moveTo>
                      <a:pt x="106" y="69"/>
                    </a:moveTo>
                    <a:lnTo>
                      <a:pt x="106" y="69"/>
                    </a:lnTo>
                    <a:lnTo>
                      <a:pt x="141" y="129"/>
                    </a:lnTo>
                    <a:cubicBezTo>
                      <a:pt x="144" y="126"/>
                      <a:pt x="147" y="123"/>
                      <a:pt x="150" y="121"/>
                    </a:cubicBezTo>
                    <a:lnTo>
                      <a:pt x="127" y="68"/>
                    </a:lnTo>
                    <a:cubicBezTo>
                      <a:pt x="126" y="64"/>
                      <a:pt x="131" y="62"/>
                      <a:pt x="133" y="66"/>
                    </a:cubicBezTo>
                    <a:lnTo>
                      <a:pt x="155" y="117"/>
                    </a:lnTo>
                    <a:cubicBezTo>
                      <a:pt x="159" y="114"/>
                      <a:pt x="163" y="111"/>
                      <a:pt x="167" y="108"/>
                    </a:cubicBezTo>
                    <a:lnTo>
                      <a:pt x="144" y="40"/>
                    </a:lnTo>
                    <a:cubicBezTo>
                      <a:pt x="131" y="49"/>
                      <a:pt x="118" y="58"/>
                      <a:pt x="106" y="69"/>
                    </a:cubicBezTo>
                    <a:lnTo>
                      <a:pt x="106" y="69"/>
                    </a:lnTo>
                    <a:close/>
                    <a:moveTo>
                      <a:pt x="149" y="37"/>
                    </a:moveTo>
                    <a:lnTo>
                      <a:pt x="149" y="37"/>
                    </a:lnTo>
                    <a:lnTo>
                      <a:pt x="172" y="105"/>
                    </a:lnTo>
                    <a:cubicBezTo>
                      <a:pt x="176" y="103"/>
                      <a:pt x="179" y="101"/>
                      <a:pt x="183" y="99"/>
                    </a:cubicBezTo>
                    <a:lnTo>
                      <a:pt x="170" y="42"/>
                    </a:lnTo>
                    <a:cubicBezTo>
                      <a:pt x="169" y="38"/>
                      <a:pt x="174" y="37"/>
                      <a:pt x="175" y="40"/>
                    </a:cubicBezTo>
                    <a:lnTo>
                      <a:pt x="188" y="96"/>
                    </a:lnTo>
                    <a:cubicBezTo>
                      <a:pt x="192" y="94"/>
                      <a:pt x="196" y="92"/>
                      <a:pt x="200" y="90"/>
                    </a:cubicBezTo>
                    <a:lnTo>
                      <a:pt x="191" y="16"/>
                    </a:lnTo>
                    <a:cubicBezTo>
                      <a:pt x="176" y="22"/>
                      <a:pt x="162" y="29"/>
                      <a:pt x="149" y="37"/>
                    </a:cubicBezTo>
                    <a:lnTo>
                      <a:pt x="149" y="37"/>
                    </a:lnTo>
                    <a:close/>
                    <a:moveTo>
                      <a:pt x="196" y="14"/>
                    </a:moveTo>
                    <a:lnTo>
                      <a:pt x="196" y="14"/>
                    </a:lnTo>
                    <a:lnTo>
                      <a:pt x="206" y="88"/>
                    </a:lnTo>
                    <a:cubicBezTo>
                      <a:pt x="210" y="86"/>
                      <a:pt x="214" y="84"/>
                      <a:pt x="219" y="83"/>
                    </a:cubicBezTo>
                    <a:lnTo>
                      <a:pt x="217" y="21"/>
                    </a:lnTo>
                    <a:cubicBezTo>
                      <a:pt x="217" y="17"/>
                      <a:pt x="222" y="17"/>
                      <a:pt x="222" y="21"/>
                    </a:cubicBezTo>
                    <a:lnTo>
                      <a:pt x="224" y="81"/>
                    </a:lnTo>
                    <a:cubicBezTo>
                      <a:pt x="229" y="79"/>
                      <a:pt x="233" y="78"/>
                      <a:pt x="237" y="77"/>
                    </a:cubicBezTo>
                    <a:lnTo>
                      <a:pt x="243" y="0"/>
                    </a:lnTo>
                    <a:cubicBezTo>
                      <a:pt x="227" y="3"/>
                      <a:pt x="211" y="8"/>
                      <a:pt x="196" y="14"/>
                    </a:cubicBezTo>
                    <a:lnTo>
                      <a:pt x="196" y="14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39" name="Freeform 10">
                <a:extLst>
                  <a:ext uri="{FF2B5EF4-FFF2-40B4-BE49-F238E27FC236}">
                    <a16:creationId xmlns:a16="http://schemas.microsoft.com/office/drawing/2014/main" id="{37DC1C37-DCE4-0379-469B-316F18EC74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00963" y="400051"/>
                <a:ext cx="238125" cy="323850"/>
              </a:xfrm>
              <a:custGeom>
                <a:avLst/>
                <a:gdLst>
                  <a:gd name="T0" fmla="*/ 134 w 292"/>
                  <a:gd name="T1" fmla="*/ 82 h 393"/>
                  <a:gd name="T2" fmla="*/ 164 w 292"/>
                  <a:gd name="T3" fmla="*/ 19 h 393"/>
                  <a:gd name="T4" fmla="*/ 187 w 292"/>
                  <a:gd name="T5" fmla="*/ 0 h 393"/>
                  <a:gd name="T6" fmla="*/ 193 w 292"/>
                  <a:gd name="T7" fmla="*/ 0 h 393"/>
                  <a:gd name="T8" fmla="*/ 188 w 292"/>
                  <a:gd name="T9" fmla="*/ 77 h 393"/>
                  <a:gd name="T10" fmla="*/ 194 w 292"/>
                  <a:gd name="T11" fmla="*/ 78 h 393"/>
                  <a:gd name="T12" fmla="*/ 193 w 292"/>
                  <a:gd name="T13" fmla="*/ 0 h 393"/>
                  <a:gd name="T14" fmla="*/ 246 w 292"/>
                  <a:gd name="T15" fmla="*/ 5 h 393"/>
                  <a:gd name="T16" fmla="*/ 258 w 292"/>
                  <a:gd name="T17" fmla="*/ 22 h 393"/>
                  <a:gd name="T18" fmla="*/ 248 w 292"/>
                  <a:gd name="T19" fmla="*/ 90 h 393"/>
                  <a:gd name="T20" fmla="*/ 246 w 292"/>
                  <a:gd name="T21" fmla="*/ 5 h 393"/>
                  <a:gd name="T22" fmla="*/ 144 w 292"/>
                  <a:gd name="T23" fmla="*/ 176 h 393"/>
                  <a:gd name="T24" fmla="*/ 128 w 292"/>
                  <a:gd name="T25" fmla="*/ 177 h 393"/>
                  <a:gd name="T26" fmla="*/ 149 w 292"/>
                  <a:gd name="T27" fmla="*/ 197 h 393"/>
                  <a:gd name="T28" fmla="*/ 167 w 292"/>
                  <a:gd name="T29" fmla="*/ 103 h 393"/>
                  <a:gd name="T30" fmla="*/ 141 w 292"/>
                  <a:gd name="T31" fmla="*/ 137 h 393"/>
                  <a:gd name="T32" fmla="*/ 135 w 292"/>
                  <a:gd name="T33" fmla="*/ 138 h 393"/>
                  <a:gd name="T34" fmla="*/ 133 w 292"/>
                  <a:gd name="T35" fmla="*/ 154 h 393"/>
                  <a:gd name="T36" fmla="*/ 142 w 292"/>
                  <a:gd name="T37" fmla="*/ 152 h 393"/>
                  <a:gd name="T38" fmla="*/ 144 w 292"/>
                  <a:gd name="T39" fmla="*/ 174 h 393"/>
                  <a:gd name="T40" fmla="*/ 123 w 292"/>
                  <a:gd name="T41" fmla="*/ 123 h 393"/>
                  <a:gd name="T42" fmla="*/ 126 w 292"/>
                  <a:gd name="T43" fmla="*/ 124 h 393"/>
                  <a:gd name="T44" fmla="*/ 111 w 292"/>
                  <a:gd name="T45" fmla="*/ 115 h 393"/>
                  <a:gd name="T46" fmla="*/ 138 w 292"/>
                  <a:gd name="T47" fmla="*/ 172 h 393"/>
                  <a:gd name="T48" fmla="*/ 113 w 292"/>
                  <a:gd name="T49" fmla="*/ 140 h 393"/>
                  <a:gd name="T50" fmla="*/ 123 w 292"/>
                  <a:gd name="T51" fmla="*/ 123 h 393"/>
                  <a:gd name="T52" fmla="*/ 105 w 292"/>
                  <a:gd name="T53" fmla="*/ 164 h 393"/>
                  <a:gd name="T54" fmla="*/ 54 w 292"/>
                  <a:gd name="T55" fmla="*/ 162 h 393"/>
                  <a:gd name="T56" fmla="*/ 59 w 292"/>
                  <a:gd name="T57" fmla="*/ 164 h 393"/>
                  <a:gd name="T58" fmla="*/ 121 w 292"/>
                  <a:gd name="T59" fmla="*/ 175 h 393"/>
                  <a:gd name="T60" fmla="*/ 101 w 292"/>
                  <a:gd name="T61" fmla="*/ 119 h 393"/>
                  <a:gd name="T62" fmla="*/ 101 w 292"/>
                  <a:gd name="T63" fmla="*/ 159 h 393"/>
                  <a:gd name="T64" fmla="*/ 56 w 292"/>
                  <a:gd name="T65" fmla="*/ 168 h 393"/>
                  <a:gd name="T66" fmla="*/ 128 w 292"/>
                  <a:gd name="T67" fmla="*/ 196 h 393"/>
                  <a:gd name="T68" fmla="*/ 56 w 292"/>
                  <a:gd name="T69" fmla="*/ 169 h 393"/>
                  <a:gd name="T70" fmla="*/ 55 w 292"/>
                  <a:gd name="T71" fmla="*/ 250 h 393"/>
                  <a:gd name="T72" fmla="*/ 25 w 292"/>
                  <a:gd name="T73" fmla="*/ 276 h 393"/>
                  <a:gd name="T74" fmla="*/ 19 w 292"/>
                  <a:gd name="T75" fmla="*/ 285 h 393"/>
                  <a:gd name="T76" fmla="*/ 21 w 292"/>
                  <a:gd name="T77" fmla="*/ 340 h 393"/>
                  <a:gd name="T78" fmla="*/ 69 w 292"/>
                  <a:gd name="T79" fmla="*/ 310 h 393"/>
                  <a:gd name="T80" fmla="*/ 75 w 292"/>
                  <a:gd name="T81" fmla="*/ 336 h 393"/>
                  <a:gd name="T82" fmla="*/ 37 w 292"/>
                  <a:gd name="T83" fmla="*/ 256 h 393"/>
                  <a:gd name="T84" fmla="*/ 13 w 292"/>
                  <a:gd name="T85" fmla="*/ 247 h 393"/>
                  <a:gd name="T86" fmla="*/ 37 w 292"/>
                  <a:gd name="T87" fmla="*/ 256 h 393"/>
                  <a:gd name="T88" fmla="*/ 17 w 292"/>
                  <a:gd name="T89" fmla="*/ 369 h 393"/>
                  <a:gd name="T90" fmla="*/ 17 w 292"/>
                  <a:gd name="T91" fmla="*/ 369 h 393"/>
                  <a:gd name="T92" fmla="*/ 14 w 292"/>
                  <a:gd name="T93" fmla="*/ 265 h 393"/>
                  <a:gd name="T94" fmla="*/ 15 w 292"/>
                  <a:gd name="T95" fmla="*/ 281 h 393"/>
                  <a:gd name="T96" fmla="*/ 14 w 292"/>
                  <a:gd name="T97" fmla="*/ 265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92" h="393">
                    <a:moveTo>
                      <a:pt x="139" y="5"/>
                    </a:moveTo>
                    <a:lnTo>
                      <a:pt x="139" y="5"/>
                    </a:lnTo>
                    <a:lnTo>
                      <a:pt x="134" y="82"/>
                    </a:lnTo>
                    <a:cubicBezTo>
                      <a:pt x="139" y="81"/>
                      <a:pt x="144" y="80"/>
                      <a:pt x="149" y="79"/>
                    </a:cubicBezTo>
                    <a:lnTo>
                      <a:pt x="159" y="18"/>
                    </a:lnTo>
                    <a:cubicBezTo>
                      <a:pt x="159" y="15"/>
                      <a:pt x="165" y="16"/>
                      <a:pt x="164" y="19"/>
                    </a:cubicBezTo>
                    <a:lnTo>
                      <a:pt x="155" y="78"/>
                    </a:lnTo>
                    <a:cubicBezTo>
                      <a:pt x="159" y="78"/>
                      <a:pt x="163" y="78"/>
                      <a:pt x="167" y="77"/>
                    </a:cubicBezTo>
                    <a:lnTo>
                      <a:pt x="187" y="0"/>
                    </a:lnTo>
                    <a:cubicBezTo>
                      <a:pt x="171" y="1"/>
                      <a:pt x="155" y="2"/>
                      <a:pt x="139" y="5"/>
                    </a:cubicBezTo>
                    <a:lnTo>
                      <a:pt x="139" y="5"/>
                    </a:lnTo>
                    <a:close/>
                    <a:moveTo>
                      <a:pt x="193" y="0"/>
                    </a:moveTo>
                    <a:lnTo>
                      <a:pt x="193" y="0"/>
                    </a:lnTo>
                    <a:lnTo>
                      <a:pt x="173" y="77"/>
                    </a:lnTo>
                    <a:cubicBezTo>
                      <a:pt x="178" y="77"/>
                      <a:pt x="183" y="77"/>
                      <a:pt x="188" y="77"/>
                    </a:cubicBezTo>
                    <a:lnTo>
                      <a:pt x="207" y="17"/>
                    </a:lnTo>
                    <a:cubicBezTo>
                      <a:pt x="208" y="13"/>
                      <a:pt x="214" y="15"/>
                      <a:pt x="213" y="18"/>
                    </a:cubicBezTo>
                    <a:lnTo>
                      <a:pt x="194" y="78"/>
                    </a:lnTo>
                    <a:cubicBezTo>
                      <a:pt x="199" y="78"/>
                      <a:pt x="203" y="79"/>
                      <a:pt x="208" y="80"/>
                    </a:cubicBezTo>
                    <a:lnTo>
                      <a:pt x="240" y="4"/>
                    </a:lnTo>
                    <a:cubicBezTo>
                      <a:pt x="224" y="2"/>
                      <a:pt x="208" y="0"/>
                      <a:pt x="193" y="0"/>
                    </a:cubicBezTo>
                    <a:lnTo>
                      <a:pt x="193" y="0"/>
                    </a:lnTo>
                    <a:close/>
                    <a:moveTo>
                      <a:pt x="246" y="5"/>
                    </a:moveTo>
                    <a:lnTo>
                      <a:pt x="246" y="5"/>
                    </a:lnTo>
                    <a:lnTo>
                      <a:pt x="214" y="81"/>
                    </a:lnTo>
                    <a:cubicBezTo>
                      <a:pt x="218" y="81"/>
                      <a:pt x="222" y="82"/>
                      <a:pt x="226" y="83"/>
                    </a:cubicBezTo>
                    <a:lnTo>
                      <a:pt x="258" y="22"/>
                    </a:lnTo>
                    <a:cubicBezTo>
                      <a:pt x="260" y="19"/>
                      <a:pt x="265" y="21"/>
                      <a:pt x="263" y="25"/>
                    </a:cubicBezTo>
                    <a:lnTo>
                      <a:pt x="232" y="85"/>
                    </a:lnTo>
                    <a:cubicBezTo>
                      <a:pt x="237" y="86"/>
                      <a:pt x="243" y="88"/>
                      <a:pt x="248" y="90"/>
                    </a:cubicBezTo>
                    <a:lnTo>
                      <a:pt x="292" y="17"/>
                    </a:lnTo>
                    <a:cubicBezTo>
                      <a:pt x="277" y="12"/>
                      <a:pt x="261" y="8"/>
                      <a:pt x="246" y="5"/>
                    </a:cubicBezTo>
                    <a:lnTo>
                      <a:pt x="246" y="5"/>
                    </a:lnTo>
                    <a:close/>
                    <a:moveTo>
                      <a:pt x="144" y="174"/>
                    </a:moveTo>
                    <a:lnTo>
                      <a:pt x="144" y="174"/>
                    </a:lnTo>
                    <a:cubicBezTo>
                      <a:pt x="144" y="175"/>
                      <a:pt x="144" y="175"/>
                      <a:pt x="144" y="176"/>
                    </a:cubicBezTo>
                    <a:cubicBezTo>
                      <a:pt x="143" y="176"/>
                      <a:pt x="143" y="176"/>
                      <a:pt x="142" y="177"/>
                    </a:cubicBezTo>
                    <a:cubicBezTo>
                      <a:pt x="142" y="177"/>
                      <a:pt x="142" y="177"/>
                      <a:pt x="142" y="177"/>
                    </a:cubicBezTo>
                    <a:cubicBezTo>
                      <a:pt x="137" y="178"/>
                      <a:pt x="132" y="177"/>
                      <a:pt x="128" y="177"/>
                    </a:cubicBezTo>
                    <a:cubicBezTo>
                      <a:pt x="127" y="177"/>
                      <a:pt x="127" y="177"/>
                      <a:pt x="126" y="178"/>
                    </a:cubicBezTo>
                    <a:cubicBezTo>
                      <a:pt x="127" y="183"/>
                      <a:pt x="130" y="190"/>
                      <a:pt x="136" y="196"/>
                    </a:cubicBezTo>
                    <a:cubicBezTo>
                      <a:pt x="140" y="196"/>
                      <a:pt x="144" y="196"/>
                      <a:pt x="149" y="197"/>
                    </a:cubicBezTo>
                    <a:lnTo>
                      <a:pt x="161" y="145"/>
                    </a:lnTo>
                    <a:cubicBezTo>
                      <a:pt x="147" y="141"/>
                      <a:pt x="144" y="117"/>
                      <a:pt x="162" y="113"/>
                    </a:cubicBezTo>
                    <a:cubicBezTo>
                      <a:pt x="162" y="109"/>
                      <a:pt x="164" y="106"/>
                      <a:pt x="167" y="103"/>
                    </a:cubicBezTo>
                    <a:cubicBezTo>
                      <a:pt x="157" y="104"/>
                      <a:pt x="147" y="105"/>
                      <a:pt x="138" y="107"/>
                    </a:cubicBezTo>
                    <a:lnTo>
                      <a:pt x="141" y="136"/>
                    </a:lnTo>
                    <a:cubicBezTo>
                      <a:pt x="141" y="136"/>
                      <a:pt x="141" y="136"/>
                      <a:pt x="141" y="137"/>
                    </a:cubicBezTo>
                    <a:lnTo>
                      <a:pt x="141" y="140"/>
                    </a:lnTo>
                    <a:cubicBezTo>
                      <a:pt x="141" y="143"/>
                      <a:pt x="136" y="144"/>
                      <a:pt x="135" y="140"/>
                    </a:cubicBezTo>
                    <a:lnTo>
                      <a:pt x="135" y="138"/>
                    </a:lnTo>
                    <a:lnTo>
                      <a:pt x="124" y="130"/>
                    </a:lnTo>
                    <a:cubicBezTo>
                      <a:pt x="121" y="132"/>
                      <a:pt x="119" y="136"/>
                      <a:pt x="119" y="140"/>
                    </a:cubicBezTo>
                    <a:cubicBezTo>
                      <a:pt x="119" y="148"/>
                      <a:pt x="125" y="154"/>
                      <a:pt x="133" y="154"/>
                    </a:cubicBezTo>
                    <a:cubicBezTo>
                      <a:pt x="134" y="154"/>
                      <a:pt x="135" y="154"/>
                      <a:pt x="137" y="154"/>
                    </a:cubicBezTo>
                    <a:lnTo>
                      <a:pt x="137" y="153"/>
                    </a:lnTo>
                    <a:cubicBezTo>
                      <a:pt x="136" y="149"/>
                      <a:pt x="142" y="148"/>
                      <a:pt x="142" y="152"/>
                    </a:cubicBezTo>
                    <a:lnTo>
                      <a:pt x="142" y="155"/>
                    </a:lnTo>
                    <a:cubicBezTo>
                      <a:pt x="143" y="155"/>
                      <a:pt x="143" y="155"/>
                      <a:pt x="143" y="156"/>
                    </a:cubicBezTo>
                    <a:lnTo>
                      <a:pt x="144" y="174"/>
                    </a:lnTo>
                    <a:cubicBezTo>
                      <a:pt x="144" y="174"/>
                      <a:pt x="144" y="174"/>
                      <a:pt x="144" y="174"/>
                    </a:cubicBezTo>
                    <a:lnTo>
                      <a:pt x="144" y="174"/>
                    </a:lnTo>
                    <a:close/>
                    <a:moveTo>
                      <a:pt x="123" y="123"/>
                    </a:moveTo>
                    <a:lnTo>
                      <a:pt x="123" y="123"/>
                    </a:lnTo>
                    <a:lnTo>
                      <a:pt x="125" y="124"/>
                    </a:lnTo>
                    <a:cubicBezTo>
                      <a:pt x="125" y="124"/>
                      <a:pt x="125" y="124"/>
                      <a:pt x="126" y="124"/>
                    </a:cubicBezTo>
                    <a:lnTo>
                      <a:pt x="135" y="131"/>
                    </a:lnTo>
                    <a:lnTo>
                      <a:pt x="133" y="108"/>
                    </a:lnTo>
                    <a:cubicBezTo>
                      <a:pt x="125" y="110"/>
                      <a:pt x="118" y="112"/>
                      <a:pt x="111" y="115"/>
                    </a:cubicBezTo>
                    <a:cubicBezTo>
                      <a:pt x="97" y="130"/>
                      <a:pt x="98" y="147"/>
                      <a:pt x="107" y="159"/>
                    </a:cubicBezTo>
                    <a:cubicBezTo>
                      <a:pt x="108" y="159"/>
                      <a:pt x="108" y="159"/>
                      <a:pt x="108" y="159"/>
                    </a:cubicBezTo>
                    <a:cubicBezTo>
                      <a:pt x="115" y="168"/>
                      <a:pt x="127" y="173"/>
                      <a:pt x="138" y="172"/>
                    </a:cubicBezTo>
                    <a:lnTo>
                      <a:pt x="137" y="159"/>
                    </a:lnTo>
                    <a:cubicBezTo>
                      <a:pt x="136" y="160"/>
                      <a:pt x="134" y="160"/>
                      <a:pt x="133" y="160"/>
                    </a:cubicBezTo>
                    <a:cubicBezTo>
                      <a:pt x="122" y="160"/>
                      <a:pt x="113" y="151"/>
                      <a:pt x="113" y="140"/>
                    </a:cubicBezTo>
                    <a:cubicBezTo>
                      <a:pt x="113" y="135"/>
                      <a:pt x="116" y="130"/>
                      <a:pt x="119" y="126"/>
                    </a:cubicBezTo>
                    <a:cubicBezTo>
                      <a:pt x="118" y="124"/>
                      <a:pt x="121" y="121"/>
                      <a:pt x="123" y="123"/>
                    </a:cubicBezTo>
                    <a:lnTo>
                      <a:pt x="123" y="123"/>
                    </a:lnTo>
                    <a:close/>
                    <a:moveTo>
                      <a:pt x="121" y="175"/>
                    </a:moveTo>
                    <a:lnTo>
                      <a:pt x="121" y="175"/>
                    </a:lnTo>
                    <a:cubicBezTo>
                      <a:pt x="115" y="172"/>
                      <a:pt x="109" y="169"/>
                      <a:pt x="105" y="164"/>
                    </a:cubicBezTo>
                    <a:cubicBezTo>
                      <a:pt x="85" y="169"/>
                      <a:pt x="68" y="154"/>
                      <a:pt x="62" y="142"/>
                    </a:cubicBezTo>
                    <a:cubicBezTo>
                      <a:pt x="55" y="147"/>
                      <a:pt x="48" y="153"/>
                      <a:pt x="42" y="159"/>
                    </a:cubicBezTo>
                    <a:lnTo>
                      <a:pt x="54" y="162"/>
                    </a:lnTo>
                    <a:cubicBezTo>
                      <a:pt x="55" y="162"/>
                      <a:pt x="55" y="162"/>
                      <a:pt x="55" y="162"/>
                    </a:cubicBezTo>
                    <a:lnTo>
                      <a:pt x="58" y="163"/>
                    </a:lnTo>
                    <a:cubicBezTo>
                      <a:pt x="58" y="163"/>
                      <a:pt x="59" y="163"/>
                      <a:pt x="59" y="164"/>
                    </a:cubicBezTo>
                    <a:cubicBezTo>
                      <a:pt x="60" y="164"/>
                      <a:pt x="60" y="164"/>
                      <a:pt x="60" y="165"/>
                    </a:cubicBezTo>
                    <a:cubicBezTo>
                      <a:pt x="74" y="181"/>
                      <a:pt x="108" y="181"/>
                      <a:pt x="121" y="175"/>
                    </a:cubicBezTo>
                    <a:lnTo>
                      <a:pt x="121" y="175"/>
                    </a:lnTo>
                    <a:close/>
                    <a:moveTo>
                      <a:pt x="101" y="159"/>
                    </a:moveTo>
                    <a:lnTo>
                      <a:pt x="101" y="159"/>
                    </a:lnTo>
                    <a:cubicBezTo>
                      <a:pt x="93" y="148"/>
                      <a:pt x="92" y="134"/>
                      <a:pt x="101" y="119"/>
                    </a:cubicBezTo>
                    <a:cubicBezTo>
                      <a:pt x="89" y="124"/>
                      <a:pt x="77" y="131"/>
                      <a:pt x="66" y="139"/>
                    </a:cubicBezTo>
                    <a:cubicBezTo>
                      <a:pt x="71" y="149"/>
                      <a:pt x="85" y="161"/>
                      <a:pt x="101" y="159"/>
                    </a:cubicBezTo>
                    <a:lnTo>
                      <a:pt x="101" y="159"/>
                    </a:lnTo>
                    <a:close/>
                    <a:moveTo>
                      <a:pt x="56" y="169"/>
                    </a:moveTo>
                    <a:lnTo>
                      <a:pt x="56" y="169"/>
                    </a:lnTo>
                    <a:lnTo>
                      <a:pt x="56" y="168"/>
                    </a:lnTo>
                    <a:cubicBezTo>
                      <a:pt x="54" y="174"/>
                      <a:pt x="54" y="186"/>
                      <a:pt x="55" y="192"/>
                    </a:cubicBezTo>
                    <a:cubicBezTo>
                      <a:pt x="66" y="196"/>
                      <a:pt x="79" y="196"/>
                      <a:pt x="94" y="196"/>
                    </a:cubicBezTo>
                    <a:cubicBezTo>
                      <a:pt x="106" y="196"/>
                      <a:pt x="117" y="196"/>
                      <a:pt x="128" y="196"/>
                    </a:cubicBezTo>
                    <a:cubicBezTo>
                      <a:pt x="124" y="191"/>
                      <a:pt x="122" y="185"/>
                      <a:pt x="121" y="181"/>
                    </a:cubicBezTo>
                    <a:cubicBezTo>
                      <a:pt x="104" y="187"/>
                      <a:pt x="71" y="185"/>
                      <a:pt x="56" y="169"/>
                    </a:cubicBezTo>
                    <a:lnTo>
                      <a:pt x="56" y="169"/>
                    </a:lnTo>
                    <a:close/>
                    <a:moveTo>
                      <a:pt x="66" y="255"/>
                    </a:moveTo>
                    <a:lnTo>
                      <a:pt x="66" y="255"/>
                    </a:lnTo>
                    <a:cubicBezTo>
                      <a:pt x="62" y="254"/>
                      <a:pt x="59" y="252"/>
                      <a:pt x="55" y="250"/>
                    </a:cubicBezTo>
                    <a:cubicBezTo>
                      <a:pt x="51" y="253"/>
                      <a:pt x="47" y="255"/>
                      <a:pt x="44" y="258"/>
                    </a:cubicBezTo>
                    <a:cubicBezTo>
                      <a:pt x="44" y="258"/>
                      <a:pt x="43" y="259"/>
                      <a:pt x="43" y="259"/>
                    </a:cubicBezTo>
                    <a:cubicBezTo>
                      <a:pt x="36" y="265"/>
                      <a:pt x="30" y="271"/>
                      <a:pt x="25" y="276"/>
                    </a:cubicBezTo>
                    <a:cubicBezTo>
                      <a:pt x="25" y="276"/>
                      <a:pt x="25" y="277"/>
                      <a:pt x="25" y="277"/>
                    </a:cubicBezTo>
                    <a:cubicBezTo>
                      <a:pt x="23" y="279"/>
                      <a:pt x="21" y="282"/>
                      <a:pt x="19" y="284"/>
                    </a:cubicBezTo>
                    <a:cubicBezTo>
                      <a:pt x="19" y="285"/>
                      <a:pt x="19" y="285"/>
                      <a:pt x="19" y="285"/>
                    </a:cubicBezTo>
                    <a:cubicBezTo>
                      <a:pt x="12" y="295"/>
                      <a:pt x="9" y="304"/>
                      <a:pt x="8" y="312"/>
                    </a:cubicBezTo>
                    <a:cubicBezTo>
                      <a:pt x="6" y="324"/>
                      <a:pt x="7" y="340"/>
                      <a:pt x="0" y="350"/>
                    </a:cubicBezTo>
                    <a:cubicBezTo>
                      <a:pt x="11" y="349"/>
                      <a:pt x="14" y="346"/>
                      <a:pt x="21" y="340"/>
                    </a:cubicBezTo>
                    <a:cubicBezTo>
                      <a:pt x="14" y="310"/>
                      <a:pt x="36" y="271"/>
                      <a:pt x="66" y="255"/>
                    </a:cubicBezTo>
                    <a:lnTo>
                      <a:pt x="66" y="255"/>
                    </a:lnTo>
                    <a:close/>
                    <a:moveTo>
                      <a:pt x="69" y="310"/>
                    </a:moveTo>
                    <a:lnTo>
                      <a:pt x="69" y="310"/>
                    </a:lnTo>
                    <a:cubicBezTo>
                      <a:pt x="68" y="311"/>
                      <a:pt x="68" y="312"/>
                      <a:pt x="67" y="314"/>
                    </a:cubicBezTo>
                    <a:cubicBezTo>
                      <a:pt x="61" y="326"/>
                      <a:pt x="68" y="336"/>
                      <a:pt x="75" y="336"/>
                    </a:cubicBezTo>
                    <a:cubicBezTo>
                      <a:pt x="93" y="336"/>
                      <a:pt x="92" y="311"/>
                      <a:pt x="69" y="310"/>
                    </a:cubicBezTo>
                    <a:lnTo>
                      <a:pt x="69" y="310"/>
                    </a:lnTo>
                    <a:close/>
                    <a:moveTo>
                      <a:pt x="37" y="256"/>
                    </a:moveTo>
                    <a:lnTo>
                      <a:pt x="37" y="256"/>
                    </a:lnTo>
                    <a:cubicBezTo>
                      <a:pt x="28" y="249"/>
                      <a:pt x="17" y="240"/>
                      <a:pt x="12" y="229"/>
                    </a:cubicBezTo>
                    <a:cubicBezTo>
                      <a:pt x="11" y="235"/>
                      <a:pt x="11" y="241"/>
                      <a:pt x="13" y="247"/>
                    </a:cubicBezTo>
                    <a:lnTo>
                      <a:pt x="13" y="247"/>
                    </a:lnTo>
                    <a:cubicBezTo>
                      <a:pt x="15" y="256"/>
                      <a:pt x="19" y="264"/>
                      <a:pt x="23" y="270"/>
                    </a:cubicBezTo>
                    <a:cubicBezTo>
                      <a:pt x="27" y="266"/>
                      <a:pt x="32" y="261"/>
                      <a:pt x="37" y="256"/>
                    </a:cubicBezTo>
                    <a:lnTo>
                      <a:pt x="37" y="256"/>
                    </a:lnTo>
                    <a:close/>
                    <a:moveTo>
                      <a:pt x="17" y="369"/>
                    </a:moveTo>
                    <a:lnTo>
                      <a:pt x="17" y="369"/>
                    </a:lnTo>
                    <a:cubicBezTo>
                      <a:pt x="17" y="377"/>
                      <a:pt x="18" y="385"/>
                      <a:pt x="17" y="393"/>
                    </a:cubicBezTo>
                    <a:cubicBezTo>
                      <a:pt x="26" y="392"/>
                      <a:pt x="29" y="390"/>
                      <a:pt x="34" y="385"/>
                    </a:cubicBezTo>
                    <a:cubicBezTo>
                      <a:pt x="28" y="381"/>
                      <a:pt x="22" y="376"/>
                      <a:pt x="17" y="369"/>
                    </a:cubicBezTo>
                    <a:lnTo>
                      <a:pt x="17" y="369"/>
                    </a:lnTo>
                    <a:close/>
                    <a:moveTo>
                      <a:pt x="14" y="265"/>
                    </a:moveTo>
                    <a:lnTo>
                      <a:pt x="14" y="265"/>
                    </a:lnTo>
                    <a:lnTo>
                      <a:pt x="3" y="271"/>
                    </a:lnTo>
                    <a:lnTo>
                      <a:pt x="9" y="283"/>
                    </a:lnTo>
                    <a:cubicBezTo>
                      <a:pt x="11" y="282"/>
                      <a:pt x="13" y="281"/>
                      <a:pt x="15" y="281"/>
                    </a:cubicBezTo>
                    <a:cubicBezTo>
                      <a:pt x="16" y="279"/>
                      <a:pt x="18" y="277"/>
                      <a:pt x="20" y="275"/>
                    </a:cubicBezTo>
                    <a:cubicBezTo>
                      <a:pt x="18" y="272"/>
                      <a:pt x="16" y="268"/>
                      <a:pt x="14" y="265"/>
                    </a:cubicBezTo>
                    <a:lnTo>
                      <a:pt x="14" y="265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40" name="Freeform 11">
                <a:extLst>
                  <a:ext uri="{FF2B5EF4-FFF2-40B4-BE49-F238E27FC236}">
                    <a16:creationId xmlns:a16="http://schemas.microsoft.com/office/drawing/2014/main" id="{5383B00B-4935-07A6-7151-6F7755383C3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86675" y="476251"/>
                <a:ext cx="280988" cy="304800"/>
              </a:xfrm>
              <a:custGeom>
                <a:avLst/>
                <a:gdLst>
                  <a:gd name="T0" fmla="*/ 1 w 346"/>
                  <a:gd name="T1" fmla="*/ 230 h 372"/>
                  <a:gd name="T2" fmla="*/ 27 w 346"/>
                  <a:gd name="T3" fmla="*/ 197 h 372"/>
                  <a:gd name="T4" fmla="*/ 1 w 346"/>
                  <a:gd name="T5" fmla="*/ 223 h 372"/>
                  <a:gd name="T6" fmla="*/ 1 w 346"/>
                  <a:gd name="T7" fmla="*/ 214 h 372"/>
                  <a:gd name="T8" fmla="*/ 2 w 346"/>
                  <a:gd name="T9" fmla="*/ 188 h 372"/>
                  <a:gd name="T10" fmla="*/ 3 w 346"/>
                  <a:gd name="T11" fmla="*/ 179 h 372"/>
                  <a:gd name="T12" fmla="*/ 29 w 346"/>
                  <a:gd name="T13" fmla="*/ 168 h 372"/>
                  <a:gd name="T14" fmla="*/ 5 w 346"/>
                  <a:gd name="T15" fmla="*/ 169 h 372"/>
                  <a:gd name="T16" fmla="*/ 7 w 346"/>
                  <a:gd name="T17" fmla="*/ 161 h 372"/>
                  <a:gd name="T18" fmla="*/ 32 w 346"/>
                  <a:gd name="T19" fmla="*/ 127 h 372"/>
                  <a:gd name="T20" fmla="*/ 36 w 346"/>
                  <a:gd name="T21" fmla="*/ 96 h 372"/>
                  <a:gd name="T22" fmla="*/ 56 w 346"/>
                  <a:gd name="T23" fmla="*/ 72 h 372"/>
                  <a:gd name="T24" fmla="*/ 68 w 346"/>
                  <a:gd name="T25" fmla="*/ 75 h 372"/>
                  <a:gd name="T26" fmla="*/ 214 w 346"/>
                  <a:gd name="T27" fmla="*/ 53 h 372"/>
                  <a:gd name="T28" fmla="*/ 203 w 346"/>
                  <a:gd name="T29" fmla="*/ 80 h 372"/>
                  <a:gd name="T30" fmla="*/ 214 w 346"/>
                  <a:gd name="T31" fmla="*/ 53 h 372"/>
                  <a:gd name="T32" fmla="*/ 187 w 346"/>
                  <a:gd name="T33" fmla="*/ 64 h 372"/>
                  <a:gd name="T34" fmla="*/ 199 w 346"/>
                  <a:gd name="T35" fmla="*/ 53 h 372"/>
                  <a:gd name="T36" fmla="*/ 205 w 346"/>
                  <a:gd name="T37" fmla="*/ 50 h 372"/>
                  <a:gd name="T38" fmla="*/ 210 w 346"/>
                  <a:gd name="T39" fmla="*/ 23 h 372"/>
                  <a:gd name="T40" fmla="*/ 182 w 346"/>
                  <a:gd name="T41" fmla="*/ 27 h 372"/>
                  <a:gd name="T42" fmla="*/ 186 w 346"/>
                  <a:gd name="T43" fmla="*/ 49 h 372"/>
                  <a:gd name="T44" fmla="*/ 172 w 346"/>
                  <a:gd name="T45" fmla="*/ 105 h 372"/>
                  <a:gd name="T46" fmla="*/ 197 w 346"/>
                  <a:gd name="T47" fmla="*/ 70 h 372"/>
                  <a:gd name="T48" fmla="*/ 225 w 346"/>
                  <a:gd name="T49" fmla="*/ 90 h 372"/>
                  <a:gd name="T50" fmla="*/ 232 w 346"/>
                  <a:gd name="T51" fmla="*/ 80 h 372"/>
                  <a:gd name="T52" fmla="*/ 242 w 346"/>
                  <a:gd name="T53" fmla="*/ 51 h 372"/>
                  <a:gd name="T54" fmla="*/ 222 w 346"/>
                  <a:gd name="T55" fmla="*/ 60 h 372"/>
                  <a:gd name="T56" fmla="*/ 203 w 346"/>
                  <a:gd name="T57" fmla="*/ 88 h 372"/>
                  <a:gd name="T58" fmla="*/ 225 w 346"/>
                  <a:gd name="T59" fmla="*/ 90 h 372"/>
                  <a:gd name="T60" fmla="*/ 200 w 346"/>
                  <a:gd name="T61" fmla="*/ 247 h 372"/>
                  <a:gd name="T62" fmla="*/ 200 w 346"/>
                  <a:gd name="T63" fmla="*/ 247 h 372"/>
                  <a:gd name="T64" fmla="*/ 262 w 346"/>
                  <a:gd name="T65" fmla="*/ 176 h 372"/>
                  <a:gd name="T66" fmla="*/ 262 w 346"/>
                  <a:gd name="T67" fmla="*/ 176 h 372"/>
                  <a:gd name="T68" fmla="*/ 303 w 346"/>
                  <a:gd name="T69" fmla="*/ 125 h 372"/>
                  <a:gd name="T70" fmla="*/ 303 w 346"/>
                  <a:gd name="T71" fmla="*/ 125 h 372"/>
                  <a:gd name="T72" fmla="*/ 302 w 346"/>
                  <a:gd name="T73" fmla="*/ 148 h 372"/>
                  <a:gd name="T74" fmla="*/ 303 w 346"/>
                  <a:gd name="T75" fmla="*/ 132 h 372"/>
                  <a:gd name="T76" fmla="*/ 189 w 346"/>
                  <a:gd name="T77" fmla="*/ 269 h 372"/>
                  <a:gd name="T78" fmla="*/ 257 w 346"/>
                  <a:gd name="T79" fmla="*/ 205 h 372"/>
                  <a:gd name="T80" fmla="*/ 257 w 346"/>
                  <a:gd name="T81" fmla="*/ 181 h 372"/>
                  <a:gd name="T82" fmla="*/ 194 w 346"/>
                  <a:gd name="T83" fmla="*/ 255 h 372"/>
                  <a:gd name="T84" fmla="*/ 189 w 346"/>
                  <a:gd name="T85" fmla="*/ 269 h 372"/>
                  <a:gd name="T86" fmla="*/ 68 w 346"/>
                  <a:gd name="T87" fmla="*/ 369 h 372"/>
                  <a:gd name="T88" fmla="*/ 101 w 346"/>
                  <a:gd name="T89" fmla="*/ 350 h 372"/>
                  <a:gd name="T90" fmla="*/ 129 w 346"/>
                  <a:gd name="T91" fmla="*/ 325 h 372"/>
                  <a:gd name="T92" fmla="*/ 148 w 346"/>
                  <a:gd name="T93" fmla="*/ 305 h 372"/>
                  <a:gd name="T94" fmla="*/ 176 w 346"/>
                  <a:gd name="T95" fmla="*/ 271 h 372"/>
                  <a:gd name="T96" fmla="*/ 191 w 346"/>
                  <a:gd name="T97" fmla="*/ 250 h 372"/>
                  <a:gd name="T98" fmla="*/ 253 w 346"/>
                  <a:gd name="T99" fmla="*/ 160 h 372"/>
                  <a:gd name="T100" fmla="*/ 279 w 346"/>
                  <a:gd name="T101" fmla="*/ 125 h 372"/>
                  <a:gd name="T102" fmla="*/ 295 w 346"/>
                  <a:gd name="T103" fmla="*/ 106 h 372"/>
                  <a:gd name="T104" fmla="*/ 341 w 346"/>
                  <a:gd name="T105" fmla="*/ 64 h 372"/>
                  <a:gd name="T106" fmla="*/ 343 w 346"/>
                  <a:gd name="T107" fmla="*/ 63 h 372"/>
                  <a:gd name="T108" fmla="*/ 331 w 346"/>
                  <a:gd name="T109" fmla="*/ 52 h 372"/>
                  <a:gd name="T110" fmla="*/ 68 w 346"/>
                  <a:gd name="T111" fmla="*/ 369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46" h="372">
                    <a:moveTo>
                      <a:pt x="1" y="223"/>
                    </a:moveTo>
                    <a:lnTo>
                      <a:pt x="1" y="223"/>
                    </a:lnTo>
                    <a:cubicBezTo>
                      <a:pt x="1" y="225"/>
                      <a:pt x="1" y="228"/>
                      <a:pt x="1" y="230"/>
                    </a:cubicBezTo>
                    <a:cubicBezTo>
                      <a:pt x="7" y="226"/>
                      <a:pt x="15" y="220"/>
                      <a:pt x="20" y="219"/>
                    </a:cubicBezTo>
                    <a:cubicBezTo>
                      <a:pt x="22" y="212"/>
                      <a:pt x="24" y="205"/>
                      <a:pt x="28" y="196"/>
                    </a:cubicBezTo>
                    <a:cubicBezTo>
                      <a:pt x="28" y="197"/>
                      <a:pt x="27" y="197"/>
                      <a:pt x="27" y="197"/>
                    </a:cubicBezTo>
                    <a:cubicBezTo>
                      <a:pt x="27" y="197"/>
                      <a:pt x="27" y="197"/>
                      <a:pt x="27" y="197"/>
                    </a:cubicBezTo>
                    <a:cubicBezTo>
                      <a:pt x="15" y="204"/>
                      <a:pt x="3" y="218"/>
                      <a:pt x="1" y="223"/>
                    </a:cubicBezTo>
                    <a:lnTo>
                      <a:pt x="1" y="223"/>
                    </a:lnTo>
                    <a:close/>
                    <a:moveTo>
                      <a:pt x="2" y="188"/>
                    </a:moveTo>
                    <a:lnTo>
                      <a:pt x="2" y="188"/>
                    </a:lnTo>
                    <a:cubicBezTo>
                      <a:pt x="1" y="196"/>
                      <a:pt x="0" y="205"/>
                      <a:pt x="1" y="214"/>
                    </a:cubicBezTo>
                    <a:cubicBezTo>
                      <a:pt x="3" y="210"/>
                      <a:pt x="7" y="206"/>
                      <a:pt x="11" y="202"/>
                    </a:cubicBezTo>
                    <a:lnTo>
                      <a:pt x="2" y="188"/>
                    </a:lnTo>
                    <a:lnTo>
                      <a:pt x="2" y="188"/>
                    </a:lnTo>
                    <a:close/>
                    <a:moveTo>
                      <a:pt x="5" y="169"/>
                    </a:moveTo>
                    <a:lnTo>
                      <a:pt x="5" y="169"/>
                    </a:lnTo>
                    <a:cubicBezTo>
                      <a:pt x="4" y="172"/>
                      <a:pt x="4" y="176"/>
                      <a:pt x="3" y="179"/>
                    </a:cubicBezTo>
                    <a:lnTo>
                      <a:pt x="15" y="198"/>
                    </a:lnTo>
                    <a:cubicBezTo>
                      <a:pt x="17" y="197"/>
                      <a:pt x="20" y="195"/>
                      <a:pt x="22" y="194"/>
                    </a:cubicBezTo>
                    <a:cubicBezTo>
                      <a:pt x="12" y="174"/>
                      <a:pt x="10" y="178"/>
                      <a:pt x="29" y="168"/>
                    </a:cubicBezTo>
                    <a:cubicBezTo>
                      <a:pt x="28" y="165"/>
                      <a:pt x="27" y="162"/>
                      <a:pt x="26" y="159"/>
                    </a:cubicBezTo>
                    <a:cubicBezTo>
                      <a:pt x="21" y="160"/>
                      <a:pt x="12" y="164"/>
                      <a:pt x="5" y="169"/>
                    </a:cubicBezTo>
                    <a:lnTo>
                      <a:pt x="5" y="169"/>
                    </a:lnTo>
                    <a:close/>
                    <a:moveTo>
                      <a:pt x="36" y="96"/>
                    </a:moveTo>
                    <a:lnTo>
                      <a:pt x="36" y="96"/>
                    </a:lnTo>
                    <a:cubicBezTo>
                      <a:pt x="23" y="116"/>
                      <a:pt x="13" y="138"/>
                      <a:pt x="7" y="161"/>
                    </a:cubicBezTo>
                    <a:cubicBezTo>
                      <a:pt x="13" y="157"/>
                      <a:pt x="20" y="155"/>
                      <a:pt x="24" y="153"/>
                    </a:cubicBezTo>
                    <a:cubicBezTo>
                      <a:pt x="23" y="145"/>
                      <a:pt x="23" y="136"/>
                      <a:pt x="27" y="126"/>
                    </a:cubicBezTo>
                    <a:cubicBezTo>
                      <a:pt x="28" y="123"/>
                      <a:pt x="32" y="123"/>
                      <a:pt x="32" y="127"/>
                    </a:cubicBezTo>
                    <a:cubicBezTo>
                      <a:pt x="34" y="141"/>
                      <a:pt x="49" y="152"/>
                      <a:pt x="60" y="161"/>
                    </a:cubicBezTo>
                    <a:cubicBezTo>
                      <a:pt x="62" y="159"/>
                      <a:pt x="65" y="156"/>
                      <a:pt x="68" y="154"/>
                    </a:cubicBezTo>
                    <a:cubicBezTo>
                      <a:pt x="52" y="142"/>
                      <a:pt x="40" y="125"/>
                      <a:pt x="36" y="96"/>
                    </a:cubicBezTo>
                    <a:lnTo>
                      <a:pt x="36" y="96"/>
                    </a:lnTo>
                    <a:close/>
                    <a:moveTo>
                      <a:pt x="56" y="72"/>
                    </a:moveTo>
                    <a:lnTo>
                      <a:pt x="56" y="72"/>
                    </a:lnTo>
                    <a:cubicBezTo>
                      <a:pt x="53" y="75"/>
                      <a:pt x="50" y="78"/>
                      <a:pt x="47" y="82"/>
                    </a:cubicBezTo>
                    <a:cubicBezTo>
                      <a:pt x="53" y="90"/>
                      <a:pt x="59" y="95"/>
                      <a:pt x="67" y="98"/>
                    </a:cubicBezTo>
                    <a:cubicBezTo>
                      <a:pt x="66" y="91"/>
                      <a:pt x="66" y="81"/>
                      <a:pt x="68" y="75"/>
                    </a:cubicBezTo>
                    <a:lnTo>
                      <a:pt x="56" y="72"/>
                    </a:lnTo>
                    <a:lnTo>
                      <a:pt x="56" y="72"/>
                    </a:lnTo>
                    <a:close/>
                    <a:moveTo>
                      <a:pt x="214" y="53"/>
                    </a:moveTo>
                    <a:lnTo>
                      <a:pt x="214" y="53"/>
                    </a:lnTo>
                    <a:cubicBezTo>
                      <a:pt x="211" y="55"/>
                      <a:pt x="208" y="56"/>
                      <a:pt x="204" y="56"/>
                    </a:cubicBezTo>
                    <a:cubicBezTo>
                      <a:pt x="203" y="64"/>
                      <a:pt x="202" y="72"/>
                      <a:pt x="203" y="80"/>
                    </a:cubicBezTo>
                    <a:lnTo>
                      <a:pt x="218" y="64"/>
                    </a:lnTo>
                    <a:cubicBezTo>
                      <a:pt x="215" y="60"/>
                      <a:pt x="214" y="57"/>
                      <a:pt x="214" y="53"/>
                    </a:cubicBezTo>
                    <a:lnTo>
                      <a:pt x="214" y="53"/>
                    </a:lnTo>
                    <a:close/>
                    <a:moveTo>
                      <a:pt x="197" y="70"/>
                    </a:moveTo>
                    <a:lnTo>
                      <a:pt x="197" y="70"/>
                    </a:lnTo>
                    <a:cubicBezTo>
                      <a:pt x="193" y="69"/>
                      <a:pt x="189" y="68"/>
                      <a:pt x="187" y="64"/>
                    </a:cubicBezTo>
                    <a:cubicBezTo>
                      <a:pt x="186" y="62"/>
                      <a:pt x="192" y="63"/>
                      <a:pt x="193" y="63"/>
                    </a:cubicBezTo>
                    <a:cubicBezTo>
                      <a:pt x="195" y="63"/>
                      <a:pt x="196" y="62"/>
                      <a:pt x="198" y="62"/>
                    </a:cubicBezTo>
                    <a:cubicBezTo>
                      <a:pt x="198" y="59"/>
                      <a:pt x="198" y="56"/>
                      <a:pt x="199" y="53"/>
                    </a:cubicBezTo>
                    <a:cubicBezTo>
                      <a:pt x="199" y="53"/>
                      <a:pt x="199" y="52"/>
                      <a:pt x="199" y="52"/>
                    </a:cubicBezTo>
                    <a:cubicBezTo>
                      <a:pt x="199" y="51"/>
                      <a:pt x="199" y="50"/>
                      <a:pt x="199" y="49"/>
                    </a:cubicBezTo>
                    <a:cubicBezTo>
                      <a:pt x="200" y="46"/>
                      <a:pt x="205" y="46"/>
                      <a:pt x="205" y="50"/>
                    </a:cubicBezTo>
                    <a:cubicBezTo>
                      <a:pt x="221" y="49"/>
                      <a:pt x="218" y="25"/>
                      <a:pt x="201" y="29"/>
                    </a:cubicBezTo>
                    <a:cubicBezTo>
                      <a:pt x="197" y="29"/>
                      <a:pt x="196" y="24"/>
                      <a:pt x="200" y="23"/>
                    </a:cubicBezTo>
                    <a:cubicBezTo>
                      <a:pt x="204" y="22"/>
                      <a:pt x="207" y="22"/>
                      <a:pt x="210" y="23"/>
                    </a:cubicBezTo>
                    <a:cubicBezTo>
                      <a:pt x="208" y="0"/>
                      <a:pt x="172" y="14"/>
                      <a:pt x="192" y="32"/>
                    </a:cubicBezTo>
                    <a:cubicBezTo>
                      <a:pt x="195" y="34"/>
                      <a:pt x="192" y="39"/>
                      <a:pt x="189" y="36"/>
                    </a:cubicBezTo>
                    <a:cubicBezTo>
                      <a:pt x="185" y="33"/>
                      <a:pt x="183" y="30"/>
                      <a:pt x="182" y="27"/>
                    </a:cubicBezTo>
                    <a:cubicBezTo>
                      <a:pt x="169" y="29"/>
                      <a:pt x="172" y="45"/>
                      <a:pt x="181" y="48"/>
                    </a:cubicBezTo>
                    <a:lnTo>
                      <a:pt x="181" y="47"/>
                    </a:lnTo>
                    <a:cubicBezTo>
                      <a:pt x="182" y="44"/>
                      <a:pt x="187" y="45"/>
                      <a:pt x="186" y="49"/>
                    </a:cubicBezTo>
                    <a:lnTo>
                      <a:pt x="185" y="51"/>
                    </a:lnTo>
                    <a:cubicBezTo>
                      <a:pt x="185" y="52"/>
                      <a:pt x="185" y="52"/>
                      <a:pt x="185" y="52"/>
                    </a:cubicBezTo>
                    <a:lnTo>
                      <a:pt x="172" y="105"/>
                    </a:lnTo>
                    <a:cubicBezTo>
                      <a:pt x="175" y="105"/>
                      <a:pt x="177" y="106"/>
                      <a:pt x="179" y="106"/>
                    </a:cubicBezTo>
                    <a:lnTo>
                      <a:pt x="199" y="85"/>
                    </a:lnTo>
                    <a:cubicBezTo>
                      <a:pt x="197" y="80"/>
                      <a:pt x="197" y="75"/>
                      <a:pt x="197" y="70"/>
                    </a:cubicBezTo>
                    <a:lnTo>
                      <a:pt x="197" y="70"/>
                    </a:lnTo>
                    <a:close/>
                    <a:moveTo>
                      <a:pt x="225" y="90"/>
                    </a:moveTo>
                    <a:lnTo>
                      <a:pt x="225" y="90"/>
                    </a:lnTo>
                    <a:cubicBezTo>
                      <a:pt x="222" y="85"/>
                      <a:pt x="221" y="79"/>
                      <a:pt x="222" y="74"/>
                    </a:cubicBezTo>
                    <a:cubicBezTo>
                      <a:pt x="222" y="71"/>
                      <a:pt x="225" y="76"/>
                      <a:pt x="225" y="76"/>
                    </a:cubicBezTo>
                    <a:cubicBezTo>
                      <a:pt x="227" y="78"/>
                      <a:pt x="229" y="79"/>
                      <a:pt x="232" y="80"/>
                    </a:cubicBezTo>
                    <a:cubicBezTo>
                      <a:pt x="236" y="73"/>
                      <a:pt x="241" y="66"/>
                      <a:pt x="246" y="60"/>
                    </a:cubicBezTo>
                    <a:cubicBezTo>
                      <a:pt x="252" y="52"/>
                      <a:pt x="257" y="45"/>
                      <a:pt x="263" y="38"/>
                    </a:cubicBezTo>
                    <a:cubicBezTo>
                      <a:pt x="253" y="26"/>
                      <a:pt x="237" y="33"/>
                      <a:pt x="242" y="51"/>
                    </a:cubicBezTo>
                    <a:cubicBezTo>
                      <a:pt x="243" y="55"/>
                      <a:pt x="237" y="56"/>
                      <a:pt x="236" y="52"/>
                    </a:cubicBezTo>
                    <a:cubicBezTo>
                      <a:pt x="235" y="48"/>
                      <a:pt x="235" y="45"/>
                      <a:pt x="235" y="42"/>
                    </a:cubicBezTo>
                    <a:cubicBezTo>
                      <a:pt x="223" y="38"/>
                      <a:pt x="214" y="49"/>
                      <a:pt x="222" y="60"/>
                    </a:cubicBezTo>
                    <a:cubicBezTo>
                      <a:pt x="225" y="57"/>
                      <a:pt x="228" y="61"/>
                      <a:pt x="226" y="64"/>
                    </a:cubicBezTo>
                    <a:lnTo>
                      <a:pt x="204" y="87"/>
                    </a:lnTo>
                    <a:cubicBezTo>
                      <a:pt x="204" y="88"/>
                      <a:pt x="204" y="88"/>
                      <a:pt x="203" y="88"/>
                    </a:cubicBezTo>
                    <a:lnTo>
                      <a:pt x="186" y="107"/>
                    </a:lnTo>
                    <a:cubicBezTo>
                      <a:pt x="193" y="109"/>
                      <a:pt x="201" y="110"/>
                      <a:pt x="209" y="113"/>
                    </a:cubicBezTo>
                    <a:cubicBezTo>
                      <a:pt x="214" y="105"/>
                      <a:pt x="220" y="97"/>
                      <a:pt x="225" y="90"/>
                    </a:cubicBezTo>
                    <a:lnTo>
                      <a:pt x="225" y="90"/>
                    </a:lnTo>
                    <a:close/>
                    <a:moveTo>
                      <a:pt x="200" y="247"/>
                    </a:moveTo>
                    <a:lnTo>
                      <a:pt x="200" y="247"/>
                    </a:lnTo>
                    <a:cubicBezTo>
                      <a:pt x="231" y="234"/>
                      <a:pt x="241" y="209"/>
                      <a:pt x="240" y="189"/>
                    </a:cubicBezTo>
                    <a:cubicBezTo>
                      <a:pt x="233" y="199"/>
                      <a:pt x="226" y="210"/>
                      <a:pt x="219" y="219"/>
                    </a:cubicBezTo>
                    <a:cubicBezTo>
                      <a:pt x="213" y="229"/>
                      <a:pt x="206" y="238"/>
                      <a:pt x="200" y="247"/>
                    </a:cubicBezTo>
                    <a:lnTo>
                      <a:pt x="200" y="247"/>
                    </a:lnTo>
                    <a:close/>
                    <a:moveTo>
                      <a:pt x="262" y="176"/>
                    </a:moveTo>
                    <a:lnTo>
                      <a:pt x="262" y="176"/>
                    </a:lnTo>
                    <a:cubicBezTo>
                      <a:pt x="275" y="162"/>
                      <a:pt x="280" y="148"/>
                      <a:pt x="280" y="134"/>
                    </a:cubicBezTo>
                    <a:cubicBezTo>
                      <a:pt x="272" y="143"/>
                      <a:pt x="265" y="152"/>
                      <a:pt x="259" y="162"/>
                    </a:cubicBezTo>
                    <a:cubicBezTo>
                      <a:pt x="260" y="166"/>
                      <a:pt x="261" y="171"/>
                      <a:pt x="262" y="176"/>
                    </a:cubicBezTo>
                    <a:lnTo>
                      <a:pt x="262" y="176"/>
                    </a:lnTo>
                    <a:close/>
                    <a:moveTo>
                      <a:pt x="303" y="125"/>
                    </a:moveTo>
                    <a:lnTo>
                      <a:pt x="303" y="125"/>
                    </a:lnTo>
                    <a:cubicBezTo>
                      <a:pt x="317" y="114"/>
                      <a:pt x="322" y="102"/>
                      <a:pt x="322" y="87"/>
                    </a:cubicBezTo>
                    <a:cubicBezTo>
                      <a:pt x="314" y="94"/>
                      <a:pt x="307" y="101"/>
                      <a:pt x="300" y="109"/>
                    </a:cubicBezTo>
                    <a:cubicBezTo>
                      <a:pt x="301" y="115"/>
                      <a:pt x="302" y="120"/>
                      <a:pt x="303" y="125"/>
                    </a:cubicBezTo>
                    <a:lnTo>
                      <a:pt x="303" y="125"/>
                    </a:lnTo>
                    <a:close/>
                    <a:moveTo>
                      <a:pt x="302" y="148"/>
                    </a:moveTo>
                    <a:lnTo>
                      <a:pt x="302" y="148"/>
                    </a:lnTo>
                    <a:cubicBezTo>
                      <a:pt x="331" y="135"/>
                      <a:pt x="344" y="104"/>
                      <a:pt x="341" y="71"/>
                    </a:cubicBezTo>
                    <a:cubicBezTo>
                      <a:pt x="336" y="75"/>
                      <a:pt x="332" y="78"/>
                      <a:pt x="327" y="82"/>
                    </a:cubicBezTo>
                    <a:cubicBezTo>
                      <a:pt x="329" y="102"/>
                      <a:pt x="322" y="118"/>
                      <a:pt x="303" y="132"/>
                    </a:cubicBezTo>
                    <a:cubicBezTo>
                      <a:pt x="303" y="138"/>
                      <a:pt x="303" y="143"/>
                      <a:pt x="302" y="148"/>
                    </a:cubicBezTo>
                    <a:lnTo>
                      <a:pt x="302" y="148"/>
                    </a:lnTo>
                    <a:close/>
                    <a:moveTo>
                      <a:pt x="189" y="269"/>
                    </a:moveTo>
                    <a:lnTo>
                      <a:pt x="189" y="269"/>
                    </a:lnTo>
                    <a:cubicBezTo>
                      <a:pt x="189" y="269"/>
                      <a:pt x="189" y="269"/>
                      <a:pt x="189" y="269"/>
                    </a:cubicBezTo>
                    <a:cubicBezTo>
                      <a:pt x="222" y="266"/>
                      <a:pt x="251" y="240"/>
                      <a:pt x="257" y="205"/>
                    </a:cubicBezTo>
                    <a:cubicBezTo>
                      <a:pt x="257" y="204"/>
                      <a:pt x="257" y="204"/>
                      <a:pt x="257" y="204"/>
                    </a:cubicBezTo>
                    <a:cubicBezTo>
                      <a:pt x="258" y="197"/>
                      <a:pt x="258" y="190"/>
                      <a:pt x="257" y="182"/>
                    </a:cubicBezTo>
                    <a:cubicBezTo>
                      <a:pt x="257" y="182"/>
                      <a:pt x="257" y="181"/>
                      <a:pt x="257" y="181"/>
                    </a:cubicBezTo>
                    <a:cubicBezTo>
                      <a:pt x="257" y="177"/>
                      <a:pt x="256" y="172"/>
                      <a:pt x="254" y="168"/>
                    </a:cubicBezTo>
                    <a:cubicBezTo>
                      <a:pt x="251" y="172"/>
                      <a:pt x="248" y="177"/>
                      <a:pt x="244" y="182"/>
                    </a:cubicBezTo>
                    <a:cubicBezTo>
                      <a:pt x="249" y="207"/>
                      <a:pt x="238" y="242"/>
                      <a:pt x="194" y="255"/>
                    </a:cubicBezTo>
                    <a:cubicBezTo>
                      <a:pt x="191" y="260"/>
                      <a:pt x="187" y="264"/>
                      <a:pt x="184" y="269"/>
                    </a:cubicBezTo>
                    <a:cubicBezTo>
                      <a:pt x="185" y="269"/>
                      <a:pt x="187" y="269"/>
                      <a:pt x="189" y="269"/>
                    </a:cubicBezTo>
                    <a:lnTo>
                      <a:pt x="189" y="269"/>
                    </a:lnTo>
                    <a:close/>
                    <a:moveTo>
                      <a:pt x="68" y="369"/>
                    </a:moveTo>
                    <a:lnTo>
                      <a:pt x="68" y="369"/>
                    </a:lnTo>
                    <a:cubicBezTo>
                      <a:pt x="68" y="369"/>
                      <a:pt x="68" y="369"/>
                      <a:pt x="68" y="369"/>
                    </a:cubicBezTo>
                    <a:cubicBezTo>
                      <a:pt x="68" y="370"/>
                      <a:pt x="69" y="371"/>
                      <a:pt x="70" y="372"/>
                    </a:cubicBezTo>
                    <a:cubicBezTo>
                      <a:pt x="81" y="366"/>
                      <a:pt x="91" y="358"/>
                      <a:pt x="101" y="350"/>
                    </a:cubicBezTo>
                    <a:cubicBezTo>
                      <a:pt x="101" y="350"/>
                      <a:pt x="101" y="350"/>
                      <a:pt x="101" y="350"/>
                    </a:cubicBezTo>
                    <a:cubicBezTo>
                      <a:pt x="106" y="346"/>
                      <a:pt x="111" y="342"/>
                      <a:pt x="115" y="338"/>
                    </a:cubicBezTo>
                    <a:cubicBezTo>
                      <a:pt x="115" y="338"/>
                      <a:pt x="116" y="338"/>
                      <a:pt x="116" y="338"/>
                    </a:cubicBezTo>
                    <a:cubicBezTo>
                      <a:pt x="120" y="334"/>
                      <a:pt x="125" y="329"/>
                      <a:pt x="129" y="325"/>
                    </a:cubicBezTo>
                    <a:cubicBezTo>
                      <a:pt x="129" y="325"/>
                      <a:pt x="130" y="325"/>
                      <a:pt x="130" y="324"/>
                    </a:cubicBezTo>
                    <a:cubicBezTo>
                      <a:pt x="136" y="319"/>
                      <a:pt x="141" y="312"/>
                      <a:pt x="147" y="306"/>
                    </a:cubicBezTo>
                    <a:cubicBezTo>
                      <a:pt x="147" y="306"/>
                      <a:pt x="147" y="305"/>
                      <a:pt x="148" y="305"/>
                    </a:cubicBezTo>
                    <a:cubicBezTo>
                      <a:pt x="153" y="300"/>
                      <a:pt x="158" y="294"/>
                      <a:pt x="162" y="288"/>
                    </a:cubicBezTo>
                    <a:cubicBezTo>
                      <a:pt x="163" y="287"/>
                      <a:pt x="163" y="287"/>
                      <a:pt x="163" y="287"/>
                    </a:cubicBezTo>
                    <a:cubicBezTo>
                      <a:pt x="167" y="282"/>
                      <a:pt x="172" y="276"/>
                      <a:pt x="176" y="271"/>
                    </a:cubicBezTo>
                    <a:cubicBezTo>
                      <a:pt x="176" y="270"/>
                      <a:pt x="176" y="270"/>
                      <a:pt x="176" y="270"/>
                    </a:cubicBezTo>
                    <a:cubicBezTo>
                      <a:pt x="181" y="264"/>
                      <a:pt x="186" y="257"/>
                      <a:pt x="190" y="251"/>
                    </a:cubicBezTo>
                    <a:cubicBezTo>
                      <a:pt x="190" y="251"/>
                      <a:pt x="190" y="251"/>
                      <a:pt x="191" y="250"/>
                    </a:cubicBezTo>
                    <a:cubicBezTo>
                      <a:pt x="207" y="227"/>
                      <a:pt x="223" y="203"/>
                      <a:pt x="239" y="180"/>
                    </a:cubicBezTo>
                    <a:cubicBezTo>
                      <a:pt x="239" y="180"/>
                      <a:pt x="239" y="180"/>
                      <a:pt x="239" y="180"/>
                    </a:cubicBezTo>
                    <a:cubicBezTo>
                      <a:pt x="244" y="173"/>
                      <a:pt x="248" y="167"/>
                      <a:pt x="253" y="160"/>
                    </a:cubicBezTo>
                    <a:cubicBezTo>
                      <a:pt x="253" y="160"/>
                      <a:pt x="253" y="160"/>
                      <a:pt x="253" y="160"/>
                    </a:cubicBezTo>
                    <a:cubicBezTo>
                      <a:pt x="261" y="149"/>
                      <a:pt x="269" y="138"/>
                      <a:pt x="277" y="128"/>
                    </a:cubicBezTo>
                    <a:cubicBezTo>
                      <a:pt x="278" y="127"/>
                      <a:pt x="279" y="126"/>
                      <a:pt x="279" y="125"/>
                    </a:cubicBezTo>
                    <a:cubicBezTo>
                      <a:pt x="280" y="125"/>
                      <a:pt x="280" y="124"/>
                      <a:pt x="280" y="124"/>
                    </a:cubicBezTo>
                    <a:cubicBezTo>
                      <a:pt x="285" y="118"/>
                      <a:pt x="290" y="113"/>
                      <a:pt x="295" y="107"/>
                    </a:cubicBezTo>
                    <a:cubicBezTo>
                      <a:pt x="295" y="107"/>
                      <a:pt x="295" y="107"/>
                      <a:pt x="295" y="106"/>
                    </a:cubicBezTo>
                    <a:cubicBezTo>
                      <a:pt x="304" y="97"/>
                      <a:pt x="313" y="87"/>
                      <a:pt x="322" y="79"/>
                    </a:cubicBezTo>
                    <a:cubicBezTo>
                      <a:pt x="322" y="79"/>
                      <a:pt x="323" y="79"/>
                      <a:pt x="323" y="79"/>
                    </a:cubicBezTo>
                    <a:cubicBezTo>
                      <a:pt x="329" y="73"/>
                      <a:pt x="335" y="69"/>
                      <a:pt x="341" y="64"/>
                    </a:cubicBezTo>
                    <a:cubicBezTo>
                      <a:pt x="341" y="64"/>
                      <a:pt x="342" y="64"/>
                      <a:pt x="342" y="64"/>
                    </a:cubicBezTo>
                    <a:lnTo>
                      <a:pt x="343" y="63"/>
                    </a:lnTo>
                    <a:cubicBezTo>
                      <a:pt x="343" y="63"/>
                      <a:pt x="343" y="63"/>
                      <a:pt x="343" y="63"/>
                    </a:cubicBezTo>
                    <a:cubicBezTo>
                      <a:pt x="344" y="62"/>
                      <a:pt x="345" y="61"/>
                      <a:pt x="346" y="61"/>
                    </a:cubicBezTo>
                    <a:lnTo>
                      <a:pt x="340" y="45"/>
                    </a:lnTo>
                    <a:cubicBezTo>
                      <a:pt x="337" y="47"/>
                      <a:pt x="334" y="50"/>
                      <a:pt x="331" y="52"/>
                    </a:cubicBezTo>
                    <a:cubicBezTo>
                      <a:pt x="331" y="52"/>
                      <a:pt x="331" y="53"/>
                      <a:pt x="331" y="53"/>
                    </a:cubicBezTo>
                    <a:cubicBezTo>
                      <a:pt x="225" y="140"/>
                      <a:pt x="180" y="283"/>
                      <a:pt x="63" y="361"/>
                    </a:cubicBezTo>
                    <a:cubicBezTo>
                      <a:pt x="65" y="364"/>
                      <a:pt x="66" y="366"/>
                      <a:pt x="68" y="369"/>
                    </a:cubicBezTo>
                    <a:lnTo>
                      <a:pt x="68" y="369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41" name="Freeform 12">
                <a:extLst>
                  <a:ext uri="{FF2B5EF4-FFF2-40B4-BE49-F238E27FC236}">
                    <a16:creationId xmlns:a16="http://schemas.microsoft.com/office/drawing/2014/main" id="{D18D90BA-C96E-27CA-B4A6-CF3536A50FC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94614" y="509588"/>
                <a:ext cx="328613" cy="385762"/>
              </a:xfrm>
              <a:custGeom>
                <a:avLst/>
                <a:gdLst>
                  <a:gd name="T0" fmla="*/ 159 w 404"/>
                  <a:gd name="T1" fmla="*/ 338 h 470"/>
                  <a:gd name="T2" fmla="*/ 185 w 404"/>
                  <a:gd name="T3" fmla="*/ 332 h 470"/>
                  <a:gd name="T4" fmla="*/ 193 w 404"/>
                  <a:gd name="T5" fmla="*/ 297 h 470"/>
                  <a:gd name="T6" fmla="*/ 161 w 404"/>
                  <a:gd name="T7" fmla="*/ 281 h 470"/>
                  <a:gd name="T8" fmla="*/ 137 w 404"/>
                  <a:gd name="T9" fmla="*/ 310 h 470"/>
                  <a:gd name="T10" fmla="*/ 83 w 404"/>
                  <a:gd name="T11" fmla="*/ 444 h 470"/>
                  <a:gd name="T12" fmla="*/ 107 w 404"/>
                  <a:gd name="T13" fmla="*/ 433 h 470"/>
                  <a:gd name="T14" fmla="*/ 155 w 404"/>
                  <a:gd name="T15" fmla="*/ 343 h 470"/>
                  <a:gd name="T16" fmla="*/ 84 w 404"/>
                  <a:gd name="T17" fmla="*/ 429 h 470"/>
                  <a:gd name="T18" fmla="*/ 57 w 404"/>
                  <a:gd name="T19" fmla="*/ 416 h 470"/>
                  <a:gd name="T20" fmla="*/ 59 w 404"/>
                  <a:gd name="T21" fmla="*/ 345 h 470"/>
                  <a:gd name="T22" fmla="*/ 83 w 404"/>
                  <a:gd name="T23" fmla="*/ 444 h 470"/>
                  <a:gd name="T24" fmla="*/ 90 w 404"/>
                  <a:gd name="T25" fmla="*/ 448 h 470"/>
                  <a:gd name="T26" fmla="*/ 108 w 404"/>
                  <a:gd name="T27" fmla="*/ 438 h 470"/>
                  <a:gd name="T28" fmla="*/ 115 w 404"/>
                  <a:gd name="T29" fmla="*/ 434 h 470"/>
                  <a:gd name="T30" fmla="*/ 127 w 404"/>
                  <a:gd name="T31" fmla="*/ 424 h 470"/>
                  <a:gd name="T32" fmla="*/ 161 w 404"/>
                  <a:gd name="T33" fmla="*/ 344 h 470"/>
                  <a:gd name="T34" fmla="*/ 280 w 404"/>
                  <a:gd name="T35" fmla="*/ 459 h 470"/>
                  <a:gd name="T36" fmla="*/ 166 w 404"/>
                  <a:gd name="T37" fmla="*/ 345 h 470"/>
                  <a:gd name="T38" fmla="*/ 161 w 404"/>
                  <a:gd name="T39" fmla="*/ 268 h 470"/>
                  <a:gd name="T40" fmla="*/ 166 w 404"/>
                  <a:gd name="T41" fmla="*/ 275 h 470"/>
                  <a:gd name="T42" fmla="*/ 161 w 404"/>
                  <a:gd name="T43" fmla="*/ 268 h 470"/>
                  <a:gd name="T44" fmla="*/ 199 w 404"/>
                  <a:gd name="T45" fmla="*/ 297 h 470"/>
                  <a:gd name="T46" fmla="*/ 331 w 404"/>
                  <a:gd name="T47" fmla="*/ 362 h 470"/>
                  <a:gd name="T48" fmla="*/ 368 w 404"/>
                  <a:gd name="T49" fmla="*/ 285 h 470"/>
                  <a:gd name="T50" fmla="*/ 323 w 404"/>
                  <a:gd name="T51" fmla="*/ 281 h 470"/>
                  <a:gd name="T52" fmla="*/ 368 w 404"/>
                  <a:gd name="T53" fmla="*/ 279 h 470"/>
                  <a:gd name="T54" fmla="*/ 377 w 404"/>
                  <a:gd name="T55" fmla="*/ 243 h 470"/>
                  <a:gd name="T56" fmla="*/ 345 w 404"/>
                  <a:gd name="T57" fmla="*/ 219 h 470"/>
                  <a:gd name="T58" fmla="*/ 347 w 404"/>
                  <a:gd name="T59" fmla="*/ 245 h 470"/>
                  <a:gd name="T60" fmla="*/ 383 w 404"/>
                  <a:gd name="T61" fmla="*/ 239 h 470"/>
                  <a:gd name="T62" fmla="*/ 367 w 404"/>
                  <a:gd name="T63" fmla="*/ 129 h 470"/>
                  <a:gd name="T64" fmla="*/ 182 w 404"/>
                  <a:gd name="T65" fmla="*/ 233 h 470"/>
                  <a:gd name="T66" fmla="*/ 175 w 404"/>
                  <a:gd name="T67" fmla="*/ 239 h 470"/>
                  <a:gd name="T68" fmla="*/ 170 w 404"/>
                  <a:gd name="T69" fmla="*/ 234 h 470"/>
                  <a:gd name="T70" fmla="*/ 187 w 404"/>
                  <a:gd name="T71" fmla="*/ 282 h 470"/>
                  <a:gd name="T72" fmla="*/ 174 w 404"/>
                  <a:gd name="T73" fmla="*/ 239 h 470"/>
                  <a:gd name="T74" fmla="*/ 273 w 404"/>
                  <a:gd name="T75" fmla="*/ 38 h 470"/>
                  <a:gd name="T76" fmla="*/ 262 w 404"/>
                  <a:gd name="T77" fmla="*/ 38 h 470"/>
                  <a:gd name="T78" fmla="*/ 273 w 404"/>
                  <a:gd name="T79" fmla="*/ 38 h 470"/>
                  <a:gd name="T80" fmla="*/ 282 w 404"/>
                  <a:gd name="T81" fmla="*/ 26 h 470"/>
                  <a:gd name="T82" fmla="*/ 288 w 404"/>
                  <a:gd name="T83" fmla="*/ 20 h 470"/>
                  <a:gd name="T84" fmla="*/ 258 w 404"/>
                  <a:gd name="T85" fmla="*/ 56 h 470"/>
                  <a:gd name="T86" fmla="*/ 254 w 404"/>
                  <a:gd name="T87" fmla="*/ 52 h 470"/>
                  <a:gd name="T88" fmla="*/ 98 w 404"/>
                  <a:gd name="T89" fmla="*/ 6 h 470"/>
                  <a:gd name="T90" fmla="*/ 87 w 404"/>
                  <a:gd name="T91" fmla="*/ 6 h 470"/>
                  <a:gd name="T92" fmla="*/ 98 w 404"/>
                  <a:gd name="T93" fmla="*/ 6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04" h="470">
                    <a:moveTo>
                      <a:pt x="159" y="338"/>
                    </a:moveTo>
                    <a:lnTo>
                      <a:pt x="159" y="338"/>
                    </a:lnTo>
                    <a:cubicBezTo>
                      <a:pt x="159" y="338"/>
                      <a:pt x="159" y="338"/>
                      <a:pt x="159" y="338"/>
                    </a:cubicBezTo>
                    <a:cubicBezTo>
                      <a:pt x="161" y="339"/>
                      <a:pt x="164" y="339"/>
                      <a:pt x="166" y="339"/>
                    </a:cubicBezTo>
                    <a:cubicBezTo>
                      <a:pt x="173" y="339"/>
                      <a:pt x="180" y="337"/>
                      <a:pt x="185" y="332"/>
                    </a:cubicBezTo>
                    <a:cubicBezTo>
                      <a:pt x="185" y="332"/>
                      <a:pt x="185" y="332"/>
                      <a:pt x="185" y="332"/>
                    </a:cubicBezTo>
                    <a:cubicBezTo>
                      <a:pt x="192" y="327"/>
                      <a:pt x="196" y="319"/>
                      <a:pt x="196" y="310"/>
                    </a:cubicBezTo>
                    <a:cubicBezTo>
                      <a:pt x="196" y="305"/>
                      <a:pt x="195" y="301"/>
                      <a:pt x="193" y="298"/>
                    </a:cubicBezTo>
                    <a:cubicBezTo>
                      <a:pt x="193" y="297"/>
                      <a:pt x="193" y="297"/>
                      <a:pt x="193" y="297"/>
                    </a:cubicBezTo>
                    <a:cubicBezTo>
                      <a:pt x="188" y="287"/>
                      <a:pt x="178" y="281"/>
                      <a:pt x="166" y="281"/>
                    </a:cubicBezTo>
                    <a:cubicBezTo>
                      <a:pt x="165" y="281"/>
                      <a:pt x="163" y="281"/>
                      <a:pt x="162" y="281"/>
                    </a:cubicBezTo>
                    <a:lnTo>
                      <a:pt x="161" y="281"/>
                    </a:lnTo>
                    <a:cubicBezTo>
                      <a:pt x="156" y="282"/>
                      <a:pt x="151" y="284"/>
                      <a:pt x="147" y="288"/>
                    </a:cubicBezTo>
                    <a:lnTo>
                      <a:pt x="147" y="288"/>
                    </a:lnTo>
                    <a:cubicBezTo>
                      <a:pt x="141" y="293"/>
                      <a:pt x="137" y="301"/>
                      <a:pt x="137" y="310"/>
                    </a:cubicBezTo>
                    <a:cubicBezTo>
                      <a:pt x="137" y="323"/>
                      <a:pt x="146" y="335"/>
                      <a:pt x="159" y="338"/>
                    </a:cubicBezTo>
                    <a:lnTo>
                      <a:pt x="159" y="338"/>
                    </a:lnTo>
                    <a:close/>
                    <a:moveTo>
                      <a:pt x="83" y="444"/>
                    </a:moveTo>
                    <a:lnTo>
                      <a:pt x="83" y="444"/>
                    </a:lnTo>
                    <a:cubicBezTo>
                      <a:pt x="91" y="441"/>
                      <a:pt x="99" y="438"/>
                      <a:pt x="106" y="433"/>
                    </a:cubicBezTo>
                    <a:cubicBezTo>
                      <a:pt x="106" y="433"/>
                      <a:pt x="106" y="433"/>
                      <a:pt x="107" y="433"/>
                    </a:cubicBezTo>
                    <a:cubicBezTo>
                      <a:pt x="113" y="429"/>
                      <a:pt x="119" y="424"/>
                      <a:pt x="124" y="419"/>
                    </a:cubicBezTo>
                    <a:cubicBezTo>
                      <a:pt x="124" y="419"/>
                      <a:pt x="124" y="419"/>
                      <a:pt x="124" y="419"/>
                    </a:cubicBezTo>
                    <a:cubicBezTo>
                      <a:pt x="149" y="394"/>
                      <a:pt x="156" y="361"/>
                      <a:pt x="155" y="343"/>
                    </a:cubicBezTo>
                    <a:cubicBezTo>
                      <a:pt x="150" y="341"/>
                      <a:pt x="144" y="338"/>
                      <a:pt x="140" y="333"/>
                    </a:cubicBezTo>
                    <a:cubicBezTo>
                      <a:pt x="143" y="366"/>
                      <a:pt x="133" y="405"/>
                      <a:pt x="86" y="429"/>
                    </a:cubicBezTo>
                    <a:cubicBezTo>
                      <a:pt x="85" y="429"/>
                      <a:pt x="85" y="429"/>
                      <a:pt x="84" y="429"/>
                    </a:cubicBezTo>
                    <a:cubicBezTo>
                      <a:pt x="84" y="429"/>
                      <a:pt x="83" y="429"/>
                      <a:pt x="83" y="429"/>
                    </a:cubicBezTo>
                    <a:cubicBezTo>
                      <a:pt x="75" y="426"/>
                      <a:pt x="66" y="422"/>
                      <a:pt x="59" y="417"/>
                    </a:cubicBezTo>
                    <a:cubicBezTo>
                      <a:pt x="58" y="416"/>
                      <a:pt x="58" y="416"/>
                      <a:pt x="57" y="416"/>
                    </a:cubicBezTo>
                    <a:cubicBezTo>
                      <a:pt x="51" y="411"/>
                      <a:pt x="45" y="405"/>
                      <a:pt x="41" y="398"/>
                    </a:cubicBezTo>
                    <a:cubicBezTo>
                      <a:pt x="41" y="397"/>
                      <a:pt x="41" y="397"/>
                      <a:pt x="40" y="397"/>
                    </a:cubicBezTo>
                    <a:cubicBezTo>
                      <a:pt x="31" y="381"/>
                      <a:pt x="33" y="361"/>
                      <a:pt x="59" y="345"/>
                    </a:cubicBezTo>
                    <a:cubicBezTo>
                      <a:pt x="58" y="341"/>
                      <a:pt x="56" y="337"/>
                      <a:pt x="54" y="333"/>
                    </a:cubicBezTo>
                    <a:cubicBezTo>
                      <a:pt x="0" y="370"/>
                      <a:pt x="22" y="416"/>
                      <a:pt x="83" y="444"/>
                    </a:cubicBezTo>
                    <a:lnTo>
                      <a:pt x="83" y="444"/>
                    </a:lnTo>
                    <a:close/>
                    <a:moveTo>
                      <a:pt x="108" y="438"/>
                    </a:moveTo>
                    <a:lnTo>
                      <a:pt x="108" y="438"/>
                    </a:lnTo>
                    <a:cubicBezTo>
                      <a:pt x="103" y="442"/>
                      <a:pt x="97" y="445"/>
                      <a:pt x="90" y="448"/>
                    </a:cubicBezTo>
                    <a:cubicBezTo>
                      <a:pt x="122" y="461"/>
                      <a:pt x="164" y="470"/>
                      <a:pt x="208" y="469"/>
                    </a:cubicBezTo>
                    <a:cubicBezTo>
                      <a:pt x="182" y="459"/>
                      <a:pt x="133" y="443"/>
                      <a:pt x="108" y="438"/>
                    </a:cubicBezTo>
                    <a:lnTo>
                      <a:pt x="108" y="438"/>
                    </a:lnTo>
                    <a:close/>
                    <a:moveTo>
                      <a:pt x="127" y="424"/>
                    </a:moveTo>
                    <a:lnTo>
                      <a:pt x="127" y="424"/>
                    </a:lnTo>
                    <a:cubicBezTo>
                      <a:pt x="123" y="428"/>
                      <a:pt x="119" y="431"/>
                      <a:pt x="115" y="434"/>
                    </a:cubicBezTo>
                    <a:cubicBezTo>
                      <a:pt x="146" y="441"/>
                      <a:pt x="202" y="459"/>
                      <a:pt x="222" y="468"/>
                    </a:cubicBezTo>
                    <a:cubicBezTo>
                      <a:pt x="234" y="468"/>
                      <a:pt x="246" y="466"/>
                      <a:pt x="258" y="464"/>
                    </a:cubicBezTo>
                    <a:cubicBezTo>
                      <a:pt x="224" y="453"/>
                      <a:pt x="157" y="432"/>
                      <a:pt x="127" y="424"/>
                    </a:cubicBezTo>
                    <a:lnTo>
                      <a:pt x="127" y="424"/>
                    </a:lnTo>
                    <a:close/>
                    <a:moveTo>
                      <a:pt x="161" y="344"/>
                    </a:moveTo>
                    <a:lnTo>
                      <a:pt x="161" y="344"/>
                    </a:lnTo>
                    <a:cubicBezTo>
                      <a:pt x="161" y="363"/>
                      <a:pt x="154" y="395"/>
                      <a:pt x="131" y="420"/>
                    </a:cubicBezTo>
                    <a:cubicBezTo>
                      <a:pt x="166" y="428"/>
                      <a:pt x="241" y="452"/>
                      <a:pt x="269" y="462"/>
                    </a:cubicBezTo>
                    <a:cubicBezTo>
                      <a:pt x="273" y="461"/>
                      <a:pt x="277" y="460"/>
                      <a:pt x="280" y="459"/>
                    </a:cubicBezTo>
                    <a:cubicBezTo>
                      <a:pt x="276" y="437"/>
                      <a:pt x="276" y="405"/>
                      <a:pt x="287" y="370"/>
                    </a:cubicBezTo>
                    <a:cubicBezTo>
                      <a:pt x="256" y="368"/>
                      <a:pt x="220" y="358"/>
                      <a:pt x="187" y="338"/>
                    </a:cubicBezTo>
                    <a:cubicBezTo>
                      <a:pt x="181" y="342"/>
                      <a:pt x="174" y="345"/>
                      <a:pt x="166" y="345"/>
                    </a:cubicBezTo>
                    <a:cubicBezTo>
                      <a:pt x="164" y="345"/>
                      <a:pt x="163" y="345"/>
                      <a:pt x="161" y="344"/>
                    </a:cubicBezTo>
                    <a:lnTo>
                      <a:pt x="161" y="344"/>
                    </a:lnTo>
                    <a:close/>
                    <a:moveTo>
                      <a:pt x="161" y="268"/>
                    </a:moveTo>
                    <a:lnTo>
                      <a:pt x="161" y="268"/>
                    </a:lnTo>
                    <a:cubicBezTo>
                      <a:pt x="161" y="271"/>
                      <a:pt x="162" y="273"/>
                      <a:pt x="163" y="275"/>
                    </a:cubicBezTo>
                    <a:cubicBezTo>
                      <a:pt x="164" y="275"/>
                      <a:pt x="165" y="275"/>
                      <a:pt x="166" y="275"/>
                    </a:cubicBezTo>
                    <a:cubicBezTo>
                      <a:pt x="172" y="275"/>
                      <a:pt x="177" y="276"/>
                      <a:pt x="182" y="279"/>
                    </a:cubicBezTo>
                    <a:cubicBezTo>
                      <a:pt x="185" y="263"/>
                      <a:pt x="170" y="257"/>
                      <a:pt x="161" y="268"/>
                    </a:cubicBezTo>
                    <a:lnTo>
                      <a:pt x="161" y="268"/>
                    </a:lnTo>
                    <a:close/>
                    <a:moveTo>
                      <a:pt x="181" y="240"/>
                    </a:moveTo>
                    <a:lnTo>
                      <a:pt x="181" y="240"/>
                    </a:lnTo>
                    <a:cubicBezTo>
                      <a:pt x="206" y="246"/>
                      <a:pt x="214" y="278"/>
                      <a:pt x="199" y="297"/>
                    </a:cubicBezTo>
                    <a:cubicBezTo>
                      <a:pt x="200" y="301"/>
                      <a:pt x="201" y="305"/>
                      <a:pt x="201" y="310"/>
                    </a:cubicBezTo>
                    <a:cubicBezTo>
                      <a:pt x="201" y="319"/>
                      <a:pt x="197" y="328"/>
                      <a:pt x="191" y="334"/>
                    </a:cubicBezTo>
                    <a:cubicBezTo>
                      <a:pt x="240" y="364"/>
                      <a:pt x="295" y="369"/>
                      <a:pt x="331" y="362"/>
                    </a:cubicBezTo>
                    <a:cubicBezTo>
                      <a:pt x="369" y="354"/>
                      <a:pt x="382" y="333"/>
                      <a:pt x="359" y="312"/>
                    </a:cubicBezTo>
                    <a:cubicBezTo>
                      <a:pt x="354" y="308"/>
                      <a:pt x="366" y="297"/>
                      <a:pt x="374" y="296"/>
                    </a:cubicBezTo>
                    <a:cubicBezTo>
                      <a:pt x="375" y="291"/>
                      <a:pt x="373" y="287"/>
                      <a:pt x="368" y="285"/>
                    </a:cubicBezTo>
                    <a:cubicBezTo>
                      <a:pt x="357" y="284"/>
                      <a:pt x="338" y="290"/>
                      <a:pt x="325" y="293"/>
                    </a:cubicBezTo>
                    <a:cubicBezTo>
                      <a:pt x="325" y="295"/>
                      <a:pt x="321" y="296"/>
                      <a:pt x="320" y="293"/>
                    </a:cubicBezTo>
                    <a:cubicBezTo>
                      <a:pt x="319" y="289"/>
                      <a:pt x="322" y="283"/>
                      <a:pt x="323" y="281"/>
                    </a:cubicBezTo>
                    <a:cubicBezTo>
                      <a:pt x="325" y="277"/>
                      <a:pt x="329" y="280"/>
                      <a:pt x="328" y="283"/>
                    </a:cubicBezTo>
                    <a:cubicBezTo>
                      <a:pt x="327" y="284"/>
                      <a:pt x="327" y="285"/>
                      <a:pt x="326" y="287"/>
                    </a:cubicBezTo>
                    <a:cubicBezTo>
                      <a:pt x="339" y="284"/>
                      <a:pt x="356" y="278"/>
                      <a:pt x="368" y="279"/>
                    </a:cubicBezTo>
                    <a:cubicBezTo>
                      <a:pt x="371" y="277"/>
                      <a:pt x="379" y="271"/>
                      <a:pt x="378" y="267"/>
                    </a:cubicBezTo>
                    <a:cubicBezTo>
                      <a:pt x="377" y="266"/>
                      <a:pt x="376" y="265"/>
                      <a:pt x="375" y="263"/>
                    </a:cubicBezTo>
                    <a:cubicBezTo>
                      <a:pt x="369" y="255"/>
                      <a:pt x="371" y="249"/>
                      <a:pt x="377" y="243"/>
                    </a:cubicBezTo>
                    <a:cubicBezTo>
                      <a:pt x="367" y="242"/>
                      <a:pt x="355" y="243"/>
                      <a:pt x="349" y="250"/>
                    </a:cubicBezTo>
                    <a:cubicBezTo>
                      <a:pt x="345" y="255"/>
                      <a:pt x="338" y="243"/>
                      <a:pt x="338" y="242"/>
                    </a:cubicBezTo>
                    <a:cubicBezTo>
                      <a:pt x="335" y="236"/>
                      <a:pt x="335" y="228"/>
                      <a:pt x="345" y="219"/>
                    </a:cubicBezTo>
                    <a:cubicBezTo>
                      <a:pt x="347" y="216"/>
                      <a:pt x="351" y="221"/>
                      <a:pt x="349" y="223"/>
                    </a:cubicBezTo>
                    <a:cubicBezTo>
                      <a:pt x="341" y="230"/>
                      <a:pt x="339" y="237"/>
                      <a:pt x="346" y="244"/>
                    </a:cubicBezTo>
                    <a:lnTo>
                      <a:pt x="347" y="245"/>
                    </a:lnTo>
                    <a:cubicBezTo>
                      <a:pt x="357" y="237"/>
                      <a:pt x="371" y="236"/>
                      <a:pt x="383" y="239"/>
                    </a:cubicBezTo>
                    <a:lnTo>
                      <a:pt x="383" y="239"/>
                    </a:lnTo>
                    <a:lnTo>
                      <a:pt x="383" y="239"/>
                    </a:lnTo>
                    <a:cubicBezTo>
                      <a:pt x="404" y="237"/>
                      <a:pt x="403" y="229"/>
                      <a:pt x="397" y="213"/>
                    </a:cubicBezTo>
                    <a:cubicBezTo>
                      <a:pt x="395" y="207"/>
                      <a:pt x="392" y="200"/>
                      <a:pt x="389" y="191"/>
                    </a:cubicBezTo>
                    <a:cubicBezTo>
                      <a:pt x="384" y="180"/>
                      <a:pt x="376" y="155"/>
                      <a:pt x="367" y="129"/>
                    </a:cubicBezTo>
                    <a:cubicBezTo>
                      <a:pt x="343" y="119"/>
                      <a:pt x="308" y="125"/>
                      <a:pt x="282" y="137"/>
                    </a:cubicBezTo>
                    <a:cubicBezTo>
                      <a:pt x="275" y="147"/>
                      <a:pt x="266" y="156"/>
                      <a:pt x="252" y="165"/>
                    </a:cubicBezTo>
                    <a:cubicBezTo>
                      <a:pt x="246" y="202"/>
                      <a:pt x="216" y="229"/>
                      <a:pt x="182" y="233"/>
                    </a:cubicBezTo>
                    <a:lnTo>
                      <a:pt x="181" y="240"/>
                    </a:lnTo>
                    <a:lnTo>
                      <a:pt x="181" y="240"/>
                    </a:lnTo>
                    <a:close/>
                    <a:moveTo>
                      <a:pt x="175" y="239"/>
                    </a:moveTo>
                    <a:lnTo>
                      <a:pt x="175" y="239"/>
                    </a:lnTo>
                    <a:lnTo>
                      <a:pt x="176" y="234"/>
                    </a:lnTo>
                    <a:cubicBezTo>
                      <a:pt x="174" y="234"/>
                      <a:pt x="172" y="234"/>
                      <a:pt x="170" y="234"/>
                    </a:cubicBezTo>
                    <a:cubicBezTo>
                      <a:pt x="166" y="239"/>
                      <a:pt x="162" y="244"/>
                      <a:pt x="158" y="249"/>
                    </a:cubicBezTo>
                    <a:cubicBezTo>
                      <a:pt x="158" y="253"/>
                      <a:pt x="158" y="258"/>
                      <a:pt x="159" y="261"/>
                    </a:cubicBezTo>
                    <a:cubicBezTo>
                      <a:pt x="171" y="252"/>
                      <a:pt x="194" y="258"/>
                      <a:pt x="187" y="282"/>
                    </a:cubicBezTo>
                    <a:cubicBezTo>
                      <a:pt x="190" y="284"/>
                      <a:pt x="193" y="287"/>
                      <a:pt x="196" y="291"/>
                    </a:cubicBezTo>
                    <a:cubicBezTo>
                      <a:pt x="208" y="274"/>
                      <a:pt x="198" y="245"/>
                      <a:pt x="173" y="245"/>
                    </a:cubicBezTo>
                    <a:cubicBezTo>
                      <a:pt x="170" y="244"/>
                      <a:pt x="170" y="239"/>
                      <a:pt x="174" y="239"/>
                    </a:cubicBezTo>
                    <a:cubicBezTo>
                      <a:pt x="174" y="239"/>
                      <a:pt x="175" y="239"/>
                      <a:pt x="175" y="239"/>
                    </a:cubicBezTo>
                    <a:lnTo>
                      <a:pt x="175" y="239"/>
                    </a:lnTo>
                    <a:close/>
                    <a:moveTo>
                      <a:pt x="273" y="38"/>
                    </a:moveTo>
                    <a:lnTo>
                      <a:pt x="273" y="38"/>
                    </a:lnTo>
                    <a:cubicBezTo>
                      <a:pt x="273" y="41"/>
                      <a:pt x="270" y="43"/>
                      <a:pt x="268" y="43"/>
                    </a:cubicBezTo>
                    <a:cubicBezTo>
                      <a:pt x="265" y="43"/>
                      <a:pt x="262" y="41"/>
                      <a:pt x="262" y="38"/>
                    </a:cubicBezTo>
                    <a:cubicBezTo>
                      <a:pt x="262" y="35"/>
                      <a:pt x="265" y="33"/>
                      <a:pt x="268" y="33"/>
                    </a:cubicBezTo>
                    <a:cubicBezTo>
                      <a:pt x="270" y="33"/>
                      <a:pt x="273" y="35"/>
                      <a:pt x="273" y="38"/>
                    </a:cubicBezTo>
                    <a:lnTo>
                      <a:pt x="273" y="38"/>
                    </a:lnTo>
                    <a:close/>
                    <a:moveTo>
                      <a:pt x="288" y="20"/>
                    </a:moveTo>
                    <a:lnTo>
                      <a:pt x="288" y="20"/>
                    </a:lnTo>
                    <a:cubicBezTo>
                      <a:pt x="288" y="24"/>
                      <a:pt x="285" y="26"/>
                      <a:pt x="282" y="26"/>
                    </a:cubicBezTo>
                    <a:cubicBezTo>
                      <a:pt x="279" y="26"/>
                      <a:pt x="276" y="24"/>
                      <a:pt x="276" y="20"/>
                    </a:cubicBezTo>
                    <a:cubicBezTo>
                      <a:pt x="276" y="17"/>
                      <a:pt x="279" y="15"/>
                      <a:pt x="282" y="15"/>
                    </a:cubicBezTo>
                    <a:cubicBezTo>
                      <a:pt x="285" y="15"/>
                      <a:pt x="288" y="17"/>
                      <a:pt x="288" y="20"/>
                    </a:cubicBezTo>
                    <a:lnTo>
                      <a:pt x="288" y="20"/>
                    </a:lnTo>
                    <a:close/>
                    <a:moveTo>
                      <a:pt x="258" y="56"/>
                    </a:moveTo>
                    <a:lnTo>
                      <a:pt x="258" y="56"/>
                    </a:lnTo>
                    <a:cubicBezTo>
                      <a:pt x="258" y="59"/>
                      <a:pt x="256" y="61"/>
                      <a:pt x="254" y="61"/>
                    </a:cubicBezTo>
                    <a:cubicBezTo>
                      <a:pt x="251" y="61"/>
                      <a:pt x="249" y="59"/>
                      <a:pt x="249" y="56"/>
                    </a:cubicBezTo>
                    <a:cubicBezTo>
                      <a:pt x="249" y="54"/>
                      <a:pt x="251" y="52"/>
                      <a:pt x="254" y="52"/>
                    </a:cubicBezTo>
                    <a:cubicBezTo>
                      <a:pt x="256" y="52"/>
                      <a:pt x="258" y="54"/>
                      <a:pt x="258" y="56"/>
                    </a:cubicBezTo>
                    <a:lnTo>
                      <a:pt x="258" y="56"/>
                    </a:lnTo>
                    <a:close/>
                    <a:moveTo>
                      <a:pt x="98" y="6"/>
                    </a:moveTo>
                    <a:lnTo>
                      <a:pt x="98" y="6"/>
                    </a:lnTo>
                    <a:cubicBezTo>
                      <a:pt x="98" y="9"/>
                      <a:pt x="95" y="12"/>
                      <a:pt x="92" y="12"/>
                    </a:cubicBezTo>
                    <a:cubicBezTo>
                      <a:pt x="89" y="12"/>
                      <a:pt x="87" y="9"/>
                      <a:pt x="87" y="6"/>
                    </a:cubicBezTo>
                    <a:cubicBezTo>
                      <a:pt x="87" y="3"/>
                      <a:pt x="89" y="0"/>
                      <a:pt x="92" y="0"/>
                    </a:cubicBezTo>
                    <a:cubicBezTo>
                      <a:pt x="95" y="0"/>
                      <a:pt x="98" y="3"/>
                      <a:pt x="98" y="6"/>
                    </a:cubicBezTo>
                    <a:lnTo>
                      <a:pt x="98" y="6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42" name="Freeform 13">
                <a:extLst>
                  <a:ext uri="{FF2B5EF4-FFF2-40B4-BE49-F238E27FC236}">
                    <a16:creationId xmlns:a16="http://schemas.microsoft.com/office/drawing/2014/main" id="{F20618AB-D314-1658-F6E8-60F3B29150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16848" y="631826"/>
                <a:ext cx="188913" cy="146050"/>
              </a:xfrm>
              <a:custGeom>
                <a:avLst/>
                <a:gdLst>
                  <a:gd name="T0" fmla="*/ 15 w 232"/>
                  <a:gd name="T1" fmla="*/ 172 h 178"/>
                  <a:gd name="T2" fmla="*/ 15 w 232"/>
                  <a:gd name="T3" fmla="*/ 172 h 178"/>
                  <a:gd name="T4" fmla="*/ 25 w 232"/>
                  <a:gd name="T5" fmla="*/ 162 h 178"/>
                  <a:gd name="T6" fmla="*/ 15 w 232"/>
                  <a:gd name="T7" fmla="*/ 152 h 178"/>
                  <a:gd name="T8" fmla="*/ 5 w 232"/>
                  <a:gd name="T9" fmla="*/ 162 h 178"/>
                  <a:gd name="T10" fmla="*/ 15 w 232"/>
                  <a:gd name="T11" fmla="*/ 172 h 178"/>
                  <a:gd name="T12" fmla="*/ 15 w 232"/>
                  <a:gd name="T13" fmla="*/ 172 h 178"/>
                  <a:gd name="T14" fmla="*/ 15 w 232"/>
                  <a:gd name="T15" fmla="*/ 178 h 178"/>
                  <a:gd name="T16" fmla="*/ 15 w 232"/>
                  <a:gd name="T17" fmla="*/ 178 h 178"/>
                  <a:gd name="T18" fmla="*/ 0 w 232"/>
                  <a:gd name="T19" fmla="*/ 162 h 178"/>
                  <a:gd name="T20" fmla="*/ 15 w 232"/>
                  <a:gd name="T21" fmla="*/ 146 h 178"/>
                  <a:gd name="T22" fmla="*/ 31 w 232"/>
                  <a:gd name="T23" fmla="*/ 162 h 178"/>
                  <a:gd name="T24" fmla="*/ 15 w 232"/>
                  <a:gd name="T25" fmla="*/ 178 h 178"/>
                  <a:gd name="T26" fmla="*/ 15 w 232"/>
                  <a:gd name="T27" fmla="*/ 178 h 178"/>
                  <a:gd name="T28" fmla="*/ 232 w 232"/>
                  <a:gd name="T29" fmla="*/ 91 h 178"/>
                  <a:gd name="T30" fmla="*/ 232 w 232"/>
                  <a:gd name="T31" fmla="*/ 91 h 178"/>
                  <a:gd name="T32" fmla="*/ 232 w 232"/>
                  <a:gd name="T33" fmla="*/ 91 h 178"/>
                  <a:gd name="T34" fmla="*/ 232 w 232"/>
                  <a:gd name="T35" fmla="*/ 91 h 178"/>
                  <a:gd name="T36" fmla="*/ 232 w 232"/>
                  <a:gd name="T37" fmla="*/ 91 h 178"/>
                  <a:gd name="T38" fmla="*/ 232 w 232"/>
                  <a:gd name="T39" fmla="*/ 91 h 178"/>
                  <a:gd name="T40" fmla="*/ 149 w 232"/>
                  <a:gd name="T41" fmla="*/ 27 h 178"/>
                  <a:gd name="T42" fmla="*/ 149 w 232"/>
                  <a:gd name="T43" fmla="*/ 27 h 178"/>
                  <a:gd name="T44" fmla="*/ 147 w 232"/>
                  <a:gd name="T45" fmla="*/ 11 h 178"/>
                  <a:gd name="T46" fmla="*/ 124 w 232"/>
                  <a:gd name="T47" fmla="*/ 23 h 178"/>
                  <a:gd name="T48" fmla="*/ 135 w 232"/>
                  <a:gd name="T49" fmla="*/ 26 h 178"/>
                  <a:gd name="T50" fmla="*/ 149 w 232"/>
                  <a:gd name="T51" fmla="*/ 27 h 178"/>
                  <a:gd name="T52" fmla="*/ 149 w 232"/>
                  <a:gd name="T53" fmla="*/ 27 h 178"/>
                  <a:gd name="T54" fmla="*/ 153 w 232"/>
                  <a:gd name="T55" fmla="*/ 9 h 178"/>
                  <a:gd name="T56" fmla="*/ 153 w 232"/>
                  <a:gd name="T57" fmla="*/ 9 h 178"/>
                  <a:gd name="T58" fmla="*/ 155 w 232"/>
                  <a:gd name="T59" fmla="*/ 28 h 178"/>
                  <a:gd name="T60" fmla="*/ 166 w 232"/>
                  <a:gd name="T61" fmla="*/ 27 h 178"/>
                  <a:gd name="T62" fmla="*/ 163 w 232"/>
                  <a:gd name="T63" fmla="*/ 17 h 178"/>
                  <a:gd name="T64" fmla="*/ 164 w 232"/>
                  <a:gd name="T65" fmla="*/ 7 h 178"/>
                  <a:gd name="T66" fmla="*/ 153 w 232"/>
                  <a:gd name="T67" fmla="*/ 9 h 178"/>
                  <a:gd name="T68" fmla="*/ 153 w 232"/>
                  <a:gd name="T69" fmla="*/ 9 h 178"/>
                  <a:gd name="T70" fmla="*/ 177 w 232"/>
                  <a:gd name="T71" fmla="*/ 1 h 178"/>
                  <a:gd name="T72" fmla="*/ 177 w 232"/>
                  <a:gd name="T73" fmla="*/ 1 h 178"/>
                  <a:gd name="T74" fmla="*/ 187 w 232"/>
                  <a:gd name="T75" fmla="*/ 1 h 178"/>
                  <a:gd name="T76" fmla="*/ 190 w 232"/>
                  <a:gd name="T77" fmla="*/ 4 h 178"/>
                  <a:gd name="T78" fmla="*/ 182 w 232"/>
                  <a:gd name="T79" fmla="*/ 10 h 178"/>
                  <a:gd name="T80" fmla="*/ 183 w 232"/>
                  <a:gd name="T81" fmla="*/ 15 h 178"/>
                  <a:gd name="T82" fmla="*/ 175 w 232"/>
                  <a:gd name="T83" fmla="*/ 32 h 178"/>
                  <a:gd name="T84" fmla="*/ 175 w 232"/>
                  <a:gd name="T85" fmla="*/ 32 h 178"/>
                  <a:gd name="T86" fmla="*/ 154 w 232"/>
                  <a:gd name="T87" fmla="*/ 33 h 178"/>
                  <a:gd name="T88" fmla="*/ 152 w 232"/>
                  <a:gd name="T89" fmla="*/ 33 h 178"/>
                  <a:gd name="T90" fmla="*/ 119 w 232"/>
                  <a:gd name="T91" fmla="*/ 27 h 178"/>
                  <a:gd name="T92" fmla="*/ 119 w 232"/>
                  <a:gd name="T93" fmla="*/ 27 h 178"/>
                  <a:gd name="T94" fmla="*/ 114 w 232"/>
                  <a:gd name="T95" fmla="*/ 24 h 178"/>
                  <a:gd name="T96" fmla="*/ 116 w 232"/>
                  <a:gd name="T97" fmla="*/ 22 h 178"/>
                  <a:gd name="T98" fmla="*/ 117 w 232"/>
                  <a:gd name="T99" fmla="*/ 21 h 178"/>
                  <a:gd name="T100" fmla="*/ 177 w 232"/>
                  <a:gd name="T101" fmla="*/ 1 h 178"/>
                  <a:gd name="T102" fmla="*/ 177 w 232"/>
                  <a:gd name="T103" fmla="*/ 1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2" h="178">
                    <a:moveTo>
                      <a:pt x="15" y="172"/>
                    </a:moveTo>
                    <a:lnTo>
                      <a:pt x="15" y="172"/>
                    </a:lnTo>
                    <a:cubicBezTo>
                      <a:pt x="21" y="172"/>
                      <a:pt x="25" y="167"/>
                      <a:pt x="25" y="162"/>
                    </a:cubicBezTo>
                    <a:cubicBezTo>
                      <a:pt x="25" y="156"/>
                      <a:pt x="21" y="152"/>
                      <a:pt x="15" y="152"/>
                    </a:cubicBezTo>
                    <a:cubicBezTo>
                      <a:pt x="10" y="152"/>
                      <a:pt x="5" y="156"/>
                      <a:pt x="5" y="162"/>
                    </a:cubicBezTo>
                    <a:cubicBezTo>
                      <a:pt x="5" y="167"/>
                      <a:pt x="10" y="172"/>
                      <a:pt x="15" y="172"/>
                    </a:cubicBezTo>
                    <a:lnTo>
                      <a:pt x="15" y="172"/>
                    </a:lnTo>
                    <a:close/>
                    <a:moveTo>
                      <a:pt x="15" y="178"/>
                    </a:moveTo>
                    <a:lnTo>
                      <a:pt x="15" y="178"/>
                    </a:lnTo>
                    <a:cubicBezTo>
                      <a:pt x="7" y="178"/>
                      <a:pt x="0" y="170"/>
                      <a:pt x="0" y="162"/>
                    </a:cubicBezTo>
                    <a:cubicBezTo>
                      <a:pt x="0" y="153"/>
                      <a:pt x="7" y="146"/>
                      <a:pt x="15" y="146"/>
                    </a:cubicBezTo>
                    <a:cubicBezTo>
                      <a:pt x="24" y="146"/>
                      <a:pt x="31" y="153"/>
                      <a:pt x="31" y="162"/>
                    </a:cubicBezTo>
                    <a:cubicBezTo>
                      <a:pt x="31" y="170"/>
                      <a:pt x="24" y="178"/>
                      <a:pt x="15" y="178"/>
                    </a:cubicBezTo>
                    <a:lnTo>
                      <a:pt x="15" y="178"/>
                    </a:lnTo>
                    <a:close/>
                    <a:moveTo>
                      <a:pt x="232" y="91"/>
                    </a:moveTo>
                    <a:lnTo>
                      <a:pt x="232" y="91"/>
                    </a:lnTo>
                    <a:cubicBezTo>
                      <a:pt x="232" y="91"/>
                      <a:pt x="232" y="91"/>
                      <a:pt x="232" y="91"/>
                    </a:cubicBezTo>
                    <a:lnTo>
                      <a:pt x="232" y="91"/>
                    </a:lnTo>
                    <a:lnTo>
                      <a:pt x="232" y="91"/>
                    </a:lnTo>
                    <a:lnTo>
                      <a:pt x="232" y="91"/>
                    </a:lnTo>
                    <a:close/>
                    <a:moveTo>
                      <a:pt x="149" y="27"/>
                    </a:moveTo>
                    <a:lnTo>
                      <a:pt x="149" y="27"/>
                    </a:lnTo>
                    <a:cubicBezTo>
                      <a:pt x="147" y="23"/>
                      <a:pt x="147" y="17"/>
                      <a:pt x="147" y="11"/>
                    </a:cubicBezTo>
                    <a:cubicBezTo>
                      <a:pt x="139" y="13"/>
                      <a:pt x="131" y="17"/>
                      <a:pt x="124" y="23"/>
                    </a:cubicBezTo>
                    <a:cubicBezTo>
                      <a:pt x="126" y="23"/>
                      <a:pt x="130" y="25"/>
                      <a:pt x="135" y="26"/>
                    </a:cubicBezTo>
                    <a:cubicBezTo>
                      <a:pt x="139" y="26"/>
                      <a:pt x="144" y="27"/>
                      <a:pt x="149" y="27"/>
                    </a:cubicBezTo>
                    <a:lnTo>
                      <a:pt x="149" y="27"/>
                    </a:lnTo>
                    <a:close/>
                    <a:moveTo>
                      <a:pt x="153" y="9"/>
                    </a:moveTo>
                    <a:lnTo>
                      <a:pt x="153" y="9"/>
                    </a:lnTo>
                    <a:cubicBezTo>
                      <a:pt x="152" y="17"/>
                      <a:pt x="153" y="23"/>
                      <a:pt x="155" y="28"/>
                    </a:cubicBezTo>
                    <a:cubicBezTo>
                      <a:pt x="159" y="28"/>
                      <a:pt x="162" y="27"/>
                      <a:pt x="166" y="27"/>
                    </a:cubicBezTo>
                    <a:cubicBezTo>
                      <a:pt x="164" y="25"/>
                      <a:pt x="163" y="21"/>
                      <a:pt x="163" y="17"/>
                    </a:cubicBezTo>
                    <a:cubicBezTo>
                      <a:pt x="163" y="14"/>
                      <a:pt x="163" y="10"/>
                      <a:pt x="164" y="7"/>
                    </a:cubicBezTo>
                    <a:cubicBezTo>
                      <a:pt x="161" y="8"/>
                      <a:pt x="157" y="8"/>
                      <a:pt x="153" y="9"/>
                    </a:cubicBezTo>
                    <a:lnTo>
                      <a:pt x="153" y="9"/>
                    </a:lnTo>
                    <a:close/>
                    <a:moveTo>
                      <a:pt x="177" y="1"/>
                    </a:moveTo>
                    <a:lnTo>
                      <a:pt x="177" y="1"/>
                    </a:lnTo>
                    <a:cubicBezTo>
                      <a:pt x="180" y="1"/>
                      <a:pt x="184" y="0"/>
                      <a:pt x="187" y="1"/>
                    </a:cubicBezTo>
                    <a:cubicBezTo>
                      <a:pt x="189" y="1"/>
                      <a:pt x="190" y="3"/>
                      <a:pt x="190" y="4"/>
                    </a:cubicBezTo>
                    <a:cubicBezTo>
                      <a:pt x="190" y="7"/>
                      <a:pt x="185" y="9"/>
                      <a:pt x="182" y="10"/>
                    </a:cubicBezTo>
                    <a:cubicBezTo>
                      <a:pt x="182" y="12"/>
                      <a:pt x="183" y="14"/>
                      <a:pt x="183" y="15"/>
                    </a:cubicBezTo>
                    <a:cubicBezTo>
                      <a:pt x="184" y="23"/>
                      <a:pt x="180" y="30"/>
                      <a:pt x="175" y="32"/>
                    </a:cubicBezTo>
                    <a:cubicBezTo>
                      <a:pt x="175" y="32"/>
                      <a:pt x="175" y="32"/>
                      <a:pt x="175" y="32"/>
                    </a:cubicBezTo>
                    <a:cubicBezTo>
                      <a:pt x="168" y="33"/>
                      <a:pt x="161" y="33"/>
                      <a:pt x="154" y="33"/>
                    </a:cubicBezTo>
                    <a:cubicBezTo>
                      <a:pt x="153" y="33"/>
                      <a:pt x="153" y="33"/>
                      <a:pt x="152" y="33"/>
                    </a:cubicBezTo>
                    <a:cubicBezTo>
                      <a:pt x="141" y="33"/>
                      <a:pt x="129" y="31"/>
                      <a:pt x="119" y="27"/>
                    </a:cubicBezTo>
                    <a:cubicBezTo>
                      <a:pt x="119" y="27"/>
                      <a:pt x="119" y="27"/>
                      <a:pt x="119" y="27"/>
                    </a:cubicBezTo>
                    <a:cubicBezTo>
                      <a:pt x="116" y="30"/>
                      <a:pt x="112" y="27"/>
                      <a:pt x="114" y="24"/>
                    </a:cubicBezTo>
                    <a:cubicBezTo>
                      <a:pt x="114" y="24"/>
                      <a:pt x="115" y="23"/>
                      <a:pt x="116" y="22"/>
                    </a:cubicBezTo>
                    <a:cubicBezTo>
                      <a:pt x="116" y="22"/>
                      <a:pt x="117" y="21"/>
                      <a:pt x="117" y="21"/>
                    </a:cubicBezTo>
                    <a:cubicBezTo>
                      <a:pt x="123" y="15"/>
                      <a:pt x="142" y="1"/>
                      <a:pt x="177" y="1"/>
                    </a:cubicBezTo>
                    <a:lnTo>
                      <a:pt x="177" y="1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43" name="Freeform 14">
                <a:extLst>
                  <a:ext uri="{FF2B5EF4-FFF2-40B4-BE49-F238E27FC236}">
                    <a16:creationId xmlns:a16="http://schemas.microsoft.com/office/drawing/2014/main" id="{8FED8550-E342-3A5A-A9FE-DA55FC6410B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23238" y="455613"/>
                <a:ext cx="800100" cy="385762"/>
              </a:xfrm>
              <a:custGeom>
                <a:avLst/>
                <a:gdLst>
                  <a:gd name="T0" fmla="*/ 44 w 986"/>
                  <a:gd name="T1" fmla="*/ 12 h 469"/>
                  <a:gd name="T2" fmla="*/ 100 w 986"/>
                  <a:gd name="T3" fmla="*/ 110 h 469"/>
                  <a:gd name="T4" fmla="*/ 112 w 986"/>
                  <a:gd name="T5" fmla="*/ 49 h 469"/>
                  <a:gd name="T6" fmla="*/ 238 w 986"/>
                  <a:gd name="T7" fmla="*/ 9 h 469"/>
                  <a:gd name="T8" fmla="*/ 265 w 986"/>
                  <a:gd name="T9" fmla="*/ 94 h 469"/>
                  <a:gd name="T10" fmla="*/ 297 w 986"/>
                  <a:gd name="T11" fmla="*/ 110 h 469"/>
                  <a:gd name="T12" fmla="*/ 368 w 986"/>
                  <a:gd name="T13" fmla="*/ 2 h 469"/>
                  <a:gd name="T14" fmla="*/ 431 w 986"/>
                  <a:gd name="T15" fmla="*/ 0 h 469"/>
                  <a:gd name="T16" fmla="*/ 506 w 986"/>
                  <a:gd name="T17" fmla="*/ 2 h 469"/>
                  <a:gd name="T18" fmla="*/ 562 w 986"/>
                  <a:gd name="T19" fmla="*/ 110 h 469"/>
                  <a:gd name="T20" fmla="*/ 595 w 986"/>
                  <a:gd name="T21" fmla="*/ 104 h 469"/>
                  <a:gd name="T22" fmla="*/ 653 w 986"/>
                  <a:gd name="T23" fmla="*/ 16 h 469"/>
                  <a:gd name="T24" fmla="*/ 623 w 986"/>
                  <a:gd name="T25" fmla="*/ 103 h 469"/>
                  <a:gd name="T26" fmla="*/ 741 w 986"/>
                  <a:gd name="T27" fmla="*/ 112 h 469"/>
                  <a:gd name="T28" fmla="*/ 805 w 986"/>
                  <a:gd name="T29" fmla="*/ 2 h 469"/>
                  <a:gd name="T30" fmla="*/ 887 w 986"/>
                  <a:gd name="T31" fmla="*/ 110 h 469"/>
                  <a:gd name="T32" fmla="*/ 805 w 986"/>
                  <a:gd name="T33" fmla="*/ 2 h 469"/>
                  <a:gd name="T34" fmla="*/ 938 w 986"/>
                  <a:gd name="T35" fmla="*/ 59 h 469"/>
                  <a:gd name="T36" fmla="*/ 926 w 986"/>
                  <a:gd name="T37" fmla="*/ 2 h 469"/>
                  <a:gd name="T38" fmla="*/ 54 w 986"/>
                  <a:gd name="T39" fmla="*/ 281 h 469"/>
                  <a:gd name="T40" fmla="*/ 96 w 986"/>
                  <a:gd name="T41" fmla="*/ 251 h 469"/>
                  <a:gd name="T42" fmla="*/ 205 w 986"/>
                  <a:gd name="T43" fmla="*/ 291 h 469"/>
                  <a:gd name="T44" fmla="*/ 256 w 986"/>
                  <a:gd name="T45" fmla="*/ 288 h 469"/>
                  <a:gd name="T46" fmla="*/ 303 w 986"/>
                  <a:gd name="T47" fmla="*/ 179 h 469"/>
                  <a:gd name="T48" fmla="*/ 303 w 986"/>
                  <a:gd name="T49" fmla="*/ 179 h 469"/>
                  <a:gd name="T50" fmla="*/ 421 w 986"/>
                  <a:gd name="T51" fmla="*/ 278 h 469"/>
                  <a:gd name="T52" fmla="*/ 467 w 986"/>
                  <a:gd name="T53" fmla="*/ 180 h 469"/>
                  <a:gd name="T54" fmla="*/ 525 w 986"/>
                  <a:gd name="T55" fmla="*/ 190 h 469"/>
                  <a:gd name="T56" fmla="*/ 495 w 986"/>
                  <a:gd name="T57" fmla="*/ 288 h 469"/>
                  <a:gd name="T58" fmla="*/ 575 w 986"/>
                  <a:gd name="T59" fmla="*/ 285 h 469"/>
                  <a:gd name="T60" fmla="*/ 618 w 986"/>
                  <a:gd name="T61" fmla="*/ 282 h 469"/>
                  <a:gd name="T62" fmla="*/ 620 w 986"/>
                  <a:gd name="T63" fmla="*/ 227 h 469"/>
                  <a:gd name="T64" fmla="*/ 625 w 986"/>
                  <a:gd name="T65" fmla="*/ 241 h 469"/>
                  <a:gd name="T66" fmla="*/ 697 w 986"/>
                  <a:gd name="T67" fmla="*/ 180 h 469"/>
                  <a:gd name="T68" fmla="*/ 752 w 986"/>
                  <a:gd name="T69" fmla="*/ 288 h 469"/>
                  <a:gd name="T70" fmla="*/ 851 w 986"/>
                  <a:gd name="T71" fmla="*/ 191 h 469"/>
                  <a:gd name="T72" fmla="*/ 900 w 986"/>
                  <a:gd name="T73" fmla="*/ 287 h 469"/>
                  <a:gd name="T74" fmla="*/ 888 w 986"/>
                  <a:gd name="T75" fmla="*/ 291 h 469"/>
                  <a:gd name="T76" fmla="*/ 871 w 986"/>
                  <a:gd name="T77" fmla="*/ 174 h 469"/>
                  <a:gd name="T78" fmla="*/ 820 w 986"/>
                  <a:gd name="T79" fmla="*/ 188 h 469"/>
                  <a:gd name="T80" fmla="*/ 954 w 986"/>
                  <a:gd name="T81" fmla="*/ 190 h 469"/>
                  <a:gd name="T82" fmla="*/ 25 w 986"/>
                  <a:gd name="T83" fmla="*/ 457 h 469"/>
                  <a:gd name="T84" fmla="*/ 46 w 986"/>
                  <a:gd name="T85" fmla="*/ 359 h 469"/>
                  <a:gd name="T86" fmla="*/ 171 w 986"/>
                  <a:gd name="T87" fmla="*/ 369 h 469"/>
                  <a:gd name="T88" fmla="*/ 220 w 986"/>
                  <a:gd name="T89" fmla="*/ 465 h 469"/>
                  <a:gd name="T90" fmla="*/ 208 w 986"/>
                  <a:gd name="T91" fmla="*/ 469 h 469"/>
                  <a:gd name="T92" fmla="*/ 278 w 986"/>
                  <a:gd name="T93" fmla="*/ 368 h 469"/>
                  <a:gd name="T94" fmla="*/ 249 w 986"/>
                  <a:gd name="T95" fmla="*/ 467 h 469"/>
                  <a:gd name="T96" fmla="*/ 328 w 986"/>
                  <a:gd name="T97" fmla="*/ 463 h 469"/>
                  <a:gd name="T98" fmla="*/ 394 w 986"/>
                  <a:gd name="T99" fmla="*/ 359 h 469"/>
                  <a:gd name="T100" fmla="*/ 429 w 986"/>
                  <a:gd name="T101" fmla="*/ 466 h 469"/>
                  <a:gd name="T102" fmla="*/ 394 w 986"/>
                  <a:gd name="T103" fmla="*/ 359 h 469"/>
                  <a:gd name="T104" fmla="*/ 579 w 986"/>
                  <a:gd name="T105" fmla="*/ 438 h 469"/>
                  <a:gd name="T106" fmla="*/ 551 w 986"/>
                  <a:gd name="T107" fmla="*/ 357 h 469"/>
                  <a:gd name="T108" fmla="*/ 599 w 986"/>
                  <a:gd name="T109" fmla="*/ 359 h 469"/>
                  <a:gd name="T110" fmla="*/ 675 w 986"/>
                  <a:gd name="T111" fmla="*/ 359 h 469"/>
                  <a:gd name="T112" fmla="*/ 731 w 986"/>
                  <a:gd name="T113" fmla="*/ 370 h 469"/>
                  <a:gd name="T114" fmla="*/ 693 w 986"/>
                  <a:gd name="T115" fmla="*/ 469 h 469"/>
                  <a:gd name="T116" fmla="*/ 832 w 986"/>
                  <a:gd name="T117" fmla="*/ 457 h 469"/>
                  <a:gd name="T118" fmla="*/ 837 w 986"/>
                  <a:gd name="T119" fmla="*/ 359 h 469"/>
                  <a:gd name="T120" fmla="*/ 837 w 986"/>
                  <a:gd name="T121" fmla="*/ 359 h 469"/>
                  <a:gd name="T122" fmla="*/ 954 w 986"/>
                  <a:gd name="T123" fmla="*/ 369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86" h="469">
                    <a:moveTo>
                      <a:pt x="0" y="2"/>
                    </a:moveTo>
                    <a:lnTo>
                      <a:pt x="0" y="2"/>
                    </a:lnTo>
                    <a:lnTo>
                      <a:pt x="0" y="12"/>
                    </a:lnTo>
                    <a:lnTo>
                      <a:pt x="32" y="12"/>
                    </a:lnTo>
                    <a:lnTo>
                      <a:pt x="32" y="110"/>
                    </a:lnTo>
                    <a:lnTo>
                      <a:pt x="44" y="110"/>
                    </a:lnTo>
                    <a:lnTo>
                      <a:pt x="44" y="12"/>
                    </a:lnTo>
                    <a:lnTo>
                      <a:pt x="76" y="12"/>
                    </a:lnTo>
                    <a:lnTo>
                      <a:pt x="76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100" y="2"/>
                    </a:moveTo>
                    <a:lnTo>
                      <a:pt x="100" y="2"/>
                    </a:lnTo>
                    <a:lnTo>
                      <a:pt x="100" y="110"/>
                    </a:lnTo>
                    <a:lnTo>
                      <a:pt x="158" y="110"/>
                    </a:lnTo>
                    <a:lnTo>
                      <a:pt x="158" y="100"/>
                    </a:lnTo>
                    <a:lnTo>
                      <a:pt x="112" y="100"/>
                    </a:lnTo>
                    <a:lnTo>
                      <a:pt x="112" y="59"/>
                    </a:lnTo>
                    <a:lnTo>
                      <a:pt x="154" y="59"/>
                    </a:lnTo>
                    <a:lnTo>
                      <a:pt x="154" y="49"/>
                    </a:lnTo>
                    <a:lnTo>
                      <a:pt x="112" y="49"/>
                    </a:lnTo>
                    <a:lnTo>
                      <a:pt x="112" y="12"/>
                    </a:lnTo>
                    <a:lnTo>
                      <a:pt x="158" y="12"/>
                    </a:lnTo>
                    <a:lnTo>
                      <a:pt x="158" y="2"/>
                    </a:lnTo>
                    <a:lnTo>
                      <a:pt x="100" y="2"/>
                    </a:lnTo>
                    <a:lnTo>
                      <a:pt x="100" y="2"/>
                    </a:lnTo>
                    <a:close/>
                    <a:moveTo>
                      <a:pt x="238" y="9"/>
                    </a:moveTo>
                    <a:lnTo>
                      <a:pt x="238" y="9"/>
                    </a:lnTo>
                    <a:cubicBezTo>
                      <a:pt x="248" y="9"/>
                      <a:pt x="257" y="11"/>
                      <a:pt x="266" y="17"/>
                    </a:cubicBezTo>
                    <a:lnTo>
                      <a:pt x="270" y="8"/>
                    </a:lnTo>
                    <a:cubicBezTo>
                      <a:pt x="260" y="3"/>
                      <a:pt x="250" y="0"/>
                      <a:pt x="238" y="0"/>
                    </a:cubicBezTo>
                    <a:cubicBezTo>
                      <a:pt x="206" y="0"/>
                      <a:pt x="181" y="23"/>
                      <a:pt x="181" y="56"/>
                    </a:cubicBezTo>
                    <a:cubicBezTo>
                      <a:pt x="181" y="91"/>
                      <a:pt x="206" y="112"/>
                      <a:pt x="238" y="112"/>
                    </a:cubicBezTo>
                    <a:cubicBezTo>
                      <a:pt x="248" y="112"/>
                      <a:pt x="260" y="107"/>
                      <a:pt x="270" y="102"/>
                    </a:cubicBezTo>
                    <a:lnTo>
                      <a:pt x="265" y="94"/>
                    </a:lnTo>
                    <a:cubicBezTo>
                      <a:pt x="257" y="99"/>
                      <a:pt x="247" y="102"/>
                      <a:pt x="238" y="102"/>
                    </a:cubicBezTo>
                    <a:cubicBezTo>
                      <a:pt x="211" y="102"/>
                      <a:pt x="193" y="82"/>
                      <a:pt x="193" y="56"/>
                    </a:cubicBezTo>
                    <a:cubicBezTo>
                      <a:pt x="193" y="30"/>
                      <a:pt x="211" y="9"/>
                      <a:pt x="238" y="9"/>
                    </a:cubicBezTo>
                    <a:lnTo>
                      <a:pt x="238" y="9"/>
                    </a:lnTo>
                    <a:close/>
                    <a:moveTo>
                      <a:pt x="297" y="2"/>
                    </a:moveTo>
                    <a:lnTo>
                      <a:pt x="297" y="2"/>
                    </a:lnTo>
                    <a:lnTo>
                      <a:pt x="297" y="110"/>
                    </a:lnTo>
                    <a:lnTo>
                      <a:pt x="309" y="110"/>
                    </a:lnTo>
                    <a:lnTo>
                      <a:pt x="309" y="58"/>
                    </a:lnTo>
                    <a:lnTo>
                      <a:pt x="368" y="58"/>
                    </a:lnTo>
                    <a:lnTo>
                      <a:pt x="368" y="110"/>
                    </a:lnTo>
                    <a:lnTo>
                      <a:pt x="380" y="110"/>
                    </a:lnTo>
                    <a:lnTo>
                      <a:pt x="380" y="2"/>
                    </a:lnTo>
                    <a:lnTo>
                      <a:pt x="368" y="2"/>
                    </a:lnTo>
                    <a:lnTo>
                      <a:pt x="368" y="49"/>
                    </a:lnTo>
                    <a:lnTo>
                      <a:pt x="309" y="49"/>
                    </a:lnTo>
                    <a:lnTo>
                      <a:pt x="309" y="2"/>
                    </a:lnTo>
                    <a:lnTo>
                      <a:pt x="297" y="2"/>
                    </a:lnTo>
                    <a:lnTo>
                      <a:pt x="297" y="2"/>
                    </a:lnTo>
                    <a:close/>
                    <a:moveTo>
                      <a:pt x="431" y="0"/>
                    </a:moveTo>
                    <a:lnTo>
                      <a:pt x="431" y="0"/>
                    </a:lnTo>
                    <a:lnTo>
                      <a:pt x="418" y="3"/>
                    </a:lnTo>
                    <a:lnTo>
                      <a:pt x="418" y="110"/>
                    </a:lnTo>
                    <a:lnTo>
                      <a:pt x="430" y="110"/>
                    </a:lnTo>
                    <a:lnTo>
                      <a:pt x="430" y="18"/>
                    </a:lnTo>
                    <a:lnTo>
                      <a:pt x="493" y="112"/>
                    </a:lnTo>
                    <a:lnTo>
                      <a:pt x="506" y="109"/>
                    </a:lnTo>
                    <a:lnTo>
                      <a:pt x="506" y="2"/>
                    </a:lnTo>
                    <a:lnTo>
                      <a:pt x="495" y="2"/>
                    </a:lnTo>
                    <a:lnTo>
                      <a:pt x="495" y="95"/>
                    </a:lnTo>
                    <a:lnTo>
                      <a:pt x="431" y="0"/>
                    </a:lnTo>
                    <a:lnTo>
                      <a:pt x="431" y="0"/>
                    </a:lnTo>
                    <a:close/>
                    <a:moveTo>
                      <a:pt x="550" y="110"/>
                    </a:moveTo>
                    <a:lnTo>
                      <a:pt x="550" y="110"/>
                    </a:lnTo>
                    <a:lnTo>
                      <a:pt x="562" y="110"/>
                    </a:lnTo>
                    <a:lnTo>
                      <a:pt x="562" y="2"/>
                    </a:lnTo>
                    <a:lnTo>
                      <a:pt x="550" y="2"/>
                    </a:lnTo>
                    <a:lnTo>
                      <a:pt x="550" y="110"/>
                    </a:lnTo>
                    <a:close/>
                    <a:moveTo>
                      <a:pt x="623" y="103"/>
                    </a:moveTo>
                    <a:lnTo>
                      <a:pt x="623" y="103"/>
                    </a:lnTo>
                    <a:cubicBezTo>
                      <a:pt x="615" y="103"/>
                      <a:pt x="606" y="100"/>
                      <a:pt x="600" y="96"/>
                    </a:cubicBezTo>
                    <a:lnTo>
                      <a:pt x="595" y="104"/>
                    </a:lnTo>
                    <a:cubicBezTo>
                      <a:pt x="604" y="109"/>
                      <a:pt x="613" y="112"/>
                      <a:pt x="624" y="112"/>
                    </a:cubicBezTo>
                    <a:cubicBezTo>
                      <a:pt x="647" y="112"/>
                      <a:pt x="658" y="97"/>
                      <a:pt x="658" y="81"/>
                    </a:cubicBezTo>
                    <a:cubicBezTo>
                      <a:pt x="658" y="65"/>
                      <a:pt x="646" y="58"/>
                      <a:pt x="634" y="52"/>
                    </a:cubicBezTo>
                    <a:lnTo>
                      <a:pt x="625" y="48"/>
                    </a:lnTo>
                    <a:cubicBezTo>
                      <a:pt x="617" y="44"/>
                      <a:pt x="609" y="39"/>
                      <a:pt x="609" y="28"/>
                    </a:cubicBezTo>
                    <a:cubicBezTo>
                      <a:pt x="609" y="14"/>
                      <a:pt x="620" y="8"/>
                      <a:pt x="630" y="8"/>
                    </a:cubicBezTo>
                    <a:cubicBezTo>
                      <a:pt x="640" y="8"/>
                      <a:pt x="647" y="12"/>
                      <a:pt x="653" y="16"/>
                    </a:cubicBezTo>
                    <a:lnTo>
                      <a:pt x="657" y="8"/>
                    </a:lnTo>
                    <a:cubicBezTo>
                      <a:pt x="649" y="3"/>
                      <a:pt x="640" y="0"/>
                      <a:pt x="630" y="0"/>
                    </a:cubicBezTo>
                    <a:cubicBezTo>
                      <a:pt x="611" y="0"/>
                      <a:pt x="598" y="11"/>
                      <a:pt x="598" y="28"/>
                    </a:cubicBezTo>
                    <a:cubicBezTo>
                      <a:pt x="598" y="50"/>
                      <a:pt x="614" y="54"/>
                      <a:pt x="630" y="62"/>
                    </a:cubicBezTo>
                    <a:cubicBezTo>
                      <a:pt x="639" y="66"/>
                      <a:pt x="646" y="71"/>
                      <a:pt x="646" y="82"/>
                    </a:cubicBezTo>
                    <a:cubicBezTo>
                      <a:pt x="646" y="95"/>
                      <a:pt x="636" y="103"/>
                      <a:pt x="623" y="103"/>
                    </a:cubicBezTo>
                    <a:lnTo>
                      <a:pt x="623" y="103"/>
                    </a:lnTo>
                    <a:close/>
                    <a:moveTo>
                      <a:pt x="741" y="9"/>
                    </a:moveTo>
                    <a:lnTo>
                      <a:pt x="741" y="9"/>
                    </a:lnTo>
                    <a:cubicBezTo>
                      <a:pt x="752" y="9"/>
                      <a:pt x="761" y="11"/>
                      <a:pt x="769" y="17"/>
                    </a:cubicBezTo>
                    <a:lnTo>
                      <a:pt x="774" y="8"/>
                    </a:lnTo>
                    <a:cubicBezTo>
                      <a:pt x="764" y="3"/>
                      <a:pt x="754" y="0"/>
                      <a:pt x="741" y="0"/>
                    </a:cubicBezTo>
                    <a:cubicBezTo>
                      <a:pt x="709" y="0"/>
                      <a:pt x="684" y="23"/>
                      <a:pt x="684" y="56"/>
                    </a:cubicBezTo>
                    <a:cubicBezTo>
                      <a:pt x="684" y="91"/>
                      <a:pt x="709" y="112"/>
                      <a:pt x="741" y="112"/>
                    </a:cubicBezTo>
                    <a:cubicBezTo>
                      <a:pt x="752" y="112"/>
                      <a:pt x="764" y="107"/>
                      <a:pt x="773" y="102"/>
                    </a:cubicBezTo>
                    <a:lnTo>
                      <a:pt x="769" y="94"/>
                    </a:lnTo>
                    <a:cubicBezTo>
                      <a:pt x="761" y="99"/>
                      <a:pt x="751" y="102"/>
                      <a:pt x="741" y="102"/>
                    </a:cubicBezTo>
                    <a:cubicBezTo>
                      <a:pt x="715" y="102"/>
                      <a:pt x="697" y="82"/>
                      <a:pt x="697" y="56"/>
                    </a:cubicBezTo>
                    <a:cubicBezTo>
                      <a:pt x="697" y="30"/>
                      <a:pt x="715" y="9"/>
                      <a:pt x="741" y="9"/>
                    </a:cubicBezTo>
                    <a:lnTo>
                      <a:pt x="741" y="9"/>
                    </a:lnTo>
                    <a:close/>
                    <a:moveTo>
                      <a:pt x="805" y="2"/>
                    </a:moveTo>
                    <a:lnTo>
                      <a:pt x="805" y="2"/>
                    </a:lnTo>
                    <a:lnTo>
                      <a:pt x="805" y="110"/>
                    </a:lnTo>
                    <a:lnTo>
                      <a:pt x="817" y="110"/>
                    </a:lnTo>
                    <a:lnTo>
                      <a:pt x="817" y="58"/>
                    </a:lnTo>
                    <a:lnTo>
                      <a:pt x="875" y="58"/>
                    </a:lnTo>
                    <a:lnTo>
                      <a:pt x="875" y="110"/>
                    </a:lnTo>
                    <a:lnTo>
                      <a:pt x="887" y="110"/>
                    </a:lnTo>
                    <a:lnTo>
                      <a:pt x="887" y="2"/>
                    </a:lnTo>
                    <a:lnTo>
                      <a:pt x="875" y="2"/>
                    </a:lnTo>
                    <a:lnTo>
                      <a:pt x="875" y="49"/>
                    </a:lnTo>
                    <a:lnTo>
                      <a:pt x="817" y="49"/>
                    </a:lnTo>
                    <a:lnTo>
                      <a:pt x="817" y="2"/>
                    </a:lnTo>
                    <a:lnTo>
                      <a:pt x="805" y="2"/>
                    </a:lnTo>
                    <a:lnTo>
                      <a:pt x="805" y="2"/>
                    </a:lnTo>
                    <a:close/>
                    <a:moveTo>
                      <a:pt x="926" y="2"/>
                    </a:moveTo>
                    <a:lnTo>
                      <a:pt x="926" y="2"/>
                    </a:lnTo>
                    <a:lnTo>
                      <a:pt x="926" y="110"/>
                    </a:lnTo>
                    <a:lnTo>
                      <a:pt x="984" y="110"/>
                    </a:lnTo>
                    <a:lnTo>
                      <a:pt x="984" y="100"/>
                    </a:lnTo>
                    <a:lnTo>
                      <a:pt x="938" y="100"/>
                    </a:lnTo>
                    <a:lnTo>
                      <a:pt x="938" y="59"/>
                    </a:lnTo>
                    <a:lnTo>
                      <a:pt x="980" y="59"/>
                    </a:lnTo>
                    <a:lnTo>
                      <a:pt x="980" y="49"/>
                    </a:lnTo>
                    <a:lnTo>
                      <a:pt x="938" y="49"/>
                    </a:lnTo>
                    <a:lnTo>
                      <a:pt x="938" y="12"/>
                    </a:lnTo>
                    <a:lnTo>
                      <a:pt x="984" y="12"/>
                    </a:lnTo>
                    <a:lnTo>
                      <a:pt x="984" y="2"/>
                    </a:lnTo>
                    <a:lnTo>
                      <a:pt x="926" y="2"/>
                    </a:lnTo>
                    <a:lnTo>
                      <a:pt x="926" y="2"/>
                    </a:lnTo>
                    <a:close/>
                    <a:moveTo>
                      <a:pt x="96" y="251"/>
                    </a:moveTo>
                    <a:lnTo>
                      <a:pt x="96" y="251"/>
                    </a:lnTo>
                    <a:lnTo>
                      <a:pt x="96" y="180"/>
                    </a:lnTo>
                    <a:lnTo>
                      <a:pt x="84" y="180"/>
                    </a:lnTo>
                    <a:lnTo>
                      <a:pt x="84" y="249"/>
                    </a:lnTo>
                    <a:cubicBezTo>
                      <a:pt x="84" y="274"/>
                      <a:pt x="73" y="281"/>
                      <a:pt x="54" y="281"/>
                    </a:cubicBezTo>
                    <a:cubicBezTo>
                      <a:pt x="34" y="281"/>
                      <a:pt x="25" y="270"/>
                      <a:pt x="25" y="249"/>
                    </a:cubicBezTo>
                    <a:lnTo>
                      <a:pt x="25" y="180"/>
                    </a:lnTo>
                    <a:lnTo>
                      <a:pt x="13" y="180"/>
                    </a:lnTo>
                    <a:lnTo>
                      <a:pt x="13" y="252"/>
                    </a:lnTo>
                    <a:cubicBezTo>
                      <a:pt x="13" y="277"/>
                      <a:pt x="27" y="290"/>
                      <a:pt x="54" y="290"/>
                    </a:cubicBezTo>
                    <a:cubicBezTo>
                      <a:pt x="74" y="290"/>
                      <a:pt x="96" y="284"/>
                      <a:pt x="96" y="251"/>
                    </a:cubicBezTo>
                    <a:lnTo>
                      <a:pt x="96" y="251"/>
                    </a:lnTo>
                    <a:close/>
                    <a:moveTo>
                      <a:pt x="143" y="178"/>
                    </a:moveTo>
                    <a:lnTo>
                      <a:pt x="143" y="178"/>
                    </a:lnTo>
                    <a:lnTo>
                      <a:pt x="130" y="181"/>
                    </a:lnTo>
                    <a:lnTo>
                      <a:pt x="130" y="288"/>
                    </a:lnTo>
                    <a:lnTo>
                      <a:pt x="142" y="288"/>
                    </a:lnTo>
                    <a:lnTo>
                      <a:pt x="142" y="196"/>
                    </a:lnTo>
                    <a:lnTo>
                      <a:pt x="205" y="291"/>
                    </a:lnTo>
                    <a:lnTo>
                      <a:pt x="218" y="287"/>
                    </a:lnTo>
                    <a:lnTo>
                      <a:pt x="218" y="181"/>
                    </a:lnTo>
                    <a:lnTo>
                      <a:pt x="207" y="181"/>
                    </a:lnTo>
                    <a:lnTo>
                      <a:pt x="206" y="273"/>
                    </a:lnTo>
                    <a:lnTo>
                      <a:pt x="143" y="178"/>
                    </a:lnTo>
                    <a:lnTo>
                      <a:pt x="143" y="178"/>
                    </a:lnTo>
                    <a:close/>
                    <a:moveTo>
                      <a:pt x="256" y="288"/>
                    </a:moveTo>
                    <a:lnTo>
                      <a:pt x="256" y="288"/>
                    </a:lnTo>
                    <a:lnTo>
                      <a:pt x="268" y="288"/>
                    </a:lnTo>
                    <a:lnTo>
                      <a:pt x="268" y="180"/>
                    </a:lnTo>
                    <a:lnTo>
                      <a:pt x="256" y="180"/>
                    </a:lnTo>
                    <a:lnTo>
                      <a:pt x="256" y="288"/>
                    </a:lnTo>
                    <a:close/>
                    <a:moveTo>
                      <a:pt x="303" y="179"/>
                    </a:moveTo>
                    <a:lnTo>
                      <a:pt x="303" y="179"/>
                    </a:lnTo>
                    <a:lnTo>
                      <a:pt x="291" y="183"/>
                    </a:lnTo>
                    <a:lnTo>
                      <a:pt x="332" y="288"/>
                    </a:lnTo>
                    <a:lnTo>
                      <a:pt x="344" y="288"/>
                    </a:lnTo>
                    <a:lnTo>
                      <a:pt x="385" y="183"/>
                    </a:lnTo>
                    <a:lnTo>
                      <a:pt x="374" y="179"/>
                    </a:lnTo>
                    <a:lnTo>
                      <a:pt x="338" y="275"/>
                    </a:lnTo>
                    <a:lnTo>
                      <a:pt x="303" y="179"/>
                    </a:lnTo>
                    <a:lnTo>
                      <a:pt x="303" y="179"/>
                    </a:lnTo>
                    <a:close/>
                    <a:moveTo>
                      <a:pt x="409" y="180"/>
                    </a:moveTo>
                    <a:lnTo>
                      <a:pt x="409" y="180"/>
                    </a:lnTo>
                    <a:lnTo>
                      <a:pt x="409" y="288"/>
                    </a:lnTo>
                    <a:lnTo>
                      <a:pt x="467" y="288"/>
                    </a:lnTo>
                    <a:lnTo>
                      <a:pt x="467" y="278"/>
                    </a:lnTo>
                    <a:lnTo>
                      <a:pt x="421" y="278"/>
                    </a:lnTo>
                    <a:lnTo>
                      <a:pt x="421" y="237"/>
                    </a:lnTo>
                    <a:lnTo>
                      <a:pt x="463" y="237"/>
                    </a:lnTo>
                    <a:lnTo>
                      <a:pt x="463" y="227"/>
                    </a:lnTo>
                    <a:lnTo>
                      <a:pt x="421" y="227"/>
                    </a:lnTo>
                    <a:lnTo>
                      <a:pt x="421" y="190"/>
                    </a:lnTo>
                    <a:lnTo>
                      <a:pt x="467" y="190"/>
                    </a:lnTo>
                    <a:lnTo>
                      <a:pt x="467" y="180"/>
                    </a:lnTo>
                    <a:lnTo>
                      <a:pt x="409" y="180"/>
                    </a:lnTo>
                    <a:lnTo>
                      <a:pt x="409" y="180"/>
                    </a:lnTo>
                    <a:close/>
                    <a:moveTo>
                      <a:pt x="522" y="233"/>
                    </a:moveTo>
                    <a:lnTo>
                      <a:pt x="522" y="233"/>
                    </a:lnTo>
                    <a:lnTo>
                      <a:pt x="508" y="233"/>
                    </a:lnTo>
                    <a:lnTo>
                      <a:pt x="508" y="190"/>
                    </a:lnTo>
                    <a:lnTo>
                      <a:pt x="525" y="190"/>
                    </a:lnTo>
                    <a:cubicBezTo>
                      <a:pt x="543" y="190"/>
                      <a:pt x="549" y="199"/>
                      <a:pt x="549" y="211"/>
                    </a:cubicBezTo>
                    <a:cubicBezTo>
                      <a:pt x="549" y="228"/>
                      <a:pt x="536" y="233"/>
                      <a:pt x="522" y="233"/>
                    </a:cubicBezTo>
                    <a:lnTo>
                      <a:pt x="522" y="233"/>
                    </a:lnTo>
                    <a:close/>
                    <a:moveTo>
                      <a:pt x="528" y="181"/>
                    </a:moveTo>
                    <a:lnTo>
                      <a:pt x="528" y="181"/>
                    </a:lnTo>
                    <a:lnTo>
                      <a:pt x="495" y="180"/>
                    </a:lnTo>
                    <a:lnTo>
                      <a:pt x="495" y="288"/>
                    </a:lnTo>
                    <a:lnTo>
                      <a:pt x="508" y="288"/>
                    </a:lnTo>
                    <a:lnTo>
                      <a:pt x="508" y="242"/>
                    </a:lnTo>
                    <a:lnTo>
                      <a:pt x="517" y="242"/>
                    </a:lnTo>
                    <a:cubicBezTo>
                      <a:pt x="525" y="242"/>
                      <a:pt x="530" y="245"/>
                      <a:pt x="534" y="251"/>
                    </a:cubicBezTo>
                    <a:lnTo>
                      <a:pt x="539" y="257"/>
                    </a:lnTo>
                    <a:lnTo>
                      <a:pt x="564" y="291"/>
                    </a:lnTo>
                    <a:lnTo>
                      <a:pt x="575" y="285"/>
                    </a:lnTo>
                    <a:lnTo>
                      <a:pt x="553" y="256"/>
                    </a:lnTo>
                    <a:cubicBezTo>
                      <a:pt x="549" y="251"/>
                      <a:pt x="543" y="241"/>
                      <a:pt x="537" y="240"/>
                    </a:cubicBezTo>
                    <a:lnTo>
                      <a:pt x="537" y="237"/>
                    </a:lnTo>
                    <a:cubicBezTo>
                      <a:pt x="551" y="235"/>
                      <a:pt x="560" y="227"/>
                      <a:pt x="560" y="209"/>
                    </a:cubicBezTo>
                    <a:cubicBezTo>
                      <a:pt x="560" y="192"/>
                      <a:pt x="548" y="181"/>
                      <a:pt x="528" y="181"/>
                    </a:cubicBezTo>
                    <a:lnTo>
                      <a:pt x="528" y="181"/>
                    </a:lnTo>
                    <a:close/>
                    <a:moveTo>
                      <a:pt x="618" y="282"/>
                    </a:moveTo>
                    <a:lnTo>
                      <a:pt x="618" y="282"/>
                    </a:lnTo>
                    <a:cubicBezTo>
                      <a:pt x="609" y="282"/>
                      <a:pt x="601" y="279"/>
                      <a:pt x="595" y="275"/>
                    </a:cubicBezTo>
                    <a:lnTo>
                      <a:pt x="590" y="283"/>
                    </a:lnTo>
                    <a:cubicBezTo>
                      <a:pt x="599" y="288"/>
                      <a:pt x="607" y="291"/>
                      <a:pt x="618" y="291"/>
                    </a:cubicBezTo>
                    <a:cubicBezTo>
                      <a:pt x="642" y="291"/>
                      <a:pt x="653" y="276"/>
                      <a:pt x="653" y="260"/>
                    </a:cubicBezTo>
                    <a:cubicBezTo>
                      <a:pt x="653" y="244"/>
                      <a:pt x="641" y="237"/>
                      <a:pt x="629" y="231"/>
                    </a:cubicBezTo>
                    <a:lnTo>
                      <a:pt x="620" y="227"/>
                    </a:lnTo>
                    <a:cubicBezTo>
                      <a:pt x="612" y="223"/>
                      <a:pt x="604" y="218"/>
                      <a:pt x="604" y="207"/>
                    </a:cubicBezTo>
                    <a:cubicBezTo>
                      <a:pt x="604" y="193"/>
                      <a:pt x="615" y="187"/>
                      <a:pt x="625" y="187"/>
                    </a:cubicBezTo>
                    <a:cubicBezTo>
                      <a:pt x="635" y="187"/>
                      <a:pt x="642" y="191"/>
                      <a:pt x="648" y="195"/>
                    </a:cubicBezTo>
                    <a:lnTo>
                      <a:pt x="652" y="187"/>
                    </a:lnTo>
                    <a:cubicBezTo>
                      <a:pt x="644" y="182"/>
                      <a:pt x="634" y="179"/>
                      <a:pt x="624" y="179"/>
                    </a:cubicBezTo>
                    <a:cubicBezTo>
                      <a:pt x="605" y="179"/>
                      <a:pt x="592" y="190"/>
                      <a:pt x="592" y="207"/>
                    </a:cubicBezTo>
                    <a:cubicBezTo>
                      <a:pt x="592" y="229"/>
                      <a:pt x="609" y="233"/>
                      <a:pt x="625" y="241"/>
                    </a:cubicBezTo>
                    <a:cubicBezTo>
                      <a:pt x="633" y="245"/>
                      <a:pt x="640" y="250"/>
                      <a:pt x="640" y="261"/>
                    </a:cubicBezTo>
                    <a:cubicBezTo>
                      <a:pt x="640" y="274"/>
                      <a:pt x="631" y="282"/>
                      <a:pt x="618" y="282"/>
                    </a:cubicBezTo>
                    <a:lnTo>
                      <a:pt x="618" y="282"/>
                    </a:lnTo>
                    <a:close/>
                    <a:moveTo>
                      <a:pt x="685" y="288"/>
                    </a:moveTo>
                    <a:lnTo>
                      <a:pt x="685" y="288"/>
                    </a:lnTo>
                    <a:lnTo>
                      <a:pt x="697" y="288"/>
                    </a:lnTo>
                    <a:lnTo>
                      <a:pt x="697" y="180"/>
                    </a:lnTo>
                    <a:lnTo>
                      <a:pt x="685" y="180"/>
                    </a:lnTo>
                    <a:lnTo>
                      <a:pt x="685" y="288"/>
                    </a:lnTo>
                    <a:close/>
                    <a:moveTo>
                      <a:pt x="721" y="180"/>
                    </a:moveTo>
                    <a:lnTo>
                      <a:pt x="721" y="180"/>
                    </a:lnTo>
                    <a:lnTo>
                      <a:pt x="721" y="190"/>
                    </a:lnTo>
                    <a:lnTo>
                      <a:pt x="752" y="190"/>
                    </a:lnTo>
                    <a:lnTo>
                      <a:pt x="752" y="288"/>
                    </a:lnTo>
                    <a:lnTo>
                      <a:pt x="764" y="288"/>
                    </a:lnTo>
                    <a:lnTo>
                      <a:pt x="764" y="190"/>
                    </a:lnTo>
                    <a:lnTo>
                      <a:pt x="796" y="190"/>
                    </a:lnTo>
                    <a:lnTo>
                      <a:pt x="796" y="180"/>
                    </a:lnTo>
                    <a:lnTo>
                      <a:pt x="721" y="180"/>
                    </a:lnTo>
                    <a:lnTo>
                      <a:pt x="721" y="180"/>
                    </a:lnTo>
                    <a:close/>
                    <a:moveTo>
                      <a:pt x="851" y="191"/>
                    </a:moveTo>
                    <a:lnTo>
                      <a:pt x="851" y="191"/>
                    </a:lnTo>
                    <a:lnTo>
                      <a:pt x="870" y="245"/>
                    </a:lnTo>
                    <a:lnTo>
                      <a:pt x="830" y="245"/>
                    </a:lnTo>
                    <a:lnTo>
                      <a:pt x="851" y="191"/>
                    </a:lnTo>
                    <a:lnTo>
                      <a:pt x="851" y="191"/>
                    </a:lnTo>
                    <a:close/>
                    <a:moveTo>
                      <a:pt x="900" y="287"/>
                    </a:moveTo>
                    <a:lnTo>
                      <a:pt x="900" y="287"/>
                    </a:lnTo>
                    <a:lnTo>
                      <a:pt x="857" y="180"/>
                    </a:lnTo>
                    <a:lnTo>
                      <a:pt x="844" y="180"/>
                    </a:lnTo>
                    <a:lnTo>
                      <a:pt x="800" y="287"/>
                    </a:lnTo>
                    <a:lnTo>
                      <a:pt x="812" y="291"/>
                    </a:lnTo>
                    <a:lnTo>
                      <a:pt x="827" y="253"/>
                    </a:lnTo>
                    <a:lnTo>
                      <a:pt x="874" y="253"/>
                    </a:lnTo>
                    <a:lnTo>
                      <a:pt x="888" y="291"/>
                    </a:lnTo>
                    <a:lnTo>
                      <a:pt x="900" y="287"/>
                    </a:lnTo>
                    <a:lnTo>
                      <a:pt x="900" y="287"/>
                    </a:lnTo>
                    <a:close/>
                    <a:moveTo>
                      <a:pt x="871" y="188"/>
                    </a:moveTo>
                    <a:lnTo>
                      <a:pt x="871" y="188"/>
                    </a:lnTo>
                    <a:lnTo>
                      <a:pt x="882" y="188"/>
                    </a:lnTo>
                    <a:lnTo>
                      <a:pt x="882" y="174"/>
                    </a:lnTo>
                    <a:lnTo>
                      <a:pt x="871" y="174"/>
                    </a:lnTo>
                    <a:lnTo>
                      <a:pt x="871" y="188"/>
                    </a:lnTo>
                    <a:close/>
                    <a:moveTo>
                      <a:pt x="820" y="188"/>
                    </a:moveTo>
                    <a:lnTo>
                      <a:pt x="820" y="188"/>
                    </a:lnTo>
                    <a:lnTo>
                      <a:pt x="831" y="188"/>
                    </a:lnTo>
                    <a:lnTo>
                      <a:pt x="831" y="174"/>
                    </a:lnTo>
                    <a:lnTo>
                      <a:pt x="820" y="174"/>
                    </a:lnTo>
                    <a:lnTo>
                      <a:pt x="820" y="188"/>
                    </a:lnTo>
                    <a:close/>
                    <a:moveTo>
                      <a:pt x="911" y="180"/>
                    </a:moveTo>
                    <a:lnTo>
                      <a:pt x="911" y="180"/>
                    </a:lnTo>
                    <a:lnTo>
                      <a:pt x="911" y="190"/>
                    </a:lnTo>
                    <a:lnTo>
                      <a:pt x="942" y="190"/>
                    </a:lnTo>
                    <a:lnTo>
                      <a:pt x="942" y="288"/>
                    </a:lnTo>
                    <a:lnTo>
                      <a:pt x="954" y="288"/>
                    </a:lnTo>
                    <a:lnTo>
                      <a:pt x="954" y="190"/>
                    </a:lnTo>
                    <a:lnTo>
                      <a:pt x="986" y="190"/>
                    </a:lnTo>
                    <a:lnTo>
                      <a:pt x="986" y="180"/>
                    </a:lnTo>
                    <a:lnTo>
                      <a:pt x="911" y="180"/>
                    </a:lnTo>
                    <a:lnTo>
                      <a:pt x="911" y="180"/>
                    </a:lnTo>
                    <a:close/>
                    <a:moveTo>
                      <a:pt x="41" y="457"/>
                    </a:moveTo>
                    <a:lnTo>
                      <a:pt x="41" y="457"/>
                    </a:lnTo>
                    <a:lnTo>
                      <a:pt x="25" y="457"/>
                    </a:lnTo>
                    <a:lnTo>
                      <a:pt x="25" y="368"/>
                    </a:lnTo>
                    <a:lnTo>
                      <a:pt x="43" y="368"/>
                    </a:lnTo>
                    <a:cubicBezTo>
                      <a:pt x="73" y="368"/>
                      <a:pt x="93" y="383"/>
                      <a:pt x="93" y="412"/>
                    </a:cubicBezTo>
                    <a:cubicBezTo>
                      <a:pt x="93" y="440"/>
                      <a:pt x="73" y="457"/>
                      <a:pt x="41" y="457"/>
                    </a:cubicBezTo>
                    <a:lnTo>
                      <a:pt x="41" y="457"/>
                    </a:lnTo>
                    <a:close/>
                    <a:moveTo>
                      <a:pt x="46" y="359"/>
                    </a:moveTo>
                    <a:lnTo>
                      <a:pt x="46" y="359"/>
                    </a:lnTo>
                    <a:lnTo>
                      <a:pt x="13" y="359"/>
                    </a:lnTo>
                    <a:lnTo>
                      <a:pt x="13" y="466"/>
                    </a:lnTo>
                    <a:lnTo>
                      <a:pt x="42" y="466"/>
                    </a:lnTo>
                    <a:cubicBezTo>
                      <a:pt x="79" y="466"/>
                      <a:pt x="104" y="448"/>
                      <a:pt x="104" y="411"/>
                    </a:cubicBezTo>
                    <a:cubicBezTo>
                      <a:pt x="104" y="385"/>
                      <a:pt x="89" y="359"/>
                      <a:pt x="46" y="359"/>
                    </a:cubicBezTo>
                    <a:lnTo>
                      <a:pt x="46" y="359"/>
                    </a:lnTo>
                    <a:close/>
                    <a:moveTo>
                      <a:pt x="171" y="369"/>
                    </a:moveTo>
                    <a:lnTo>
                      <a:pt x="171" y="369"/>
                    </a:lnTo>
                    <a:lnTo>
                      <a:pt x="191" y="423"/>
                    </a:lnTo>
                    <a:lnTo>
                      <a:pt x="150" y="423"/>
                    </a:lnTo>
                    <a:lnTo>
                      <a:pt x="171" y="369"/>
                    </a:lnTo>
                    <a:lnTo>
                      <a:pt x="171" y="369"/>
                    </a:lnTo>
                    <a:close/>
                    <a:moveTo>
                      <a:pt x="220" y="465"/>
                    </a:moveTo>
                    <a:lnTo>
                      <a:pt x="220" y="465"/>
                    </a:lnTo>
                    <a:lnTo>
                      <a:pt x="177" y="359"/>
                    </a:lnTo>
                    <a:lnTo>
                      <a:pt x="165" y="359"/>
                    </a:lnTo>
                    <a:lnTo>
                      <a:pt x="121" y="465"/>
                    </a:lnTo>
                    <a:lnTo>
                      <a:pt x="133" y="469"/>
                    </a:lnTo>
                    <a:lnTo>
                      <a:pt x="147" y="432"/>
                    </a:lnTo>
                    <a:lnTo>
                      <a:pt x="194" y="432"/>
                    </a:lnTo>
                    <a:lnTo>
                      <a:pt x="208" y="469"/>
                    </a:lnTo>
                    <a:lnTo>
                      <a:pt x="220" y="465"/>
                    </a:lnTo>
                    <a:lnTo>
                      <a:pt x="220" y="465"/>
                    </a:lnTo>
                    <a:close/>
                    <a:moveTo>
                      <a:pt x="275" y="411"/>
                    </a:moveTo>
                    <a:lnTo>
                      <a:pt x="275" y="411"/>
                    </a:lnTo>
                    <a:lnTo>
                      <a:pt x="261" y="411"/>
                    </a:lnTo>
                    <a:lnTo>
                      <a:pt x="261" y="368"/>
                    </a:lnTo>
                    <a:lnTo>
                      <a:pt x="278" y="368"/>
                    </a:lnTo>
                    <a:cubicBezTo>
                      <a:pt x="297" y="368"/>
                      <a:pt x="302" y="377"/>
                      <a:pt x="302" y="389"/>
                    </a:cubicBezTo>
                    <a:cubicBezTo>
                      <a:pt x="302" y="407"/>
                      <a:pt x="289" y="411"/>
                      <a:pt x="275" y="411"/>
                    </a:cubicBezTo>
                    <a:lnTo>
                      <a:pt x="275" y="411"/>
                    </a:lnTo>
                    <a:close/>
                    <a:moveTo>
                      <a:pt x="281" y="359"/>
                    </a:moveTo>
                    <a:lnTo>
                      <a:pt x="281" y="359"/>
                    </a:lnTo>
                    <a:lnTo>
                      <a:pt x="249" y="359"/>
                    </a:lnTo>
                    <a:lnTo>
                      <a:pt x="249" y="467"/>
                    </a:lnTo>
                    <a:lnTo>
                      <a:pt x="261" y="467"/>
                    </a:lnTo>
                    <a:lnTo>
                      <a:pt x="261" y="420"/>
                    </a:lnTo>
                    <a:lnTo>
                      <a:pt x="271" y="420"/>
                    </a:lnTo>
                    <a:cubicBezTo>
                      <a:pt x="279" y="420"/>
                      <a:pt x="283" y="423"/>
                      <a:pt x="287" y="429"/>
                    </a:cubicBezTo>
                    <a:lnTo>
                      <a:pt x="292" y="435"/>
                    </a:lnTo>
                    <a:lnTo>
                      <a:pt x="317" y="469"/>
                    </a:lnTo>
                    <a:lnTo>
                      <a:pt x="328" y="463"/>
                    </a:lnTo>
                    <a:lnTo>
                      <a:pt x="306" y="435"/>
                    </a:lnTo>
                    <a:cubicBezTo>
                      <a:pt x="302" y="429"/>
                      <a:pt x="297" y="419"/>
                      <a:pt x="290" y="418"/>
                    </a:cubicBezTo>
                    <a:lnTo>
                      <a:pt x="290" y="415"/>
                    </a:lnTo>
                    <a:cubicBezTo>
                      <a:pt x="305" y="413"/>
                      <a:pt x="313" y="405"/>
                      <a:pt x="313" y="387"/>
                    </a:cubicBezTo>
                    <a:cubicBezTo>
                      <a:pt x="313" y="370"/>
                      <a:pt x="301" y="359"/>
                      <a:pt x="281" y="359"/>
                    </a:cubicBezTo>
                    <a:lnTo>
                      <a:pt x="281" y="359"/>
                    </a:lnTo>
                    <a:close/>
                    <a:moveTo>
                      <a:pt x="394" y="359"/>
                    </a:moveTo>
                    <a:lnTo>
                      <a:pt x="394" y="359"/>
                    </a:lnTo>
                    <a:lnTo>
                      <a:pt x="381" y="359"/>
                    </a:lnTo>
                    <a:lnTo>
                      <a:pt x="351" y="465"/>
                    </a:lnTo>
                    <a:lnTo>
                      <a:pt x="362" y="468"/>
                    </a:lnTo>
                    <a:lnTo>
                      <a:pt x="388" y="375"/>
                    </a:lnTo>
                    <a:lnTo>
                      <a:pt x="415" y="466"/>
                    </a:lnTo>
                    <a:lnTo>
                      <a:pt x="429" y="466"/>
                    </a:lnTo>
                    <a:lnTo>
                      <a:pt x="457" y="375"/>
                    </a:lnTo>
                    <a:lnTo>
                      <a:pt x="482" y="468"/>
                    </a:lnTo>
                    <a:lnTo>
                      <a:pt x="493" y="465"/>
                    </a:lnTo>
                    <a:lnTo>
                      <a:pt x="463" y="359"/>
                    </a:lnTo>
                    <a:lnTo>
                      <a:pt x="450" y="359"/>
                    </a:lnTo>
                    <a:lnTo>
                      <a:pt x="422" y="453"/>
                    </a:lnTo>
                    <a:lnTo>
                      <a:pt x="394" y="359"/>
                    </a:lnTo>
                    <a:lnTo>
                      <a:pt x="394" y="359"/>
                    </a:lnTo>
                    <a:close/>
                    <a:moveTo>
                      <a:pt x="544" y="460"/>
                    </a:moveTo>
                    <a:lnTo>
                      <a:pt x="544" y="460"/>
                    </a:lnTo>
                    <a:cubicBezTo>
                      <a:pt x="536" y="460"/>
                      <a:pt x="527" y="457"/>
                      <a:pt x="521" y="453"/>
                    </a:cubicBezTo>
                    <a:lnTo>
                      <a:pt x="517" y="461"/>
                    </a:lnTo>
                    <a:cubicBezTo>
                      <a:pt x="525" y="466"/>
                      <a:pt x="534" y="468"/>
                      <a:pt x="545" y="468"/>
                    </a:cubicBezTo>
                    <a:cubicBezTo>
                      <a:pt x="569" y="468"/>
                      <a:pt x="579" y="454"/>
                      <a:pt x="579" y="438"/>
                    </a:cubicBezTo>
                    <a:cubicBezTo>
                      <a:pt x="579" y="422"/>
                      <a:pt x="568" y="415"/>
                      <a:pt x="555" y="409"/>
                    </a:cubicBezTo>
                    <a:lnTo>
                      <a:pt x="546" y="405"/>
                    </a:lnTo>
                    <a:cubicBezTo>
                      <a:pt x="539" y="401"/>
                      <a:pt x="530" y="395"/>
                      <a:pt x="530" y="385"/>
                    </a:cubicBezTo>
                    <a:cubicBezTo>
                      <a:pt x="530" y="371"/>
                      <a:pt x="542" y="365"/>
                      <a:pt x="552" y="365"/>
                    </a:cubicBezTo>
                    <a:cubicBezTo>
                      <a:pt x="562" y="365"/>
                      <a:pt x="568" y="369"/>
                      <a:pt x="574" y="373"/>
                    </a:cubicBezTo>
                    <a:lnTo>
                      <a:pt x="579" y="365"/>
                    </a:lnTo>
                    <a:cubicBezTo>
                      <a:pt x="570" y="360"/>
                      <a:pt x="561" y="357"/>
                      <a:pt x="551" y="357"/>
                    </a:cubicBezTo>
                    <a:cubicBezTo>
                      <a:pt x="532" y="357"/>
                      <a:pt x="519" y="368"/>
                      <a:pt x="519" y="384"/>
                    </a:cubicBezTo>
                    <a:cubicBezTo>
                      <a:pt x="519" y="407"/>
                      <a:pt x="535" y="411"/>
                      <a:pt x="551" y="419"/>
                    </a:cubicBezTo>
                    <a:cubicBezTo>
                      <a:pt x="560" y="423"/>
                      <a:pt x="567" y="428"/>
                      <a:pt x="567" y="439"/>
                    </a:cubicBezTo>
                    <a:cubicBezTo>
                      <a:pt x="567" y="452"/>
                      <a:pt x="558" y="460"/>
                      <a:pt x="544" y="460"/>
                    </a:cubicBezTo>
                    <a:lnTo>
                      <a:pt x="544" y="460"/>
                    </a:lnTo>
                    <a:close/>
                    <a:moveTo>
                      <a:pt x="599" y="359"/>
                    </a:moveTo>
                    <a:lnTo>
                      <a:pt x="599" y="359"/>
                    </a:lnTo>
                    <a:lnTo>
                      <a:pt x="599" y="369"/>
                    </a:lnTo>
                    <a:lnTo>
                      <a:pt x="631" y="369"/>
                    </a:lnTo>
                    <a:lnTo>
                      <a:pt x="631" y="466"/>
                    </a:lnTo>
                    <a:lnTo>
                      <a:pt x="643" y="466"/>
                    </a:lnTo>
                    <a:lnTo>
                      <a:pt x="643" y="369"/>
                    </a:lnTo>
                    <a:lnTo>
                      <a:pt x="675" y="369"/>
                    </a:lnTo>
                    <a:lnTo>
                      <a:pt x="675" y="359"/>
                    </a:lnTo>
                    <a:lnTo>
                      <a:pt x="599" y="359"/>
                    </a:lnTo>
                    <a:lnTo>
                      <a:pt x="599" y="359"/>
                    </a:lnTo>
                    <a:close/>
                    <a:moveTo>
                      <a:pt x="731" y="370"/>
                    </a:moveTo>
                    <a:lnTo>
                      <a:pt x="731" y="370"/>
                    </a:lnTo>
                    <a:lnTo>
                      <a:pt x="751" y="423"/>
                    </a:lnTo>
                    <a:lnTo>
                      <a:pt x="710" y="423"/>
                    </a:lnTo>
                    <a:lnTo>
                      <a:pt x="731" y="370"/>
                    </a:lnTo>
                    <a:lnTo>
                      <a:pt x="731" y="370"/>
                    </a:lnTo>
                    <a:close/>
                    <a:moveTo>
                      <a:pt x="780" y="465"/>
                    </a:moveTo>
                    <a:lnTo>
                      <a:pt x="780" y="465"/>
                    </a:lnTo>
                    <a:lnTo>
                      <a:pt x="737" y="359"/>
                    </a:lnTo>
                    <a:lnTo>
                      <a:pt x="725" y="359"/>
                    </a:lnTo>
                    <a:lnTo>
                      <a:pt x="681" y="465"/>
                    </a:lnTo>
                    <a:lnTo>
                      <a:pt x="693" y="469"/>
                    </a:lnTo>
                    <a:lnTo>
                      <a:pt x="707" y="432"/>
                    </a:lnTo>
                    <a:lnTo>
                      <a:pt x="754" y="432"/>
                    </a:lnTo>
                    <a:lnTo>
                      <a:pt x="768" y="469"/>
                    </a:lnTo>
                    <a:lnTo>
                      <a:pt x="780" y="465"/>
                    </a:lnTo>
                    <a:lnTo>
                      <a:pt x="780" y="465"/>
                    </a:lnTo>
                    <a:close/>
                    <a:moveTo>
                      <a:pt x="832" y="457"/>
                    </a:moveTo>
                    <a:lnTo>
                      <a:pt x="832" y="457"/>
                    </a:lnTo>
                    <a:lnTo>
                      <a:pt x="817" y="457"/>
                    </a:lnTo>
                    <a:lnTo>
                      <a:pt x="817" y="368"/>
                    </a:lnTo>
                    <a:lnTo>
                      <a:pt x="835" y="368"/>
                    </a:lnTo>
                    <a:cubicBezTo>
                      <a:pt x="865" y="368"/>
                      <a:pt x="884" y="383"/>
                      <a:pt x="884" y="412"/>
                    </a:cubicBezTo>
                    <a:cubicBezTo>
                      <a:pt x="884" y="440"/>
                      <a:pt x="864" y="457"/>
                      <a:pt x="832" y="457"/>
                    </a:cubicBezTo>
                    <a:lnTo>
                      <a:pt x="832" y="457"/>
                    </a:lnTo>
                    <a:close/>
                    <a:moveTo>
                      <a:pt x="837" y="359"/>
                    </a:moveTo>
                    <a:lnTo>
                      <a:pt x="837" y="359"/>
                    </a:lnTo>
                    <a:lnTo>
                      <a:pt x="804" y="359"/>
                    </a:lnTo>
                    <a:lnTo>
                      <a:pt x="804" y="466"/>
                    </a:lnTo>
                    <a:lnTo>
                      <a:pt x="834" y="466"/>
                    </a:lnTo>
                    <a:cubicBezTo>
                      <a:pt x="871" y="466"/>
                      <a:pt x="896" y="448"/>
                      <a:pt x="896" y="411"/>
                    </a:cubicBezTo>
                    <a:cubicBezTo>
                      <a:pt x="896" y="385"/>
                      <a:pt x="881" y="359"/>
                      <a:pt x="837" y="359"/>
                    </a:cubicBezTo>
                    <a:lnTo>
                      <a:pt x="837" y="359"/>
                    </a:lnTo>
                    <a:close/>
                    <a:moveTo>
                      <a:pt x="910" y="359"/>
                    </a:moveTo>
                    <a:lnTo>
                      <a:pt x="910" y="359"/>
                    </a:lnTo>
                    <a:lnTo>
                      <a:pt x="910" y="369"/>
                    </a:lnTo>
                    <a:lnTo>
                      <a:pt x="942" y="369"/>
                    </a:lnTo>
                    <a:lnTo>
                      <a:pt x="942" y="466"/>
                    </a:lnTo>
                    <a:lnTo>
                      <a:pt x="954" y="466"/>
                    </a:lnTo>
                    <a:lnTo>
                      <a:pt x="954" y="369"/>
                    </a:lnTo>
                    <a:lnTo>
                      <a:pt x="986" y="369"/>
                    </a:lnTo>
                    <a:lnTo>
                      <a:pt x="986" y="359"/>
                    </a:lnTo>
                    <a:lnTo>
                      <a:pt x="910" y="3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</p:grpSp>
        <p:grpSp>
          <p:nvGrpSpPr>
            <p:cNvPr id="27" name="PP Logo">
              <a:extLst>
                <a:ext uri="{FF2B5EF4-FFF2-40B4-BE49-F238E27FC236}">
                  <a16:creationId xmlns:a16="http://schemas.microsoft.com/office/drawing/2014/main" id="{340AA0B2-C8DF-B86F-D92A-33EDE89381A3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10059075" y="1357578"/>
              <a:ext cx="1860913" cy="376240"/>
              <a:chOff x="2831" y="1956"/>
              <a:chExt cx="2018" cy="408"/>
            </a:xfrm>
          </p:grpSpPr>
          <p:sp>
            <p:nvSpPr>
              <p:cNvPr id="28" name="AutoShape 3">
                <a:extLst>
                  <a:ext uri="{FF2B5EF4-FFF2-40B4-BE49-F238E27FC236}">
                    <a16:creationId xmlns:a16="http://schemas.microsoft.com/office/drawing/2014/main" id="{4F209CCF-54BC-5CB3-A71E-4C14884F1717}"/>
                  </a:ext>
                </a:extLst>
              </p:cNvPr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2831" y="1956"/>
                <a:ext cx="2018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5">
                <a:extLst>
                  <a:ext uri="{FF2B5EF4-FFF2-40B4-BE49-F238E27FC236}">
                    <a16:creationId xmlns:a16="http://schemas.microsoft.com/office/drawing/2014/main" id="{1519B517-F858-AD53-B2D3-3D93604CF36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57" y="1986"/>
                <a:ext cx="532" cy="131"/>
              </a:xfrm>
              <a:custGeom>
                <a:avLst/>
                <a:gdLst>
                  <a:gd name="T0" fmla="*/ 1106 w 1108"/>
                  <a:gd name="T1" fmla="*/ 266 h 274"/>
                  <a:gd name="T2" fmla="*/ 1103 w 1108"/>
                  <a:gd name="T3" fmla="*/ 247 h 274"/>
                  <a:gd name="T4" fmla="*/ 1081 w 1108"/>
                  <a:gd name="T5" fmla="*/ 250 h 274"/>
                  <a:gd name="T6" fmla="*/ 1065 w 1108"/>
                  <a:gd name="T7" fmla="*/ 202 h 274"/>
                  <a:gd name="T8" fmla="*/ 1061 w 1108"/>
                  <a:gd name="T9" fmla="*/ 0 h 274"/>
                  <a:gd name="T10" fmla="*/ 1037 w 1108"/>
                  <a:gd name="T11" fmla="*/ 10 h 274"/>
                  <a:gd name="T12" fmla="*/ 921 w 1108"/>
                  <a:gd name="T13" fmla="*/ 108 h 274"/>
                  <a:gd name="T14" fmla="*/ 921 w 1108"/>
                  <a:gd name="T15" fmla="*/ 108 h 274"/>
                  <a:gd name="T16" fmla="*/ 990 w 1108"/>
                  <a:gd name="T17" fmla="*/ 179 h 274"/>
                  <a:gd name="T18" fmla="*/ 849 w 1108"/>
                  <a:gd name="T19" fmla="*/ 180 h 274"/>
                  <a:gd name="T20" fmla="*/ 985 w 1108"/>
                  <a:gd name="T21" fmla="*/ 253 h 274"/>
                  <a:gd name="T22" fmla="*/ 975 w 1108"/>
                  <a:gd name="T23" fmla="*/ 234 h 274"/>
                  <a:gd name="T24" fmla="*/ 880 w 1108"/>
                  <a:gd name="T25" fmla="*/ 186 h 274"/>
                  <a:gd name="T26" fmla="*/ 799 w 1108"/>
                  <a:gd name="T27" fmla="*/ 272 h 274"/>
                  <a:gd name="T28" fmla="*/ 829 w 1108"/>
                  <a:gd name="T29" fmla="*/ 260 h 274"/>
                  <a:gd name="T30" fmla="*/ 820 w 1108"/>
                  <a:gd name="T31" fmla="*/ 245 h 274"/>
                  <a:gd name="T32" fmla="*/ 787 w 1108"/>
                  <a:gd name="T33" fmla="*/ 216 h 274"/>
                  <a:gd name="T34" fmla="*/ 784 w 1108"/>
                  <a:gd name="T35" fmla="*/ 0 h 274"/>
                  <a:gd name="T36" fmla="*/ 763 w 1108"/>
                  <a:gd name="T37" fmla="*/ 5 h 274"/>
                  <a:gd name="T38" fmla="*/ 759 w 1108"/>
                  <a:gd name="T39" fmla="*/ 219 h 274"/>
                  <a:gd name="T40" fmla="*/ 724 w 1108"/>
                  <a:gd name="T41" fmla="*/ 266 h 274"/>
                  <a:gd name="T42" fmla="*/ 722 w 1108"/>
                  <a:gd name="T43" fmla="*/ 247 h 274"/>
                  <a:gd name="T44" fmla="*/ 700 w 1108"/>
                  <a:gd name="T45" fmla="*/ 250 h 274"/>
                  <a:gd name="T46" fmla="*/ 684 w 1108"/>
                  <a:gd name="T47" fmla="*/ 202 h 274"/>
                  <a:gd name="T48" fmla="*/ 680 w 1108"/>
                  <a:gd name="T49" fmla="*/ 0 h 274"/>
                  <a:gd name="T50" fmla="*/ 656 w 1108"/>
                  <a:gd name="T51" fmla="*/ 10 h 274"/>
                  <a:gd name="T52" fmla="*/ 567 w 1108"/>
                  <a:gd name="T53" fmla="*/ 228 h 274"/>
                  <a:gd name="T54" fmla="*/ 567 w 1108"/>
                  <a:gd name="T55" fmla="*/ 180 h 274"/>
                  <a:gd name="T56" fmla="*/ 518 w 1108"/>
                  <a:gd name="T57" fmla="*/ 272 h 274"/>
                  <a:gd name="T58" fmla="*/ 588 w 1108"/>
                  <a:gd name="T59" fmla="*/ 271 h 274"/>
                  <a:gd name="T60" fmla="*/ 605 w 1108"/>
                  <a:gd name="T61" fmla="*/ 257 h 274"/>
                  <a:gd name="T62" fmla="*/ 536 w 1108"/>
                  <a:gd name="T63" fmla="*/ 86 h 274"/>
                  <a:gd name="T64" fmla="*/ 478 w 1108"/>
                  <a:gd name="T65" fmla="*/ 107 h 274"/>
                  <a:gd name="T66" fmla="*/ 489 w 1108"/>
                  <a:gd name="T67" fmla="*/ 123 h 274"/>
                  <a:gd name="T68" fmla="*/ 567 w 1108"/>
                  <a:gd name="T69" fmla="*/ 157 h 274"/>
                  <a:gd name="T70" fmla="*/ 366 w 1108"/>
                  <a:gd name="T71" fmla="*/ 86 h 274"/>
                  <a:gd name="T72" fmla="*/ 345 w 1108"/>
                  <a:gd name="T73" fmla="*/ 99 h 274"/>
                  <a:gd name="T74" fmla="*/ 356 w 1108"/>
                  <a:gd name="T75" fmla="*/ 264 h 274"/>
                  <a:gd name="T76" fmla="*/ 384 w 1108"/>
                  <a:gd name="T77" fmla="*/ 264 h 274"/>
                  <a:gd name="T78" fmla="*/ 432 w 1108"/>
                  <a:gd name="T79" fmla="*/ 116 h 274"/>
                  <a:gd name="T80" fmla="*/ 444 w 1108"/>
                  <a:gd name="T81" fmla="*/ 94 h 274"/>
                  <a:gd name="T82" fmla="*/ 426 w 1108"/>
                  <a:gd name="T83" fmla="*/ 86 h 274"/>
                  <a:gd name="T84" fmla="*/ 375 w 1108"/>
                  <a:gd name="T85" fmla="*/ 100 h 274"/>
                  <a:gd name="T86" fmla="*/ 194 w 1108"/>
                  <a:gd name="T87" fmla="*/ 219 h 274"/>
                  <a:gd name="T88" fmla="*/ 166 w 1108"/>
                  <a:gd name="T89" fmla="*/ 222 h 274"/>
                  <a:gd name="T90" fmla="*/ 282 w 1108"/>
                  <a:gd name="T91" fmla="*/ 272 h 274"/>
                  <a:gd name="T92" fmla="*/ 303 w 1108"/>
                  <a:gd name="T93" fmla="*/ 259 h 274"/>
                  <a:gd name="T94" fmla="*/ 292 w 1108"/>
                  <a:gd name="T95" fmla="*/ 139 h 274"/>
                  <a:gd name="T96" fmla="*/ 174 w 1108"/>
                  <a:gd name="T97" fmla="*/ 104 h 274"/>
                  <a:gd name="T98" fmla="*/ 183 w 1108"/>
                  <a:gd name="T99" fmla="*/ 123 h 274"/>
                  <a:gd name="T100" fmla="*/ 264 w 1108"/>
                  <a:gd name="T101" fmla="*/ 145 h 274"/>
                  <a:gd name="T102" fmla="*/ 31 w 1108"/>
                  <a:gd name="T103" fmla="*/ 40 h 274"/>
                  <a:gd name="T104" fmla="*/ 95 w 1108"/>
                  <a:gd name="T105" fmla="*/ 121 h 274"/>
                  <a:gd name="T106" fmla="*/ 31 w 1108"/>
                  <a:gd name="T107" fmla="*/ 40 h 274"/>
                  <a:gd name="T108" fmla="*/ 138 w 1108"/>
                  <a:gd name="T109" fmla="*/ 82 h 274"/>
                  <a:gd name="T110" fmla="*/ 5 w 1108"/>
                  <a:gd name="T111" fmla="*/ 14 h 274"/>
                  <a:gd name="T112" fmla="*/ 5 w 1108"/>
                  <a:gd name="T113" fmla="*/ 269 h 274"/>
                  <a:gd name="T114" fmla="*/ 31 w 1108"/>
                  <a:gd name="T115" fmla="*/ 16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08" h="274">
                    <a:moveTo>
                      <a:pt x="1037" y="219"/>
                    </a:moveTo>
                    <a:cubicBezTo>
                      <a:pt x="1037" y="260"/>
                      <a:pt x="1046" y="272"/>
                      <a:pt x="1077" y="272"/>
                    </a:cubicBezTo>
                    <a:cubicBezTo>
                      <a:pt x="1087" y="272"/>
                      <a:pt x="1096" y="270"/>
                      <a:pt x="1106" y="266"/>
                    </a:cubicBezTo>
                    <a:cubicBezTo>
                      <a:pt x="1108" y="265"/>
                      <a:pt x="1108" y="264"/>
                      <a:pt x="1108" y="263"/>
                    </a:cubicBezTo>
                    <a:cubicBezTo>
                      <a:pt x="1108" y="263"/>
                      <a:pt x="1108" y="262"/>
                      <a:pt x="1108" y="260"/>
                    </a:cubicBezTo>
                    <a:lnTo>
                      <a:pt x="1103" y="247"/>
                    </a:lnTo>
                    <a:cubicBezTo>
                      <a:pt x="1103" y="245"/>
                      <a:pt x="1102" y="244"/>
                      <a:pt x="1100" y="244"/>
                    </a:cubicBezTo>
                    <a:cubicBezTo>
                      <a:pt x="1100" y="244"/>
                      <a:pt x="1099" y="245"/>
                      <a:pt x="1098" y="245"/>
                    </a:cubicBezTo>
                    <a:cubicBezTo>
                      <a:pt x="1092" y="248"/>
                      <a:pt x="1086" y="250"/>
                      <a:pt x="1081" y="250"/>
                    </a:cubicBezTo>
                    <a:cubicBezTo>
                      <a:pt x="1070" y="250"/>
                      <a:pt x="1066" y="243"/>
                      <a:pt x="1065" y="226"/>
                    </a:cubicBezTo>
                    <a:lnTo>
                      <a:pt x="1065" y="216"/>
                    </a:lnTo>
                    <a:lnTo>
                      <a:pt x="1065" y="202"/>
                    </a:lnTo>
                    <a:lnTo>
                      <a:pt x="1065" y="4"/>
                    </a:lnTo>
                    <a:cubicBezTo>
                      <a:pt x="1065" y="1"/>
                      <a:pt x="1064" y="0"/>
                      <a:pt x="1062" y="0"/>
                    </a:cubicBezTo>
                    <a:lnTo>
                      <a:pt x="1061" y="0"/>
                    </a:lnTo>
                    <a:cubicBezTo>
                      <a:pt x="1061" y="1"/>
                      <a:pt x="1060" y="1"/>
                      <a:pt x="1060" y="1"/>
                    </a:cubicBezTo>
                    <a:lnTo>
                      <a:pt x="1041" y="5"/>
                    </a:lnTo>
                    <a:cubicBezTo>
                      <a:pt x="1039" y="6"/>
                      <a:pt x="1037" y="7"/>
                      <a:pt x="1037" y="10"/>
                    </a:cubicBezTo>
                    <a:lnTo>
                      <a:pt x="1037" y="201"/>
                    </a:lnTo>
                    <a:lnTo>
                      <a:pt x="1037" y="219"/>
                    </a:lnTo>
                    <a:close/>
                    <a:moveTo>
                      <a:pt x="921" y="108"/>
                    </a:moveTo>
                    <a:cubicBezTo>
                      <a:pt x="945" y="108"/>
                      <a:pt x="960" y="128"/>
                      <a:pt x="960" y="163"/>
                    </a:cubicBezTo>
                    <a:lnTo>
                      <a:pt x="880" y="163"/>
                    </a:lnTo>
                    <a:cubicBezTo>
                      <a:pt x="882" y="127"/>
                      <a:pt x="896" y="108"/>
                      <a:pt x="921" y="108"/>
                    </a:cubicBezTo>
                    <a:close/>
                    <a:moveTo>
                      <a:pt x="986" y="186"/>
                    </a:moveTo>
                    <a:cubicBezTo>
                      <a:pt x="990" y="186"/>
                      <a:pt x="990" y="184"/>
                      <a:pt x="990" y="179"/>
                    </a:cubicBezTo>
                    <a:lnTo>
                      <a:pt x="990" y="179"/>
                    </a:lnTo>
                    <a:lnTo>
                      <a:pt x="990" y="168"/>
                    </a:lnTo>
                    <a:cubicBezTo>
                      <a:pt x="990" y="116"/>
                      <a:pt x="965" y="86"/>
                      <a:pt x="922" y="86"/>
                    </a:cubicBezTo>
                    <a:cubicBezTo>
                      <a:pt x="878" y="86"/>
                      <a:pt x="849" y="122"/>
                      <a:pt x="849" y="180"/>
                    </a:cubicBezTo>
                    <a:cubicBezTo>
                      <a:pt x="849" y="237"/>
                      <a:pt x="879" y="274"/>
                      <a:pt x="926" y="274"/>
                    </a:cubicBezTo>
                    <a:cubicBezTo>
                      <a:pt x="940" y="274"/>
                      <a:pt x="953" y="271"/>
                      <a:pt x="967" y="266"/>
                    </a:cubicBezTo>
                    <a:cubicBezTo>
                      <a:pt x="979" y="260"/>
                      <a:pt x="985" y="256"/>
                      <a:pt x="985" y="253"/>
                    </a:cubicBezTo>
                    <a:cubicBezTo>
                      <a:pt x="985" y="252"/>
                      <a:pt x="985" y="252"/>
                      <a:pt x="985" y="250"/>
                    </a:cubicBezTo>
                    <a:lnTo>
                      <a:pt x="978" y="236"/>
                    </a:lnTo>
                    <a:cubicBezTo>
                      <a:pt x="977" y="235"/>
                      <a:pt x="976" y="234"/>
                      <a:pt x="975" y="234"/>
                    </a:cubicBezTo>
                    <a:cubicBezTo>
                      <a:pt x="974" y="234"/>
                      <a:pt x="973" y="234"/>
                      <a:pt x="972" y="235"/>
                    </a:cubicBezTo>
                    <a:cubicBezTo>
                      <a:pt x="956" y="244"/>
                      <a:pt x="942" y="248"/>
                      <a:pt x="929" y="248"/>
                    </a:cubicBezTo>
                    <a:cubicBezTo>
                      <a:pt x="899" y="248"/>
                      <a:pt x="882" y="226"/>
                      <a:pt x="880" y="186"/>
                    </a:cubicBezTo>
                    <a:lnTo>
                      <a:pt x="986" y="186"/>
                    </a:lnTo>
                    <a:close/>
                    <a:moveTo>
                      <a:pt x="759" y="219"/>
                    </a:moveTo>
                    <a:cubicBezTo>
                      <a:pt x="759" y="260"/>
                      <a:pt x="768" y="272"/>
                      <a:pt x="799" y="272"/>
                    </a:cubicBezTo>
                    <a:cubicBezTo>
                      <a:pt x="808" y="272"/>
                      <a:pt x="818" y="270"/>
                      <a:pt x="828" y="266"/>
                    </a:cubicBezTo>
                    <a:cubicBezTo>
                      <a:pt x="829" y="265"/>
                      <a:pt x="830" y="264"/>
                      <a:pt x="830" y="263"/>
                    </a:cubicBezTo>
                    <a:cubicBezTo>
                      <a:pt x="830" y="263"/>
                      <a:pt x="830" y="262"/>
                      <a:pt x="829" y="260"/>
                    </a:cubicBezTo>
                    <a:lnTo>
                      <a:pt x="825" y="247"/>
                    </a:lnTo>
                    <a:cubicBezTo>
                      <a:pt x="825" y="245"/>
                      <a:pt x="824" y="244"/>
                      <a:pt x="822" y="244"/>
                    </a:cubicBezTo>
                    <a:cubicBezTo>
                      <a:pt x="822" y="244"/>
                      <a:pt x="821" y="245"/>
                      <a:pt x="820" y="245"/>
                    </a:cubicBezTo>
                    <a:cubicBezTo>
                      <a:pt x="813" y="248"/>
                      <a:pt x="808" y="250"/>
                      <a:pt x="803" y="250"/>
                    </a:cubicBezTo>
                    <a:cubicBezTo>
                      <a:pt x="792" y="250"/>
                      <a:pt x="787" y="243"/>
                      <a:pt x="787" y="226"/>
                    </a:cubicBezTo>
                    <a:lnTo>
                      <a:pt x="787" y="216"/>
                    </a:lnTo>
                    <a:lnTo>
                      <a:pt x="787" y="202"/>
                    </a:lnTo>
                    <a:lnTo>
                      <a:pt x="787" y="4"/>
                    </a:lnTo>
                    <a:cubicBezTo>
                      <a:pt x="787" y="1"/>
                      <a:pt x="786" y="0"/>
                      <a:pt x="784" y="0"/>
                    </a:cubicBezTo>
                    <a:lnTo>
                      <a:pt x="783" y="0"/>
                    </a:lnTo>
                    <a:cubicBezTo>
                      <a:pt x="782" y="1"/>
                      <a:pt x="782" y="1"/>
                      <a:pt x="782" y="1"/>
                    </a:cubicBezTo>
                    <a:lnTo>
                      <a:pt x="763" y="5"/>
                    </a:lnTo>
                    <a:cubicBezTo>
                      <a:pt x="761" y="6"/>
                      <a:pt x="759" y="7"/>
                      <a:pt x="759" y="10"/>
                    </a:cubicBezTo>
                    <a:lnTo>
                      <a:pt x="759" y="201"/>
                    </a:lnTo>
                    <a:lnTo>
                      <a:pt x="759" y="219"/>
                    </a:lnTo>
                    <a:close/>
                    <a:moveTo>
                      <a:pt x="656" y="219"/>
                    </a:moveTo>
                    <a:cubicBezTo>
                      <a:pt x="656" y="260"/>
                      <a:pt x="665" y="272"/>
                      <a:pt x="695" y="272"/>
                    </a:cubicBezTo>
                    <a:cubicBezTo>
                      <a:pt x="705" y="272"/>
                      <a:pt x="715" y="270"/>
                      <a:pt x="724" y="266"/>
                    </a:cubicBezTo>
                    <a:cubicBezTo>
                      <a:pt x="726" y="265"/>
                      <a:pt x="727" y="264"/>
                      <a:pt x="727" y="263"/>
                    </a:cubicBezTo>
                    <a:cubicBezTo>
                      <a:pt x="727" y="263"/>
                      <a:pt x="727" y="262"/>
                      <a:pt x="726" y="260"/>
                    </a:cubicBezTo>
                    <a:lnTo>
                      <a:pt x="722" y="247"/>
                    </a:lnTo>
                    <a:cubicBezTo>
                      <a:pt x="721" y="245"/>
                      <a:pt x="720" y="244"/>
                      <a:pt x="719" y="244"/>
                    </a:cubicBezTo>
                    <a:cubicBezTo>
                      <a:pt x="719" y="244"/>
                      <a:pt x="717" y="245"/>
                      <a:pt x="716" y="245"/>
                    </a:cubicBezTo>
                    <a:cubicBezTo>
                      <a:pt x="710" y="248"/>
                      <a:pt x="705" y="250"/>
                      <a:pt x="700" y="250"/>
                    </a:cubicBezTo>
                    <a:cubicBezTo>
                      <a:pt x="689" y="250"/>
                      <a:pt x="684" y="243"/>
                      <a:pt x="684" y="226"/>
                    </a:cubicBezTo>
                    <a:lnTo>
                      <a:pt x="684" y="216"/>
                    </a:lnTo>
                    <a:lnTo>
                      <a:pt x="684" y="202"/>
                    </a:lnTo>
                    <a:lnTo>
                      <a:pt x="684" y="4"/>
                    </a:lnTo>
                    <a:cubicBezTo>
                      <a:pt x="684" y="1"/>
                      <a:pt x="683" y="0"/>
                      <a:pt x="681" y="0"/>
                    </a:cubicBezTo>
                    <a:lnTo>
                      <a:pt x="680" y="0"/>
                    </a:lnTo>
                    <a:cubicBezTo>
                      <a:pt x="679" y="1"/>
                      <a:pt x="679" y="1"/>
                      <a:pt x="679" y="1"/>
                    </a:cubicBezTo>
                    <a:lnTo>
                      <a:pt x="660" y="5"/>
                    </a:lnTo>
                    <a:cubicBezTo>
                      <a:pt x="657" y="6"/>
                      <a:pt x="656" y="7"/>
                      <a:pt x="656" y="10"/>
                    </a:cubicBezTo>
                    <a:lnTo>
                      <a:pt x="656" y="201"/>
                    </a:lnTo>
                    <a:lnTo>
                      <a:pt x="656" y="219"/>
                    </a:lnTo>
                    <a:close/>
                    <a:moveTo>
                      <a:pt x="567" y="228"/>
                    </a:moveTo>
                    <a:cubicBezTo>
                      <a:pt x="551" y="243"/>
                      <a:pt x="538" y="249"/>
                      <a:pt x="524" y="249"/>
                    </a:cubicBezTo>
                    <a:cubicBezTo>
                      <a:pt x="509" y="249"/>
                      <a:pt x="497" y="237"/>
                      <a:pt x="497" y="219"/>
                    </a:cubicBezTo>
                    <a:cubicBezTo>
                      <a:pt x="497" y="194"/>
                      <a:pt x="520" y="181"/>
                      <a:pt x="567" y="180"/>
                    </a:cubicBezTo>
                    <a:lnTo>
                      <a:pt x="567" y="228"/>
                    </a:lnTo>
                    <a:close/>
                    <a:moveTo>
                      <a:pt x="469" y="222"/>
                    </a:moveTo>
                    <a:cubicBezTo>
                      <a:pt x="469" y="253"/>
                      <a:pt x="488" y="272"/>
                      <a:pt x="518" y="272"/>
                    </a:cubicBezTo>
                    <a:cubicBezTo>
                      <a:pt x="538" y="272"/>
                      <a:pt x="554" y="266"/>
                      <a:pt x="571" y="249"/>
                    </a:cubicBezTo>
                    <a:cubicBezTo>
                      <a:pt x="575" y="261"/>
                      <a:pt x="582" y="272"/>
                      <a:pt x="585" y="272"/>
                    </a:cubicBezTo>
                    <a:cubicBezTo>
                      <a:pt x="586" y="272"/>
                      <a:pt x="587" y="272"/>
                      <a:pt x="588" y="271"/>
                    </a:cubicBezTo>
                    <a:lnTo>
                      <a:pt x="604" y="261"/>
                    </a:lnTo>
                    <a:cubicBezTo>
                      <a:pt x="605" y="261"/>
                      <a:pt x="606" y="260"/>
                      <a:pt x="606" y="259"/>
                    </a:cubicBezTo>
                    <a:cubicBezTo>
                      <a:pt x="606" y="259"/>
                      <a:pt x="606" y="258"/>
                      <a:pt x="605" y="257"/>
                    </a:cubicBezTo>
                    <a:cubicBezTo>
                      <a:pt x="597" y="243"/>
                      <a:pt x="595" y="234"/>
                      <a:pt x="595" y="208"/>
                    </a:cubicBezTo>
                    <a:lnTo>
                      <a:pt x="595" y="139"/>
                    </a:lnTo>
                    <a:cubicBezTo>
                      <a:pt x="595" y="103"/>
                      <a:pt x="576" y="86"/>
                      <a:pt x="536" y="86"/>
                    </a:cubicBezTo>
                    <a:cubicBezTo>
                      <a:pt x="520" y="86"/>
                      <a:pt x="505" y="89"/>
                      <a:pt x="491" y="95"/>
                    </a:cubicBezTo>
                    <a:cubicBezTo>
                      <a:pt x="480" y="99"/>
                      <a:pt x="477" y="101"/>
                      <a:pt x="477" y="104"/>
                    </a:cubicBezTo>
                    <a:cubicBezTo>
                      <a:pt x="477" y="105"/>
                      <a:pt x="477" y="105"/>
                      <a:pt x="478" y="107"/>
                    </a:cubicBezTo>
                    <a:lnTo>
                      <a:pt x="483" y="121"/>
                    </a:lnTo>
                    <a:cubicBezTo>
                      <a:pt x="484" y="123"/>
                      <a:pt x="485" y="123"/>
                      <a:pt x="486" y="123"/>
                    </a:cubicBezTo>
                    <a:cubicBezTo>
                      <a:pt x="486" y="123"/>
                      <a:pt x="488" y="123"/>
                      <a:pt x="489" y="123"/>
                    </a:cubicBezTo>
                    <a:cubicBezTo>
                      <a:pt x="507" y="115"/>
                      <a:pt x="518" y="112"/>
                      <a:pt x="533" y="112"/>
                    </a:cubicBezTo>
                    <a:cubicBezTo>
                      <a:pt x="557" y="112"/>
                      <a:pt x="567" y="121"/>
                      <a:pt x="567" y="145"/>
                    </a:cubicBezTo>
                    <a:lnTo>
                      <a:pt x="567" y="157"/>
                    </a:lnTo>
                    <a:cubicBezTo>
                      <a:pt x="501" y="158"/>
                      <a:pt x="469" y="179"/>
                      <a:pt x="469" y="222"/>
                    </a:cubicBezTo>
                    <a:close/>
                    <a:moveTo>
                      <a:pt x="375" y="100"/>
                    </a:moveTo>
                    <a:cubicBezTo>
                      <a:pt x="372" y="91"/>
                      <a:pt x="368" y="86"/>
                      <a:pt x="366" y="86"/>
                    </a:cubicBezTo>
                    <a:cubicBezTo>
                      <a:pt x="365" y="86"/>
                      <a:pt x="363" y="86"/>
                      <a:pt x="363" y="86"/>
                    </a:cubicBezTo>
                    <a:lnTo>
                      <a:pt x="347" y="96"/>
                    </a:lnTo>
                    <a:cubicBezTo>
                      <a:pt x="346" y="97"/>
                      <a:pt x="345" y="98"/>
                      <a:pt x="345" y="99"/>
                    </a:cubicBezTo>
                    <a:cubicBezTo>
                      <a:pt x="345" y="100"/>
                      <a:pt x="345" y="101"/>
                      <a:pt x="347" y="103"/>
                    </a:cubicBezTo>
                    <a:cubicBezTo>
                      <a:pt x="354" y="117"/>
                      <a:pt x="356" y="124"/>
                      <a:pt x="356" y="153"/>
                    </a:cubicBezTo>
                    <a:lnTo>
                      <a:pt x="356" y="264"/>
                    </a:lnTo>
                    <a:cubicBezTo>
                      <a:pt x="356" y="268"/>
                      <a:pt x="356" y="269"/>
                      <a:pt x="360" y="269"/>
                    </a:cubicBezTo>
                    <a:lnTo>
                      <a:pt x="379" y="269"/>
                    </a:lnTo>
                    <a:cubicBezTo>
                      <a:pt x="383" y="269"/>
                      <a:pt x="384" y="268"/>
                      <a:pt x="384" y="264"/>
                    </a:cubicBezTo>
                    <a:lnTo>
                      <a:pt x="384" y="142"/>
                    </a:lnTo>
                    <a:cubicBezTo>
                      <a:pt x="402" y="120"/>
                      <a:pt x="411" y="113"/>
                      <a:pt x="420" y="113"/>
                    </a:cubicBezTo>
                    <a:cubicBezTo>
                      <a:pt x="424" y="113"/>
                      <a:pt x="425" y="113"/>
                      <a:pt x="432" y="116"/>
                    </a:cubicBezTo>
                    <a:cubicBezTo>
                      <a:pt x="432" y="116"/>
                      <a:pt x="433" y="116"/>
                      <a:pt x="433" y="116"/>
                    </a:cubicBezTo>
                    <a:cubicBezTo>
                      <a:pt x="434" y="116"/>
                      <a:pt x="434" y="116"/>
                      <a:pt x="435" y="115"/>
                    </a:cubicBezTo>
                    <a:lnTo>
                      <a:pt x="444" y="94"/>
                    </a:lnTo>
                    <a:cubicBezTo>
                      <a:pt x="444" y="93"/>
                      <a:pt x="445" y="92"/>
                      <a:pt x="445" y="92"/>
                    </a:cubicBezTo>
                    <a:cubicBezTo>
                      <a:pt x="445" y="91"/>
                      <a:pt x="444" y="90"/>
                      <a:pt x="442" y="89"/>
                    </a:cubicBezTo>
                    <a:cubicBezTo>
                      <a:pt x="437" y="87"/>
                      <a:pt x="431" y="86"/>
                      <a:pt x="426" y="86"/>
                    </a:cubicBezTo>
                    <a:cubicBezTo>
                      <a:pt x="412" y="86"/>
                      <a:pt x="403" y="91"/>
                      <a:pt x="384" y="112"/>
                    </a:cubicBezTo>
                    <a:lnTo>
                      <a:pt x="380" y="116"/>
                    </a:lnTo>
                    <a:cubicBezTo>
                      <a:pt x="379" y="109"/>
                      <a:pt x="378" y="106"/>
                      <a:pt x="375" y="100"/>
                    </a:cubicBezTo>
                    <a:moveTo>
                      <a:pt x="264" y="228"/>
                    </a:moveTo>
                    <a:cubicBezTo>
                      <a:pt x="248" y="243"/>
                      <a:pt x="235" y="249"/>
                      <a:pt x="221" y="249"/>
                    </a:cubicBezTo>
                    <a:cubicBezTo>
                      <a:pt x="205" y="249"/>
                      <a:pt x="194" y="237"/>
                      <a:pt x="194" y="219"/>
                    </a:cubicBezTo>
                    <a:cubicBezTo>
                      <a:pt x="194" y="194"/>
                      <a:pt x="217" y="181"/>
                      <a:pt x="264" y="180"/>
                    </a:cubicBezTo>
                    <a:lnTo>
                      <a:pt x="264" y="228"/>
                    </a:lnTo>
                    <a:close/>
                    <a:moveTo>
                      <a:pt x="166" y="222"/>
                    </a:moveTo>
                    <a:cubicBezTo>
                      <a:pt x="166" y="253"/>
                      <a:pt x="185" y="272"/>
                      <a:pt x="215" y="272"/>
                    </a:cubicBezTo>
                    <a:cubicBezTo>
                      <a:pt x="235" y="272"/>
                      <a:pt x="251" y="266"/>
                      <a:pt x="268" y="249"/>
                    </a:cubicBezTo>
                    <a:cubicBezTo>
                      <a:pt x="272" y="261"/>
                      <a:pt x="278" y="272"/>
                      <a:pt x="282" y="272"/>
                    </a:cubicBezTo>
                    <a:cubicBezTo>
                      <a:pt x="283" y="272"/>
                      <a:pt x="284" y="272"/>
                      <a:pt x="285" y="271"/>
                    </a:cubicBezTo>
                    <a:lnTo>
                      <a:pt x="301" y="261"/>
                    </a:lnTo>
                    <a:cubicBezTo>
                      <a:pt x="302" y="261"/>
                      <a:pt x="303" y="260"/>
                      <a:pt x="303" y="259"/>
                    </a:cubicBezTo>
                    <a:cubicBezTo>
                      <a:pt x="303" y="259"/>
                      <a:pt x="303" y="258"/>
                      <a:pt x="302" y="257"/>
                    </a:cubicBezTo>
                    <a:cubicBezTo>
                      <a:pt x="294" y="243"/>
                      <a:pt x="292" y="234"/>
                      <a:pt x="292" y="208"/>
                    </a:cubicBezTo>
                    <a:lnTo>
                      <a:pt x="292" y="139"/>
                    </a:lnTo>
                    <a:cubicBezTo>
                      <a:pt x="292" y="103"/>
                      <a:pt x="273" y="86"/>
                      <a:pt x="233" y="86"/>
                    </a:cubicBezTo>
                    <a:cubicBezTo>
                      <a:pt x="217" y="86"/>
                      <a:pt x="202" y="89"/>
                      <a:pt x="188" y="95"/>
                    </a:cubicBezTo>
                    <a:cubicBezTo>
                      <a:pt x="177" y="99"/>
                      <a:pt x="174" y="101"/>
                      <a:pt x="174" y="104"/>
                    </a:cubicBezTo>
                    <a:cubicBezTo>
                      <a:pt x="174" y="105"/>
                      <a:pt x="174" y="105"/>
                      <a:pt x="175" y="107"/>
                    </a:cubicBezTo>
                    <a:lnTo>
                      <a:pt x="180" y="121"/>
                    </a:lnTo>
                    <a:cubicBezTo>
                      <a:pt x="181" y="123"/>
                      <a:pt x="182" y="123"/>
                      <a:pt x="183" y="123"/>
                    </a:cubicBezTo>
                    <a:cubicBezTo>
                      <a:pt x="183" y="123"/>
                      <a:pt x="184" y="123"/>
                      <a:pt x="186" y="123"/>
                    </a:cubicBezTo>
                    <a:cubicBezTo>
                      <a:pt x="204" y="115"/>
                      <a:pt x="215" y="112"/>
                      <a:pt x="230" y="112"/>
                    </a:cubicBezTo>
                    <a:cubicBezTo>
                      <a:pt x="254" y="112"/>
                      <a:pt x="264" y="121"/>
                      <a:pt x="264" y="145"/>
                    </a:cubicBezTo>
                    <a:lnTo>
                      <a:pt x="264" y="157"/>
                    </a:lnTo>
                    <a:cubicBezTo>
                      <a:pt x="198" y="158"/>
                      <a:pt x="166" y="179"/>
                      <a:pt x="166" y="222"/>
                    </a:cubicBezTo>
                    <a:close/>
                    <a:moveTo>
                      <a:pt x="31" y="40"/>
                    </a:moveTo>
                    <a:lnTo>
                      <a:pt x="60" y="40"/>
                    </a:lnTo>
                    <a:cubicBezTo>
                      <a:pt x="96" y="40"/>
                      <a:pt x="107" y="51"/>
                      <a:pt x="107" y="83"/>
                    </a:cubicBezTo>
                    <a:cubicBezTo>
                      <a:pt x="107" y="100"/>
                      <a:pt x="103" y="112"/>
                      <a:pt x="95" y="121"/>
                    </a:cubicBezTo>
                    <a:cubicBezTo>
                      <a:pt x="86" y="131"/>
                      <a:pt x="77" y="134"/>
                      <a:pt x="55" y="134"/>
                    </a:cubicBezTo>
                    <a:lnTo>
                      <a:pt x="31" y="134"/>
                    </a:lnTo>
                    <a:lnTo>
                      <a:pt x="31" y="40"/>
                    </a:lnTo>
                    <a:close/>
                    <a:moveTo>
                      <a:pt x="58" y="161"/>
                    </a:moveTo>
                    <a:cubicBezTo>
                      <a:pt x="73" y="161"/>
                      <a:pt x="80" y="160"/>
                      <a:pt x="91" y="157"/>
                    </a:cubicBezTo>
                    <a:cubicBezTo>
                      <a:pt x="120" y="148"/>
                      <a:pt x="138" y="120"/>
                      <a:pt x="138" y="82"/>
                    </a:cubicBezTo>
                    <a:cubicBezTo>
                      <a:pt x="138" y="58"/>
                      <a:pt x="131" y="39"/>
                      <a:pt x="117" y="27"/>
                    </a:cubicBezTo>
                    <a:cubicBezTo>
                      <a:pt x="105" y="18"/>
                      <a:pt x="91" y="14"/>
                      <a:pt x="63" y="14"/>
                    </a:cubicBezTo>
                    <a:lnTo>
                      <a:pt x="5" y="14"/>
                    </a:lnTo>
                    <a:cubicBezTo>
                      <a:pt x="1" y="14"/>
                      <a:pt x="0" y="15"/>
                      <a:pt x="0" y="20"/>
                    </a:cubicBezTo>
                    <a:lnTo>
                      <a:pt x="0" y="264"/>
                    </a:lnTo>
                    <a:cubicBezTo>
                      <a:pt x="0" y="268"/>
                      <a:pt x="1" y="269"/>
                      <a:pt x="5" y="269"/>
                    </a:cubicBezTo>
                    <a:lnTo>
                      <a:pt x="26" y="269"/>
                    </a:lnTo>
                    <a:cubicBezTo>
                      <a:pt x="30" y="269"/>
                      <a:pt x="31" y="268"/>
                      <a:pt x="31" y="264"/>
                    </a:cubicBezTo>
                    <a:lnTo>
                      <a:pt x="31" y="161"/>
                    </a:lnTo>
                    <a:lnTo>
                      <a:pt x="58" y="1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6">
                <a:extLst>
                  <a:ext uri="{FF2B5EF4-FFF2-40B4-BE49-F238E27FC236}">
                    <a16:creationId xmlns:a16="http://schemas.microsoft.com/office/drawing/2014/main" id="{4E6FE28F-D28B-FF56-066D-F70EE05E407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57" y="2161"/>
                <a:ext cx="936" cy="165"/>
              </a:xfrm>
              <a:custGeom>
                <a:avLst/>
                <a:gdLst>
                  <a:gd name="T0" fmla="*/ 1910 w 1949"/>
                  <a:gd name="T1" fmla="*/ 118 h 344"/>
                  <a:gd name="T2" fmla="*/ 1873 w 1949"/>
                  <a:gd name="T3" fmla="*/ 319 h 344"/>
                  <a:gd name="T4" fmla="*/ 1812 w 1949"/>
                  <a:gd name="T5" fmla="*/ 323 h 344"/>
                  <a:gd name="T6" fmla="*/ 1940 w 1949"/>
                  <a:gd name="T7" fmla="*/ 257 h 344"/>
                  <a:gd name="T8" fmla="*/ 1949 w 1949"/>
                  <a:gd name="T9" fmla="*/ 95 h 344"/>
                  <a:gd name="T10" fmla="*/ 1873 w 1949"/>
                  <a:gd name="T11" fmla="*/ 83 h 344"/>
                  <a:gd name="T12" fmla="*/ 1637 w 1949"/>
                  <a:gd name="T13" fmla="*/ 84 h 344"/>
                  <a:gd name="T14" fmla="*/ 1623 w 1949"/>
                  <a:gd name="T15" fmla="*/ 134 h 344"/>
                  <a:gd name="T16" fmla="*/ 1651 w 1949"/>
                  <a:gd name="T17" fmla="*/ 130 h 344"/>
                  <a:gd name="T18" fmla="*/ 1748 w 1949"/>
                  <a:gd name="T19" fmla="*/ 266 h 344"/>
                  <a:gd name="T20" fmla="*/ 1637 w 1949"/>
                  <a:gd name="T21" fmla="*/ 84 h 344"/>
                  <a:gd name="T22" fmla="*/ 1561 w 1949"/>
                  <a:gd name="T23" fmla="*/ 262 h 344"/>
                  <a:gd name="T24" fmla="*/ 1501 w 1949"/>
                  <a:gd name="T25" fmla="*/ 88 h 344"/>
                  <a:gd name="T26" fmla="*/ 1532 w 1949"/>
                  <a:gd name="T27" fmla="*/ 111 h 344"/>
                  <a:gd name="T28" fmla="*/ 1566 w 1949"/>
                  <a:gd name="T29" fmla="*/ 22 h 344"/>
                  <a:gd name="T30" fmla="*/ 1247 w 1949"/>
                  <a:gd name="T31" fmla="*/ 95 h 344"/>
                  <a:gd name="T32" fmla="*/ 1254 w 1949"/>
                  <a:gd name="T33" fmla="*/ 263 h 344"/>
                  <a:gd name="T34" fmla="*/ 1319 w 1949"/>
                  <a:gd name="T35" fmla="*/ 107 h 344"/>
                  <a:gd name="T36" fmla="*/ 1371 w 1949"/>
                  <a:gd name="T37" fmla="*/ 263 h 344"/>
                  <a:gd name="T38" fmla="*/ 1432 w 1949"/>
                  <a:gd name="T39" fmla="*/ 262 h 344"/>
                  <a:gd name="T40" fmla="*/ 1420 w 1949"/>
                  <a:gd name="T41" fmla="*/ 83 h 344"/>
                  <a:gd name="T42" fmla="*/ 1000 w 1949"/>
                  <a:gd name="T43" fmla="*/ 84 h 344"/>
                  <a:gd name="T44" fmla="*/ 983 w 1949"/>
                  <a:gd name="T45" fmla="*/ 101 h 344"/>
                  <a:gd name="T46" fmla="*/ 1011 w 1949"/>
                  <a:gd name="T47" fmla="*/ 266 h 344"/>
                  <a:gd name="T48" fmla="*/ 1077 w 1949"/>
                  <a:gd name="T49" fmla="*/ 262 h 344"/>
                  <a:gd name="T50" fmla="*/ 1104 w 1949"/>
                  <a:gd name="T51" fmla="*/ 122 h 344"/>
                  <a:gd name="T52" fmla="*/ 1189 w 1949"/>
                  <a:gd name="T53" fmla="*/ 266 h 344"/>
                  <a:gd name="T54" fmla="*/ 1064 w 1949"/>
                  <a:gd name="T55" fmla="*/ 83 h 344"/>
                  <a:gd name="T56" fmla="*/ 828 w 1949"/>
                  <a:gd name="T57" fmla="*/ 217 h 344"/>
                  <a:gd name="T58" fmla="*/ 902 w 1949"/>
                  <a:gd name="T59" fmla="*/ 247 h 344"/>
                  <a:gd name="T60" fmla="*/ 935 w 1949"/>
                  <a:gd name="T61" fmla="*/ 255 h 344"/>
                  <a:gd name="T62" fmla="*/ 808 w 1949"/>
                  <a:gd name="T63" fmla="*/ 101 h 344"/>
                  <a:gd name="T64" fmla="*/ 863 w 1949"/>
                  <a:gd name="T65" fmla="*/ 109 h 344"/>
                  <a:gd name="T66" fmla="*/ 696 w 1949"/>
                  <a:gd name="T67" fmla="*/ 83 h 344"/>
                  <a:gd name="T68" fmla="*/ 686 w 1949"/>
                  <a:gd name="T69" fmla="*/ 150 h 344"/>
                  <a:gd name="T70" fmla="*/ 714 w 1949"/>
                  <a:gd name="T71" fmla="*/ 139 h 344"/>
                  <a:gd name="T72" fmla="*/ 775 w 1949"/>
                  <a:gd name="T73" fmla="*/ 92 h 344"/>
                  <a:gd name="T74" fmla="*/ 710 w 1949"/>
                  <a:gd name="T75" fmla="*/ 114 h 344"/>
                  <a:gd name="T76" fmla="*/ 556 w 1949"/>
                  <a:gd name="T77" fmla="*/ 107 h 344"/>
                  <a:gd name="T78" fmla="*/ 595 w 1949"/>
                  <a:gd name="T79" fmla="*/ 279 h 344"/>
                  <a:gd name="T80" fmla="*/ 495 w 1949"/>
                  <a:gd name="T81" fmla="*/ 322 h 344"/>
                  <a:gd name="T82" fmla="*/ 622 w 1949"/>
                  <a:gd name="T83" fmla="*/ 278 h 344"/>
                  <a:gd name="T84" fmla="*/ 629 w 1949"/>
                  <a:gd name="T85" fmla="*/ 99 h 344"/>
                  <a:gd name="T86" fmla="*/ 600 w 1949"/>
                  <a:gd name="T87" fmla="*/ 98 h 344"/>
                  <a:gd name="T88" fmla="*/ 593 w 1949"/>
                  <a:gd name="T89" fmla="*/ 245 h 344"/>
                  <a:gd name="T90" fmla="*/ 413 w 1949"/>
                  <a:gd name="T91" fmla="*/ 179 h 344"/>
                  <a:gd name="T92" fmla="*/ 443 w 1949"/>
                  <a:gd name="T93" fmla="*/ 176 h 344"/>
                  <a:gd name="T94" fmla="*/ 178 w 1949"/>
                  <a:gd name="T95" fmla="*/ 94 h 344"/>
                  <a:gd name="T96" fmla="*/ 190 w 1949"/>
                  <a:gd name="T97" fmla="*/ 266 h 344"/>
                  <a:gd name="T98" fmla="*/ 262 w 1949"/>
                  <a:gd name="T99" fmla="*/ 113 h 344"/>
                  <a:gd name="T100" fmla="*/ 272 w 1949"/>
                  <a:gd name="T101" fmla="*/ 86 h 344"/>
                  <a:gd name="T102" fmla="*/ 31 w 1949"/>
                  <a:gd name="T103" fmla="*/ 37 h 344"/>
                  <a:gd name="T104" fmla="*/ 31 w 1949"/>
                  <a:gd name="T105" fmla="*/ 132 h 344"/>
                  <a:gd name="T106" fmla="*/ 117 w 1949"/>
                  <a:gd name="T107" fmla="*/ 25 h 344"/>
                  <a:gd name="T108" fmla="*/ 5 w 1949"/>
                  <a:gd name="T109" fmla="*/ 266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949" h="344">
                    <a:moveTo>
                      <a:pt x="1910" y="218"/>
                    </a:moveTo>
                    <a:cubicBezTo>
                      <a:pt x="1891" y="231"/>
                      <a:pt x="1880" y="236"/>
                      <a:pt x="1866" y="236"/>
                    </a:cubicBezTo>
                    <a:cubicBezTo>
                      <a:pt x="1842" y="236"/>
                      <a:pt x="1832" y="217"/>
                      <a:pt x="1832" y="172"/>
                    </a:cubicBezTo>
                    <a:cubicBezTo>
                      <a:pt x="1832" y="130"/>
                      <a:pt x="1847" y="107"/>
                      <a:pt x="1875" y="107"/>
                    </a:cubicBezTo>
                    <a:cubicBezTo>
                      <a:pt x="1886" y="107"/>
                      <a:pt x="1895" y="110"/>
                      <a:pt x="1910" y="118"/>
                    </a:cubicBezTo>
                    <a:lnTo>
                      <a:pt x="1910" y="218"/>
                    </a:lnTo>
                    <a:close/>
                    <a:moveTo>
                      <a:pt x="1912" y="245"/>
                    </a:moveTo>
                    <a:cubicBezTo>
                      <a:pt x="1912" y="246"/>
                      <a:pt x="1912" y="251"/>
                      <a:pt x="1912" y="260"/>
                    </a:cubicBezTo>
                    <a:cubicBezTo>
                      <a:pt x="1912" y="267"/>
                      <a:pt x="1913" y="273"/>
                      <a:pt x="1913" y="279"/>
                    </a:cubicBezTo>
                    <a:cubicBezTo>
                      <a:pt x="1913" y="308"/>
                      <a:pt x="1901" y="319"/>
                      <a:pt x="1873" y="319"/>
                    </a:cubicBezTo>
                    <a:cubicBezTo>
                      <a:pt x="1859" y="319"/>
                      <a:pt x="1841" y="314"/>
                      <a:pt x="1824" y="306"/>
                    </a:cubicBezTo>
                    <a:cubicBezTo>
                      <a:pt x="1824" y="305"/>
                      <a:pt x="1822" y="304"/>
                      <a:pt x="1822" y="304"/>
                    </a:cubicBezTo>
                    <a:cubicBezTo>
                      <a:pt x="1821" y="304"/>
                      <a:pt x="1820" y="305"/>
                      <a:pt x="1819" y="307"/>
                    </a:cubicBezTo>
                    <a:lnTo>
                      <a:pt x="1813" y="322"/>
                    </a:lnTo>
                    <a:cubicBezTo>
                      <a:pt x="1812" y="322"/>
                      <a:pt x="1812" y="323"/>
                      <a:pt x="1812" y="323"/>
                    </a:cubicBezTo>
                    <a:lnTo>
                      <a:pt x="1812" y="324"/>
                    </a:lnTo>
                    <a:cubicBezTo>
                      <a:pt x="1812" y="326"/>
                      <a:pt x="1812" y="327"/>
                      <a:pt x="1814" y="328"/>
                    </a:cubicBezTo>
                    <a:cubicBezTo>
                      <a:pt x="1831" y="338"/>
                      <a:pt x="1854" y="344"/>
                      <a:pt x="1875" y="344"/>
                    </a:cubicBezTo>
                    <a:cubicBezTo>
                      <a:pt x="1918" y="344"/>
                      <a:pt x="1941" y="321"/>
                      <a:pt x="1941" y="278"/>
                    </a:cubicBezTo>
                    <a:cubicBezTo>
                      <a:pt x="1941" y="273"/>
                      <a:pt x="1940" y="266"/>
                      <a:pt x="1940" y="257"/>
                    </a:cubicBezTo>
                    <a:lnTo>
                      <a:pt x="1939" y="236"/>
                    </a:lnTo>
                    <a:cubicBezTo>
                      <a:pt x="1938" y="224"/>
                      <a:pt x="1938" y="215"/>
                      <a:pt x="1938" y="194"/>
                    </a:cubicBezTo>
                    <a:lnTo>
                      <a:pt x="1938" y="137"/>
                    </a:lnTo>
                    <a:cubicBezTo>
                      <a:pt x="1938" y="121"/>
                      <a:pt x="1941" y="110"/>
                      <a:pt x="1948" y="99"/>
                    </a:cubicBezTo>
                    <a:cubicBezTo>
                      <a:pt x="1949" y="97"/>
                      <a:pt x="1949" y="95"/>
                      <a:pt x="1949" y="95"/>
                    </a:cubicBezTo>
                    <a:cubicBezTo>
                      <a:pt x="1949" y="94"/>
                      <a:pt x="1949" y="93"/>
                      <a:pt x="1948" y="92"/>
                    </a:cubicBezTo>
                    <a:lnTo>
                      <a:pt x="1931" y="82"/>
                    </a:lnTo>
                    <a:cubicBezTo>
                      <a:pt x="1930" y="82"/>
                      <a:pt x="1929" y="81"/>
                      <a:pt x="1928" y="81"/>
                    </a:cubicBezTo>
                    <a:cubicBezTo>
                      <a:pt x="1926" y="81"/>
                      <a:pt x="1922" y="88"/>
                      <a:pt x="1918" y="98"/>
                    </a:cubicBezTo>
                    <a:cubicBezTo>
                      <a:pt x="1901" y="87"/>
                      <a:pt x="1889" y="83"/>
                      <a:pt x="1873" y="83"/>
                    </a:cubicBezTo>
                    <a:cubicBezTo>
                      <a:pt x="1828" y="83"/>
                      <a:pt x="1802" y="117"/>
                      <a:pt x="1802" y="179"/>
                    </a:cubicBezTo>
                    <a:cubicBezTo>
                      <a:pt x="1802" y="230"/>
                      <a:pt x="1824" y="261"/>
                      <a:pt x="1860" y="261"/>
                    </a:cubicBezTo>
                    <a:cubicBezTo>
                      <a:pt x="1878" y="261"/>
                      <a:pt x="1894" y="255"/>
                      <a:pt x="1912" y="241"/>
                    </a:cubicBezTo>
                    <a:lnTo>
                      <a:pt x="1912" y="245"/>
                    </a:lnTo>
                    <a:close/>
                    <a:moveTo>
                      <a:pt x="1637" y="84"/>
                    </a:moveTo>
                    <a:cubicBezTo>
                      <a:pt x="1636" y="84"/>
                      <a:pt x="1635" y="84"/>
                      <a:pt x="1634" y="84"/>
                    </a:cubicBezTo>
                    <a:lnTo>
                      <a:pt x="1617" y="94"/>
                    </a:lnTo>
                    <a:cubicBezTo>
                      <a:pt x="1616" y="95"/>
                      <a:pt x="1615" y="95"/>
                      <a:pt x="1615" y="97"/>
                    </a:cubicBezTo>
                    <a:cubicBezTo>
                      <a:pt x="1615" y="97"/>
                      <a:pt x="1615" y="98"/>
                      <a:pt x="1616" y="99"/>
                    </a:cubicBezTo>
                    <a:cubicBezTo>
                      <a:pt x="1621" y="110"/>
                      <a:pt x="1623" y="118"/>
                      <a:pt x="1623" y="134"/>
                    </a:cubicBezTo>
                    <a:lnTo>
                      <a:pt x="1623" y="262"/>
                    </a:lnTo>
                    <a:cubicBezTo>
                      <a:pt x="1623" y="265"/>
                      <a:pt x="1623" y="266"/>
                      <a:pt x="1627" y="266"/>
                    </a:cubicBezTo>
                    <a:lnTo>
                      <a:pt x="1647" y="266"/>
                    </a:lnTo>
                    <a:cubicBezTo>
                      <a:pt x="1650" y="266"/>
                      <a:pt x="1651" y="265"/>
                      <a:pt x="1651" y="262"/>
                    </a:cubicBezTo>
                    <a:lnTo>
                      <a:pt x="1651" y="130"/>
                    </a:lnTo>
                    <a:cubicBezTo>
                      <a:pt x="1670" y="113"/>
                      <a:pt x="1683" y="107"/>
                      <a:pt x="1699" y="107"/>
                    </a:cubicBezTo>
                    <a:cubicBezTo>
                      <a:pt x="1717" y="107"/>
                      <a:pt x="1724" y="116"/>
                      <a:pt x="1724" y="138"/>
                    </a:cubicBezTo>
                    <a:lnTo>
                      <a:pt x="1724" y="262"/>
                    </a:lnTo>
                    <a:cubicBezTo>
                      <a:pt x="1724" y="265"/>
                      <a:pt x="1725" y="266"/>
                      <a:pt x="1728" y="266"/>
                    </a:cubicBezTo>
                    <a:lnTo>
                      <a:pt x="1748" y="266"/>
                    </a:lnTo>
                    <a:cubicBezTo>
                      <a:pt x="1751" y="266"/>
                      <a:pt x="1752" y="265"/>
                      <a:pt x="1752" y="262"/>
                    </a:cubicBezTo>
                    <a:lnTo>
                      <a:pt x="1752" y="138"/>
                    </a:lnTo>
                    <a:cubicBezTo>
                      <a:pt x="1752" y="98"/>
                      <a:pt x="1740" y="83"/>
                      <a:pt x="1708" y="83"/>
                    </a:cubicBezTo>
                    <a:cubicBezTo>
                      <a:pt x="1688" y="83"/>
                      <a:pt x="1671" y="90"/>
                      <a:pt x="1648" y="108"/>
                    </a:cubicBezTo>
                    <a:cubicBezTo>
                      <a:pt x="1645" y="94"/>
                      <a:pt x="1641" y="84"/>
                      <a:pt x="1637" y="84"/>
                    </a:cubicBezTo>
                    <a:close/>
                    <a:moveTo>
                      <a:pt x="1532" y="262"/>
                    </a:moveTo>
                    <a:lnTo>
                      <a:pt x="1532" y="263"/>
                    </a:lnTo>
                    <a:cubicBezTo>
                      <a:pt x="1532" y="265"/>
                      <a:pt x="1534" y="266"/>
                      <a:pt x="1537" y="266"/>
                    </a:cubicBezTo>
                    <a:lnTo>
                      <a:pt x="1556" y="266"/>
                    </a:lnTo>
                    <a:cubicBezTo>
                      <a:pt x="1560" y="266"/>
                      <a:pt x="1561" y="265"/>
                      <a:pt x="1561" y="262"/>
                    </a:cubicBezTo>
                    <a:lnTo>
                      <a:pt x="1561" y="92"/>
                    </a:lnTo>
                    <a:cubicBezTo>
                      <a:pt x="1561" y="89"/>
                      <a:pt x="1560" y="88"/>
                      <a:pt x="1558" y="88"/>
                    </a:cubicBezTo>
                    <a:lnTo>
                      <a:pt x="1556" y="88"/>
                    </a:lnTo>
                    <a:lnTo>
                      <a:pt x="1503" y="88"/>
                    </a:lnTo>
                    <a:lnTo>
                      <a:pt x="1501" y="88"/>
                    </a:lnTo>
                    <a:cubicBezTo>
                      <a:pt x="1500" y="88"/>
                      <a:pt x="1499" y="89"/>
                      <a:pt x="1499" y="92"/>
                    </a:cubicBezTo>
                    <a:lnTo>
                      <a:pt x="1499" y="107"/>
                    </a:lnTo>
                    <a:cubicBezTo>
                      <a:pt x="1499" y="110"/>
                      <a:pt x="1500" y="111"/>
                      <a:pt x="1501" y="111"/>
                    </a:cubicBezTo>
                    <a:lnTo>
                      <a:pt x="1503" y="111"/>
                    </a:lnTo>
                    <a:lnTo>
                      <a:pt x="1532" y="111"/>
                    </a:lnTo>
                    <a:lnTo>
                      <a:pt x="1532" y="262"/>
                    </a:lnTo>
                    <a:close/>
                    <a:moveTo>
                      <a:pt x="1544" y="0"/>
                    </a:moveTo>
                    <a:cubicBezTo>
                      <a:pt x="1532" y="0"/>
                      <a:pt x="1521" y="10"/>
                      <a:pt x="1521" y="22"/>
                    </a:cubicBezTo>
                    <a:cubicBezTo>
                      <a:pt x="1521" y="35"/>
                      <a:pt x="1532" y="45"/>
                      <a:pt x="1544" y="45"/>
                    </a:cubicBezTo>
                    <a:cubicBezTo>
                      <a:pt x="1556" y="45"/>
                      <a:pt x="1566" y="35"/>
                      <a:pt x="1566" y="22"/>
                    </a:cubicBezTo>
                    <a:cubicBezTo>
                      <a:pt x="1566" y="10"/>
                      <a:pt x="1556" y="0"/>
                      <a:pt x="1544" y="0"/>
                    </a:cubicBezTo>
                    <a:close/>
                    <a:moveTo>
                      <a:pt x="1267" y="84"/>
                    </a:moveTo>
                    <a:cubicBezTo>
                      <a:pt x="1267" y="84"/>
                      <a:pt x="1265" y="84"/>
                      <a:pt x="1264" y="84"/>
                    </a:cubicBezTo>
                    <a:lnTo>
                      <a:pt x="1249" y="93"/>
                    </a:lnTo>
                    <a:cubicBezTo>
                      <a:pt x="1248" y="94"/>
                      <a:pt x="1247" y="95"/>
                      <a:pt x="1247" y="95"/>
                    </a:cubicBezTo>
                    <a:cubicBezTo>
                      <a:pt x="1247" y="96"/>
                      <a:pt x="1248" y="97"/>
                      <a:pt x="1248" y="97"/>
                    </a:cubicBezTo>
                    <a:lnTo>
                      <a:pt x="1250" y="101"/>
                    </a:lnTo>
                    <a:cubicBezTo>
                      <a:pt x="1253" y="110"/>
                      <a:pt x="1254" y="116"/>
                      <a:pt x="1254" y="128"/>
                    </a:cubicBezTo>
                    <a:lnTo>
                      <a:pt x="1254" y="262"/>
                    </a:lnTo>
                    <a:lnTo>
                      <a:pt x="1254" y="263"/>
                    </a:lnTo>
                    <a:cubicBezTo>
                      <a:pt x="1254" y="265"/>
                      <a:pt x="1256" y="266"/>
                      <a:pt x="1259" y="266"/>
                    </a:cubicBezTo>
                    <a:lnTo>
                      <a:pt x="1278" y="266"/>
                    </a:lnTo>
                    <a:cubicBezTo>
                      <a:pt x="1281" y="266"/>
                      <a:pt x="1282" y="265"/>
                      <a:pt x="1282" y="262"/>
                    </a:cubicBezTo>
                    <a:lnTo>
                      <a:pt x="1282" y="123"/>
                    </a:lnTo>
                    <a:cubicBezTo>
                      <a:pt x="1297" y="111"/>
                      <a:pt x="1307" y="107"/>
                      <a:pt x="1319" y="107"/>
                    </a:cubicBezTo>
                    <a:cubicBezTo>
                      <a:pt x="1335" y="107"/>
                      <a:pt x="1343" y="116"/>
                      <a:pt x="1343" y="134"/>
                    </a:cubicBezTo>
                    <a:lnTo>
                      <a:pt x="1343" y="262"/>
                    </a:lnTo>
                    <a:cubicBezTo>
                      <a:pt x="1343" y="265"/>
                      <a:pt x="1344" y="266"/>
                      <a:pt x="1348" y="266"/>
                    </a:cubicBezTo>
                    <a:lnTo>
                      <a:pt x="1367" y="266"/>
                    </a:lnTo>
                    <a:cubicBezTo>
                      <a:pt x="1370" y="266"/>
                      <a:pt x="1371" y="265"/>
                      <a:pt x="1371" y="263"/>
                    </a:cubicBezTo>
                    <a:lnTo>
                      <a:pt x="1371" y="262"/>
                    </a:lnTo>
                    <a:lnTo>
                      <a:pt x="1371" y="122"/>
                    </a:lnTo>
                    <a:cubicBezTo>
                      <a:pt x="1388" y="110"/>
                      <a:pt x="1397" y="107"/>
                      <a:pt x="1409" y="107"/>
                    </a:cubicBezTo>
                    <a:cubicBezTo>
                      <a:pt x="1425" y="107"/>
                      <a:pt x="1432" y="115"/>
                      <a:pt x="1432" y="134"/>
                    </a:cubicBezTo>
                    <a:lnTo>
                      <a:pt x="1432" y="262"/>
                    </a:lnTo>
                    <a:cubicBezTo>
                      <a:pt x="1432" y="265"/>
                      <a:pt x="1433" y="266"/>
                      <a:pt x="1437" y="266"/>
                    </a:cubicBezTo>
                    <a:lnTo>
                      <a:pt x="1456" y="266"/>
                    </a:lnTo>
                    <a:cubicBezTo>
                      <a:pt x="1460" y="266"/>
                      <a:pt x="1460" y="265"/>
                      <a:pt x="1460" y="262"/>
                    </a:cubicBezTo>
                    <a:lnTo>
                      <a:pt x="1460" y="135"/>
                    </a:lnTo>
                    <a:cubicBezTo>
                      <a:pt x="1460" y="98"/>
                      <a:pt x="1448" y="83"/>
                      <a:pt x="1420" y="83"/>
                    </a:cubicBezTo>
                    <a:cubicBezTo>
                      <a:pt x="1403" y="83"/>
                      <a:pt x="1388" y="89"/>
                      <a:pt x="1366" y="105"/>
                    </a:cubicBezTo>
                    <a:cubicBezTo>
                      <a:pt x="1359" y="90"/>
                      <a:pt x="1348" y="83"/>
                      <a:pt x="1330" y="83"/>
                    </a:cubicBezTo>
                    <a:cubicBezTo>
                      <a:pt x="1313" y="83"/>
                      <a:pt x="1298" y="89"/>
                      <a:pt x="1278" y="105"/>
                    </a:cubicBezTo>
                    <a:cubicBezTo>
                      <a:pt x="1275" y="92"/>
                      <a:pt x="1270" y="84"/>
                      <a:pt x="1267" y="84"/>
                    </a:cubicBezTo>
                    <a:moveTo>
                      <a:pt x="1000" y="84"/>
                    </a:moveTo>
                    <a:cubicBezTo>
                      <a:pt x="1000" y="84"/>
                      <a:pt x="998" y="84"/>
                      <a:pt x="997" y="84"/>
                    </a:cubicBezTo>
                    <a:lnTo>
                      <a:pt x="983" y="93"/>
                    </a:lnTo>
                    <a:cubicBezTo>
                      <a:pt x="981" y="94"/>
                      <a:pt x="981" y="95"/>
                      <a:pt x="981" y="95"/>
                    </a:cubicBezTo>
                    <a:cubicBezTo>
                      <a:pt x="981" y="96"/>
                      <a:pt x="981" y="97"/>
                      <a:pt x="981" y="97"/>
                    </a:cubicBezTo>
                    <a:lnTo>
                      <a:pt x="983" y="101"/>
                    </a:lnTo>
                    <a:cubicBezTo>
                      <a:pt x="986" y="110"/>
                      <a:pt x="988" y="116"/>
                      <a:pt x="988" y="128"/>
                    </a:cubicBezTo>
                    <a:lnTo>
                      <a:pt x="988" y="262"/>
                    </a:lnTo>
                    <a:lnTo>
                      <a:pt x="988" y="263"/>
                    </a:lnTo>
                    <a:cubicBezTo>
                      <a:pt x="988" y="265"/>
                      <a:pt x="989" y="266"/>
                      <a:pt x="992" y="266"/>
                    </a:cubicBezTo>
                    <a:lnTo>
                      <a:pt x="1011" y="266"/>
                    </a:lnTo>
                    <a:cubicBezTo>
                      <a:pt x="1015" y="266"/>
                      <a:pt x="1015" y="265"/>
                      <a:pt x="1015" y="262"/>
                    </a:cubicBezTo>
                    <a:lnTo>
                      <a:pt x="1015" y="123"/>
                    </a:lnTo>
                    <a:cubicBezTo>
                      <a:pt x="1030" y="111"/>
                      <a:pt x="1041" y="107"/>
                      <a:pt x="1052" y="107"/>
                    </a:cubicBezTo>
                    <a:cubicBezTo>
                      <a:pt x="1069" y="107"/>
                      <a:pt x="1077" y="116"/>
                      <a:pt x="1077" y="134"/>
                    </a:cubicBezTo>
                    <a:lnTo>
                      <a:pt x="1077" y="262"/>
                    </a:lnTo>
                    <a:cubicBezTo>
                      <a:pt x="1077" y="265"/>
                      <a:pt x="1077" y="266"/>
                      <a:pt x="1081" y="266"/>
                    </a:cubicBezTo>
                    <a:lnTo>
                      <a:pt x="1100" y="266"/>
                    </a:lnTo>
                    <a:cubicBezTo>
                      <a:pt x="1103" y="266"/>
                      <a:pt x="1104" y="265"/>
                      <a:pt x="1104" y="263"/>
                    </a:cubicBezTo>
                    <a:lnTo>
                      <a:pt x="1104" y="262"/>
                    </a:lnTo>
                    <a:lnTo>
                      <a:pt x="1104" y="122"/>
                    </a:lnTo>
                    <a:cubicBezTo>
                      <a:pt x="1121" y="110"/>
                      <a:pt x="1130" y="107"/>
                      <a:pt x="1142" y="107"/>
                    </a:cubicBezTo>
                    <a:cubicBezTo>
                      <a:pt x="1158" y="107"/>
                      <a:pt x="1166" y="115"/>
                      <a:pt x="1166" y="134"/>
                    </a:cubicBezTo>
                    <a:lnTo>
                      <a:pt x="1166" y="262"/>
                    </a:lnTo>
                    <a:cubicBezTo>
                      <a:pt x="1166" y="265"/>
                      <a:pt x="1166" y="266"/>
                      <a:pt x="1170" y="266"/>
                    </a:cubicBezTo>
                    <a:lnTo>
                      <a:pt x="1189" y="266"/>
                    </a:lnTo>
                    <a:cubicBezTo>
                      <a:pt x="1193" y="266"/>
                      <a:pt x="1193" y="265"/>
                      <a:pt x="1193" y="262"/>
                    </a:cubicBezTo>
                    <a:lnTo>
                      <a:pt x="1193" y="135"/>
                    </a:lnTo>
                    <a:cubicBezTo>
                      <a:pt x="1193" y="98"/>
                      <a:pt x="1182" y="83"/>
                      <a:pt x="1153" y="83"/>
                    </a:cubicBezTo>
                    <a:cubicBezTo>
                      <a:pt x="1136" y="83"/>
                      <a:pt x="1121" y="89"/>
                      <a:pt x="1099" y="105"/>
                    </a:cubicBezTo>
                    <a:cubicBezTo>
                      <a:pt x="1093" y="90"/>
                      <a:pt x="1081" y="83"/>
                      <a:pt x="1064" y="83"/>
                    </a:cubicBezTo>
                    <a:cubicBezTo>
                      <a:pt x="1046" y="83"/>
                      <a:pt x="1031" y="89"/>
                      <a:pt x="1011" y="105"/>
                    </a:cubicBezTo>
                    <a:cubicBezTo>
                      <a:pt x="1008" y="92"/>
                      <a:pt x="1004" y="84"/>
                      <a:pt x="1000" y="84"/>
                    </a:cubicBezTo>
                    <a:close/>
                    <a:moveTo>
                      <a:pt x="898" y="225"/>
                    </a:moveTo>
                    <a:cubicBezTo>
                      <a:pt x="881" y="240"/>
                      <a:pt x="868" y="247"/>
                      <a:pt x="855" y="247"/>
                    </a:cubicBezTo>
                    <a:cubicBezTo>
                      <a:pt x="839" y="247"/>
                      <a:pt x="828" y="234"/>
                      <a:pt x="828" y="217"/>
                    </a:cubicBezTo>
                    <a:cubicBezTo>
                      <a:pt x="828" y="191"/>
                      <a:pt x="851" y="178"/>
                      <a:pt x="898" y="177"/>
                    </a:cubicBezTo>
                    <a:lnTo>
                      <a:pt x="898" y="225"/>
                    </a:lnTo>
                    <a:close/>
                    <a:moveTo>
                      <a:pt x="799" y="219"/>
                    </a:moveTo>
                    <a:cubicBezTo>
                      <a:pt x="799" y="250"/>
                      <a:pt x="819" y="270"/>
                      <a:pt x="849" y="270"/>
                    </a:cubicBezTo>
                    <a:cubicBezTo>
                      <a:pt x="869" y="270"/>
                      <a:pt x="885" y="263"/>
                      <a:pt x="902" y="247"/>
                    </a:cubicBezTo>
                    <a:cubicBezTo>
                      <a:pt x="906" y="259"/>
                      <a:pt x="912" y="270"/>
                      <a:pt x="916" y="270"/>
                    </a:cubicBezTo>
                    <a:cubicBezTo>
                      <a:pt x="916" y="270"/>
                      <a:pt x="918" y="269"/>
                      <a:pt x="919" y="269"/>
                    </a:cubicBezTo>
                    <a:lnTo>
                      <a:pt x="935" y="259"/>
                    </a:lnTo>
                    <a:cubicBezTo>
                      <a:pt x="936" y="258"/>
                      <a:pt x="936" y="257"/>
                      <a:pt x="936" y="256"/>
                    </a:cubicBezTo>
                    <a:cubicBezTo>
                      <a:pt x="936" y="256"/>
                      <a:pt x="936" y="255"/>
                      <a:pt x="935" y="255"/>
                    </a:cubicBezTo>
                    <a:cubicBezTo>
                      <a:pt x="927" y="240"/>
                      <a:pt x="926" y="232"/>
                      <a:pt x="926" y="206"/>
                    </a:cubicBezTo>
                    <a:lnTo>
                      <a:pt x="926" y="136"/>
                    </a:lnTo>
                    <a:cubicBezTo>
                      <a:pt x="926" y="100"/>
                      <a:pt x="907" y="84"/>
                      <a:pt x="867" y="84"/>
                    </a:cubicBezTo>
                    <a:cubicBezTo>
                      <a:pt x="851" y="84"/>
                      <a:pt x="836" y="87"/>
                      <a:pt x="821" y="92"/>
                    </a:cubicBezTo>
                    <a:cubicBezTo>
                      <a:pt x="811" y="96"/>
                      <a:pt x="808" y="99"/>
                      <a:pt x="808" y="101"/>
                    </a:cubicBezTo>
                    <a:cubicBezTo>
                      <a:pt x="808" y="102"/>
                      <a:pt x="808" y="102"/>
                      <a:pt x="809" y="104"/>
                    </a:cubicBezTo>
                    <a:lnTo>
                      <a:pt x="814" y="119"/>
                    </a:lnTo>
                    <a:cubicBezTo>
                      <a:pt x="814" y="120"/>
                      <a:pt x="815" y="121"/>
                      <a:pt x="817" y="121"/>
                    </a:cubicBezTo>
                    <a:cubicBezTo>
                      <a:pt x="817" y="121"/>
                      <a:pt x="818" y="120"/>
                      <a:pt x="819" y="120"/>
                    </a:cubicBezTo>
                    <a:cubicBezTo>
                      <a:pt x="837" y="112"/>
                      <a:pt x="849" y="109"/>
                      <a:pt x="863" y="109"/>
                    </a:cubicBezTo>
                    <a:cubicBezTo>
                      <a:pt x="888" y="109"/>
                      <a:pt x="898" y="118"/>
                      <a:pt x="898" y="142"/>
                    </a:cubicBezTo>
                    <a:lnTo>
                      <a:pt x="898" y="154"/>
                    </a:lnTo>
                    <a:cubicBezTo>
                      <a:pt x="832" y="155"/>
                      <a:pt x="799" y="177"/>
                      <a:pt x="799" y="219"/>
                    </a:cubicBezTo>
                    <a:close/>
                    <a:moveTo>
                      <a:pt x="706" y="97"/>
                    </a:moveTo>
                    <a:cubicBezTo>
                      <a:pt x="702" y="88"/>
                      <a:pt x="699" y="83"/>
                      <a:pt x="696" y="83"/>
                    </a:cubicBezTo>
                    <a:cubicBezTo>
                      <a:pt x="696" y="83"/>
                      <a:pt x="694" y="83"/>
                      <a:pt x="693" y="84"/>
                    </a:cubicBezTo>
                    <a:lnTo>
                      <a:pt x="678" y="94"/>
                    </a:lnTo>
                    <a:cubicBezTo>
                      <a:pt x="676" y="94"/>
                      <a:pt x="676" y="95"/>
                      <a:pt x="676" y="97"/>
                    </a:cubicBezTo>
                    <a:cubicBezTo>
                      <a:pt x="676" y="98"/>
                      <a:pt x="676" y="99"/>
                      <a:pt x="677" y="100"/>
                    </a:cubicBezTo>
                    <a:cubicBezTo>
                      <a:pt x="685" y="115"/>
                      <a:pt x="686" y="121"/>
                      <a:pt x="686" y="150"/>
                    </a:cubicBezTo>
                    <a:lnTo>
                      <a:pt x="686" y="262"/>
                    </a:lnTo>
                    <a:cubicBezTo>
                      <a:pt x="686" y="265"/>
                      <a:pt x="687" y="266"/>
                      <a:pt x="691" y="266"/>
                    </a:cubicBezTo>
                    <a:lnTo>
                      <a:pt x="710" y="266"/>
                    </a:lnTo>
                    <a:cubicBezTo>
                      <a:pt x="714" y="266"/>
                      <a:pt x="714" y="266"/>
                      <a:pt x="714" y="262"/>
                    </a:cubicBezTo>
                    <a:lnTo>
                      <a:pt x="714" y="139"/>
                    </a:lnTo>
                    <a:cubicBezTo>
                      <a:pt x="733" y="117"/>
                      <a:pt x="741" y="111"/>
                      <a:pt x="751" y="111"/>
                    </a:cubicBezTo>
                    <a:cubicBezTo>
                      <a:pt x="754" y="111"/>
                      <a:pt x="756" y="111"/>
                      <a:pt x="762" y="113"/>
                    </a:cubicBezTo>
                    <a:cubicBezTo>
                      <a:pt x="763" y="113"/>
                      <a:pt x="763" y="113"/>
                      <a:pt x="764" y="113"/>
                    </a:cubicBezTo>
                    <a:cubicBezTo>
                      <a:pt x="764" y="113"/>
                      <a:pt x="765" y="113"/>
                      <a:pt x="765" y="112"/>
                    </a:cubicBezTo>
                    <a:lnTo>
                      <a:pt x="775" y="92"/>
                    </a:lnTo>
                    <a:cubicBezTo>
                      <a:pt x="775" y="91"/>
                      <a:pt x="775" y="89"/>
                      <a:pt x="775" y="89"/>
                    </a:cubicBezTo>
                    <a:cubicBezTo>
                      <a:pt x="775" y="88"/>
                      <a:pt x="774" y="87"/>
                      <a:pt x="773" y="86"/>
                    </a:cubicBezTo>
                    <a:cubicBezTo>
                      <a:pt x="768" y="84"/>
                      <a:pt x="762" y="83"/>
                      <a:pt x="757" y="83"/>
                    </a:cubicBezTo>
                    <a:cubicBezTo>
                      <a:pt x="742" y="83"/>
                      <a:pt x="734" y="88"/>
                      <a:pt x="715" y="109"/>
                    </a:cubicBezTo>
                    <a:lnTo>
                      <a:pt x="710" y="114"/>
                    </a:lnTo>
                    <a:cubicBezTo>
                      <a:pt x="709" y="106"/>
                      <a:pt x="708" y="103"/>
                      <a:pt x="706" y="97"/>
                    </a:cubicBezTo>
                    <a:close/>
                    <a:moveTo>
                      <a:pt x="592" y="218"/>
                    </a:moveTo>
                    <a:cubicBezTo>
                      <a:pt x="573" y="231"/>
                      <a:pt x="561" y="236"/>
                      <a:pt x="548" y="236"/>
                    </a:cubicBezTo>
                    <a:cubicBezTo>
                      <a:pt x="524" y="236"/>
                      <a:pt x="514" y="217"/>
                      <a:pt x="514" y="172"/>
                    </a:cubicBezTo>
                    <a:cubicBezTo>
                      <a:pt x="514" y="130"/>
                      <a:pt x="529" y="107"/>
                      <a:pt x="556" y="107"/>
                    </a:cubicBezTo>
                    <a:cubicBezTo>
                      <a:pt x="567" y="107"/>
                      <a:pt x="577" y="110"/>
                      <a:pt x="592" y="118"/>
                    </a:cubicBezTo>
                    <a:lnTo>
                      <a:pt x="592" y="218"/>
                    </a:lnTo>
                    <a:close/>
                    <a:moveTo>
                      <a:pt x="593" y="245"/>
                    </a:moveTo>
                    <a:cubicBezTo>
                      <a:pt x="593" y="246"/>
                      <a:pt x="594" y="251"/>
                      <a:pt x="594" y="260"/>
                    </a:cubicBezTo>
                    <a:cubicBezTo>
                      <a:pt x="594" y="267"/>
                      <a:pt x="595" y="273"/>
                      <a:pt x="595" y="279"/>
                    </a:cubicBezTo>
                    <a:cubicBezTo>
                      <a:pt x="595" y="308"/>
                      <a:pt x="583" y="319"/>
                      <a:pt x="555" y="319"/>
                    </a:cubicBezTo>
                    <a:cubicBezTo>
                      <a:pt x="541" y="319"/>
                      <a:pt x="523" y="314"/>
                      <a:pt x="506" y="306"/>
                    </a:cubicBezTo>
                    <a:cubicBezTo>
                      <a:pt x="506" y="305"/>
                      <a:pt x="504" y="304"/>
                      <a:pt x="504" y="304"/>
                    </a:cubicBezTo>
                    <a:cubicBezTo>
                      <a:pt x="503" y="304"/>
                      <a:pt x="502" y="305"/>
                      <a:pt x="501" y="307"/>
                    </a:cubicBezTo>
                    <a:lnTo>
                      <a:pt x="495" y="322"/>
                    </a:lnTo>
                    <a:cubicBezTo>
                      <a:pt x="494" y="322"/>
                      <a:pt x="494" y="323"/>
                      <a:pt x="494" y="323"/>
                    </a:cubicBezTo>
                    <a:lnTo>
                      <a:pt x="494" y="324"/>
                    </a:lnTo>
                    <a:cubicBezTo>
                      <a:pt x="494" y="326"/>
                      <a:pt x="494" y="327"/>
                      <a:pt x="496" y="328"/>
                    </a:cubicBezTo>
                    <a:cubicBezTo>
                      <a:pt x="512" y="338"/>
                      <a:pt x="536" y="344"/>
                      <a:pt x="556" y="344"/>
                    </a:cubicBezTo>
                    <a:cubicBezTo>
                      <a:pt x="600" y="344"/>
                      <a:pt x="622" y="321"/>
                      <a:pt x="622" y="278"/>
                    </a:cubicBezTo>
                    <a:cubicBezTo>
                      <a:pt x="622" y="273"/>
                      <a:pt x="622" y="266"/>
                      <a:pt x="622" y="257"/>
                    </a:cubicBezTo>
                    <a:lnTo>
                      <a:pt x="621" y="236"/>
                    </a:lnTo>
                    <a:cubicBezTo>
                      <a:pt x="620" y="224"/>
                      <a:pt x="620" y="215"/>
                      <a:pt x="620" y="194"/>
                    </a:cubicBezTo>
                    <a:lnTo>
                      <a:pt x="620" y="137"/>
                    </a:lnTo>
                    <a:cubicBezTo>
                      <a:pt x="620" y="121"/>
                      <a:pt x="622" y="110"/>
                      <a:pt x="629" y="99"/>
                    </a:cubicBezTo>
                    <a:cubicBezTo>
                      <a:pt x="631" y="97"/>
                      <a:pt x="631" y="95"/>
                      <a:pt x="631" y="95"/>
                    </a:cubicBezTo>
                    <a:cubicBezTo>
                      <a:pt x="631" y="94"/>
                      <a:pt x="631" y="93"/>
                      <a:pt x="630" y="92"/>
                    </a:cubicBezTo>
                    <a:lnTo>
                      <a:pt x="613" y="82"/>
                    </a:lnTo>
                    <a:cubicBezTo>
                      <a:pt x="612" y="82"/>
                      <a:pt x="611" y="81"/>
                      <a:pt x="610" y="81"/>
                    </a:cubicBezTo>
                    <a:cubicBezTo>
                      <a:pt x="608" y="81"/>
                      <a:pt x="604" y="88"/>
                      <a:pt x="600" y="98"/>
                    </a:cubicBezTo>
                    <a:cubicBezTo>
                      <a:pt x="583" y="87"/>
                      <a:pt x="571" y="83"/>
                      <a:pt x="554" y="83"/>
                    </a:cubicBezTo>
                    <a:cubicBezTo>
                      <a:pt x="509" y="83"/>
                      <a:pt x="484" y="117"/>
                      <a:pt x="484" y="179"/>
                    </a:cubicBezTo>
                    <a:cubicBezTo>
                      <a:pt x="484" y="230"/>
                      <a:pt x="506" y="261"/>
                      <a:pt x="542" y="261"/>
                    </a:cubicBezTo>
                    <a:cubicBezTo>
                      <a:pt x="560" y="261"/>
                      <a:pt x="576" y="255"/>
                      <a:pt x="593" y="241"/>
                    </a:cubicBezTo>
                    <a:lnTo>
                      <a:pt x="593" y="245"/>
                    </a:lnTo>
                    <a:close/>
                    <a:moveTo>
                      <a:pt x="369" y="248"/>
                    </a:moveTo>
                    <a:cubicBezTo>
                      <a:pt x="340" y="248"/>
                      <a:pt x="325" y="224"/>
                      <a:pt x="325" y="174"/>
                    </a:cubicBezTo>
                    <a:cubicBezTo>
                      <a:pt x="325" y="129"/>
                      <a:pt x="340" y="106"/>
                      <a:pt x="369" y="106"/>
                    </a:cubicBezTo>
                    <a:cubicBezTo>
                      <a:pt x="398" y="106"/>
                      <a:pt x="413" y="131"/>
                      <a:pt x="413" y="175"/>
                    </a:cubicBezTo>
                    <a:lnTo>
                      <a:pt x="413" y="179"/>
                    </a:lnTo>
                    <a:cubicBezTo>
                      <a:pt x="412" y="226"/>
                      <a:pt x="398" y="248"/>
                      <a:pt x="369" y="248"/>
                    </a:cubicBezTo>
                    <a:close/>
                    <a:moveTo>
                      <a:pt x="371" y="83"/>
                    </a:moveTo>
                    <a:cubicBezTo>
                      <a:pt x="323" y="83"/>
                      <a:pt x="295" y="118"/>
                      <a:pt x="295" y="178"/>
                    </a:cubicBezTo>
                    <a:cubicBezTo>
                      <a:pt x="295" y="237"/>
                      <a:pt x="321" y="271"/>
                      <a:pt x="367" y="271"/>
                    </a:cubicBezTo>
                    <a:cubicBezTo>
                      <a:pt x="415" y="271"/>
                      <a:pt x="443" y="236"/>
                      <a:pt x="443" y="176"/>
                    </a:cubicBezTo>
                    <a:cubicBezTo>
                      <a:pt x="443" y="117"/>
                      <a:pt x="416" y="83"/>
                      <a:pt x="371" y="83"/>
                    </a:cubicBezTo>
                    <a:close/>
                    <a:moveTo>
                      <a:pt x="206" y="97"/>
                    </a:moveTo>
                    <a:cubicBezTo>
                      <a:pt x="202" y="88"/>
                      <a:pt x="198" y="83"/>
                      <a:pt x="196" y="83"/>
                    </a:cubicBezTo>
                    <a:cubicBezTo>
                      <a:pt x="195" y="83"/>
                      <a:pt x="194" y="83"/>
                      <a:pt x="193" y="84"/>
                    </a:cubicBezTo>
                    <a:lnTo>
                      <a:pt x="178" y="94"/>
                    </a:lnTo>
                    <a:cubicBezTo>
                      <a:pt x="176" y="94"/>
                      <a:pt x="175" y="95"/>
                      <a:pt x="175" y="97"/>
                    </a:cubicBezTo>
                    <a:cubicBezTo>
                      <a:pt x="175" y="98"/>
                      <a:pt x="176" y="99"/>
                      <a:pt x="177" y="100"/>
                    </a:cubicBezTo>
                    <a:cubicBezTo>
                      <a:pt x="185" y="115"/>
                      <a:pt x="186" y="121"/>
                      <a:pt x="186" y="150"/>
                    </a:cubicBezTo>
                    <a:lnTo>
                      <a:pt x="186" y="262"/>
                    </a:lnTo>
                    <a:cubicBezTo>
                      <a:pt x="186" y="265"/>
                      <a:pt x="187" y="266"/>
                      <a:pt x="190" y="266"/>
                    </a:cubicBezTo>
                    <a:lnTo>
                      <a:pt x="210" y="266"/>
                    </a:lnTo>
                    <a:cubicBezTo>
                      <a:pt x="213" y="266"/>
                      <a:pt x="214" y="266"/>
                      <a:pt x="214" y="262"/>
                    </a:cubicBezTo>
                    <a:lnTo>
                      <a:pt x="214" y="139"/>
                    </a:lnTo>
                    <a:cubicBezTo>
                      <a:pt x="232" y="117"/>
                      <a:pt x="241" y="111"/>
                      <a:pt x="251" y="111"/>
                    </a:cubicBezTo>
                    <a:cubicBezTo>
                      <a:pt x="254" y="111"/>
                      <a:pt x="256" y="111"/>
                      <a:pt x="262" y="113"/>
                    </a:cubicBezTo>
                    <a:cubicBezTo>
                      <a:pt x="263" y="113"/>
                      <a:pt x="263" y="113"/>
                      <a:pt x="263" y="113"/>
                    </a:cubicBezTo>
                    <a:cubicBezTo>
                      <a:pt x="264" y="113"/>
                      <a:pt x="265" y="113"/>
                      <a:pt x="265" y="112"/>
                    </a:cubicBezTo>
                    <a:lnTo>
                      <a:pt x="274" y="92"/>
                    </a:lnTo>
                    <a:cubicBezTo>
                      <a:pt x="275" y="91"/>
                      <a:pt x="275" y="89"/>
                      <a:pt x="275" y="89"/>
                    </a:cubicBezTo>
                    <a:cubicBezTo>
                      <a:pt x="275" y="88"/>
                      <a:pt x="274" y="87"/>
                      <a:pt x="272" y="86"/>
                    </a:cubicBezTo>
                    <a:cubicBezTo>
                      <a:pt x="268" y="84"/>
                      <a:pt x="262" y="83"/>
                      <a:pt x="256" y="83"/>
                    </a:cubicBezTo>
                    <a:cubicBezTo>
                      <a:pt x="242" y="83"/>
                      <a:pt x="234" y="88"/>
                      <a:pt x="214" y="109"/>
                    </a:cubicBezTo>
                    <a:lnTo>
                      <a:pt x="210" y="114"/>
                    </a:lnTo>
                    <a:cubicBezTo>
                      <a:pt x="209" y="106"/>
                      <a:pt x="208" y="103"/>
                      <a:pt x="206" y="97"/>
                    </a:cubicBezTo>
                    <a:close/>
                    <a:moveTo>
                      <a:pt x="31" y="37"/>
                    </a:moveTo>
                    <a:lnTo>
                      <a:pt x="60" y="37"/>
                    </a:lnTo>
                    <a:cubicBezTo>
                      <a:pt x="96" y="37"/>
                      <a:pt x="107" y="48"/>
                      <a:pt x="107" y="81"/>
                    </a:cubicBezTo>
                    <a:cubicBezTo>
                      <a:pt x="107" y="97"/>
                      <a:pt x="103" y="110"/>
                      <a:pt x="95" y="119"/>
                    </a:cubicBezTo>
                    <a:cubicBezTo>
                      <a:pt x="86" y="129"/>
                      <a:pt x="77" y="132"/>
                      <a:pt x="55" y="132"/>
                    </a:cubicBezTo>
                    <a:lnTo>
                      <a:pt x="31" y="132"/>
                    </a:lnTo>
                    <a:lnTo>
                      <a:pt x="31" y="37"/>
                    </a:lnTo>
                    <a:close/>
                    <a:moveTo>
                      <a:pt x="58" y="158"/>
                    </a:moveTo>
                    <a:cubicBezTo>
                      <a:pt x="73" y="158"/>
                      <a:pt x="80" y="158"/>
                      <a:pt x="91" y="155"/>
                    </a:cubicBezTo>
                    <a:cubicBezTo>
                      <a:pt x="120" y="145"/>
                      <a:pt x="138" y="117"/>
                      <a:pt x="138" y="79"/>
                    </a:cubicBezTo>
                    <a:cubicBezTo>
                      <a:pt x="138" y="55"/>
                      <a:pt x="131" y="37"/>
                      <a:pt x="117" y="25"/>
                    </a:cubicBezTo>
                    <a:cubicBezTo>
                      <a:pt x="105" y="15"/>
                      <a:pt x="91" y="12"/>
                      <a:pt x="63" y="12"/>
                    </a:cubicBezTo>
                    <a:lnTo>
                      <a:pt x="5" y="12"/>
                    </a:lnTo>
                    <a:cubicBezTo>
                      <a:pt x="1" y="12"/>
                      <a:pt x="0" y="12"/>
                      <a:pt x="0" y="17"/>
                    </a:cubicBezTo>
                    <a:lnTo>
                      <a:pt x="0" y="261"/>
                    </a:lnTo>
                    <a:cubicBezTo>
                      <a:pt x="0" y="265"/>
                      <a:pt x="1" y="266"/>
                      <a:pt x="5" y="266"/>
                    </a:cubicBezTo>
                    <a:lnTo>
                      <a:pt x="26" y="266"/>
                    </a:lnTo>
                    <a:cubicBezTo>
                      <a:pt x="30" y="266"/>
                      <a:pt x="31" y="265"/>
                      <a:pt x="31" y="261"/>
                    </a:cubicBezTo>
                    <a:lnTo>
                      <a:pt x="31" y="158"/>
                    </a:lnTo>
                    <a:lnTo>
                      <a:pt x="58" y="1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Rectangle 7">
                <a:extLst>
                  <a:ext uri="{FF2B5EF4-FFF2-40B4-BE49-F238E27FC236}">
                    <a16:creationId xmlns:a16="http://schemas.microsoft.com/office/drawing/2014/main" id="{72284BFA-4182-24BC-D999-DF2417DDBBD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271" y="1996"/>
                <a:ext cx="524" cy="119"/>
              </a:xfrm>
              <a:prstGeom prst="rect">
                <a:avLst/>
              </a:prstGeom>
              <a:solidFill>
                <a:srgbClr val="AFCA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Rectangle 8">
                <a:extLst>
                  <a:ext uri="{FF2B5EF4-FFF2-40B4-BE49-F238E27FC236}">
                    <a16:creationId xmlns:a16="http://schemas.microsoft.com/office/drawing/2014/main" id="{7F6F8126-4860-42FF-1424-2223F64659F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869" y="2169"/>
                <a:ext cx="926" cy="118"/>
              </a:xfrm>
              <a:prstGeom prst="rect">
                <a:avLst/>
              </a:prstGeom>
              <a:solidFill>
                <a:srgbClr val="0063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2877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4962" y="1820646"/>
            <a:ext cx="5689030" cy="4535704"/>
          </a:xfrm>
        </p:spPr>
        <p:txBody>
          <a:bodyPr/>
          <a:lstStyle>
            <a:lvl1pPr marL="266700" indent="-266700"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7816" y="1820646"/>
            <a:ext cx="5679222" cy="4524592"/>
          </a:xfrm>
        </p:spPr>
        <p:txBody>
          <a:bodyPr/>
          <a:lstStyle>
            <a:lvl1pPr marL="266700" indent="-266700"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en-US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A7E4F3A-CCC2-7886-79AA-38453C4B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5ADE19C-DF6E-272F-5FFC-8A1E8CAA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829C-A849-481C-97E3-56EC93A40B70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3D648F-0430-2236-4934-D959FDE30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| Laboratory for Parallel Programming | &lt;author&gt;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E828B3-E81B-EFE6-7FF8-78670CC8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02AE-0422-49F2-AB6F-2D341D1EB39B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4962" y="2447924"/>
            <a:ext cx="5689030" cy="3908425"/>
          </a:xfrm>
        </p:spPr>
        <p:txBody>
          <a:bodyPr/>
          <a:lstStyle>
            <a:lvl1pPr marL="266700" indent="-266700"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7816" y="2447924"/>
            <a:ext cx="5679222" cy="3897314"/>
          </a:xfrm>
        </p:spPr>
        <p:txBody>
          <a:bodyPr/>
          <a:lstStyle>
            <a:lvl1pPr marL="266700" indent="-266700"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en-US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A7E4F3A-CCC2-7886-79AA-38453C4B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5ADE19C-DF6E-272F-5FFC-8A1E8CAA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829C-A849-481C-97E3-56EC93A40B70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3D648F-0430-2236-4934-D959FDE30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| Laboratory for Parallel Programming | &lt;author&gt;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E828B3-E81B-EFE6-7FF8-78670CC8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02AE-0422-49F2-AB6F-2D341D1EB39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413F63B-C3E4-7548-36AD-766F409B33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820863"/>
            <a:ext cx="5689600" cy="627062"/>
          </a:xfrm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r>
              <a:rPr lang="de-DE" dirty="0"/>
              <a:t>Mastertextformat bearbeiten</a:t>
            </a:r>
            <a:endParaRPr lang="en-US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74F9D5D5-9CC8-D881-BFF4-28696359F4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7816" y="1820862"/>
            <a:ext cx="5689600" cy="627062"/>
          </a:xfrm>
        </p:spPr>
        <p:txBody>
          <a:bodyPr/>
          <a:lstStyle>
            <a:lvl1pPr marL="0" indent="0">
              <a:buNone/>
              <a:defRPr>
                <a:latin typeface="+mj-lt"/>
              </a:defRPr>
            </a:lvl1pPr>
          </a:lstStyle>
          <a:p>
            <a:pPr lvl="0"/>
            <a:r>
              <a:rPr lang="de-DE" dirty="0"/>
              <a:t>Mastertextformat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8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A7E4F3A-CCC2-7886-79AA-38453C4B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07685CAC-8EDA-B6F1-D571-46CB797ED0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820646"/>
            <a:ext cx="6096000" cy="45245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A752841-50CE-DA79-99BE-AE8A4E3B7E9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CC36E21-7F15-4BFB-A83C-85CE432E177C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35BC1BC-97D0-8516-BAC9-D21E565A72C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Department of Computer Science | Laboratory for Parallel Programming | &lt;author&gt;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467A28-31A6-F0CC-667B-6F289C817B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0C102AE-0422-49F2-AB6F-2D341D1EB39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C7A4AB67-08EE-945D-22CF-1B69B17AF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962" y="1820646"/>
            <a:ext cx="5689030" cy="4535704"/>
          </a:xfrm>
        </p:spPr>
        <p:txBody>
          <a:bodyPr/>
          <a:lstStyle>
            <a:lvl1pPr marL="266700" indent="-266700"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145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A7E4F3A-CCC2-7886-79AA-38453C4B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07685CAC-8EDA-B6F1-D571-46CB797ED0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807" y="1820646"/>
            <a:ext cx="6096000" cy="45245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9800DC-24E2-CCAE-CF74-D7F49EC378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343772-5FC7-4043-A76B-39D1FFD90C97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5EB10B-786F-8ECF-AA9D-4FF4DBC18D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Department of Computer Science | Laboratory for Parallel Programming | &lt;author&gt;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3AA91E-C984-0B1D-9E2F-053C6B3A89D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0C102AE-0422-49F2-AB6F-2D341D1EB39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F992274D-B511-F2C7-956E-D48BA1B8A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7816" y="1820646"/>
            <a:ext cx="5679222" cy="4524592"/>
          </a:xfrm>
        </p:spPr>
        <p:txBody>
          <a:bodyPr/>
          <a:lstStyle>
            <a:lvl1pPr marL="266700" indent="-266700">
              <a:defRPr lang="de-DE" noProof="0" dirty="0"/>
            </a:lvl1pPr>
            <a:lvl2pPr>
              <a:defRPr lang="de-DE" noProof="0" dirty="0"/>
            </a:lvl2pPr>
            <a:lvl3pPr>
              <a:defRPr lang="de-DE" noProof="0" dirty="0"/>
            </a:lvl3pPr>
            <a:lvl4pPr>
              <a:defRPr lang="de-DE" noProof="0" dirty="0"/>
            </a:lvl4pPr>
            <a:lvl5pPr>
              <a:defRPr lang="en-US" noProof="0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9235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großes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A7E4F3A-CCC2-7886-79AA-38453C4B0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982" y="548680"/>
            <a:ext cx="5683010" cy="1271966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07685CAC-8EDA-B6F1-D571-46CB797ED0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A752841-50CE-DA79-99BE-AE8A4E3B7E9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CC36E21-7F15-4BFB-A83C-85CE432E177C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35BC1BC-97D0-8516-BAC9-D21E565A72C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Department of Computer Science | Laboratory for Parallel Programming | &lt;author&gt;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467A28-31A6-F0CC-667B-6F289C817B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0C102AE-0422-49F2-AB6F-2D341D1EB39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C7A4AB67-08EE-945D-22CF-1B69B17AF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962" y="1820646"/>
            <a:ext cx="5689030" cy="4535704"/>
          </a:xfrm>
        </p:spPr>
        <p:txBody>
          <a:bodyPr/>
          <a:lstStyle>
            <a:lvl1pPr marL="266700" indent="-266700"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444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großes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A7E4F3A-CCC2-7886-79AA-38453C4B0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7816" y="548680"/>
            <a:ext cx="3758184" cy="1271966"/>
          </a:xfrm>
        </p:spPr>
        <p:txBody>
          <a:bodyPr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07685CAC-8EDA-B6F1-D571-46CB797ED0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807" y="0"/>
            <a:ext cx="60960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9800DC-24E2-CCAE-CF74-D7F49EC378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9343772-5FC7-4043-A76B-39D1FFD90C97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5EB10B-786F-8ECF-AA9D-4FF4DBC18D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Department of Computer Science | Laboratory for Parallel Programming | &lt;author&gt;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3AA91E-C984-0B1D-9E2F-053C6B3A89D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0C102AE-0422-49F2-AB6F-2D341D1EB39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F992274D-B511-F2C7-956E-D48BA1B8A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7816" y="1820646"/>
            <a:ext cx="5679222" cy="4524592"/>
          </a:xfrm>
        </p:spPr>
        <p:txBody>
          <a:bodyPr/>
          <a:lstStyle>
            <a:lvl1pPr marL="266700" indent="-266700"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065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B6F0DA0-03D2-A7DB-6BE3-7AE280F19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27A95F1-BD64-BF8D-C92E-77E64E2C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E952C-A4F4-435A-82BE-296CC848F9F7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3EA5CFF-C810-AB6A-CC03-BCB57E39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| Laboratory for Parallel Programming | &lt;author&gt;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6475ADC-9EF2-8375-8D92-61693CE3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102AE-0422-49F2-AB6F-2D341D1EB39B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334434" y="368300"/>
            <a:ext cx="11523133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>
              <a:latin typeface="+mn-lt"/>
              <a:cs typeface="Tahoma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0982" y="1820646"/>
            <a:ext cx="9595018" cy="452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grpSp>
        <p:nvGrpSpPr>
          <p:cNvPr id="2" name="Identitiätsleiste">
            <a:extLst>
              <a:ext uri="{FF2B5EF4-FFF2-40B4-BE49-F238E27FC236}">
                <a16:creationId xmlns:a16="http://schemas.microsoft.com/office/drawing/2014/main" id="{97918EC6-84FA-D43D-E941-94DBD9516EE0}"/>
              </a:ext>
            </a:extLst>
          </p:cNvPr>
          <p:cNvGrpSpPr/>
          <p:nvPr userDrawn="1"/>
        </p:nvGrpSpPr>
        <p:grpSpPr>
          <a:xfrm>
            <a:off x="-1" y="0"/>
            <a:ext cx="12193201" cy="183487"/>
            <a:chOff x="-1" y="0"/>
            <a:chExt cx="12193201" cy="183487"/>
          </a:xfrm>
        </p:grpSpPr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8E5273CD-CE32-A822-45E2-25E07F9AD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2193200" cy="144463"/>
            </a:xfrm>
            <a:prstGeom prst="rect">
              <a:avLst/>
            </a:prstGeom>
            <a:solidFill>
              <a:srgbClr val="CC4C03"/>
            </a:solidFill>
            <a:ln w="317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de-DE" dirty="0">
                <a:latin typeface="+mn-lt"/>
                <a:cs typeface="Tahoma" pitchFamily="34" charset="0"/>
              </a:endParaRPr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26886B96-B401-727F-7097-77E79E7CB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" y="169200"/>
              <a:ext cx="12193200" cy="142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de-DE" dirty="0">
                <a:latin typeface="+mn-lt"/>
                <a:cs typeface="Tahoma" pitchFamily="34" charset="0"/>
              </a:endParaRPr>
            </a:p>
          </p:txBody>
        </p:sp>
      </p:grpSp>
      <p:sp>
        <p:nvSpPr>
          <p:cNvPr id="22" name="Datumsplatzhalter 3">
            <a:extLst>
              <a:ext uri="{FF2B5EF4-FFF2-40B4-BE49-F238E27FC236}">
                <a16:creationId xmlns:a16="http://schemas.microsoft.com/office/drawing/2014/main" id="{AAEAE8F5-8A65-988B-200E-F0D616E31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5360" y="6457177"/>
            <a:ext cx="1080000" cy="212183"/>
          </a:xfrm>
          <a:prstGeom prst="rect">
            <a:avLst/>
          </a:prstGeom>
        </p:spPr>
        <p:txBody>
          <a:bodyPr vert="horz" wrap="none" lIns="0" tIns="45720" rIns="36000" bIns="45720" rtlCol="0" anchor="ctr"/>
          <a:lstStyle>
            <a:lvl1pPr algn="l">
              <a:defRPr sz="800" spc="80" baseline="0">
                <a:solidFill>
                  <a:schemeClr val="bg2"/>
                </a:solidFill>
              </a:defRPr>
            </a:lvl1pPr>
          </a:lstStyle>
          <a:p>
            <a:fld id="{63C0D2B9-4D18-4E12-88F8-95CDF224151B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24" name="Fußzeilenplatzhalter 1">
            <a:extLst>
              <a:ext uri="{FF2B5EF4-FFF2-40B4-BE49-F238E27FC236}">
                <a16:creationId xmlns:a16="http://schemas.microsoft.com/office/drawing/2014/main" id="{E2BAF475-600C-1A27-59EA-098F54BFB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16000" y="6457177"/>
            <a:ext cx="9360000" cy="212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spc="30" baseline="0"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Department of Computer Science | Laboratory for Parallel Programming | Marcus Ritter</a:t>
            </a:r>
            <a:endParaRPr lang="de-DE" dirty="0"/>
          </a:p>
        </p:txBody>
      </p:sp>
      <p:sp>
        <p:nvSpPr>
          <p:cNvPr id="26" name="Titelplatzhalter 25">
            <a:extLst>
              <a:ext uri="{FF2B5EF4-FFF2-40B4-BE49-F238E27FC236}">
                <a16:creationId xmlns:a16="http://schemas.microsoft.com/office/drawing/2014/main" id="{4A5795A0-F831-4AC2-CC2B-76571DF3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982" y="548680"/>
            <a:ext cx="9595018" cy="1271966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/>
          <a:p>
            <a:r>
              <a:rPr lang="de-DE" dirty="0"/>
              <a:t>Mastertitelformat bearbeiten</a:t>
            </a:r>
            <a:br>
              <a:rPr lang="de-DE" dirty="0"/>
            </a:br>
            <a:r>
              <a:rPr lang="de-DE" dirty="0"/>
              <a:t>zweite Zeile</a:t>
            </a:r>
            <a:endParaRPr lang="en-US" dirty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E6B1317E-C183-FE92-1AF6-920D02E75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7851" y="6457177"/>
            <a:ext cx="491571" cy="212183"/>
          </a:xfrm>
          <a:prstGeom prst="rect">
            <a:avLst/>
          </a:prstGeom>
        </p:spPr>
        <p:txBody>
          <a:bodyPr vert="horz" wrap="none" lIns="91440" tIns="45720" rIns="0" bIns="45720" rtlCol="0" anchor="ctr"/>
          <a:lstStyle>
            <a:lvl1pPr algn="r">
              <a:defRPr sz="800" spc="80" baseline="0">
                <a:solidFill>
                  <a:schemeClr val="bg2"/>
                </a:solidFill>
              </a:defRPr>
            </a:lvl1pPr>
          </a:lstStyle>
          <a:p>
            <a:fld id="{90C102AE-0422-49F2-AB6F-2D341D1EB39B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9" name="Logo Group">
            <a:extLst>
              <a:ext uri="{FF2B5EF4-FFF2-40B4-BE49-F238E27FC236}">
                <a16:creationId xmlns:a16="http://schemas.microsoft.com/office/drawing/2014/main" id="{206592AA-691C-B930-2CCD-FCB996C2CF33}"/>
              </a:ext>
            </a:extLst>
          </p:cNvPr>
          <p:cNvGrpSpPr/>
          <p:nvPr userDrawn="1"/>
        </p:nvGrpSpPr>
        <p:grpSpPr>
          <a:xfrm>
            <a:off x="9911086" y="411406"/>
            <a:ext cx="2280913" cy="1396756"/>
            <a:chOff x="9911086" y="411406"/>
            <a:chExt cx="2280913" cy="1396756"/>
          </a:xfrm>
        </p:grpSpPr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C7DFF23C-B5E9-60A1-DD7A-C1EDE82C0ABB}"/>
                </a:ext>
              </a:extLst>
            </p:cNvPr>
            <p:cNvSpPr/>
            <p:nvPr userDrawn="1"/>
          </p:nvSpPr>
          <p:spPr>
            <a:xfrm>
              <a:off x="9935998" y="411406"/>
              <a:ext cx="2256001" cy="13967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1" name="TU Da Logo">
              <a:extLst>
                <a:ext uri="{FF2B5EF4-FFF2-40B4-BE49-F238E27FC236}">
                  <a16:creationId xmlns:a16="http://schemas.microsoft.com/office/drawing/2014/main" id="{4B695316-00FD-E6E0-324A-35270E36C238}"/>
                </a:ext>
              </a:extLst>
            </p:cNvPr>
            <p:cNvGrpSpPr/>
            <p:nvPr userDrawn="1"/>
          </p:nvGrpSpPr>
          <p:grpSpPr>
            <a:xfrm>
              <a:off x="9911086" y="412750"/>
              <a:ext cx="2272815" cy="910165"/>
              <a:chOff x="7454903" y="306388"/>
              <a:chExt cx="1704611" cy="682624"/>
            </a:xfrm>
          </p:grpSpPr>
          <p:sp>
            <p:nvSpPr>
              <p:cNvPr id="58" name="AutoShape 3">
                <a:extLst>
                  <a:ext uri="{FF2B5EF4-FFF2-40B4-BE49-F238E27FC236}">
                    <a16:creationId xmlns:a16="http://schemas.microsoft.com/office/drawing/2014/main" id="{A3E430E9-C565-35CF-21F2-61FCFDC8A56C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7454903" y="309563"/>
                <a:ext cx="1689101" cy="6778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59" name="Freeform 5">
                <a:extLst>
                  <a:ext uri="{FF2B5EF4-FFF2-40B4-BE49-F238E27FC236}">
                    <a16:creationId xmlns:a16="http://schemas.microsoft.com/office/drawing/2014/main" id="{BB2C6F98-4922-7BB4-AC99-7A8B3B7F86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3588" y="306388"/>
                <a:ext cx="1685926" cy="682624"/>
              </a:xfrm>
              <a:custGeom>
                <a:avLst/>
                <a:gdLst>
                  <a:gd name="T0" fmla="*/ 0 w 2079"/>
                  <a:gd name="T1" fmla="*/ 0 h 831"/>
                  <a:gd name="T2" fmla="*/ 0 w 2079"/>
                  <a:gd name="T3" fmla="*/ 0 h 831"/>
                  <a:gd name="T4" fmla="*/ 2079 w 2079"/>
                  <a:gd name="T5" fmla="*/ 0 h 831"/>
                  <a:gd name="T6" fmla="*/ 2079 w 2079"/>
                  <a:gd name="T7" fmla="*/ 831 h 831"/>
                  <a:gd name="T8" fmla="*/ 0 w 2079"/>
                  <a:gd name="T9" fmla="*/ 831 h 831"/>
                  <a:gd name="T10" fmla="*/ 0 w 2079"/>
                  <a:gd name="T11" fmla="*/ 0 h 8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79" h="831">
                    <a:moveTo>
                      <a:pt x="0" y="0"/>
                    </a:moveTo>
                    <a:lnTo>
                      <a:pt x="0" y="0"/>
                    </a:lnTo>
                    <a:lnTo>
                      <a:pt x="2079" y="0"/>
                    </a:lnTo>
                    <a:lnTo>
                      <a:pt x="2079" y="831"/>
                    </a:lnTo>
                    <a:lnTo>
                      <a:pt x="0" y="8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EFEFE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60" name="Freeform 6">
                <a:extLst>
                  <a:ext uri="{FF2B5EF4-FFF2-40B4-BE49-F238E27FC236}">
                    <a16:creationId xmlns:a16="http://schemas.microsoft.com/office/drawing/2014/main" id="{0418898C-FB2D-914B-98B9-CE179A746A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99354" y="325438"/>
                <a:ext cx="525463" cy="576262"/>
              </a:xfrm>
              <a:custGeom>
                <a:avLst/>
                <a:gdLst>
                  <a:gd name="T0" fmla="*/ 563 w 647"/>
                  <a:gd name="T1" fmla="*/ 676 h 701"/>
                  <a:gd name="T2" fmla="*/ 548 w 647"/>
                  <a:gd name="T3" fmla="*/ 108 h 701"/>
                  <a:gd name="T4" fmla="*/ 625 w 647"/>
                  <a:gd name="T5" fmla="*/ 468 h 701"/>
                  <a:gd name="T6" fmla="*/ 306 w 647"/>
                  <a:gd name="T7" fmla="*/ 570 h 701"/>
                  <a:gd name="T8" fmla="*/ 286 w 647"/>
                  <a:gd name="T9" fmla="*/ 617 h 701"/>
                  <a:gd name="T10" fmla="*/ 352 w 647"/>
                  <a:gd name="T11" fmla="*/ 524 h 701"/>
                  <a:gd name="T12" fmla="*/ 528 w 647"/>
                  <a:gd name="T13" fmla="*/ 313 h 701"/>
                  <a:gd name="T14" fmla="*/ 399 w 647"/>
                  <a:gd name="T15" fmla="*/ 500 h 701"/>
                  <a:gd name="T16" fmla="*/ 231 w 647"/>
                  <a:gd name="T17" fmla="*/ 349 h 701"/>
                  <a:gd name="T18" fmla="*/ 269 w 647"/>
                  <a:gd name="T19" fmla="*/ 246 h 701"/>
                  <a:gd name="T20" fmla="*/ 262 w 647"/>
                  <a:gd name="T21" fmla="*/ 490 h 701"/>
                  <a:gd name="T22" fmla="*/ 283 w 647"/>
                  <a:gd name="T23" fmla="*/ 530 h 701"/>
                  <a:gd name="T24" fmla="*/ 274 w 647"/>
                  <a:gd name="T25" fmla="*/ 517 h 701"/>
                  <a:gd name="T26" fmla="*/ 346 w 647"/>
                  <a:gd name="T27" fmla="*/ 445 h 701"/>
                  <a:gd name="T28" fmla="*/ 323 w 647"/>
                  <a:gd name="T29" fmla="*/ 464 h 701"/>
                  <a:gd name="T30" fmla="*/ 335 w 647"/>
                  <a:gd name="T31" fmla="*/ 381 h 701"/>
                  <a:gd name="T32" fmla="*/ 377 w 647"/>
                  <a:gd name="T33" fmla="*/ 394 h 701"/>
                  <a:gd name="T34" fmla="*/ 407 w 647"/>
                  <a:gd name="T35" fmla="*/ 348 h 701"/>
                  <a:gd name="T36" fmla="*/ 419 w 647"/>
                  <a:gd name="T37" fmla="*/ 329 h 701"/>
                  <a:gd name="T38" fmla="*/ 498 w 647"/>
                  <a:gd name="T39" fmla="*/ 216 h 701"/>
                  <a:gd name="T40" fmla="*/ 229 w 647"/>
                  <a:gd name="T41" fmla="*/ 494 h 701"/>
                  <a:gd name="T42" fmla="*/ 163 w 647"/>
                  <a:gd name="T43" fmla="*/ 505 h 701"/>
                  <a:gd name="T44" fmla="*/ 156 w 647"/>
                  <a:gd name="T45" fmla="*/ 425 h 701"/>
                  <a:gd name="T46" fmla="*/ 140 w 647"/>
                  <a:gd name="T47" fmla="*/ 399 h 701"/>
                  <a:gd name="T48" fmla="*/ 177 w 647"/>
                  <a:gd name="T49" fmla="*/ 283 h 701"/>
                  <a:gd name="T50" fmla="*/ 180 w 647"/>
                  <a:gd name="T51" fmla="*/ 246 h 701"/>
                  <a:gd name="T52" fmla="*/ 290 w 647"/>
                  <a:gd name="T53" fmla="*/ 218 h 701"/>
                  <a:gd name="T54" fmla="*/ 331 w 647"/>
                  <a:gd name="T55" fmla="*/ 113 h 701"/>
                  <a:gd name="T56" fmla="*/ 383 w 647"/>
                  <a:gd name="T57" fmla="*/ 173 h 701"/>
                  <a:gd name="T58" fmla="*/ 457 w 647"/>
                  <a:gd name="T59" fmla="*/ 171 h 701"/>
                  <a:gd name="T60" fmla="*/ 393 w 647"/>
                  <a:gd name="T61" fmla="*/ 265 h 701"/>
                  <a:gd name="T62" fmla="*/ 384 w 647"/>
                  <a:gd name="T63" fmla="*/ 229 h 701"/>
                  <a:gd name="T64" fmla="*/ 384 w 647"/>
                  <a:gd name="T65" fmla="*/ 222 h 701"/>
                  <a:gd name="T66" fmla="*/ 291 w 647"/>
                  <a:gd name="T67" fmla="*/ 250 h 701"/>
                  <a:gd name="T68" fmla="*/ 305 w 647"/>
                  <a:gd name="T69" fmla="*/ 259 h 701"/>
                  <a:gd name="T70" fmla="*/ 257 w 647"/>
                  <a:gd name="T71" fmla="*/ 403 h 701"/>
                  <a:gd name="T72" fmla="*/ 272 w 647"/>
                  <a:gd name="T73" fmla="*/ 361 h 701"/>
                  <a:gd name="T74" fmla="*/ 263 w 647"/>
                  <a:gd name="T75" fmla="*/ 356 h 701"/>
                  <a:gd name="T76" fmla="*/ 236 w 647"/>
                  <a:gd name="T77" fmla="*/ 352 h 701"/>
                  <a:gd name="T78" fmla="*/ 299 w 647"/>
                  <a:gd name="T79" fmla="*/ 337 h 701"/>
                  <a:gd name="T80" fmla="*/ 445 w 647"/>
                  <a:gd name="T81" fmla="*/ 236 h 701"/>
                  <a:gd name="T82" fmla="*/ 412 w 647"/>
                  <a:gd name="T83" fmla="*/ 231 h 701"/>
                  <a:gd name="T84" fmla="*/ 494 w 647"/>
                  <a:gd name="T85" fmla="*/ 221 h 701"/>
                  <a:gd name="T86" fmla="*/ 431 w 647"/>
                  <a:gd name="T87" fmla="*/ 430 h 701"/>
                  <a:gd name="T88" fmla="*/ 572 w 647"/>
                  <a:gd name="T89" fmla="*/ 254 h 701"/>
                  <a:gd name="T90" fmla="*/ 420 w 647"/>
                  <a:gd name="T91" fmla="*/ 452 h 701"/>
                  <a:gd name="T92" fmla="*/ 407 w 647"/>
                  <a:gd name="T93" fmla="*/ 454 h 701"/>
                  <a:gd name="T94" fmla="*/ 573 w 647"/>
                  <a:gd name="T95" fmla="*/ 247 h 701"/>
                  <a:gd name="T96" fmla="*/ 437 w 647"/>
                  <a:gd name="T97" fmla="*/ 534 h 701"/>
                  <a:gd name="T98" fmla="*/ 365 w 647"/>
                  <a:gd name="T99" fmla="*/ 643 h 701"/>
                  <a:gd name="T100" fmla="*/ 331 w 647"/>
                  <a:gd name="T101" fmla="*/ 672 h 701"/>
                  <a:gd name="T102" fmla="*/ 528 w 647"/>
                  <a:gd name="T103" fmla="*/ 594 h 701"/>
                  <a:gd name="T104" fmla="*/ 432 w 647"/>
                  <a:gd name="T105" fmla="*/ 558 h 701"/>
                  <a:gd name="T106" fmla="*/ 586 w 647"/>
                  <a:gd name="T107" fmla="*/ 443 h 701"/>
                  <a:gd name="T108" fmla="*/ 416 w 647"/>
                  <a:gd name="T109" fmla="*/ 463 h 701"/>
                  <a:gd name="T110" fmla="*/ 514 w 647"/>
                  <a:gd name="T111" fmla="*/ 262 h 701"/>
                  <a:gd name="T112" fmla="*/ 339 w 647"/>
                  <a:gd name="T113" fmla="*/ 230 h 701"/>
                  <a:gd name="T114" fmla="*/ 392 w 647"/>
                  <a:gd name="T115" fmla="*/ 534 h 701"/>
                  <a:gd name="T116" fmla="*/ 541 w 647"/>
                  <a:gd name="T117" fmla="*/ 399 h 701"/>
                  <a:gd name="T118" fmla="*/ 567 w 647"/>
                  <a:gd name="T119" fmla="*/ 404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47" h="701">
                    <a:moveTo>
                      <a:pt x="555" y="673"/>
                    </a:moveTo>
                    <a:lnTo>
                      <a:pt x="555" y="673"/>
                    </a:lnTo>
                    <a:cubicBezTo>
                      <a:pt x="549" y="670"/>
                      <a:pt x="537" y="667"/>
                      <a:pt x="524" y="663"/>
                    </a:cubicBezTo>
                    <a:cubicBezTo>
                      <a:pt x="525" y="670"/>
                      <a:pt x="526" y="677"/>
                      <a:pt x="527" y="682"/>
                    </a:cubicBezTo>
                    <a:cubicBezTo>
                      <a:pt x="536" y="680"/>
                      <a:pt x="546" y="677"/>
                      <a:pt x="555" y="673"/>
                    </a:cubicBezTo>
                    <a:lnTo>
                      <a:pt x="555" y="673"/>
                    </a:lnTo>
                    <a:close/>
                    <a:moveTo>
                      <a:pt x="524" y="657"/>
                    </a:moveTo>
                    <a:lnTo>
                      <a:pt x="524" y="657"/>
                    </a:lnTo>
                    <a:cubicBezTo>
                      <a:pt x="539" y="662"/>
                      <a:pt x="556" y="666"/>
                      <a:pt x="563" y="670"/>
                    </a:cubicBezTo>
                    <a:cubicBezTo>
                      <a:pt x="568" y="668"/>
                      <a:pt x="574" y="666"/>
                      <a:pt x="579" y="663"/>
                    </a:cubicBezTo>
                    <a:cubicBezTo>
                      <a:pt x="569" y="658"/>
                      <a:pt x="546" y="651"/>
                      <a:pt x="524" y="645"/>
                    </a:cubicBezTo>
                    <a:cubicBezTo>
                      <a:pt x="524" y="649"/>
                      <a:pt x="524" y="653"/>
                      <a:pt x="524" y="657"/>
                    </a:cubicBezTo>
                    <a:lnTo>
                      <a:pt x="524" y="657"/>
                    </a:lnTo>
                    <a:close/>
                    <a:moveTo>
                      <a:pt x="564" y="676"/>
                    </a:moveTo>
                    <a:lnTo>
                      <a:pt x="564" y="676"/>
                    </a:lnTo>
                    <a:cubicBezTo>
                      <a:pt x="563" y="676"/>
                      <a:pt x="563" y="676"/>
                      <a:pt x="563" y="676"/>
                    </a:cubicBezTo>
                    <a:cubicBezTo>
                      <a:pt x="546" y="683"/>
                      <a:pt x="528" y="688"/>
                      <a:pt x="511" y="692"/>
                    </a:cubicBezTo>
                    <a:cubicBezTo>
                      <a:pt x="511" y="692"/>
                      <a:pt x="510" y="692"/>
                      <a:pt x="510" y="692"/>
                    </a:cubicBezTo>
                    <a:cubicBezTo>
                      <a:pt x="494" y="695"/>
                      <a:pt x="478" y="697"/>
                      <a:pt x="463" y="698"/>
                    </a:cubicBezTo>
                    <a:cubicBezTo>
                      <a:pt x="462" y="698"/>
                      <a:pt x="462" y="698"/>
                      <a:pt x="462" y="698"/>
                    </a:cubicBezTo>
                    <a:cubicBezTo>
                      <a:pt x="410" y="701"/>
                      <a:pt x="361" y="691"/>
                      <a:pt x="324" y="675"/>
                    </a:cubicBezTo>
                    <a:lnTo>
                      <a:pt x="323" y="674"/>
                    </a:lnTo>
                    <a:cubicBezTo>
                      <a:pt x="323" y="674"/>
                      <a:pt x="322" y="674"/>
                      <a:pt x="322" y="674"/>
                    </a:cubicBezTo>
                    <a:cubicBezTo>
                      <a:pt x="260" y="645"/>
                      <a:pt x="232" y="594"/>
                      <a:pt x="293" y="552"/>
                    </a:cubicBezTo>
                    <a:cubicBezTo>
                      <a:pt x="286" y="542"/>
                      <a:pt x="278" y="532"/>
                      <a:pt x="270" y="522"/>
                    </a:cubicBezTo>
                    <a:cubicBezTo>
                      <a:pt x="267" y="518"/>
                      <a:pt x="265" y="515"/>
                      <a:pt x="262" y="511"/>
                    </a:cubicBezTo>
                    <a:cubicBezTo>
                      <a:pt x="257" y="524"/>
                      <a:pt x="257" y="532"/>
                      <a:pt x="265" y="544"/>
                    </a:cubicBezTo>
                    <a:cubicBezTo>
                      <a:pt x="266" y="545"/>
                      <a:pt x="265" y="546"/>
                      <a:pt x="265" y="547"/>
                    </a:cubicBezTo>
                    <a:lnTo>
                      <a:pt x="221" y="599"/>
                    </a:lnTo>
                    <a:cubicBezTo>
                      <a:pt x="220" y="601"/>
                      <a:pt x="218" y="601"/>
                      <a:pt x="217" y="599"/>
                    </a:cubicBezTo>
                    <a:cubicBezTo>
                      <a:pt x="0" y="361"/>
                      <a:pt x="247" y="0"/>
                      <a:pt x="546" y="104"/>
                    </a:cubicBezTo>
                    <a:cubicBezTo>
                      <a:pt x="548" y="105"/>
                      <a:pt x="549" y="106"/>
                      <a:pt x="548" y="108"/>
                    </a:cubicBezTo>
                    <a:lnTo>
                      <a:pt x="501" y="186"/>
                    </a:lnTo>
                    <a:cubicBezTo>
                      <a:pt x="500" y="187"/>
                      <a:pt x="499" y="188"/>
                      <a:pt x="498" y="187"/>
                    </a:cubicBezTo>
                    <a:cubicBezTo>
                      <a:pt x="483" y="185"/>
                      <a:pt x="474" y="186"/>
                      <a:pt x="468" y="192"/>
                    </a:cubicBezTo>
                    <a:cubicBezTo>
                      <a:pt x="482" y="194"/>
                      <a:pt x="496" y="197"/>
                      <a:pt x="510" y="202"/>
                    </a:cubicBezTo>
                    <a:cubicBezTo>
                      <a:pt x="523" y="188"/>
                      <a:pt x="536" y="175"/>
                      <a:pt x="551" y="163"/>
                    </a:cubicBezTo>
                    <a:cubicBezTo>
                      <a:pt x="551" y="163"/>
                      <a:pt x="551" y="163"/>
                      <a:pt x="552" y="163"/>
                    </a:cubicBezTo>
                    <a:cubicBezTo>
                      <a:pt x="552" y="162"/>
                      <a:pt x="553" y="162"/>
                      <a:pt x="554" y="163"/>
                    </a:cubicBezTo>
                    <a:cubicBezTo>
                      <a:pt x="555" y="163"/>
                      <a:pt x="555" y="163"/>
                      <a:pt x="556" y="164"/>
                    </a:cubicBezTo>
                    <a:cubicBezTo>
                      <a:pt x="556" y="164"/>
                      <a:pt x="556" y="165"/>
                      <a:pt x="556" y="165"/>
                    </a:cubicBezTo>
                    <a:lnTo>
                      <a:pt x="583" y="244"/>
                    </a:lnTo>
                    <a:cubicBezTo>
                      <a:pt x="583" y="245"/>
                      <a:pt x="583" y="245"/>
                      <a:pt x="583" y="246"/>
                    </a:cubicBezTo>
                    <a:cubicBezTo>
                      <a:pt x="583" y="247"/>
                      <a:pt x="582" y="247"/>
                      <a:pt x="582" y="247"/>
                    </a:cubicBezTo>
                    <a:cubicBezTo>
                      <a:pt x="581" y="248"/>
                      <a:pt x="580" y="249"/>
                      <a:pt x="579" y="249"/>
                    </a:cubicBezTo>
                    <a:cubicBezTo>
                      <a:pt x="585" y="266"/>
                      <a:pt x="623" y="382"/>
                      <a:pt x="635" y="413"/>
                    </a:cubicBezTo>
                    <a:cubicBezTo>
                      <a:pt x="639" y="423"/>
                      <a:pt x="647" y="441"/>
                      <a:pt x="647" y="452"/>
                    </a:cubicBezTo>
                    <a:cubicBezTo>
                      <a:pt x="647" y="462"/>
                      <a:pt x="640" y="467"/>
                      <a:pt x="625" y="468"/>
                    </a:cubicBezTo>
                    <a:cubicBezTo>
                      <a:pt x="617" y="475"/>
                      <a:pt x="616" y="478"/>
                      <a:pt x="620" y="483"/>
                    </a:cubicBezTo>
                    <a:cubicBezTo>
                      <a:pt x="628" y="494"/>
                      <a:pt x="624" y="499"/>
                      <a:pt x="615" y="506"/>
                    </a:cubicBezTo>
                    <a:cubicBezTo>
                      <a:pt x="624" y="513"/>
                      <a:pt x="622" y="526"/>
                      <a:pt x="617" y="526"/>
                    </a:cubicBezTo>
                    <a:cubicBezTo>
                      <a:pt x="611" y="526"/>
                      <a:pt x="609" y="528"/>
                      <a:pt x="605" y="533"/>
                    </a:cubicBezTo>
                    <a:cubicBezTo>
                      <a:pt x="633" y="560"/>
                      <a:pt x="610" y="583"/>
                      <a:pt x="573" y="591"/>
                    </a:cubicBezTo>
                    <a:cubicBezTo>
                      <a:pt x="562" y="594"/>
                      <a:pt x="548" y="595"/>
                      <a:pt x="534" y="594"/>
                    </a:cubicBezTo>
                    <a:cubicBezTo>
                      <a:pt x="534" y="594"/>
                      <a:pt x="534" y="594"/>
                      <a:pt x="534" y="595"/>
                    </a:cubicBezTo>
                    <a:cubicBezTo>
                      <a:pt x="529" y="610"/>
                      <a:pt x="526" y="625"/>
                      <a:pt x="525" y="639"/>
                    </a:cubicBezTo>
                    <a:cubicBezTo>
                      <a:pt x="549" y="646"/>
                      <a:pt x="578" y="655"/>
                      <a:pt x="586" y="661"/>
                    </a:cubicBezTo>
                    <a:cubicBezTo>
                      <a:pt x="586" y="661"/>
                      <a:pt x="587" y="662"/>
                      <a:pt x="587" y="662"/>
                    </a:cubicBezTo>
                    <a:cubicBezTo>
                      <a:pt x="587" y="663"/>
                      <a:pt x="588" y="663"/>
                      <a:pt x="587" y="664"/>
                    </a:cubicBezTo>
                    <a:cubicBezTo>
                      <a:pt x="587" y="665"/>
                      <a:pt x="587" y="665"/>
                      <a:pt x="586" y="666"/>
                    </a:cubicBezTo>
                    <a:cubicBezTo>
                      <a:pt x="586" y="666"/>
                      <a:pt x="586" y="666"/>
                      <a:pt x="585" y="666"/>
                    </a:cubicBezTo>
                    <a:cubicBezTo>
                      <a:pt x="578" y="670"/>
                      <a:pt x="571" y="673"/>
                      <a:pt x="564" y="676"/>
                    </a:cubicBezTo>
                    <a:lnTo>
                      <a:pt x="564" y="676"/>
                    </a:lnTo>
                    <a:close/>
                    <a:moveTo>
                      <a:pt x="306" y="570"/>
                    </a:moveTo>
                    <a:lnTo>
                      <a:pt x="306" y="570"/>
                    </a:lnTo>
                    <a:cubicBezTo>
                      <a:pt x="306" y="570"/>
                      <a:pt x="306" y="570"/>
                      <a:pt x="306" y="571"/>
                    </a:cubicBezTo>
                    <a:cubicBezTo>
                      <a:pt x="308" y="577"/>
                      <a:pt x="309" y="584"/>
                      <a:pt x="309" y="592"/>
                    </a:cubicBezTo>
                    <a:cubicBezTo>
                      <a:pt x="326" y="581"/>
                      <a:pt x="321" y="561"/>
                      <a:pt x="316" y="552"/>
                    </a:cubicBezTo>
                    <a:cubicBezTo>
                      <a:pt x="312" y="555"/>
                      <a:pt x="307" y="558"/>
                      <a:pt x="303" y="560"/>
                    </a:cubicBezTo>
                    <a:cubicBezTo>
                      <a:pt x="304" y="563"/>
                      <a:pt x="305" y="566"/>
                      <a:pt x="306" y="570"/>
                    </a:cubicBezTo>
                    <a:lnTo>
                      <a:pt x="306" y="570"/>
                    </a:lnTo>
                    <a:close/>
                    <a:moveTo>
                      <a:pt x="302" y="575"/>
                    </a:moveTo>
                    <a:lnTo>
                      <a:pt x="302" y="575"/>
                    </a:lnTo>
                    <a:cubicBezTo>
                      <a:pt x="289" y="583"/>
                      <a:pt x="284" y="592"/>
                      <a:pt x="283" y="601"/>
                    </a:cubicBezTo>
                    <a:cubicBezTo>
                      <a:pt x="291" y="600"/>
                      <a:pt x="297" y="598"/>
                      <a:pt x="303" y="596"/>
                    </a:cubicBezTo>
                    <a:cubicBezTo>
                      <a:pt x="303" y="588"/>
                      <a:pt x="303" y="581"/>
                      <a:pt x="302" y="575"/>
                    </a:cubicBezTo>
                    <a:lnTo>
                      <a:pt x="302" y="575"/>
                    </a:lnTo>
                    <a:close/>
                    <a:moveTo>
                      <a:pt x="283" y="607"/>
                    </a:moveTo>
                    <a:lnTo>
                      <a:pt x="283" y="607"/>
                    </a:lnTo>
                    <a:cubicBezTo>
                      <a:pt x="283" y="610"/>
                      <a:pt x="284" y="614"/>
                      <a:pt x="286" y="617"/>
                    </a:cubicBezTo>
                    <a:cubicBezTo>
                      <a:pt x="325" y="617"/>
                      <a:pt x="354" y="578"/>
                      <a:pt x="333" y="540"/>
                    </a:cubicBezTo>
                    <a:cubicBezTo>
                      <a:pt x="329" y="543"/>
                      <a:pt x="325" y="546"/>
                      <a:pt x="321" y="549"/>
                    </a:cubicBezTo>
                    <a:cubicBezTo>
                      <a:pt x="329" y="563"/>
                      <a:pt x="335" y="601"/>
                      <a:pt x="283" y="607"/>
                    </a:cubicBezTo>
                    <a:lnTo>
                      <a:pt x="283" y="607"/>
                    </a:lnTo>
                    <a:close/>
                    <a:moveTo>
                      <a:pt x="289" y="623"/>
                    </a:moveTo>
                    <a:lnTo>
                      <a:pt x="289" y="623"/>
                    </a:lnTo>
                    <a:cubicBezTo>
                      <a:pt x="292" y="627"/>
                      <a:pt x="296" y="631"/>
                      <a:pt x="301" y="635"/>
                    </a:cubicBezTo>
                    <a:cubicBezTo>
                      <a:pt x="358" y="619"/>
                      <a:pt x="370" y="571"/>
                      <a:pt x="348" y="528"/>
                    </a:cubicBezTo>
                    <a:cubicBezTo>
                      <a:pt x="344" y="531"/>
                      <a:pt x="341" y="533"/>
                      <a:pt x="338" y="536"/>
                    </a:cubicBezTo>
                    <a:cubicBezTo>
                      <a:pt x="362" y="578"/>
                      <a:pt x="330" y="620"/>
                      <a:pt x="289" y="623"/>
                    </a:cubicBezTo>
                    <a:lnTo>
                      <a:pt x="289" y="623"/>
                    </a:lnTo>
                    <a:close/>
                    <a:moveTo>
                      <a:pt x="307" y="639"/>
                    </a:moveTo>
                    <a:lnTo>
                      <a:pt x="307" y="639"/>
                    </a:lnTo>
                    <a:cubicBezTo>
                      <a:pt x="312" y="643"/>
                      <a:pt x="318" y="645"/>
                      <a:pt x="325" y="647"/>
                    </a:cubicBezTo>
                    <a:cubicBezTo>
                      <a:pt x="395" y="612"/>
                      <a:pt x="378" y="539"/>
                      <a:pt x="362" y="514"/>
                    </a:cubicBezTo>
                    <a:cubicBezTo>
                      <a:pt x="359" y="517"/>
                      <a:pt x="355" y="521"/>
                      <a:pt x="352" y="524"/>
                    </a:cubicBezTo>
                    <a:cubicBezTo>
                      <a:pt x="376" y="569"/>
                      <a:pt x="365" y="620"/>
                      <a:pt x="307" y="639"/>
                    </a:cubicBezTo>
                    <a:lnTo>
                      <a:pt x="307" y="639"/>
                    </a:lnTo>
                    <a:close/>
                    <a:moveTo>
                      <a:pt x="527" y="353"/>
                    </a:moveTo>
                    <a:lnTo>
                      <a:pt x="527" y="353"/>
                    </a:lnTo>
                    <a:cubicBezTo>
                      <a:pt x="552" y="343"/>
                      <a:pt x="582" y="339"/>
                      <a:pt x="606" y="346"/>
                    </a:cubicBezTo>
                    <a:cubicBezTo>
                      <a:pt x="595" y="315"/>
                      <a:pt x="584" y="282"/>
                      <a:pt x="578" y="264"/>
                    </a:cubicBezTo>
                    <a:cubicBezTo>
                      <a:pt x="578" y="295"/>
                      <a:pt x="563" y="325"/>
                      <a:pt x="532" y="338"/>
                    </a:cubicBezTo>
                    <a:cubicBezTo>
                      <a:pt x="531" y="343"/>
                      <a:pt x="529" y="348"/>
                      <a:pt x="527" y="353"/>
                    </a:cubicBezTo>
                    <a:lnTo>
                      <a:pt x="527" y="353"/>
                    </a:lnTo>
                    <a:close/>
                    <a:moveTo>
                      <a:pt x="518" y="357"/>
                    </a:moveTo>
                    <a:lnTo>
                      <a:pt x="518" y="357"/>
                    </a:lnTo>
                    <a:cubicBezTo>
                      <a:pt x="518" y="357"/>
                      <a:pt x="518" y="357"/>
                      <a:pt x="519" y="356"/>
                    </a:cubicBezTo>
                    <a:cubicBezTo>
                      <a:pt x="523" y="350"/>
                      <a:pt x="525" y="343"/>
                      <a:pt x="527" y="336"/>
                    </a:cubicBezTo>
                    <a:cubicBezTo>
                      <a:pt x="527" y="335"/>
                      <a:pt x="527" y="335"/>
                      <a:pt x="527" y="335"/>
                    </a:cubicBezTo>
                    <a:cubicBezTo>
                      <a:pt x="528" y="328"/>
                      <a:pt x="529" y="321"/>
                      <a:pt x="528" y="314"/>
                    </a:cubicBezTo>
                    <a:cubicBezTo>
                      <a:pt x="528" y="314"/>
                      <a:pt x="528" y="314"/>
                      <a:pt x="528" y="313"/>
                    </a:cubicBezTo>
                    <a:cubicBezTo>
                      <a:pt x="528" y="308"/>
                      <a:pt x="527" y="303"/>
                      <a:pt x="526" y="298"/>
                    </a:cubicBezTo>
                    <a:cubicBezTo>
                      <a:pt x="523" y="302"/>
                      <a:pt x="519" y="306"/>
                      <a:pt x="516" y="310"/>
                    </a:cubicBezTo>
                    <a:cubicBezTo>
                      <a:pt x="517" y="328"/>
                      <a:pt x="513" y="348"/>
                      <a:pt x="494" y="365"/>
                    </a:cubicBezTo>
                    <a:cubicBezTo>
                      <a:pt x="495" y="371"/>
                      <a:pt x="495" y="377"/>
                      <a:pt x="494" y="382"/>
                    </a:cubicBezTo>
                    <a:cubicBezTo>
                      <a:pt x="505" y="374"/>
                      <a:pt x="513" y="366"/>
                      <a:pt x="518" y="357"/>
                    </a:cubicBezTo>
                    <a:lnTo>
                      <a:pt x="518" y="357"/>
                    </a:lnTo>
                    <a:close/>
                    <a:moveTo>
                      <a:pt x="374" y="525"/>
                    </a:moveTo>
                    <a:lnTo>
                      <a:pt x="374" y="525"/>
                    </a:lnTo>
                    <a:cubicBezTo>
                      <a:pt x="375" y="519"/>
                      <a:pt x="378" y="513"/>
                      <a:pt x="383" y="509"/>
                    </a:cubicBezTo>
                    <a:cubicBezTo>
                      <a:pt x="381" y="505"/>
                      <a:pt x="379" y="501"/>
                      <a:pt x="379" y="497"/>
                    </a:cubicBezTo>
                    <a:cubicBezTo>
                      <a:pt x="375" y="501"/>
                      <a:pt x="370" y="506"/>
                      <a:pt x="366" y="510"/>
                    </a:cubicBezTo>
                    <a:cubicBezTo>
                      <a:pt x="369" y="514"/>
                      <a:pt x="371" y="519"/>
                      <a:pt x="374" y="525"/>
                    </a:cubicBezTo>
                    <a:lnTo>
                      <a:pt x="374" y="525"/>
                    </a:lnTo>
                    <a:close/>
                    <a:moveTo>
                      <a:pt x="387" y="505"/>
                    </a:moveTo>
                    <a:lnTo>
                      <a:pt x="387" y="505"/>
                    </a:lnTo>
                    <a:cubicBezTo>
                      <a:pt x="391" y="503"/>
                      <a:pt x="394" y="501"/>
                      <a:pt x="399" y="500"/>
                    </a:cubicBezTo>
                    <a:cubicBezTo>
                      <a:pt x="396" y="494"/>
                      <a:pt x="394" y="487"/>
                      <a:pt x="394" y="479"/>
                    </a:cubicBezTo>
                    <a:cubicBezTo>
                      <a:pt x="390" y="483"/>
                      <a:pt x="387" y="487"/>
                      <a:pt x="383" y="491"/>
                    </a:cubicBezTo>
                    <a:cubicBezTo>
                      <a:pt x="384" y="496"/>
                      <a:pt x="385" y="501"/>
                      <a:pt x="387" y="505"/>
                    </a:cubicBezTo>
                    <a:lnTo>
                      <a:pt x="387" y="505"/>
                    </a:lnTo>
                    <a:close/>
                    <a:moveTo>
                      <a:pt x="253" y="527"/>
                    </a:moveTo>
                    <a:lnTo>
                      <a:pt x="253" y="527"/>
                    </a:lnTo>
                    <a:cubicBezTo>
                      <a:pt x="253" y="520"/>
                      <a:pt x="255" y="513"/>
                      <a:pt x="258" y="506"/>
                    </a:cubicBezTo>
                    <a:cubicBezTo>
                      <a:pt x="244" y="485"/>
                      <a:pt x="232" y="458"/>
                      <a:pt x="227" y="419"/>
                    </a:cubicBezTo>
                    <a:cubicBezTo>
                      <a:pt x="227" y="418"/>
                      <a:pt x="227" y="418"/>
                      <a:pt x="227" y="418"/>
                    </a:cubicBezTo>
                    <a:cubicBezTo>
                      <a:pt x="227" y="414"/>
                      <a:pt x="227" y="410"/>
                      <a:pt x="226" y="406"/>
                    </a:cubicBezTo>
                    <a:cubicBezTo>
                      <a:pt x="226" y="406"/>
                      <a:pt x="226" y="406"/>
                      <a:pt x="226" y="405"/>
                    </a:cubicBezTo>
                    <a:cubicBezTo>
                      <a:pt x="226" y="404"/>
                      <a:pt x="226" y="403"/>
                      <a:pt x="226" y="401"/>
                    </a:cubicBezTo>
                    <a:cubicBezTo>
                      <a:pt x="226" y="388"/>
                      <a:pt x="226" y="375"/>
                      <a:pt x="228" y="363"/>
                    </a:cubicBezTo>
                    <a:cubicBezTo>
                      <a:pt x="228" y="362"/>
                      <a:pt x="229" y="362"/>
                      <a:pt x="229" y="362"/>
                    </a:cubicBezTo>
                    <a:cubicBezTo>
                      <a:pt x="229" y="358"/>
                      <a:pt x="230" y="354"/>
                      <a:pt x="231" y="350"/>
                    </a:cubicBezTo>
                    <a:cubicBezTo>
                      <a:pt x="231" y="350"/>
                      <a:pt x="231" y="349"/>
                      <a:pt x="231" y="349"/>
                    </a:cubicBezTo>
                    <a:cubicBezTo>
                      <a:pt x="239" y="313"/>
                      <a:pt x="258" y="278"/>
                      <a:pt x="284" y="250"/>
                    </a:cubicBezTo>
                    <a:cubicBezTo>
                      <a:pt x="284" y="250"/>
                      <a:pt x="284" y="249"/>
                      <a:pt x="284" y="249"/>
                    </a:cubicBezTo>
                    <a:cubicBezTo>
                      <a:pt x="292" y="241"/>
                      <a:pt x="301" y="234"/>
                      <a:pt x="310" y="227"/>
                    </a:cubicBezTo>
                    <a:lnTo>
                      <a:pt x="310" y="227"/>
                    </a:lnTo>
                    <a:cubicBezTo>
                      <a:pt x="324" y="216"/>
                      <a:pt x="340" y="207"/>
                      <a:pt x="358" y="201"/>
                    </a:cubicBezTo>
                    <a:cubicBezTo>
                      <a:pt x="358" y="200"/>
                      <a:pt x="358" y="200"/>
                      <a:pt x="358" y="200"/>
                    </a:cubicBezTo>
                    <a:cubicBezTo>
                      <a:pt x="379" y="192"/>
                      <a:pt x="403" y="188"/>
                      <a:pt x="428" y="188"/>
                    </a:cubicBezTo>
                    <a:cubicBezTo>
                      <a:pt x="430" y="188"/>
                      <a:pt x="431" y="188"/>
                      <a:pt x="433" y="188"/>
                    </a:cubicBezTo>
                    <a:cubicBezTo>
                      <a:pt x="442" y="188"/>
                      <a:pt x="452" y="189"/>
                      <a:pt x="462" y="190"/>
                    </a:cubicBezTo>
                    <a:cubicBezTo>
                      <a:pt x="466" y="185"/>
                      <a:pt x="471" y="182"/>
                      <a:pt x="478" y="181"/>
                    </a:cubicBezTo>
                    <a:cubicBezTo>
                      <a:pt x="477" y="181"/>
                      <a:pt x="477" y="180"/>
                      <a:pt x="476" y="180"/>
                    </a:cubicBezTo>
                    <a:cubicBezTo>
                      <a:pt x="476" y="180"/>
                      <a:pt x="476" y="180"/>
                      <a:pt x="476" y="180"/>
                    </a:cubicBezTo>
                    <a:cubicBezTo>
                      <a:pt x="464" y="177"/>
                      <a:pt x="451" y="175"/>
                      <a:pt x="439" y="174"/>
                    </a:cubicBezTo>
                    <a:lnTo>
                      <a:pt x="439" y="174"/>
                    </a:lnTo>
                    <a:cubicBezTo>
                      <a:pt x="374" y="170"/>
                      <a:pt x="312" y="198"/>
                      <a:pt x="269" y="246"/>
                    </a:cubicBezTo>
                    <a:lnTo>
                      <a:pt x="269" y="246"/>
                    </a:lnTo>
                    <a:cubicBezTo>
                      <a:pt x="260" y="256"/>
                      <a:pt x="252" y="266"/>
                      <a:pt x="245" y="277"/>
                    </a:cubicBezTo>
                    <a:cubicBezTo>
                      <a:pt x="245" y="277"/>
                      <a:pt x="245" y="277"/>
                      <a:pt x="245" y="277"/>
                    </a:cubicBezTo>
                    <a:cubicBezTo>
                      <a:pt x="238" y="288"/>
                      <a:pt x="233" y="298"/>
                      <a:pt x="228" y="310"/>
                    </a:cubicBezTo>
                    <a:cubicBezTo>
                      <a:pt x="228" y="310"/>
                      <a:pt x="228" y="310"/>
                      <a:pt x="228" y="310"/>
                    </a:cubicBezTo>
                    <a:cubicBezTo>
                      <a:pt x="223" y="321"/>
                      <a:pt x="219" y="333"/>
                      <a:pt x="217" y="345"/>
                    </a:cubicBezTo>
                    <a:cubicBezTo>
                      <a:pt x="206" y="391"/>
                      <a:pt x="210" y="442"/>
                      <a:pt x="235" y="494"/>
                    </a:cubicBezTo>
                    <a:lnTo>
                      <a:pt x="235" y="494"/>
                    </a:lnTo>
                    <a:cubicBezTo>
                      <a:pt x="240" y="505"/>
                      <a:pt x="246" y="516"/>
                      <a:pt x="253" y="527"/>
                    </a:cubicBezTo>
                    <a:lnTo>
                      <a:pt x="253" y="527"/>
                    </a:lnTo>
                    <a:close/>
                    <a:moveTo>
                      <a:pt x="264" y="503"/>
                    </a:moveTo>
                    <a:lnTo>
                      <a:pt x="264" y="503"/>
                    </a:lnTo>
                    <a:cubicBezTo>
                      <a:pt x="264" y="504"/>
                      <a:pt x="264" y="504"/>
                      <a:pt x="264" y="504"/>
                    </a:cubicBezTo>
                    <a:cubicBezTo>
                      <a:pt x="266" y="507"/>
                      <a:pt x="268" y="510"/>
                      <a:pt x="270" y="513"/>
                    </a:cubicBezTo>
                    <a:cubicBezTo>
                      <a:pt x="281" y="504"/>
                      <a:pt x="292" y="495"/>
                      <a:pt x="301" y="486"/>
                    </a:cubicBezTo>
                    <a:cubicBezTo>
                      <a:pt x="297" y="483"/>
                      <a:pt x="292" y="481"/>
                      <a:pt x="288" y="479"/>
                    </a:cubicBezTo>
                    <a:cubicBezTo>
                      <a:pt x="281" y="486"/>
                      <a:pt x="275" y="490"/>
                      <a:pt x="262" y="490"/>
                    </a:cubicBezTo>
                    <a:cubicBezTo>
                      <a:pt x="260" y="490"/>
                      <a:pt x="259" y="488"/>
                      <a:pt x="260" y="486"/>
                    </a:cubicBezTo>
                    <a:cubicBezTo>
                      <a:pt x="262" y="479"/>
                      <a:pt x="260" y="461"/>
                      <a:pt x="260" y="452"/>
                    </a:cubicBezTo>
                    <a:cubicBezTo>
                      <a:pt x="259" y="450"/>
                      <a:pt x="258" y="448"/>
                      <a:pt x="257" y="446"/>
                    </a:cubicBezTo>
                    <a:cubicBezTo>
                      <a:pt x="253" y="447"/>
                      <a:pt x="249" y="447"/>
                      <a:pt x="243" y="447"/>
                    </a:cubicBezTo>
                    <a:cubicBezTo>
                      <a:pt x="240" y="447"/>
                      <a:pt x="239" y="444"/>
                      <a:pt x="241" y="442"/>
                    </a:cubicBezTo>
                    <a:cubicBezTo>
                      <a:pt x="250" y="434"/>
                      <a:pt x="249" y="423"/>
                      <a:pt x="250" y="408"/>
                    </a:cubicBezTo>
                    <a:cubicBezTo>
                      <a:pt x="245" y="411"/>
                      <a:pt x="237" y="417"/>
                      <a:pt x="233" y="419"/>
                    </a:cubicBezTo>
                    <a:cubicBezTo>
                      <a:pt x="237" y="458"/>
                      <a:pt x="250" y="483"/>
                      <a:pt x="264" y="503"/>
                    </a:cubicBezTo>
                    <a:lnTo>
                      <a:pt x="264" y="503"/>
                    </a:lnTo>
                    <a:close/>
                    <a:moveTo>
                      <a:pt x="291" y="540"/>
                    </a:moveTo>
                    <a:lnTo>
                      <a:pt x="291" y="540"/>
                    </a:lnTo>
                    <a:cubicBezTo>
                      <a:pt x="406" y="463"/>
                      <a:pt x="451" y="323"/>
                      <a:pt x="554" y="235"/>
                    </a:cubicBezTo>
                    <a:lnTo>
                      <a:pt x="539" y="232"/>
                    </a:lnTo>
                    <a:cubicBezTo>
                      <a:pt x="536" y="231"/>
                      <a:pt x="536" y="231"/>
                      <a:pt x="536" y="228"/>
                    </a:cubicBezTo>
                    <a:lnTo>
                      <a:pt x="539" y="207"/>
                    </a:lnTo>
                    <a:cubicBezTo>
                      <a:pt x="444" y="303"/>
                      <a:pt x="391" y="462"/>
                      <a:pt x="283" y="530"/>
                    </a:cubicBezTo>
                    <a:cubicBezTo>
                      <a:pt x="286" y="533"/>
                      <a:pt x="288" y="536"/>
                      <a:pt x="291" y="540"/>
                    </a:cubicBezTo>
                    <a:lnTo>
                      <a:pt x="291" y="540"/>
                    </a:lnTo>
                    <a:close/>
                    <a:moveTo>
                      <a:pt x="558" y="188"/>
                    </a:moveTo>
                    <a:lnTo>
                      <a:pt x="558" y="188"/>
                    </a:lnTo>
                    <a:cubicBezTo>
                      <a:pt x="554" y="192"/>
                      <a:pt x="549" y="196"/>
                      <a:pt x="545" y="200"/>
                    </a:cubicBezTo>
                    <a:lnTo>
                      <a:pt x="542" y="227"/>
                    </a:lnTo>
                    <a:lnTo>
                      <a:pt x="560" y="230"/>
                    </a:lnTo>
                    <a:cubicBezTo>
                      <a:pt x="563" y="228"/>
                      <a:pt x="566" y="225"/>
                      <a:pt x="570" y="222"/>
                    </a:cubicBezTo>
                    <a:lnTo>
                      <a:pt x="567" y="216"/>
                    </a:lnTo>
                    <a:cubicBezTo>
                      <a:pt x="562" y="217"/>
                      <a:pt x="557" y="215"/>
                      <a:pt x="555" y="210"/>
                    </a:cubicBezTo>
                    <a:cubicBezTo>
                      <a:pt x="553" y="204"/>
                      <a:pt x="556" y="199"/>
                      <a:pt x="561" y="197"/>
                    </a:cubicBezTo>
                    <a:lnTo>
                      <a:pt x="558" y="188"/>
                    </a:lnTo>
                    <a:lnTo>
                      <a:pt x="558" y="188"/>
                    </a:lnTo>
                    <a:close/>
                    <a:moveTo>
                      <a:pt x="308" y="487"/>
                    </a:moveTo>
                    <a:lnTo>
                      <a:pt x="308" y="487"/>
                    </a:lnTo>
                    <a:cubicBezTo>
                      <a:pt x="297" y="498"/>
                      <a:pt x="286" y="508"/>
                      <a:pt x="274" y="517"/>
                    </a:cubicBezTo>
                    <a:lnTo>
                      <a:pt x="274" y="518"/>
                    </a:lnTo>
                    <a:cubicBezTo>
                      <a:pt x="276" y="521"/>
                      <a:pt x="278" y="523"/>
                      <a:pt x="280" y="525"/>
                    </a:cubicBezTo>
                    <a:cubicBezTo>
                      <a:pt x="336" y="490"/>
                      <a:pt x="378" y="429"/>
                      <a:pt x="419" y="364"/>
                    </a:cubicBezTo>
                    <a:cubicBezTo>
                      <a:pt x="454" y="308"/>
                      <a:pt x="492" y="245"/>
                      <a:pt x="540" y="197"/>
                    </a:cubicBezTo>
                    <a:cubicBezTo>
                      <a:pt x="540" y="197"/>
                      <a:pt x="541" y="197"/>
                      <a:pt x="541" y="196"/>
                    </a:cubicBezTo>
                    <a:cubicBezTo>
                      <a:pt x="546" y="192"/>
                      <a:pt x="551" y="187"/>
                      <a:pt x="556" y="183"/>
                    </a:cubicBezTo>
                    <a:lnTo>
                      <a:pt x="552" y="170"/>
                    </a:lnTo>
                    <a:cubicBezTo>
                      <a:pt x="533" y="185"/>
                      <a:pt x="516" y="203"/>
                      <a:pt x="500" y="222"/>
                    </a:cubicBezTo>
                    <a:cubicBezTo>
                      <a:pt x="500" y="222"/>
                      <a:pt x="500" y="223"/>
                      <a:pt x="500" y="223"/>
                    </a:cubicBezTo>
                    <a:cubicBezTo>
                      <a:pt x="469" y="260"/>
                      <a:pt x="443" y="302"/>
                      <a:pt x="418" y="341"/>
                    </a:cubicBezTo>
                    <a:cubicBezTo>
                      <a:pt x="405" y="361"/>
                      <a:pt x="392" y="382"/>
                      <a:pt x="378" y="402"/>
                    </a:cubicBezTo>
                    <a:cubicBezTo>
                      <a:pt x="378" y="402"/>
                      <a:pt x="378" y="402"/>
                      <a:pt x="378" y="402"/>
                    </a:cubicBezTo>
                    <a:cubicBezTo>
                      <a:pt x="372" y="411"/>
                      <a:pt x="366" y="419"/>
                      <a:pt x="360" y="426"/>
                    </a:cubicBezTo>
                    <a:cubicBezTo>
                      <a:pt x="360" y="427"/>
                      <a:pt x="360" y="427"/>
                      <a:pt x="360" y="427"/>
                    </a:cubicBezTo>
                    <a:cubicBezTo>
                      <a:pt x="355" y="433"/>
                      <a:pt x="351" y="439"/>
                      <a:pt x="347" y="444"/>
                    </a:cubicBezTo>
                    <a:cubicBezTo>
                      <a:pt x="346" y="444"/>
                      <a:pt x="346" y="445"/>
                      <a:pt x="346" y="445"/>
                    </a:cubicBezTo>
                    <a:cubicBezTo>
                      <a:pt x="340" y="453"/>
                      <a:pt x="333" y="461"/>
                      <a:pt x="326" y="468"/>
                    </a:cubicBezTo>
                    <a:cubicBezTo>
                      <a:pt x="326" y="469"/>
                      <a:pt x="326" y="469"/>
                      <a:pt x="325" y="469"/>
                    </a:cubicBezTo>
                    <a:cubicBezTo>
                      <a:pt x="320" y="475"/>
                      <a:pt x="314" y="481"/>
                      <a:pt x="308" y="487"/>
                    </a:cubicBezTo>
                    <a:lnTo>
                      <a:pt x="308" y="487"/>
                    </a:lnTo>
                    <a:lnTo>
                      <a:pt x="308" y="487"/>
                    </a:lnTo>
                    <a:close/>
                    <a:moveTo>
                      <a:pt x="306" y="482"/>
                    </a:moveTo>
                    <a:lnTo>
                      <a:pt x="306" y="482"/>
                    </a:lnTo>
                    <a:cubicBezTo>
                      <a:pt x="310" y="477"/>
                      <a:pt x="314" y="473"/>
                      <a:pt x="318" y="469"/>
                    </a:cubicBezTo>
                    <a:cubicBezTo>
                      <a:pt x="292" y="465"/>
                      <a:pt x="277" y="452"/>
                      <a:pt x="272" y="437"/>
                    </a:cubicBezTo>
                    <a:cubicBezTo>
                      <a:pt x="268" y="440"/>
                      <a:pt x="265" y="443"/>
                      <a:pt x="262" y="444"/>
                    </a:cubicBezTo>
                    <a:cubicBezTo>
                      <a:pt x="263" y="446"/>
                      <a:pt x="264" y="447"/>
                      <a:pt x="264" y="449"/>
                    </a:cubicBezTo>
                    <a:cubicBezTo>
                      <a:pt x="265" y="449"/>
                      <a:pt x="265" y="449"/>
                      <a:pt x="265" y="450"/>
                    </a:cubicBezTo>
                    <a:cubicBezTo>
                      <a:pt x="276" y="467"/>
                      <a:pt x="288" y="472"/>
                      <a:pt x="306" y="482"/>
                    </a:cubicBezTo>
                    <a:lnTo>
                      <a:pt x="306" y="482"/>
                    </a:lnTo>
                    <a:close/>
                    <a:moveTo>
                      <a:pt x="323" y="464"/>
                    </a:moveTo>
                    <a:lnTo>
                      <a:pt x="323" y="464"/>
                    </a:lnTo>
                    <a:cubicBezTo>
                      <a:pt x="327" y="459"/>
                      <a:pt x="331" y="454"/>
                      <a:pt x="335" y="449"/>
                    </a:cubicBezTo>
                    <a:cubicBezTo>
                      <a:pt x="287" y="463"/>
                      <a:pt x="257" y="387"/>
                      <a:pt x="339" y="356"/>
                    </a:cubicBezTo>
                    <a:cubicBezTo>
                      <a:pt x="333" y="354"/>
                      <a:pt x="327" y="352"/>
                      <a:pt x="321" y="349"/>
                    </a:cubicBezTo>
                    <a:cubicBezTo>
                      <a:pt x="268" y="373"/>
                      <a:pt x="250" y="454"/>
                      <a:pt x="323" y="464"/>
                    </a:cubicBezTo>
                    <a:lnTo>
                      <a:pt x="323" y="464"/>
                    </a:lnTo>
                    <a:close/>
                    <a:moveTo>
                      <a:pt x="343" y="440"/>
                    </a:moveTo>
                    <a:lnTo>
                      <a:pt x="343" y="440"/>
                    </a:lnTo>
                    <a:cubicBezTo>
                      <a:pt x="347" y="435"/>
                      <a:pt x="351" y="430"/>
                      <a:pt x="355" y="424"/>
                    </a:cubicBezTo>
                    <a:cubicBezTo>
                      <a:pt x="357" y="410"/>
                      <a:pt x="353" y="394"/>
                      <a:pt x="336" y="386"/>
                    </a:cubicBezTo>
                    <a:cubicBezTo>
                      <a:pt x="331" y="389"/>
                      <a:pt x="326" y="392"/>
                      <a:pt x="322" y="396"/>
                    </a:cubicBezTo>
                    <a:cubicBezTo>
                      <a:pt x="348" y="400"/>
                      <a:pt x="348" y="433"/>
                      <a:pt x="324" y="433"/>
                    </a:cubicBezTo>
                    <a:cubicBezTo>
                      <a:pt x="305" y="433"/>
                      <a:pt x="306" y="409"/>
                      <a:pt x="314" y="397"/>
                    </a:cubicBezTo>
                    <a:cubicBezTo>
                      <a:pt x="314" y="397"/>
                      <a:pt x="315" y="396"/>
                      <a:pt x="315" y="396"/>
                    </a:cubicBezTo>
                    <a:lnTo>
                      <a:pt x="315" y="396"/>
                    </a:lnTo>
                    <a:cubicBezTo>
                      <a:pt x="319" y="391"/>
                      <a:pt x="325" y="386"/>
                      <a:pt x="334" y="381"/>
                    </a:cubicBezTo>
                    <a:cubicBezTo>
                      <a:pt x="334" y="381"/>
                      <a:pt x="334" y="381"/>
                      <a:pt x="335" y="381"/>
                    </a:cubicBezTo>
                    <a:cubicBezTo>
                      <a:pt x="341" y="378"/>
                      <a:pt x="349" y="375"/>
                      <a:pt x="358" y="373"/>
                    </a:cubicBezTo>
                    <a:cubicBezTo>
                      <a:pt x="358" y="372"/>
                      <a:pt x="359" y="372"/>
                      <a:pt x="359" y="372"/>
                    </a:cubicBezTo>
                    <a:cubicBezTo>
                      <a:pt x="364" y="371"/>
                      <a:pt x="370" y="370"/>
                      <a:pt x="377" y="369"/>
                    </a:cubicBezTo>
                    <a:cubicBezTo>
                      <a:pt x="372" y="367"/>
                      <a:pt x="366" y="365"/>
                      <a:pt x="360" y="363"/>
                    </a:cubicBezTo>
                    <a:cubicBezTo>
                      <a:pt x="356" y="362"/>
                      <a:pt x="352" y="360"/>
                      <a:pt x="348" y="359"/>
                    </a:cubicBezTo>
                    <a:cubicBezTo>
                      <a:pt x="259" y="388"/>
                      <a:pt x="295" y="466"/>
                      <a:pt x="343" y="440"/>
                    </a:cubicBezTo>
                    <a:lnTo>
                      <a:pt x="343" y="440"/>
                    </a:lnTo>
                    <a:close/>
                    <a:moveTo>
                      <a:pt x="361" y="416"/>
                    </a:moveTo>
                    <a:lnTo>
                      <a:pt x="361" y="416"/>
                    </a:lnTo>
                    <a:cubicBezTo>
                      <a:pt x="365" y="411"/>
                      <a:pt x="369" y="405"/>
                      <a:pt x="373" y="400"/>
                    </a:cubicBezTo>
                    <a:cubicBezTo>
                      <a:pt x="372" y="395"/>
                      <a:pt x="366" y="385"/>
                      <a:pt x="358" y="378"/>
                    </a:cubicBezTo>
                    <a:cubicBezTo>
                      <a:pt x="353" y="380"/>
                      <a:pt x="347" y="381"/>
                      <a:pt x="342" y="384"/>
                    </a:cubicBezTo>
                    <a:cubicBezTo>
                      <a:pt x="356" y="391"/>
                      <a:pt x="361" y="404"/>
                      <a:pt x="361" y="416"/>
                    </a:cubicBezTo>
                    <a:lnTo>
                      <a:pt x="361" y="416"/>
                    </a:lnTo>
                    <a:close/>
                    <a:moveTo>
                      <a:pt x="377" y="394"/>
                    </a:moveTo>
                    <a:lnTo>
                      <a:pt x="377" y="394"/>
                    </a:lnTo>
                    <a:cubicBezTo>
                      <a:pt x="381" y="388"/>
                      <a:pt x="385" y="382"/>
                      <a:pt x="389" y="376"/>
                    </a:cubicBezTo>
                    <a:cubicBezTo>
                      <a:pt x="388" y="375"/>
                      <a:pt x="387" y="375"/>
                      <a:pt x="386" y="374"/>
                    </a:cubicBezTo>
                    <a:cubicBezTo>
                      <a:pt x="380" y="375"/>
                      <a:pt x="373" y="375"/>
                      <a:pt x="365" y="377"/>
                    </a:cubicBezTo>
                    <a:cubicBezTo>
                      <a:pt x="370" y="382"/>
                      <a:pt x="374" y="389"/>
                      <a:pt x="377" y="394"/>
                    </a:cubicBezTo>
                    <a:lnTo>
                      <a:pt x="377" y="394"/>
                    </a:lnTo>
                    <a:close/>
                    <a:moveTo>
                      <a:pt x="392" y="372"/>
                    </a:moveTo>
                    <a:lnTo>
                      <a:pt x="392" y="372"/>
                    </a:lnTo>
                    <a:cubicBezTo>
                      <a:pt x="396" y="365"/>
                      <a:pt x="400" y="359"/>
                      <a:pt x="404" y="353"/>
                    </a:cubicBezTo>
                    <a:cubicBezTo>
                      <a:pt x="389" y="349"/>
                      <a:pt x="360" y="351"/>
                      <a:pt x="343" y="351"/>
                    </a:cubicBezTo>
                    <a:cubicBezTo>
                      <a:pt x="349" y="354"/>
                      <a:pt x="355" y="356"/>
                      <a:pt x="362" y="358"/>
                    </a:cubicBezTo>
                    <a:cubicBezTo>
                      <a:pt x="371" y="361"/>
                      <a:pt x="380" y="364"/>
                      <a:pt x="387" y="369"/>
                    </a:cubicBezTo>
                    <a:cubicBezTo>
                      <a:pt x="388" y="369"/>
                      <a:pt x="388" y="369"/>
                      <a:pt x="388" y="369"/>
                    </a:cubicBezTo>
                    <a:cubicBezTo>
                      <a:pt x="389" y="370"/>
                      <a:pt x="391" y="371"/>
                      <a:pt x="392" y="372"/>
                    </a:cubicBezTo>
                    <a:lnTo>
                      <a:pt x="392" y="372"/>
                    </a:lnTo>
                    <a:close/>
                    <a:moveTo>
                      <a:pt x="407" y="348"/>
                    </a:moveTo>
                    <a:lnTo>
                      <a:pt x="407" y="348"/>
                    </a:lnTo>
                    <a:cubicBezTo>
                      <a:pt x="410" y="343"/>
                      <a:pt x="413" y="339"/>
                      <a:pt x="416" y="334"/>
                    </a:cubicBezTo>
                    <a:cubicBezTo>
                      <a:pt x="399" y="329"/>
                      <a:pt x="371" y="330"/>
                      <a:pt x="354" y="330"/>
                    </a:cubicBezTo>
                    <a:cubicBezTo>
                      <a:pt x="333" y="331"/>
                      <a:pt x="312" y="331"/>
                      <a:pt x="295" y="327"/>
                    </a:cubicBezTo>
                    <a:cubicBezTo>
                      <a:pt x="304" y="335"/>
                      <a:pt x="315" y="340"/>
                      <a:pt x="327" y="345"/>
                    </a:cubicBezTo>
                    <a:cubicBezTo>
                      <a:pt x="335" y="347"/>
                      <a:pt x="356" y="345"/>
                      <a:pt x="363" y="345"/>
                    </a:cubicBezTo>
                    <a:cubicBezTo>
                      <a:pt x="379" y="345"/>
                      <a:pt x="396" y="345"/>
                      <a:pt x="407" y="348"/>
                    </a:cubicBezTo>
                    <a:lnTo>
                      <a:pt x="407" y="348"/>
                    </a:lnTo>
                    <a:close/>
                    <a:moveTo>
                      <a:pt x="419" y="329"/>
                    </a:moveTo>
                    <a:lnTo>
                      <a:pt x="419" y="329"/>
                    </a:lnTo>
                    <a:cubicBezTo>
                      <a:pt x="421" y="325"/>
                      <a:pt x="424" y="322"/>
                      <a:pt x="426" y="318"/>
                    </a:cubicBezTo>
                    <a:cubicBezTo>
                      <a:pt x="404" y="309"/>
                      <a:pt x="369" y="312"/>
                      <a:pt x="346" y="312"/>
                    </a:cubicBezTo>
                    <a:cubicBezTo>
                      <a:pt x="320" y="312"/>
                      <a:pt x="293" y="311"/>
                      <a:pt x="276" y="296"/>
                    </a:cubicBezTo>
                    <a:cubicBezTo>
                      <a:pt x="279" y="305"/>
                      <a:pt x="283" y="312"/>
                      <a:pt x="287" y="318"/>
                    </a:cubicBezTo>
                    <a:cubicBezTo>
                      <a:pt x="313" y="329"/>
                      <a:pt x="361" y="323"/>
                      <a:pt x="391" y="325"/>
                    </a:cubicBezTo>
                    <a:cubicBezTo>
                      <a:pt x="401" y="325"/>
                      <a:pt x="411" y="326"/>
                      <a:pt x="419" y="329"/>
                    </a:cubicBezTo>
                    <a:lnTo>
                      <a:pt x="419" y="329"/>
                    </a:lnTo>
                    <a:close/>
                    <a:moveTo>
                      <a:pt x="429" y="313"/>
                    </a:moveTo>
                    <a:lnTo>
                      <a:pt x="429" y="313"/>
                    </a:lnTo>
                    <a:cubicBezTo>
                      <a:pt x="432" y="309"/>
                      <a:pt x="434" y="305"/>
                      <a:pt x="437" y="301"/>
                    </a:cubicBezTo>
                    <a:cubicBezTo>
                      <a:pt x="428" y="298"/>
                      <a:pt x="420" y="296"/>
                      <a:pt x="411" y="295"/>
                    </a:cubicBezTo>
                    <a:cubicBezTo>
                      <a:pt x="411" y="295"/>
                      <a:pt x="411" y="295"/>
                      <a:pt x="410" y="295"/>
                    </a:cubicBezTo>
                    <a:cubicBezTo>
                      <a:pt x="388" y="291"/>
                      <a:pt x="366" y="292"/>
                      <a:pt x="343" y="293"/>
                    </a:cubicBezTo>
                    <a:cubicBezTo>
                      <a:pt x="328" y="293"/>
                      <a:pt x="314" y="292"/>
                      <a:pt x="302" y="288"/>
                    </a:cubicBezTo>
                    <a:cubicBezTo>
                      <a:pt x="301" y="288"/>
                      <a:pt x="301" y="288"/>
                      <a:pt x="301" y="288"/>
                    </a:cubicBezTo>
                    <a:cubicBezTo>
                      <a:pt x="291" y="285"/>
                      <a:pt x="282" y="279"/>
                      <a:pt x="275" y="269"/>
                    </a:cubicBezTo>
                    <a:cubicBezTo>
                      <a:pt x="274" y="270"/>
                      <a:pt x="273" y="271"/>
                      <a:pt x="272" y="272"/>
                    </a:cubicBezTo>
                    <a:cubicBezTo>
                      <a:pt x="273" y="277"/>
                      <a:pt x="273" y="281"/>
                      <a:pt x="274" y="285"/>
                    </a:cubicBezTo>
                    <a:cubicBezTo>
                      <a:pt x="288" y="304"/>
                      <a:pt x="316" y="307"/>
                      <a:pt x="346" y="307"/>
                    </a:cubicBezTo>
                    <a:cubicBezTo>
                      <a:pt x="371" y="307"/>
                      <a:pt x="406" y="303"/>
                      <a:pt x="429" y="313"/>
                    </a:cubicBezTo>
                    <a:lnTo>
                      <a:pt x="429" y="313"/>
                    </a:lnTo>
                    <a:close/>
                    <a:moveTo>
                      <a:pt x="498" y="216"/>
                    </a:moveTo>
                    <a:lnTo>
                      <a:pt x="498" y="216"/>
                    </a:lnTo>
                    <a:cubicBezTo>
                      <a:pt x="500" y="213"/>
                      <a:pt x="503" y="210"/>
                      <a:pt x="506" y="207"/>
                    </a:cubicBezTo>
                    <a:cubicBezTo>
                      <a:pt x="491" y="202"/>
                      <a:pt x="477" y="199"/>
                      <a:pt x="463" y="196"/>
                    </a:cubicBezTo>
                    <a:cubicBezTo>
                      <a:pt x="463" y="196"/>
                      <a:pt x="462" y="196"/>
                      <a:pt x="462" y="196"/>
                    </a:cubicBezTo>
                    <a:cubicBezTo>
                      <a:pt x="456" y="195"/>
                      <a:pt x="449" y="195"/>
                      <a:pt x="443" y="194"/>
                    </a:cubicBezTo>
                    <a:cubicBezTo>
                      <a:pt x="445" y="198"/>
                      <a:pt x="447" y="203"/>
                      <a:pt x="447" y="209"/>
                    </a:cubicBezTo>
                    <a:cubicBezTo>
                      <a:pt x="450" y="212"/>
                      <a:pt x="452" y="216"/>
                      <a:pt x="452" y="220"/>
                    </a:cubicBezTo>
                    <a:cubicBezTo>
                      <a:pt x="456" y="218"/>
                      <a:pt x="462" y="217"/>
                      <a:pt x="468" y="219"/>
                    </a:cubicBezTo>
                    <a:cubicBezTo>
                      <a:pt x="473" y="208"/>
                      <a:pt x="488" y="206"/>
                      <a:pt x="498" y="216"/>
                    </a:cubicBezTo>
                    <a:lnTo>
                      <a:pt x="498" y="216"/>
                    </a:lnTo>
                    <a:close/>
                    <a:moveTo>
                      <a:pt x="187" y="551"/>
                    </a:moveTo>
                    <a:lnTo>
                      <a:pt x="187" y="551"/>
                    </a:lnTo>
                    <a:lnTo>
                      <a:pt x="238" y="513"/>
                    </a:lnTo>
                    <a:cubicBezTo>
                      <a:pt x="236" y="508"/>
                      <a:pt x="233" y="504"/>
                      <a:pt x="231" y="499"/>
                    </a:cubicBezTo>
                    <a:lnTo>
                      <a:pt x="188" y="526"/>
                    </a:lnTo>
                    <a:cubicBezTo>
                      <a:pt x="185" y="528"/>
                      <a:pt x="182" y="523"/>
                      <a:pt x="185" y="521"/>
                    </a:cubicBezTo>
                    <a:lnTo>
                      <a:pt x="229" y="494"/>
                    </a:lnTo>
                    <a:cubicBezTo>
                      <a:pt x="227" y="491"/>
                      <a:pt x="225" y="487"/>
                      <a:pt x="224" y="483"/>
                    </a:cubicBezTo>
                    <a:lnTo>
                      <a:pt x="165" y="511"/>
                    </a:lnTo>
                    <a:cubicBezTo>
                      <a:pt x="171" y="524"/>
                      <a:pt x="178" y="538"/>
                      <a:pt x="187" y="551"/>
                    </a:cubicBezTo>
                    <a:lnTo>
                      <a:pt x="187" y="551"/>
                    </a:lnTo>
                    <a:close/>
                    <a:moveTo>
                      <a:pt x="241" y="518"/>
                    </a:moveTo>
                    <a:lnTo>
                      <a:pt x="241" y="518"/>
                    </a:lnTo>
                    <a:lnTo>
                      <a:pt x="190" y="556"/>
                    </a:lnTo>
                    <a:cubicBezTo>
                      <a:pt x="198" y="569"/>
                      <a:pt x="208" y="581"/>
                      <a:pt x="219" y="593"/>
                    </a:cubicBezTo>
                    <a:lnTo>
                      <a:pt x="259" y="545"/>
                    </a:lnTo>
                    <a:cubicBezTo>
                      <a:pt x="256" y="542"/>
                      <a:pt x="254" y="538"/>
                      <a:pt x="251" y="534"/>
                    </a:cubicBezTo>
                    <a:lnTo>
                      <a:pt x="213" y="572"/>
                    </a:lnTo>
                    <a:cubicBezTo>
                      <a:pt x="210" y="575"/>
                      <a:pt x="207" y="571"/>
                      <a:pt x="209" y="568"/>
                    </a:cubicBezTo>
                    <a:lnTo>
                      <a:pt x="248" y="530"/>
                    </a:lnTo>
                    <a:cubicBezTo>
                      <a:pt x="246" y="526"/>
                      <a:pt x="243" y="522"/>
                      <a:pt x="241" y="518"/>
                    </a:cubicBezTo>
                    <a:lnTo>
                      <a:pt x="241" y="518"/>
                    </a:lnTo>
                    <a:close/>
                    <a:moveTo>
                      <a:pt x="163" y="505"/>
                    </a:moveTo>
                    <a:lnTo>
                      <a:pt x="163" y="505"/>
                    </a:lnTo>
                    <a:lnTo>
                      <a:pt x="222" y="478"/>
                    </a:lnTo>
                    <a:cubicBezTo>
                      <a:pt x="220" y="474"/>
                      <a:pt x="219" y="470"/>
                      <a:pt x="218" y="466"/>
                    </a:cubicBezTo>
                    <a:lnTo>
                      <a:pt x="169" y="481"/>
                    </a:lnTo>
                    <a:cubicBezTo>
                      <a:pt x="166" y="482"/>
                      <a:pt x="164" y="476"/>
                      <a:pt x="168" y="475"/>
                    </a:cubicBezTo>
                    <a:lnTo>
                      <a:pt x="216" y="461"/>
                    </a:lnTo>
                    <a:cubicBezTo>
                      <a:pt x="214" y="456"/>
                      <a:pt x="213" y="451"/>
                      <a:pt x="212" y="445"/>
                    </a:cubicBezTo>
                    <a:lnTo>
                      <a:pt x="147" y="459"/>
                    </a:lnTo>
                    <a:cubicBezTo>
                      <a:pt x="151" y="475"/>
                      <a:pt x="156" y="490"/>
                      <a:pt x="163" y="505"/>
                    </a:cubicBezTo>
                    <a:lnTo>
                      <a:pt x="163" y="505"/>
                    </a:lnTo>
                    <a:close/>
                    <a:moveTo>
                      <a:pt x="146" y="454"/>
                    </a:moveTo>
                    <a:lnTo>
                      <a:pt x="146" y="454"/>
                    </a:lnTo>
                    <a:lnTo>
                      <a:pt x="210" y="440"/>
                    </a:lnTo>
                    <a:cubicBezTo>
                      <a:pt x="209" y="435"/>
                      <a:pt x="209" y="431"/>
                      <a:pt x="208" y="426"/>
                    </a:cubicBezTo>
                    <a:lnTo>
                      <a:pt x="157" y="431"/>
                    </a:lnTo>
                    <a:cubicBezTo>
                      <a:pt x="153" y="431"/>
                      <a:pt x="153" y="426"/>
                      <a:pt x="156" y="425"/>
                    </a:cubicBezTo>
                    <a:lnTo>
                      <a:pt x="207" y="421"/>
                    </a:lnTo>
                    <a:cubicBezTo>
                      <a:pt x="206" y="416"/>
                      <a:pt x="206" y="411"/>
                      <a:pt x="206" y="405"/>
                    </a:cubicBezTo>
                    <a:lnTo>
                      <a:pt x="140" y="404"/>
                    </a:lnTo>
                    <a:cubicBezTo>
                      <a:pt x="141" y="421"/>
                      <a:pt x="143" y="437"/>
                      <a:pt x="146" y="454"/>
                    </a:cubicBezTo>
                    <a:lnTo>
                      <a:pt x="146" y="454"/>
                    </a:lnTo>
                    <a:close/>
                    <a:moveTo>
                      <a:pt x="140" y="399"/>
                    </a:moveTo>
                    <a:lnTo>
                      <a:pt x="140" y="399"/>
                    </a:lnTo>
                    <a:lnTo>
                      <a:pt x="206" y="400"/>
                    </a:lnTo>
                    <a:cubicBezTo>
                      <a:pt x="205" y="395"/>
                      <a:pt x="205" y="391"/>
                      <a:pt x="206" y="387"/>
                    </a:cubicBezTo>
                    <a:lnTo>
                      <a:pt x="155" y="381"/>
                    </a:lnTo>
                    <a:cubicBezTo>
                      <a:pt x="151" y="381"/>
                      <a:pt x="152" y="375"/>
                      <a:pt x="156" y="375"/>
                    </a:cubicBezTo>
                    <a:lnTo>
                      <a:pt x="206" y="381"/>
                    </a:lnTo>
                    <a:cubicBezTo>
                      <a:pt x="206" y="375"/>
                      <a:pt x="207" y="370"/>
                      <a:pt x="207" y="364"/>
                    </a:cubicBezTo>
                    <a:lnTo>
                      <a:pt x="144" y="351"/>
                    </a:lnTo>
                    <a:cubicBezTo>
                      <a:pt x="141" y="367"/>
                      <a:pt x="140" y="383"/>
                      <a:pt x="140" y="399"/>
                    </a:cubicBezTo>
                    <a:lnTo>
                      <a:pt x="140" y="399"/>
                    </a:lnTo>
                    <a:close/>
                    <a:moveTo>
                      <a:pt x="144" y="346"/>
                    </a:moveTo>
                    <a:lnTo>
                      <a:pt x="144" y="346"/>
                    </a:lnTo>
                    <a:lnTo>
                      <a:pt x="208" y="359"/>
                    </a:lnTo>
                    <a:cubicBezTo>
                      <a:pt x="209" y="354"/>
                      <a:pt x="210" y="350"/>
                      <a:pt x="211" y="346"/>
                    </a:cubicBezTo>
                    <a:lnTo>
                      <a:pt x="162" y="330"/>
                    </a:lnTo>
                    <a:cubicBezTo>
                      <a:pt x="158" y="329"/>
                      <a:pt x="160" y="324"/>
                      <a:pt x="163" y="325"/>
                    </a:cubicBezTo>
                    <a:lnTo>
                      <a:pt x="212" y="340"/>
                    </a:lnTo>
                    <a:cubicBezTo>
                      <a:pt x="213" y="336"/>
                      <a:pt x="214" y="332"/>
                      <a:pt x="215" y="328"/>
                    </a:cubicBezTo>
                    <a:lnTo>
                      <a:pt x="157" y="299"/>
                    </a:lnTo>
                    <a:cubicBezTo>
                      <a:pt x="151" y="314"/>
                      <a:pt x="147" y="330"/>
                      <a:pt x="144" y="346"/>
                    </a:cubicBezTo>
                    <a:lnTo>
                      <a:pt x="144" y="346"/>
                    </a:lnTo>
                    <a:close/>
                    <a:moveTo>
                      <a:pt x="159" y="293"/>
                    </a:moveTo>
                    <a:lnTo>
                      <a:pt x="159" y="293"/>
                    </a:lnTo>
                    <a:lnTo>
                      <a:pt x="217" y="322"/>
                    </a:lnTo>
                    <a:cubicBezTo>
                      <a:pt x="219" y="318"/>
                      <a:pt x="220" y="314"/>
                      <a:pt x="222" y="310"/>
                    </a:cubicBezTo>
                    <a:lnTo>
                      <a:pt x="177" y="283"/>
                    </a:lnTo>
                    <a:cubicBezTo>
                      <a:pt x="174" y="281"/>
                      <a:pt x="177" y="276"/>
                      <a:pt x="180" y="278"/>
                    </a:cubicBezTo>
                    <a:lnTo>
                      <a:pt x="224" y="305"/>
                    </a:lnTo>
                    <a:cubicBezTo>
                      <a:pt x="226" y="300"/>
                      <a:pt x="228" y="296"/>
                      <a:pt x="230" y="292"/>
                    </a:cubicBezTo>
                    <a:lnTo>
                      <a:pt x="178" y="251"/>
                    </a:lnTo>
                    <a:cubicBezTo>
                      <a:pt x="170" y="265"/>
                      <a:pt x="164" y="279"/>
                      <a:pt x="159" y="293"/>
                    </a:cubicBezTo>
                    <a:lnTo>
                      <a:pt x="159" y="293"/>
                    </a:lnTo>
                    <a:close/>
                    <a:moveTo>
                      <a:pt x="180" y="246"/>
                    </a:moveTo>
                    <a:lnTo>
                      <a:pt x="180" y="246"/>
                    </a:lnTo>
                    <a:lnTo>
                      <a:pt x="233" y="287"/>
                    </a:lnTo>
                    <a:cubicBezTo>
                      <a:pt x="235" y="283"/>
                      <a:pt x="237" y="280"/>
                      <a:pt x="239" y="276"/>
                    </a:cubicBezTo>
                    <a:lnTo>
                      <a:pt x="200" y="239"/>
                    </a:lnTo>
                    <a:cubicBezTo>
                      <a:pt x="198" y="237"/>
                      <a:pt x="202" y="233"/>
                      <a:pt x="204" y="235"/>
                    </a:cubicBezTo>
                    <a:lnTo>
                      <a:pt x="242" y="271"/>
                    </a:lnTo>
                    <a:cubicBezTo>
                      <a:pt x="245" y="267"/>
                      <a:pt x="248" y="263"/>
                      <a:pt x="251" y="259"/>
                    </a:cubicBezTo>
                    <a:lnTo>
                      <a:pt x="207" y="208"/>
                    </a:lnTo>
                    <a:cubicBezTo>
                      <a:pt x="197" y="220"/>
                      <a:pt x="188" y="233"/>
                      <a:pt x="180" y="246"/>
                    </a:cubicBezTo>
                    <a:lnTo>
                      <a:pt x="180" y="246"/>
                    </a:lnTo>
                    <a:close/>
                    <a:moveTo>
                      <a:pt x="210" y="203"/>
                    </a:moveTo>
                    <a:lnTo>
                      <a:pt x="210" y="203"/>
                    </a:lnTo>
                    <a:lnTo>
                      <a:pt x="254" y="254"/>
                    </a:lnTo>
                    <a:cubicBezTo>
                      <a:pt x="257" y="251"/>
                      <a:pt x="260" y="247"/>
                      <a:pt x="263" y="244"/>
                    </a:cubicBezTo>
                    <a:lnTo>
                      <a:pt x="230" y="199"/>
                    </a:lnTo>
                    <a:cubicBezTo>
                      <a:pt x="228" y="196"/>
                      <a:pt x="233" y="193"/>
                      <a:pt x="235" y="196"/>
                    </a:cubicBezTo>
                    <a:lnTo>
                      <a:pt x="267" y="240"/>
                    </a:lnTo>
                    <a:cubicBezTo>
                      <a:pt x="270" y="236"/>
                      <a:pt x="273" y="233"/>
                      <a:pt x="277" y="230"/>
                    </a:cubicBezTo>
                    <a:lnTo>
                      <a:pt x="242" y="169"/>
                    </a:lnTo>
                    <a:cubicBezTo>
                      <a:pt x="231" y="180"/>
                      <a:pt x="220" y="191"/>
                      <a:pt x="210" y="203"/>
                    </a:cubicBezTo>
                    <a:lnTo>
                      <a:pt x="210" y="203"/>
                    </a:lnTo>
                    <a:close/>
                    <a:moveTo>
                      <a:pt x="246" y="166"/>
                    </a:moveTo>
                    <a:lnTo>
                      <a:pt x="246" y="166"/>
                    </a:lnTo>
                    <a:lnTo>
                      <a:pt x="281" y="226"/>
                    </a:lnTo>
                    <a:cubicBezTo>
                      <a:pt x="284" y="223"/>
                      <a:pt x="287" y="220"/>
                      <a:pt x="290" y="218"/>
                    </a:cubicBezTo>
                    <a:lnTo>
                      <a:pt x="267" y="165"/>
                    </a:lnTo>
                    <a:cubicBezTo>
                      <a:pt x="266" y="161"/>
                      <a:pt x="271" y="159"/>
                      <a:pt x="273" y="163"/>
                    </a:cubicBezTo>
                    <a:lnTo>
                      <a:pt x="295" y="214"/>
                    </a:lnTo>
                    <a:cubicBezTo>
                      <a:pt x="299" y="211"/>
                      <a:pt x="303" y="208"/>
                      <a:pt x="307" y="205"/>
                    </a:cubicBezTo>
                    <a:lnTo>
                      <a:pt x="284" y="137"/>
                    </a:lnTo>
                    <a:cubicBezTo>
                      <a:pt x="271" y="146"/>
                      <a:pt x="258" y="155"/>
                      <a:pt x="246" y="166"/>
                    </a:cubicBezTo>
                    <a:lnTo>
                      <a:pt x="246" y="166"/>
                    </a:lnTo>
                    <a:close/>
                    <a:moveTo>
                      <a:pt x="289" y="134"/>
                    </a:moveTo>
                    <a:lnTo>
                      <a:pt x="289" y="134"/>
                    </a:lnTo>
                    <a:lnTo>
                      <a:pt x="312" y="202"/>
                    </a:lnTo>
                    <a:cubicBezTo>
                      <a:pt x="316" y="200"/>
                      <a:pt x="319" y="198"/>
                      <a:pt x="323" y="196"/>
                    </a:cubicBezTo>
                    <a:lnTo>
                      <a:pt x="310" y="139"/>
                    </a:lnTo>
                    <a:cubicBezTo>
                      <a:pt x="309" y="135"/>
                      <a:pt x="314" y="134"/>
                      <a:pt x="315" y="137"/>
                    </a:cubicBezTo>
                    <a:lnTo>
                      <a:pt x="328" y="193"/>
                    </a:lnTo>
                    <a:cubicBezTo>
                      <a:pt x="332" y="191"/>
                      <a:pt x="336" y="189"/>
                      <a:pt x="340" y="187"/>
                    </a:cubicBezTo>
                    <a:lnTo>
                      <a:pt x="331" y="113"/>
                    </a:lnTo>
                    <a:cubicBezTo>
                      <a:pt x="316" y="119"/>
                      <a:pt x="302" y="126"/>
                      <a:pt x="289" y="134"/>
                    </a:cubicBezTo>
                    <a:lnTo>
                      <a:pt x="289" y="134"/>
                    </a:lnTo>
                    <a:close/>
                    <a:moveTo>
                      <a:pt x="336" y="111"/>
                    </a:moveTo>
                    <a:lnTo>
                      <a:pt x="336" y="111"/>
                    </a:lnTo>
                    <a:lnTo>
                      <a:pt x="346" y="185"/>
                    </a:lnTo>
                    <a:cubicBezTo>
                      <a:pt x="350" y="183"/>
                      <a:pt x="354" y="181"/>
                      <a:pt x="359" y="180"/>
                    </a:cubicBezTo>
                    <a:lnTo>
                      <a:pt x="357" y="118"/>
                    </a:lnTo>
                    <a:cubicBezTo>
                      <a:pt x="357" y="114"/>
                      <a:pt x="362" y="114"/>
                      <a:pt x="362" y="118"/>
                    </a:cubicBezTo>
                    <a:lnTo>
                      <a:pt x="364" y="178"/>
                    </a:lnTo>
                    <a:cubicBezTo>
                      <a:pt x="369" y="176"/>
                      <a:pt x="373" y="175"/>
                      <a:pt x="377" y="174"/>
                    </a:cubicBezTo>
                    <a:lnTo>
                      <a:pt x="383" y="97"/>
                    </a:lnTo>
                    <a:cubicBezTo>
                      <a:pt x="367" y="100"/>
                      <a:pt x="351" y="105"/>
                      <a:pt x="336" y="111"/>
                    </a:cubicBezTo>
                    <a:lnTo>
                      <a:pt x="336" y="111"/>
                    </a:lnTo>
                    <a:close/>
                    <a:moveTo>
                      <a:pt x="388" y="96"/>
                    </a:moveTo>
                    <a:lnTo>
                      <a:pt x="388" y="96"/>
                    </a:lnTo>
                    <a:lnTo>
                      <a:pt x="383" y="173"/>
                    </a:lnTo>
                    <a:cubicBezTo>
                      <a:pt x="388" y="172"/>
                      <a:pt x="393" y="171"/>
                      <a:pt x="398" y="170"/>
                    </a:cubicBezTo>
                    <a:lnTo>
                      <a:pt x="408" y="109"/>
                    </a:lnTo>
                    <a:cubicBezTo>
                      <a:pt x="408" y="106"/>
                      <a:pt x="414" y="107"/>
                      <a:pt x="413" y="110"/>
                    </a:cubicBezTo>
                    <a:lnTo>
                      <a:pt x="404" y="169"/>
                    </a:lnTo>
                    <a:cubicBezTo>
                      <a:pt x="408" y="169"/>
                      <a:pt x="412" y="169"/>
                      <a:pt x="416" y="168"/>
                    </a:cubicBezTo>
                    <a:lnTo>
                      <a:pt x="436" y="91"/>
                    </a:lnTo>
                    <a:cubicBezTo>
                      <a:pt x="420" y="92"/>
                      <a:pt x="404" y="93"/>
                      <a:pt x="388" y="96"/>
                    </a:cubicBezTo>
                    <a:lnTo>
                      <a:pt x="388" y="96"/>
                    </a:lnTo>
                    <a:close/>
                    <a:moveTo>
                      <a:pt x="442" y="91"/>
                    </a:moveTo>
                    <a:lnTo>
                      <a:pt x="442" y="91"/>
                    </a:lnTo>
                    <a:lnTo>
                      <a:pt x="422" y="168"/>
                    </a:lnTo>
                    <a:cubicBezTo>
                      <a:pt x="427" y="168"/>
                      <a:pt x="432" y="168"/>
                      <a:pt x="437" y="168"/>
                    </a:cubicBezTo>
                    <a:lnTo>
                      <a:pt x="456" y="108"/>
                    </a:lnTo>
                    <a:cubicBezTo>
                      <a:pt x="457" y="104"/>
                      <a:pt x="463" y="106"/>
                      <a:pt x="462" y="109"/>
                    </a:cubicBezTo>
                    <a:lnTo>
                      <a:pt x="443" y="169"/>
                    </a:lnTo>
                    <a:cubicBezTo>
                      <a:pt x="448" y="169"/>
                      <a:pt x="452" y="170"/>
                      <a:pt x="457" y="171"/>
                    </a:cubicBezTo>
                    <a:lnTo>
                      <a:pt x="489" y="95"/>
                    </a:lnTo>
                    <a:cubicBezTo>
                      <a:pt x="473" y="93"/>
                      <a:pt x="457" y="91"/>
                      <a:pt x="442" y="91"/>
                    </a:cubicBezTo>
                    <a:lnTo>
                      <a:pt x="442" y="91"/>
                    </a:lnTo>
                    <a:close/>
                    <a:moveTo>
                      <a:pt x="495" y="96"/>
                    </a:moveTo>
                    <a:lnTo>
                      <a:pt x="495" y="96"/>
                    </a:lnTo>
                    <a:lnTo>
                      <a:pt x="463" y="172"/>
                    </a:lnTo>
                    <a:cubicBezTo>
                      <a:pt x="467" y="172"/>
                      <a:pt x="471" y="173"/>
                      <a:pt x="475" y="174"/>
                    </a:cubicBezTo>
                    <a:lnTo>
                      <a:pt x="507" y="113"/>
                    </a:lnTo>
                    <a:cubicBezTo>
                      <a:pt x="509" y="110"/>
                      <a:pt x="514" y="112"/>
                      <a:pt x="512" y="116"/>
                    </a:cubicBezTo>
                    <a:lnTo>
                      <a:pt x="481" y="176"/>
                    </a:lnTo>
                    <a:cubicBezTo>
                      <a:pt x="486" y="177"/>
                      <a:pt x="492" y="179"/>
                      <a:pt x="497" y="181"/>
                    </a:cubicBezTo>
                    <a:lnTo>
                      <a:pt x="541" y="108"/>
                    </a:lnTo>
                    <a:cubicBezTo>
                      <a:pt x="526" y="103"/>
                      <a:pt x="510" y="99"/>
                      <a:pt x="495" y="96"/>
                    </a:cubicBezTo>
                    <a:lnTo>
                      <a:pt x="495" y="96"/>
                    </a:lnTo>
                    <a:close/>
                    <a:moveTo>
                      <a:pt x="393" y="265"/>
                    </a:moveTo>
                    <a:lnTo>
                      <a:pt x="393" y="265"/>
                    </a:lnTo>
                    <a:cubicBezTo>
                      <a:pt x="393" y="266"/>
                      <a:pt x="393" y="266"/>
                      <a:pt x="393" y="267"/>
                    </a:cubicBezTo>
                    <a:cubicBezTo>
                      <a:pt x="392" y="267"/>
                      <a:pt x="392" y="267"/>
                      <a:pt x="391" y="268"/>
                    </a:cubicBezTo>
                    <a:cubicBezTo>
                      <a:pt x="391" y="268"/>
                      <a:pt x="391" y="268"/>
                      <a:pt x="391" y="268"/>
                    </a:cubicBezTo>
                    <a:cubicBezTo>
                      <a:pt x="386" y="269"/>
                      <a:pt x="381" y="268"/>
                      <a:pt x="377" y="268"/>
                    </a:cubicBezTo>
                    <a:cubicBezTo>
                      <a:pt x="376" y="268"/>
                      <a:pt x="376" y="268"/>
                      <a:pt x="375" y="269"/>
                    </a:cubicBezTo>
                    <a:cubicBezTo>
                      <a:pt x="376" y="274"/>
                      <a:pt x="379" y="281"/>
                      <a:pt x="385" y="287"/>
                    </a:cubicBezTo>
                    <a:cubicBezTo>
                      <a:pt x="389" y="287"/>
                      <a:pt x="393" y="287"/>
                      <a:pt x="398" y="288"/>
                    </a:cubicBezTo>
                    <a:lnTo>
                      <a:pt x="410" y="236"/>
                    </a:lnTo>
                    <a:cubicBezTo>
                      <a:pt x="396" y="232"/>
                      <a:pt x="393" y="208"/>
                      <a:pt x="411" y="204"/>
                    </a:cubicBezTo>
                    <a:cubicBezTo>
                      <a:pt x="411" y="200"/>
                      <a:pt x="413" y="197"/>
                      <a:pt x="416" y="194"/>
                    </a:cubicBezTo>
                    <a:cubicBezTo>
                      <a:pt x="406" y="195"/>
                      <a:pt x="396" y="196"/>
                      <a:pt x="387" y="198"/>
                    </a:cubicBezTo>
                    <a:lnTo>
                      <a:pt x="390" y="227"/>
                    </a:lnTo>
                    <a:cubicBezTo>
                      <a:pt x="390" y="227"/>
                      <a:pt x="390" y="227"/>
                      <a:pt x="390" y="228"/>
                    </a:cubicBezTo>
                    <a:lnTo>
                      <a:pt x="390" y="231"/>
                    </a:lnTo>
                    <a:cubicBezTo>
                      <a:pt x="390" y="234"/>
                      <a:pt x="385" y="235"/>
                      <a:pt x="384" y="231"/>
                    </a:cubicBezTo>
                    <a:lnTo>
                      <a:pt x="384" y="229"/>
                    </a:lnTo>
                    <a:lnTo>
                      <a:pt x="373" y="221"/>
                    </a:lnTo>
                    <a:cubicBezTo>
                      <a:pt x="370" y="223"/>
                      <a:pt x="368" y="227"/>
                      <a:pt x="368" y="231"/>
                    </a:cubicBezTo>
                    <a:cubicBezTo>
                      <a:pt x="368" y="239"/>
                      <a:pt x="374" y="245"/>
                      <a:pt x="382" y="245"/>
                    </a:cubicBezTo>
                    <a:cubicBezTo>
                      <a:pt x="383" y="245"/>
                      <a:pt x="384" y="245"/>
                      <a:pt x="386" y="245"/>
                    </a:cubicBezTo>
                    <a:lnTo>
                      <a:pt x="386" y="244"/>
                    </a:lnTo>
                    <a:cubicBezTo>
                      <a:pt x="385" y="240"/>
                      <a:pt x="391" y="239"/>
                      <a:pt x="391" y="243"/>
                    </a:cubicBezTo>
                    <a:lnTo>
                      <a:pt x="391" y="246"/>
                    </a:lnTo>
                    <a:cubicBezTo>
                      <a:pt x="392" y="246"/>
                      <a:pt x="392" y="246"/>
                      <a:pt x="392" y="247"/>
                    </a:cubicBezTo>
                    <a:lnTo>
                      <a:pt x="393" y="265"/>
                    </a:lnTo>
                    <a:cubicBezTo>
                      <a:pt x="393" y="265"/>
                      <a:pt x="393" y="265"/>
                      <a:pt x="393" y="265"/>
                    </a:cubicBezTo>
                    <a:lnTo>
                      <a:pt x="393" y="265"/>
                    </a:lnTo>
                    <a:close/>
                    <a:moveTo>
                      <a:pt x="372" y="214"/>
                    </a:moveTo>
                    <a:lnTo>
                      <a:pt x="372" y="214"/>
                    </a:lnTo>
                    <a:lnTo>
                      <a:pt x="374" y="215"/>
                    </a:lnTo>
                    <a:cubicBezTo>
                      <a:pt x="374" y="215"/>
                      <a:pt x="374" y="215"/>
                      <a:pt x="375" y="215"/>
                    </a:cubicBezTo>
                    <a:lnTo>
                      <a:pt x="384" y="222"/>
                    </a:lnTo>
                    <a:lnTo>
                      <a:pt x="382" y="199"/>
                    </a:lnTo>
                    <a:cubicBezTo>
                      <a:pt x="374" y="201"/>
                      <a:pt x="367" y="203"/>
                      <a:pt x="360" y="206"/>
                    </a:cubicBezTo>
                    <a:cubicBezTo>
                      <a:pt x="346" y="221"/>
                      <a:pt x="347" y="238"/>
                      <a:pt x="356" y="250"/>
                    </a:cubicBezTo>
                    <a:cubicBezTo>
                      <a:pt x="357" y="250"/>
                      <a:pt x="357" y="250"/>
                      <a:pt x="357" y="250"/>
                    </a:cubicBezTo>
                    <a:cubicBezTo>
                      <a:pt x="364" y="259"/>
                      <a:pt x="376" y="264"/>
                      <a:pt x="387" y="263"/>
                    </a:cubicBezTo>
                    <a:lnTo>
                      <a:pt x="386" y="250"/>
                    </a:lnTo>
                    <a:cubicBezTo>
                      <a:pt x="385" y="251"/>
                      <a:pt x="383" y="251"/>
                      <a:pt x="382" y="251"/>
                    </a:cubicBezTo>
                    <a:cubicBezTo>
                      <a:pt x="371" y="251"/>
                      <a:pt x="362" y="242"/>
                      <a:pt x="362" y="231"/>
                    </a:cubicBezTo>
                    <a:cubicBezTo>
                      <a:pt x="362" y="226"/>
                      <a:pt x="365" y="221"/>
                      <a:pt x="368" y="217"/>
                    </a:cubicBezTo>
                    <a:cubicBezTo>
                      <a:pt x="367" y="215"/>
                      <a:pt x="370" y="212"/>
                      <a:pt x="372" y="214"/>
                    </a:cubicBezTo>
                    <a:lnTo>
                      <a:pt x="372" y="214"/>
                    </a:lnTo>
                    <a:close/>
                    <a:moveTo>
                      <a:pt x="370" y="266"/>
                    </a:moveTo>
                    <a:lnTo>
                      <a:pt x="370" y="266"/>
                    </a:lnTo>
                    <a:cubicBezTo>
                      <a:pt x="364" y="263"/>
                      <a:pt x="358" y="260"/>
                      <a:pt x="354" y="255"/>
                    </a:cubicBezTo>
                    <a:cubicBezTo>
                      <a:pt x="334" y="260"/>
                      <a:pt x="317" y="245"/>
                      <a:pt x="311" y="233"/>
                    </a:cubicBezTo>
                    <a:cubicBezTo>
                      <a:pt x="304" y="238"/>
                      <a:pt x="297" y="244"/>
                      <a:pt x="291" y="250"/>
                    </a:cubicBezTo>
                    <a:lnTo>
                      <a:pt x="303" y="253"/>
                    </a:lnTo>
                    <a:cubicBezTo>
                      <a:pt x="304" y="253"/>
                      <a:pt x="304" y="253"/>
                      <a:pt x="304" y="253"/>
                    </a:cubicBezTo>
                    <a:lnTo>
                      <a:pt x="307" y="254"/>
                    </a:lnTo>
                    <a:cubicBezTo>
                      <a:pt x="307" y="254"/>
                      <a:pt x="308" y="254"/>
                      <a:pt x="308" y="255"/>
                    </a:cubicBezTo>
                    <a:cubicBezTo>
                      <a:pt x="309" y="255"/>
                      <a:pt x="309" y="255"/>
                      <a:pt x="309" y="256"/>
                    </a:cubicBezTo>
                    <a:cubicBezTo>
                      <a:pt x="323" y="272"/>
                      <a:pt x="357" y="272"/>
                      <a:pt x="370" y="266"/>
                    </a:cubicBezTo>
                    <a:lnTo>
                      <a:pt x="370" y="266"/>
                    </a:lnTo>
                    <a:close/>
                    <a:moveTo>
                      <a:pt x="350" y="250"/>
                    </a:moveTo>
                    <a:lnTo>
                      <a:pt x="350" y="250"/>
                    </a:lnTo>
                    <a:cubicBezTo>
                      <a:pt x="342" y="239"/>
                      <a:pt x="341" y="225"/>
                      <a:pt x="350" y="210"/>
                    </a:cubicBezTo>
                    <a:cubicBezTo>
                      <a:pt x="338" y="215"/>
                      <a:pt x="326" y="222"/>
                      <a:pt x="315" y="230"/>
                    </a:cubicBezTo>
                    <a:cubicBezTo>
                      <a:pt x="320" y="240"/>
                      <a:pt x="334" y="252"/>
                      <a:pt x="350" y="250"/>
                    </a:cubicBezTo>
                    <a:lnTo>
                      <a:pt x="350" y="250"/>
                    </a:lnTo>
                    <a:close/>
                    <a:moveTo>
                      <a:pt x="305" y="260"/>
                    </a:moveTo>
                    <a:lnTo>
                      <a:pt x="305" y="260"/>
                    </a:lnTo>
                    <a:lnTo>
                      <a:pt x="305" y="259"/>
                    </a:lnTo>
                    <a:cubicBezTo>
                      <a:pt x="303" y="265"/>
                      <a:pt x="303" y="277"/>
                      <a:pt x="304" y="283"/>
                    </a:cubicBezTo>
                    <a:cubicBezTo>
                      <a:pt x="315" y="287"/>
                      <a:pt x="328" y="287"/>
                      <a:pt x="343" y="287"/>
                    </a:cubicBezTo>
                    <a:cubicBezTo>
                      <a:pt x="355" y="287"/>
                      <a:pt x="366" y="287"/>
                      <a:pt x="377" y="287"/>
                    </a:cubicBezTo>
                    <a:cubicBezTo>
                      <a:pt x="373" y="282"/>
                      <a:pt x="371" y="276"/>
                      <a:pt x="370" y="272"/>
                    </a:cubicBezTo>
                    <a:cubicBezTo>
                      <a:pt x="353" y="278"/>
                      <a:pt x="320" y="276"/>
                      <a:pt x="305" y="260"/>
                    </a:cubicBezTo>
                    <a:lnTo>
                      <a:pt x="305" y="260"/>
                    </a:lnTo>
                    <a:close/>
                    <a:moveTo>
                      <a:pt x="315" y="346"/>
                    </a:moveTo>
                    <a:lnTo>
                      <a:pt x="315" y="346"/>
                    </a:lnTo>
                    <a:cubicBezTo>
                      <a:pt x="311" y="345"/>
                      <a:pt x="308" y="343"/>
                      <a:pt x="304" y="341"/>
                    </a:cubicBezTo>
                    <a:cubicBezTo>
                      <a:pt x="300" y="344"/>
                      <a:pt x="296" y="346"/>
                      <a:pt x="293" y="349"/>
                    </a:cubicBezTo>
                    <a:cubicBezTo>
                      <a:pt x="293" y="349"/>
                      <a:pt x="292" y="350"/>
                      <a:pt x="292" y="350"/>
                    </a:cubicBezTo>
                    <a:cubicBezTo>
                      <a:pt x="285" y="356"/>
                      <a:pt x="279" y="362"/>
                      <a:pt x="274" y="367"/>
                    </a:cubicBezTo>
                    <a:cubicBezTo>
                      <a:pt x="274" y="367"/>
                      <a:pt x="274" y="368"/>
                      <a:pt x="274" y="368"/>
                    </a:cubicBezTo>
                    <a:cubicBezTo>
                      <a:pt x="272" y="370"/>
                      <a:pt x="270" y="373"/>
                      <a:pt x="268" y="375"/>
                    </a:cubicBezTo>
                    <a:cubicBezTo>
                      <a:pt x="268" y="376"/>
                      <a:pt x="268" y="376"/>
                      <a:pt x="268" y="376"/>
                    </a:cubicBezTo>
                    <a:cubicBezTo>
                      <a:pt x="261" y="386"/>
                      <a:pt x="258" y="395"/>
                      <a:pt x="257" y="403"/>
                    </a:cubicBezTo>
                    <a:cubicBezTo>
                      <a:pt x="255" y="415"/>
                      <a:pt x="256" y="431"/>
                      <a:pt x="249" y="441"/>
                    </a:cubicBezTo>
                    <a:cubicBezTo>
                      <a:pt x="260" y="440"/>
                      <a:pt x="263" y="437"/>
                      <a:pt x="270" y="431"/>
                    </a:cubicBezTo>
                    <a:cubicBezTo>
                      <a:pt x="263" y="401"/>
                      <a:pt x="285" y="362"/>
                      <a:pt x="315" y="346"/>
                    </a:cubicBezTo>
                    <a:lnTo>
                      <a:pt x="315" y="346"/>
                    </a:lnTo>
                    <a:close/>
                    <a:moveTo>
                      <a:pt x="318" y="401"/>
                    </a:moveTo>
                    <a:lnTo>
                      <a:pt x="318" y="401"/>
                    </a:lnTo>
                    <a:cubicBezTo>
                      <a:pt x="317" y="402"/>
                      <a:pt x="317" y="403"/>
                      <a:pt x="316" y="405"/>
                    </a:cubicBezTo>
                    <a:cubicBezTo>
                      <a:pt x="310" y="417"/>
                      <a:pt x="317" y="427"/>
                      <a:pt x="324" y="427"/>
                    </a:cubicBezTo>
                    <a:cubicBezTo>
                      <a:pt x="342" y="427"/>
                      <a:pt x="341" y="402"/>
                      <a:pt x="318" y="401"/>
                    </a:cubicBezTo>
                    <a:lnTo>
                      <a:pt x="318" y="401"/>
                    </a:lnTo>
                    <a:close/>
                    <a:moveTo>
                      <a:pt x="286" y="347"/>
                    </a:moveTo>
                    <a:lnTo>
                      <a:pt x="286" y="347"/>
                    </a:lnTo>
                    <a:cubicBezTo>
                      <a:pt x="277" y="340"/>
                      <a:pt x="266" y="331"/>
                      <a:pt x="261" y="320"/>
                    </a:cubicBezTo>
                    <a:cubicBezTo>
                      <a:pt x="260" y="326"/>
                      <a:pt x="260" y="332"/>
                      <a:pt x="262" y="338"/>
                    </a:cubicBezTo>
                    <a:lnTo>
                      <a:pt x="262" y="338"/>
                    </a:lnTo>
                    <a:cubicBezTo>
                      <a:pt x="264" y="347"/>
                      <a:pt x="268" y="355"/>
                      <a:pt x="272" y="361"/>
                    </a:cubicBezTo>
                    <a:cubicBezTo>
                      <a:pt x="276" y="357"/>
                      <a:pt x="281" y="352"/>
                      <a:pt x="286" y="347"/>
                    </a:cubicBezTo>
                    <a:lnTo>
                      <a:pt x="286" y="347"/>
                    </a:lnTo>
                    <a:close/>
                    <a:moveTo>
                      <a:pt x="266" y="460"/>
                    </a:moveTo>
                    <a:lnTo>
                      <a:pt x="266" y="460"/>
                    </a:lnTo>
                    <a:cubicBezTo>
                      <a:pt x="266" y="468"/>
                      <a:pt x="267" y="476"/>
                      <a:pt x="266" y="484"/>
                    </a:cubicBezTo>
                    <a:cubicBezTo>
                      <a:pt x="275" y="483"/>
                      <a:pt x="278" y="481"/>
                      <a:pt x="283" y="476"/>
                    </a:cubicBezTo>
                    <a:cubicBezTo>
                      <a:pt x="277" y="472"/>
                      <a:pt x="271" y="467"/>
                      <a:pt x="266" y="460"/>
                    </a:cubicBezTo>
                    <a:lnTo>
                      <a:pt x="266" y="460"/>
                    </a:lnTo>
                    <a:close/>
                    <a:moveTo>
                      <a:pt x="263" y="356"/>
                    </a:moveTo>
                    <a:lnTo>
                      <a:pt x="263" y="356"/>
                    </a:lnTo>
                    <a:lnTo>
                      <a:pt x="252" y="362"/>
                    </a:lnTo>
                    <a:lnTo>
                      <a:pt x="258" y="374"/>
                    </a:lnTo>
                    <a:cubicBezTo>
                      <a:pt x="260" y="373"/>
                      <a:pt x="262" y="372"/>
                      <a:pt x="264" y="372"/>
                    </a:cubicBezTo>
                    <a:cubicBezTo>
                      <a:pt x="265" y="370"/>
                      <a:pt x="267" y="368"/>
                      <a:pt x="269" y="366"/>
                    </a:cubicBezTo>
                    <a:cubicBezTo>
                      <a:pt x="267" y="363"/>
                      <a:pt x="265" y="359"/>
                      <a:pt x="263" y="356"/>
                    </a:cubicBezTo>
                    <a:lnTo>
                      <a:pt x="263" y="356"/>
                    </a:lnTo>
                    <a:close/>
                    <a:moveTo>
                      <a:pt x="232" y="406"/>
                    </a:moveTo>
                    <a:lnTo>
                      <a:pt x="232" y="406"/>
                    </a:lnTo>
                    <a:cubicBezTo>
                      <a:pt x="232" y="408"/>
                      <a:pt x="232" y="411"/>
                      <a:pt x="232" y="413"/>
                    </a:cubicBezTo>
                    <a:cubicBezTo>
                      <a:pt x="238" y="409"/>
                      <a:pt x="246" y="403"/>
                      <a:pt x="251" y="402"/>
                    </a:cubicBezTo>
                    <a:cubicBezTo>
                      <a:pt x="253" y="395"/>
                      <a:pt x="255" y="388"/>
                      <a:pt x="259" y="379"/>
                    </a:cubicBezTo>
                    <a:cubicBezTo>
                      <a:pt x="259" y="380"/>
                      <a:pt x="258" y="380"/>
                      <a:pt x="258" y="380"/>
                    </a:cubicBezTo>
                    <a:cubicBezTo>
                      <a:pt x="258" y="380"/>
                      <a:pt x="258" y="380"/>
                      <a:pt x="258" y="380"/>
                    </a:cubicBezTo>
                    <a:cubicBezTo>
                      <a:pt x="246" y="387"/>
                      <a:pt x="234" y="401"/>
                      <a:pt x="232" y="406"/>
                    </a:cubicBezTo>
                    <a:lnTo>
                      <a:pt x="232" y="406"/>
                    </a:lnTo>
                    <a:close/>
                    <a:moveTo>
                      <a:pt x="233" y="371"/>
                    </a:moveTo>
                    <a:lnTo>
                      <a:pt x="233" y="371"/>
                    </a:lnTo>
                    <a:cubicBezTo>
                      <a:pt x="232" y="379"/>
                      <a:pt x="231" y="388"/>
                      <a:pt x="232" y="397"/>
                    </a:cubicBezTo>
                    <a:cubicBezTo>
                      <a:pt x="234" y="393"/>
                      <a:pt x="238" y="389"/>
                      <a:pt x="242" y="385"/>
                    </a:cubicBezTo>
                    <a:lnTo>
                      <a:pt x="233" y="371"/>
                    </a:lnTo>
                    <a:lnTo>
                      <a:pt x="233" y="371"/>
                    </a:lnTo>
                    <a:close/>
                    <a:moveTo>
                      <a:pt x="236" y="352"/>
                    </a:moveTo>
                    <a:lnTo>
                      <a:pt x="236" y="352"/>
                    </a:lnTo>
                    <a:cubicBezTo>
                      <a:pt x="235" y="355"/>
                      <a:pt x="235" y="359"/>
                      <a:pt x="234" y="362"/>
                    </a:cubicBezTo>
                    <a:lnTo>
                      <a:pt x="246" y="381"/>
                    </a:lnTo>
                    <a:cubicBezTo>
                      <a:pt x="248" y="380"/>
                      <a:pt x="251" y="378"/>
                      <a:pt x="253" y="377"/>
                    </a:cubicBezTo>
                    <a:cubicBezTo>
                      <a:pt x="243" y="357"/>
                      <a:pt x="241" y="361"/>
                      <a:pt x="260" y="351"/>
                    </a:cubicBezTo>
                    <a:cubicBezTo>
                      <a:pt x="259" y="348"/>
                      <a:pt x="258" y="345"/>
                      <a:pt x="257" y="342"/>
                    </a:cubicBezTo>
                    <a:cubicBezTo>
                      <a:pt x="252" y="343"/>
                      <a:pt x="243" y="347"/>
                      <a:pt x="236" y="352"/>
                    </a:cubicBezTo>
                    <a:lnTo>
                      <a:pt x="236" y="352"/>
                    </a:lnTo>
                    <a:close/>
                    <a:moveTo>
                      <a:pt x="267" y="279"/>
                    </a:moveTo>
                    <a:lnTo>
                      <a:pt x="267" y="279"/>
                    </a:lnTo>
                    <a:cubicBezTo>
                      <a:pt x="254" y="299"/>
                      <a:pt x="244" y="321"/>
                      <a:pt x="238" y="344"/>
                    </a:cubicBezTo>
                    <a:cubicBezTo>
                      <a:pt x="244" y="340"/>
                      <a:pt x="251" y="338"/>
                      <a:pt x="255" y="336"/>
                    </a:cubicBezTo>
                    <a:cubicBezTo>
                      <a:pt x="254" y="328"/>
                      <a:pt x="254" y="319"/>
                      <a:pt x="258" y="309"/>
                    </a:cubicBezTo>
                    <a:cubicBezTo>
                      <a:pt x="259" y="306"/>
                      <a:pt x="263" y="306"/>
                      <a:pt x="263" y="310"/>
                    </a:cubicBezTo>
                    <a:cubicBezTo>
                      <a:pt x="265" y="324"/>
                      <a:pt x="280" y="335"/>
                      <a:pt x="291" y="344"/>
                    </a:cubicBezTo>
                    <a:cubicBezTo>
                      <a:pt x="293" y="342"/>
                      <a:pt x="296" y="339"/>
                      <a:pt x="299" y="337"/>
                    </a:cubicBezTo>
                    <a:cubicBezTo>
                      <a:pt x="283" y="325"/>
                      <a:pt x="271" y="308"/>
                      <a:pt x="267" y="279"/>
                    </a:cubicBezTo>
                    <a:lnTo>
                      <a:pt x="267" y="279"/>
                    </a:lnTo>
                    <a:close/>
                    <a:moveTo>
                      <a:pt x="287" y="255"/>
                    </a:moveTo>
                    <a:lnTo>
                      <a:pt x="287" y="255"/>
                    </a:lnTo>
                    <a:cubicBezTo>
                      <a:pt x="284" y="258"/>
                      <a:pt x="281" y="261"/>
                      <a:pt x="278" y="265"/>
                    </a:cubicBezTo>
                    <a:cubicBezTo>
                      <a:pt x="284" y="273"/>
                      <a:pt x="290" y="278"/>
                      <a:pt x="298" y="281"/>
                    </a:cubicBezTo>
                    <a:cubicBezTo>
                      <a:pt x="297" y="274"/>
                      <a:pt x="297" y="264"/>
                      <a:pt x="299" y="258"/>
                    </a:cubicBezTo>
                    <a:lnTo>
                      <a:pt x="287" y="255"/>
                    </a:lnTo>
                    <a:lnTo>
                      <a:pt x="287" y="255"/>
                    </a:lnTo>
                    <a:close/>
                    <a:moveTo>
                      <a:pt x="445" y="236"/>
                    </a:moveTo>
                    <a:lnTo>
                      <a:pt x="445" y="236"/>
                    </a:lnTo>
                    <a:cubicBezTo>
                      <a:pt x="442" y="238"/>
                      <a:pt x="439" y="239"/>
                      <a:pt x="435" y="239"/>
                    </a:cubicBezTo>
                    <a:cubicBezTo>
                      <a:pt x="434" y="247"/>
                      <a:pt x="433" y="255"/>
                      <a:pt x="434" y="263"/>
                    </a:cubicBezTo>
                    <a:lnTo>
                      <a:pt x="449" y="247"/>
                    </a:lnTo>
                    <a:cubicBezTo>
                      <a:pt x="446" y="243"/>
                      <a:pt x="445" y="240"/>
                      <a:pt x="445" y="236"/>
                    </a:cubicBezTo>
                    <a:lnTo>
                      <a:pt x="445" y="236"/>
                    </a:lnTo>
                    <a:close/>
                    <a:moveTo>
                      <a:pt x="428" y="253"/>
                    </a:moveTo>
                    <a:lnTo>
                      <a:pt x="428" y="253"/>
                    </a:lnTo>
                    <a:cubicBezTo>
                      <a:pt x="424" y="252"/>
                      <a:pt x="420" y="251"/>
                      <a:pt x="418" y="247"/>
                    </a:cubicBezTo>
                    <a:cubicBezTo>
                      <a:pt x="417" y="245"/>
                      <a:pt x="423" y="246"/>
                      <a:pt x="424" y="246"/>
                    </a:cubicBezTo>
                    <a:cubicBezTo>
                      <a:pt x="426" y="246"/>
                      <a:pt x="427" y="245"/>
                      <a:pt x="429" y="245"/>
                    </a:cubicBezTo>
                    <a:cubicBezTo>
                      <a:pt x="429" y="242"/>
                      <a:pt x="429" y="239"/>
                      <a:pt x="430" y="236"/>
                    </a:cubicBezTo>
                    <a:cubicBezTo>
                      <a:pt x="430" y="236"/>
                      <a:pt x="430" y="235"/>
                      <a:pt x="430" y="235"/>
                    </a:cubicBezTo>
                    <a:cubicBezTo>
                      <a:pt x="430" y="234"/>
                      <a:pt x="430" y="233"/>
                      <a:pt x="430" y="232"/>
                    </a:cubicBezTo>
                    <a:cubicBezTo>
                      <a:pt x="431" y="229"/>
                      <a:pt x="436" y="229"/>
                      <a:pt x="436" y="233"/>
                    </a:cubicBezTo>
                    <a:cubicBezTo>
                      <a:pt x="452" y="232"/>
                      <a:pt x="449" y="208"/>
                      <a:pt x="432" y="212"/>
                    </a:cubicBezTo>
                    <a:cubicBezTo>
                      <a:pt x="428" y="212"/>
                      <a:pt x="427" y="207"/>
                      <a:pt x="431" y="206"/>
                    </a:cubicBezTo>
                    <a:cubicBezTo>
                      <a:pt x="435" y="205"/>
                      <a:pt x="438" y="205"/>
                      <a:pt x="441" y="206"/>
                    </a:cubicBezTo>
                    <a:cubicBezTo>
                      <a:pt x="439" y="183"/>
                      <a:pt x="403" y="197"/>
                      <a:pt x="423" y="215"/>
                    </a:cubicBezTo>
                    <a:cubicBezTo>
                      <a:pt x="426" y="217"/>
                      <a:pt x="423" y="222"/>
                      <a:pt x="420" y="219"/>
                    </a:cubicBezTo>
                    <a:cubicBezTo>
                      <a:pt x="416" y="216"/>
                      <a:pt x="414" y="213"/>
                      <a:pt x="413" y="210"/>
                    </a:cubicBezTo>
                    <a:cubicBezTo>
                      <a:pt x="400" y="212"/>
                      <a:pt x="403" y="228"/>
                      <a:pt x="412" y="231"/>
                    </a:cubicBezTo>
                    <a:lnTo>
                      <a:pt x="412" y="230"/>
                    </a:lnTo>
                    <a:cubicBezTo>
                      <a:pt x="413" y="227"/>
                      <a:pt x="418" y="228"/>
                      <a:pt x="417" y="232"/>
                    </a:cubicBezTo>
                    <a:lnTo>
                      <a:pt x="416" y="234"/>
                    </a:lnTo>
                    <a:cubicBezTo>
                      <a:pt x="416" y="235"/>
                      <a:pt x="416" y="235"/>
                      <a:pt x="416" y="235"/>
                    </a:cubicBezTo>
                    <a:lnTo>
                      <a:pt x="403" y="288"/>
                    </a:lnTo>
                    <a:cubicBezTo>
                      <a:pt x="406" y="288"/>
                      <a:pt x="408" y="289"/>
                      <a:pt x="410" y="289"/>
                    </a:cubicBezTo>
                    <a:lnTo>
                      <a:pt x="430" y="268"/>
                    </a:lnTo>
                    <a:cubicBezTo>
                      <a:pt x="428" y="263"/>
                      <a:pt x="428" y="258"/>
                      <a:pt x="428" y="253"/>
                    </a:cubicBezTo>
                    <a:lnTo>
                      <a:pt x="428" y="253"/>
                    </a:lnTo>
                    <a:close/>
                    <a:moveTo>
                      <a:pt x="456" y="273"/>
                    </a:moveTo>
                    <a:lnTo>
                      <a:pt x="456" y="273"/>
                    </a:lnTo>
                    <a:cubicBezTo>
                      <a:pt x="453" y="268"/>
                      <a:pt x="452" y="262"/>
                      <a:pt x="453" y="257"/>
                    </a:cubicBezTo>
                    <a:cubicBezTo>
                      <a:pt x="453" y="254"/>
                      <a:pt x="456" y="259"/>
                      <a:pt x="456" y="259"/>
                    </a:cubicBezTo>
                    <a:cubicBezTo>
                      <a:pt x="458" y="261"/>
                      <a:pt x="460" y="262"/>
                      <a:pt x="463" y="263"/>
                    </a:cubicBezTo>
                    <a:cubicBezTo>
                      <a:pt x="467" y="256"/>
                      <a:pt x="472" y="249"/>
                      <a:pt x="477" y="243"/>
                    </a:cubicBezTo>
                    <a:cubicBezTo>
                      <a:pt x="483" y="235"/>
                      <a:pt x="488" y="228"/>
                      <a:pt x="494" y="221"/>
                    </a:cubicBezTo>
                    <a:cubicBezTo>
                      <a:pt x="484" y="209"/>
                      <a:pt x="468" y="216"/>
                      <a:pt x="473" y="234"/>
                    </a:cubicBezTo>
                    <a:cubicBezTo>
                      <a:pt x="474" y="238"/>
                      <a:pt x="468" y="239"/>
                      <a:pt x="467" y="235"/>
                    </a:cubicBezTo>
                    <a:cubicBezTo>
                      <a:pt x="466" y="231"/>
                      <a:pt x="466" y="228"/>
                      <a:pt x="466" y="225"/>
                    </a:cubicBezTo>
                    <a:cubicBezTo>
                      <a:pt x="454" y="221"/>
                      <a:pt x="445" y="232"/>
                      <a:pt x="453" y="243"/>
                    </a:cubicBezTo>
                    <a:cubicBezTo>
                      <a:pt x="456" y="240"/>
                      <a:pt x="459" y="244"/>
                      <a:pt x="457" y="247"/>
                    </a:cubicBezTo>
                    <a:lnTo>
                      <a:pt x="435" y="270"/>
                    </a:lnTo>
                    <a:cubicBezTo>
                      <a:pt x="435" y="271"/>
                      <a:pt x="435" y="271"/>
                      <a:pt x="434" y="271"/>
                    </a:cubicBezTo>
                    <a:lnTo>
                      <a:pt x="417" y="290"/>
                    </a:lnTo>
                    <a:cubicBezTo>
                      <a:pt x="424" y="292"/>
                      <a:pt x="432" y="293"/>
                      <a:pt x="440" y="296"/>
                    </a:cubicBezTo>
                    <a:cubicBezTo>
                      <a:pt x="445" y="288"/>
                      <a:pt x="451" y="280"/>
                      <a:pt x="456" y="273"/>
                    </a:cubicBezTo>
                    <a:lnTo>
                      <a:pt x="456" y="273"/>
                    </a:lnTo>
                    <a:close/>
                    <a:moveTo>
                      <a:pt x="431" y="430"/>
                    </a:moveTo>
                    <a:lnTo>
                      <a:pt x="431" y="430"/>
                    </a:lnTo>
                    <a:cubicBezTo>
                      <a:pt x="462" y="417"/>
                      <a:pt x="472" y="392"/>
                      <a:pt x="471" y="372"/>
                    </a:cubicBezTo>
                    <a:cubicBezTo>
                      <a:pt x="464" y="382"/>
                      <a:pt x="457" y="393"/>
                      <a:pt x="450" y="402"/>
                    </a:cubicBezTo>
                    <a:cubicBezTo>
                      <a:pt x="444" y="412"/>
                      <a:pt x="437" y="421"/>
                      <a:pt x="431" y="430"/>
                    </a:cubicBezTo>
                    <a:lnTo>
                      <a:pt x="431" y="430"/>
                    </a:lnTo>
                    <a:close/>
                    <a:moveTo>
                      <a:pt x="493" y="359"/>
                    </a:moveTo>
                    <a:lnTo>
                      <a:pt x="493" y="359"/>
                    </a:lnTo>
                    <a:cubicBezTo>
                      <a:pt x="506" y="345"/>
                      <a:pt x="511" y="331"/>
                      <a:pt x="511" y="317"/>
                    </a:cubicBezTo>
                    <a:cubicBezTo>
                      <a:pt x="503" y="326"/>
                      <a:pt x="496" y="335"/>
                      <a:pt x="490" y="345"/>
                    </a:cubicBezTo>
                    <a:cubicBezTo>
                      <a:pt x="491" y="349"/>
                      <a:pt x="492" y="354"/>
                      <a:pt x="493" y="359"/>
                    </a:cubicBezTo>
                    <a:lnTo>
                      <a:pt x="493" y="359"/>
                    </a:lnTo>
                    <a:close/>
                    <a:moveTo>
                      <a:pt x="534" y="308"/>
                    </a:moveTo>
                    <a:lnTo>
                      <a:pt x="534" y="308"/>
                    </a:lnTo>
                    <a:cubicBezTo>
                      <a:pt x="548" y="297"/>
                      <a:pt x="553" y="285"/>
                      <a:pt x="553" y="270"/>
                    </a:cubicBezTo>
                    <a:cubicBezTo>
                      <a:pt x="545" y="277"/>
                      <a:pt x="538" y="284"/>
                      <a:pt x="531" y="292"/>
                    </a:cubicBezTo>
                    <a:cubicBezTo>
                      <a:pt x="532" y="298"/>
                      <a:pt x="533" y="303"/>
                      <a:pt x="534" y="308"/>
                    </a:cubicBezTo>
                    <a:lnTo>
                      <a:pt x="534" y="308"/>
                    </a:lnTo>
                    <a:close/>
                    <a:moveTo>
                      <a:pt x="533" y="331"/>
                    </a:moveTo>
                    <a:lnTo>
                      <a:pt x="533" y="331"/>
                    </a:lnTo>
                    <a:cubicBezTo>
                      <a:pt x="562" y="318"/>
                      <a:pt x="575" y="287"/>
                      <a:pt x="572" y="254"/>
                    </a:cubicBezTo>
                    <a:cubicBezTo>
                      <a:pt x="567" y="258"/>
                      <a:pt x="563" y="261"/>
                      <a:pt x="558" y="265"/>
                    </a:cubicBezTo>
                    <a:cubicBezTo>
                      <a:pt x="560" y="285"/>
                      <a:pt x="553" y="301"/>
                      <a:pt x="534" y="315"/>
                    </a:cubicBezTo>
                    <a:cubicBezTo>
                      <a:pt x="534" y="321"/>
                      <a:pt x="534" y="326"/>
                      <a:pt x="533" y="331"/>
                    </a:cubicBezTo>
                    <a:lnTo>
                      <a:pt x="533" y="331"/>
                    </a:lnTo>
                    <a:close/>
                    <a:moveTo>
                      <a:pt x="420" y="452"/>
                    </a:moveTo>
                    <a:lnTo>
                      <a:pt x="420" y="452"/>
                    </a:lnTo>
                    <a:cubicBezTo>
                      <a:pt x="420" y="452"/>
                      <a:pt x="420" y="452"/>
                      <a:pt x="420" y="452"/>
                    </a:cubicBezTo>
                    <a:cubicBezTo>
                      <a:pt x="453" y="449"/>
                      <a:pt x="482" y="423"/>
                      <a:pt x="488" y="388"/>
                    </a:cubicBezTo>
                    <a:cubicBezTo>
                      <a:pt x="488" y="387"/>
                      <a:pt x="488" y="387"/>
                      <a:pt x="488" y="387"/>
                    </a:cubicBezTo>
                    <a:cubicBezTo>
                      <a:pt x="489" y="380"/>
                      <a:pt x="489" y="373"/>
                      <a:pt x="488" y="365"/>
                    </a:cubicBezTo>
                    <a:cubicBezTo>
                      <a:pt x="488" y="365"/>
                      <a:pt x="488" y="364"/>
                      <a:pt x="488" y="364"/>
                    </a:cubicBezTo>
                    <a:cubicBezTo>
                      <a:pt x="488" y="360"/>
                      <a:pt x="487" y="355"/>
                      <a:pt x="485" y="351"/>
                    </a:cubicBezTo>
                    <a:cubicBezTo>
                      <a:pt x="482" y="355"/>
                      <a:pt x="479" y="360"/>
                      <a:pt x="475" y="365"/>
                    </a:cubicBezTo>
                    <a:cubicBezTo>
                      <a:pt x="480" y="390"/>
                      <a:pt x="469" y="425"/>
                      <a:pt x="425" y="438"/>
                    </a:cubicBezTo>
                    <a:cubicBezTo>
                      <a:pt x="422" y="443"/>
                      <a:pt x="418" y="447"/>
                      <a:pt x="415" y="452"/>
                    </a:cubicBezTo>
                    <a:cubicBezTo>
                      <a:pt x="416" y="452"/>
                      <a:pt x="418" y="452"/>
                      <a:pt x="420" y="452"/>
                    </a:cubicBezTo>
                    <a:lnTo>
                      <a:pt x="420" y="452"/>
                    </a:lnTo>
                    <a:close/>
                    <a:moveTo>
                      <a:pt x="299" y="552"/>
                    </a:moveTo>
                    <a:lnTo>
                      <a:pt x="299" y="552"/>
                    </a:lnTo>
                    <a:cubicBezTo>
                      <a:pt x="299" y="552"/>
                      <a:pt x="299" y="552"/>
                      <a:pt x="299" y="552"/>
                    </a:cubicBezTo>
                    <a:cubicBezTo>
                      <a:pt x="299" y="553"/>
                      <a:pt x="300" y="554"/>
                      <a:pt x="301" y="555"/>
                    </a:cubicBezTo>
                    <a:cubicBezTo>
                      <a:pt x="312" y="549"/>
                      <a:pt x="322" y="541"/>
                      <a:pt x="332" y="533"/>
                    </a:cubicBezTo>
                    <a:cubicBezTo>
                      <a:pt x="332" y="533"/>
                      <a:pt x="332" y="533"/>
                      <a:pt x="332" y="533"/>
                    </a:cubicBezTo>
                    <a:cubicBezTo>
                      <a:pt x="337" y="529"/>
                      <a:pt x="342" y="525"/>
                      <a:pt x="346" y="521"/>
                    </a:cubicBezTo>
                    <a:cubicBezTo>
                      <a:pt x="346" y="521"/>
                      <a:pt x="347" y="521"/>
                      <a:pt x="347" y="521"/>
                    </a:cubicBezTo>
                    <a:cubicBezTo>
                      <a:pt x="351" y="517"/>
                      <a:pt x="356" y="512"/>
                      <a:pt x="360" y="508"/>
                    </a:cubicBezTo>
                    <a:cubicBezTo>
                      <a:pt x="360" y="508"/>
                      <a:pt x="361" y="508"/>
                      <a:pt x="361" y="507"/>
                    </a:cubicBezTo>
                    <a:cubicBezTo>
                      <a:pt x="367" y="502"/>
                      <a:pt x="372" y="495"/>
                      <a:pt x="378" y="489"/>
                    </a:cubicBezTo>
                    <a:cubicBezTo>
                      <a:pt x="378" y="489"/>
                      <a:pt x="378" y="488"/>
                      <a:pt x="379" y="488"/>
                    </a:cubicBezTo>
                    <a:cubicBezTo>
                      <a:pt x="384" y="483"/>
                      <a:pt x="389" y="477"/>
                      <a:pt x="393" y="471"/>
                    </a:cubicBezTo>
                    <a:cubicBezTo>
                      <a:pt x="394" y="470"/>
                      <a:pt x="394" y="470"/>
                      <a:pt x="394" y="470"/>
                    </a:cubicBezTo>
                    <a:cubicBezTo>
                      <a:pt x="398" y="465"/>
                      <a:pt x="403" y="459"/>
                      <a:pt x="407" y="454"/>
                    </a:cubicBezTo>
                    <a:cubicBezTo>
                      <a:pt x="407" y="453"/>
                      <a:pt x="407" y="453"/>
                      <a:pt x="407" y="453"/>
                    </a:cubicBezTo>
                    <a:cubicBezTo>
                      <a:pt x="412" y="447"/>
                      <a:pt x="417" y="440"/>
                      <a:pt x="421" y="434"/>
                    </a:cubicBezTo>
                    <a:cubicBezTo>
                      <a:pt x="421" y="434"/>
                      <a:pt x="421" y="434"/>
                      <a:pt x="422" y="433"/>
                    </a:cubicBezTo>
                    <a:cubicBezTo>
                      <a:pt x="438" y="410"/>
                      <a:pt x="454" y="386"/>
                      <a:pt x="470" y="363"/>
                    </a:cubicBezTo>
                    <a:cubicBezTo>
                      <a:pt x="470" y="363"/>
                      <a:pt x="470" y="363"/>
                      <a:pt x="470" y="363"/>
                    </a:cubicBezTo>
                    <a:cubicBezTo>
                      <a:pt x="475" y="356"/>
                      <a:pt x="479" y="350"/>
                      <a:pt x="484" y="343"/>
                    </a:cubicBezTo>
                    <a:cubicBezTo>
                      <a:pt x="484" y="343"/>
                      <a:pt x="484" y="343"/>
                      <a:pt x="484" y="343"/>
                    </a:cubicBezTo>
                    <a:cubicBezTo>
                      <a:pt x="492" y="332"/>
                      <a:pt x="500" y="321"/>
                      <a:pt x="508" y="311"/>
                    </a:cubicBezTo>
                    <a:cubicBezTo>
                      <a:pt x="509" y="310"/>
                      <a:pt x="510" y="309"/>
                      <a:pt x="510" y="308"/>
                    </a:cubicBezTo>
                    <a:cubicBezTo>
                      <a:pt x="511" y="308"/>
                      <a:pt x="511" y="307"/>
                      <a:pt x="511" y="307"/>
                    </a:cubicBezTo>
                    <a:cubicBezTo>
                      <a:pt x="516" y="301"/>
                      <a:pt x="521" y="296"/>
                      <a:pt x="526" y="290"/>
                    </a:cubicBezTo>
                    <a:cubicBezTo>
                      <a:pt x="526" y="290"/>
                      <a:pt x="526" y="290"/>
                      <a:pt x="526" y="289"/>
                    </a:cubicBezTo>
                    <a:cubicBezTo>
                      <a:pt x="535" y="280"/>
                      <a:pt x="544" y="270"/>
                      <a:pt x="553" y="262"/>
                    </a:cubicBezTo>
                    <a:cubicBezTo>
                      <a:pt x="553" y="262"/>
                      <a:pt x="554" y="262"/>
                      <a:pt x="554" y="262"/>
                    </a:cubicBezTo>
                    <a:cubicBezTo>
                      <a:pt x="560" y="256"/>
                      <a:pt x="566" y="252"/>
                      <a:pt x="572" y="247"/>
                    </a:cubicBezTo>
                    <a:cubicBezTo>
                      <a:pt x="572" y="247"/>
                      <a:pt x="573" y="247"/>
                      <a:pt x="573" y="247"/>
                    </a:cubicBezTo>
                    <a:lnTo>
                      <a:pt x="574" y="246"/>
                    </a:lnTo>
                    <a:cubicBezTo>
                      <a:pt x="574" y="246"/>
                      <a:pt x="574" y="246"/>
                      <a:pt x="574" y="246"/>
                    </a:cubicBezTo>
                    <a:cubicBezTo>
                      <a:pt x="575" y="245"/>
                      <a:pt x="576" y="244"/>
                      <a:pt x="577" y="244"/>
                    </a:cubicBezTo>
                    <a:lnTo>
                      <a:pt x="571" y="228"/>
                    </a:lnTo>
                    <a:cubicBezTo>
                      <a:pt x="568" y="230"/>
                      <a:pt x="565" y="233"/>
                      <a:pt x="562" y="235"/>
                    </a:cubicBezTo>
                    <a:cubicBezTo>
                      <a:pt x="562" y="235"/>
                      <a:pt x="562" y="236"/>
                      <a:pt x="562" y="236"/>
                    </a:cubicBezTo>
                    <a:cubicBezTo>
                      <a:pt x="456" y="323"/>
                      <a:pt x="411" y="466"/>
                      <a:pt x="294" y="544"/>
                    </a:cubicBezTo>
                    <a:cubicBezTo>
                      <a:pt x="296" y="547"/>
                      <a:pt x="297" y="549"/>
                      <a:pt x="299" y="552"/>
                    </a:cubicBezTo>
                    <a:lnTo>
                      <a:pt x="299" y="552"/>
                    </a:lnTo>
                    <a:close/>
                    <a:moveTo>
                      <a:pt x="400" y="562"/>
                    </a:moveTo>
                    <a:lnTo>
                      <a:pt x="400" y="562"/>
                    </a:lnTo>
                    <a:cubicBezTo>
                      <a:pt x="400" y="562"/>
                      <a:pt x="400" y="562"/>
                      <a:pt x="400" y="562"/>
                    </a:cubicBezTo>
                    <a:cubicBezTo>
                      <a:pt x="402" y="563"/>
                      <a:pt x="405" y="563"/>
                      <a:pt x="407" y="563"/>
                    </a:cubicBezTo>
                    <a:cubicBezTo>
                      <a:pt x="414" y="563"/>
                      <a:pt x="421" y="561"/>
                      <a:pt x="426" y="556"/>
                    </a:cubicBezTo>
                    <a:cubicBezTo>
                      <a:pt x="426" y="556"/>
                      <a:pt x="426" y="556"/>
                      <a:pt x="426" y="556"/>
                    </a:cubicBezTo>
                    <a:cubicBezTo>
                      <a:pt x="433" y="551"/>
                      <a:pt x="437" y="543"/>
                      <a:pt x="437" y="534"/>
                    </a:cubicBezTo>
                    <a:cubicBezTo>
                      <a:pt x="437" y="529"/>
                      <a:pt x="436" y="525"/>
                      <a:pt x="434" y="522"/>
                    </a:cubicBezTo>
                    <a:cubicBezTo>
                      <a:pt x="434" y="521"/>
                      <a:pt x="434" y="521"/>
                      <a:pt x="434" y="521"/>
                    </a:cubicBezTo>
                    <a:cubicBezTo>
                      <a:pt x="429" y="511"/>
                      <a:pt x="419" y="505"/>
                      <a:pt x="407" y="505"/>
                    </a:cubicBezTo>
                    <a:cubicBezTo>
                      <a:pt x="406" y="505"/>
                      <a:pt x="404" y="505"/>
                      <a:pt x="403" y="505"/>
                    </a:cubicBezTo>
                    <a:lnTo>
                      <a:pt x="402" y="505"/>
                    </a:lnTo>
                    <a:cubicBezTo>
                      <a:pt x="397" y="506"/>
                      <a:pt x="392" y="508"/>
                      <a:pt x="388" y="512"/>
                    </a:cubicBezTo>
                    <a:lnTo>
                      <a:pt x="388" y="512"/>
                    </a:lnTo>
                    <a:cubicBezTo>
                      <a:pt x="382" y="517"/>
                      <a:pt x="378" y="525"/>
                      <a:pt x="378" y="534"/>
                    </a:cubicBezTo>
                    <a:cubicBezTo>
                      <a:pt x="378" y="547"/>
                      <a:pt x="387" y="559"/>
                      <a:pt x="400" y="562"/>
                    </a:cubicBezTo>
                    <a:lnTo>
                      <a:pt x="400" y="562"/>
                    </a:lnTo>
                    <a:close/>
                    <a:moveTo>
                      <a:pt x="324" y="668"/>
                    </a:moveTo>
                    <a:lnTo>
                      <a:pt x="324" y="668"/>
                    </a:lnTo>
                    <a:cubicBezTo>
                      <a:pt x="332" y="665"/>
                      <a:pt x="340" y="662"/>
                      <a:pt x="347" y="657"/>
                    </a:cubicBezTo>
                    <a:cubicBezTo>
                      <a:pt x="347" y="657"/>
                      <a:pt x="347" y="657"/>
                      <a:pt x="348" y="657"/>
                    </a:cubicBezTo>
                    <a:cubicBezTo>
                      <a:pt x="354" y="653"/>
                      <a:pt x="360" y="648"/>
                      <a:pt x="365" y="643"/>
                    </a:cubicBezTo>
                    <a:cubicBezTo>
                      <a:pt x="365" y="643"/>
                      <a:pt x="365" y="643"/>
                      <a:pt x="365" y="643"/>
                    </a:cubicBezTo>
                    <a:cubicBezTo>
                      <a:pt x="390" y="618"/>
                      <a:pt x="397" y="585"/>
                      <a:pt x="396" y="567"/>
                    </a:cubicBezTo>
                    <a:cubicBezTo>
                      <a:pt x="391" y="565"/>
                      <a:pt x="385" y="562"/>
                      <a:pt x="381" y="557"/>
                    </a:cubicBezTo>
                    <a:cubicBezTo>
                      <a:pt x="384" y="590"/>
                      <a:pt x="374" y="629"/>
                      <a:pt x="327" y="653"/>
                    </a:cubicBezTo>
                    <a:cubicBezTo>
                      <a:pt x="326" y="653"/>
                      <a:pt x="326" y="653"/>
                      <a:pt x="325" y="653"/>
                    </a:cubicBezTo>
                    <a:cubicBezTo>
                      <a:pt x="325" y="653"/>
                      <a:pt x="324" y="653"/>
                      <a:pt x="324" y="653"/>
                    </a:cubicBezTo>
                    <a:cubicBezTo>
                      <a:pt x="316" y="650"/>
                      <a:pt x="307" y="646"/>
                      <a:pt x="300" y="641"/>
                    </a:cubicBezTo>
                    <a:cubicBezTo>
                      <a:pt x="299" y="640"/>
                      <a:pt x="299" y="640"/>
                      <a:pt x="298" y="640"/>
                    </a:cubicBezTo>
                    <a:cubicBezTo>
                      <a:pt x="292" y="635"/>
                      <a:pt x="286" y="629"/>
                      <a:pt x="282" y="622"/>
                    </a:cubicBezTo>
                    <a:cubicBezTo>
                      <a:pt x="282" y="621"/>
                      <a:pt x="282" y="621"/>
                      <a:pt x="281" y="621"/>
                    </a:cubicBezTo>
                    <a:cubicBezTo>
                      <a:pt x="272" y="605"/>
                      <a:pt x="274" y="585"/>
                      <a:pt x="300" y="569"/>
                    </a:cubicBezTo>
                    <a:cubicBezTo>
                      <a:pt x="299" y="565"/>
                      <a:pt x="297" y="561"/>
                      <a:pt x="295" y="557"/>
                    </a:cubicBezTo>
                    <a:cubicBezTo>
                      <a:pt x="241" y="594"/>
                      <a:pt x="263" y="640"/>
                      <a:pt x="324" y="668"/>
                    </a:cubicBezTo>
                    <a:lnTo>
                      <a:pt x="324" y="668"/>
                    </a:lnTo>
                    <a:close/>
                    <a:moveTo>
                      <a:pt x="349" y="662"/>
                    </a:moveTo>
                    <a:lnTo>
                      <a:pt x="349" y="662"/>
                    </a:lnTo>
                    <a:cubicBezTo>
                      <a:pt x="344" y="666"/>
                      <a:pt x="338" y="669"/>
                      <a:pt x="331" y="672"/>
                    </a:cubicBezTo>
                    <a:cubicBezTo>
                      <a:pt x="363" y="685"/>
                      <a:pt x="405" y="694"/>
                      <a:pt x="449" y="693"/>
                    </a:cubicBezTo>
                    <a:cubicBezTo>
                      <a:pt x="423" y="683"/>
                      <a:pt x="374" y="667"/>
                      <a:pt x="349" y="662"/>
                    </a:cubicBezTo>
                    <a:lnTo>
                      <a:pt x="349" y="662"/>
                    </a:lnTo>
                    <a:close/>
                    <a:moveTo>
                      <a:pt x="368" y="648"/>
                    </a:moveTo>
                    <a:lnTo>
                      <a:pt x="368" y="648"/>
                    </a:lnTo>
                    <a:cubicBezTo>
                      <a:pt x="364" y="652"/>
                      <a:pt x="360" y="655"/>
                      <a:pt x="356" y="658"/>
                    </a:cubicBezTo>
                    <a:cubicBezTo>
                      <a:pt x="387" y="665"/>
                      <a:pt x="443" y="683"/>
                      <a:pt x="463" y="692"/>
                    </a:cubicBezTo>
                    <a:cubicBezTo>
                      <a:pt x="475" y="692"/>
                      <a:pt x="487" y="690"/>
                      <a:pt x="499" y="688"/>
                    </a:cubicBezTo>
                    <a:cubicBezTo>
                      <a:pt x="465" y="677"/>
                      <a:pt x="398" y="656"/>
                      <a:pt x="368" y="648"/>
                    </a:cubicBezTo>
                    <a:lnTo>
                      <a:pt x="368" y="648"/>
                    </a:lnTo>
                    <a:close/>
                    <a:moveTo>
                      <a:pt x="402" y="568"/>
                    </a:moveTo>
                    <a:lnTo>
                      <a:pt x="402" y="568"/>
                    </a:lnTo>
                    <a:cubicBezTo>
                      <a:pt x="402" y="587"/>
                      <a:pt x="395" y="619"/>
                      <a:pt x="372" y="644"/>
                    </a:cubicBezTo>
                    <a:cubicBezTo>
                      <a:pt x="407" y="652"/>
                      <a:pt x="482" y="676"/>
                      <a:pt x="510" y="686"/>
                    </a:cubicBezTo>
                    <a:cubicBezTo>
                      <a:pt x="514" y="685"/>
                      <a:pt x="518" y="684"/>
                      <a:pt x="521" y="683"/>
                    </a:cubicBezTo>
                    <a:cubicBezTo>
                      <a:pt x="517" y="661"/>
                      <a:pt x="517" y="629"/>
                      <a:pt x="528" y="594"/>
                    </a:cubicBezTo>
                    <a:cubicBezTo>
                      <a:pt x="497" y="592"/>
                      <a:pt x="461" y="582"/>
                      <a:pt x="428" y="562"/>
                    </a:cubicBezTo>
                    <a:cubicBezTo>
                      <a:pt x="422" y="566"/>
                      <a:pt x="415" y="569"/>
                      <a:pt x="407" y="569"/>
                    </a:cubicBezTo>
                    <a:cubicBezTo>
                      <a:pt x="405" y="569"/>
                      <a:pt x="404" y="569"/>
                      <a:pt x="402" y="568"/>
                    </a:cubicBezTo>
                    <a:lnTo>
                      <a:pt x="402" y="568"/>
                    </a:lnTo>
                    <a:close/>
                    <a:moveTo>
                      <a:pt x="402" y="492"/>
                    </a:moveTo>
                    <a:lnTo>
                      <a:pt x="402" y="492"/>
                    </a:lnTo>
                    <a:cubicBezTo>
                      <a:pt x="402" y="495"/>
                      <a:pt x="403" y="497"/>
                      <a:pt x="404" y="499"/>
                    </a:cubicBezTo>
                    <a:cubicBezTo>
                      <a:pt x="405" y="499"/>
                      <a:pt x="406" y="499"/>
                      <a:pt x="407" y="499"/>
                    </a:cubicBezTo>
                    <a:cubicBezTo>
                      <a:pt x="413" y="499"/>
                      <a:pt x="418" y="500"/>
                      <a:pt x="423" y="503"/>
                    </a:cubicBezTo>
                    <a:cubicBezTo>
                      <a:pt x="426" y="487"/>
                      <a:pt x="411" y="481"/>
                      <a:pt x="402" y="492"/>
                    </a:cubicBezTo>
                    <a:lnTo>
                      <a:pt x="402" y="492"/>
                    </a:lnTo>
                    <a:close/>
                    <a:moveTo>
                      <a:pt x="422" y="464"/>
                    </a:moveTo>
                    <a:lnTo>
                      <a:pt x="422" y="464"/>
                    </a:lnTo>
                    <a:cubicBezTo>
                      <a:pt x="447" y="470"/>
                      <a:pt x="455" y="502"/>
                      <a:pt x="440" y="521"/>
                    </a:cubicBezTo>
                    <a:cubicBezTo>
                      <a:pt x="441" y="525"/>
                      <a:pt x="442" y="529"/>
                      <a:pt x="442" y="534"/>
                    </a:cubicBezTo>
                    <a:cubicBezTo>
                      <a:pt x="442" y="543"/>
                      <a:pt x="438" y="552"/>
                      <a:pt x="432" y="558"/>
                    </a:cubicBezTo>
                    <a:cubicBezTo>
                      <a:pt x="481" y="588"/>
                      <a:pt x="536" y="593"/>
                      <a:pt x="572" y="586"/>
                    </a:cubicBezTo>
                    <a:cubicBezTo>
                      <a:pt x="610" y="578"/>
                      <a:pt x="623" y="557"/>
                      <a:pt x="600" y="536"/>
                    </a:cubicBezTo>
                    <a:cubicBezTo>
                      <a:pt x="595" y="532"/>
                      <a:pt x="607" y="521"/>
                      <a:pt x="615" y="520"/>
                    </a:cubicBezTo>
                    <a:cubicBezTo>
                      <a:pt x="616" y="515"/>
                      <a:pt x="614" y="511"/>
                      <a:pt x="609" y="509"/>
                    </a:cubicBezTo>
                    <a:cubicBezTo>
                      <a:pt x="598" y="508"/>
                      <a:pt x="579" y="514"/>
                      <a:pt x="566" y="517"/>
                    </a:cubicBezTo>
                    <a:cubicBezTo>
                      <a:pt x="566" y="519"/>
                      <a:pt x="562" y="520"/>
                      <a:pt x="561" y="517"/>
                    </a:cubicBezTo>
                    <a:cubicBezTo>
                      <a:pt x="560" y="513"/>
                      <a:pt x="563" y="507"/>
                      <a:pt x="564" y="505"/>
                    </a:cubicBezTo>
                    <a:cubicBezTo>
                      <a:pt x="566" y="501"/>
                      <a:pt x="570" y="504"/>
                      <a:pt x="569" y="507"/>
                    </a:cubicBezTo>
                    <a:cubicBezTo>
                      <a:pt x="568" y="508"/>
                      <a:pt x="568" y="509"/>
                      <a:pt x="567" y="511"/>
                    </a:cubicBezTo>
                    <a:cubicBezTo>
                      <a:pt x="580" y="508"/>
                      <a:pt x="597" y="502"/>
                      <a:pt x="609" y="503"/>
                    </a:cubicBezTo>
                    <a:cubicBezTo>
                      <a:pt x="612" y="501"/>
                      <a:pt x="620" y="495"/>
                      <a:pt x="619" y="491"/>
                    </a:cubicBezTo>
                    <a:cubicBezTo>
                      <a:pt x="618" y="490"/>
                      <a:pt x="617" y="489"/>
                      <a:pt x="616" y="487"/>
                    </a:cubicBezTo>
                    <a:cubicBezTo>
                      <a:pt x="610" y="479"/>
                      <a:pt x="612" y="473"/>
                      <a:pt x="618" y="467"/>
                    </a:cubicBezTo>
                    <a:cubicBezTo>
                      <a:pt x="608" y="466"/>
                      <a:pt x="596" y="467"/>
                      <a:pt x="590" y="474"/>
                    </a:cubicBezTo>
                    <a:cubicBezTo>
                      <a:pt x="586" y="479"/>
                      <a:pt x="579" y="467"/>
                      <a:pt x="579" y="466"/>
                    </a:cubicBezTo>
                    <a:cubicBezTo>
                      <a:pt x="576" y="460"/>
                      <a:pt x="576" y="452"/>
                      <a:pt x="586" y="443"/>
                    </a:cubicBezTo>
                    <a:cubicBezTo>
                      <a:pt x="588" y="440"/>
                      <a:pt x="592" y="445"/>
                      <a:pt x="590" y="447"/>
                    </a:cubicBezTo>
                    <a:cubicBezTo>
                      <a:pt x="582" y="454"/>
                      <a:pt x="580" y="461"/>
                      <a:pt x="587" y="468"/>
                    </a:cubicBezTo>
                    <a:lnTo>
                      <a:pt x="588" y="469"/>
                    </a:lnTo>
                    <a:cubicBezTo>
                      <a:pt x="598" y="461"/>
                      <a:pt x="612" y="460"/>
                      <a:pt x="624" y="463"/>
                    </a:cubicBezTo>
                    <a:lnTo>
                      <a:pt x="624" y="463"/>
                    </a:lnTo>
                    <a:lnTo>
                      <a:pt x="624" y="463"/>
                    </a:lnTo>
                    <a:cubicBezTo>
                      <a:pt x="645" y="461"/>
                      <a:pt x="644" y="453"/>
                      <a:pt x="638" y="437"/>
                    </a:cubicBezTo>
                    <a:cubicBezTo>
                      <a:pt x="636" y="431"/>
                      <a:pt x="633" y="424"/>
                      <a:pt x="630" y="415"/>
                    </a:cubicBezTo>
                    <a:cubicBezTo>
                      <a:pt x="625" y="404"/>
                      <a:pt x="617" y="379"/>
                      <a:pt x="608" y="353"/>
                    </a:cubicBezTo>
                    <a:cubicBezTo>
                      <a:pt x="584" y="343"/>
                      <a:pt x="549" y="349"/>
                      <a:pt x="523" y="361"/>
                    </a:cubicBezTo>
                    <a:cubicBezTo>
                      <a:pt x="516" y="371"/>
                      <a:pt x="507" y="380"/>
                      <a:pt x="493" y="389"/>
                    </a:cubicBezTo>
                    <a:cubicBezTo>
                      <a:pt x="487" y="426"/>
                      <a:pt x="457" y="453"/>
                      <a:pt x="423" y="457"/>
                    </a:cubicBezTo>
                    <a:lnTo>
                      <a:pt x="422" y="464"/>
                    </a:lnTo>
                    <a:lnTo>
                      <a:pt x="422" y="464"/>
                    </a:lnTo>
                    <a:close/>
                    <a:moveTo>
                      <a:pt x="416" y="463"/>
                    </a:moveTo>
                    <a:lnTo>
                      <a:pt x="416" y="463"/>
                    </a:lnTo>
                    <a:lnTo>
                      <a:pt x="417" y="458"/>
                    </a:lnTo>
                    <a:cubicBezTo>
                      <a:pt x="415" y="458"/>
                      <a:pt x="413" y="458"/>
                      <a:pt x="411" y="458"/>
                    </a:cubicBezTo>
                    <a:cubicBezTo>
                      <a:pt x="407" y="463"/>
                      <a:pt x="403" y="468"/>
                      <a:pt x="399" y="473"/>
                    </a:cubicBezTo>
                    <a:cubicBezTo>
                      <a:pt x="399" y="477"/>
                      <a:pt x="399" y="482"/>
                      <a:pt x="400" y="485"/>
                    </a:cubicBezTo>
                    <a:cubicBezTo>
                      <a:pt x="412" y="476"/>
                      <a:pt x="435" y="482"/>
                      <a:pt x="428" y="506"/>
                    </a:cubicBezTo>
                    <a:cubicBezTo>
                      <a:pt x="431" y="508"/>
                      <a:pt x="434" y="511"/>
                      <a:pt x="437" y="515"/>
                    </a:cubicBezTo>
                    <a:cubicBezTo>
                      <a:pt x="449" y="498"/>
                      <a:pt x="439" y="469"/>
                      <a:pt x="414" y="469"/>
                    </a:cubicBezTo>
                    <a:cubicBezTo>
                      <a:pt x="411" y="468"/>
                      <a:pt x="411" y="463"/>
                      <a:pt x="415" y="463"/>
                    </a:cubicBezTo>
                    <a:cubicBezTo>
                      <a:pt x="415" y="463"/>
                      <a:pt x="416" y="463"/>
                      <a:pt x="416" y="463"/>
                    </a:cubicBezTo>
                    <a:lnTo>
                      <a:pt x="416" y="463"/>
                    </a:lnTo>
                    <a:close/>
                    <a:moveTo>
                      <a:pt x="514" y="262"/>
                    </a:moveTo>
                    <a:lnTo>
                      <a:pt x="514" y="262"/>
                    </a:lnTo>
                    <a:cubicBezTo>
                      <a:pt x="514" y="265"/>
                      <a:pt x="511" y="267"/>
                      <a:pt x="509" y="267"/>
                    </a:cubicBezTo>
                    <a:cubicBezTo>
                      <a:pt x="506" y="267"/>
                      <a:pt x="503" y="265"/>
                      <a:pt x="503" y="262"/>
                    </a:cubicBezTo>
                    <a:cubicBezTo>
                      <a:pt x="503" y="259"/>
                      <a:pt x="506" y="257"/>
                      <a:pt x="509" y="257"/>
                    </a:cubicBezTo>
                    <a:cubicBezTo>
                      <a:pt x="511" y="257"/>
                      <a:pt x="514" y="259"/>
                      <a:pt x="514" y="262"/>
                    </a:cubicBezTo>
                    <a:lnTo>
                      <a:pt x="514" y="262"/>
                    </a:lnTo>
                    <a:close/>
                    <a:moveTo>
                      <a:pt x="529" y="244"/>
                    </a:moveTo>
                    <a:lnTo>
                      <a:pt x="529" y="244"/>
                    </a:lnTo>
                    <a:cubicBezTo>
                      <a:pt x="529" y="248"/>
                      <a:pt x="526" y="250"/>
                      <a:pt x="523" y="250"/>
                    </a:cubicBezTo>
                    <a:cubicBezTo>
                      <a:pt x="520" y="250"/>
                      <a:pt x="517" y="248"/>
                      <a:pt x="517" y="244"/>
                    </a:cubicBezTo>
                    <a:cubicBezTo>
                      <a:pt x="517" y="241"/>
                      <a:pt x="520" y="239"/>
                      <a:pt x="523" y="239"/>
                    </a:cubicBezTo>
                    <a:cubicBezTo>
                      <a:pt x="526" y="239"/>
                      <a:pt x="529" y="241"/>
                      <a:pt x="529" y="244"/>
                    </a:cubicBezTo>
                    <a:lnTo>
                      <a:pt x="529" y="244"/>
                    </a:lnTo>
                    <a:close/>
                    <a:moveTo>
                      <a:pt x="499" y="280"/>
                    </a:moveTo>
                    <a:lnTo>
                      <a:pt x="499" y="280"/>
                    </a:lnTo>
                    <a:cubicBezTo>
                      <a:pt x="499" y="283"/>
                      <a:pt x="497" y="285"/>
                      <a:pt x="495" y="285"/>
                    </a:cubicBezTo>
                    <a:cubicBezTo>
                      <a:pt x="492" y="285"/>
                      <a:pt x="490" y="283"/>
                      <a:pt x="490" y="280"/>
                    </a:cubicBezTo>
                    <a:cubicBezTo>
                      <a:pt x="490" y="278"/>
                      <a:pt x="492" y="276"/>
                      <a:pt x="495" y="276"/>
                    </a:cubicBezTo>
                    <a:cubicBezTo>
                      <a:pt x="497" y="276"/>
                      <a:pt x="499" y="278"/>
                      <a:pt x="499" y="280"/>
                    </a:cubicBezTo>
                    <a:lnTo>
                      <a:pt x="499" y="280"/>
                    </a:lnTo>
                    <a:close/>
                    <a:moveTo>
                      <a:pt x="339" y="230"/>
                    </a:moveTo>
                    <a:lnTo>
                      <a:pt x="339" y="230"/>
                    </a:lnTo>
                    <a:cubicBezTo>
                      <a:pt x="339" y="233"/>
                      <a:pt x="336" y="236"/>
                      <a:pt x="333" y="236"/>
                    </a:cubicBezTo>
                    <a:cubicBezTo>
                      <a:pt x="330" y="236"/>
                      <a:pt x="328" y="233"/>
                      <a:pt x="328" y="230"/>
                    </a:cubicBezTo>
                    <a:cubicBezTo>
                      <a:pt x="328" y="227"/>
                      <a:pt x="330" y="224"/>
                      <a:pt x="333" y="224"/>
                    </a:cubicBezTo>
                    <a:cubicBezTo>
                      <a:pt x="336" y="224"/>
                      <a:pt x="339" y="227"/>
                      <a:pt x="339" y="230"/>
                    </a:cubicBezTo>
                    <a:lnTo>
                      <a:pt x="339" y="230"/>
                    </a:lnTo>
                    <a:close/>
                    <a:moveTo>
                      <a:pt x="407" y="544"/>
                    </a:moveTo>
                    <a:lnTo>
                      <a:pt x="407" y="544"/>
                    </a:lnTo>
                    <a:cubicBezTo>
                      <a:pt x="413" y="544"/>
                      <a:pt x="417" y="539"/>
                      <a:pt x="417" y="534"/>
                    </a:cubicBezTo>
                    <a:cubicBezTo>
                      <a:pt x="417" y="528"/>
                      <a:pt x="413" y="524"/>
                      <a:pt x="407" y="524"/>
                    </a:cubicBezTo>
                    <a:cubicBezTo>
                      <a:pt x="402" y="524"/>
                      <a:pt x="397" y="528"/>
                      <a:pt x="397" y="534"/>
                    </a:cubicBezTo>
                    <a:cubicBezTo>
                      <a:pt x="397" y="539"/>
                      <a:pt x="402" y="544"/>
                      <a:pt x="407" y="544"/>
                    </a:cubicBezTo>
                    <a:lnTo>
                      <a:pt x="407" y="544"/>
                    </a:lnTo>
                    <a:close/>
                    <a:moveTo>
                      <a:pt x="407" y="550"/>
                    </a:moveTo>
                    <a:lnTo>
                      <a:pt x="407" y="550"/>
                    </a:lnTo>
                    <a:cubicBezTo>
                      <a:pt x="399" y="550"/>
                      <a:pt x="392" y="542"/>
                      <a:pt x="392" y="534"/>
                    </a:cubicBezTo>
                    <a:cubicBezTo>
                      <a:pt x="392" y="525"/>
                      <a:pt x="399" y="518"/>
                      <a:pt x="407" y="518"/>
                    </a:cubicBezTo>
                    <a:cubicBezTo>
                      <a:pt x="416" y="518"/>
                      <a:pt x="423" y="525"/>
                      <a:pt x="423" y="534"/>
                    </a:cubicBezTo>
                    <a:cubicBezTo>
                      <a:pt x="423" y="542"/>
                      <a:pt x="416" y="550"/>
                      <a:pt x="407" y="550"/>
                    </a:cubicBezTo>
                    <a:lnTo>
                      <a:pt x="407" y="550"/>
                    </a:lnTo>
                    <a:close/>
                    <a:moveTo>
                      <a:pt x="624" y="463"/>
                    </a:moveTo>
                    <a:lnTo>
                      <a:pt x="624" y="463"/>
                    </a:lnTo>
                    <a:cubicBezTo>
                      <a:pt x="624" y="463"/>
                      <a:pt x="624" y="463"/>
                      <a:pt x="624" y="463"/>
                    </a:cubicBezTo>
                    <a:lnTo>
                      <a:pt x="624" y="463"/>
                    </a:lnTo>
                    <a:lnTo>
                      <a:pt x="624" y="463"/>
                    </a:lnTo>
                    <a:lnTo>
                      <a:pt x="624" y="463"/>
                    </a:lnTo>
                    <a:close/>
                    <a:moveTo>
                      <a:pt x="541" y="399"/>
                    </a:moveTo>
                    <a:lnTo>
                      <a:pt x="541" y="399"/>
                    </a:lnTo>
                    <a:cubicBezTo>
                      <a:pt x="539" y="395"/>
                      <a:pt x="539" y="389"/>
                      <a:pt x="539" y="383"/>
                    </a:cubicBezTo>
                    <a:cubicBezTo>
                      <a:pt x="531" y="385"/>
                      <a:pt x="523" y="389"/>
                      <a:pt x="516" y="395"/>
                    </a:cubicBezTo>
                    <a:cubicBezTo>
                      <a:pt x="518" y="395"/>
                      <a:pt x="522" y="397"/>
                      <a:pt x="527" y="398"/>
                    </a:cubicBezTo>
                    <a:cubicBezTo>
                      <a:pt x="531" y="398"/>
                      <a:pt x="536" y="399"/>
                      <a:pt x="541" y="399"/>
                    </a:cubicBezTo>
                    <a:lnTo>
                      <a:pt x="541" y="399"/>
                    </a:lnTo>
                    <a:close/>
                    <a:moveTo>
                      <a:pt x="545" y="381"/>
                    </a:moveTo>
                    <a:lnTo>
                      <a:pt x="545" y="381"/>
                    </a:lnTo>
                    <a:cubicBezTo>
                      <a:pt x="544" y="389"/>
                      <a:pt x="545" y="395"/>
                      <a:pt x="547" y="400"/>
                    </a:cubicBezTo>
                    <a:cubicBezTo>
                      <a:pt x="551" y="400"/>
                      <a:pt x="554" y="399"/>
                      <a:pt x="558" y="399"/>
                    </a:cubicBezTo>
                    <a:cubicBezTo>
                      <a:pt x="556" y="397"/>
                      <a:pt x="555" y="393"/>
                      <a:pt x="555" y="389"/>
                    </a:cubicBezTo>
                    <a:cubicBezTo>
                      <a:pt x="555" y="386"/>
                      <a:pt x="555" y="382"/>
                      <a:pt x="556" y="379"/>
                    </a:cubicBezTo>
                    <a:cubicBezTo>
                      <a:pt x="553" y="380"/>
                      <a:pt x="549" y="380"/>
                      <a:pt x="545" y="381"/>
                    </a:cubicBezTo>
                    <a:lnTo>
                      <a:pt x="545" y="381"/>
                    </a:lnTo>
                    <a:close/>
                    <a:moveTo>
                      <a:pt x="569" y="373"/>
                    </a:moveTo>
                    <a:lnTo>
                      <a:pt x="569" y="373"/>
                    </a:lnTo>
                    <a:cubicBezTo>
                      <a:pt x="572" y="373"/>
                      <a:pt x="576" y="372"/>
                      <a:pt x="579" y="373"/>
                    </a:cubicBezTo>
                    <a:cubicBezTo>
                      <a:pt x="581" y="373"/>
                      <a:pt x="582" y="375"/>
                      <a:pt x="582" y="376"/>
                    </a:cubicBezTo>
                    <a:cubicBezTo>
                      <a:pt x="582" y="379"/>
                      <a:pt x="577" y="381"/>
                      <a:pt x="574" y="382"/>
                    </a:cubicBezTo>
                    <a:cubicBezTo>
                      <a:pt x="574" y="384"/>
                      <a:pt x="575" y="386"/>
                      <a:pt x="575" y="387"/>
                    </a:cubicBezTo>
                    <a:cubicBezTo>
                      <a:pt x="576" y="395"/>
                      <a:pt x="572" y="402"/>
                      <a:pt x="567" y="404"/>
                    </a:cubicBezTo>
                    <a:cubicBezTo>
                      <a:pt x="567" y="404"/>
                      <a:pt x="567" y="404"/>
                      <a:pt x="567" y="404"/>
                    </a:cubicBezTo>
                    <a:cubicBezTo>
                      <a:pt x="560" y="405"/>
                      <a:pt x="553" y="405"/>
                      <a:pt x="546" y="405"/>
                    </a:cubicBezTo>
                    <a:cubicBezTo>
                      <a:pt x="545" y="405"/>
                      <a:pt x="545" y="405"/>
                      <a:pt x="544" y="405"/>
                    </a:cubicBezTo>
                    <a:cubicBezTo>
                      <a:pt x="533" y="405"/>
                      <a:pt x="521" y="403"/>
                      <a:pt x="511" y="399"/>
                    </a:cubicBezTo>
                    <a:cubicBezTo>
                      <a:pt x="511" y="399"/>
                      <a:pt x="511" y="399"/>
                      <a:pt x="511" y="399"/>
                    </a:cubicBezTo>
                    <a:cubicBezTo>
                      <a:pt x="508" y="402"/>
                      <a:pt x="504" y="399"/>
                      <a:pt x="506" y="396"/>
                    </a:cubicBezTo>
                    <a:cubicBezTo>
                      <a:pt x="506" y="396"/>
                      <a:pt x="507" y="395"/>
                      <a:pt x="508" y="394"/>
                    </a:cubicBezTo>
                    <a:cubicBezTo>
                      <a:pt x="508" y="394"/>
                      <a:pt x="509" y="393"/>
                      <a:pt x="509" y="393"/>
                    </a:cubicBezTo>
                    <a:cubicBezTo>
                      <a:pt x="515" y="387"/>
                      <a:pt x="534" y="373"/>
                      <a:pt x="569" y="373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61" name="Freeform 7">
                <a:extLst>
                  <a:ext uri="{FF2B5EF4-FFF2-40B4-BE49-F238E27FC236}">
                    <a16:creationId xmlns:a16="http://schemas.microsoft.com/office/drawing/2014/main" id="{C8C0B2F9-B425-F3A3-53F5-B773324216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99353" y="325438"/>
                <a:ext cx="525463" cy="576261"/>
              </a:xfrm>
              <a:custGeom>
                <a:avLst/>
                <a:gdLst>
                  <a:gd name="T0" fmla="*/ 524 w 647"/>
                  <a:gd name="T1" fmla="*/ 663 h 701"/>
                  <a:gd name="T2" fmla="*/ 555 w 647"/>
                  <a:gd name="T3" fmla="*/ 673 h 701"/>
                  <a:gd name="T4" fmla="*/ 563 w 647"/>
                  <a:gd name="T5" fmla="*/ 670 h 701"/>
                  <a:gd name="T6" fmla="*/ 524 w 647"/>
                  <a:gd name="T7" fmla="*/ 657 h 701"/>
                  <a:gd name="T8" fmla="*/ 564 w 647"/>
                  <a:gd name="T9" fmla="*/ 676 h 701"/>
                  <a:gd name="T10" fmla="*/ 510 w 647"/>
                  <a:gd name="T11" fmla="*/ 692 h 701"/>
                  <a:gd name="T12" fmla="*/ 324 w 647"/>
                  <a:gd name="T13" fmla="*/ 675 h 701"/>
                  <a:gd name="T14" fmla="*/ 293 w 647"/>
                  <a:gd name="T15" fmla="*/ 552 h 701"/>
                  <a:gd name="T16" fmla="*/ 265 w 647"/>
                  <a:gd name="T17" fmla="*/ 544 h 701"/>
                  <a:gd name="T18" fmla="*/ 217 w 647"/>
                  <a:gd name="T19" fmla="*/ 599 h 701"/>
                  <a:gd name="T20" fmla="*/ 501 w 647"/>
                  <a:gd name="T21" fmla="*/ 186 h 701"/>
                  <a:gd name="T22" fmla="*/ 510 w 647"/>
                  <a:gd name="T23" fmla="*/ 202 h 701"/>
                  <a:gd name="T24" fmla="*/ 554 w 647"/>
                  <a:gd name="T25" fmla="*/ 163 h 701"/>
                  <a:gd name="T26" fmla="*/ 583 w 647"/>
                  <a:gd name="T27" fmla="*/ 244 h 701"/>
                  <a:gd name="T28" fmla="*/ 579 w 647"/>
                  <a:gd name="T29" fmla="*/ 249 h 701"/>
                  <a:gd name="T30" fmla="*/ 625 w 647"/>
                  <a:gd name="T31" fmla="*/ 468 h 701"/>
                  <a:gd name="T32" fmla="*/ 617 w 647"/>
                  <a:gd name="T33" fmla="*/ 526 h 701"/>
                  <a:gd name="T34" fmla="*/ 534 w 647"/>
                  <a:gd name="T35" fmla="*/ 594 h 701"/>
                  <a:gd name="T36" fmla="*/ 586 w 647"/>
                  <a:gd name="T37" fmla="*/ 661 h 701"/>
                  <a:gd name="T38" fmla="*/ 586 w 647"/>
                  <a:gd name="T39" fmla="*/ 666 h 701"/>
                  <a:gd name="T40" fmla="*/ 564 w 647"/>
                  <a:gd name="T41" fmla="*/ 676 h 701"/>
                  <a:gd name="T42" fmla="*/ 306 w 647"/>
                  <a:gd name="T43" fmla="*/ 571 h 701"/>
                  <a:gd name="T44" fmla="*/ 303 w 647"/>
                  <a:gd name="T45" fmla="*/ 560 h 701"/>
                  <a:gd name="T46" fmla="*/ 302 w 647"/>
                  <a:gd name="T47" fmla="*/ 575 h 701"/>
                  <a:gd name="T48" fmla="*/ 303 w 647"/>
                  <a:gd name="T49" fmla="*/ 596 h 701"/>
                  <a:gd name="T50" fmla="*/ 283 w 647"/>
                  <a:gd name="T51" fmla="*/ 607 h 701"/>
                  <a:gd name="T52" fmla="*/ 333 w 647"/>
                  <a:gd name="T53" fmla="*/ 540 h 701"/>
                  <a:gd name="T54" fmla="*/ 283 w 647"/>
                  <a:gd name="T55" fmla="*/ 607 h 701"/>
                  <a:gd name="T56" fmla="*/ 301 w 647"/>
                  <a:gd name="T57" fmla="*/ 635 h 701"/>
                  <a:gd name="T58" fmla="*/ 289 w 647"/>
                  <a:gd name="T59" fmla="*/ 623 h 701"/>
                  <a:gd name="T60" fmla="*/ 307 w 647"/>
                  <a:gd name="T61" fmla="*/ 639 h 701"/>
                  <a:gd name="T62" fmla="*/ 352 w 647"/>
                  <a:gd name="T63" fmla="*/ 524 h 701"/>
                  <a:gd name="T64" fmla="*/ 527 w 647"/>
                  <a:gd name="T65" fmla="*/ 353 h 701"/>
                  <a:gd name="T66" fmla="*/ 578 w 647"/>
                  <a:gd name="T67" fmla="*/ 264 h 701"/>
                  <a:gd name="T68" fmla="*/ 527 w 647"/>
                  <a:gd name="T69" fmla="*/ 353 h 701"/>
                  <a:gd name="T70" fmla="*/ 519 w 647"/>
                  <a:gd name="T71" fmla="*/ 356 h 701"/>
                  <a:gd name="T72" fmla="*/ 528 w 647"/>
                  <a:gd name="T73" fmla="*/ 314 h 701"/>
                  <a:gd name="T74" fmla="*/ 516 w 647"/>
                  <a:gd name="T75" fmla="*/ 310 h 701"/>
                  <a:gd name="T76" fmla="*/ 518 w 647"/>
                  <a:gd name="T77" fmla="*/ 357 h 701"/>
                  <a:gd name="T78" fmla="*/ 374 w 647"/>
                  <a:gd name="T79" fmla="*/ 525 h 701"/>
                  <a:gd name="T80" fmla="*/ 366 w 647"/>
                  <a:gd name="T81" fmla="*/ 510 h 701"/>
                  <a:gd name="T82" fmla="*/ 387 w 647"/>
                  <a:gd name="T83" fmla="*/ 505 h 701"/>
                  <a:gd name="T84" fmla="*/ 394 w 647"/>
                  <a:gd name="T85" fmla="*/ 479 h 701"/>
                  <a:gd name="T86" fmla="*/ 387 w 647"/>
                  <a:gd name="T87" fmla="*/ 505 h 701"/>
                  <a:gd name="T88" fmla="*/ 258 w 647"/>
                  <a:gd name="T89" fmla="*/ 506 h 701"/>
                  <a:gd name="T90" fmla="*/ 226 w 647"/>
                  <a:gd name="T91" fmla="*/ 406 h 701"/>
                  <a:gd name="T92" fmla="*/ 228 w 647"/>
                  <a:gd name="T93" fmla="*/ 363 h 701"/>
                  <a:gd name="T94" fmla="*/ 231 w 647"/>
                  <a:gd name="T95" fmla="*/ 349 h 701"/>
                  <a:gd name="T96" fmla="*/ 310 w 647"/>
                  <a:gd name="T97" fmla="*/ 227 h 701"/>
                  <a:gd name="T98" fmla="*/ 358 w 647"/>
                  <a:gd name="T99" fmla="*/ 200 h 701"/>
                  <a:gd name="T100" fmla="*/ 462 w 647"/>
                  <a:gd name="T101" fmla="*/ 190 h 701"/>
                  <a:gd name="T102" fmla="*/ 476 w 647"/>
                  <a:gd name="T103" fmla="*/ 180 h 701"/>
                  <a:gd name="T104" fmla="*/ 269 w 647"/>
                  <a:gd name="T105" fmla="*/ 246 h 701"/>
                  <a:gd name="T106" fmla="*/ 245 w 647"/>
                  <a:gd name="T107" fmla="*/ 277 h 701"/>
                  <a:gd name="T108" fmla="*/ 217 w 647"/>
                  <a:gd name="T109" fmla="*/ 345 h 701"/>
                  <a:gd name="T110" fmla="*/ 253 w 647"/>
                  <a:gd name="T111" fmla="*/ 527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47" h="701">
                    <a:moveTo>
                      <a:pt x="555" y="673"/>
                    </a:moveTo>
                    <a:lnTo>
                      <a:pt x="555" y="673"/>
                    </a:lnTo>
                    <a:cubicBezTo>
                      <a:pt x="549" y="670"/>
                      <a:pt x="537" y="667"/>
                      <a:pt x="524" y="663"/>
                    </a:cubicBezTo>
                    <a:cubicBezTo>
                      <a:pt x="525" y="670"/>
                      <a:pt x="526" y="677"/>
                      <a:pt x="527" y="682"/>
                    </a:cubicBezTo>
                    <a:cubicBezTo>
                      <a:pt x="536" y="680"/>
                      <a:pt x="546" y="677"/>
                      <a:pt x="555" y="673"/>
                    </a:cubicBezTo>
                    <a:lnTo>
                      <a:pt x="555" y="673"/>
                    </a:lnTo>
                    <a:close/>
                    <a:moveTo>
                      <a:pt x="524" y="657"/>
                    </a:moveTo>
                    <a:lnTo>
                      <a:pt x="524" y="657"/>
                    </a:lnTo>
                    <a:cubicBezTo>
                      <a:pt x="539" y="662"/>
                      <a:pt x="556" y="666"/>
                      <a:pt x="563" y="670"/>
                    </a:cubicBezTo>
                    <a:cubicBezTo>
                      <a:pt x="568" y="668"/>
                      <a:pt x="574" y="666"/>
                      <a:pt x="579" y="663"/>
                    </a:cubicBezTo>
                    <a:cubicBezTo>
                      <a:pt x="569" y="658"/>
                      <a:pt x="546" y="651"/>
                      <a:pt x="524" y="645"/>
                    </a:cubicBezTo>
                    <a:cubicBezTo>
                      <a:pt x="524" y="649"/>
                      <a:pt x="524" y="653"/>
                      <a:pt x="524" y="657"/>
                    </a:cubicBezTo>
                    <a:lnTo>
                      <a:pt x="524" y="657"/>
                    </a:lnTo>
                    <a:close/>
                    <a:moveTo>
                      <a:pt x="564" y="676"/>
                    </a:moveTo>
                    <a:lnTo>
                      <a:pt x="564" y="676"/>
                    </a:lnTo>
                    <a:cubicBezTo>
                      <a:pt x="563" y="676"/>
                      <a:pt x="563" y="676"/>
                      <a:pt x="563" y="676"/>
                    </a:cubicBezTo>
                    <a:cubicBezTo>
                      <a:pt x="546" y="683"/>
                      <a:pt x="528" y="688"/>
                      <a:pt x="511" y="692"/>
                    </a:cubicBezTo>
                    <a:cubicBezTo>
                      <a:pt x="511" y="692"/>
                      <a:pt x="510" y="692"/>
                      <a:pt x="510" y="692"/>
                    </a:cubicBezTo>
                    <a:cubicBezTo>
                      <a:pt x="494" y="695"/>
                      <a:pt x="478" y="697"/>
                      <a:pt x="463" y="698"/>
                    </a:cubicBezTo>
                    <a:cubicBezTo>
                      <a:pt x="462" y="698"/>
                      <a:pt x="462" y="698"/>
                      <a:pt x="462" y="698"/>
                    </a:cubicBezTo>
                    <a:cubicBezTo>
                      <a:pt x="410" y="701"/>
                      <a:pt x="361" y="691"/>
                      <a:pt x="324" y="675"/>
                    </a:cubicBezTo>
                    <a:lnTo>
                      <a:pt x="323" y="674"/>
                    </a:lnTo>
                    <a:cubicBezTo>
                      <a:pt x="323" y="674"/>
                      <a:pt x="322" y="674"/>
                      <a:pt x="322" y="674"/>
                    </a:cubicBezTo>
                    <a:cubicBezTo>
                      <a:pt x="260" y="645"/>
                      <a:pt x="232" y="594"/>
                      <a:pt x="293" y="552"/>
                    </a:cubicBezTo>
                    <a:cubicBezTo>
                      <a:pt x="286" y="542"/>
                      <a:pt x="278" y="532"/>
                      <a:pt x="270" y="522"/>
                    </a:cubicBezTo>
                    <a:cubicBezTo>
                      <a:pt x="267" y="518"/>
                      <a:pt x="265" y="515"/>
                      <a:pt x="262" y="511"/>
                    </a:cubicBezTo>
                    <a:cubicBezTo>
                      <a:pt x="257" y="524"/>
                      <a:pt x="257" y="532"/>
                      <a:pt x="265" y="544"/>
                    </a:cubicBezTo>
                    <a:cubicBezTo>
                      <a:pt x="266" y="545"/>
                      <a:pt x="265" y="546"/>
                      <a:pt x="265" y="547"/>
                    </a:cubicBezTo>
                    <a:lnTo>
                      <a:pt x="221" y="599"/>
                    </a:lnTo>
                    <a:cubicBezTo>
                      <a:pt x="220" y="601"/>
                      <a:pt x="218" y="601"/>
                      <a:pt x="217" y="599"/>
                    </a:cubicBezTo>
                    <a:cubicBezTo>
                      <a:pt x="0" y="361"/>
                      <a:pt x="247" y="0"/>
                      <a:pt x="546" y="104"/>
                    </a:cubicBezTo>
                    <a:cubicBezTo>
                      <a:pt x="548" y="105"/>
                      <a:pt x="549" y="106"/>
                      <a:pt x="548" y="108"/>
                    </a:cubicBezTo>
                    <a:lnTo>
                      <a:pt x="501" y="186"/>
                    </a:lnTo>
                    <a:cubicBezTo>
                      <a:pt x="500" y="187"/>
                      <a:pt x="499" y="188"/>
                      <a:pt x="498" y="187"/>
                    </a:cubicBezTo>
                    <a:cubicBezTo>
                      <a:pt x="483" y="185"/>
                      <a:pt x="474" y="186"/>
                      <a:pt x="468" y="192"/>
                    </a:cubicBezTo>
                    <a:cubicBezTo>
                      <a:pt x="482" y="194"/>
                      <a:pt x="496" y="197"/>
                      <a:pt x="510" y="202"/>
                    </a:cubicBezTo>
                    <a:cubicBezTo>
                      <a:pt x="523" y="188"/>
                      <a:pt x="536" y="175"/>
                      <a:pt x="551" y="163"/>
                    </a:cubicBezTo>
                    <a:cubicBezTo>
                      <a:pt x="551" y="163"/>
                      <a:pt x="551" y="163"/>
                      <a:pt x="552" y="163"/>
                    </a:cubicBezTo>
                    <a:cubicBezTo>
                      <a:pt x="552" y="162"/>
                      <a:pt x="553" y="162"/>
                      <a:pt x="554" y="163"/>
                    </a:cubicBezTo>
                    <a:cubicBezTo>
                      <a:pt x="555" y="163"/>
                      <a:pt x="555" y="163"/>
                      <a:pt x="556" y="164"/>
                    </a:cubicBezTo>
                    <a:cubicBezTo>
                      <a:pt x="556" y="164"/>
                      <a:pt x="556" y="165"/>
                      <a:pt x="556" y="165"/>
                    </a:cubicBezTo>
                    <a:lnTo>
                      <a:pt x="583" y="244"/>
                    </a:lnTo>
                    <a:cubicBezTo>
                      <a:pt x="583" y="245"/>
                      <a:pt x="583" y="245"/>
                      <a:pt x="583" y="246"/>
                    </a:cubicBezTo>
                    <a:cubicBezTo>
                      <a:pt x="583" y="247"/>
                      <a:pt x="582" y="247"/>
                      <a:pt x="582" y="247"/>
                    </a:cubicBezTo>
                    <a:cubicBezTo>
                      <a:pt x="581" y="248"/>
                      <a:pt x="580" y="249"/>
                      <a:pt x="579" y="249"/>
                    </a:cubicBezTo>
                    <a:cubicBezTo>
                      <a:pt x="585" y="266"/>
                      <a:pt x="623" y="382"/>
                      <a:pt x="635" y="413"/>
                    </a:cubicBezTo>
                    <a:cubicBezTo>
                      <a:pt x="639" y="423"/>
                      <a:pt x="647" y="441"/>
                      <a:pt x="647" y="452"/>
                    </a:cubicBezTo>
                    <a:cubicBezTo>
                      <a:pt x="647" y="462"/>
                      <a:pt x="640" y="467"/>
                      <a:pt x="625" y="468"/>
                    </a:cubicBezTo>
                    <a:cubicBezTo>
                      <a:pt x="617" y="475"/>
                      <a:pt x="616" y="478"/>
                      <a:pt x="620" y="483"/>
                    </a:cubicBezTo>
                    <a:cubicBezTo>
                      <a:pt x="628" y="494"/>
                      <a:pt x="624" y="499"/>
                      <a:pt x="615" y="506"/>
                    </a:cubicBezTo>
                    <a:cubicBezTo>
                      <a:pt x="624" y="513"/>
                      <a:pt x="622" y="526"/>
                      <a:pt x="617" y="526"/>
                    </a:cubicBezTo>
                    <a:cubicBezTo>
                      <a:pt x="611" y="526"/>
                      <a:pt x="609" y="528"/>
                      <a:pt x="605" y="533"/>
                    </a:cubicBezTo>
                    <a:cubicBezTo>
                      <a:pt x="633" y="560"/>
                      <a:pt x="610" y="583"/>
                      <a:pt x="573" y="591"/>
                    </a:cubicBezTo>
                    <a:cubicBezTo>
                      <a:pt x="562" y="594"/>
                      <a:pt x="548" y="595"/>
                      <a:pt x="534" y="594"/>
                    </a:cubicBezTo>
                    <a:cubicBezTo>
                      <a:pt x="534" y="594"/>
                      <a:pt x="534" y="594"/>
                      <a:pt x="534" y="595"/>
                    </a:cubicBezTo>
                    <a:cubicBezTo>
                      <a:pt x="529" y="610"/>
                      <a:pt x="526" y="625"/>
                      <a:pt x="525" y="639"/>
                    </a:cubicBezTo>
                    <a:cubicBezTo>
                      <a:pt x="549" y="646"/>
                      <a:pt x="578" y="655"/>
                      <a:pt x="586" y="661"/>
                    </a:cubicBezTo>
                    <a:cubicBezTo>
                      <a:pt x="586" y="661"/>
                      <a:pt x="587" y="662"/>
                      <a:pt x="587" y="662"/>
                    </a:cubicBezTo>
                    <a:cubicBezTo>
                      <a:pt x="587" y="663"/>
                      <a:pt x="588" y="663"/>
                      <a:pt x="587" y="664"/>
                    </a:cubicBezTo>
                    <a:cubicBezTo>
                      <a:pt x="587" y="665"/>
                      <a:pt x="587" y="665"/>
                      <a:pt x="586" y="666"/>
                    </a:cubicBezTo>
                    <a:cubicBezTo>
                      <a:pt x="586" y="666"/>
                      <a:pt x="586" y="666"/>
                      <a:pt x="585" y="666"/>
                    </a:cubicBezTo>
                    <a:cubicBezTo>
                      <a:pt x="578" y="670"/>
                      <a:pt x="571" y="673"/>
                      <a:pt x="564" y="676"/>
                    </a:cubicBezTo>
                    <a:lnTo>
                      <a:pt x="564" y="676"/>
                    </a:lnTo>
                    <a:close/>
                    <a:moveTo>
                      <a:pt x="306" y="570"/>
                    </a:moveTo>
                    <a:lnTo>
                      <a:pt x="306" y="570"/>
                    </a:lnTo>
                    <a:cubicBezTo>
                      <a:pt x="306" y="570"/>
                      <a:pt x="306" y="570"/>
                      <a:pt x="306" y="571"/>
                    </a:cubicBezTo>
                    <a:cubicBezTo>
                      <a:pt x="308" y="577"/>
                      <a:pt x="309" y="584"/>
                      <a:pt x="309" y="592"/>
                    </a:cubicBezTo>
                    <a:cubicBezTo>
                      <a:pt x="326" y="581"/>
                      <a:pt x="321" y="561"/>
                      <a:pt x="316" y="552"/>
                    </a:cubicBezTo>
                    <a:cubicBezTo>
                      <a:pt x="312" y="555"/>
                      <a:pt x="307" y="558"/>
                      <a:pt x="303" y="560"/>
                    </a:cubicBezTo>
                    <a:cubicBezTo>
                      <a:pt x="304" y="563"/>
                      <a:pt x="305" y="566"/>
                      <a:pt x="306" y="570"/>
                    </a:cubicBezTo>
                    <a:lnTo>
                      <a:pt x="306" y="570"/>
                    </a:lnTo>
                    <a:close/>
                    <a:moveTo>
                      <a:pt x="302" y="575"/>
                    </a:moveTo>
                    <a:lnTo>
                      <a:pt x="302" y="575"/>
                    </a:lnTo>
                    <a:cubicBezTo>
                      <a:pt x="289" y="583"/>
                      <a:pt x="284" y="592"/>
                      <a:pt x="283" y="601"/>
                    </a:cubicBezTo>
                    <a:cubicBezTo>
                      <a:pt x="291" y="600"/>
                      <a:pt x="297" y="598"/>
                      <a:pt x="303" y="596"/>
                    </a:cubicBezTo>
                    <a:cubicBezTo>
                      <a:pt x="303" y="588"/>
                      <a:pt x="303" y="581"/>
                      <a:pt x="302" y="575"/>
                    </a:cubicBezTo>
                    <a:lnTo>
                      <a:pt x="302" y="575"/>
                    </a:lnTo>
                    <a:close/>
                    <a:moveTo>
                      <a:pt x="283" y="607"/>
                    </a:moveTo>
                    <a:lnTo>
                      <a:pt x="283" y="607"/>
                    </a:lnTo>
                    <a:cubicBezTo>
                      <a:pt x="283" y="610"/>
                      <a:pt x="284" y="614"/>
                      <a:pt x="286" y="617"/>
                    </a:cubicBezTo>
                    <a:cubicBezTo>
                      <a:pt x="325" y="617"/>
                      <a:pt x="354" y="578"/>
                      <a:pt x="333" y="540"/>
                    </a:cubicBezTo>
                    <a:cubicBezTo>
                      <a:pt x="329" y="543"/>
                      <a:pt x="325" y="546"/>
                      <a:pt x="321" y="549"/>
                    </a:cubicBezTo>
                    <a:cubicBezTo>
                      <a:pt x="329" y="563"/>
                      <a:pt x="335" y="601"/>
                      <a:pt x="283" y="607"/>
                    </a:cubicBezTo>
                    <a:lnTo>
                      <a:pt x="283" y="607"/>
                    </a:lnTo>
                    <a:close/>
                    <a:moveTo>
                      <a:pt x="289" y="623"/>
                    </a:moveTo>
                    <a:lnTo>
                      <a:pt x="289" y="623"/>
                    </a:lnTo>
                    <a:cubicBezTo>
                      <a:pt x="292" y="627"/>
                      <a:pt x="296" y="631"/>
                      <a:pt x="301" y="635"/>
                    </a:cubicBezTo>
                    <a:cubicBezTo>
                      <a:pt x="358" y="619"/>
                      <a:pt x="370" y="571"/>
                      <a:pt x="348" y="528"/>
                    </a:cubicBezTo>
                    <a:cubicBezTo>
                      <a:pt x="344" y="531"/>
                      <a:pt x="341" y="533"/>
                      <a:pt x="338" y="536"/>
                    </a:cubicBezTo>
                    <a:cubicBezTo>
                      <a:pt x="362" y="578"/>
                      <a:pt x="330" y="620"/>
                      <a:pt x="289" y="623"/>
                    </a:cubicBezTo>
                    <a:lnTo>
                      <a:pt x="289" y="623"/>
                    </a:lnTo>
                    <a:close/>
                    <a:moveTo>
                      <a:pt x="307" y="639"/>
                    </a:moveTo>
                    <a:lnTo>
                      <a:pt x="307" y="639"/>
                    </a:lnTo>
                    <a:cubicBezTo>
                      <a:pt x="312" y="643"/>
                      <a:pt x="318" y="645"/>
                      <a:pt x="325" y="647"/>
                    </a:cubicBezTo>
                    <a:cubicBezTo>
                      <a:pt x="395" y="612"/>
                      <a:pt x="378" y="539"/>
                      <a:pt x="362" y="514"/>
                    </a:cubicBezTo>
                    <a:cubicBezTo>
                      <a:pt x="359" y="517"/>
                      <a:pt x="355" y="521"/>
                      <a:pt x="352" y="524"/>
                    </a:cubicBezTo>
                    <a:cubicBezTo>
                      <a:pt x="376" y="569"/>
                      <a:pt x="365" y="620"/>
                      <a:pt x="307" y="639"/>
                    </a:cubicBezTo>
                    <a:lnTo>
                      <a:pt x="307" y="639"/>
                    </a:lnTo>
                    <a:close/>
                    <a:moveTo>
                      <a:pt x="527" y="353"/>
                    </a:moveTo>
                    <a:lnTo>
                      <a:pt x="527" y="353"/>
                    </a:lnTo>
                    <a:cubicBezTo>
                      <a:pt x="552" y="343"/>
                      <a:pt x="582" y="339"/>
                      <a:pt x="606" y="346"/>
                    </a:cubicBezTo>
                    <a:cubicBezTo>
                      <a:pt x="595" y="315"/>
                      <a:pt x="584" y="282"/>
                      <a:pt x="578" y="264"/>
                    </a:cubicBezTo>
                    <a:cubicBezTo>
                      <a:pt x="578" y="295"/>
                      <a:pt x="563" y="325"/>
                      <a:pt x="532" y="338"/>
                    </a:cubicBezTo>
                    <a:cubicBezTo>
                      <a:pt x="531" y="343"/>
                      <a:pt x="529" y="348"/>
                      <a:pt x="527" y="353"/>
                    </a:cubicBezTo>
                    <a:lnTo>
                      <a:pt x="527" y="353"/>
                    </a:lnTo>
                    <a:close/>
                    <a:moveTo>
                      <a:pt x="518" y="357"/>
                    </a:moveTo>
                    <a:lnTo>
                      <a:pt x="518" y="357"/>
                    </a:lnTo>
                    <a:cubicBezTo>
                      <a:pt x="518" y="357"/>
                      <a:pt x="518" y="357"/>
                      <a:pt x="519" y="356"/>
                    </a:cubicBezTo>
                    <a:cubicBezTo>
                      <a:pt x="523" y="350"/>
                      <a:pt x="525" y="343"/>
                      <a:pt x="527" y="336"/>
                    </a:cubicBezTo>
                    <a:cubicBezTo>
                      <a:pt x="527" y="335"/>
                      <a:pt x="527" y="335"/>
                      <a:pt x="527" y="335"/>
                    </a:cubicBezTo>
                    <a:cubicBezTo>
                      <a:pt x="528" y="328"/>
                      <a:pt x="529" y="321"/>
                      <a:pt x="528" y="314"/>
                    </a:cubicBezTo>
                    <a:cubicBezTo>
                      <a:pt x="528" y="314"/>
                      <a:pt x="528" y="314"/>
                      <a:pt x="528" y="313"/>
                    </a:cubicBezTo>
                    <a:cubicBezTo>
                      <a:pt x="528" y="308"/>
                      <a:pt x="527" y="303"/>
                      <a:pt x="526" y="298"/>
                    </a:cubicBezTo>
                    <a:cubicBezTo>
                      <a:pt x="523" y="302"/>
                      <a:pt x="519" y="306"/>
                      <a:pt x="516" y="310"/>
                    </a:cubicBezTo>
                    <a:cubicBezTo>
                      <a:pt x="517" y="328"/>
                      <a:pt x="513" y="348"/>
                      <a:pt x="494" y="365"/>
                    </a:cubicBezTo>
                    <a:cubicBezTo>
                      <a:pt x="495" y="371"/>
                      <a:pt x="495" y="377"/>
                      <a:pt x="494" y="382"/>
                    </a:cubicBezTo>
                    <a:cubicBezTo>
                      <a:pt x="505" y="374"/>
                      <a:pt x="513" y="366"/>
                      <a:pt x="518" y="357"/>
                    </a:cubicBezTo>
                    <a:lnTo>
                      <a:pt x="518" y="357"/>
                    </a:lnTo>
                    <a:close/>
                    <a:moveTo>
                      <a:pt x="374" y="525"/>
                    </a:moveTo>
                    <a:lnTo>
                      <a:pt x="374" y="525"/>
                    </a:lnTo>
                    <a:cubicBezTo>
                      <a:pt x="375" y="519"/>
                      <a:pt x="378" y="513"/>
                      <a:pt x="383" y="509"/>
                    </a:cubicBezTo>
                    <a:cubicBezTo>
                      <a:pt x="381" y="505"/>
                      <a:pt x="379" y="501"/>
                      <a:pt x="379" y="497"/>
                    </a:cubicBezTo>
                    <a:cubicBezTo>
                      <a:pt x="375" y="501"/>
                      <a:pt x="370" y="506"/>
                      <a:pt x="366" y="510"/>
                    </a:cubicBezTo>
                    <a:cubicBezTo>
                      <a:pt x="369" y="514"/>
                      <a:pt x="371" y="519"/>
                      <a:pt x="374" y="525"/>
                    </a:cubicBezTo>
                    <a:lnTo>
                      <a:pt x="374" y="525"/>
                    </a:lnTo>
                    <a:close/>
                    <a:moveTo>
                      <a:pt x="387" y="505"/>
                    </a:moveTo>
                    <a:lnTo>
                      <a:pt x="387" y="505"/>
                    </a:lnTo>
                    <a:cubicBezTo>
                      <a:pt x="391" y="503"/>
                      <a:pt x="394" y="501"/>
                      <a:pt x="399" y="500"/>
                    </a:cubicBezTo>
                    <a:cubicBezTo>
                      <a:pt x="396" y="494"/>
                      <a:pt x="394" y="487"/>
                      <a:pt x="394" y="479"/>
                    </a:cubicBezTo>
                    <a:cubicBezTo>
                      <a:pt x="390" y="483"/>
                      <a:pt x="387" y="487"/>
                      <a:pt x="383" y="491"/>
                    </a:cubicBezTo>
                    <a:cubicBezTo>
                      <a:pt x="384" y="496"/>
                      <a:pt x="385" y="501"/>
                      <a:pt x="387" y="505"/>
                    </a:cubicBezTo>
                    <a:lnTo>
                      <a:pt x="387" y="505"/>
                    </a:lnTo>
                    <a:close/>
                    <a:moveTo>
                      <a:pt x="253" y="527"/>
                    </a:moveTo>
                    <a:lnTo>
                      <a:pt x="253" y="527"/>
                    </a:lnTo>
                    <a:cubicBezTo>
                      <a:pt x="253" y="520"/>
                      <a:pt x="255" y="513"/>
                      <a:pt x="258" y="506"/>
                    </a:cubicBezTo>
                    <a:cubicBezTo>
                      <a:pt x="244" y="485"/>
                      <a:pt x="232" y="458"/>
                      <a:pt x="227" y="419"/>
                    </a:cubicBezTo>
                    <a:cubicBezTo>
                      <a:pt x="227" y="418"/>
                      <a:pt x="227" y="418"/>
                      <a:pt x="227" y="418"/>
                    </a:cubicBezTo>
                    <a:cubicBezTo>
                      <a:pt x="227" y="414"/>
                      <a:pt x="227" y="410"/>
                      <a:pt x="226" y="406"/>
                    </a:cubicBezTo>
                    <a:cubicBezTo>
                      <a:pt x="226" y="406"/>
                      <a:pt x="226" y="406"/>
                      <a:pt x="226" y="405"/>
                    </a:cubicBezTo>
                    <a:cubicBezTo>
                      <a:pt x="226" y="404"/>
                      <a:pt x="226" y="403"/>
                      <a:pt x="226" y="401"/>
                    </a:cubicBezTo>
                    <a:cubicBezTo>
                      <a:pt x="226" y="388"/>
                      <a:pt x="226" y="375"/>
                      <a:pt x="228" y="363"/>
                    </a:cubicBezTo>
                    <a:cubicBezTo>
                      <a:pt x="228" y="362"/>
                      <a:pt x="229" y="362"/>
                      <a:pt x="229" y="362"/>
                    </a:cubicBezTo>
                    <a:cubicBezTo>
                      <a:pt x="229" y="358"/>
                      <a:pt x="230" y="354"/>
                      <a:pt x="231" y="350"/>
                    </a:cubicBezTo>
                    <a:cubicBezTo>
                      <a:pt x="231" y="350"/>
                      <a:pt x="231" y="349"/>
                      <a:pt x="231" y="349"/>
                    </a:cubicBezTo>
                    <a:cubicBezTo>
                      <a:pt x="239" y="313"/>
                      <a:pt x="258" y="278"/>
                      <a:pt x="284" y="250"/>
                    </a:cubicBezTo>
                    <a:cubicBezTo>
                      <a:pt x="284" y="250"/>
                      <a:pt x="284" y="249"/>
                      <a:pt x="284" y="249"/>
                    </a:cubicBezTo>
                    <a:cubicBezTo>
                      <a:pt x="292" y="241"/>
                      <a:pt x="301" y="234"/>
                      <a:pt x="310" y="227"/>
                    </a:cubicBezTo>
                    <a:lnTo>
                      <a:pt x="310" y="227"/>
                    </a:lnTo>
                    <a:cubicBezTo>
                      <a:pt x="324" y="216"/>
                      <a:pt x="340" y="207"/>
                      <a:pt x="358" y="201"/>
                    </a:cubicBezTo>
                    <a:cubicBezTo>
                      <a:pt x="358" y="200"/>
                      <a:pt x="358" y="200"/>
                      <a:pt x="358" y="200"/>
                    </a:cubicBezTo>
                    <a:cubicBezTo>
                      <a:pt x="379" y="192"/>
                      <a:pt x="403" y="188"/>
                      <a:pt x="428" y="188"/>
                    </a:cubicBezTo>
                    <a:cubicBezTo>
                      <a:pt x="430" y="188"/>
                      <a:pt x="431" y="188"/>
                      <a:pt x="433" y="188"/>
                    </a:cubicBezTo>
                    <a:cubicBezTo>
                      <a:pt x="442" y="188"/>
                      <a:pt x="452" y="189"/>
                      <a:pt x="462" y="190"/>
                    </a:cubicBezTo>
                    <a:cubicBezTo>
                      <a:pt x="466" y="185"/>
                      <a:pt x="471" y="182"/>
                      <a:pt x="478" y="181"/>
                    </a:cubicBezTo>
                    <a:cubicBezTo>
                      <a:pt x="477" y="181"/>
                      <a:pt x="477" y="180"/>
                      <a:pt x="476" y="180"/>
                    </a:cubicBezTo>
                    <a:cubicBezTo>
                      <a:pt x="476" y="180"/>
                      <a:pt x="476" y="180"/>
                      <a:pt x="476" y="180"/>
                    </a:cubicBezTo>
                    <a:cubicBezTo>
                      <a:pt x="464" y="177"/>
                      <a:pt x="451" y="175"/>
                      <a:pt x="439" y="174"/>
                    </a:cubicBezTo>
                    <a:lnTo>
                      <a:pt x="439" y="174"/>
                    </a:lnTo>
                    <a:cubicBezTo>
                      <a:pt x="374" y="170"/>
                      <a:pt x="312" y="198"/>
                      <a:pt x="269" y="246"/>
                    </a:cubicBezTo>
                    <a:lnTo>
                      <a:pt x="269" y="246"/>
                    </a:lnTo>
                    <a:cubicBezTo>
                      <a:pt x="260" y="256"/>
                      <a:pt x="252" y="266"/>
                      <a:pt x="245" y="277"/>
                    </a:cubicBezTo>
                    <a:cubicBezTo>
                      <a:pt x="245" y="277"/>
                      <a:pt x="245" y="277"/>
                      <a:pt x="245" y="277"/>
                    </a:cubicBezTo>
                    <a:cubicBezTo>
                      <a:pt x="238" y="288"/>
                      <a:pt x="233" y="298"/>
                      <a:pt x="228" y="310"/>
                    </a:cubicBezTo>
                    <a:cubicBezTo>
                      <a:pt x="228" y="310"/>
                      <a:pt x="228" y="310"/>
                      <a:pt x="228" y="310"/>
                    </a:cubicBezTo>
                    <a:cubicBezTo>
                      <a:pt x="223" y="321"/>
                      <a:pt x="219" y="333"/>
                      <a:pt x="217" y="345"/>
                    </a:cubicBezTo>
                    <a:cubicBezTo>
                      <a:pt x="206" y="391"/>
                      <a:pt x="210" y="442"/>
                      <a:pt x="235" y="494"/>
                    </a:cubicBezTo>
                    <a:lnTo>
                      <a:pt x="235" y="494"/>
                    </a:lnTo>
                    <a:cubicBezTo>
                      <a:pt x="240" y="505"/>
                      <a:pt x="246" y="516"/>
                      <a:pt x="253" y="527"/>
                    </a:cubicBezTo>
                    <a:lnTo>
                      <a:pt x="253" y="527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62" name="Freeform 8">
                <a:extLst>
                  <a:ext uri="{FF2B5EF4-FFF2-40B4-BE49-F238E27FC236}">
                    <a16:creationId xmlns:a16="http://schemas.microsoft.com/office/drawing/2014/main" id="{C67AECB0-356F-A00A-E980-DB1F8D8C329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88265" y="465138"/>
                <a:ext cx="273050" cy="304800"/>
              </a:xfrm>
              <a:custGeom>
                <a:avLst/>
                <a:gdLst>
                  <a:gd name="T0" fmla="*/ 31 w 337"/>
                  <a:gd name="T1" fmla="*/ 334 h 370"/>
                  <a:gd name="T2" fmla="*/ 55 w 337"/>
                  <a:gd name="T3" fmla="*/ 309 h 370"/>
                  <a:gd name="T4" fmla="*/ 27 w 337"/>
                  <a:gd name="T5" fmla="*/ 282 h 370"/>
                  <a:gd name="T6" fmla="*/ 8 w 337"/>
                  <a:gd name="T7" fmla="*/ 272 h 370"/>
                  <a:gd name="T8" fmla="*/ 31 w 337"/>
                  <a:gd name="T9" fmla="*/ 333 h 370"/>
                  <a:gd name="T10" fmla="*/ 58 w 337"/>
                  <a:gd name="T11" fmla="*/ 370 h 370"/>
                  <a:gd name="T12" fmla="*/ 303 w 337"/>
                  <a:gd name="T13" fmla="*/ 58 h 370"/>
                  <a:gd name="T14" fmla="*/ 58 w 337"/>
                  <a:gd name="T15" fmla="*/ 370 h 370"/>
                  <a:gd name="T16" fmla="*/ 325 w 337"/>
                  <a:gd name="T17" fmla="*/ 18 h 370"/>
                  <a:gd name="T18" fmla="*/ 327 w 337"/>
                  <a:gd name="T19" fmla="*/ 60 h 370"/>
                  <a:gd name="T20" fmla="*/ 322 w 337"/>
                  <a:gd name="T21" fmla="*/ 40 h 370"/>
                  <a:gd name="T22" fmla="*/ 325 w 337"/>
                  <a:gd name="T23" fmla="*/ 18 h 370"/>
                  <a:gd name="T24" fmla="*/ 41 w 337"/>
                  <a:gd name="T25" fmla="*/ 347 h 370"/>
                  <a:gd name="T26" fmla="*/ 186 w 337"/>
                  <a:gd name="T27" fmla="*/ 194 h 370"/>
                  <a:gd name="T28" fmla="*/ 323 w 337"/>
                  <a:gd name="T29" fmla="*/ 13 h 370"/>
                  <a:gd name="T30" fmla="*/ 267 w 337"/>
                  <a:gd name="T31" fmla="*/ 53 h 370"/>
                  <a:gd name="T32" fmla="*/ 145 w 337"/>
                  <a:gd name="T33" fmla="*/ 232 h 370"/>
                  <a:gd name="T34" fmla="*/ 114 w 337"/>
                  <a:gd name="T35" fmla="*/ 274 h 370"/>
                  <a:gd name="T36" fmla="*/ 92 w 337"/>
                  <a:gd name="T37" fmla="*/ 299 h 370"/>
                  <a:gd name="T38" fmla="*/ 75 w 337"/>
                  <a:gd name="T39" fmla="*/ 317 h 370"/>
                  <a:gd name="T40" fmla="*/ 85 w 337"/>
                  <a:gd name="T41" fmla="*/ 299 h 370"/>
                  <a:gd name="T42" fmla="*/ 31 w 337"/>
                  <a:gd name="T43" fmla="*/ 279 h 370"/>
                  <a:gd name="T44" fmla="*/ 73 w 337"/>
                  <a:gd name="T45" fmla="*/ 312 h 370"/>
                  <a:gd name="T46" fmla="*/ 102 w 337"/>
                  <a:gd name="T47" fmla="*/ 279 h 370"/>
                  <a:gd name="T48" fmla="*/ 90 w 337"/>
                  <a:gd name="T49" fmla="*/ 294 h 370"/>
                  <a:gd name="T50" fmla="*/ 110 w 337"/>
                  <a:gd name="T51" fmla="*/ 270 h 370"/>
                  <a:gd name="T52" fmla="*/ 89 w 337"/>
                  <a:gd name="T53" fmla="*/ 226 h 370"/>
                  <a:gd name="T54" fmla="*/ 82 w 337"/>
                  <a:gd name="T55" fmla="*/ 226 h 370"/>
                  <a:gd name="T56" fmla="*/ 102 w 337"/>
                  <a:gd name="T57" fmla="*/ 211 h 370"/>
                  <a:gd name="T58" fmla="*/ 144 w 337"/>
                  <a:gd name="T59" fmla="*/ 199 h 370"/>
                  <a:gd name="T60" fmla="*/ 110 w 337"/>
                  <a:gd name="T61" fmla="*/ 270 h 370"/>
                  <a:gd name="T62" fmla="*/ 128 w 337"/>
                  <a:gd name="T63" fmla="*/ 246 h 370"/>
                  <a:gd name="T64" fmla="*/ 109 w 337"/>
                  <a:gd name="T65" fmla="*/ 214 h 370"/>
                  <a:gd name="T66" fmla="*/ 144 w 337"/>
                  <a:gd name="T67" fmla="*/ 224 h 370"/>
                  <a:gd name="T68" fmla="*/ 153 w 337"/>
                  <a:gd name="T69" fmla="*/ 204 h 370"/>
                  <a:gd name="T70" fmla="*/ 144 w 337"/>
                  <a:gd name="T71" fmla="*/ 224 h 370"/>
                  <a:gd name="T72" fmla="*/ 171 w 337"/>
                  <a:gd name="T73" fmla="*/ 183 h 370"/>
                  <a:gd name="T74" fmla="*/ 154 w 337"/>
                  <a:gd name="T75" fmla="*/ 199 h 370"/>
                  <a:gd name="T76" fmla="*/ 159 w 337"/>
                  <a:gd name="T77" fmla="*/ 202 h 370"/>
                  <a:gd name="T78" fmla="*/ 183 w 337"/>
                  <a:gd name="T79" fmla="*/ 164 h 370"/>
                  <a:gd name="T80" fmla="*/ 94 w 337"/>
                  <a:gd name="T81" fmla="*/ 175 h 370"/>
                  <a:gd name="T82" fmla="*/ 174 w 337"/>
                  <a:gd name="T83" fmla="*/ 178 h 370"/>
                  <a:gd name="T84" fmla="*/ 193 w 337"/>
                  <a:gd name="T85" fmla="*/ 148 h 370"/>
                  <a:gd name="T86" fmla="*/ 54 w 337"/>
                  <a:gd name="T87" fmla="*/ 148 h 370"/>
                  <a:gd name="T88" fmla="*/ 186 w 337"/>
                  <a:gd name="T89" fmla="*/ 159 h 370"/>
                  <a:gd name="T90" fmla="*/ 204 w 337"/>
                  <a:gd name="T91" fmla="*/ 131 h 370"/>
                  <a:gd name="T92" fmla="*/ 110 w 337"/>
                  <a:gd name="T93" fmla="*/ 123 h 370"/>
                  <a:gd name="T94" fmla="*/ 42 w 337"/>
                  <a:gd name="T95" fmla="*/ 99 h 370"/>
                  <a:gd name="T96" fmla="*/ 113 w 337"/>
                  <a:gd name="T97" fmla="*/ 137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37" h="370">
                    <a:moveTo>
                      <a:pt x="31" y="333"/>
                    </a:moveTo>
                    <a:lnTo>
                      <a:pt x="31" y="333"/>
                    </a:lnTo>
                    <a:cubicBezTo>
                      <a:pt x="31" y="334"/>
                      <a:pt x="31" y="334"/>
                      <a:pt x="31" y="334"/>
                    </a:cubicBezTo>
                    <a:cubicBezTo>
                      <a:pt x="33" y="337"/>
                      <a:pt x="35" y="340"/>
                      <a:pt x="37" y="343"/>
                    </a:cubicBezTo>
                    <a:cubicBezTo>
                      <a:pt x="48" y="334"/>
                      <a:pt x="59" y="325"/>
                      <a:pt x="68" y="316"/>
                    </a:cubicBezTo>
                    <a:cubicBezTo>
                      <a:pt x="64" y="313"/>
                      <a:pt x="59" y="311"/>
                      <a:pt x="55" y="309"/>
                    </a:cubicBezTo>
                    <a:cubicBezTo>
                      <a:pt x="48" y="316"/>
                      <a:pt x="42" y="320"/>
                      <a:pt x="29" y="320"/>
                    </a:cubicBezTo>
                    <a:cubicBezTo>
                      <a:pt x="27" y="320"/>
                      <a:pt x="26" y="318"/>
                      <a:pt x="27" y="316"/>
                    </a:cubicBezTo>
                    <a:cubicBezTo>
                      <a:pt x="29" y="309"/>
                      <a:pt x="27" y="291"/>
                      <a:pt x="27" y="282"/>
                    </a:cubicBezTo>
                    <a:cubicBezTo>
                      <a:pt x="26" y="280"/>
                      <a:pt x="25" y="278"/>
                      <a:pt x="24" y="276"/>
                    </a:cubicBezTo>
                    <a:cubicBezTo>
                      <a:pt x="20" y="277"/>
                      <a:pt x="16" y="277"/>
                      <a:pt x="10" y="277"/>
                    </a:cubicBezTo>
                    <a:cubicBezTo>
                      <a:pt x="7" y="277"/>
                      <a:pt x="6" y="274"/>
                      <a:pt x="8" y="272"/>
                    </a:cubicBezTo>
                    <a:cubicBezTo>
                      <a:pt x="17" y="264"/>
                      <a:pt x="16" y="253"/>
                      <a:pt x="17" y="238"/>
                    </a:cubicBezTo>
                    <a:cubicBezTo>
                      <a:pt x="12" y="241"/>
                      <a:pt x="4" y="247"/>
                      <a:pt x="0" y="249"/>
                    </a:cubicBezTo>
                    <a:cubicBezTo>
                      <a:pt x="4" y="288"/>
                      <a:pt x="17" y="313"/>
                      <a:pt x="31" y="333"/>
                    </a:cubicBezTo>
                    <a:lnTo>
                      <a:pt x="31" y="333"/>
                    </a:lnTo>
                    <a:close/>
                    <a:moveTo>
                      <a:pt x="58" y="370"/>
                    </a:moveTo>
                    <a:lnTo>
                      <a:pt x="58" y="370"/>
                    </a:lnTo>
                    <a:cubicBezTo>
                      <a:pt x="173" y="293"/>
                      <a:pt x="218" y="153"/>
                      <a:pt x="321" y="65"/>
                    </a:cubicBezTo>
                    <a:lnTo>
                      <a:pt x="306" y="62"/>
                    </a:lnTo>
                    <a:cubicBezTo>
                      <a:pt x="303" y="61"/>
                      <a:pt x="303" y="61"/>
                      <a:pt x="303" y="58"/>
                    </a:cubicBezTo>
                    <a:lnTo>
                      <a:pt x="306" y="37"/>
                    </a:lnTo>
                    <a:cubicBezTo>
                      <a:pt x="211" y="133"/>
                      <a:pt x="158" y="292"/>
                      <a:pt x="50" y="360"/>
                    </a:cubicBezTo>
                    <a:cubicBezTo>
                      <a:pt x="53" y="363"/>
                      <a:pt x="55" y="366"/>
                      <a:pt x="58" y="370"/>
                    </a:cubicBezTo>
                    <a:lnTo>
                      <a:pt x="58" y="370"/>
                    </a:lnTo>
                    <a:close/>
                    <a:moveTo>
                      <a:pt x="325" y="18"/>
                    </a:moveTo>
                    <a:lnTo>
                      <a:pt x="325" y="18"/>
                    </a:lnTo>
                    <a:cubicBezTo>
                      <a:pt x="321" y="22"/>
                      <a:pt x="316" y="26"/>
                      <a:pt x="312" y="30"/>
                    </a:cubicBezTo>
                    <a:lnTo>
                      <a:pt x="309" y="57"/>
                    </a:lnTo>
                    <a:lnTo>
                      <a:pt x="327" y="60"/>
                    </a:lnTo>
                    <a:cubicBezTo>
                      <a:pt x="330" y="58"/>
                      <a:pt x="333" y="55"/>
                      <a:pt x="337" y="52"/>
                    </a:cubicBezTo>
                    <a:lnTo>
                      <a:pt x="334" y="46"/>
                    </a:lnTo>
                    <a:cubicBezTo>
                      <a:pt x="329" y="47"/>
                      <a:pt x="324" y="45"/>
                      <a:pt x="322" y="40"/>
                    </a:cubicBezTo>
                    <a:cubicBezTo>
                      <a:pt x="320" y="34"/>
                      <a:pt x="323" y="29"/>
                      <a:pt x="328" y="27"/>
                    </a:cubicBezTo>
                    <a:lnTo>
                      <a:pt x="325" y="18"/>
                    </a:lnTo>
                    <a:lnTo>
                      <a:pt x="325" y="18"/>
                    </a:lnTo>
                    <a:close/>
                    <a:moveTo>
                      <a:pt x="75" y="317"/>
                    </a:moveTo>
                    <a:lnTo>
                      <a:pt x="75" y="317"/>
                    </a:lnTo>
                    <a:cubicBezTo>
                      <a:pt x="64" y="328"/>
                      <a:pt x="53" y="338"/>
                      <a:pt x="41" y="347"/>
                    </a:cubicBezTo>
                    <a:lnTo>
                      <a:pt x="41" y="348"/>
                    </a:lnTo>
                    <a:cubicBezTo>
                      <a:pt x="43" y="351"/>
                      <a:pt x="45" y="353"/>
                      <a:pt x="47" y="355"/>
                    </a:cubicBezTo>
                    <a:cubicBezTo>
                      <a:pt x="103" y="320"/>
                      <a:pt x="145" y="259"/>
                      <a:pt x="186" y="194"/>
                    </a:cubicBezTo>
                    <a:cubicBezTo>
                      <a:pt x="221" y="138"/>
                      <a:pt x="259" y="75"/>
                      <a:pt x="307" y="27"/>
                    </a:cubicBezTo>
                    <a:cubicBezTo>
                      <a:pt x="307" y="27"/>
                      <a:pt x="308" y="27"/>
                      <a:pt x="308" y="26"/>
                    </a:cubicBezTo>
                    <a:cubicBezTo>
                      <a:pt x="313" y="22"/>
                      <a:pt x="318" y="17"/>
                      <a:pt x="323" y="13"/>
                    </a:cubicBezTo>
                    <a:lnTo>
                      <a:pt x="319" y="0"/>
                    </a:lnTo>
                    <a:cubicBezTo>
                      <a:pt x="300" y="15"/>
                      <a:pt x="283" y="33"/>
                      <a:pt x="267" y="52"/>
                    </a:cubicBezTo>
                    <a:cubicBezTo>
                      <a:pt x="267" y="52"/>
                      <a:pt x="267" y="53"/>
                      <a:pt x="267" y="53"/>
                    </a:cubicBezTo>
                    <a:cubicBezTo>
                      <a:pt x="236" y="90"/>
                      <a:pt x="210" y="132"/>
                      <a:pt x="185" y="171"/>
                    </a:cubicBezTo>
                    <a:cubicBezTo>
                      <a:pt x="172" y="191"/>
                      <a:pt x="159" y="212"/>
                      <a:pt x="145" y="232"/>
                    </a:cubicBezTo>
                    <a:cubicBezTo>
                      <a:pt x="145" y="232"/>
                      <a:pt x="145" y="232"/>
                      <a:pt x="145" y="232"/>
                    </a:cubicBezTo>
                    <a:cubicBezTo>
                      <a:pt x="139" y="241"/>
                      <a:pt x="133" y="249"/>
                      <a:pt x="127" y="256"/>
                    </a:cubicBezTo>
                    <a:cubicBezTo>
                      <a:pt x="127" y="257"/>
                      <a:pt x="127" y="257"/>
                      <a:pt x="127" y="257"/>
                    </a:cubicBezTo>
                    <a:cubicBezTo>
                      <a:pt x="122" y="263"/>
                      <a:pt x="118" y="269"/>
                      <a:pt x="114" y="274"/>
                    </a:cubicBezTo>
                    <a:cubicBezTo>
                      <a:pt x="113" y="274"/>
                      <a:pt x="113" y="275"/>
                      <a:pt x="113" y="275"/>
                    </a:cubicBezTo>
                    <a:cubicBezTo>
                      <a:pt x="107" y="283"/>
                      <a:pt x="100" y="291"/>
                      <a:pt x="93" y="298"/>
                    </a:cubicBezTo>
                    <a:cubicBezTo>
                      <a:pt x="93" y="299"/>
                      <a:pt x="93" y="299"/>
                      <a:pt x="92" y="299"/>
                    </a:cubicBezTo>
                    <a:cubicBezTo>
                      <a:pt x="87" y="305"/>
                      <a:pt x="81" y="311"/>
                      <a:pt x="75" y="317"/>
                    </a:cubicBezTo>
                    <a:lnTo>
                      <a:pt x="75" y="317"/>
                    </a:lnTo>
                    <a:lnTo>
                      <a:pt x="75" y="317"/>
                    </a:lnTo>
                    <a:close/>
                    <a:moveTo>
                      <a:pt x="73" y="312"/>
                    </a:moveTo>
                    <a:lnTo>
                      <a:pt x="73" y="312"/>
                    </a:lnTo>
                    <a:cubicBezTo>
                      <a:pt x="77" y="307"/>
                      <a:pt x="81" y="303"/>
                      <a:pt x="85" y="299"/>
                    </a:cubicBezTo>
                    <a:cubicBezTo>
                      <a:pt x="59" y="295"/>
                      <a:pt x="44" y="282"/>
                      <a:pt x="39" y="267"/>
                    </a:cubicBezTo>
                    <a:cubicBezTo>
                      <a:pt x="35" y="270"/>
                      <a:pt x="32" y="273"/>
                      <a:pt x="29" y="274"/>
                    </a:cubicBezTo>
                    <a:cubicBezTo>
                      <a:pt x="30" y="276"/>
                      <a:pt x="31" y="277"/>
                      <a:pt x="31" y="279"/>
                    </a:cubicBezTo>
                    <a:cubicBezTo>
                      <a:pt x="32" y="279"/>
                      <a:pt x="32" y="279"/>
                      <a:pt x="32" y="280"/>
                    </a:cubicBezTo>
                    <a:cubicBezTo>
                      <a:pt x="43" y="297"/>
                      <a:pt x="55" y="302"/>
                      <a:pt x="73" y="312"/>
                    </a:cubicBezTo>
                    <a:lnTo>
                      <a:pt x="73" y="312"/>
                    </a:lnTo>
                    <a:close/>
                    <a:moveTo>
                      <a:pt x="90" y="294"/>
                    </a:moveTo>
                    <a:lnTo>
                      <a:pt x="90" y="294"/>
                    </a:lnTo>
                    <a:cubicBezTo>
                      <a:pt x="94" y="289"/>
                      <a:pt x="98" y="284"/>
                      <a:pt x="102" y="279"/>
                    </a:cubicBezTo>
                    <a:cubicBezTo>
                      <a:pt x="54" y="293"/>
                      <a:pt x="24" y="217"/>
                      <a:pt x="106" y="186"/>
                    </a:cubicBezTo>
                    <a:cubicBezTo>
                      <a:pt x="100" y="184"/>
                      <a:pt x="94" y="182"/>
                      <a:pt x="88" y="179"/>
                    </a:cubicBezTo>
                    <a:cubicBezTo>
                      <a:pt x="35" y="203"/>
                      <a:pt x="17" y="284"/>
                      <a:pt x="90" y="294"/>
                    </a:cubicBezTo>
                    <a:lnTo>
                      <a:pt x="90" y="294"/>
                    </a:lnTo>
                    <a:close/>
                    <a:moveTo>
                      <a:pt x="110" y="270"/>
                    </a:moveTo>
                    <a:lnTo>
                      <a:pt x="110" y="270"/>
                    </a:lnTo>
                    <a:cubicBezTo>
                      <a:pt x="114" y="265"/>
                      <a:pt x="118" y="260"/>
                      <a:pt x="122" y="254"/>
                    </a:cubicBezTo>
                    <a:cubicBezTo>
                      <a:pt x="124" y="240"/>
                      <a:pt x="120" y="224"/>
                      <a:pt x="103" y="216"/>
                    </a:cubicBezTo>
                    <a:cubicBezTo>
                      <a:pt x="98" y="219"/>
                      <a:pt x="93" y="222"/>
                      <a:pt x="89" y="226"/>
                    </a:cubicBezTo>
                    <a:cubicBezTo>
                      <a:pt x="115" y="230"/>
                      <a:pt x="115" y="263"/>
                      <a:pt x="91" y="263"/>
                    </a:cubicBezTo>
                    <a:cubicBezTo>
                      <a:pt x="72" y="263"/>
                      <a:pt x="73" y="239"/>
                      <a:pt x="81" y="227"/>
                    </a:cubicBezTo>
                    <a:cubicBezTo>
                      <a:pt x="81" y="227"/>
                      <a:pt x="82" y="226"/>
                      <a:pt x="82" y="226"/>
                    </a:cubicBezTo>
                    <a:lnTo>
                      <a:pt x="82" y="226"/>
                    </a:lnTo>
                    <a:cubicBezTo>
                      <a:pt x="86" y="221"/>
                      <a:pt x="92" y="216"/>
                      <a:pt x="101" y="211"/>
                    </a:cubicBezTo>
                    <a:cubicBezTo>
                      <a:pt x="101" y="211"/>
                      <a:pt x="101" y="211"/>
                      <a:pt x="102" y="211"/>
                    </a:cubicBezTo>
                    <a:cubicBezTo>
                      <a:pt x="108" y="208"/>
                      <a:pt x="116" y="205"/>
                      <a:pt x="125" y="203"/>
                    </a:cubicBezTo>
                    <a:cubicBezTo>
                      <a:pt x="125" y="202"/>
                      <a:pt x="126" y="202"/>
                      <a:pt x="126" y="202"/>
                    </a:cubicBezTo>
                    <a:cubicBezTo>
                      <a:pt x="131" y="201"/>
                      <a:pt x="137" y="200"/>
                      <a:pt x="144" y="199"/>
                    </a:cubicBezTo>
                    <a:cubicBezTo>
                      <a:pt x="139" y="197"/>
                      <a:pt x="133" y="195"/>
                      <a:pt x="127" y="193"/>
                    </a:cubicBezTo>
                    <a:cubicBezTo>
                      <a:pt x="123" y="192"/>
                      <a:pt x="119" y="190"/>
                      <a:pt x="115" y="189"/>
                    </a:cubicBezTo>
                    <a:cubicBezTo>
                      <a:pt x="26" y="218"/>
                      <a:pt x="62" y="296"/>
                      <a:pt x="110" y="270"/>
                    </a:cubicBezTo>
                    <a:lnTo>
                      <a:pt x="110" y="270"/>
                    </a:lnTo>
                    <a:close/>
                    <a:moveTo>
                      <a:pt x="128" y="246"/>
                    </a:moveTo>
                    <a:lnTo>
                      <a:pt x="128" y="246"/>
                    </a:lnTo>
                    <a:cubicBezTo>
                      <a:pt x="132" y="241"/>
                      <a:pt x="136" y="235"/>
                      <a:pt x="140" y="230"/>
                    </a:cubicBezTo>
                    <a:cubicBezTo>
                      <a:pt x="139" y="225"/>
                      <a:pt x="133" y="215"/>
                      <a:pt x="125" y="208"/>
                    </a:cubicBezTo>
                    <a:cubicBezTo>
                      <a:pt x="120" y="210"/>
                      <a:pt x="114" y="211"/>
                      <a:pt x="109" y="214"/>
                    </a:cubicBezTo>
                    <a:cubicBezTo>
                      <a:pt x="123" y="221"/>
                      <a:pt x="128" y="234"/>
                      <a:pt x="128" y="246"/>
                    </a:cubicBezTo>
                    <a:lnTo>
                      <a:pt x="128" y="246"/>
                    </a:lnTo>
                    <a:close/>
                    <a:moveTo>
                      <a:pt x="144" y="224"/>
                    </a:moveTo>
                    <a:lnTo>
                      <a:pt x="144" y="224"/>
                    </a:lnTo>
                    <a:cubicBezTo>
                      <a:pt x="148" y="218"/>
                      <a:pt x="152" y="212"/>
                      <a:pt x="156" y="206"/>
                    </a:cubicBezTo>
                    <a:cubicBezTo>
                      <a:pt x="155" y="205"/>
                      <a:pt x="154" y="205"/>
                      <a:pt x="153" y="204"/>
                    </a:cubicBezTo>
                    <a:cubicBezTo>
                      <a:pt x="147" y="205"/>
                      <a:pt x="140" y="205"/>
                      <a:pt x="132" y="207"/>
                    </a:cubicBezTo>
                    <a:cubicBezTo>
                      <a:pt x="137" y="212"/>
                      <a:pt x="141" y="219"/>
                      <a:pt x="144" y="224"/>
                    </a:cubicBezTo>
                    <a:lnTo>
                      <a:pt x="144" y="224"/>
                    </a:lnTo>
                    <a:close/>
                    <a:moveTo>
                      <a:pt x="159" y="202"/>
                    </a:moveTo>
                    <a:lnTo>
                      <a:pt x="159" y="202"/>
                    </a:lnTo>
                    <a:cubicBezTo>
                      <a:pt x="163" y="195"/>
                      <a:pt x="167" y="189"/>
                      <a:pt x="171" y="183"/>
                    </a:cubicBezTo>
                    <a:cubicBezTo>
                      <a:pt x="156" y="179"/>
                      <a:pt x="127" y="181"/>
                      <a:pt x="110" y="181"/>
                    </a:cubicBezTo>
                    <a:cubicBezTo>
                      <a:pt x="116" y="184"/>
                      <a:pt x="122" y="186"/>
                      <a:pt x="129" y="188"/>
                    </a:cubicBezTo>
                    <a:cubicBezTo>
                      <a:pt x="138" y="191"/>
                      <a:pt x="147" y="194"/>
                      <a:pt x="154" y="199"/>
                    </a:cubicBezTo>
                    <a:cubicBezTo>
                      <a:pt x="155" y="199"/>
                      <a:pt x="155" y="199"/>
                      <a:pt x="155" y="199"/>
                    </a:cubicBezTo>
                    <a:cubicBezTo>
                      <a:pt x="156" y="200"/>
                      <a:pt x="158" y="201"/>
                      <a:pt x="159" y="202"/>
                    </a:cubicBezTo>
                    <a:lnTo>
                      <a:pt x="159" y="202"/>
                    </a:lnTo>
                    <a:close/>
                    <a:moveTo>
                      <a:pt x="174" y="178"/>
                    </a:moveTo>
                    <a:lnTo>
                      <a:pt x="174" y="178"/>
                    </a:lnTo>
                    <a:cubicBezTo>
                      <a:pt x="177" y="173"/>
                      <a:pt x="180" y="169"/>
                      <a:pt x="183" y="164"/>
                    </a:cubicBezTo>
                    <a:cubicBezTo>
                      <a:pt x="166" y="159"/>
                      <a:pt x="138" y="160"/>
                      <a:pt x="121" y="160"/>
                    </a:cubicBezTo>
                    <a:cubicBezTo>
                      <a:pt x="100" y="161"/>
                      <a:pt x="79" y="161"/>
                      <a:pt x="62" y="157"/>
                    </a:cubicBezTo>
                    <a:cubicBezTo>
                      <a:pt x="71" y="165"/>
                      <a:pt x="82" y="170"/>
                      <a:pt x="94" y="175"/>
                    </a:cubicBezTo>
                    <a:cubicBezTo>
                      <a:pt x="102" y="177"/>
                      <a:pt x="123" y="175"/>
                      <a:pt x="130" y="175"/>
                    </a:cubicBezTo>
                    <a:cubicBezTo>
                      <a:pt x="146" y="175"/>
                      <a:pt x="163" y="175"/>
                      <a:pt x="174" y="178"/>
                    </a:cubicBezTo>
                    <a:lnTo>
                      <a:pt x="174" y="178"/>
                    </a:lnTo>
                    <a:close/>
                    <a:moveTo>
                      <a:pt x="186" y="159"/>
                    </a:moveTo>
                    <a:lnTo>
                      <a:pt x="186" y="159"/>
                    </a:lnTo>
                    <a:cubicBezTo>
                      <a:pt x="188" y="155"/>
                      <a:pt x="191" y="152"/>
                      <a:pt x="193" y="148"/>
                    </a:cubicBezTo>
                    <a:cubicBezTo>
                      <a:pt x="171" y="139"/>
                      <a:pt x="136" y="142"/>
                      <a:pt x="113" y="142"/>
                    </a:cubicBezTo>
                    <a:cubicBezTo>
                      <a:pt x="87" y="142"/>
                      <a:pt x="60" y="141"/>
                      <a:pt x="43" y="126"/>
                    </a:cubicBezTo>
                    <a:cubicBezTo>
                      <a:pt x="46" y="135"/>
                      <a:pt x="50" y="142"/>
                      <a:pt x="54" y="148"/>
                    </a:cubicBezTo>
                    <a:cubicBezTo>
                      <a:pt x="80" y="159"/>
                      <a:pt x="128" y="153"/>
                      <a:pt x="158" y="155"/>
                    </a:cubicBezTo>
                    <a:cubicBezTo>
                      <a:pt x="168" y="155"/>
                      <a:pt x="178" y="156"/>
                      <a:pt x="186" y="159"/>
                    </a:cubicBezTo>
                    <a:lnTo>
                      <a:pt x="186" y="159"/>
                    </a:lnTo>
                    <a:close/>
                    <a:moveTo>
                      <a:pt x="196" y="143"/>
                    </a:moveTo>
                    <a:lnTo>
                      <a:pt x="196" y="143"/>
                    </a:lnTo>
                    <a:cubicBezTo>
                      <a:pt x="199" y="139"/>
                      <a:pt x="201" y="135"/>
                      <a:pt x="204" y="131"/>
                    </a:cubicBezTo>
                    <a:cubicBezTo>
                      <a:pt x="195" y="128"/>
                      <a:pt x="187" y="126"/>
                      <a:pt x="178" y="125"/>
                    </a:cubicBezTo>
                    <a:cubicBezTo>
                      <a:pt x="178" y="125"/>
                      <a:pt x="178" y="125"/>
                      <a:pt x="177" y="125"/>
                    </a:cubicBezTo>
                    <a:cubicBezTo>
                      <a:pt x="155" y="121"/>
                      <a:pt x="133" y="122"/>
                      <a:pt x="110" y="123"/>
                    </a:cubicBezTo>
                    <a:cubicBezTo>
                      <a:pt x="95" y="123"/>
                      <a:pt x="81" y="122"/>
                      <a:pt x="69" y="118"/>
                    </a:cubicBezTo>
                    <a:cubicBezTo>
                      <a:pt x="68" y="118"/>
                      <a:pt x="68" y="118"/>
                      <a:pt x="68" y="118"/>
                    </a:cubicBezTo>
                    <a:cubicBezTo>
                      <a:pt x="58" y="115"/>
                      <a:pt x="49" y="109"/>
                      <a:pt x="42" y="99"/>
                    </a:cubicBezTo>
                    <a:cubicBezTo>
                      <a:pt x="41" y="100"/>
                      <a:pt x="40" y="101"/>
                      <a:pt x="39" y="102"/>
                    </a:cubicBezTo>
                    <a:cubicBezTo>
                      <a:pt x="40" y="107"/>
                      <a:pt x="40" y="111"/>
                      <a:pt x="41" y="115"/>
                    </a:cubicBezTo>
                    <a:cubicBezTo>
                      <a:pt x="55" y="134"/>
                      <a:pt x="83" y="137"/>
                      <a:pt x="113" y="137"/>
                    </a:cubicBezTo>
                    <a:cubicBezTo>
                      <a:pt x="138" y="137"/>
                      <a:pt x="173" y="133"/>
                      <a:pt x="196" y="143"/>
                    </a:cubicBezTo>
                    <a:lnTo>
                      <a:pt x="196" y="143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63" name="Freeform 9">
                <a:extLst>
                  <a:ext uri="{FF2B5EF4-FFF2-40B4-BE49-F238E27FC236}">
                    <a16:creationId xmlns:a16="http://schemas.microsoft.com/office/drawing/2014/main" id="{A414B88E-0BC8-9067-7978-80849A6EB4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13651" y="406400"/>
                <a:ext cx="296863" cy="406399"/>
              </a:xfrm>
              <a:custGeom>
                <a:avLst/>
                <a:gdLst>
                  <a:gd name="T0" fmla="*/ 366 w 366"/>
                  <a:gd name="T1" fmla="*/ 110 h 496"/>
                  <a:gd name="T2" fmla="*/ 303 w 366"/>
                  <a:gd name="T3" fmla="*/ 97 h 496"/>
                  <a:gd name="T4" fmla="*/ 328 w 366"/>
                  <a:gd name="T5" fmla="*/ 122 h 496"/>
                  <a:gd name="T6" fmla="*/ 47 w 366"/>
                  <a:gd name="T7" fmla="*/ 454 h 496"/>
                  <a:gd name="T8" fmla="*/ 91 w 366"/>
                  <a:gd name="T9" fmla="*/ 402 h 496"/>
                  <a:gd name="T10" fmla="*/ 89 w 366"/>
                  <a:gd name="T11" fmla="*/ 397 h 496"/>
                  <a:gd name="T12" fmla="*/ 47 w 366"/>
                  <a:gd name="T13" fmla="*/ 454 h 496"/>
                  <a:gd name="T14" fmla="*/ 101 w 366"/>
                  <a:gd name="T15" fmla="*/ 421 h 496"/>
                  <a:gd name="T16" fmla="*/ 119 w 366"/>
                  <a:gd name="T17" fmla="*/ 448 h 496"/>
                  <a:gd name="T18" fmla="*/ 69 w 366"/>
                  <a:gd name="T19" fmla="*/ 471 h 496"/>
                  <a:gd name="T20" fmla="*/ 101 w 366"/>
                  <a:gd name="T21" fmla="*/ 421 h 496"/>
                  <a:gd name="T22" fmla="*/ 82 w 366"/>
                  <a:gd name="T23" fmla="*/ 381 h 496"/>
                  <a:gd name="T24" fmla="*/ 28 w 366"/>
                  <a:gd name="T25" fmla="*/ 378 h 496"/>
                  <a:gd name="T26" fmla="*/ 7 w 366"/>
                  <a:gd name="T27" fmla="*/ 362 h 496"/>
                  <a:gd name="T28" fmla="*/ 6 w 366"/>
                  <a:gd name="T29" fmla="*/ 357 h 496"/>
                  <a:gd name="T30" fmla="*/ 68 w 366"/>
                  <a:gd name="T31" fmla="*/ 329 h 496"/>
                  <a:gd name="T32" fmla="*/ 67 w 366"/>
                  <a:gd name="T33" fmla="*/ 324 h 496"/>
                  <a:gd name="T34" fmla="*/ 6 w 366"/>
                  <a:gd name="T35" fmla="*/ 357 h 496"/>
                  <a:gd name="T36" fmla="*/ 0 w 366"/>
                  <a:gd name="T37" fmla="*/ 302 h 496"/>
                  <a:gd name="T38" fmla="*/ 15 w 366"/>
                  <a:gd name="T39" fmla="*/ 284 h 496"/>
                  <a:gd name="T40" fmla="*/ 67 w 366"/>
                  <a:gd name="T41" fmla="*/ 267 h 496"/>
                  <a:gd name="T42" fmla="*/ 0 w 366"/>
                  <a:gd name="T43" fmla="*/ 302 h 496"/>
                  <a:gd name="T44" fmla="*/ 68 w 366"/>
                  <a:gd name="T45" fmla="*/ 262 h 496"/>
                  <a:gd name="T46" fmla="*/ 23 w 366"/>
                  <a:gd name="T47" fmla="*/ 228 h 496"/>
                  <a:gd name="T48" fmla="*/ 17 w 366"/>
                  <a:gd name="T49" fmla="*/ 202 h 496"/>
                  <a:gd name="T50" fmla="*/ 19 w 366"/>
                  <a:gd name="T51" fmla="*/ 196 h 496"/>
                  <a:gd name="T52" fmla="*/ 82 w 366"/>
                  <a:gd name="T53" fmla="*/ 213 h 496"/>
                  <a:gd name="T54" fmla="*/ 84 w 366"/>
                  <a:gd name="T55" fmla="*/ 208 h 496"/>
                  <a:gd name="T56" fmla="*/ 19 w 366"/>
                  <a:gd name="T57" fmla="*/ 196 h 496"/>
                  <a:gd name="T58" fmla="*/ 40 w 366"/>
                  <a:gd name="T59" fmla="*/ 149 h 496"/>
                  <a:gd name="T60" fmla="*/ 60 w 366"/>
                  <a:gd name="T61" fmla="*/ 142 h 496"/>
                  <a:gd name="T62" fmla="*/ 111 w 366"/>
                  <a:gd name="T63" fmla="*/ 162 h 496"/>
                  <a:gd name="T64" fmla="*/ 40 w 366"/>
                  <a:gd name="T65" fmla="*/ 149 h 496"/>
                  <a:gd name="T66" fmla="*/ 114 w 366"/>
                  <a:gd name="T67" fmla="*/ 157 h 496"/>
                  <a:gd name="T68" fmla="*/ 95 w 366"/>
                  <a:gd name="T69" fmla="*/ 99 h 496"/>
                  <a:gd name="T70" fmla="*/ 102 w 366"/>
                  <a:gd name="T71" fmla="*/ 72 h 496"/>
                  <a:gd name="T72" fmla="*/ 106 w 366"/>
                  <a:gd name="T73" fmla="*/ 69 h 496"/>
                  <a:gd name="T74" fmla="*/ 150 w 366"/>
                  <a:gd name="T75" fmla="*/ 121 h 496"/>
                  <a:gd name="T76" fmla="*/ 155 w 366"/>
                  <a:gd name="T77" fmla="*/ 117 h 496"/>
                  <a:gd name="T78" fmla="*/ 106 w 366"/>
                  <a:gd name="T79" fmla="*/ 69 h 496"/>
                  <a:gd name="T80" fmla="*/ 149 w 366"/>
                  <a:gd name="T81" fmla="*/ 37 h 496"/>
                  <a:gd name="T82" fmla="*/ 170 w 366"/>
                  <a:gd name="T83" fmla="*/ 42 h 496"/>
                  <a:gd name="T84" fmla="*/ 200 w 366"/>
                  <a:gd name="T85" fmla="*/ 90 h 496"/>
                  <a:gd name="T86" fmla="*/ 149 w 366"/>
                  <a:gd name="T87" fmla="*/ 37 h 496"/>
                  <a:gd name="T88" fmla="*/ 206 w 366"/>
                  <a:gd name="T89" fmla="*/ 88 h 496"/>
                  <a:gd name="T90" fmla="*/ 222 w 366"/>
                  <a:gd name="T91" fmla="*/ 21 h 496"/>
                  <a:gd name="T92" fmla="*/ 243 w 366"/>
                  <a:gd name="T93" fmla="*/ 0 h 4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66" h="496">
                    <a:moveTo>
                      <a:pt x="358" y="119"/>
                    </a:moveTo>
                    <a:lnTo>
                      <a:pt x="358" y="119"/>
                    </a:lnTo>
                    <a:cubicBezTo>
                      <a:pt x="360" y="116"/>
                      <a:pt x="363" y="113"/>
                      <a:pt x="366" y="110"/>
                    </a:cubicBezTo>
                    <a:cubicBezTo>
                      <a:pt x="351" y="105"/>
                      <a:pt x="337" y="102"/>
                      <a:pt x="323" y="99"/>
                    </a:cubicBezTo>
                    <a:cubicBezTo>
                      <a:pt x="323" y="99"/>
                      <a:pt x="322" y="99"/>
                      <a:pt x="322" y="99"/>
                    </a:cubicBezTo>
                    <a:cubicBezTo>
                      <a:pt x="316" y="98"/>
                      <a:pt x="309" y="98"/>
                      <a:pt x="303" y="97"/>
                    </a:cubicBezTo>
                    <a:cubicBezTo>
                      <a:pt x="305" y="101"/>
                      <a:pt x="307" y="106"/>
                      <a:pt x="307" y="112"/>
                    </a:cubicBezTo>
                    <a:cubicBezTo>
                      <a:pt x="310" y="115"/>
                      <a:pt x="312" y="119"/>
                      <a:pt x="312" y="123"/>
                    </a:cubicBezTo>
                    <a:cubicBezTo>
                      <a:pt x="316" y="121"/>
                      <a:pt x="322" y="120"/>
                      <a:pt x="328" y="122"/>
                    </a:cubicBezTo>
                    <a:cubicBezTo>
                      <a:pt x="333" y="111"/>
                      <a:pt x="348" y="109"/>
                      <a:pt x="358" y="119"/>
                    </a:cubicBezTo>
                    <a:lnTo>
                      <a:pt x="358" y="119"/>
                    </a:lnTo>
                    <a:close/>
                    <a:moveTo>
                      <a:pt x="47" y="454"/>
                    </a:moveTo>
                    <a:lnTo>
                      <a:pt x="47" y="454"/>
                    </a:lnTo>
                    <a:lnTo>
                      <a:pt x="98" y="416"/>
                    </a:lnTo>
                    <a:cubicBezTo>
                      <a:pt x="96" y="411"/>
                      <a:pt x="93" y="407"/>
                      <a:pt x="91" y="402"/>
                    </a:cubicBezTo>
                    <a:lnTo>
                      <a:pt x="48" y="429"/>
                    </a:lnTo>
                    <a:cubicBezTo>
                      <a:pt x="45" y="431"/>
                      <a:pt x="42" y="426"/>
                      <a:pt x="45" y="424"/>
                    </a:cubicBezTo>
                    <a:lnTo>
                      <a:pt x="89" y="397"/>
                    </a:lnTo>
                    <a:cubicBezTo>
                      <a:pt x="87" y="394"/>
                      <a:pt x="85" y="390"/>
                      <a:pt x="84" y="386"/>
                    </a:cubicBezTo>
                    <a:lnTo>
                      <a:pt x="25" y="414"/>
                    </a:lnTo>
                    <a:cubicBezTo>
                      <a:pt x="31" y="427"/>
                      <a:pt x="38" y="441"/>
                      <a:pt x="47" y="454"/>
                    </a:cubicBezTo>
                    <a:lnTo>
                      <a:pt x="47" y="454"/>
                    </a:lnTo>
                    <a:close/>
                    <a:moveTo>
                      <a:pt x="101" y="421"/>
                    </a:moveTo>
                    <a:lnTo>
                      <a:pt x="101" y="421"/>
                    </a:lnTo>
                    <a:lnTo>
                      <a:pt x="50" y="459"/>
                    </a:lnTo>
                    <a:cubicBezTo>
                      <a:pt x="58" y="472"/>
                      <a:pt x="68" y="484"/>
                      <a:pt x="79" y="496"/>
                    </a:cubicBezTo>
                    <a:lnTo>
                      <a:pt x="119" y="448"/>
                    </a:lnTo>
                    <a:cubicBezTo>
                      <a:pt x="116" y="445"/>
                      <a:pt x="114" y="441"/>
                      <a:pt x="111" y="437"/>
                    </a:cubicBezTo>
                    <a:lnTo>
                      <a:pt x="73" y="475"/>
                    </a:lnTo>
                    <a:cubicBezTo>
                      <a:pt x="70" y="478"/>
                      <a:pt x="67" y="474"/>
                      <a:pt x="69" y="471"/>
                    </a:cubicBezTo>
                    <a:lnTo>
                      <a:pt x="108" y="433"/>
                    </a:lnTo>
                    <a:cubicBezTo>
                      <a:pt x="106" y="429"/>
                      <a:pt x="103" y="425"/>
                      <a:pt x="101" y="421"/>
                    </a:cubicBezTo>
                    <a:lnTo>
                      <a:pt x="101" y="421"/>
                    </a:lnTo>
                    <a:close/>
                    <a:moveTo>
                      <a:pt x="23" y="408"/>
                    </a:moveTo>
                    <a:lnTo>
                      <a:pt x="23" y="408"/>
                    </a:lnTo>
                    <a:lnTo>
                      <a:pt x="82" y="381"/>
                    </a:lnTo>
                    <a:cubicBezTo>
                      <a:pt x="80" y="377"/>
                      <a:pt x="79" y="373"/>
                      <a:pt x="78" y="369"/>
                    </a:cubicBezTo>
                    <a:lnTo>
                      <a:pt x="29" y="384"/>
                    </a:lnTo>
                    <a:cubicBezTo>
                      <a:pt x="26" y="385"/>
                      <a:pt x="24" y="379"/>
                      <a:pt x="28" y="378"/>
                    </a:cubicBezTo>
                    <a:lnTo>
                      <a:pt x="76" y="364"/>
                    </a:lnTo>
                    <a:cubicBezTo>
                      <a:pt x="74" y="359"/>
                      <a:pt x="73" y="354"/>
                      <a:pt x="72" y="348"/>
                    </a:cubicBezTo>
                    <a:lnTo>
                      <a:pt x="7" y="362"/>
                    </a:lnTo>
                    <a:cubicBezTo>
                      <a:pt x="11" y="378"/>
                      <a:pt x="16" y="393"/>
                      <a:pt x="23" y="408"/>
                    </a:cubicBezTo>
                    <a:lnTo>
                      <a:pt x="23" y="408"/>
                    </a:lnTo>
                    <a:close/>
                    <a:moveTo>
                      <a:pt x="6" y="357"/>
                    </a:moveTo>
                    <a:lnTo>
                      <a:pt x="6" y="357"/>
                    </a:lnTo>
                    <a:lnTo>
                      <a:pt x="70" y="343"/>
                    </a:lnTo>
                    <a:cubicBezTo>
                      <a:pt x="69" y="338"/>
                      <a:pt x="69" y="334"/>
                      <a:pt x="68" y="329"/>
                    </a:cubicBezTo>
                    <a:lnTo>
                      <a:pt x="17" y="334"/>
                    </a:lnTo>
                    <a:cubicBezTo>
                      <a:pt x="13" y="334"/>
                      <a:pt x="13" y="329"/>
                      <a:pt x="16" y="328"/>
                    </a:cubicBezTo>
                    <a:lnTo>
                      <a:pt x="67" y="324"/>
                    </a:lnTo>
                    <a:cubicBezTo>
                      <a:pt x="66" y="319"/>
                      <a:pt x="66" y="314"/>
                      <a:pt x="66" y="308"/>
                    </a:cubicBezTo>
                    <a:lnTo>
                      <a:pt x="0" y="307"/>
                    </a:lnTo>
                    <a:cubicBezTo>
                      <a:pt x="1" y="324"/>
                      <a:pt x="3" y="340"/>
                      <a:pt x="6" y="357"/>
                    </a:cubicBezTo>
                    <a:lnTo>
                      <a:pt x="6" y="357"/>
                    </a:lnTo>
                    <a:close/>
                    <a:moveTo>
                      <a:pt x="0" y="302"/>
                    </a:moveTo>
                    <a:lnTo>
                      <a:pt x="0" y="302"/>
                    </a:lnTo>
                    <a:lnTo>
                      <a:pt x="66" y="303"/>
                    </a:lnTo>
                    <a:cubicBezTo>
                      <a:pt x="65" y="298"/>
                      <a:pt x="65" y="294"/>
                      <a:pt x="66" y="290"/>
                    </a:cubicBezTo>
                    <a:lnTo>
                      <a:pt x="15" y="284"/>
                    </a:lnTo>
                    <a:cubicBezTo>
                      <a:pt x="11" y="284"/>
                      <a:pt x="12" y="278"/>
                      <a:pt x="16" y="278"/>
                    </a:cubicBezTo>
                    <a:lnTo>
                      <a:pt x="66" y="284"/>
                    </a:lnTo>
                    <a:cubicBezTo>
                      <a:pt x="66" y="278"/>
                      <a:pt x="67" y="273"/>
                      <a:pt x="67" y="267"/>
                    </a:cubicBezTo>
                    <a:lnTo>
                      <a:pt x="4" y="254"/>
                    </a:lnTo>
                    <a:cubicBezTo>
                      <a:pt x="1" y="270"/>
                      <a:pt x="0" y="286"/>
                      <a:pt x="0" y="302"/>
                    </a:cubicBezTo>
                    <a:lnTo>
                      <a:pt x="0" y="302"/>
                    </a:lnTo>
                    <a:close/>
                    <a:moveTo>
                      <a:pt x="4" y="249"/>
                    </a:moveTo>
                    <a:lnTo>
                      <a:pt x="4" y="249"/>
                    </a:lnTo>
                    <a:lnTo>
                      <a:pt x="68" y="262"/>
                    </a:lnTo>
                    <a:cubicBezTo>
                      <a:pt x="69" y="257"/>
                      <a:pt x="70" y="253"/>
                      <a:pt x="71" y="249"/>
                    </a:cubicBezTo>
                    <a:lnTo>
                      <a:pt x="22" y="233"/>
                    </a:lnTo>
                    <a:cubicBezTo>
                      <a:pt x="18" y="232"/>
                      <a:pt x="20" y="227"/>
                      <a:pt x="23" y="228"/>
                    </a:cubicBezTo>
                    <a:lnTo>
                      <a:pt x="72" y="243"/>
                    </a:lnTo>
                    <a:cubicBezTo>
                      <a:pt x="73" y="239"/>
                      <a:pt x="74" y="235"/>
                      <a:pt x="75" y="231"/>
                    </a:cubicBezTo>
                    <a:lnTo>
                      <a:pt x="17" y="202"/>
                    </a:lnTo>
                    <a:cubicBezTo>
                      <a:pt x="11" y="217"/>
                      <a:pt x="7" y="233"/>
                      <a:pt x="4" y="249"/>
                    </a:cubicBezTo>
                    <a:lnTo>
                      <a:pt x="4" y="249"/>
                    </a:lnTo>
                    <a:close/>
                    <a:moveTo>
                      <a:pt x="19" y="196"/>
                    </a:moveTo>
                    <a:lnTo>
                      <a:pt x="19" y="196"/>
                    </a:lnTo>
                    <a:lnTo>
                      <a:pt x="77" y="225"/>
                    </a:lnTo>
                    <a:cubicBezTo>
                      <a:pt x="79" y="221"/>
                      <a:pt x="80" y="217"/>
                      <a:pt x="82" y="213"/>
                    </a:cubicBezTo>
                    <a:lnTo>
                      <a:pt x="37" y="186"/>
                    </a:lnTo>
                    <a:cubicBezTo>
                      <a:pt x="34" y="184"/>
                      <a:pt x="37" y="179"/>
                      <a:pt x="40" y="181"/>
                    </a:cubicBezTo>
                    <a:lnTo>
                      <a:pt x="84" y="208"/>
                    </a:lnTo>
                    <a:cubicBezTo>
                      <a:pt x="86" y="203"/>
                      <a:pt x="88" y="199"/>
                      <a:pt x="90" y="195"/>
                    </a:cubicBezTo>
                    <a:lnTo>
                      <a:pt x="38" y="154"/>
                    </a:lnTo>
                    <a:cubicBezTo>
                      <a:pt x="30" y="168"/>
                      <a:pt x="24" y="182"/>
                      <a:pt x="19" y="196"/>
                    </a:cubicBezTo>
                    <a:lnTo>
                      <a:pt x="19" y="196"/>
                    </a:lnTo>
                    <a:close/>
                    <a:moveTo>
                      <a:pt x="40" y="149"/>
                    </a:moveTo>
                    <a:lnTo>
                      <a:pt x="40" y="149"/>
                    </a:lnTo>
                    <a:lnTo>
                      <a:pt x="93" y="190"/>
                    </a:lnTo>
                    <a:cubicBezTo>
                      <a:pt x="95" y="186"/>
                      <a:pt x="97" y="183"/>
                      <a:pt x="99" y="179"/>
                    </a:cubicBezTo>
                    <a:lnTo>
                      <a:pt x="60" y="142"/>
                    </a:lnTo>
                    <a:cubicBezTo>
                      <a:pt x="58" y="140"/>
                      <a:pt x="62" y="136"/>
                      <a:pt x="64" y="138"/>
                    </a:cubicBezTo>
                    <a:lnTo>
                      <a:pt x="102" y="174"/>
                    </a:lnTo>
                    <a:cubicBezTo>
                      <a:pt x="105" y="170"/>
                      <a:pt x="108" y="166"/>
                      <a:pt x="111" y="162"/>
                    </a:cubicBezTo>
                    <a:lnTo>
                      <a:pt x="67" y="111"/>
                    </a:lnTo>
                    <a:cubicBezTo>
                      <a:pt x="57" y="123"/>
                      <a:pt x="48" y="136"/>
                      <a:pt x="40" y="149"/>
                    </a:cubicBezTo>
                    <a:lnTo>
                      <a:pt x="40" y="149"/>
                    </a:lnTo>
                    <a:close/>
                    <a:moveTo>
                      <a:pt x="70" y="106"/>
                    </a:moveTo>
                    <a:lnTo>
                      <a:pt x="70" y="106"/>
                    </a:lnTo>
                    <a:lnTo>
                      <a:pt x="114" y="157"/>
                    </a:lnTo>
                    <a:cubicBezTo>
                      <a:pt x="117" y="154"/>
                      <a:pt x="120" y="150"/>
                      <a:pt x="123" y="147"/>
                    </a:cubicBezTo>
                    <a:lnTo>
                      <a:pt x="90" y="102"/>
                    </a:lnTo>
                    <a:cubicBezTo>
                      <a:pt x="88" y="99"/>
                      <a:pt x="93" y="96"/>
                      <a:pt x="95" y="99"/>
                    </a:cubicBezTo>
                    <a:lnTo>
                      <a:pt x="127" y="143"/>
                    </a:lnTo>
                    <a:cubicBezTo>
                      <a:pt x="130" y="139"/>
                      <a:pt x="133" y="136"/>
                      <a:pt x="137" y="133"/>
                    </a:cubicBezTo>
                    <a:lnTo>
                      <a:pt x="102" y="72"/>
                    </a:lnTo>
                    <a:cubicBezTo>
                      <a:pt x="91" y="83"/>
                      <a:pt x="80" y="94"/>
                      <a:pt x="70" y="106"/>
                    </a:cubicBezTo>
                    <a:lnTo>
                      <a:pt x="70" y="106"/>
                    </a:lnTo>
                    <a:close/>
                    <a:moveTo>
                      <a:pt x="106" y="69"/>
                    </a:moveTo>
                    <a:lnTo>
                      <a:pt x="106" y="69"/>
                    </a:lnTo>
                    <a:lnTo>
                      <a:pt x="141" y="129"/>
                    </a:lnTo>
                    <a:cubicBezTo>
                      <a:pt x="144" y="126"/>
                      <a:pt x="147" y="123"/>
                      <a:pt x="150" y="121"/>
                    </a:cubicBezTo>
                    <a:lnTo>
                      <a:pt x="127" y="68"/>
                    </a:lnTo>
                    <a:cubicBezTo>
                      <a:pt x="126" y="64"/>
                      <a:pt x="131" y="62"/>
                      <a:pt x="133" y="66"/>
                    </a:cubicBezTo>
                    <a:lnTo>
                      <a:pt x="155" y="117"/>
                    </a:lnTo>
                    <a:cubicBezTo>
                      <a:pt x="159" y="114"/>
                      <a:pt x="163" y="111"/>
                      <a:pt x="167" y="108"/>
                    </a:cubicBezTo>
                    <a:lnTo>
                      <a:pt x="144" y="40"/>
                    </a:lnTo>
                    <a:cubicBezTo>
                      <a:pt x="131" y="49"/>
                      <a:pt x="118" y="58"/>
                      <a:pt x="106" y="69"/>
                    </a:cubicBezTo>
                    <a:lnTo>
                      <a:pt x="106" y="69"/>
                    </a:lnTo>
                    <a:close/>
                    <a:moveTo>
                      <a:pt x="149" y="37"/>
                    </a:moveTo>
                    <a:lnTo>
                      <a:pt x="149" y="37"/>
                    </a:lnTo>
                    <a:lnTo>
                      <a:pt x="172" y="105"/>
                    </a:lnTo>
                    <a:cubicBezTo>
                      <a:pt x="176" y="103"/>
                      <a:pt x="179" y="101"/>
                      <a:pt x="183" y="99"/>
                    </a:cubicBezTo>
                    <a:lnTo>
                      <a:pt x="170" y="42"/>
                    </a:lnTo>
                    <a:cubicBezTo>
                      <a:pt x="169" y="38"/>
                      <a:pt x="174" y="37"/>
                      <a:pt x="175" y="40"/>
                    </a:cubicBezTo>
                    <a:lnTo>
                      <a:pt x="188" y="96"/>
                    </a:lnTo>
                    <a:cubicBezTo>
                      <a:pt x="192" y="94"/>
                      <a:pt x="196" y="92"/>
                      <a:pt x="200" y="90"/>
                    </a:cubicBezTo>
                    <a:lnTo>
                      <a:pt x="191" y="16"/>
                    </a:lnTo>
                    <a:cubicBezTo>
                      <a:pt x="176" y="22"/>
                      <a:pt x="162" y="29"/>
                      <a:pt x="149" y="37"/>
                    </a:cubicBezTo>
                    <a:lnTo>
                      <a:pt x="149" y="37"/>
                    </a:lnTo>
                    <a:close/>
                    <a:moveTo>
                      <a:pt x="196" y="14"/>
                    </a:moveTo>
                    <a:lnTo>
                      <a:pt x="196" y="14"/>
                    </a:lnTo>
                    <a:lnTo>
                      <a:pt x="206" y="88"/>
                    </a:lnTo>
                    <a:cubicBezTo>
                      <a:pt x="210" y="86"/>
                      <a:pt x="214" y="84"/>
                      <a:pt x="219" y="83"/>
                    </a:cubicBezTo>
                    <a:lnTo>
                      <a:pt x="217" y="21"/>
                    </a:lnTo>
                    <a:cubicBezTo>
                      <a:pt x="217" y="17"/>
                      <a:pt x="222" y="17"/>
                      <a:pt x="222" y="21"/>
                    </a:cubicBezTo>
                    <a:lnTo>
                      <a:pt x="224" y="81"/>
                    </a:lnTo>
                    <a:cubicBezTo>
                      <a:pt x="229" y="79"/>
                      <a:pt x="233" y="78"/>
                      <a:pt x="237" y="77"/>
                    </a:cubicBezTo>
                    <a:lnTo>
                      <a:pt x="243" y="0"/>
                    </a:lnTo>
                    <a:cubicBezTo>
                      <a:pt x="227" y="3"/>
                      <a:pt x="211" y="8"/>
                      <a:pt x="196" y="14"/>
                    </a:cubicBezTo>
                    <a:lnTo>
                      <a:pt x="196" y="14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1024" name="Freeform 10">
                <a:extLst>
                  <a:ext uri="{FF2B5EF4-FFF2-40B4-BE49-F238E27FC236}">
                    <a16:creationId xmlns:a16="http://schemas.microsoft.com/office/drawing/2014/main" id="{DA059E18-4F53-52E2-E90A-D77728677A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00963" y="400051"/>
                <a:ext cx="238125" cy="323850"/>
              </a:xfrm>
              <a:custGeom>
                <a:avLst/>
                <a:gdLst>
                  <a:gd name="T0" fmla="*/ 134 w 292"/>
                  <a:gd name="T1" fmla="*/ 82 h 393"/>
                  <a:gd name="T2" fmla="*/ 164 w 292"/>
                  <a:gd name="T3" fmla="*/ 19 h 393"/>
                  <a:gd name="T4" fmla="*/ 187 w 292"/>
                  <a:gd name="T5" fmla="*/ 0 h 393"/>
                  <a:gd name="T6" fmla="*/ 193 w 292"/>
                  <a:gd name="T7" fmla="*/ 0 h 393"/>
                  <a:gd name="T8" fmla="*/ 188 w 292"/>
                  <a:gd name="T9" fmla="*/ 77 h 393"/>
                  <a:gd name="T10" fmla="*/ 194 w 292"/>
                  <a:gd name="T11" fmla="*/ 78 h 393"/>
                  <a:gd name="T12" fmla="*/ 193 w 292"/>
                  <a:gd name="T13" fmla="*/ 0 h 393"/>
                  <a:gd name="T14" fmla="*/ 246 w 292"/>
                  <a:gd name="T15" fmla="*/ 5 h 393"/>
                  <a:gd name="T16" fmla="*/ 258 w 292"/>
                  <a:gd name="T17" fmla="*/ 22 h 393"/>
                  <a:gd name="T18" fmla="*/ 248 w 292"/>
                  <a:gd name="T19" fmla="*/ 90 h 393"/>
                  <a:gd name="T20" fmla="*/ 246 w 292"/>
                  <a:gd name="T21" fmla="*/ 5 h 393"/>
                  <a:gd name="T22" fmla="*/ 144 w 292"/>
                  <a:gd name="T23" fmla="*/ 176 h 393"/>
                  <a:gd name="T24" fmla="*/ 128 w 292"/>
                  <a:gd name="T25" fmla="*/ 177 h 393"/>
                  <a:gd name="T26" fmla="*/ 149 w 292"/>
                  <a:gd name="T27" fmla="*/ 197 h 393"/>
                  <a:gd name="T28" fmla="*/ 167 w 292"/>
                  <a:gd name="T29" fmla="*/ 103 h 393"/>
                  <a:gd name="T30" fmla="*/ 141 w 292"/>
                  <a:gd name="T31" fmla="*/ 137 h 393"/>
                  <a:gd name="T32" fmla="*/ 135 w 292"/>
                  <a:gd name="T33" fmla="*/ 138 h 393"/>
                  <a:gd name="T34" fmla="*/ 133 w 292"/>
                  <a:gd name="T35" fmla="*/ 154 h 393"/>
                  <a:gd name="T36" fmla="*/ 142 w 292"/>
                  <a:gd name="T37" fmla="*/ 152 h 393"/>
                  <a:gd name="T38" fmla="*/ 144 w 292"/>
                  <a:gd name="T39" fmla="*/ 174 h 393"/>
                  <a:gd name="T40" fmla="*/ 123 w 292"/>
                  <a:gd name="T41" fmla="*/ 123 h 393"/>
                  <a:gd name="T42" fmla="*/ 126 w 292"/>
                  <a:gd name="T43" fmla="*/ 124 h 393"/>
                  <a:gd name="T44" fmla="*/ 111 w 292"/>
                  <a:gd name="T45" fmla="*/ 115 h 393"/>
                  <a:gd name="T46" fmla="*/ 138 w 292"/>
                  <a:gd name="T47" fmla="*/ 172 h 393"/>
                  <a:gd name="T48" fmla="*/ 113 w 292"/>
                  <a:gd name="T49" fmla="*/ 140 h 393"/>
                  <a:gd name="T50" fmla="*/ 123 w 292"/>
                  <a:gd name="T51" fmla="*/ 123 h 393"/>
                  <a:gd name="T52" fmla="*/ 105 w 292"/>
                  <a:gd name="T53" fmla="*/ 164 h 393"/>
                  <a:gd name="T54" fmla="*/ 54 w 292"/>
                  <a:gd name="T55" fmla="*/ 162 h 393"/>
                  <a:gd name="T56" fmla="*/ 59 w 292"/>
                  <a:gd name="T57" fmla="*/ 164 h 393"/>
                  <a:gd name="T58" fmla="*/ 121 w 292"/>
                  <a:gd name="T59" fmla="*/ 175 h 393"/>
                  <a:gd name="T60" fmla="*/ 101 w 292"/>
                  <a:gd name="T61" fmla="*/ 119 h 393"/>
                  <a:gd name="T62" fmla="*/ 101 w 292"/>
                  <a:gd name="T63" fmla="*/ 159 h 393"/>
                  <a:gd name="T64" fmla="*/ 56 w 292"/>
                  <a:gd name="T65" fmla="*/ 168 h 393"/>
                  <a:gd name="T66" fmla="*/ 128 w 292"/>
                  <a:gd name="T67" fmla="*/ 196 h 393"/>
                  <a:gd name="T68" fmla="*/ 56 w 292"/>
                  <a:gd name="T69" fmla="*/ 169 h 393"/>
                  <a:gd name="T70" fmla="*/ 55 w 292"/>
                  <a:gd name="T71" fmla="*/ 250 h 393"/>
                  <a:gd name="T72" fmla="*/ 25 w 292"/>
                  <a:gd name="T73" fmla="*/ 276 h 393"/>
                  <a:gd name="T74" fmla="*/ 19 w 292"/>
                  <a:gd name="T75" fmla="*/ 285 h 393"/>
                  <a:gd name="T76" fmla="*/ 21 w 292"/>
                  <a:gd name="T77" fmla="*/ 340 h 393"/>
                  <a:gd name="T78" fmla="*/ 69 w 292"/>
                  <a:gd name="T79" fmla="*/ 310 h 393"/>
                  <a:gd name="T80" fmla="*/ 75 w 292"/>
                  <a:gd name="T81" fmla="*/ 336 h 393"/>
                  <a:gd name="T82" fmla="*/ 37 w 292"/>
                  <a:gd name="T83" fmla="*/ 256 h 393"/>
                  <a:gd name="T84" fmla="*/ 13 w 292"/>
                  <a:gd name="T85" fmla="*/ 247 h 393"/>
                  <a:gd name="T86" fmla="*/ 37 w 292"/>
                  <a:gd name="T87" fmla="*/ 256 h 393"/>
                  <a:gd name="T88" fmla="*/ 17 w 292"/>
                  <a:gd name="T89" fmla="*/ 369 h 393"/>
                  <a:gd name="T90" fmla="*/ 17 w 292"/>
                  <a:gd name="T91" fmla="*/ 369 h 393"/>
                  <a:gd name="T92" fmla="*/ 14 w 292"/>
                  <a:gd name="T93" fmla="*/ 265 h 393"/>
                  <a:gd name="T94" fmla="*/ 15 w 292"/>
                  <a:gd name="T95" fmla="*/ 281 h 393"/>
                  <a:gd name="T96" fmla="*/ 14 w 292"/>
                  <a:gd name="T97" fmla="*/ 265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92" h="393">
                    <a:moveTo>
                      <a:pt x="139" y="5"/>
                    </a:moveTo>
                    <a:lnTo>
                      <a:pt x="139" y="5"/>
                    </a:lnTo>
                    <a:lnTo>
                      <a:pt x="134" y="82"/>
                    </a:lnTo>
                    <a:cubicBezTo>
                      <a:pt x="139" y="81"/>
                      <a:pt x="144" y="80"/>
                      <a:pt x="149" y="79"/>
                    </a:cubicBezTo>
                    <a:lnTo>
                      <a:pt x="159" y="18"/>
                    </a:lnTo>
                    <a:cubicBezTo>
                      <a:pt x="159" y="15"/>
                      <a:pt x="165" y="16"/>
                      <a:pt x="164" y="19"/>
                    </a:cubicBezTo>
                    <a:lnTo>
                      <a:pt x="155" y="78"/>
                    </a:lnTo>
                    <a:cubicBezTo>
                      <a:pt x="159" y="78"/>
                      <a:pt x="163" y="78"/>
                      <a:pt x="167" y="77"/>
                    </a:cubicBezTo>
                    <a:lnTo>
                      <a:pt x="187" y="0"/>
                    </a:lnTo>
                    <a:cubicBezTo>
                      <a:pt x="171" y="1"/>
                      <a:pt x="155" y="2"/>
                      <a:pt x="139" y="5"/>
                    </a:cubicBezTo>
                    <a:lnTo>
                      <a:pt x="139" y="5"/>
                    </a:lnTo>
                    <a:close/>
                    <a:moveTo>
                      <a:pt x="193" y="0"/>
                    </a:moveTo>
                    <a:lnTo>
                      <a:pt x="193" y="0"/>
                    </a:lnTo>
                    <a:lnTo>
                      <a:pt x="173" y="77"/>
                    </a:lnTo>
                    <a:cubicBezTo>
                      <a:pt x="178" y="77"/>
                      <a:pt x="183" y="77"/>
                      <a:pt x="188" y="77"/>
                    </a:cubicBezTo>
                    <a:lnTo>
                      <a:pt x="207" y="17"/>
                    </a:lnTo>
                    <a:cubicBezTo>
                      <a:pt x="208" y="13"/>
                      <a:pt x="214" y="15"/>
                      <a:pt x="213" y="18"/>
                    </a:cubicBezTo>
                    <a:lnTo>
                      <a:pt x="194" y="78"/>
                    </a:lnTo>
                    <a:cubicBezTo>
                      <a:pt x="199" y="78"/>
                      <a:pt x="203" y="79"/>
                      <a:pt x="208" y="80"/>
                    </a:cubicBezTo>
                    <a:lnTo>
                      <a:pt x="240" y="4"/>
                    </a:lnTo>
                    <a:cubicBezTo>
                      <a:pt x="224" y="2"/>
                      <a:pt x="208" y="0"/>
                      <a:pt x="193" y="0"/>
                    </a:cubicBezTo>
                    <a:lnTo>
                      <a:pt x="193" y="0"/>
                    </a:lnTo>
                    <a:close/>
                    <a:moveTo>
                      <a:pt x="246" y="5"/>
                    </a:moveTo>
                    <a:lnTo>
                      <a:pt x="246" y="5"/>
                    </a:lnTo>
                    <a:lnTo>
                      <a:pt x="214" y="81"/>
                    </a:lnTo>
                    <a:cubicBezTo>
                      <a:pt x="218" y="81"/>
                      <a:pt x="222" y="82"/>
                      <a:pt x="226" y="83"/>
                    </a:cubicBezTo>
                    <a:lnTo>
                      <a:pt x="258" y="22"/>
                    </a:lnTo>
                    <a:cubicBezTo>
                      <a:pt x="260" y="19"/>
                      <a:pt x="265" y="21"/>
                      <a:pt x="263" y="25"/>
                    </a:cubicBezTo>
                    <a:lnTo>
                      <a:pt x="232" y="85"/>
                    </a:lnTo>
                    <a:cubicBezTo>
                      <a:pt x="237" y="86"/>
                      <a:pt x="243" y="88"/>
                      <a:pt x="248" y="90"/>
                    </a:cubicBezTo>
                    <a:lnTo>
                      <a:pt x="292" y="17"/>
                    </a:lnTo>
                    <a:cubicBezTo>
                      <a:pt x="277" y="12"/>
                      <a:pt x="261" y="8"/>
                      <a:pt x="246" y="5"/>
                    </a:cubicBezTo>
                    <a:lnTo>
                      <a:pt x="246" y="5"/>
                    </a:lnTo>
                    <a:close/>
                    <a:moveTo>
                      <a:pt x="144" y="174"/>
                    </a:moveTo>
                    <a:lnTo>
                      <a:pt x="144" y="174"/>
                    </a:lnTo>
                    <a:cubicBezTo>
                      <a:pt x="144" y="175"/>
                      <a:pt x="144" y="175"/>
                      <a:pt x="144" y="176"/>
                    </a:cubicBezTo>
                    <a:cubicBezTo>
                      <a:pt x="143" y="176"/>
                      <a:pt x="143" y="176"/>
                      <a:pt x="142" y="177"/>
                    </a:cubicBezTo>
                    <a:cubicBezTo>
                      <a:pt x="142" y="177"/>
                      <a:pt x="142" y="177"/>
                      <a:pt x="142" y="177"/>
                    </a:cubicBezTo>
                    <a:cubicBezTo>
                      <a:pt x="137" y="178"/>
                      <a:pt x="132" y="177"/>
                      <a:pt x="128" y="177"/>
                    </a:cubicBezTo>
                    <a:cubicBezTo>
                      <a:pt x="127" y="177"/>
                      <a:pt x="127" y="177"/>
                      <a:pt x="126" y="178"/>
                    </a:cubicBezTo>
                    <a:cubicBezTo>
                      <a:pt x="127" y="183"/>
                      <a:pt x="130" y="190"/>
                      <a:pt x="136" y="196"/>
                    </a:cubicBezTo>
                    <a:cubicBezTo>
                      <a:pt x="140" y="196"/>
                      <a:pt x="144" y="196"/>
                      <a:pt x="149" y="197"/>
                    </a:cubicBezTo>
                    <a:lnTo>
                      <a:pt x="161" y="145"/>
                    </a:lnTo>
                    <a:cubicBezTo>
                      <a:pt x="147" y="141"/>
                      <a:pt x="144" y="117"/>
                      <a:pt x="162" y="113"/>
                    </a:cubicBezTo>
                    <a:cubicBezTo>
                      <a:pt x="162" y="109"/>
                      <a:pt x="164" y="106"/>
                      <a:pt x="167" y="103"/>
                    </a:cubicBezTo>
                    <a:cubicBezTo>
                      <a:pt x="157" y="104"/>
                      <a:pt x="147" y="105"/>
                      <a:pt x="138" y="107"/>
                    </a:cubicBezTo>
                    <a:lnTo>
                      <a:pt x="141" y="136"/>
                    </a:lnTo>
                    <a:cubicBezTo>
                      <a:pt x="141" y="136"/>
                      <a:pt x="141" y="136"/>
                      <a:pt x="141" y="137"/>
                    </a:cubicBezTo>
                    <a:lnTo>
                      <a:pt x="141" y="140"/>
                    </a:lnTo>
                    <a:cubicBezTo>
                      <a:pt x="141" y="143"/>
                      <a:pt x="136" y="144"/>
                      <a:pt x="135" y="140"/>
                    </a:cubicBezTo>
                    <a:lnTo>
                      <a:pt x="135" y="138"/>
                    </a:lnTo>
                    <a:lnTo>
                      <a:pt x="124" y="130"/>
                    </a:lnTo>
                    <a:cubicBezTo>
                      <a:pt x="121" y="132"/>
                      <a:pt x="119" y="136"/>
                      <a:pt x="119" y="140"/>
                    </a:cubicBezTo>
                    <a:cubicBezTo>
                      <a:pt x="119" y="148"/>
                      <a:pt x="125" y="154"/>
                      <a:pt x="133" y="154"/>
                    </a:cubicBezTo>
                    <a:cubicBezTo>
                      <a:pt x="134" y="154"/>
                      <a:pt x="135" y="154"/>
                      <a:pt x="137" y="154"/>
                    </a:cubicBezTo>
                    <a:lnTo>
                      <a:pt x="137" y="153"/>
                    </a:lnTo>
                    <a:cubicBezTo>
                      <a:pt x="136" y="149"/>
                      <a:pt x="142" y="148"/>
                      <a:pt x="142" y="152"/>
                    </a:cubicBezTo>
                    <a:lnTo>
                      <a:pt x="142" y="155"/>
                    </a:lnTo>
                    <a:cubicBezTo>
                      <a:pt x="143" y="155"/>
                      <a:pt x="143" y="155"/>
                      <a:pt x="143" y="156"/>
                    </a:cubicBezTo>
                    <a:lnTo>
                      <a:pt x="144" y="174"/>
                    </a:lnTo>
                    <a:cubicBezTo>
                      <a:pt x="144" y="174"/>
                      <a:pt x="144" y="174"/>
                      <a:pt x="144" y="174"/>
                    </a:cubicBezTo>
                    <a:lnTo>
                      <a:pt x="144" y="174"/>
                    </a:lnTo>
                    <a:close/>
                    <a:moveTo>
                      <a:pt x="123" y="123"/>
                    </a:moveTo>
                    <a:lnTo>
                      <a:pt x="123" y="123"/>
                    </a:lnTo>
                    <a:lnTo>
                      <a:pt x="125" y="124"/>
                    </a:lnTo>
                    <a:cubicBezTo>
                      <a:pt x="125" y="124"/>
                      <a:pt x="125" y="124"/>
                      <a:pt x="126" y="124"/>
                    </a:cubicBezTo>
                    <a:lnTo>
                      <a:pt x="135" y="131"/>
                    </a:lnTo>
                    <a:lnTo>
                      <a:pt x="133" y="108"/>
                    </a:lnTo>
                    <a:cubicBezTo>
                      <a:pt x="125" y="110"/>
                      <a:pt x="118" y="112"/>
                      <a:pt x="111" y="115"/>
                    </a:cubicBezTo>
                    <a:cubicBezTo>
                      <a:pt x="97" y="130"/>
                      <a:pt x="98" y="147"/>
                      <a:pt x="107" y="159"/>
                    </a:cubicBezTo>
                    <a:cubicBezTo>
                      <a:pt x="108" y="159"/>
                      <a:pt x="108" y="159"/>
                      <a:pt x="108" y="159"/>
                    </a:cubicBezTo>
                    <a:cubicBezTo>
                      <a:pt x="115" y="168"/>
                      <a:pt x="127" y="173"/>
                      <a:pt x="138" y="172"/>
                    </a:cubicBezTo>
                    <a:lnTo>
                      <a:pt x="137" y="159"/>
                    </a:lnTo>
                    <a:cubicBezTo>
                      <a:pt x="136" y="160"/>
                      <a:pt x="134" y="160"/>
                      <a:pt x="133" y="160"/>
                    </a:cubicBezTo>
                    <a:cubicBezTo>
                      <a:pt x="122" y="160"/>
                      <a:pt x="113" y="151"/>
                      <a:pt x="113" y="140"/>
                    </a:cubicBezTo>
                    <a:cubicBezTo>
                      <a:pt x="113" y="135"/>
                      <a:pt x="116" y="130"/>
                      <a:pt x="119" y="126"/>
                    </a:cubicBezTo>
                    <a:cubicBezTo>
                      <a:pt x="118" y="124"/>
                      <a:pt x="121" y="121"/>
                      <a:pt x="123" y="123"/>
                    </a:cubicBezTo>
                    <a:lnTo>
                      <a:pt x="123" y="123"/>
                    </a:lnTo>
                    <a:close/>
                    <a:moveTo>
                      <a:pt x="121" y="175"/>
                    </a:moveTo>
                    <a:lnTo>
                      <a:pt x="121" y="175"/>
                    </a:lnTo>
                    <a:cubicBezTo>
                      <a:pt x="115" y="172"/>
                      <a:pt x="109" y="169"/>
                      <a:pt x="105" y="164"/>
                    </a:cubicBezTo>
                    <a:cubicBezTo>
                      <a:pt x="85" y="169"/>
                      <a:pt x="68" y="154"/>
                      <a:pt x="62" y="142"/>
                    </a:cubicBezTo>
                    <a:cubicBezTo>
                      <a:pt x="55" y="147"/>
                      <a:pt x="48" y="153"/>
                      <a:pt x="42" y="159"/>
                    </a:cubicBezTo>
                    <a:lnTo>
                      <a:pt x="54" y="162"/>
                    </a:lnTo>
                    <a:cubicBezTo>
                      <a:pt x="55" y="162"/>
                      <a:pt x="55" y="162"/>
                      <a:pt x="55" y="162"/>
                    </a:cubicBezTo>
                    <a:lnTo>
                      <a:pt x="58" y="163"/>
                    </a:lnTo>
                    <a:cubicBezTo>
                      <a:pt x="58" y="163"/>
                      <a:pt x="59" y="163"/>
                      <a:pt x="59" y="164"/>
                    </a:cubicBezTo>
                    <a:cubicBezTo>
                      <a:pt x="60" y="164"/>
                      <a:pt x="60" y="164"/>
                      <a:pt x="60" y="165"/>
                    </a:cubicBezTo>
                    <a:cubicBezTo>
                      <a:pt x="74" y="181"/>
                      <a:pt x="108" y="181"/>
                      <a:pt x="121" y="175"/>
                    </a:cubicBezTo>
                    <a:lnTo>
                      <a:pt x="121" y="175"/>
                    </a:lnTo>
                    <a:close/>
                    <a:moveTo>
                      <a:pt x="101" y="159"/>
                    </a:moveTo>
                    <a:lnTo>
                      <a:pt x="101" y="159"/>
                    </a:lnTo>
                    <a:cubicBezTo>
                      <a:pt x="93" y="148"/>
                      <a:pt x="92" y="134"/>
                      <a:pt x="101" y="119"/>
                    </a:cubicBezTo>
                    <a:cubicBezTo>
                      <a:pt x="89" y="124"/>
                      <a:pt x="77" y="131"/>
                      <a:pt x="66" y="139"/>
                    </a:cubicBezTo>
                    <a:cubicBezTo>
                      <a:pt x="71" y="149"/>
                      <a:pt x="85" y="161"/>
                      <a:pt x="101" y="159"/>
                    </a:cubicBezTo>
                    <a:lnTo>
                      <a:pt x="101" y="159"/>
                    </a:lnTo>
                    <a:close/>
                    <a:moveTo>
                      <a:pt x="56" y="169"/>
                    </a:moveTo>
                    <a:lnTo>
                      <a:pt x="56" y="169"/>
                    </a:lnTo>
                    <a:lnTo>
                      <a:pt x="56" y="168"/>
                    </a:lnTo>
                    <a:cubicBezTo>
                      <a:pt x="54" y="174"/>
                      <a:pt x="54" y="186"/>
                      <a:pt x="55" y="192"/>
                    </a:cubicBezTo>
                    <a:cubicBezTo>
                      <a:pt x="66" y="196"/>
                      <a:pt x="79" y="196"/>
                      <a:pt x="94" y="196"/>
                    </a:cubicBezTo>
                    <a:cubicBezTo>
                      <a:pt x="106" y="196"/>
                      <a:pt x="117" y="196"/>
                      <a:pt x="128" y="196"/>
                    </a:cubicBezTo>
                    <a:cubicBezTo>
                      <a:pt x="124" y="191"/>
                      <a:pt x="122" y="185"/>
                      <a:pt x="121" y="181"/>
                    </a:cubicBezTo>
                    <a:cubicBezTo>
                      <a:pt x="104" y="187"/>
                      <a:pt x="71" y="185"/>
                      <a:pt x="56" y="169"/>
                    </a:cubicBezTo>
                    <a:lnTo>
                      <a:pt x="56" y="169"/>
                    </a:lnTo>
                    <a:close/>
                    <a:moveTo>
                      <a:pt x="66" y="255"/>
                    </a:moveTo>
                    <a:lnTo>
                      <a:pt x="66" y="255"/>
                    </a:lnTo>
                    <a:cubicBezTo>
                      <a:pt x="62" y="254"/>
                      <a:pt x="59" y="252"/>
                      <a:pt x="55" y="250"/>
                    </a:cubicBezTo>
                    <a:cubicBezTo>
                      <a:pt x="51" y="253"/>
                      <a:pt x="47" y="255"/>
                      <a:pt x="44" y="258"/>
                    </a:cubicBezTo>
                    <a:cubicBezTo>
                      <a:pt x="44" y="258"/>
                      <a:pt x="43" y="259"/>
                      <a:pt x="43" y="259"/>
                    </a:cubicBezTo>
                    <a:cubicBezTo>
                      <a:pt x="36" y="265"/>
                      <a:pt x="30" y="271"/>
                      <a:pt x="25" y="276"/>
                    </a:cubicBezTo>
                    <a:cubicBezTo>
                      <a:pt x="25" y="276"/>
                      <a:pt x="25" y="277"/>
                      <a:pt x="25" y="277"/>
                    </a:cubicBezTo>
                    <a:cubicBezTo>
                      <a:pt x="23" y="279"/>
                      <a:pt x="21" y="282"/>
                      <a:pt x="19" y="284"/>
                    </a:cubicBezTo>
                    <a:cubicBezTo>
                      <a:pt x="19" y="285"/>
                      <a:pt x="19" y="285"/>
                      <a:pt x="19" y="285"/>
                    </a:cubicBezTo>
                    <a:cubicBezTo>
                      <a:pt x="12" y="295"/>
                      <a:pt x="9" y="304"/>
                      <a:pt x="8" y="312"/>
                    </a:cubicBezTo>
                    <a:cubicBezTo>
                      <a:pt x="6" y="324"/>
                      <a:pt x="7" y="340"/>
                      <a:pt x="0" y="350"/>
                    </a:cubicBezTo>
                    <a:cubicBezTo>
                      <a:pt x="11" y="349"/>
                      <a:pt x="14" y="346"/>
                      <a:pt x="21" y="340"/>
                    </a:cubicBezTo>
                    <a:cubicBezTo>
                      <a:pt x="14" y="310"/>
                      <a:pt x="36" y="271"/>
                      <a:pt x="66" y="255"/>
                    </a:cubicBezTo>
                    <a:lnTo>
                      <a:pt x="66" y="255"/>
                    </a:lnTo>
                    <a:close/>
                    <a:moveTo>
                      <a:pt x="69" y="310"/>
                    </a:moveTo>
                    <a:lnTo>
                      <a:pt x="69" y="310"/>
                    </a:lnTo>
                    <a:cubicBezTo>
                      <a:pt x="68" y="311"/>
                      <a:pt x="68" y="312"/>
                      <a:pt x="67" y="314"/>
                    </a:cubicBezTo>
                    <a:cubicBezTo>
                      <a:pt x="61" y="326"/>
                      <a:pt x="68" y="336"/>
                      <a:pt x="75" y="336"/>
                    </a:cubicBezTo>
                    <a:cubicBezTo>
                      <a:pt x="93" y="336"/>
                      <a:pt x="92" y="311"/>
                      <a:pt x="69" y="310"/>
                    </a:cubicBezTo>
                    <a:lnTo>
                      <a:pt x="69" y="310"/>
                    </a:lnTo>
                    <a:close/>
                    <a:moveTo>
                      <a:pt x="37" y="256"/>
                    </a:moveTo>
                    <a:lnTo>
                      <a:pt x="37" y="256"/>
                    </a:lnTo>
                    <a:cubicBezTo>
                      <a:pt x="28" y="249"/>
                      <a:pt x="17" y="240"/>
                      <a:pt x="12" y="229"/>
                    </a:cubicBezTo>
                    <a:cubicBezTo>
                      <a:pt x="11" y="235"/>
                      <a:pt x="11" y="241"/>
                      <a:pt x="13" y="247"/>
                    </a:cubicBezTo>
                    <a:lnTo>
                      <a:pt x="13" y="247"/>
                    </a:lnTo>
                    <a:cubicBezTo>
                      <a:pt x="15" y="256"/>
                      <a:pt x="19" y="264"/>
                      <a:pt x="23" y="270"/>
                    </a:cubicBezTo>
                    <a:cubicBezTo>
                      <a:pt x="27" y="266"/>
                      <a:pt x="32" y="261"/>
                      <a:pt x="37" y="256"/>
                    </a:cubicBezTo>
                    <a:lnTo>
                      <a:pt x="37" y="256"/>
                    </a:lnTo>
                    <a:close/>
                    <a:moveTo>
                      <a:pt x="17" y="369"/>
                    </a:moveTo>
                    <a:lnTo>
                      <a:pt x="17" y="369"/>
                    </a:lnTo>
                    <a:cubicBezTo>
                      <a:pt x="17" y="377"/>
                      <a:pt x="18" y="385"/>
                      <a:pt x="17" y="393"/>
                    </a:cubicBezTo>
                    <a:cubicBezTo>
                      <a:pt x="26" y="392"/>
                      <a:pt x="29" y="390"/>
                      <a:pt x="34" y="385"/>
                    </a:cubicBezTo>
                    <a:cubicBezTo>
                      <a:pt x="28" y="381"/>
                      <a:pt x="22" y="376"/>
                      <a:pt x="17" y="369"/>
                    </a:cubicBezTo>
                    <a:lnTo>
                      <a:pt x="17" y="369"/>
                    </a:lnTo>
                    <a:close/>
                    <a:moveTo>
                      <a:pt x="14" y="265"/>
                    </a:moveTo>
                    <a:lnTo>
                      <a:pt x="14" y="265"/>
                    </a:lnTo>
                    <a:lnTo>
                      <a:pt x="3" y="271"/>
                    </a:lnTo>
                    <a:lnTo>
                      <a:pt x="9" y="283"/>
                    </a:lnTo>
                    <a:cubicBezTo>
                      <a:pt x="11" y="282"/>
                      <a:pt x="13" y="281"/>
                      <a:pt x="15" y="281"/>
                    </a:cubicBezTo>
                    <a:cubicBezTo>
                      <a:pt x="16" y="279"/>
                      <a:pt x="18" y="277"/>
                      <a:pt x="20" y="275"/>
                    </a:cubicBezTo>
                    <a:cubicBezTo>
                      <a:pt x="18" y="272"/>
                      <a:pt x="16" y="268"/>
                      <a:pt x="14" y="265"/>
                    </a:cubicBezTo>
                    <a:lnTo>
                      <a:pt x="14" y="265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1025" name="Freeform 11">
                <a:extLst>
                  <a:ext uri="{FF2B5EF4-FFF2-40B4-BE49-F238E27FC236}">
                    <a16:creationId xmlns:a16="http://schemas.microsoft.com/office/drawing/2014/main" id="{39E2D39E-3189-8886-9506-3BDFE1BB96F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86675" y="476251"/>
                <a:ext cx="280988" cy="304800"/>
              </a:xfrm>
              <a:custGeom>
                <a:avLst/>
                <a:gdLst>
                  <a:gd name="T0" fmla="*/ 1 w 346"/>
                  <a:gd name="T1" fmla="*/ 230 h 372"/>
                  <a:gd name="T2" fmla="*/ 27 w 346"/>
                  <a:gd name="T3" fmla="*/ 197 h 372"/>
                  <a:gd name="T4" fmla="*/ 1 w 346"/>
                  <a:gd name="T5" fmla="*/ 223 h 372"/>
                  <a:gd name="T6" fmla="*/ 1 w 346"/>
                  <a:gd name="T7" fmla="*/ 214 h 372"/>
                  <a:gd name="T8" fmla="*/ 2 w 346"/>
                  <a:gd name="T9" fmla="*/ 188 h 372"/>
                  <a:gd name="T10" fmla="*/ 3 w 346"/>
                  <a:gd name="T11" fmla="*/ 179 h 372"/>
                  <a:gd name="T12" fmla="*/ 29 w 346"/>
                  <a:gd name="T13" fmla="*/ 168 h 372"/>
                  <a:gd name="T14" fmla="*/ 5 w 346"/>
                  <a:gd name="T15" fmla="*/ 169 h 372"/>
                  <a:gd name="T16" fmla="*/ 7 w 346"/>
                  <a:gd name="T17" fmla="*/ 161 h 372"/>
                  <a:gd name="T18" fmla="*/ 32 w 346"/>
                  <a:gd name="T19" fmla="*/ 127 h 372"/>
                  <a:gd name="T20" fmla="*/ 36 w 346"/>
                  <a:gd name="T21" fmla="*/ 96 h 372"/>
                  <a:gd name="T22" fmla="*/ 56 w 346"/>
                  <a:gd name="T23" fmla="*/ 72 h 372"/>
                  <a:gd name="T24" fmla="*/ 68 w 346"/>
                  <a:gd name="T25" fmla="*/ 75 h 372"/>
                  <a:gd name="T26" fmla="*/ 214 w 346"/>
                  <a:gd name="T27" fmla="*/ 53 h 372"/>
                  <a:gd name="T28" fmla="*/ 203 w 346"/>
                  <a:gd name="T29" fmla="*/ 80 h 372"/>
                  <a:gd name="T30" fmla="*/ 214 w 346"/>
                  <a:gd name="T31" fmla="*/ 53 h 372"/>
                  <a:gd name="T32" fmla="*/ 187 w 346"/>
                  <a:gd name="T33" fmla="*/ 64 h 372"/>
                  <a:gd name="T34" fmla="*/ 199 w 346"/>
                  <a:gd name="T35" fmla="*/ 53 h 372"/>
                  <a:gd name="T36" fmla="*/ 205 w 346"/>
                  <a:gd name="T37" fmla="*/ 50 h 372"/>
                  <a:gd name="T38" fmla="*/ 210 w 346"/>
                  <a:gd name="T39" fmla="*/ 23 h 372"/>
                  <a:gd name="T40" fmla="*/ 182 w 346"/>
                  <a:gd name="T41" fmla="*/ 27 h 372"/>
                  <a:gd name="T42" fmla="*/ 186 w 346"/>
                  <a:gd name="T43" fmla="*/ 49 h 372"/>
                  <a:gd name="T44" fmla="*/ 172 w 346"/>
                  <a:gd name="T45" fmla="*/ 105 h 372"/>
                  <a:gd name="T46" fmla="*/ 197 w 346"/>
                  <a:gd name="T47" fmla="*/ 70 h 372"/>
                  <a:gd name="T48" fmla="*/ 225 w 346"/>
                  <a:gd name="T49" fmla="*/ 90 h 372"/>
                  <a:gd name="T50" fmla="*/ 232 w 346"/>
                  <a:gd name="T51" fmla="*/ 80 h 372"/>
                  <a:gd name="T52" fmla="*/ 242 w 346"/>
                  <a:gd name="T53" fmla="*/ 51 h 372"/>
                  <a:gd name="T54" fmla="*/ 222 w 346"/>
                  <a:gd name="T55" fmla="*/ 60 h 372"/>
                  <a:gd name="T56" fmla="*/ 203 w 346"/>
                  <a:gd name="T57" fmla="*/ 88 h 372"/>
                  <a:gd name="T58" fmla="*/ 225 w 346"/>
                  <a:gd name="T59" fmla="*/ 90 h 372"/>
                  <a:gd name="T60" fmla="*/ 200 w 346"/>
                  <a:gd name="T61" fmla="*/ 247 h 372"/>
                  <a:gd name="T62" fmla="*/ 200 w 346"/>
                  <a:gd name="T63" fmla="*/ 247 h 372"/>
                  <a:gd name="T64" fmla="*/ 262 w 346"/>
                  <a:gd name="T65" fmla="*/ 176 h 372"/>
                  <a:gd name="T66" fmla="*/ 262 w 346"/>
                  <a:gd name="T67" fmla="*/ 176 h 372"/>
                  <a:gd name="T68" fmla="*/ 303 w 346"/>
                  <a:gd name="T69" fmla="*/ 125 h 372"/>
                  <a:gd name="T70" fmla="*/ 303 w 346"/>
                  <a:gd name="T71" fmla="*/ 125 h 372"/>
                  <a:gd name="T72" fmla="*/ 302 w 346"/>
                  <a:gd name="T73" fmla="*/ 148 h 372"/>
                  <a:gd name="T74" fmla="*/ 303 w 346"/>
                  <a:gd name="T75" fmla="*/ 132 h 372"/>
                  <a:gd name="T76" fmla="*/ 189 w 346"/>
                  <a:gd name="T77" fmla="*/ 269 h 372"/>
                  <a:gd name="T78" fmla="*/ 257 w 346"/>
                  <a:gd name="T79" fmla="*/ 205 h 372"/>
                  <a:gd name="T80" fmla="*/ 257 w 346"/>
                  <a:gd name="T81" fmla="*/ 181 h 372"/>
                  <a:gd name="T82" fmla="*/ 194 w 346"/>
                  <a:gd name="T83" fmla="*/ 255 h 372"/>
                  <a:gd name="T84" fmla="*/ 189 w 346"/>
                  <a:gd name="T85" fmla="*/ 269 h 372"/>
                  <a:gd name="T86" fmla="*/ 68 w 346"/>
                  <a:gd name="T87" fmla="*/ 369 h 372"/>
                  <a:gd name="T88" fmla="*/ 101 w 346"/>
                  <a:gd name="T89" fmla="*/ 350 h 372"/>
                  <a:gd name="T90" fmla="*/ 129 w 346"/>
                  <a:gd name="T91" fmla="*/ 325 h 372"/>
                  <a:gd name="T92" fmla="*/ 148 w 346"/>
                  <a:gd name="T93" fmla="*/ 305 h 372"/>
                  <a:gd name="T94" fmla="*/ 176 w 346"/>
                  <a:gd name="T95" fmla="*/ 271 h 372"/>
                  <a:gd name="T96" fmla="*/ 191 w 346"/>
                  <a:gd name="T97" fmla="*/ 250 h 372"/>
                  <a:gd name="T98" fmla="*/ 253 w 346"/>
                  <a:gd name="T99" fmla="*/ 160 h 372"/>
                  <a:gd name="T100" fmla="*/ 279 w 346"/>
                  <a:gd name="T101" fmla="*/ 125 h 372"/>
                  <a:gd name="T102" fmla="*/ 295 w 346"/>
                  <a:gd name="T103" fmla="*/ 106 h 372"/>
                  <a:gd name="T104" fmla="*/ 341 w 346"/>
                  <a:gd name="T105" fmla="*/ 64 h 372"/>
                  <a:gd name="T106" fmla="*/ 343 w 346"/>
                  <a:gd name="T107" fmla="*/ 63 h 372"/>
                  <a:gd name="T108" fmla="*/ 331 w 346"/>
                  <a:gd name="T109" fmla="*/ 52 h 372"/>
                  <a:gd name="T110" fmla="*/ 68 w 346"/>
                  <a:gd name="T111" fmla="*/ 369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46" h="372">
                    <a:moveTo>
                      <a:pt x="1" y="223"/>
                    </a:moveTo>
                    <a:lnTo>
                      <a:pt x="1" y="223"/>
                    </a:lnTo>
                    <a:cubicBezTo>
                      <a:pt x="1" y="225"/>
                      <a:pt x="1" y="228"/>
                      <a:pt x="1" y="230"/>
                    </a:cubicBezTo>
                    <a:cubicBezTo>
                      <a:pt x="7" y="226"/>
                      <a:pt x="15" y="220"/>
                      <a:pt x="20" y="219"/>
                    </a:cubicBezTo>
                    <a:cubicBezTo>
                      <a:pt x="22" y="212"/>
                      <a:pt x="24" y="205"/>
                      <a:pt x="28" y="196"/>
                    </a:cubicBezTo>
                    <a:cubicBezTo>
                      <a:pt x="28" y="197"/>
                      <a:pt x="27" y="197"/>
                      <a:pt x="27" y="197"/>
                    </a:cubicBezTo>
                    <a:cubicBezTo>
                      <a:pt x="27" y="197"/>
                      <a:pt x="27" y="197"/>
                      <a:pt x="27" y="197"/>
                    </a:cubicBezTo>
                    <a:cubicBezTo>
                      <a:pt x="15" y="204"/>
                      <a:pt x="3" y="218"/>
                      <a:pt x="1" y="223"/>
                    </a:cubicBezTo>
                    <a:lnTo>
                      <a:pt x="1" y="223"/>
                    </a:lnTo>
                    <a:close/>
                    <a:moveTo>
                      <a:pt x="2" y="188"/>
                    </a:moveTo>
                    <a:lnTo>
                      <a:pt x="2" y="188"/>
                    </a:lnTo>
                    <a:cubicBezTo>
                      <a:pt x="1" y="196"/>
                      <a:pt x="0" y="205"/>
                      <a:pt x="1" y="214"/>
                    </a:cubicBezTo>
                    <a:cubicBezTo>
                      <a:pt x="3" y="210"/>
                      <a:pt x="7" y="206"/>
                      <a:pt x="11" y="202"/>
                    </a:cubicBezTo>
                    <a:lnTo>
                      <a:pt x="2" y="188"/>
                    </a:lnTo>
                    <a:lnTo>
                      <a:pt x="2" y="188"/>
                    </a:lnTo>
                    <a:close/>
                    <a:moveTo>
                      <a:pt x="5" y="169"/>
                    </a:moveTo>
                    <a:lnTo>
                      <a:pt x="5" y="169"/>
                    </a:lnTo>
                    <a:cubicBezTo>
                      <a:pt x="4" y="172"/>
                      <a:pt x="4" y="176"/>
                      <a:pt x="3" y="179"/>
                    </a:cubicBezTo>
                    <a:lnTo>
                      <a:pt x="15" y="198"/>
                    </a:lnTo>
                    <a:cubicBezTo>
                      <a:pt x="17" y="197"/>
                      <a:pt x="20" y="195"/>
                      <a:pt x="22" y="194"/>
                    </a:cubicBezTo>
                    <a:cubicBezTo>
                      <a:pt x="12" y="174"/>
                      <a:pt x="10" y="178"/>
                      <a:pt x="29" y="168"/>
                    </a:cubicBezTo>
                    <a:cubicBezTo>
                      <a:pt x="28" y="165"/>
                      <a:pt x="27" y="162"/>
                      <a:pt x="26" y="159"/>
                    </a:cubicBezTo>
                    <a:cubicBezTo>
                      <a:pt x="21" y="160"/>
                      <a:pt x="12" y="164"/>
                      <a:pt x="5" y="169"/>
                    </a:cubicBezTo>
                    <a:lnTo>
                      <a:pt x="5" y="169"/>
                    </a:lnTo>
                    <a:close/>
                    <a:moveTo>
                      <a:pt x="36" y="96"/>
                    </a:moveTo>
                    <a:lnTo>
                      <a:pt x="36" y="96"/>
                    </a:lnTo>
                    <a:cubicBezTo>
                      <a:pt x="23" y="116"/>
                      <a:pt x="13" y="138"/>
                      <a:pt x="7" y="161"/>
                    </a:cubicBezTo>
                    <a:cubicBezTo>
                      <a:pt x="13" y="157"/>
                      <a:pt x="20" y="155"/>
                      <a:pt x="24" y="153"/>
                    </a:cubicBezTo>
                    <a:cubicBezTo>
                      <a:pt x="23" y="145"/>
                      <a:pt x="23" y="136"/>
                      <a:pt x="27" y="126"/>
                    </a:cubicBezTo>
                    <a:cubicBezTo>
                      <a:pt x="28" y="123"/>
                      <a:pt x="32" y="123"/>
                      <a:pt x="32" y="127"/>
                    </a:cubicBezTo>
                    <a:cubicBezTo>
                      <a:pt x="34" y="141"/>
                      <a:pt x="49" y="152"/>
                      <a:pt x="60" y="161"/>
                    </a:cubicBezTo>
                    <a:cubicBezTo>
                      <a:pt x="62" y="159"/>
                      <a:pt x="65" y="156"/>
                      <a:pt x="68" y="154"/>
                    </a:cubicBezTo>
                    <a:cubicBezTo>
                      <a:pt x="52" y="142"/>
                      <a:pt x="40" y="125"/>
                      <a:pt x="36" y="96"/>
                    </a:cubicBezTo>
                    <a:lnTo>
                      <a:pt x="36" y="96"/>
                    </a:lnTo>
                    <a:close/>
                    <a:moveTo>
                      <a:pt x="56" y="72"/>
                    </a:moveTo>
                    <a:lnTo>
                      <a:pt x="56" y="72"/>
                    </a:lnTo>
                    <a:cubicBezTo>
                      <a:pt x="53" y="75"/>
                      <a:pt x="50" y="78"/>
                      <a:pt x="47" y="82"/>
                    </a:cubicBezTo>
                    <a:cubicBezTo>
                      <a:pt x="53" y="90"/>
                      <a:pt x="59" y="95"/>
                      <a:pt x="67" y="98"/>
                    </a:cubicBezTo>
                    <a:cubicBezTo>
                      <a:pt x="66" y="91"/>
                      <a:pt x="66" y="81"/>
                      <a:pt x="68" y="75"/>
                    </a:cubicBezTo>
                    <a:lnTo>
                      <a:pt x="56" y="72"/>
                    </a:lnTo>
                    <a:lnTo>
                      <a:pt x="56" y="72"/>
                    </a:lnTo>
                    <a:close/>
                    <a:moveTo>
                      <a:pt x="214" y="53"/>
                    </a:moveTo>
                    <a:lnTo>
                      <a:pt x="214" y="53"/>
                    </a:lnTo>
                    <a:cubicBezTo>
                      <a:pt x="211" y="55"/>
                      <a:pt x="208" y="56"/>
                      <a:pt x="204" y="56"/>
                    </a:cubicBezTo>
                    <a:cubicBezTo>
                      <a:pt x="203" y="64"/>
                      <a:pt x="202" y="72"/>
                      <a:pt x="203" y="80"/>
                    </a:cubicBezTo>
                    <a:lnTo>
                      <a:pt x="218" y="64"/>
                    </a:lnTo>
                    <a:cubicBezTo>
                      <a:pt x="215" y="60"/>
                      <a:pt x="214" y="57"/>
                      <a:pt x="214" y="53"/>
                    </a:cubicBezTo>
                    <a:lnTo>
                      <a:pt x="214" y="53"/>
                    </a:lnTo>
                    <a:close/>
                    <a:moveTo>
                      <a:pt x="197" y="70"/>
                    </a:moveTo>
                    <a:lnTo>
                      <a:pt x="197" y="70"/>
                    </a:lnTo>
                    <a:cubicBezTo>
                      <a:pt x="193" y="69"/>
                      <a:pt x="189" y="68"/>
                      <a:pt x="187" y="64"/>
                    </a:cubicBezTo>
                    <a:cubicBezTo>
                      <a:pt x="186" y="62"/>
                      <a:pt x="192" y="63"/>
                      <a:pt x="193" y="63"/>
                    </a:cubicBezTo>
                    <a:cubicBezTo>
                      <a:pt x="195" y="63"/>
                      <a:pt x="196" y="62"/>
                      <a:pt x="198" y="62"/>
                    </a:cubicBezTo>
                    <a:cubicBezTo>
                      <a:pt x="198" y="59"/>
                      <a:pt x="198" y="56"/>
                      <a:pt x="199" y="53"/>
                    </a:cubicBezTo>
                    <a:cubicBezTo>
                      <a:pt x="199" y="53"/>
                      <a:pt x="199" y="52"/>
                      <a:pt x="199" y="52"/>
                    </a:cubicBezTo>
                    <a:cubicBezTo>
                      <a:pt x="199" y="51"/>
                      <a:pt x="199" y="50"/>
                      <a:pt x="199" y="49"/>
                    </a:cubicBezTo>
                    <a:cubicBezTo>
                      <a:pt x="200" y="46"/>
                      <a:pt x="205" y="46"/>
                      <a:pt x="205" y="50"/>
                    </a:cubicBezTo>
                    <a:cubicBezTo>
                      <a:pt x="221" y="49"/>
                      <a:pt x="218" y="25"/>
                      <a:pt x="201" y="29"/>
                    </a:cubicBezTo>
                    <a:cubicBezTo>
                      <a:pt x="197" y="29"/>
                      <a:pt x="196" y="24"/>
                      <a:pt x="200" y="23"/>
                    </a:cubicBezTo>
                    <a:cubicBezTo>
                      <a:pt x="204" y="22"/>
                      <a:pt x="207" y="22"/>
                      <a:pt x="210" y="23"/>
                    </a:cubicBezTo>
                    <a:cubicBezTo>
                      <a:pt x="208" y="0"/>
                      <a:pt x="172" y="14"/>
                      <a:pt x="192" y="32"/>
                    </a:cubicBezTo>
                    <a:cubicBezTo>
                      <a:pt x="195" y="34"/>
                      <a:pt x="192" y="39"/>
                      <a:pt x="189" y="36"/>
                    </a:cubicBezTo>
                    <a:cubicBezTo>
                      <a:pt x="185" y="33"/>
                      <a:pt x="183" y="30"/>
                      <a:pt x="182" y="27"/>
                    </a:cubicBezTo>
                    <a:cubicBezTo>
                      <a:pt x="169" y="29"/>
                      <a:pt x="172" y="45"/>
                      <a:pt x="181" y="48"/>
                    </a:cubicBezTo>
                    <a:lnTo>
                      <a:pt x="181" y="47"/>
                    </a:lnTo>
                    <a:cubicBezTo>
                      <a:pt x="182" y="44"/>
                      <a:pt x="187" y="45"/>
                      <a:pt x="186" y="49"/>
                    </a:cubicBezTo>
                    <a:lnTo>
                      <a:pt x="185" y="51"/>
                    </a:lnTo>
                    <a:cubicBezTo>
                      <a:pt x="185" y="52"/>
                      <a:pt x="185" y="52"/>
                      <a:pt x="185" y="52"/>
                    </a:cubicBezTo>
                    <a:lnTo>
                      <a:pt x="172" y="105"/>
                    </a:lnTo>
                    <a:cubicBezTo>
                      <a:pt x="175" y="105"/>
                      <a:pt x="177" y="106"/>
                      <a:pt x="179" y="106"/>
                    </a:cubicBezTo>
                    <a:lnTo>
                      <a:pt x="199" y="85"/>
                    </a:lnTo>
                    <a:cubicBezTo>
                      <a:pt x="197" y="80"/>
                      <a:pt x="197" y="75"/>
                      <a:pt x="197" y="70"/>
                    </a:cubicBezTo>
                    <a:lnTo>
                      <a:pt x="197" y="70"/>
                    </a:lnTo>
                    <a:close/>
                    <a:moveTo>
                      <a:pt x="225" y="90"/>
                    </a:moveTo>
                    <a:lnTo>
                      <a:pt x="225" y="90"/>
                    </a:lnTo>
                    <a:cubicBezTo>
                      <a:pt x="222" y="85"/>
                      <a:pt x="221" y="79"/>
                      <a:pt x="222" y="74"/>
                    </a:cubicBezTo>
                    <a:cubicBezTo>
                      <a:pt x="222" y="71"/>
                      <a:pt x="225" y="76"/>
                      <a:pt x="225" y="76"/>
                    </a:cubicBezTo>
                    <a:cubicBezTo>
                      <a:pt x="227" y="78"/>
                      <a:pt x="229" y="79"/>
                      <a:pt x="232" y="80"/>
                    </a:cubicBezTo>
                    <a:cubicBezTo>
                      <a:pt x="236" y="73"/>
                      <a:pt x="241" y="66"/>
                      <a:pt x="246" y="60"/>
                    </a:cubicBezTo>
                    <a:cubicBezTo>
                      <a:pt x="252" y="52"/>
                      <a:pt x="257" y="45"/>
                      <a:pt x="263" y="38"/>
                    </a:cubicBezTo>
                    <a:cubicBezTo>
                      <a:pt x="253" y="26"/>
                      <a:pt x="237" y="33"/>
                      <a:pt x="242" y="51"/>
                    </a:cubicBezTo>
                    <a:cubicBezTo>
                      <a:pt x="243" y="55"/>
                      <a:pt x="237" y="56"/>
                      <a:pt x="236" y="52"/>
                    </a:cubicBezTo>
                    <a:cubicBezTo>
                      <a:pt x="235" y="48"/>
                      <a:pt x="235" y="45"/>
                      <a:pt x="235" y="42"/>
                    </a:cubicBezTo>
                    <a:cubicBezTo>
                      <a:pt x="223" y="38"/>
                      <a:pt x="214" y="49"/>
                      <a:pt x="222" y="60"/>
                    </a:cubicBezTo>
                    <a:cubicBezTo>
                      <a:pt x="225" y="57"/>
                      <a:pt x="228" y="61"/>
                      <a:pt x="226" y="64"/>
                    </a:cubicBezTo>
                    <a:lnTo>
                      <a:pt x="204" y="87"/>
                    </a:lnTo>
                    <a:cubicBezTo>
                      <a:pt x="204" y="88"/>
                      <a:pt x="204" y="88"/>
                      <a:pt x="203" y="88"/>
                    </a:cubicBezTo>
                    <a:lnTo>
                      <a:pt x="186" y="107"/>
                    </a:lnTo>
                    <a:cubicBezTo>
                      <a:pt x="193" y="109"/>
                      <a:pt x="201" y="110"/>
                      <a:pt x="209" y="113"/>
                    </a:cubicBezTo>
                    <a:cubicBezTo>
                      <a:pt x="214" y="105"/>
                      <a:pt x="220" y="97"/>
                      <a:pt x="225" y="90"/>
                    </a:cubicBezTo>
                    <a:lnTo>
                      <a:pt x="225" y="90"/>
                    </a:lnTo>
                    <a:close/>
                    <a:moveTo>
                      <a:pt x="200" y="247"/>
                    </a:moveTo>
                    <a:lnTo>
                      <a:pt x="200" y="247"/>
                    </a:lnTo>
                    <a:cubicBezTo>
                      <a:pt x="231" y="234"/>
                      <a:pt x="241" y="209"/>
                      <a:pt x="240" y="189"/>
                    </a:cubicBezTo>
                    <a:cubicBezTo>
                      <a:pt x="233" y="199"/>
                      <a:pt x="226" y="210"/>
                      <a:pt x="219" y="219"/>
                    </a:cubicBezTo>
                    <a:cubicBezTo>
                      <a:pt x="213" y="229"/>
                      <a:pt x="206" y="238"/>
                      <a:pt x="200" y="247"/>
                    </a:cubicBezTo>
                    <a:lnTo>
                      <a:pt x="200" y="247"/>
                    </a:lnTo>
                    <a:close/>
                    <a:moveTo>
                      <a:pt x="262" y="176"/>
                    </a:moveTo>
                    <a:lnTo>
                      <a:pt x="262" y="176"/>
                    </a:lnTo>
                    <a:cubicBezTo>
                      <a:pt x="275" y="162"/>
                      <a:pt x="280" y="148"/>
                      <a:pt x="280" y="134"/>
                    </a:cubicBezTo>
                    <a:cubicBezTo>
                      <a:pt x="272" y="143"/>
                      <a:pt x="265" y="152"/>
                      <a:pt x="259" y="162"/>
                    </a:cubicBezTo>
                    <a:cubicBezTo>
                      <a:pt x="260" y="166"/>
                      <a:pt x="261" y="171"/>
                      <a:pt x="262" y="176"/>
                    </a:cubicBezTo>
                    <a:lnTo>
                      <a:pt x="262" y="176"/>
                    </a:lnTo>
                    <a:close/>
                    <a:moveTo>
                      <a:pt x="303" y="125"/>
                    </a:moveTo>
                    <a:lnTo>
                      <a:pt x="303" y="125"/>
                    </a:lnTo>
                    <a:cubicBezTo>
                      <a:pt x="317" y="114"/>
                      <a:pt x="322" y="102"/>
                      <a:pt x="322" y="87"/>
                    </a:cubicBezTo>
                    <a:cubicBezTo>
                      <a:pt x="314" y="94"/>
                      <a:pt x="307" y="101"/>
                      <a:pt x="300" y="109"/>
                    </a:cubicBezTo>
                    <a:cubicBezTo>
                      <a:pt x="301" y="115"/>
                      <a:pt x="302" y="120"/>
                      <a:pt x="303" y="125"/>
                    </a:cubicBezTo>
                    <a:lnTo>
                      <a:pt x="303" y="125"/>
                    </a:lnTo>
                    <a:close/>
                    <a:moveTo>
                      <a:pt x="302" y="148"/>
                    </a:moveTo>
                    <a:lnTo>
                      <a:pt x="302" y="148"/>
                    </a:lnTo>
                    <a:cubicBezTo>
                      <a:pt x="331" y="135"/>
                      <a:pt x="344" y="104"/>
                      <a:pt x="341" y="71"/>
                    </a:cubicBezTo>
                    <a:cubicBezTo>
                      <a:pt x="336" y="75"/>
                      <a:pt x="332" y="78"/>
                      <a:pt x="327" y="82"/>
                    </a:cubicBezTo>
                    <a:cubicBezTo>
                      <a:pt x="329" y="102"/>
                      <a:pt x="322" y="118"/>
                      <a:pt x="303" y="132"/>
                    </a:cubicBezTo>
                    <a:cubicBezTo>
                      <a:pt x="303" y="138"/>
                      <a:pt x="303" y="143"/>
                      <a:pt x="302" y="148"/>
                    </a:cubicBezTo>
                    <a:lnTo>
                      <a:pt x="302" y="148"/>
                    </a:lnTo>
                    <a:close/>
                    <a:moveTo>
                      <a:pt x="189" y="269"/>
                    </a:moveTo>
                    <a:lnTo>
                      <a:pt x="189" y="269"/>
                    </a:lnTo>
                    <a:cubicBezTo>
                      <a:pt x="189" y="269"/>
                      <a:pt x="189" y="269"/>
                      <a:pt x="189" y="269"/>
                    </a:cubicBezTo>
                    <a:cubicBezTo>
                      <a:pt x="222" y="266"/>
                      <a:pt x="251" y="240"/>
                      <a:pt x="257" y="205"/>
                    </a:cubicBezTo>
                    <a:cubicBezTo>
                      <a:pt x="257" y="204"/>
                      <a:pt x="257" y="204"/>
                      <a:pt x="257" y="204"/>
                    </a:cubicBezTo>
                    <a:cubicBezTo>
                      <a:pt x="258" y="197"/>
                      <a:pt x="258" y="190"/>
                      <a:pt x="257" y="182"/>
                    </a:cubicBezTo>
                    <a:cubicBezTo>
                      <a:pt x="257" y="182"/>
                      <a:pt x="257" y="181"/>
                      <a:pt x="257" y="181"/>
                    </a:cubicBezTo>
                    <a:cubicBezTo>
                      <a:pt x="257" y="177"/>
                      <a:pt x="256" y="172"/>
                      <a:pt x="254" y="168"/>
                    </a:cubicBezTo>
                    <a:cubicBezTo>
                      <a:pt x="251" y="172"/>
                      <a:pt x="248" y="177"/>
                      <a:pt x="244" y="182"/>
                    </a:cubicBezTo>
                    <a:cubicBezTo>
                      <a:pt x="249" y="207"/>
                      <a:pt x="238" y="242"/>
                      <a:pt x="194" y="255"/>
                    </a:cubicBezTo>
                    <a:cubicBezTo>
                      <a:pt x="191" y="260"/>
                      <a:pt x="187" y="264"/>
                      <a:pt x="184" y="269"/>
                    </a:cubicBezTo>
                    <a:cubicBezTo>
                      <a:pt x="185" y="269"/>
                      <a:pt x="187" y="269"/>
                      <a:pt x="189" y="269"/>
                    </a:cubicBezTo>
                    <a:lnTo>
                      <a:pt x="189" y="269"/>
                    </a:lnTo>
                    <a:close/>
                    <a:moveTo>
                      <a:pt x="68" y="369"/>
                    </a:moveTo>
                    <a:lnTo>
                      <a:pt x="68" y="369"/>
                    </a:lnTo>
                    <a:cubicBezTo>
                      <a:pt x="68" y="369"/>
                      <a:pt x="68" y="369"/>
                      <a:pt x="68" y="369"/>
                    </a:cubicBezTo>
                    <a:cubicBezTo>
                      <a:pt x="68" y="370"/>
                      <a:pt x="69" y="371"/>
                      <a:pt x="70" y="372"/>
                    </a:cubicBezTo>
                    <a:cubicBezTo>
                      <a:pt x="81" y="366"/>
                      <a:pt x="91" y="358"/>
                      <a:pt x="101" y="350"/>
                    </a:cubicBezTo>
                    <a:cubicBezTo>
                      <a:pt x="101" y="350"/>
                      <a:pt x="101" y="350"/>
                      <a:pt x="101" y="350"/>
                    </a:cubicBezTo>
                    <a:cubicBezTo>
                      <a:pt x="106" y="346"/>
                      <a:pt x="111" y="342"/>
                      <a:pt x="115" y="338"/>
                    </a:cubicBezTo>
                    <a:cubicBezTo>
                      <a:pt x="115" y="338"/>
                      <a:pt x="116" y="338"/>
                      <a:pt x="116" y="338"/>
                    </a:cubicBezTo>
                    <a:cubicBezTo>
                      <a:pt x="120" y="334"/>
                      <a:pt x="125" y="329"/>
                      <a:pt x="129" y="325"/>
                    </a:cubicBezTo>
                    <a:cubicBezTo>
                      <a:pt x="129" y="325"/>
                      <a:pt x="130" y="325"/>
                      <a:pt x="130" y="324"/>
                    </a:cubicBezTo>
                    <a:cubicBezTo>
                      <a:pt x="136" y="319"/>
                      <a:pt x="141" y="312"/>
                      <a:pt x="147" y="306"/>
                    </a:cubicBezTo>
                    <a:cubicBezTo>
                      <a:pt x="147" y="306"/>
                      <a:pt x="147" y="305"/>
                      <a:pt x="148" y="305"/>
                    </a:cubicBezTo>
                    <a:cubicBezTo>
                      <a:pt x="153" y="300"/>
                      <a:pt x="158" y="294"/>
                      <a:pt x="162" y="288"/>
                    </a:cubicBezTo>
                    <a:cubicBezTo>
                      <a:pt x="163" y="287"/>
                      <a:pt x="163" y="287"/>
                      <a:pt x="163" y="287"/>
                    </a:cubicBezTo>
                    <a:cubicBezTo>
                      <a:pt x="167" y="282"/>
                      <a:pt x="172" y="276"/>
                      <a:pt x="176" y="271"/>
                    </a:cubicBezTo>
                    <a:cubicBezTo>
                      <a:pt x="176" y="270"/>
                      <a:pt x="176" y="270"/>
                      <a:pt x="176" y="270"/>
                    </a:cubicBezTo>
                    <a:cubicBezTo>
                      <a:pt x="181" y="264"/>
                      <a:pt x="186" y="257"/>
                      <a:pt x="190" y="251"/>
                    </a:cubicBezTo>
                    <a:cubicBezTo>
                      <a:pt x="190" y="251"/>
                      <a:pt x="190" y="251"/>
                      <a:pt x="191" y="250"/>
                    </a:cubicBezTo>
                    <a:cubicBezTo>
                      <a:pt x="207" y="227"/>
                      <a:pt x="223" y="203"/>
                      <a:pt x="239" y="180"/>
                    </a:cubicBezTo>
                    <a:cubicBezTo>
                      <a:pt x="239" y="180"/>
                      <a:pt x="239" y="180"/>
                      <a:pt x="239" y="180"/>
                    </a:cubicBezTo>
                    <a:cubicBezTo>
                      <a:pt x="244" y="173"/>
                      <a:pt x="248" y="167"/>
                      <a:pt x="253" y="160"/>
                    </a:cubicBezTo>
                    <a:cubicBezTo>
                      <a:pt x="253" y="160"/>
                      <a:pt x="253" y="160"/>
                      <a:pt x="253" y="160"/>
                    </a:cubicBezTo>
                    <a:cubicBezTo>
                      <a:pt x="261" y="149"/>
                      <a:pt x="269" y="138"/>
                      <a:pt x="277" y="128"/>
                    </a:cubicBezTo>
                    <a:cubicBezTo>
                      <a:pt x="278" y="127"/>
                      <a:pt x="279" y="126"/>
                      <a:pt x="279" y="125"/>
                    </a:cubicBezTo>
                    <a:cubicBezTo>
                      <a:pt x="280" y="125"/>
                      <a:pt x="280" y="124"/>
                      <a:pt x="280" y="124"/>
                    </a:cubicBezTo>
                    <a:cubicBezTo>
                      <a:pt x="285" y="118"/>
                      <a:pt x="290" y="113"/>
                      <a:pt x="295" y="107"/>
                    </a:cubicBezTo>
                    <a:cubicBezTo>
                      <a:pt x="295" y="107"/>
                      <a:pt x="295" y="107"/>
                      <a:pt x="295" y="106"/>
                    </a:cubicBezTo>
                    <a:cubicBezTo>
                      <a:pt x="304" y="97"/>
                      <a:pt x="313" y="87"/>
                      <a:pt x="322" y="79"/>
                    </a:cubicBezTo>
                    <a:cubicBezTo>
                      <a:pt x="322" y="79"/>
                      <a:pt x="323" y="79"/>
                      <a:pt x="323" y="79"/>
                    </a:cubicBezTo>
                    <a:cubicBezTo>
                      <a:pt x="329" y="73"/>
                      <a:pt x="335" y="69"/>
                      <a:pt x="341" y="64"/>
                    </a:cubicBezTo>
                    <a:cubicBezTo>
                      <a:pt x="341" y="64"/>
                      <a:pt x="342" y="64"/>
                      <a:pt x="342" y="64"/>
                    </a:cubicBezTo>
                    <a:lnTo>
                      <a:pt x="343" y="63"/>
                    </a:lnTo>
                    <a:cubicBezTo>
                      <a:pt x="343" y="63"/>
                      <a:pt x="343" y="63"/>
                      <a:pt x="343" y="63"/>
                    </a:cubicBezTo>
                    <a:cubicBezTo>
                      <a:pt x="344" y="62"/>
                      <a:pt x="345" y="61"/>
                      <a:pt x="346" y="61"/>
                    </a:cubicBezTo>
                    <a:lnTo>
                      <a:pt x="340" y="45"/>
                    </a:lnTo>
                    <a:cubicBezTo>
                      <a:pt x="337" y="47"/>
                      <a:pt x="334" y="50"/>
                      <a:pt x="331" y="52"/>
                    </a:cubicBezTo>
                    <a:cubicBezTo>
                      <a:pt x="331" y="52"/>
                      <a:pt x="331" y="53"/>
                      <a:pt x="331" y="53"/>
                    </a:cubicBezTo>
                    <a:cubicBezTo>
                      <a:pt x="225" y="140"/>
                      <a:pt x="180" y="283"/>
                      <a:pt x="63" y="361"/>
                    </a:cubicBezTo>
                    <a:cubicBezTo>
                      <a:pt x="65" y="364"/>
                      <a:pt x="66" y="366"/>
                      <a:pt x="68" y="369"/>
                    </a:cubicBezTo>
                    <a:lnTo>
                      <a:pt x="68" y="369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1026" name="Freeform 12">
                <a:extLst>
                  <a:ext uri="{FF2B5EF4-FFF2-40B4-BE49-F238E27FC236}">
                    <a16:creationId xmlns:a16="http://schemas.microsoft.com/office/drawing/2014/main" id="{7727BDAD-2C1A-E451-78D8-ADDB2DE168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94614" y="509588"/>
                <a:ext cx="328613" cy="385762"/>
              </a:xfrm>
              <a:custGeom>
                <a:avLst/>
                <a:gdLst>
                  <a:gd name="T0" fmla="*/ 159 w 404"/>
                  <a:gd name="T1" fmla="*/ 338 h 470"/>
                  <a:gd name="T2" fmla="*/ 185 w 404"/>
                  <a:gd name="T3" fmla="*/ 332 h 470"/>
                  <a:gd name="T4" fmla="*/ 193 w 404"/>
                  <a:gd name="T5" fmla="*/ 297 h 470"/>
                  <a:gd name="T6" fmla="*/ 161 w 404"/>
                  <a:gd name="T7" fmla="*/ 281 h 470"/>
                  <a:gd name="T8" fmla="*/ 137 w 404"/>
                  <a:gd name="T9" fmla="*/ 310 h 470"/>
                  <a:gd name="T10" fmla="*/ 83 w 404"/>
                  <a:gd name="T11" fmla="*/ 444 h 470"/>
                  <a:gd name="T12" fmla="*/ 107 w 404"/>
                  <a:gd name="T13" fmla="*/ 433 h 470"/>
                  <a:gd name="T14" fmla="*/ 155 w 404"/>
                  <a:gd name="T15" fmla="*/ 343 h 470"/>
                  <a:gd name="T16" fmla="*/ 84 w 404"/>
                  <a:gd name="T17" fmla="*/ 429 h 470"/>
                  <a:gd name="T18" fmla="*/ 57 w 404"/>
                  <a:gd name="T19" fmla="*/ 416 h 470"/>
                  <a:gd name="T20" fmla="*/ 59 w 404"/>
                  <a:gd name="T21" fmla="*/ 345 h 470"/>
                  <a:gd name="T22" fmla="*/ 83 w 404"/>
                  <a:gd name="T23" fmla="*/ 444 h 470"/>
                  <a:gd name="T24" fmla="*/ 90 w 404"/>
                  <a:gd name="T25" fmla="*/ 448 h 470"/>
                  <a:gd name="T26" fmla="*/ 108 w 404"/>
                  <a:gd name="T27" fmla="*/ 438 h 470"/>
                  <a:gd name="T28" fmla="*/ 115 w 404"/>
                  <a:gd name="T29" fmla="*/ 434 h 470"/>
                  <a:gd name="T30" fmla="*/ 127 w 404"/>
                  <a:gd name="T31" fmla="*/ 424 h 470"/>
                  <a:gd name="T32" fmla="*/ 161 w 404"/>
                  <a:gd name="T33" fmla="*/ 344 h 470"/>
                  <a:gd name="T34" fmla="*/ 280 w 404"/>
                  <a:gd name="T35" fmla="*/ 459 h 470"/>
                  <a:gd name="T36" fmla="*/ 166 w 404"/>
                  <a:gd name="T37" fmla="*/ 345 h 470"/>
                  <a:gd name="T38" fmla="*/ 161 w 404"/>
                  <a:gd name="T39" fmla="*/ 268 h 470"/>
                  <a:gd name="T40" fmla="*/ 166 w 404"/>
                  <a:gd name="T41" fmla="*/ 275 h 470"/>
                  <a:gd name="T42" fmla="*/ 161 w 404"/>
                  <a:gd name="T43" fmla="*/ 268 h 470"/>
                  <a:gd name="T44" fmla="*/ 199 w 404"/>
                  <a:gd name="T45" fmla="*/ 297 h 470"/>
                  <a:gd name="T46" fmla="*/ 331 w 404"/>
                  <a:gd name="T47" fmla="*/ 362 h 470"/>
                  <a:gd name="T48" fmla="*/ 368 w 404"/>
                  <a:gd name="T49" fmla="*/ 285 h 470"/>
                  <a:gd name="T50" fmla="*/ 323 w 404"/>
                  <a:gd name="T51" fmla="*/ 281 h 470"/>
                  <a:gd name="T52" fmla="*/ 368 w 404"/>
                  <a:gd name="T53" fmla="*/ 279 h 470"/>
                  <a:gd name="T54" fmla="*/ 377 w 404"/>
                  <a:gd name="T55" fmla="*/ 243 h 470"/>
                  <a:gd name="T56" fmla="*/ 345 w 404"/>
                  <a:gd name="T57" fmla="*/ 219 h 470"/>
                  <a:gd name="T58" fmla="*/ 347 w 404"/>
                  <a:gd name="T59" fmla="*/ 245 h 470"/>
                  <a:gd name="T60" fmla="*/ 383 w 404"/>
                  <a:gd name="T61" fmla="*/ 239 h 470"/>
                  <a:gd name="T62" fmla="*/ 367 w 404"/>
                  <a:gd name="T63" fmla="*/ 129 h 470"/>
                  <a:gd name="T64" fmla="*/ 182 w 404"/>
                  <a:gd name="T65" fmla="*/ 233 h 470"/>
                  <a:gd name="T66" fmla="*/ 175 w 404"/>
                  <a:gd name="T67" fmla="*/ 239 h 470"/>
                  <a:gd name="T68" fmla="*/ 170 w 404"/>
                  <a:gd name="T69" fmla="*/ 234 h 470"/>
                  <a:gd name="T70" fmla="*/ 187 w 404"/>
                  <a:gd name="T71" fmla="*/ 282 h 470"/>
                  <a:gd name="T72" fmla="*/ 174 w 404"/>
                  <a:gd name="T73" fmla="*/ 239 h 470"/>
                  <a:gd name="T74" fmla="*/ 273 w 404"/>
                  <a:gd name="T75" fmla="*/ 38 h 470"/>
                  <a:gd name="T76" fmla="*/ 262 w 404"/>
                  <a:gd name="T77" fmla="*/ 38 h 470"/>
                  <a:gd name="T78" fmla="*/ 273 w 404"/>
                  <a:gd name="T79" fmla="*/ 38 h 470"/>
                  <a:gd name="T80" fmla="*/ 282 w 404"/>
                  <a:gd name="T81" fmla="*/ 26 h 470"/>
                  <a:gd name="T82" fmla="*/ 288 w 404"/>
                  <a:gd name="T83" fmla="*/ 20 h 470"/>
                  <a:gd name="T84" fmla="*/ 258 w 404"/>
                  <a:gd name="T85" fmla="*/ 56 h 470"/>
                  <a:gd name="T86" fmla="*/ 254 w 404"/>
                  <a:gd name="T87" fmla="*/ 52 h 470"/>
                  <a:gd name="T88" fmla="*/ 98 w 404"/>
                  <a:gd name="T89" fmla="*/ 6 h 470"/>
                  <a:gd name="T90" fmla="*/ 87 w 404"/>
                  <a:gd name="T91" fmla="*/ 6 h 470"/>
                  <a:gd name="T92" fmla="*/ 98 w 404"/>
                  <a:gd name="T93" fmla="*/ 6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404" h="470">
                    <a:moveTo>
                      <a:pt x="159" y="338"/>
                    </a:moveTo>
                    <a:lnTo>
                      <a:pt x="159" y="338"/>
                    </a:lnTo>
                    <a:cubicBezTo>
                      <a:pt x="159" y="338"/>
                      <a:pt x="159" y="338"/>
                      <a:pt x="159" y="338"/>
                    </a:cubicBezTo>
                    <a:cubicBezTo>
                      <a:pt x="161" y="339"/>
                      <a:pt x="164" y="339"/>
                      <a:pt x="166" y="339"/>
                    </a:cubicBezTo>
                    <a:cubicBezTo>
                      <a:pt x="173" y="339"/>
                      <a:pt x="180" y="337"/>
                      <a:pt x="185" y="332"/>
                    </a:cubicBezTo>
                    <a:cubicBezTo>
                      <a:pt x="185" y="332"/>
                      <a:pt x="185" y="332"/>
                      <a:pt x="185" y="332"/>
                    </a:cubicBezTo>
                    <a:cubicBezTo>
                      <a:pt x="192" y="327"/>
                      <a:pt x="196" y="319"/>
                      <a:pt x="196" y="310"/>
                    </a:cubicBezTo>
                    <a:cubicBezTo>
                      <a:pt x="196" y="305"/>
                      <a:pt x="195" y="301"/>
                      <a:pt x="193" y="298"/>
                    </a:cubicBezTo>
                    <a:cubicBezTo>
                      <a:pt x="193" y="297"/>
                      <a:pt x="193" y="297"/>
                      <a:pt x="193" y="297"/>
                    </a:cubicBezTo>
                    <a:cubicBezTo>
                      <a:pt x="188" y="287"/>
                      <a:pt x="178" y="281"/>
                      <a:pt x="166" y="281"/>
                    </a:cubicBezTo>
                    <a:cubicBezTo>
                      <a:pt x="165" y="281"/>
                      <a:pt x="163" y="281"/>
                      <a:pt x="162" y="281"/>
                    </a:cubicBezTo>
                    <a:lnTo>
                      <a:pt x="161" y="281"/>
                    </a:lnTo>
                    <a:cubicBezTo>
                      <a:pt x="156" y="282"/>
                      <a:pt x="151" y="284"/>
                      <a:pt x="147" y="288"/>
                    </a:cubicBezTo>
                    <a:lnTo>
                      <a:pt x="147" y="288"/>
                    </a:lnTo>
                    <a:cubicBezTo>
                      <a:pt x="141" y="293"/>
                      <a:pt x="137" y="301"/>
                      <a:pt x="137" y="310"/>
                    </a:cubicBezTo>
                    <a:cubicBezTo>
                      <a:pt x="137" y="323"/>
                      <a:pt x="146" y="335"/>
                      <a:pt x="159" y="338"/>
                    </a:cubicBezTo>
                    <a:lnTo>
                      <a:pt x="159" y="338"/>
                    </a:lnTo>
                    <a:close/>
                    <a:moveTo>
                      <a:pt x="83" y="444"/>
                    </a:moveTo>
                    <a:lnTo>
                      <a:pt x="83" y="444"/>
                    </a:lnTo>
                    <a:cubicBezTo>
                      <a:pt x="91" y="441"/>
                      <a:pt x="99" y="438"/>
                      <a:pt x="106" y="433"/>
                    </a:cubicBezTo>
                    <a:cubicBezTo>
                      <a:pt x="106" y="433"/>
                      <a:pt x="106" y="433"/>
                      <a:pt x="107" y="433"/>
                    </a:cubicBezTo>
                    <a:cubicBezTo>
                      <a:pt x="113" y="429"/>
                      <a:pt x="119" y="424"/>
                      <a:pt x="124" y="419"/>
                    </a:cubicBezTo>
                    <a:cubicBezTo>
                      <a:pt x="124" y="419"/>
                      <a:pt x="124" y="419"/>
                      <a:pt x="124" y="419"/>
                    </a:cubicBezTo>
                    <a:cubicBezTo>
                      <a:pt x="149" y="394"/>
                      <a:pt x="156" y="361"/>
                      <a:pt x="155" y="343"/>
                    </a:cubicBezTo>
                    <a:cubicBezTo>
                      <a:pt x="150" y="341"/>
                      <a:pt x="144" y="338"/>
                      <a:pt x="140" y="333"/>
                    </a:cubicBezTo>
                    <a:cubicBezTo>
                      <a:pt x="143" y="366"/>
                      <a:pt x="133" y="405"/>
                      <a:pt x="86" y="429"/>
                    </a:cubicBezTo>
                    <a:cubicBezTo>
                      <a:pt x="85" y="429"/>
                      <a:pt x="85" y="429"/>
                      <a:pt x="84" y="429"/>
                    </a:cubicBezTo>
                    <a:cubicBezTo>
                      <a:pt x="84" y="429"/>
                      <a:pt x="83" y="429"/>
                      <a:pt x="83" y="429"/>
                    </a:cubicBezTo>
                    <a:cubicBezTo>
                      <a:pt x="75" y="426"/>
                      <a:pt x="66" y="422"/>
                      <a:pt x="59" y="417"/>
                    </a:cubicBezTo>
                    <a:cubicBezTo>
                      <a:pt x="58" y="416"/>
                      <a:pt x="58" y="416"/>
                      <a:pt x="57" y="416"/>
                    </a:cubicBezTo>
                    <a:cubicBezTo>
                      <a:pt x="51" y="411"/>
                      <a:pt x="45" y="405"/>
                      <a:pt x="41" y="398"/>
                    </a:cubicBezTo>
                    <a:cubicBezTo>
                      <a:pt x="41" y="397"/>
                      <a:pt x="41" y="397"/>
                      <a:pt x="40" y="397"/>
                    </a:cubicBezTo>
                    <a:cubicBezTo>
                      <a:pt x="31" y="381"/>
                      <a:pt x="33" y="361"/>
                      <a:pt x="59" y="345"/>
                    </a:cubicBezTo>
                    <a:cubicBezTo>
                      <a:pt x="58" y="341"/>
                      <a:pt x="56" y="337"/>
                      <a:pt x="54" y="333"/>
                    </a:cubicBezTo>
                    <a:cubicBezTo>
                      <a:pt x="0" y="370"/>
                      <a:pt x="22" y="416"/>
                      <a:pt x="83" y="444"/>
                    </a:cubicBezTo>
                    <a:lnTo>
                      <a:pt x="83" y="444"/>
                    </a:lnTo>
                    <a:close/>
                    <a:moveTo>
                      <a:pt x="108" y="438"/>
                    </a:moveTo>
                    <a:lnTo>
                      <a:pt x="108" y="438"/>
                    </a:lnTo>
                    <a:cubicBezTo>
                      <a:pt x="103" y="442"/>
                      <a:pt x="97" y="445"/>
                      <a:pt x="90" y="448"/>
                    </a:cubicBezTo>
                    <a:cubicBezTo>
                      <a:pt x="122" y="461"/>
                      <a:pt x="164" y="470"/>
                      <a:pt x="208" y="469"/>
                    </a:cubicBezTo>
                    <a:cubicBezTo>
                      <a:pt x="182" y="459"/>
                      <a:pt x="133" y="443"/>
                      <a:pt x="108" y="438"/>
                    </a:cubicBezTo>
                    <a:lnTo>
                      <a:pt x="108" y="438"/>
                    </a:lnTo>
                    <a:close/>
                    <a:moveTo>
                      <a:pt x="127" y="424"/>
                    </a:moveTo>
                    <a:lnTo>
                      <a:pt x="127" y="424"/>
                    </a:lnTo>
                    <a:cubicBezTo>
                      <a:pt x="123" y="428"/>
                      <a:pt x="119" y="431"/>
                      <a:pt x="115" y="434"/>
                    </a:cubicBezTo>
                    <a:cubicBezTo>
                      <a:pt x="146" y="441"/>
                      <a:pt x="202" y="459"/>
                      <a:pt x="222" y="468"/>
                    </a:cubicBezTo>
                    <a:cubicBezTo>
                      <a:pt x="234" y="468"/>
                      <a:pt x="246" y="466"/>
                      <a:pt x="258" y="464"/>
                    </a:cubicBezTo>
                    <a:cubicBezTo>
                      <a:pt x="224" y="453"/>
                      <a:pt x="157" y="432"/>
                      <a:pt x="127" y="424"/>
                    </a:cubicBezTo>
                    <a:lnTo>
                      <a:pt x="127" y="424"/>
                    </a:lnTo>
                    <a:close/>
                    <a:moveTo>
                      <a:pt x="161" y="344"/>
                    </a:moveTo>
                    <a:lnTo>
                      <a:pt x="161" y="344"/>
                    </a:lnTo>
                    <a:cubicBezTo>
                      <a:pt x="161" y="363"/>
                      <a:pt x="154" y="395"/>
                      <a:pt x="131" y="420"/>
                    </a:cubicBezTo>
                    <a:cubicBezTo>
                      <a:pt x="166" y="428"/>
                      <a:pt x="241" y="452"/>
                      <a:pt x="269" y="462"/>
                    </a:cubicBezTo>
                    <a:cubicBezTo>
                      <a:pt x="273" y="461"/>
                      <a:pt x="277" y="460"/>
                      <a:pt x="280" y="459"/>
                    </a:cubicBezTo>
                    <a:cubicBezTo>
                      <a:pt x="276" y="437"/>
                      <a:pt x="276" y="405"/>
                      <a:pt x="287" y="370"/>
                    </a:cubicBezTo>
                    <a:cubicBezTo>
                      <a:pt x="256" y="368"/>
                      <a:pt x="220" y="358"/>
                      <a:pt x="187" y="338"/>
                    </a:cubicBezTo>
                    <a:cubicBezTo>
                      <a:pt x="181" y="342"/>
                      <a:pt x="174" y="345"/>
                      <a:pt x="166" y="345"/>
                    </a:cubicBezTo>
                    <a:cubicBezTo>
                      <a:pt x="164" y="345"/>
                      <a:pt x="163" y="345"/>
                      <a:pt x="161" y="344"/>
                    </a:cubicBezTo>
                    <a:lnTo>
                      <a:pt x="161" y="344"/>
                    </a:lnTo>
                    <a:close/>
                    <a:moveTo>
                      <a:pt x="161" y="268"/>
                    </a:moveTo>
                    <a:lnTo>
                      <a:pt x="161" y="268"/>
                    </a:lnTo>
                    <a:cubicBezTo>
                      <a:pt x="161" y="271"/>
                      <a:pt x="162" y="273"/>
                      <a:pt x="163" y="275"/>
                    </a:cubicBezTo>
                    <a:cubicBezTo>
                      <a:pt x="164" y="275"/>
                      <a:pt x="165" y="275"/>
                      <a:pt x="166" y="275"/>
                    </a:cubicBezTo>
                    <a:cubicBezTo>
                      <a:pt x="172" y="275"/>
                      <a:pt x="177" y="276"/>
                      <a:pt x="182" y="279"/>
                    </a:cubicBezTo>
                    <a:cubicBezTo>
                      <a:pt x="185" y="263"/>
                      <a:pt x="170" y="257"/>
                      <a:pt x="161" y="268"/>
                    </a:cubicBezTo>
                    <a:lnTo>
                      <a:pt x="161" y="268"/>
                    </a:lnTo>
                    <a:close/>
                    <a:moveTo>
                      <a:pt x="181" y="240"/>
                    </a:moveTo>
                    <a:lnTo>
                      <a:pt x="181" y="240"/>
                    </a:lnTo>
                    <a:cubicBezTo>
                      <a:pt x="206" y="246"/>
                      <a:pt x="214" y="278"/>
                      <a:pt x="199" y="297"/>
                    </a:cubicBezTo>
                    <a:cubicBezTo>
                      <a:pt x="200" y="301"/>
                      <a:pt x="201" y="305"/>
                      <a:pt x="201" y="310"/>
                    </a:cubicBezTo>
                    <a:cubicBezTo>
                      <a:pt x="201" y="319"/>
                      <a:pt x="197" y="328"/>
                      <a:pt x="191" y="334"/>
                    </a:cubicBezTo>
                    <a:cubicBezTo>
                      <a:pt x="240" y="364"/>
                      <a:pt x="295" y="369"/>
                      <a:pt x="331" y="362"/>
                    </a:cubicBezTo>
                    <a:cubicBezTo>
                      <a:pt x="369" y="354"/>
                      <a:pt x="382" y="333"/>
                      <a:pt x="359" y="312"/>
                    </a:cubicBezTo>
                    <a:cubicBezTo>
                      <a:pt x="354" y="308"/>
                      <a:pt x="366" y="297"/>
                      <a:pt x="374" y="296"/>
                    </a:cubicBezTo>
                    <a:cubicBezTo>
                      <a:pt x="375" y="291"/>
                      <a:pt x="373" y="287"/>
                      <a:pt x="368" y="285"/>
                    </a:cubicBezTo>
                    <a:cubicBezTo>
                      <a:pt x="357" y="284"/>
                      <a:pt x="338" y="290"/>
                      <a:pt x="325" y="293"/>
                    </a:cubicBezTo>
                    <a:cubicBezTo>
                      <a:pt x="325" y="295"/>
                      <a:pt x="321" y="296"/>
                      <a:pt x="320" y="293"/>
                    </a:cubicBezTo>
                    <a:cubicBezTo>
                      <a:pt x="319" y="289"/>
                      <a:pt x="322" y="283"/>
                      <a:pt x="323" y="281"/>
                    </a:cubicBezTo>
                    <a:cubicBezTo>
                      <a:pt x="325" y="277"/>
                      <a:pt x="329" y="280"/>
                      <a:pt x="328" y="283"/>
                    </a:cubicBezTo>
                    <a:cubicBezTo>
                      <a:pt x="327" y="284"/>
                      <a:pt x="327" y="285"/>
                      <a:pt x="326" y="287"/>
                    </a:cubicBezTo>
                    <a:cubicBezTo>
                      <a:pt x="339" y="284"/>
                      <a:pt x="356" y="278"/>
                      <a:pt x="368" y="279"/>
                    </a:cubicBezTo>
                    <a:cubicBezTo>
                      <a:pt x="371" y="277"/>
                      <a:pt x="379" y="271"/>
                      <a:pt x="378" y="267"/>
                    </a:cubicBezTo>
                    <a:cubicBezTo>
                      <a:pt x="377" y="266"/>
                      <a:pt x="376" y="265"/>
                      <a:pt x="375" y="263"/>
                    </a:cubicBezTo>
                    <a:cubicBezTo>
                      <a:pt x="369" y="255"/>
                      <a:pt x="371" y="249"/>
                      <a:pt x="377" y="243"/>
                    </a:cubicBezTo>
                    <a:cubicBezTo>
                      <a:pt x="367" y="242"/>
                      <a:pt x="355" y="243"/>
                      <a:pt x="349" y="250"/>
                    </a:cubicBezTo>
                    <a:cubicBezTo>
                      <a:pt x="345" y="255"/>
                      <a:pt x="338" y="243"/>
                      <a:pt x="338" y="242"/>
                    </a:cubicBezTo>
                    <a:cubicBezTo>
                      <a:pt x="335" y="236"/>
                      <a:pt x="335" y="228"/>
                      <a:pt x="345" y="219"/>
                    </a:cubicBezTo>
                    <a:cubicBezTo>
                      <a:pt x="347" y="216"/>
                      <a:pt x="351" y="221"/>
                      <a:pt x="349" y="223"/>
                    </a:cubicBezTo>
                    <a:cubicBezTo>
                      <a:pt x="341" y="230"/>
                      <a:pt x="339" y="237"/>
                      <a:pt x="346" y="244"/>
                    </a:cubicBezTo>
                    <a:lnTo>
                      <a:pt x="347" y="245"/>
                    </a:lnTo>
                    <a:cubicBezTo>
                      <a:pt x="357" y="237"/>
                      <a:pt x="371" y="236"/>
                      <a:pt x="383" y="239"/>
                    </a:cubicBezTo>
                    <a:lnTo>
                      <a:pt x="383" y="239"/>
                    </a:lnTo>
                    <a:lnTo>
                      <a:pt x="383" y="239"/>
                    </a:lnTo>
                    <a:cubicBezTo>
                      <a:pt x="404" y="237"/>
                      <a:pt x="403" y="229"/>
                      <a:pt x="397" y="213"/>
                    </a:cubicBezTo>
                    <a:cubicBezTo>
                      <a:pt x="395" y="207"/>
                      <a:pt x="392" y="200"/>
                      <a:pt x="389" y="191"/>
                    </a:cubicBezTo>
                    <a:cubicBezTo>
                      <a:pt x="384" y="180"/>
                      <a:pt x="376" y="155"/>
                      <a:pt x="367" y="129"/>
                    </a:cubicBezTo>
                    <a:cubicBezTo>
                      <a:pt x="343" y="119"/>
                      <a:pt x="308" y="125"/>
                      <a:pt x="282" y="137"/>
                    </a:cubicBezTo>
                    <a:cubicBezTo>
                      <a:pt x="275" y="147"/>
                      <a:pt x="266" y="156"/>
                      <a:pt x="252" y="165"/>
                    </a:cubicBezTo>
                    <a:cubicBezTo>
                      <a:pt x="246" y="202"/>
                      <a:pt x="216" y="229"/>
                      <a:pt x="182" y="233"/>
                    </a:cubicBezTo>
                    <a:lnTo>
                      <a:pt x="181" y="240"/>
                    </a:lnTo>
                    <a:lnTo>
                      <a:pt x="181" y="240"/>
                    </a:lnTo>
                    <a:close/>
                    <a:moveTo>
                      <a:pt x="175" y="239"/>
                    </a:moveTo>
                    <a:lnTo>
                      <a:pt x="175" y="239"/>
                    </a:lnTo>
                    <a:lnTo>
                      <a:pt x="176" y="234"/>
                    </a:lnTo>
                    <a:cubicBezTo>
                      <a:pt x="174" y="234"/>
                      <a:pt x="172" y="234"/>
                      <a:pt x="170" y="234"/>
                    </a:cubicBezTo>
                    <a:cubicBezTo>
                      <a:pt x="166" y="239"/>
                      <a:pt x="162" y="244"/>
                      <a:pt x="158" y="249"/>
                    </a:cubicBezTo>
                    <a:cubicBezTo>
                      <a:pt x="158" y="253"/>
                      <a:pt x="158" y="258"/>
                      <a:pt x="159" y="261"/>
                    </a:cubicBezTo>
                    <a:cubicBezTo>
                      <a:pt x="171" y="252"/>
                      <a:pt x="194" y="258"/>
                      <a:pt x="187" y="282"/>
                    </a:cubicBezTo>
                    <a:cubicBezTo>
                      <a:pt x="190" y="284"/>
                      <a:pt x="193" y="287"/>
                      <a:pt x="196" y="291"/>
                    </a:cubicBezTo>
                    <a:cubicBezTo>
                      <a:pt x="208" y="274"/>
                      <a:pt x="198" y="245"/>
                      <a:pt x="173" y="245"/>
                    </a:cubicBezTo>
                    <a:cubicBezTo>
                      <a:pt x="170" y="244"/>
                      <a:pt x="170" y="239"/>
                      <a:pt x="174" y="239"/>
                    </a:cubicBezTo>
                    <a:cubicBezTo>
                      <a:pt x="174" y="239"/>
                      <a:pt x="175" y="239"/>
                      <a:pt x="175" y="239"/>
                    </a:cubicBezTo>
                    <a:lnTo>
                      <a:pt x="175" y="239"/>
                    </a:lnTo>
                    <a:close/>
                    <a:moveTo>
                      <a:pt x="273" y="38"/>
                    </a:moveTo>
                    <a:lnTo>
                      <a:pt x="273" y="38"/>
                    </a:lnTo>
                    <a:cubicBezTo>
                      <a:pt x="273" y="41"/>
                      <a:pt x="270" y="43"/>
                      <a:pt x="268" y="43"/>
                    </a:cubicBezTo>
                    <a:cubicBezTo>
                      <a:pt x="265" y="43"/>
                      <a:pt x="262" y="41"/>
                      <a:pt x="262" y="38"/>
                    </a:cubicBezTo>
                    <a:cubicBezTo>
                      <a:pt x="262" y="35"/>
                      <a:pt x="265" y="33"/>
                      <a:pt x="268" y="33"/>
                    </a:cubicBezTo>
                    <a:cubicBezTo>
                      <a:pt x="270" y="33"/>
                      <a:pt x="273" y="35"/>
                      <a:pt x="273" y="38"/>
                    </a:cubicBezTo>
                    <a:lnTo>
                      <a:pt x="273" y="38"/>
                    </a:lnTo>
                    <a:close/>
                    <a:moveTo>
                      <a:pt x="288" y="20"/>
                    </a:moveTo>
                    <a:lnTo>
                      <a:pt x="288" y="20"/>
                    </a:lnTo>
                    <a:cubicBezTo>
                      <a:pt x="288" y="24"/>
                      <a:pt x="285" y="26"/>
                      <a:pt x="282" y="26"/>
                    </a:cubicBezTo>
                    <a:cubicBezTo>
                      <a:pt x="279" y="26"/>
                      <a:pt x="276" y="24"/>
                      <a:pt x="276" y="20"/>
                    </a:cubicBezTo>
                    <a:cubicBezTo>
                      <a:pt x="276" y="17"/>
                      <a:pt x="279" y="15"/>
                      <a:pt x="282" y="15"/>
                    </a:cubicBezTo>
                    <a:cubicBezTo>
                      <a:pt x="285" y="15"/>
                      <a:pt x="288" y="17"/>
                      <a:pt x="288" y="20"/>
                    </a:cubicBezTo>
                    <a:lnTo>
                      <a:pt x="288" y="20"/>
                    </a:lnTo>
                    <a:close/>
                    <a:moveTo>
                      <a:pt x="258" y="56"/>
                    </a:moveTo>
                    <a:lnTo>
                      <a:pt x="258" y="56"/>
                    </a:lnTo>
                    <a:cubicBezTo>
                      <a:pt x="258" y="59"/>
                      <a:pt x="256" y="61"/>
                      <a:pt x="254" y="61"/>
                    </a:cubicBezTo>
                    <a:cubicBezTo>
                      <a:pt x="251" y="61"/>
                      <a:pt x="249" y="59"/>
                      <a:pt x="249" y="56"/>
                    </a:cubicBezTo>
                    <a:cubicBezTo>
                      <a:pt x="249" y="54"/>
                      <a:pt x="251" y="52"/>
                      <a:pt x="254" y="52"/>
                    </a:cubicBezTo>
                    <a:cubicBezTo>
                      <a:pt x="256" y="52"/>
                      <a:pt x="258" y="54"/>
                      <a:pt x="258" y="56"/>
                    </a:cubicBezTo>
                    <a:lnTo>
                      <a:pt x="258" y="56"/>
                    </a:lnTo>
                    <a:close/>
                    <a:moveTo>
                      <a:pt x="98" y="6"/>
                    </a:moveTo>
                    <a:lnTo>
                      <a:pt x="98" y="6"/>
                    </a:lnTo>
                    <a:cubicBezTo>
                      <a:pt x="98" y="9"/>
                      <a:pt x="95" y="12"/>
                      <a:pt x="92" y="12"/>
                    </a:cubicBezTo>
                    <a:cubicBezTo>
                      <a:pt x="89" y="12"/>
                      <a:pt x="87" y="9"/>
                      <a:pt x="87" y="6"/>
                    </a:cubicBezTo>
                    <a:cubicBezTo>
                      <a:pt x="87" y="3"/>
                      <a:pt x="89" y="0"/>
                      <a:pt x="92" y="0"/>
                    </a:cubicBezTo>
                    <a:cubicBezTo>
                      <a:pt x="95" y="0"/>
                      <a:pt x="98" y="3"/>
                      <a:pt x="98" y="6"/>
                    </a:cubicBezTo>
                    <a:lnTo>
                      <a:pt x="98" y="6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1028" name="Freeform 13">
                <a:extLst>
                  <a:ext uri="{FF2B5EF4-FFF2-40B4-BE49-F238E27FC236}">
                    <a16:creationId xmlns:a16="http://schemas.microsoft.com/office/drawing/2014/main" id="{138A2705-C1BA-BC25-B56B-9C360F82521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16848" y="631826"/>
                <a:ext cx="188913" cy="146050"/>
              </a:xfrm>
              <a:custGeom>
                <a:avLst/>
                <a:gdLst>
                  <a:gd name="T0" fmla="*/ 15 w 232"/>
                  <a:gd name="T1" fmla="*/ 172 h 178"/>
                  <a:gd name="T2" fmla="*/ 15 w 232"/>
                  <a:gd name="T3" fmla="*/ 172 h 178"/>
                  <a:gd name="T4" fmla="*/ 25 w 232"/>
                  <a:gd name="T5" fmla="*/ 162 h 178"/>
                  <a:gd name="T6" fmla="*/ 15 w 232"/>
                  <a:gd name="T7" fmla="*/ 152 h 178"/>
                  <a:gd name="T8" fmla="*/ 5 w 232"/>
                  <a:gd name="T9" fmla="*/ 162 h 178"/>
                  <a:gd name="T10" fmla="*/ 15 w 232"/>
                  <a:gd name="T11" fmla="*/ 172 h 178"/>
                  <a:gd name="T12" fmla="*/ 15 w 232"/>
                  <a:gd name="T13" fmla="*/ 172 h 178"/>
                  <a:gd name="T14" fmla="*/ 15 w 232"/>
                  <a:gd name="T15" fmla="*/ 178 h 178"/>
                  <a:gd name="T16" fmla="*/ 15 w 232"/>
                  <a:gd name="T17" fmla="*/ 178 h 178"/>
                  <a:gd name="T18" fmla="*/ 0 w 232"/>
                  <a:gd name="T19" fmla="*/ 162 h 178"/>
                  <a:gd name="T20" fmla="*/ 15 w 232"/>
                  <a:gd name="T21" fmla="*/ 146 h 178"/>
                  <a:gd name="T22" fmla="*/ 31 w 232"/>
                  <a:gd name="T23" fmla="*/ 162 h 178"/>
                  <a:gd name="T24" fmla="*/ 15 w 232"/>
                  <a:gd name="T25" fmla="*/ 178 h 178"/>
                  <a:gd name="T26" fmla="*/ 15 w 232"/>
                  <a:gd name="T27" fmla="*/ 178 h 178"/>
                  <a:gd name="T28" fmla="*/ 232 w 232"/>
                  <a:gd name="T29" fmla="*/ 91 h 178"/>
                  <a:gd name="T30" fmla="*/ 232 w 232"/>
                  <a:gd name="T31" fmla="*/ 91 h 178"/>
                  <a:gd name="T32" fmla="*/ 232 w 232"/>
                  <a:gd name="T33" fmla="*/ 91 h 178"/>
                  <a:gd name="T34" fmla="*/ 232 w 232"/>
                  <a:gd name="T35" fmla="*/ 91 h 178"/>
                  <a:gd name="T36" fmla="*/ 232 w 232"/>
                  <a:gd name="T37" fmla="*/ 91 h 178"/>
                  <a:gd name="T38" fmla="*/ 232 w 232"/>
                  <a:gd name="T39" fmla="*/ 91 h 178"/>
                  <a:gd name="T40" fmla="*/ 149 w 232"/>
                  <a:gd name="T41" fmla="*/ 27 h 178"/>
                  <a:gd name="T42" fmla="*/ 149 w 232"/>
                  <a:gd name="T43" fmla="*/ 27 h 178"/>
                  <a:gd name="T44" fmla="*/ 147 w 232"/>
                  <a:gd name="T45" fmla="*/ 11 h 178"/>
                  <a:gd name="T46" fmla="*/ 124 w 232"/>
                  <a:gd name="T47" fmla="*/ 23 h 178"/>
                  <a:gd name="T48" fmla="*/ 135 w 232"/>
                  <a:gd name="T49" fmla="*/ 26 h 178"/>
                  <a:gd name="T50" fmla="*/ 149 w 232"/>
                  <a:gd name="T51" fmla="*/ 27 h 178"/>
                  <a:gd name="T52" fmla="*/ 149 w 232"/>
                  <a:gd name="T53" fmla="*/ 27 h 178"/>
                  <a:gd name="T54" fmla="*/ 153 w 232"/>
                  <a:gd name="T55" fmla="*/ 9 h 178"/>
                  <a:gd name="T56" fmla="*/ 153 w 232"/>
                  <a:gd name="T57" fmla="*/ 9 h 178"/>
                  <a:gd name="T58" fmla="*/ 155 w 232"/>
                  <a:gd name="T59" fmla="*/ 28 h 178"/>
                  <a:gd name="T60" fmla="*/ 166 w 232"/>
                  <a:gd name="T61" fmla="*/ 27 h 178"/>
                  <a:gd name="T62" fmla="*/ 163 w 232"/>
                  <a:gd name="T63" fmla="*/ 17 h 178"/>
                  <a:gd name="T64" fmla="*/ 164 w 232"/>
                  <a:gd name="T65" fmla="*/ 7 h 178"/>
                  <a:gd name="T66" fmla="*/ 153 w 232"/>
                  <a:gd name="T67" fmla="*/ 9 h 178"/>
                  <a:gd name="T68" fmla="*/ 153 w 232"/>
                  <a:gd name="T69" fmla="*/ 9 h 178"/>
                  <a:gd name="T70" fmla="*/ 177 w 232"/>
                  <a:gd name="T71" fmla="*/ 1 h 178"/>
                  <a:gd name="T72" fmla="*/ 177 w 232"/>
                  <a:gd name="T73" fmla="*/ 1 h 178"/>
                  <a:gd name="T74" fmla="*/ 187 w 232"/>
                  <a:gd name="T75" fmla="*/ 1 h 178"/>
                  <a:gd name="T76" fmla="*/ 190 w 232"/>
                  <a:gd name="T77" fmla="*/ 4 h 178"/>
                  <a:gd name="T78" fmla="*/ 182 w 232"/>
                  <a:gd name="T79" fmla="*/ 10 h 178"/>
                  <a:gd name="T80" fmla="*/ 183 w 232"/>
                  <a:gd name="T81" fmla="*/ 15 h 178"/>
                  <a:gd name="T82" fmla="*/ 175 w 232"/>
                  <a:gd name="T83" fmla="*/ 32 h 178"/>
                  <a:gd name="T84" fmla="*/ 175 w 232"/>
                  <a:gd name="T85" fmla="*/ 32 h 178"/>
                  <a:gd name="T86" fmla="*/ 154 w 232"/>
                  <a:gd name="T87" fmla="*/ 33 h 178"/>
                  <a:gd name="T88" fmla="*/ 152 w 232"/>
                  <a:gd name="T89" fmla="*/ 33 h 178"/>
                  <a:gd name="T90" fmla="*/ 119 w 232"/>
                  <a:gd name="T91" fmla="*/ 27 h 178"/>
                  <a:gd name="T92" fmla="*/ 119 w 232"/>
                  <a:gd name="T93" fmla="*/ 27 h 178"/>
                  <a:gd name="T94" fmla="*/ 114 w 232"/>
                  <a:gd name="T95" fmla="*/ 24 h 178"/>
                  <a:gd name="T96" fmla="*/ 116 w 232"/>
                  <a:gd name="T97" fmla="*/ 22 h 178"/>
                  <a:gd name="T98" fmla="*/ 117 w 232"/>
                  <a:gd name="T99" fmla="*/ 21 h 178"/>
                  <a:gd name="T100" fmla="*/ 177 w 232"/>
                  <a:gd name="T101" fmla="*/ 1 h 178"/>
                  <a:gd name="T102" fmla="*/ 177 w 232"/>
                  <a:gd name="T103" fmla="*/ 1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2" h="178">
                    <a:moveTo>
                      <a:pt x="15" y="172"/>
                    </a:moveTo>
                    <a:lnTo>
                      <a:pt x="15" y="172"/>
                    </a:lnTo>
                    <a:cubicBezTo>
                      <a:pt x="21" y="172"/>
                      <a:pt x="25" y="167"/>
                      <a:pt x="25" y="162"/>
                    </a:cubicBezTo>
                    <a:cubicBezTo>
                      <a:pt x="25" y="156"/>
                      <a:pt x="21" y="152"/>
                      <a:pt x="15" y="152"/>
                    </a:cubicBezTo>
                    <a:cubicBezTo>
                      <a:pt x="10" y="152"/>
                      <a:pt x="5" y="156"/>
                      <a:pt x="5" y="162"/>
                    </a:cubicBezTo>
                    <a:cubicBezTo>
                      <a:pt x="5" y="167"/>
                      <a:pt x="10" y="172"/>
                      <a:pt x="15" y="172"/>
                    </a:cubicBezTo>
                    <a:lnTo>
                      <a:pt x="15" y="172"/>
                    </a:lnTo>
                    <a:close/>
                    <a:moveTo>
                      <a:pt x="15" y="178"/>
                    </a:moveTo>
                    <a:lnTo>
                      <a:pt x="15" y="178"/>
                    </a:lnTo>
                    <a:cubicBezTo>
                      <a:pt x="7" y="178"/>
                      <a:pt x="0" y="170"/>
                      <a:pt x="0" y="162"/>
                    </a:cubicBezTo>
                    <a:cubicBezTo>
                      <a:pt x="0" y="153"/>
                      <a:pt x="7" y="146"/>
                      <a:pt x="15" y="146"/>
                    </a:cubicBezTo>
                    <a:cubicBezTo>
                      <a:pt x="24" y="146"/>
                      <a:pt x="31" y="153"/>
                      <a:pt x="31" y="162"/>
                    </a:cubicBezTo>
                    <a:cubicBezTo>
                      <a:pt x="31" y="170"/>
                      <a:pt x="24" y="178"/>
                      <a:pt x="15" y="178"/>
                    </a:cubicBezTo>
                    <a:lnTo>
                      <a:pt x="15" y="178"/>
                    </a:lnTo>
                    <a:close/>
                    <a:moveTo>
                      <a:pt x="232" y="91"/>
                    </a:moveTo>
                    <a:lnTo>
                      <a:pt x="232" y="91"/>
                    </a:lnTo>
                    <a:cubicBezTo>
                      <a:pt x="232" y="91"/>
                      <a:pt x="232" y="91"/>
                      <a:pt x="232" y="91"/>
                    </a:cubicBezTo>
                    <a:lnTo>
                      <a:pt x="232" y="91"/>
                    </a:lnTo>
                    <a:lnTo>
                      <a:pt x="232" y="91"/>
                    </a:lnTo>
                    <a:lnTo>
                      <a:pt x="232" y="91"/>
                    </a:lnTo>
                    <a:close/>
                    <a:moveTo>
                      <a:pt x="149" y="27"/>
                    </a:moveTo>
                    <a:lnTo>
                      <a:pt x="149" y="27"/>
                    </a:lnTo>
                    <a:cubicBezTo>
                      <a:pt x="147" y="23"/>
                      <a:pt x="147" y="17"/>
                      <a:pt x="147" y="11"/>
                    </a:cubicBezTo>
                    <a:cubicBezTo>
                      <a:pt x="139" y="13"/>
                      <a:pt x="131" y="17"/>
                      <a:pt x="124" y="23"/>
                    </a:cubicBezTo>
                    <a:cubicBezTo>
                      <a:pt x="126" y="23"/>
                      <a:pt x="130" y="25"/>
                      <a:pt x="135" y="26"/>
                    </a:cubicBezTo>
                    <a:cubicBezTo>
                      <a:pt x="139" y="26"/>
                      <a:pt x="144" y="27"/>
                      <a:pt x="149" y="27"/>
                    </a:cubicBezTo>
                    <a:lnTo>
                      <a:pt x="149" y="27"/>
                    </a:lnTo>
                    <a:close/>
                    <a:moveTo>
                      <a:pt x="153" y="9"/>
                    </a:moveTo>
                    <a:lnTo>
                      <a:pt x="153" y="9"/>
                    </a:lnTo>
                    <a:cubicBezTo>
                      <a:pt x="152" y="17"/>
                      <a:pt x="153" y="23"/>
                      <a:pt x="155" y="28"/>
                    </a:cubicBezTo>
                    <a:cubicBezTo>
                      <a:pt x="159" y="28"/>
                      <a:pt x="162" y="27"/>
                      <a:pt x="166" y="27"/>
                    </a:cubicBezTo>
                    <a:cubicBezTo>
                      <a:pt x="164" y="25"/>
                      <a:pt x="163" y="21"/>
                      <a:pt x="163" y="17"/>
                    </a:cubicBezTo>
                    <a:cubicBezTo>
                      <a:pt x="163" y="14"/>
                      <a:pt x="163" y="10"/>
                      <a:pt x="164" y="7"/>
                    </a:cubicBezTo>
                    <a:cubicBezTo>
                      <a:pt x="161" y="8"/>
                      <a:pt x="157" y="8"/>
                      <a:pt x="153" y="9"/>
                    </a:cubicBezTo>
                    <a:lnTo>
                      <a:pt x="153" y="9"/>
                    </a:lnTo>
                    <a:close/>
                    <a:moveTo>
                      <a:pt x="177" y="1"/>
                    </a:moveTo>
                    <a:lnTo>
                      <a:pt x="177" y="1"/>
                    </a:lnTo>
                    <a:cubicBezTo>
                      <a:pt x="180" y="1"/>
                      <a:pt x="184" y="0"/>
                      <a:pt x="187" y="1"/>
                    </a:cubicBezTo>
                    <a:cubicBezTo>
                      <a:pt x="189" y="1"/>
                      <a:pt x="190" y="3"/>
                      <a:pt x="190" y="4"/>
                    </a:cubicBezTo>
                    <a:cubicBezTo>
                      <a:pt x="190" y="7"/>
                      <a:pt x="185" y="9"/>
                      <a:pt x="182" y="10"/>
                    </a:cubicBezTo>
                    <a:cubicBezTo>
                      <a:pt x="182" y="12"/>
                      <a:pt x="183" y="14"/>
                      <a:pt x="183" y="15"/>
                    </a:cubicBezTo>
                    <a:cubicBezTo>
                      <a:pt x="184" y="23"/>
                      <a:pt x="180" y="30"/>
                      <a:pt x="175" y="32"/>
                    </a:cubicBezTo>
                    <a:cubicBezTo>
                      <a:pt x="175" y="32"/>
                      <a:pt x="175" y="32"/>
                      <a:pt x="175" y="32"/>
                    </a:cubicBezTo>
                    <a:cubicBezTo>
                      <a:pt x="168" y="33"/>
                      <a:pt x="161" y="33"/>
                      <a:pt x="154" y="33"/>
                    </a:cubicBezTo>
                    <a:cubicBezTo>
                      <a:pt x="153" y="33"/>
                      <a:pt x="153" y="33"/>
                      <a:pt x="152" y="33"/>
                    </a:cubicBezTo>
                    <a:cubicBezTo>
                      <a:pt x="141" y="33"/>
                      <a:pt x="129" y="31"/>
                      <a:pt x="119" y="27"/>
                    </a:cubicBezTo>
                    <a:cubicBezTo>
                      <a:pt x="119" y="27"/>
                      <a:pt x="119" y="27"/>
                      <a:pt x="119" y="27"/>
                    </a:cubicBezTo>
                    <a:cubicBezTo>
                      <a:pt x="116" y="30"/>
                      <a:pt x="112" y="27"/>
                      <a:pt x="114" y="24"/>
                    </a:cubicBezTo>
                    <a:cubicBezTo>
                      <a:pt x="114" y="24"/>
                      <a:pt x="115" y="23"/>
                      <a:pt x="116" y="22"/>
                    </a:cubicBezTo>
                    <a:cubicBezTo>
                      <a:pt x="116" y="22"/>
                      <a:pt x="117" y="21"/>
                      <a:pt x="117" y="21"/>
                    </a:cubicBezTo>
                    <a:cubicBezTo>
                      <a:pt x="123" y="15"/>
                      <a:pt x="142" y="1"/>
                      <a:pt x="177" y="1"/>
                    </a:cubicBezTo>
                    <a:lnTo>
                      <a:pt x="177" y="1"/>
                    </a:lnTo>
                    <a:close/>
                  </a:path>
                </a:pathLst>
              </a:custGeom>
              <a:noFill/>
              <a:ln w="1588" cap="flat">
                <a:noFill/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  <p:sp>
            <p:nvSpPr>
              <p:cNvPr id="1029" name="Freeform 14">
                <a:extLst>
                  <a:ext uri="{FF2B5EF4-FFF2-40B4-BE49-F238E27FC236}">
                    <a16:creationId xmlns:a16="http://schemas.microsoft.com/office/drawing/2014/main" id="{0F56E947-CE41-DFC7-E79E-E90D11FF14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23238" y="455613"/>
                <a:ext cx="800100" cy="385762"/>
              </a:xfrm>
              <a:custGeom>
                <a:avLst/>
                <a:gdLst>
                  <a:gd name="T0" fmla="*/ 44 w 986"/>
                  <a:gd name="T1" fmla="*/ 12 h 469"/>
                  <a:gd name="T2" fmla="*/ 100 w 986"/>
                  <a:gd name="T3" fmla="*/ 110 h 469"/>
                  <a:gd name="T4" fmla="*/ 112 w 986"/>
                  <a:gd name="T5" fmla="*/ 49 h 469"/>
                  <a:gd name="T6" fmla="*/ 238 w 986"/>
                  <a:gd name="T7" fmla="*/ 9 h 469"/>
                  <a:gd name="T8" fmla="*/ 265 w 986"/>
                  <a:gd name="T9" fmla="*/ 94 h 469"/>
                  <a:gd name="T10" fmla="*/ 297 w 986"/>
                  <a:gd name="T11" fmla="*/ 110 h 469"/>
                  <a:gd name="T12" fmla="*/ 368 w 986"/>
                  <a:gd name="T13" fmla="*/ 2 h 469"/>
                  <a:gd name="T14" fmla="*/ 431 w 986"/>
                  <a:gd name="T15" fmla="*/ 0 h 469"/>
                  <a:gd name="T16" fmla="*/ 506 w 986"/>
                  <a:gd name="T17" fmla="*/ 2 h 469"/>
                  <a:gd name="T18" fmla="*/ 562 w 986"/>
                  <a:gd name="T19" fmla="*/ 110 h 469"/>
                  <a:gd name="T20" fmla="*/ 595 w 986"/>
                  <a:gd name="T21" fmla="*/ 104 h 469"/>
                  <a:gd name="T22" fmla="*/ 653 w 986"/>
                  <a:gd name="T23" fmla="*/ 16 h 469"/>
                  <a:gd name="T24" fmla="*/ 623 w 986"/>
                  <a:gd name="T25" fmla="*/ 103 h 469"/>
                  <a:gd name="T26" fmla="*/ 741 w 986"/>
                  <a:gd name="T27" fmla="*/ 112 h 469"/>
                  <a:gd name="T28" fmla="*/ 805 w 986"/>
                  <a:gd name="T29" fmla="*/ 2 h 469"/>
                  <a:gd name="T30" fmla="*/ 887 w 986"/>
                  <a:gd name="T31" fmla="*/ 110 h 469"/>
                  <a:gd name="T32" fmla="*/ 805 w 986"/>
                  <a:gd name="T33" fmla="*/ 2 h 469"/>
                  <a:gd name="T34" fmla="*/ 938 w 986"/>
                  <a:gd name="T35" fmla="*/ 59 h 469"/>
                  <a:gd name="T36" fmla="*/ 926 w 986"/>
                  <a:gd name="T37" fmla="*/ 2 h 469"/>
                  <a:gd name="T38" fmla="*/ 54 w 986"/>
                  <a:gd name="T39" fmla="*/ 281 h 469"/>
                  <a:gd name="T40" fmla="*/ 96 w 986"/>
                  <a:gd name="T41" fmla="*/ 251 h 469"/>
                  <a:gd name="T42" fmla="*/ 205 w 986"/>
                  <a:gd name="T43" fmla="*/ 291 h 469"/>
                  <a:gd name="T44" fmla="*/ 256 w 986"/>
                  <a:gd name="T45" fmla="*/ 288 h 469"/>
                  <a:gd name="T46" fmla="*/ 303 w 986"/>
                  <a:gd name="T47" fmla="*/ 179 h 469"/>
                  <a:gd name="T48" fmla="*/ 303 w 986"/>
                  <a:gd name="T49" fmla="*/ 179 h 469"/>
                  <a:gd name="T50" fmla="*/ 421 w 986"/>
                  <a:gd name="T51" fmla="*/ 278 h 469"/>
                  <a:gd name="T52" fmla="*/ 467 w 986"/>
                  <a:gd name="T53" fmla="*/ 180 h 469"/>
                  <a:gd name="T54" fmla="*/ 525 w 986"/>
                  <a:gd name="T55" fmla="*/ 190 h 469"/>
                  <a:gd name="T56" fmla="*/ 495 w 986"/>
                  <a:gd name="T57" fmla="*/ 288 h 469"/>
                  <a:gd name="T58" fmla="*/ 575 w 986"/>
                  <a:gd name="T59" fmla="*/ 285 h 469"/>
                  <a:gd name="T60" fmla="*/ 618 w 986"/>
                  <a:gd name="T61" fmla="*/ 282 h 469"/>
                  <a:gd name="T62" fmla="*/ 620 w 986"/>
                  <a:gd name="T63" fmla="*/ 227 h 469"/>
                  <a:gd name="T64" fmla="*/ 625 w 986"/>
                  <a:gd name="T65" fmla="*/ 241 h 469"/>
                  <a:gd name="T66" fmla="*/ 697 w 986"/>
                  <a:gd name="T67" fmla="*/ 180 h 469"/>
                  <a:gd name="T68" fmla="*/ 752 w 986"/>
                  <a:gd name="T69" fmla="*/ 288 h 469"/>
                  <a:gd name="T70" fmla="*/ 851 w 986"/>
                  <a:gd name="T71" fmla="*/ 191 h 469"/>
                  <a:gd name="T72" fmla="*/ 900 w 986"/>
                  <a:gd name="T73" fmla="*/ 287 h 469"/>
                  <a:gd name="T74" fmla="*/ 888 w 986"/>
                  <a:gd name="T75" fmla="*/ 291 h 469"/>
                  <a:gd name="T76" fmla="*/ 871 w 986"/>
                  <a:gd name="T77" fmla="*/ 174 h 469"/>
                  <a:gd name="T78" fmla="*/ 820 w 986"/>
                  <a:gd name="T79" fmla="*/ 188 h 469"/>
                  <a:gd name="T80" fmla="*/ 954 w 986"/>
                  <a:gd name="T81" fmla="*/ 190 h 469"/>
                  <a:gd name="T82" fmla="*/ 25 w 986"/>
                  <a:gd name="T83" fmla="*/ 457 h 469"/>
                  <a:gd name="T84" fmla="*/ 46 w 986"/>
                  <a:gd name="T85" fmla="*/ 359 h 469"/>
                  <a:gd name="T86" fmla="*/ 171 w 986"/>
                  <a:gd name="T87" fmla="*/ 369 h 469"/>
                  <a:gd name="T88" fmla="*/ 220 w 986"/>
                  <a:gd name="T89" fmla="*/ 465 h 469"/>
                  <a:gd name="T90" fmla="*/ 208 w 986"/>
                  <a:gd name="T91" fmla="*/ 469 h 469"/>
                  <a:gd name="T92" fmla="*/ 278 w 986"/>
                  <a:gd name="T93" fmla="*/ 368 h 469"/>
                  <a:gd name="T94" fmla="*/ 249 w 986"/>
                  <a:gd name="T95" fmla="*/ 467 h 469"/>
                  <a:gd name="T96" fmla="*/ 328 w 986"/>
                  <a:gd name="T97" fmla="*/ 463 h 469"/>
                  <a:gd name="T98" fmla="*/ 394 w 986"/>
                  <a:gd name="T99" fmla="*/ 359 h 469"/>
                  <a:gd name="T100" fmla="*/ 429 w 986"/>
                  <a:gd name="T101" fmla="*/ 466 h 469"/>
                  <a:gd name="T102" fmla="*/ 394 w 986"/>
                  <a:gd name="T103" fmla="*/ 359 h 469"/>
                  <a:gd name="T104" fmla="*/ 579 w 986"/>
                  <a:gd name="T105" fmla="*/ 438 h 469"/>
                  <a:gd name="T106" fmla="*/ 551 w 986"/>
                  <a:gd name="T107" fmla="*/ 357 h 469"/>
                  <a:gd name="T108" fmla="*/ 599 w 986"/>
                  <a:gd name="T109" fmla="*/ 359 h 469"/>
                  <a:gd name="T110" fmla="*/ 675 w 986"/>
                  <a:gd name="T111" fmla="*/ 359 h 469"/>
                  <a:gd name="T112" fmla="*/ 731 w 986"/>
                  <a:gd name="T113" fmla="*/ 370 h 469"/>
                  <a:gd name="T114" fmla="*/ 693 w 986"/>
                  <a:gd name="T115" fmla="*/ 469 h 469"/>
                  <a:gd name="T116" fmla="*/ 832 w 986"/>
                  <a:gd name="T117" fmla="*/ 457 h 469"/>
                  <a:gd name="T118" fmla="*/ 837 w 986"/>
                  <a:gd name="T119" fmla="*/ 359 h 469"/>
                  <a:gd name="T120" fmla="*/ 837 w 986"/>
                  <a:gd name="T121" fmla="*/ 359 h 469"/>
                  <a:gd name="T122" fmla="*/ 954 w 986"/>
                  <a:gd name="T123" fmla="*/ 369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986" h="469">
                    <a:moveTo>
                      <a:pt x="0" y="2"/>
                    </a:moveTo>
                    <a:lnTo>
                      <a:pt x="0" y="2"/>
                    </a:lnTo>
                    <a:lnTo>
                      <a:pt x="0" y="12"/>
                    </a:lnTo>
                    <a:lnTo>
                      <a:pt x="32" y="12"/>
                    </a:lnTo>
                    <a:lnTo>
                      <a:pt x="32" y="110"/>
                    </a:lnTo>
                    <a:lnTo>
                      <a:pt x="44" y="110"/>
                    </a:lnTo>
                    <a:lnTo>
                      <a:pt x="44" y="12"/>
                    </a:lnTo>
                    <a:lnTo>
                      <a:pt x="76" y="12"/>
                    </a:lnTo>
                    <a:lnTo>
                      <a:pt x="76" y="2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  <a:moveTo>
                      <a:pt x="100" y="2"/>
                    </a:moveTo>
                    <a:lnTo>
                      <a:pt x="100" y="2"/>
                    </a:lnTo>
                    <a:lnTo>
                      <a:pt x="100" y="110"/>
                    </a:lnTo>
                    <a:lnTo>
                      <a:pt x="158" y="110"/>
                    </a:lnTo>
                    <a:lnTo>
                      <a:pt x="158" y="100"/>
                    </a:lnTo>
                    <a:lnTo>
                      <a:pt x="112" y="100"/>
                    </a:lnTo>
                    <a:lnTo>
                      <a:pt x="112" y="59"/>
                    </a:lnTo>
                    <a:lnTo>
                      <a:pt x="154" y="59"/>
                    </a:lnTo>
                    <a:lnTo>
                      <a:pt x="154" y="49"/>
                    </a:lnTo>
                    <a:lnTo>
                      <a:pt x="112" y="49"/>
                    </a:lnTo>
                    <a:lnTo>
                      <a:pt x="112" y="12"/>
                    </a:lnTo>
                    <a:lnTo>
                      <a:pt x="158" y="12"/>
                    </a:lnTo>
                    <a:lnTo>
                      <a:pt x="158" y="2"/>
                    </a:lnTo>
                    <a:lnTo>
                      <a:pt x="100" y="2"/>
                    </a:lnTo>
                    <a:lnTo>
                      <a:pt x="100" y="2"/>
                    </a:lnTo>
                    <a:close/>
                    <a:moveTo>
                      <a:pt x="238" y="9"/>
                    </a:moveTo>
                    <a:lnTo>
                      <a:pt x="238" y="9"/>
                    </a:lnTo>
                    <a:cubicBezTo>
                      <a:pt x="248" y="9"/>
                      <a:pt x="257" y="11"/>
                      <a:pt x="266" y="17"/>
                    </a:cubicBezTo>
                    <a:lnTo>
                      <a:pt x="270" y="8"/>
                    </a:lnTo>
                    <a:cubicBezTo>
                      <a:pt x="260" y="3"/>
                      <a:pt x="250" y="0"/>
                      <a:pt x="238" y="0"/>
                    </a:cubicBezTo>
                    <a:cubicBezTo>
                      <a:pt x="206" y="0"/>
                      <a:pt x="181" y="23"/>
                      <a:pt x="181" y="56"/>
                    </a:cubicBezTo>
                    <a:cubicBezTo>
                      <a:pt x="181" y="91"/>
                      <a:pt x="206" y="112"/>
                      <a:pt x="238" y="112"/>
                    </a:cubicBezTo>
                    <a:cubicBezTo>
                      <a:pt x="248" y="112"/>
                      <a:pt x="260" y="107"/>
                      <a:pt x="270" y="102"/>
                    </a:cubicBezTo>
                    <a:lnTo>
                      <a:pt x="265" y="94"/>
                    </a:lnTo>
                    <a:cubicBezTo>
                      <a:pt x="257" y="99"/>
                      <a:pt x="247" y="102"/>
                      <a:pt x="238" y="102"/>
                    </a:cubicBezTo>
                    <a:cubicBezTo>
                      <a:pt x="211" y="102"/>
                      <a:pt x="193" y="82"/>
                      <a:pt x="193" y="56"/>
                    </a:cubicBezTo>
                    <a:cubicBezTo>
                      <a:pt x="193" y="30"/>
                      <a:pt x="211" y="9"/>
                      <a:pt x="238" y="9"/>
                    </a:cubicBezTo>
                    <a:lnTo>
                      <a:pt x="238" y="9"/>
                    </a:lnTo>
                    <a:close/>
                    <a:moveTo>
                      <a:pt x="297" y="2"/>
                    </a:moveTo>
                    <a:lnTo>
                      <a:pt x="297" y="2"/>
                    </a:lnTo>
                    <a:lnTo>
                      <a:pt x="297" y="110"/>
                    </a:lnTo>
                    <a:lnTo>
                      <a:pt x="309" y="110"/>
                    </a:lnTo>
                    <a:lnTo>
                      <a:pt x="309" y="58"/>
                    </a:lnTo>
                    <a:lnTo>
                      <a:pt x="368" y="58"/>
                    </a:lnTo>
                    <a:lnTo>
                      <a:pt x="368" y="110"/>
                    </a:lnTo>
                    <a:lnTo>
                      <a:pt x="380" y="110"/>
                    </a:lnTo>
                    <a:lnTo>
                      <a:pt x="380" y="2"/>
                    </a:lnTo>
                    <a:lnTo>
                      <a:pt x="368" y="2"/>
                    </a:lnTo>
                    <a:lnTo>
                      <a:pt x="368" y="49"/>
                    </a:lnTo>
                    <a:lnTo>
                      <a:pt x="309" y="49"/>
                    </a:lnTo>
                    <a:lnTo>
                      <a:pt x="309" y="2"/>
                    </a:lnTo>
                    <a:lnTo>
                      <a:pt x="297" y="2"/>
                    </a:lnTo>
                    <a:lnTo>
                      <a:pt x="297" y="2"/>
                    </a:lnTo>
                    <a:close/>
                    <a:moveTo>
                      <a:pt x="431" y="0"/>
                    </a:moveTo>
                    <a:lnTo>
                      <a:pt x="431" y="0"/>
                    </a:lnTo>
                    <a:lnTo>
                      <a:pt x="418" y="3"/>
                    </a:lnTo>
                    <a:lnTo>
                      <a:pt x="418" y="110"/>
                    </a:lnTo>
                    <a:lnTo>
                      <a:pt x="430" y="110"/>
                    </a:lnTo>
                    <a:lnTo>
                      <a:pt x="430" y="18"/>
                    </a:lnTo>
                    <a:lnTo>
                      <a:pt x="493" y="112"/>
                    </a:lnTo>
                    <a:lnTo>
                      <a:pt x="506" y="109"/>
                    </a:lnTo>
                    <a:lnTo>
                      <a:pt x="506" y="2"/>
                    </a:lnTo>
                    <a:lnTo>
                      <a:pt x="495" y="2"/>
                    </a:lnTo>
                    <a:lnTo>
                      <a:pt x="495" y="95"/>
                    </a:lnTo>
                    <a:lnTo>
                      <a:pt x="431" y="0"/>
                    </a:lnTo>
                    <a:lnTo>
                      <a:pt x="431" y="0"/>
                    </a:lnTo>
                    <a:close/>
                    <a:moveTo>
                      <a:pt x="550" y="110"/>
                    </a:moveTo>
                    <a:lnTo>
                      <a:pt x="550" y="110"/>
                    </a:lnTo>
                    <a:lnTo>
                      <a:pt x="562" y="110"/>
                    </a:lnTo>
                    <a:lnTo>
                      <a:pt x="562" y="2"/>
                    </a:lnTo>
                    <a:lnTo>
                      <a:pt x="550" y="2"/>
                    </a:lnTo>
                    <a:lnTo>
                      <a:pt x="550" y="110"/>
                    </a:lnTo>
                    <a:close/>
                    <a:moveTo>
                      <a:pt x="623" y="103"/>
                    </a:moveTo>
                    <a:lnTo>
                      <a:pt x="623" y="103"/>
                    </a:lnTo>
                    <a:cubicBezTo>
                      <a:pt x="615" y="103"/>
                      <a:pt x="606" y="100"/>
                      <a:pt x="600" y="96"/>
                    </a:cubicBezTo>
                    <a:lnTo>
                      <a:pt x="595" y="104"/>
                    </a:lnTo>
                    <a:cubicBezTo>
                      <a:pt x="604" y="109"/>
                      <a:pt x="613" y="112"/>
                      <a:pt x="624" y="112"/>
                    </a:cubicBezTo>
                    <a:cubicBezTo>
                      <a:pt x="647" y="112"/>
                      <a:pt x="658" y="97"/>
                      <a:pt x="658" y="81"/>
                    </a:cubicBezTo>
                    <a:cubicBezTo>
                      <a:pt x="658" y="65"/>
                      <a:pt x="646" y="58"/>
                      <a:pt x="634" y="52"/>
                    </a:cubicBezTo>
                    <a:lnTo>
                      <a:pt x="625" y="48"/>
                    </a:lnTo>
                    <a:cubicBezTo>
                      <a:pt x="617" y="44"/>
                      <a:pt x="609" y="39"/>
                      <a:pt x="609" y="28"/>
                    </a:cubicBezTo>
                    <a:cubicBezTo>
                      <a:pt x="609" y="14"/>
                      <a:pt x="620" y="8"/>
                      <a:pt x="630" y="8"/>
                    </a:cubicBezTo>
                    <a:cubicBezTo>
                      <a:pt x="640" y="8"/>
                      <a:pt x="647" y="12"/>
                      <a:pt x="653" y="16"/>
                    </a:cubicBezTo>
                    <a:lnTo>
                      <a:pt x="657" y="8"/>
                    </a:lnTo>
                    <a:cubicBezTo>
                      <a:pt x="649" y="3"/>
                      <a:pt x="640" y="0"/>
                      <a:pt x="630" y="0"/>
                    </a:cubicBezTo>
                    <a:cubicBezTo>
                      <a:pt x="611" y="0"/>
                      <a:pt x="598" y="11"/>
                      <a:pt x="598" y="28"/>
                    </a:cubicBezTo>
                    <a:cubicBezTo>
                      <a:pt x="598" y="50"/>
                      <a:pt x="614" y="54"/>
                      <a:pt x="630" y="62"/>
                    </a:cubicBezTo>
                    <a:cubicBezTo>
                      <a:pt x="639" y="66"/>
                      <a:pt x="646" y="71"/>
                      <a:pt x="646" y="82"/>
                    </a:cubicBezTo>
                    <a:cubicBezTo>
                      <a:pt x="646" y="95"/>
                      <a:pt x="636" y="103"/>
                      <a:pt x="623" y="103"/>
                    </a:cubicBezTo>
                    <a:lnTo>
                      <a:pt x="623" y="103"/>
                    </a:lnTo>
                    <a:close/>
                    <a:moveTo>
                      <a:pt x="741" y="9"/>
                    </a:moveTo>
                    <a:lnTo>
                      <a:pt x="741" y="9"/>
                    </a:lnTo>
                    <a:cubicBezTo>
                      <a:pt x="752" y="9"/>
                      <a:pt x="761" y="11"/>
                      <a:pt x="769" y="17"/>
                    </a:cubicBezTo>
                    <a:lnTo>
                      <a:pt x="774" y="8"/>
                    </a:lnTo>
                    <a:cubicBezTo>
                      <a:pt x="764" y="3"/>
                      <a:pt x="754" y="0"/>
                      <a:pt x="741" y="0"/>
                    </a:cubicBezTo>
                    <a:cubicBezTo>
                      <a:pt x="709" y="0"/>
                      <a:pt x="684" y="23"/>
                      <a:pt x="684" y="56"/>
                    </a:cubicBezTo>
                    <a:cubicBezTo>
                      <a:pt x="684" y="91"/>
                      <a:pt x="709" y="112"/>
                      <a:pt x="741" y="112"/>
                    </a:cubicBezTo>
                    <a:cubicBezTo>
                      <a:pt x="752" y="112"/>
                      <a:pt x="764" y="107"/>
                      <a:pt x="773" y="102"/>
                    </a:cubicBezTo>
                    <a:lnTo>
                      <a:pt x="769" y="94"/>
                    </a:lnTo>
                    <a:cubicBezTo>
                      <a:pt x="761" y="99"/>
                      <a:pt x="751" y="102"/>
                      <a:pt x="741" y="102"/>
                    </a:cubicBezTo>
                    <a:cubicBezTo>
                      <a:pt x="715" y="102"/>
                      <a:pt x="697" y="82"/>
                      <a:pt x="697" y="56"/>
                    </a:cubicBezTo>
                    <a:cubicBezTo>
                      <a:pt x="697" y="30"/>
                      <a:pt x="715" y="9"/>
                      <a:pt x="741" y="9"/>
                    </a:cubicBezTo>
                    <a:lnTo>
                      <a:pt x="741" y="9"/>
                    </a:lnTo>
                    <a:close/>
                    <a:moveTo>
                      <a:pt x="805" y="2"/>
                    </a:moveTo>
                    <a:lnTo>
                      <a:pt x="805" y="2"/>
                    </a:lnTo>
                    <a:lnTo>
                      <a:pt x="805" y="110"/>
                    </a:lnTo>
                    <a:lnTo>
                      <a:pt x="817" y="110"/>
                    </a:lnTo>
                    <a:lnTo>
                      <a:pt x="817" y="58"/>
                    </a:lnTo>
                    <a:lnTo>
                      <a:pt x="875" y="58"/>
                    </a:lnTo>
                    <a:lnTo>
                      <a:pt x="875" y="110"/>
                    </a:lnTo>
                    <a:lnTo>
                      <a:pt x="887" y="110"/>
                    </a:lnTo>
                    <a:lnTo>
                      <a:pt x="887" y="2"/>
                    </a:lnTo>
                    <a:lnTo>
                      <a:pt x="875" y="2"/>
                    </a:lnTo>
                    <a:lnTo>
                      <a:pt x="875" y="49"/>
                    </a:lnTo>
                    <a:lnTo>
                      <a:pt x="817" y="49"/>
                    </a:lnTo>
                    <a:lnTo>
                      <a:pt x="817" y="2"/>
                    </a:lnTo>
                    <a:lnTo>
                      <a:pt x="805" y="2"/>
                    </a:lnTo>
                    <a:lnTo>
                      <a:pt x="805" y="2"/>
                    </a:lnTo>
                    <a:close/>
                    <a:moveTo>
                      <a:pt x="926" y="2"/>
                    </a:moveTo>
                    <a:lnTo>
                      <a:pt x="926" y="2"/>
                    </a:lnTo>
                    <a:lnTo>
                      <a:pt x="926" y="110"/>
                    </a:lnTo>
                    <a:lnTo>
                      <a:pt x="984" y="110"/>
                    </a:lnTo>
                    <a:lnTo>
                      <a:pt x="984" y="100"/>
                    </a:lnTo>
                    <a:lnTo>
                      <a:pt x="938" y="100"/>
                    </a:lnTo>
                    <a:lnTo>
                      <a:pt x="938" y="59"/>
                    </a:lnTo>
                    <a:lnTo>
                      <a:pt x="980" y="59"/>
                    </a:lnTo>
                    <a:lnTo>
                      <a:pt x="980" y="49"/>
                    </a:lnTo>
                    <a:lnTo>
                      <a:pt x="938" y="49"/>
                    </a:lnTo>
                    <a:lnTo>
                      <a:pt x="938" y="12"/>
                    </a:lnTo>
                    <a:lnTo>
                      <a:pt x="984" y="12"/>
                    </a:lnTo>
                    <a:lnTo>
                      <a:pt x="984" y="2"/>
                    </a:lnTo>
                    <a:lnTo>
                      <a:pt x="926" y="2"/>
                    </a:lnTo>
                    <a:lnTo>
                      <a:pt x="926" y="2"/>
                    </a:lnTo>
                    <a:close/>
                    <a:moveTo>
                      <a:pt x="96" y="251"/>
                    </a:moveTo>
                    <a:lnTo>
                      <a:pt x="96" y="251"/>
                    </a:lnTo>
                    <a:lnTo>
                      <a:pt x="96" y="180"/>
                    </a:lnTo>
                    <a:lnTo>
                      <a:pt x="84" y="180"/>
                    </a:lnTo>
                    <a:lnTo>
                      <a:pt x="84" y="249"/>
                    </a:lnTo>
                    <a:cubicBezTo>
                      <a:pt x="84" y="274"/>
                      <a:pt x="73" y="281"/>
                      <a:pt x="54" y="281"/>
                    </a:cubicBezTo>
                    <a:cubicBezTo>
                      <a:pt x="34" y="281"/>
                      <a:pt x="25" y="270"/>
                      <a:pt x="25" y="249"/>
                    </a:cubicBezTo>
                    <a:lnTo>
                      <a:pt x="25" y="180"/>
                    </a:lnTo>
                    <a:lnTo>
                      <a:pt x="13" y="180"/>
                    </a:lnTo>
                    <a:lnTo>
                      <a:pt x="13" y="252"/>
                    </a:lnTo>
                    <a:cubicBezTo>
                      <a:pt x="13" y="277"/>
                      <a:pt x="27" y="290"/>
                      <a:pt x="54" y="290"/>
                    </a:cubicBezTo>
                    <a:cubicBezTo>
                      <a:pt x="74" y="290"/>
                      <a:pt x="96" y="284"/>
                      <a:pt x="96" y="251"/>
                    </a:cubicBezTo>
                    <a:lnTo>
                      <a:pt x="96" y="251"/>
                    </a:lnTo>
                    <a:close/>
                    <a:moveTo>
                      <a:pt x="143" y="178"/>
                    </a:moveTo>
                    <a:lnTo>
                      <a:pt x="143" y="178"/>
                    </a:lnTo>
                    <a:lnTo>
                      <a:pt x="130" y="181"/>
                    </a:lnTo>
                    <a:lnTo>
                      <a:pt x="130" y="288"/>
                    </a:lnTo>
                    <a:lnTo>
                      <a:pt x="142" y="288"/>
                    </a:lnTo>
                    <a:lnTo>
                      <a:pt x="142" y="196"/>
                    </a:lnTo>
                    <a:lnTo>
                      <a:pt x="205" y="291"/>
                    </a:lnTo>
                    <a:lnTo>
                      <a:pt x="218" y="287"/>
                    </a:lnTo>
                    <a:lnTo>
                      <a:pt x="218" y="181"/>
                    </a:lnTo>
                    <a:lnTo>
                      <a:pt x="207" y="181"/>
                    </a:lnTo>
                    <a:lnTo>
                      <a:pt x="206" y="273"/>
                    </a:lnTo>
                    <a:lnTo>
                      <a:pt x="143" y="178"/>
                    </a:lnTo>
                    <a:lnTo>
                      <a:pt x="143" y="178"/>
                    </a:lnTo>
                    <a:close/>
                    <a:moveTo>
                      <a:pt x="256" y="288"/>
                    </a:moveTo>
                    <a:lnTo>
                      <a:pt x="256" y="288"/>
                    </a:lnTo>
                    <a:lnTo>
                      <a:pt x="268" y="288"/>
                    </a:lnTo>
                    <a:lnTo>
                      <a:pt x="268" y="180"/>
                    </a:lnTo>
                    <a:lnTo>
                      <a:pt x="256" y="180"/>
                    </a:lnTo>
                    <a:lnTo>
                      <a:pt x="256" y="288"/>
                    </a:lnTo>
                    <a:close/>
                    <a:moveTo>
                      <a:pt x="303" y="179"/>
                    </a:moveTo>
                    <a:lnTo>
                      <a:pt x="303" y="179"/>
                    </a:lnTo>
                    <a:lnTo>
                      <a:pt x="291" y="183"/>
                    </a:lnTo>
                    <a:lnTo>
                      <a:pt x="332" y="288"/>
                    </a:lnTo>
                    <a:lnTo>
                      <a:pt x="344" y="288"/>
                    </a:lnTo>
                    <a:lnTo>
                      <a:pt x="385" y="183"/>
                    </a:lnTo>
                    <a:lnTo>
                      <a:pt x="374" y="179"/>
                    </a:lnTo>
                    <a:lnTo>
                      <a:pt x="338" y="275"/>
                    </a:lnTo>
                    <a:lnTo>
                      <a:pt x="303" y="179"/>
                    </a:lnTo>
                    <a:lnTo>
                      <a:pt x="303" y="179"/>
                    </a:lnTo>
                    <a:close/>
                    <a:moveTo>
                      <a:pt x="409" y="180"/>
                    </a:moveTo>
                    <a:lnTo>
                      <a:pt x="409" y="180"/>
                    </a:lnTo>
                    <a:lnTo>
                      <a:pt x="409" y="288"/>
                    </a:lnTo>
                    <a:lnTo>
                      <a:pt x="467" y="288"/>
                    </a:lnTo>
                    <a:lnTo>
                      <a:pt x="467" y="278"/>
                    </a:lnTo>
                    <a:lnTo>
                      <a:pt x="421" y="278"/>
                    </a:lnTo>
                    <a:lnTo>
                      <a:pt x="421" y="237"/>
                    </a:lnTo>
                    <a:lnTo>
                      <a:pt x="463" y="237"/>
                    </a:lnTo>
                    <a:lnTo>
                      <a:pt x="463" y="227"/>
                    </a:lnTo>
                    <a:lnTo>
                      <a:pt x="421" y="227"/>
                    </a:lnTo>
                    <a:lnTo>
                      <a:pt x="421" y="190"/>
                    </a:lnTo>
                    <a:lnTo>
                      <a:pt x="467" y="190"/>
                    </a:lnTo>
                    <a:lnTo>
                      <a:pt x="467" y="180"/>
                    </a:lnTo>
                    <a:lnTo>
                      <a:pt x="409" y="180"/>
                    </a:lnTo>
                    <a:lnTo>
                      <a:pt x="409" y="180"/>
                    </a:lnTo>
                    <a:close/>
                    <a:moveTo>
                      <a:pt x="522" y="233"/>
                    </a:moveTo>
                    <a:lnTo>
                      <a:pt x="522" y="233"/>
                    </a:lnTo>
                    <a:lnTo>
                      <a:pt x="508" y="233"/>
                    </a:lnTo>
                    <a:lnTo>
                      <a:pt x="508" y="190"/>
                    </a:lnTo>
                    <a:lnTo>
                      <a:pt x="525" y="190"/>
                    </a:lnTo>
                    <a:cubicBezTo>
                      <a:pt x="543" y="190"/>
                      <a:pt x="549" y="199"/>
                      <a:pt x="549" y="211"/>
                    </a:cubicBezTo>
                    <a:cubicBezTo>
                      <a:pt x="549" y="228"/>
                      <a:pt x="536" y="233"/>
                      <a:pt x="522" y="233"/>
                    </a:cubicBezTo>
                    <a:lnTo>
                      <a:pt x="522" y="233"/>
                    </a:lnTo>
                    <a:close/>
                    <a:moveTo>
                      <a:pt x="528" y="181"/>
                    </a:moveTo>
                    <a:lnTo>
                      <a:pt x="528" y="181"/>
                    </a:lnTo>
                    <a:lnTo>
                      <a:pt x="495" y="180"/>
                    </a:lnTo>
                    <a:lnTo>
                      <a:pt x="495" y="288"/>
                    </a:lnTo>
                    <a:lnTo>
                      <a:pt x="508" y="288"/>
                    </a:lnTo>
                    <a:lnTo>
                      <a:pt x="508" y="242"/>
                    </a:lnTo>
                    <a:lnTo>
                      <a:pt x="517" y="242"/>
                    </a:lnTo>
                    <a:cubicBezTo>
                      <a:pt x="525" y="242"/>
                      <a:pt x="530" y="245"/>
                      <a:pt x="534" y="251"/>
                    </a:cubicBezTo>
                    <a:lnTo>
                      <a:pt x="539" y="257"/>
                    </a:lnTo>
                    <a:lnTo>
                      <a:pt x="564" y="291"/>
                    </a:lnTo>
                    <a:lnTo>
                      <a:pt x="575" y="285"/>
                    </a:lnTo>
                    <a:lnTo>
                      <a:pt x="553" y="256"/>
                    </a:lnTo>
                    <a:cubicBezTo>
                      <a:pt x="549" y="251"/>
                      <a:pt x="543" y="241"/>
                      <a:pt x="537" y="240"/>
                    </a:cubicBezTo>
                    <a:lnTo>
                      <a:pt x="537" y="237"/>
                    </a:lnTo>
                    <a:cubicBezTo>
                      <a:pt x="551" y="235"/>
                      <a:pt x="560" y="227"/>
                      <a:pt x="560" y="209"/>
                    </a:cubicBezTo>
                    <a:cubicBezTo>
                      <a:pt x="560" y="192"/>
                      <a:pt x="548" y="181"/>
                      <a:pt x="528" y="181"/>
                    </a:cubicBezTo>
                    <a:lnTo>
                      <a:pt x="528" y="181"/>
                    </a:lnTo>
                    <a:close/>
                    <a:moveTo>
                      <a:pt x="618" y="282"/>
                    </a:moveTo>
                    <a:lnTo>
                      <a:pt x="618" y="282"/>
                    </a:lnTo>
                    <a:cubicBezTo>
                      <a:pt x="609" y="282"/>
                      <a:pt x="601" y="279"/>
                      <a:pt x="595" y="275"/>
                    </a:cubicBezTo>
                    <a:lnTo>
                      <a:pt x="590" y="283"/>
                    </a:lnTo>
                    <a:cubicBezTo>
                      <a:pt x="599" y="288"/>
                      <a:pt x="607" y="291"/>
                      <a:pt x="618" y="291"/>
                    </a:cubicBezTo>
                    <a:cubicBezTo>
                      <a:pt x="642" y="291"/>
                      <a:pt x="653" y="276"/>
                      <a:pt x="653" y="260"/>
                    </a:cubicBezTo>
                    <a:cubicBezTo>
                      <a:pt x="653" y="244"/>
                      <a:pt x="641" y="237"/>
                      <a:pt x="629" y="231"/>
                    </a:cubicBezTo>
                    <a:lnTo>
                      <a:pt x="620" y="227"/>
                    </a:lnTo>
                    <a:cubicBezTo>
                      <a:pt x="612" y="223"/>
                      <a:pt x="604" y="218"/>
                      <a:pt x="604" y="207"/>
                    </a:cubicBezTo>
                    <a:cubicBezTo>
                      <a:pt x="604" y="193"/>
                      <a:pt x="615" y="187"/>
                      <a:pt x="625" y="187"/>
                    </a:cubicBezTo>
                    <a:cubicBezTo>
                      <a:pt x="635" y="187"/>
                      <a:pt x="642" y="191"/>
                      <a:pt x="648" y="195"/>
                    </a:cubicBezTo>
                    <a:lnTo>
                      <a:pt x="652" y="187"/>
                    </a:lnTo>
                    <a:cubicBezTo>
                      <a:pt x="644" y="182"/>
                      <a:pt x="634" y="179"/>
                      <a:pt x="624" y="179"/>
                    </a:cubicBezTo>
                    <a:cubicBezTo>
                      <a:pt x="605" y="179"/>
                      <a:pt x="592" y="190"/>
                      <a:pt x="592" y="207"/>
                    </a:cubicBezTo>
                    <a:cubicBezTo>
                      <a:pt x="592" y="229"/>
                      <a:pt x="609" y="233"/>
                      <a:pt x="625" y="241"/>
                    </a:cubicBezTo>
                    <a:cubicBezTo>
                      <a:pt x="633" y="245"/>
                      <a:pt x="640" y="250"/>
                      <a:pt x="640" y="261"/>
                    </a:cubicBezTo>
                    <a:cubicBezTo>
                      <a:pt x="640" y="274"/>
                      <a:pt x="631" y="282"/>
                      <a:pt x="618" y="282"/>
                    </a:cubicBezTo>
                    <a:lnTo>
                      <a:pt x="618" y="282"/>
                    </a:lnTo>
                    <a:close/>
                    <a:moveTo>
                      <a:pt x="685" y="288"/>
                    </a:moveTo>
                    <a:lnTo>
                      <a:pt x="685" y="288"/>
                    </a:lnTo>
                    <a:lnTo>
                      <a:pt x="697" y="288"/>
                    </a:lnTo>
                    <a:lnTo>
                      <a:pt x="697" y="180"/>
                    </a:lnTo>
                    <a:lnTo>
                      <a:pt x="685" y="180"/>
                    </a:lnTo>
                    <a:lnTo>
                      <a:pt x="685" y="288"/>
                    </a:lnTo>
                    <a:close/>
                    <a:moveTo>
                      <a:pt x="721" y="180"/>
                    </a:moveTo>
                    <a:lnTo>
                      <a:pt x="721" y="180"/>
                    </a:lnTo>
                    <a:lnTo>
                      <a:pt x="721" y="190"/>
                    </a:lnTo>
                    <a:lnTo>
                      <a:pt x="752" y="190"/>
                    </a:lnTo>
                    <a:lnTo>
                      <a:pt x="752" y="288"/>
                    </a:lnTo>
                    <a:lnTo>
                      <a:pt x="764" y="288"/>
                    </a:lnTo>
                    <a:lnTo>
                      <a:pt x="764" y="190"/>
                    </a:lnTo>
                    <a:lnTo>
                      <a:pt x="796" y="190"/>
                    </a:lnTo>
                    <a:lnTo>
                      <a:pt x="796" y="180"/>
                    </a:lnTo>
                    <a:lnTo>
                      <a:pt x="721" y="180"/>
                    </a:lnTo>
                    <a:lnTo>
                      <a:pt x="721" y="180"/>
                    </a:lnTo>
                    <a:close/>
                    <a:moveTo>
                      <a:pt x="851" y="191"/>
                    </a:moveTo>
                    <a:lnTo>
                      <a:pt x="851" y="191"/>
                    </a:lnTo>
                    <a:lnTo>
                      <a:pt x="870" y="245"/>
                    </a:lnTo>
                    <a:lnTo>
                      <a:pt x="830" y="245"/>
                    </a:lnTo>
                    <a:lnTo>
                      <a:pt x="851" y="191"/>
                    </a:lnTo>
                    <a:lnTo>
                      <a:pt x="851" y="191"/>
                    </a:lnTo>
                    <a:close/>
                    <a:moveTo>
                      <a:pt x="900" y="287"/>
                    </a:moveTo>
                    <a:lnTo>
                      <a:pt x="900" y="287"/>
                    </a:lnTo>
                    <a:lnTo>
                      <a:pt x="857" y="180"/>
                    </a:lnTo>
                    <a:lnTo>
                      <a:pt x="844" y="180"/>
                    </a:lnTo>
                    <a:lnTo>
                      <a:pt x="800" y="287"/>
                    </a:lnTo>
                    <a:lnTo>
                      <a:pt x="812" y="291"/>
                    </a:lnTo>
                    <a:lnTo>
                      <a:pt x="827" y="253"/>
                    </a:lnTo>
                    <a:lnTo>
                      <a:pt x="874" y="253"/>
                    </a:lnTo>
                    <a:lnTo>
                      <a:pt x="888" y="291"/>
                    </a:lnTo>
                    <a:lnTo>
                      <a:pt x="900" y="287"/>
                    </a:lnTo>
                    <a:lnTo>
                      <a:pt x="900" y="287"/>
                    </a:lnTo>
                    <a:close/>
                    <a:moveTo>
                      <a:pt x="871" y="188"/>
                    </a:moveTo>
                    <a:lnTo>
                      <a:pt x="871" y="188"/>
                    </a:lnTo>
                    <a:lnTo>
                      <a:pt x="882" y="188"/>
                    </a:lnTo>
                    <a:lnTo>
                      <a:pt x="882" y="174"/>
                    </a:lnTo>
                    <a:lnTo>
                      <a:pt x="871" y="174"/>
                    </a:lnTo>
                    <a:lnTo>
                      <a:pt x="871" y="188"/>
                    </a:lnTo>
                    <a:close/>
                    <a:moveTo>
                      <a:pt x="820" y="188"/>
                    </a:moveTo>
                    <a:lnTo>
                      <a:pt x="820" y="188"/>
                    </a:lnTo>
                    <a:lnTo>
                      <a:pt x="831" y="188"/>
                    </a:lnTo>
                    <a:lnTo>
                      <a:pt x="831" y="174"/>
                    </a:lnTo>
                    <a:lnTo>
                      <a:pt x="820" y="174"/>
                    </a:lnTo>
                    <a:lnTo>
                      <a:pt x="820" y="188"/>
                    </a:lnTo>
                    <a:close/>
                    <a:moveTo>
                      <a:pt x="911" y="180"/>
                    </a:moveTo>
                    <a:lnTo>
                      <a:pt x="911" y="180"/>
                    </a:lnTo>
                    <a:lnTo>
                      <a:pt x="911" y="190"/>
                    </a:lnTo>
                    <a:lnTo>
                      <a:pt x="942" y="190"/>
                    </a:lnTo>
                    <a:lnTo>
                      <a:pt x="942" y="288"/>
                    </a:lnTo>
                    <a:lnTo>
                      <a:pt x="954" y="288"/>
                    </a:lnTo>
                    <a:lnTo>
                      <a:pt x="954" y="190"/>
                    </a:lnTo>
                    <a:lnTo>
                      <a:pt x="986" y="190"/>
                    </a:lnTo>
                    <a:lnTo>
                      <a:pt x="986" y="180"/>
                    </a:lnTo>
                    <a:lnTo>
                      <a:pt x="911" y="180"/>
                    </a:lnTo>
                    <a:lnTo>
                      <a:pt x="911" y="180"/>
                    </a:lnTo>
                    <a:close/>
                    <a:moveTo>
                      <a:pt x="41" y="457"/>
                    </a:moveTo>
                    <a:lnTo>
                      <a:pt x="41" y="457"/>
                    </a:lnTo>
                    <a:lnTo>
                      <a:pt x="25" y="457"/>
                    </a:lnTo>
                    <a:lnTo>
                      <a:pt x="25" y="368"/>
                    </a:lnTo>
                    <a:lnTo>
                      <a:pt x="43" y="368"/>
                    </a:lnTo>
                    <a:cubicBezTo>
                      <a:pt x="73" y="368"/>
                      <a:pt x="93" y="383"/>
                      <a:pt x="93" y="412"/>
                    </a:cubicBezTo>
                    <a:cubicBezTo>
                      <a:pt x="93" y="440"/>
                      <a:pt x="73" y="457"/>
                      <a:pt x="41" y="457"/>
                    </a:cubicBezTo>
                    <a:lnTo>
                      <a:pt x="41" y="457"/>
                    </a:lnTo>
                    <a:close/>
                    <a:moveTo>
                      <a:pt x="46" y="359"/>
                    </a:moveTo>
                    <a:lnTo>
                      <a:pt x="46" y="359"/>
                    </a:lnTo>
                    <a:lnTo>
                      <a:pt x="13" y="359"/>
                    </a:lnTo>
                    <a:lnTo>
                      <a:pt x="13" y="466"/>
                    </a:lnTo>
                    <a:lnTo>
                      <a:pt x="42" y="466"/>
                    </a:lnTo>
                    <a:cubicBezTo>
                      <a:pt x="79" y="466"/>
                      <a:pt x="104" y="448"/>
                      <a:pt x="104" y="411"/>
                    </a:cubicBezTo>
                    <a:cubicBezTo>
                      <a:pt x="104" y="385"/>
                      <a:pt x="89" y="359"/>
                      <a:pt x="46" y="359"/>
                    </a:cubicBezTo>
                    <a:lnTo>
                      <a:pt x="46" y="359"/>
                    </a:lnTo>
                    <a:close/>
                    <a:moveTo>
                      <a:pt x="171" y="369"/>
                    </a:moveTo>
                    <a:lnTo>
                      <a:pt x="171" y="369"/>
                    </a:lnTo>
                    <a:lnTo>
                      <a:pt x="191" y="423"/>
                    </a:lnTo>
                    <a:lnTo>
                      <a:pt x="150" y="423"/>
                    </a:lnTo>
                    <a:lnTo>
                      <a:pt x="171" y="369"/>
                    </a:lnTo>
                    <a:lnTo>
                      <a:pt x="171" y="369"/>
                    </a:lnTo>
                    <a:close/>
                    <a:moveTo>
                      <a:pt x="220" y="465"/>
                    </a:moveTo>
                    <a:lnTo>
                      <a:pt x="220" y="465"/>
                    </a:lnTo>
                    <a:lnTo>
                      <a:pt x="177" y="359"/>
                    </a:lnTo>
                    <a:lnTo>
                      <a:pt x="165" y="359"/>
                    </a:lnTo>
                    <a:lnTo>
                      <a:pt x="121" y="465"/>
                    </a:lnTo>
                    <a:lnTo>
                      <a:pt x="133" y="469"/>
                    </a:lnTo>
                    <a:lnTo>
                      <a:pt x="147" y="432"/>
                    </a:lnTo>
                    <a:lnTo>
                      <a:pt x="194" y="432"/>
                    </a:lnTo>
                    <a:lnTo>
                      <a:pt x="208" y="469"/>
                    </a:lnTo>
                    <a:lnTo>
                      <a:pt x="220" y="465"/>
                    </a:lnTo>
                    <a:lnTo>
                      <a:pt x="220" y="465"/>
                    </a:lnTo>
                    <a:close/>
                    <a:moveTo>
                      <a:pt x="275" y="411"/>
                    </a:moveTo>
                    <a:lnTo>
                      <a:pt x="275" y="411"/>
                    </a:lnTo>
                    <a:lnTo>
                      <a:pt x="261" y="411"/>
                    </a:lnTo>
                    <a:lnTo>
                      <a:pt x="261" y="368"/>
                    </a:lnTo>
                    <a:lnTo>
                      <a:pt x="278" y="368"/>
                    </a:lnTo>
                    <a:cubicBezTo>
                      <a:pt x="297" y="368"/>
                      <a:pt x="302" y="377"/>
                      <a:pt x="302" y="389"/>
                    </a:cubicBezTo>
                    <a:cubicBezTo>
                      <a:pt x="302" y="407"/>
                      <a:pt x="289" y="411"/>
                      <a:pt x="275" y="411"/>
                    </a:cubicBezTo>
                    <a:lnTo>
                      <a:pt x="275" y="411"/>
                    </a:lnTo>
                    <a:close/>
                    <a:moveTo>
                      <a:pt x="281" y="359"/>
                    </a:moveTo>
                    <a:lnTo>
                      <a:pt x="281" y="359"/>
                    </a:lnTo>
                    <a:lnTo>
                      <a:pt x="249" y="359"/>
                    </a:lnTo>
                    <a:lnTo>
                      <a:pt x="249" y="467"/>
                    </a:lnTo>
                    <a:lnTo>
                      <a:pt x="261" y="467"/>
                    </a:lnTo>
                    <a:lnTo>
                      <a:pt x="261" y="420"/>
                    </a:lnTo>
                    <a:lnTo>
                      <a:pt x="271" y="420"/>
                    </a:lnTo>
                    <a:cubicBezTo>
                      <a:pt x="279" y="420"/>
                      <a:pt x="283" y="423"/>
                      <a:pt x="287" y="429"/>
                    </a:cubicBezTo>
                    <a:lnTo>
                      <a:pt x="292" y="435"/>
                    </a:lnTo>
                    <a:lnTo>
                      <a:pt x="317" y="469"/>
                    </a:lnTo>
                    <a:lnTo>
                      <a:pt x="328" y="463"/>
                    </a:lnTo>
                    <a:lnTo>
                      <a:pt x="306" y="435"/>
                    </a:lnTo>
                    <a:cubicBezTo>
                      <a:pt x="302" y="429"/>
                      <a:pt x="297" y="419"/>
                      <a:pt x="290" y="418"/>
                    </a:cubicBezTo>
                    <a:lnTo>
                      <a:pt x="290" y="415"/>
                    </a:lnTo>
                    <a:cubicBezTo>
                      <a:pt x="305" y="413"/>
                      <a:pt x="313" y="405"/>
                      <a:pt x="313" y="387"/>
                    </a:cubicBezTo>
                    <a:cubicBezTo>
                      <a:pt x="313" y="370"/>
                      <a:pt x="301" y="359"/>
                      <a:pt x="281" y="359"/>
                    </a:cubicBezTo>
                    <a:lnTo>
                      <a:pt x="281" y="359"/>
                    </a:lnTo>
                    <a:close/>
                    <a:moveTo>
                      <a:pt x="394" y="359"/>
                    </a:moveTo>
                    <a:lnTo>
                      <a:pt x="394" y="359"/>
                    </a:lnTo>
                    <a:lnTo>
                      <a:pt x="381" y="359"/>
                    </a:lnTo>
                    <a:lnTo>
                      <a:pt x="351" y="465"/>
                    </a:lnTo>
                    <a:lnTo>
                      <a:pt x="362" y="468"/>
                    </a:lnTo>
                    <a:lnTo>
                      <a:pt x="388" y="375"/>
                    </a:lnTo>
                    <a:lnTo>
                      <a:pt x="415" y="466"/>
                    </a:lnTo>
                    <a:lnTo>
                      <a:pt x="429" y="466"/>
                    </a:lnTo>
                    <a:lnTo>
                      <a:pt x="457" y="375"/>
                    </a:lnTo>
                    <a:lnTo>
                      <a:pt x="482" y="468"/>
                    </a:lnTo>
                    <a:lnTo>
                      <a:pt x="493" y="465"/>
                    </a:lnTo>
                    <a:lnTo>
                      <a:pt x="463" y="359"/>
                    </a:lnTo>
                    <a:lnTo>
                      <a:pt x="450" y="359"/>
                    </a:lnTo>
                    <a:lnTo>
                      <a:pt x="422" y="453"/>
                    </a:lnTo>
                    <a:lnTo>
                      <a:pt x="394" y="359"/>
                    </a:lnTo>
                    <a:lnTo>
                      <a:pt x="394" y="359"/>
                    </a:lnTo>
                    <a:close/>
                    <a:moveTo>
                      <a:pt x="544" y="460"/>
                    </a:moveTo>
                    <a:lnTo>
                      <a:pt x="544" y="460"/>
                    </a:lnTo>
                    <a:cubicBezTo>
                      <a:pt x="536" y="460"/>
                      <a:pt x="527" y="457"/>
                      <a:pt x="521" y="453"/>
                    </a:cubicBezTo>
                    <a:lnTo>
                      <a:pt x="517" y="461"/>
                    </a:lnTo>
                    <a:cubicBezTo>
                      <a:pt x="525" y="466"/>
                      <a:pt x="534" y="468"/>
                      <a:pt x="545" y="468"/>
                    </a:cubicBezTo>
                    <a:cubicBezTo>
                      <a:pt x="569" y="468"/>
                      <a:pt x="579" y="454"/>
                      <a:pt x="579" y="438"/>
                    </a:cubicBezTo>
                    <a:cubicBezTo>
                      <a:pt x="579" y="422"/>
                      <a:pt x="568" y="415"/>
                      <a:pt x="555" y="409"/>
                    </a:cubicBezTo>
                    <a:lnTo>
                      <a:pt x="546" y="405"/>
                    </a:lnTo>
                    <a:cubicBezTo>
                      <a:pt x="539" y="401"/>
                      <a:pt x="530" y="395"/>
                      <a:pt x="530" y="385"/>
                    </a:cubicBezTo>
                    <a:cubicBezTo>
                      <a:pt x="530" y="371"/>
                      <a:pt x="542" y="365"/>
                      <a:pt x="552" y="365"/>
                    </a:cubicBezTo>
                    <a:cubicBezTo>
                      <a:pt x="562" y="365"/>
                      <a:pt x="568" y="369"/>
                      <a:pt x="574" y="373"/>
                    </a:cubicBezTo>
                    <a:lnTo>
                      <a:pt x="579" y="365"/>
                    </a:lnTo>
                    <a:cubicBezTo>
                      <a:pt x="570" y="360"/>
                      <a:pt x="561" y="357"/>
                      <a:pt x="551" y="357"/>
                    </a:cubicBezTo>
                    <a:cubicBezTo>
                      <a:pt x="532" y="357"/>
                      <a:pt x="519" y="368"/>
                      <a:pt x="519" y="384"/>
                    </a:cubicBezTo>
                    <a:cubicBezTo>
                      <a:pt x="519" y="407"/>
                      <a:pt x="535" y="411"/>
                      <a:pt x="551" y="419"/>
                    </a:cubicBezTo>
                    <a:cubicBezTo>
                      <a:pt x="560" y="423"/>
                      <a:pt x="567" y="428"/>
                      <a:pt x="567" y="439"/>
                    </a:cubicBezTo>
                    <a:cubicBezTo>
                      <a:pt x="567" y="452"/>
                      <a:pt x="558" y="460"/>
                      <a:pt x="544" y="460"/>
                    </a:cubicBezTo>
                    <a:lnTo>
                      <a:pt x="544" y="460"/>
                    </a:lnTo>
                    <a:close/>
                    <a:moveTo>
                      <a:pt x="599" y="359"/>
                    </a:moveTo>
                    <a:lnTo>
                      <a:pt x="599" y="359"/>
                    </a:lnTo>
                    <a:lnTo>
                      <a:pt x="599" y="369"/>
                    </a:lnTo>
                    <a:lnTo>
                      <a:pt x="631" y="369"/>
                    </a:lnTo>
                    <a:lnTo>
                      <a:pt x="631" y="466"/>
                    </a:lnTo>
                    <a:lnTo>
                      <a:pt x="643" y="466"/>
                    </a:lnTo>
                    <a:lnTo>
                      <a:pt x="643" y="369"/>
                    </a:lnTo>
                    <a:lnTo>
                      <a:pt x="675" y="369"/>
                    </a:lnTo>
                    <a:lnTo>
                      <a:pt x="675" y="359"/>
                    </a:lnTo>
                    <a:lnTo>
                      <a:pt x="599" y="359"/>
                    </a:lnTo>
                    <a:lnTo>
                      <a:pt x="599" y="359"/>
                    </a:lnTo>
                    <a:close/>
                    <a:moveTo>
                      <a:pt x="731" y="370"/>
                    </a:moveTo>
                    <a:lnTo>
                      <a:pt x="731" y="370"/>
                    </a:lnTo>
                    <a:lnTo>
                      <a:pt x="751" y="423"/>
                    </a:lnTo>
                    <a:lnTo>
                      <a:pt x="710" y="423"/>
                    </a:lnTo>
                    <a:lnTo>
                      <a:pt x="731" y="370"/>
                    </a:lnTo>
                    <a:lnTo>
                      <a:pt x="731" y="370"/>
                    </a:lnTo>
                    <a:close/>
                    <a:moveTo>
                      <a:pt x="780" y="465"/>
                    </a:moveTo>
                    <a:lnTo>
                      <a:pt x="780" y="465"/>
                    </a:lnTo>
                    <a:lnTo>
                      <a:pt x="737" y="359"/>
                    </a:lnTo>
                    <a:lnTo>
                      <a:pt x="725" y="359"/>
                    </a:lnTo>
                    <a:lnTo>
                      <a:pt x="681" y="465"/>
                    </a:lnTo>
                    <a:lnTo>
                      <a:pt x="693" y="469"/>
                    </a:lnTo>
                    <a:lnTo>
                      <a:pt x="707" y="432"/>
                    </a:lnTo>
                    <a:lnTo>
                      <a:pt x="754" y="432"/>
                    </a:lnTo>
                    <a:lnTo>
                      <a:pt x="768" y="469"/>
                    </a:lnTo>
                    <a:lnTo>
                      <a:pt x="780" y="465"/>
                    </a:lnTo>
                    <a:lnTo>
                      <a:pt x="780" y="465"/>
                    </a:lnTo>
                    <a:close/>
                    <a:moveTo>
                      <a:pt x="832" y="457"/>
                    </a:moveTo>
                    <a:lnTo>
                      <a:pt x="832" y="457"/>
                    </a:lnTo>
                    <a:lnTo>
                      <a:pt x="817" y="457"/>
                    </a:lnTo>
                    <a:lnTo>
                      <a:pt x="817" y="368"/>
                    </a:lnTo>
                    <a:lnTo>
                      <a:pt x="835" y="368"/>
                    </a:lnTo>
                    <a:cubicBezTo>
                      <a:pt x="865" y="368"/>
                      <a:pt x="884" y="383"/>
                      <a:pt x="884" y="412"/>
                    </a:cubicBezTo>
                    <a:cubicBezTo>
                      <a:pt x="884" y="440"/>
                      <a:pt x="864" y="457"/>
                      <a:pt x="832" y="457"/>
                    </a:cubicBezTo>
                    <a:lnTo>
                      <a:pt x="832" y="457"/>
                    </a:lnTo>
                    <a:close/>
                    <a:moveTo>
                      <a:pt x="837" y="359"/>
                    </a:moveTo>
                    <a:lnTo>
                      <a:pt x="837" y="359"/>
                    </a:lnTo>
                    <a:lnTo>
                      <a:pt x="804" y="359"/>
                    </a:lnTo>
                    <a:lnTo>
                      <a:pt x="804" y="466"/>
                    </a:lnTo>
                    <a:lnTo>
                      <a:pt x="834" y="466"/>
                    </a:lnTo>
                    <a:cubicBezTo>
                      <a:pt x="871" y="466"/>
                      <a:pt x="896" y="448"/>
                      <a:pt x="896" y="411"/>
                    </a:cubicBezTo>
                    <a:cubicBezTo>
                      <a:pt x="896" y="385"/>
                      <a:pt x="881" y="359"/>
                      <a:pt x="837" y="359"/>
                    </a:cubicBezTo>
                    <a:lnTo>
                      <a:pt x="837" y="359"/>
                    </a:lnTo>
                    <a:close/>
                    <a:moveTo>
                      <a:pt x="910" y="359"/>
                    </a:moveTo>
                    <a:lnTo>
                      <a:pt x="910" y="359"/>
                    </a:lnTo>
                    <a:lnTo>
                      <a:pt x="910" y="369"/>
                    </a:lnTo>
                    <a:lnTo>
                      <a:pt x="942" y="369"/>
                    </a:lnTo>
                    <a:lnTo>
                      <a:pt x="942" y="466"/>
                    </a:lnTo>
                    <a:lnTo>
                      <a:pt x="954" y="466"/>
                    </a:lnTo>
                    <a:lnTo>
                      <a:pt x="954" y="369"/>
                    </a:lnTo>
                    <a:lnTo>
                      <a:pt x="986" y="369"/>
                    </a:lnTo>
                    <a:lnTo>
                      <a:pt x="986" y="359"/>
                    </a:lnTo>
                    <a:lnTo>
                      <a:pt x="910" y="35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4267" dirty="0"/>
              </a:p>
            </p:txBody>
          </p:sp>
        </p:grpSp>
        <p:grpSp>
          <p:nvGrpSpPr>
            <p:cNvPr id="52" name="PP Logo">
              <a:extLst>
                <a:ext uri="{FF2B5EF4-FFF2-40B4-BE49-F238E27FC236}">
                  <a16:creationId xmlns:a16="http://schemas.microsoft.com/office/drawing/2014/main" id="{83376E90-BDEA-6BBD-4E44-3F25745B2737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10059075" y="1357578"/>
              <a:ext cx="1860913" cy="376240"/>
              <a:chOff x="2831" y="1956"/>
              <a:chExt cx="2018" cy="408"/>
            </a:xfrm>
          </p:grpSpPr>
          <p:sp>
            <p:nvSpPr>
              <p:cNvPr id="53" name="AutoShape 3">
                <a:extLst>
                  <a:ext uri="{FF2B5EF4-FFF2-40B4-BE49-F238E27FC236}">
                    <a16:creationId xmlns:a16="http://schemas.microsoft.com/office/drawing/2014/main" id="{D8CF5062-9399-4FCF-A17C-0521C093DA46}"/>
                  </a:ext>
                </a:extLst>
              </p:cNvPr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2831" y="1956"/>
                <a:ext cx="2018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" name="Freeform 5">
                <a:extLst>
                  <a:ext uri="{FF2B5EF4-FFF2-40B4-BE49-F238E27FC236}">
                    <a16:creationId xmlns:a16="http://schemas.microsoft.com/office/drawing/2014/main" id="{9395389C-45EB-8ED7-2477-F14A518E5AB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57" y="1986"/>
                <a:ext cx="532" cy="131"/>
              </a:xfrm>
              <a:custGeom>
                <a:avLst/>
                <a:gdLst>
                  <a:gd name="T0" fmla="*/ 1106 w 1108"/>
                  <a:gd name="T1" fmla="*/ 266 h 274"/>
                  <a:gd name="T2" fmla="*/ 1103 w 1108"/>
                  <a:gd name="T3" fmla="*/ 247 h 274"/>
                  <a:gd name="T4" fmla="*/ 1081 w 1108"/>
                  <a:gd name="T5" fmla="*/ 250 h 274"/>
                  <a:gd name="T6" fmla="*/ 1065 w 1108"/>
                  <a:gd name="T7" fmla="*/ 202 h 274"/>
                  <a:gd name="T8" fmla="*/ 1061 w 1108"/>
                  <a:gd name="T9" fmla="*/ 0 h 274"/>
                  <a:gd name="T10" fmla="*/ 1037 w 1108"/>
                  <a:gd name="T11" fmla="*/ 10 h 274"/>
                  <a:gd name="T12" fmla="*/ 921 w 1108"/>
                  <a:gd name="T13" fmla="*/ 108 h 274"/>
                  <a:gd name="T14" fmla="*/ 921 w 1108"/>
                  <a:gd name="T15" fmla="*/ 108 h 274"/>
                  <a:gd name="T16" fmla="*/ 990 w 1108"/>
                  <a:gd name="T17" fmla="*/ 179 h 274"/>
                  <a:gd name="T18" fmla="*/ 849 w 1108"/>
                  <a:gd name="T19" fmla="*/ 180 h 274"/>
                  <a:gd name="T20" fmla="*/ 985 w 1108"/>
                  <a:gd name="T21" fmla="*/ 253 h 274"/>
                  <a:gd name="T22" fmla="*/ 975 w 1108"/>
                  <a:gd name="T23" fmla="*/ 234 h 274"/>
                  <a:gd name="T24" fmla="*/ 880 w 1108"/>
                  <a:gd name="T25" fmla="*/ 186 h 274"/>
                  <a:gd name="T26" fmla="*/ 799 w 1108"/>
                  <a:gd name="T27" fmla="*/ 272 h 274"/>
                  <a:gd name="T28" fmla="*/ 829 w 1108"/>
                  <a:gd name="T29" fmla="*/ 260 h 274"/>
                  <a:gd name="T30" fmla="*/ 820 w 1108"/>
                  <a:gd name="T31" fmla="*/ 245 h 274"/>
                  <a:gd name="T32" fmla="*/ 787 w 1108"/>
                  <a:gd name="T33" fmla="*/ 216 h 274"/>
                  <a:gd name="T34" fmla="*/ 784 w 1108"/>
                  <a:gd name="T35" fmla="*/ 0 h 274"/>
                  <a:gd name="T36" fmla="*/ 763 w 1108"/>
                  <a:gd name="T37" fmla="*/ 5 h 274"/>
                  <a:gd name="T38" fmla="*/ 759 w 1108"/>
                  <a:gd name="T39" fmla="*/ 219 h 274"/>
                  <a:gd name="T40" fmla="*/ 724 w 1108"/>
                  <a:gd name="T41" fmla="*/ 266 h 274"/>
                  <a:gd name="T42" fmla="*/ 722 w 1108"/>
                  <a:gd name="T43" fmla="*/ 247 h 274"/>
                  <a:gd name="T44" fmla="*/ 700 w 1108"/>
                  <a:gd name="T45" fmla="*/ 250 h 274"/>
                  <a:gd name="T46" fmla="*/ 684 w 1108"/>
                  <a:gd name="T47" fmla="*/ 202 h 274"/>
                  <a:gd name="T48" fmla="*/ 680 w 1108"/>
                  <a:gd name="T49" fmla="*/ 0 h 274"/>
                  <a:gd name="T50" fmla="*/ 656 w 1108"/>
                  <a:gd name="T51" fmla="*/ 10 h 274"/>
                  <a:gd name="T52" fmla="*/ 567 w 1108"/>
                  <a:gd name="T53" fmla="*/ 228 h 274"/>
                  <a:gd name="T54" fmla="*/ 567 w 1108"/>
                  <a:gd name="T55" fmla="*/ 180 h 274"/>
                  <a:gd name="T56" fmla="*/ 518 w 1108"/>
                  <a:gd name="T57" fmla="*/ 272 h 274"/>
                  <a:gd name="T58" fmla="*/ 588 w 1108"/>
                  <a:gd name="T59" fmla="*/ 271 h 274"/>
                  <a:gd name="T60" fmla="*/ 605 w 1108"/>
                  <a:gd name="T61" fmla="*/ 257 h 274"/>
                  <a:gd name="T62" fmla="*/ 536 w 1108"/>
                  <a:gd name="T63" fmla="*/ 86 h 274"/>
                  <a:gd name="T64" fmla="*/ 478 w 1108"/>
                  <a:gd name="T65" fmla="*/ 107 h 274"/>
                  <a:gd name="T66" fmla="*/ 489 w 1108"/>
                  <a:gd name="T67" fmla="*/ 123 h 274"/>
                  <a:gd name="T68" fmla="*/ 567 w 1108"/>
                  <a:gd name="T69" fmla="*/ 157 h 274"/>
                  <a:gd name="T70" fmla="*/ 366 w 1108"/>
                  <a:gd name="T71" fmla="*/ 86 h 274"/>
                  <a:gd name="T72" fmla="*/ 345 w 1108"/>
                  <a:gd name="T73" fmla="*/ 99 h 274"/>
                  <a:gd name="T74" fmla="*/ 356 w 1108"/>
                  <a:gd name="T75" fmla="*/ 264 h 274"/>
                  <a:gd name="T76" fmla="*/ 384 w 1108"/>
                  <a:gd name="T77" fmla="*/ 264 h 274"/>
                  <a:gd name="T78" fmla="*/ 432 w 1108"/>
                  <a:gd name="T79" fmla="*/ 116 h 274"/>
                  <a:gd name="T80" fmla="*/ 444 w 1108"/>
                  <a:gd name="T81" fmla="*/ 94 h 274"/>
                  <a:gd name="T82" fmla="*/ 426 w 1108"/>
                  <a:gd name="T83" fmla="*/ 86 h 274"/>
                  <a:gd name="T84" fmla="*/ 375 w 1108"/>
                  <a:gd name="T85" fmla="*/ 100 h 274"/>
                  <a:gd name="T86" fmla="*/ 194 w 1108"/>
                  <a:gd name="T87" fmla="*/ 219 h 274"/>
                  <a:gd name="T88" fmla="*/ 166 w 1108"/>
                  <a:gd name="T89" fmla="*/ 222 h 274"/>
                  <a:gd name="T90" fmla="*/ 282 w 1108"/>
                  <a:gd name="T91" fmla="*/ 272 h 274"/>
                  <a:gd name="T92" fmla="*/ 303 w 1108"/>
                  <a:gd name="T93" fmla="*/ 259 h 274"/>
                  <a:gd name="T94" fmla="*/ 292 w 1108"/>
                  <a:gd name="T95" fmla="*/ 139 h 274"/>
                  <a:gd name="T96" fmla="*/ 174 w 1108"/>
                  <a:gd name="T97" fmla="*/ 104 h 274"/>
                  <a:gd name="T98" fmla="*/ 183 w 1108"/>
                  <a:gd name="T99" fmla="*/ 123 h 274"/>
                  <a:gd name="T100" fmla="*/ 264 w 1108"/>
                  <a:gd name="T101" fmla="*/ 145 h 274"/>
                  <a:gd name="T102" fmla="*/ 31 w 1108"/>
                  <a:gd name="T103" fmla="*/ 40 h 274"/>
                  <a:gd name="T104" fmla="*/ 95 w 1108"/>
                  <a:gd name="T105" fmla="*/ 121 h 274"/>
                  <a:gd name="T106" fmla="*/ 31 w 1108"/>
                  <a:gd name="T107" fmla="*/ 40 h 274"/>
                  <a:gd name="T108" fmla="*/ 138 w 1108"/>
                  <a:gd name="T109" fmla="*/ 82 h 274"/>
                  <a:gd name="T110" fmla="*/ 5 w 1108"/>
                  <a:gd name="T111" fmla="*/ 14 h 274"/>
                  <a:gd name="T112" fmla="*/ 5 w 1108"/>
                  <a:gd name="T113" fmla="*/ 269 h 274"/>
                  <a:gd name="T114" fmla="*/ 31 w 1108"/>
                  <a:gd name="T115" fmla="*/ 16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08" h="274">
                    <a:moveTo>
                      <a:pt x="1037" y="219"/>
                    </a:moveTo>
                    <a:cubicBezTo>
                      <a:pt x="1037" y="260"/>
                      <a:pt x="1046" y="272"/>
                      <a:pt x="1077" y="272"/>
                    </a:cubicBezTo>
                    <a:cubicBezTo>
                      <a:pt x="1087" y="272"/>
                      <a:pt x="1096" y="270"/>
                      <a:pt x="1106" y="266"/>
                    </a:cubicBezTo>
                    <a:cubicBezTo>
                      <a:pt x="1108" y="265"/>
                      <a:pt x="1108" y="264"/>
                      <a:pt x="1108" y="263"/>
                    </a:cubicBezTo>
                    <a:cubicBezTo>
                      <a:pt x="1108" y="263"/>
                      <a:pt x="1108" y="262"/>
                      <a:pt x="1108" y="260"/>
                    </a:cubicBezTo>
                    <a:lnTo>
                      <a:pt x="1103" y="247"/>
                    </a:lnTo>
                    <a:cubicBezTo>
                      <a:pt x="1103" y="245"/>
                      <a:pt x="1102" y="244"/>
                      <a:pt x="1100" y="244"/>
                    </a:cubicBezTo>
                    <a:cubicBezTo>
                      <a:pt x="1100" y="244"/>
                      <a:pt x="1099" y="245"/>
                      <a:pt x="1098" y="245"/>
                    </a:cubicBezTo>
                    <a:cubicBezTo>
                      <a:pt x="1092" y="248"/>
                      <a:pt x="1086" y="250"/>
                      <a:pt x="1081" y="250"/>
                    </a:cubicBezTo>
                    <a:cubicBezTo>
                      <a:pt x="1070" y="250"/>
                      <a:pt x="1066" y="243"/>
                      <a:pt x="1065" y="226"/>
                    </a:cubicBezTo>
                    <a:lnTo>
                      <a:pt x="1065" y="216"/>
                    </a:lnTo>
                    <a:lnTo>
                      <a:pt x="1065" y="202"/>
                    </a:lnTo>
                    <a:lnTo>
                      <a:pt x="1065" y="4"/>
                    </a:lnTo>
                    <a:cubicBezTo>
                      <a:pt x="1065" y="1"/>
                      <a:pt x="1064" y="0"/>
                      <a:pt x="1062" y="0"/>
                    </a:cubicBezTo>
                    <a:lnTo>
                      <a:pt x="1061" y="0"/>
                    </a:lnTo>
                    <a:cubicBezTo>
                      <a:pt x="1061" y="1"/>
                      <a:pt x="1060" y="1"/>
                      <a:pt x="1060" y="1"/>
                    </a:cubicBezTo>
                    <a:lnTo>
                      <a:pt x="1041" y="5"/>
                    </a:lnTo>
                    <a:cubicBezTo>
                      <a:pt x="1039" y="6"/>
                      <a:pt x="1037" y="7"/>
                      <a:pt x="1037" y="10"/>
                    </a:cubicBezTo>
                    <a:lnTo>
                      <a:pt x="1037" y="201"/>
                    </a:lnTo>
                    <a:lnTo>
                      <a:pt x="1037" y="219"/>
                    </a:lnTo>
                    <a:close/>
                    <a:moveTo>
                      <a:pt x="921" y="108"/>
                    </a:moveTo>
                    <a:cubicBezTo>
                      <a:pt x="945" y="108"/>
                      <a:pt x="960" y="128"/>
                      <a:pt x="960" y="163"/>
                    </a:cubicBezTo>
                    <a:lnTo>
                      <a:pt x="880" y="163"/>
                    </a:lnTo>
                    <a:cubicBezTo>
                      <a:pt x="882" y="127"/>
                      <a:pt x="896" y="108"/>
                      <a:pt x="921" y="108"/>
                    </a:cubicBezTo>
                    <a:close/>
                    <a:moveTo>
                      <a:pt x="986" y="186"/>
                    </a:moveTo>
                    <a:cubicBezTo>
                      <a:pt x="990" y="186"/>
                      <a:pt x="990" y="184"/>
                      <a:pt x="990" y="179"/>
                    </a:cubicBezTo>
                    <a:lnTo>
                      <a:pt x="990" y="179"/>
                    </a:lnTo>
                    <a:lnTo>
                      <a:pt x="990" y="168"/>
                    </a:lnTo>
                    <a:cubicBezTo>
                      <a:pt x="990" y="116"/>
                      <a:pt x="965" y="86"/>
                      <a:pt x="922" y="86"/>
                    </a:cubicBezTo>
                    <a:cubicBezTo>
                      <a:pt x="878" y="86"/>
                      <a:pt x="849" y="122"/>
                      <a:pt x="849" y="180"/>
                    </a:cubicBezTo>
                    <a:cubicBezTo>
                      <a:pt x="849" y="237"/>
                      <a:pt x="879" y="274"/>
                      <a:pt x="926" y="274"/>
                    </a:cubicBezTo>
                    <a:cubicBezTo>
                      <a:pt x="940" y="274"/>
                      <a:pt x="953" y="271"/>
                      <a:pt x="967" y="266"/>
                    </a:cubicBezTo>
                    <a:cubicBezTo>
                      <a:pt x="979" y="260"/>
                      <a:pt x="985" y="256"/>
                      <a:pt x="985" y="253"/>
                    </a:cubicBezTo>
                    <a:cubicBezTo>
                      <a:pt x="985" y="252"/>
                      <a:pt x="985" y="252"/>
                      <a:pt x="985" y="250"/>
                    </a:cubicBezTo>
                    <a:lnTo>
                      <a:pt x="978" y="236"/>
                    </a:lnTo>
                    <a:cubicBezTo>
                      <a:pt x="977" y="235"/>
                      <a:pt x="976" y="234"/>
                      <a:pt x="975" y="234"/>
                    </a:cubicBezTo>
                    <a:cubicBezTo>
                      <a:pt x="974" y="234"/>
                      <a:pt x="973" y="234"/>
                      <a:pt x="972" y="235"/>
                    </a:cubicBezTo>
                    <a:cubicBezTo>
                      <a:pt x="956" y="244"/>
                      <a:pt x="942" y="248"/>
                      <a:pt x="929" y="248"/>
                    </a:cubicBezTo>
                    <a:cubicBezTo>
                      <a:pt x="899" y="248"/>
                      <a:pt x="882" y="226"/>
                      <a:pt x="880" y="186"/>
                    </a:cubicBezTo>
                    <a:lnTo>
                      <a:pt x="986" y="186"/>
                    </a:lnTo>
                    <a:close/>
                    <a:moveTo>
                      <a:pt x="759" y="219"/>
                    </a:moveTo>
                    <a:cubicBezTo>
                      <a:pt x="759" y="260"/>
                      <a:pt x="768" y="272"/>
                      <a:pt x="799" y="272"/>
                    </a:cubicBezTo>
                    <a:cubicBezTo>
                      <a:pt x="808" y="272"/>
                      <a:pt x="818" y="270"/>
                      <a:pt x="828" y="266"/>
                    </a:cubicBezTo>
                    <a:cubicBezTo>
                      <a:pt x="829" y="265"/>
                      <a:pt x="830" y="264"/>
                      <a:pt x="830" y="263"/>
                    </a:cubicBezTo>
                    <a:cubicBezTo>
                      <a:pt x="830" y="263"/>
                      <a:pt x="830" y="262"/>
                      <a:pt x="829" y="260"/>
                    </a:cubicBezTo>
                    <a:lnTo>
                      <a:pt x="825" y="247"/>
                    </a:lnTo>
                    <a:cubicBezTo>
                      <a:pt x="825" y="245"/>
                      <a:pt x="824" y="244"/>
                      <a:pt x="822" y="244"/>
                    </a:cubicBezTo>
                    <a:cubicBezTo>
                      <a:pt x="822" y="244"/>
                      <a:pt x="821" y="245"/>
                      <a:pt x="820" y="245"/>
                    </a:cubicBezTo>
                    <a:cubicBezTo>
                      <a:pt x="813" y="248"/>
                      <a:pt x="808" y="250"/>
                      <a:pt x="803" y="250"/>
                    </a:cubicBezTo>
                    <a:cubicBezTo>
                      <a:pt x="792" y="250"/>
                      <a:pt x="787" y="243"/>
                      <a:pt x="787" y="226"/>
                    </a:cubicBezTo>
                    <a:lnTo>
                      <a:pt x="787" y="216"/>
                    </a:lnTo>
                    <a:lnTo>
                      <a:pt x="787" y="202"/>
                    </a:lnTo>
                    <a:lnTo>
                      <a:pt x="787" y="4"/>
                    </a:lnTo>
                    <a:cubicBezTo>
                      <a:pt x="787" y="1"/>
                      <a:pt x="786" y="0"/>
                      <a:pt x="784" y="0"/>
                    </a:cubicBezTo>
                    <a:lnTo>
                      <a:pt x="783" y="0"/>
                    </a:lnTo>
                    <a:cubicBezTo>
                      <a:pt x="782" y="1"/>
                      <a:pt x="782" y="1"/>
                      <a:pt x="782" y="1"/>
                    </a:cubicBezTo>
                    <a:lnTo>
                      <a:pt x="763" y="5"/>
                    </a:lnTo>
                    <a:cubicBezTo>
                      <a:pt x="761" y="6"/>
                      <a:pt x="759" y="7"/>
                      <a:pt x="759" y="10"/>
                    </a:cubicBezTo>
                    <a:lnTo>
                      <a:pt x="759" y="201"/>
                    </a:lnTo>
                    <a:lnTo>
                      <a:pt x="759" y="219"/>
                    </a:lnTo>
                    <a:close/>
                    <a:moveTo>
                      <a:pt x="656" y="219"/>
                    </a:moveTo>
                    <a:cubicBezTo>
                      <a:pt x="656" y="260"/>
                      <a:pt x="665" y="272"/>
                      <a:pt x="695" y="272"/>
                    </a:cubicBezTo>
                    <a:cubicBezTo>
                      <a:pt x="705" y="272"/>
                      <a:pt x="715" y="270"/>
                      <a:pt x="724" y="266"/>
                    </a:cubicBezTo>
                    <a:cubicBezTo>
                      <a:pt x="726" y="265"/>
                      <a:pt x="727" y="264"/>
                      <a:pt x="727" y="263"/>
                    </a:cubicBezTo>
                    <a:cubicBezTo>
                      <a:pt x="727" y="263"/>
                      <a:pt x="727" y="262"/>
                      <a:pt x="726" y="260"/>
                    </a:cubicBezTo>
                    <a:lnTo>
                      <a:pt x="722" y="247"/>
                    </a:lnTo>
                    <a:cubicBezTo>
                      <a:pt x="721" y="245"/>
                      <a:pt x="720" y="244"/>
                      <a:pt x="719" y="244"/>
                    </a:cubicBezTo>
                    <a:cubicBezTo>
                      <a:pt x="719" y="244"/>
                      <a:pt x="717" y="245"/>
                      <a:pt x="716" y="245"/>
                    </a:cubicBezTo>
                    <a:cubicBezTo>
                      <a:pt x="710" y="248"/>
                      <a:pt x="705" y="250"/>
                      <a:pt x="700" y="250"/>
                    </a:cubicBezTo>
                    <a:cubicBezTo>
                      <a:pt x="689" y="250"/>
                      <a:pt x="684" y="243"/>
                      <a:pt x="684" y="226"/>
                    </a:cubicBezTo>
                    <a:lnTo>
                      <a:pt x="684" y="216"/>
                    </a:lnTo>
                    <a:lnTo>
                      <a:pt x="684" y="202"/>
                    </a:lnTo>
                    <a:lnTo>
                      <a:pt x="684" y="4"/>
                    </a:lnTo>
                    <a:cubicBezTo>
                      <a:pt x="684" y="1"/>
                      <a:pt x="683" y="0"/>
                      <a:pt x="681" y="0"/>
                    </a:cubicBezTo>
                    <a:lnTo>
                      <a:pt x="680" y="0"/>
                    </a:lnTo>
                    <a:cubicBezTo>
                      <a:pt x="679" y="1"/>
                      <a:pt x="679" y="1"/>
                      <a:pt x="679" y="1"/>
                    </a:cubicBezTo>
                    <a:lnTo>
                      <a:pt x="660" y="5"/>
                    </a:lnTo>
                    <a:cubicBezTo>
                      <a:pt x="657" y="6"/>
                      <a:pt x="656" y="7"/>
                      <a:pt x="656" y="10"/>
                    </a:cubicBezTo>
                    <a:lnTo>
                      <a:pt x="656" y="201"/>
                    </a:lnTo>
                    <a:lnTo>
                      <a:pt x="656" y="219"/>
                    </a:lnTo>
                    <a:close/>
                    <a:moveTo>
                      <a:pt x="567" y="228"/>
                    </a:moveTo>
                    <a:cubicBezTo>
                      <a:pt x="551" y="243"/>
                      <a:pt x="538" y="249"/>
                      <a:pt x="524" y="249"/>
                    </a:cubicBezTo>
                    <a:cubicBezTo>
                      <a:pt x="509" y="249"/>
                      <a:pt x="497" y="237"/>
                      <a:pt x="497" y="219"/>
                    </a:cubicBezTo>
                    <a:cubicBezTo>
                      <a:pt x="497" y="194"/>
                      <a:pt x="520" y="181"/>
                      <a:pt x="567" y="180"/>
                    </a:cubicBezTo>
                    <a:lnTo>
                      <a:pt x="567" y="228"/>
                    </a:lnTo>
                    <a:close/>
                    <a:moveTo>
                      <a:pt x="469" y="222"/>
                    </a:moveTo>
                    <a:cubicBezTo>
                      <a:pt x="469" y="253"/>
                      <a:pt x="488" y="272"/>
                      <a:pt x="518" y="272"/>
                    </a:cubicBezTo>
                    <a:cubicBezTo>
                      <a:pt x="538" y="272"/>
                      <a:pt x="554" y="266"/>
                      <a:pt x="571" y="249"/>
                    </a:cubicBezTo>
                    <a:cubicBezTo>
                      <a:pt x="575" y="261"/>
                      <a:pt x="582" y="272"/>
                      <a:pt x="585" y="272"/>
                    </a:cubicBezTo>
                    <a:cubicBezTo>
                      <a:pt x="586" y="272"/>
                      <a:pt x="587" y="272"/>
                      <a:pt x="588" y="271"/>
                    </a:cubicBezTo>
                    <a:lnTo>
                      <a:pt x="604" y="261"/>
                    </a:lnTo>
                    <a:cubicBezTo>
                      <a:pt x="605" y="261"/>
                      <a:pt x="606" y="260"/>
                      <a:pt x="606" y="259"/>
                    </a:cubicBezTo>
                    <a:cubicBezTo>
                      <a:pt x="606" y="259"/>
                      <a:pt x="606" y="258"/>
                      <a:pt x="605" y="257"/>
                    </a:cubicBezTo>
                    <a:cubicBezTo>
                      <a:pt x="597" y="243"/>
                      <a:pt x="595" y="234"/>
                      <a:pt x="595" y="208"/>
                    </a:cubicBezTo>
                    <a:lnTo>
                      <a:pt x="595" y="139"/>
                    </a:lnTo>
                    <a:cubicBezTo>
                      <a:pt x="595" y="103"/>
                      <a:pt x="576" y="86"/>
                      <a:pt x="536" y="86"/>
                    </a:cubicBezTo>
                    <a:cubicBezTo>
                      <a:pt x="520" y="86"/>
                      <a:pt x="505" y="89"/>
                      <a:pt x="491" y="95"/>
                    </a:cubicBezTo>
                    <a:cubicBezTo>
                      <a:pt x="480" y="99"/>
                      <a:pt x="477" y="101"/>
                      <a:pt x="477" y="104"/>
                    </a:cubicBezTo>
                    <a:cubicBezTo>
                      <a:pt x="477" y="105"/>
                      <a:pt x="477" y="105"/>
                      <a:pt x="478" y="107"/>
                    </a:cubicBezTo>
                    <a:lnTo>
                      <a:pt x="483" y="121"/>
                    </a:lnTo>
                    <a:cubicBezTo>
                      <a:pt x="484" y="123"/>
                      <a:pt x="485" y="123"/>
                      <a:pt x="486" y="123"/>
                    </a:cubicBezTo>
                    <a:cubicBezTo>
                      <a:pt x="486" y="123"/>
                      <a:pt x="488" y="123"/>
                      <a:pt x="489" y="123"/>
                    </a:cubicBezTo>
                    <a:cubicBezTo>
                      <a:pt x="507" y="115"/>
                      <a:pt x="518" y="112"/>
                      <a:pt x="533" y="112"/>
                    </a:cubicBezTo>
                    <a:cubicBezTo>
                      <a:pt x="557" y="112"/>
                      <a:pt x="567" y="121"/>
                      <a:pt x="567" y="145"/>
                    </a:cubicBezTo>
                    <a:lnTo>
                      <a:pt x="567" y="157"/>
                    </a:lnTo>
                    <a:cubicBezTo>
                      <a:pt x="501" y="158"/>
                      <a:pt x="469" y="179"/>
                      <a:pt x="469" y="222"/>
                    </a:cubicBezTo>
                    <a:close/>
                    <a:moveTo>
                      <a:pt x="375" y="100"/>
                    </a:moveTo>
                    <a:cubicBezTo>
                      <a:pt x="372" y="91"/>
                      <a:pt x="368" y="86"/>
                      <a:pt x="366" y="86"/>
                    </a:cubicBezTo>
                    <a:cubicBezTo>
                      <a:pt x="365" y="86"/>
                      <a:pt x="363" y="86"/>
                      <a:pt x="363" y="86"/>
                    </a:cubicBezTo>
                    <a:lnTo>
                      <a:pt x="347" y="96"/>
                    </a:lnTo>
                    <a:cubicBezTo>
                      <a:pt x="346" y="97"/>
                      <a:pt x="345" y="98"/>
                      <a:pt x="345" y="99"/>
                    </a:cubicBezTo>
                    <a:cubicBezTo>
                      <a:pt x="345" y="100"/>
                      <a:pt x="345" y="101"/>
                      <a:pt x="347" y="103"/>
                    </a:cubicBezTo>
                    <a:cubicBezTo>
                      <a:pt x="354" y="117"/>
                      <a:pt x="356" y="124"/>
                      <a:pt x="356" y="153"/>
                    </a:cubicBezTo>
                    <a:lnTo>
                      <a:pt x="356" y="264"/>
                    </a:lnTo>
                    <a:cubicBezTo>
                      <a:pt x="356" y="268"/>
                      <a:pt x="356" y="269"/>
                      <a:pt x="360" y="269"/>
                    </a:cubicBezTo>
                    <a:lnTo>
                      <a:pt x="379" y="269"/>
                    </a:lnTo>
                    <a:cubicBezTo>
                      <a:pt x="383" y="269"/>
                      <a:pt x="384" y="268"/>
                      <a:pt x="384" y="264"/>
                    </a:cubicBezTo>
                    <a:lnTo>
                      <a:pt x="384" y="142"/>
                    </a:lnTo>
                    <a:cubicBezTo>
                      <a:pt x="402" y="120"/>
                      <a:pt x="411" y="113"/>
                      <a:pt x="420" y="113"/>
                    </a:cubicBezTo>
                    <a:cubicBezTo>
                      <a:pt x="424" y="113"/>
                      <a:pt x="425" y="113"/>
                      <a:pt x="432" y="116"/>
                    </a:cubicBezTo>
                    <a:cubicBezTo>
                      <a:pt x="432" y="116"/>
                      <a:pt x="433" y="116"/>
                      <a:pt x="433" y="116"/>
                    </a:cubicBezTo>
                    <a:cubicBezTo>
                      <a:pt x="434" y="116"/>
                      <a:pt x="434" y="116"/>
                      <a:pt x="435" y="115"/>
                    </a:cubicBezTo>
                    <a:lnTo>
                      <a:pt x="444" y="94"/>
                    </a:lnTo>
                    <a:cubicBezTo>
                      <a:pt x="444" y="93"/>
                      <a:pt x="445" y="92"/>
                      <a:pt x="445" y="92"/>
                    </a:cubicBezTo>
                    <a:cubicBezTo>
                      <a:pt x="445" y="91"/>
                      <a:pt x="444" y="90"/>
                      <a:pt x="442" y="89"/>
                    </a:cubicBezTo>
                    <a:cubicBezTo>
                      <a:pt x="437" y="87"/>
                      <a:pt x="431" y="86"/>
                      <a:pt x="426" y="86"/>
                    </a:cubicBezTo>
                    <a:cubicBezTo>
                      <a:pt x="412" y="86"/>
                      <a:pt x="403" y="91"/>
                      <a:pt x="384" y="112"/>
                    </a:cubicBezTo>
                    <a:lnTo>
                      <a:pt x="380" y="116"/>
                    </a:lnTo>
                    <a:cubicBezTo>
                      <a:pt x="379" y="109"/>
                      <a:pt x="378" y="106"/>
                      <a:pt x="375" y="100"/>
                    </a:cubicBezTo>
                    <a:moveTo>
                      <a:pt x="264" y="228"/>
                    </a:moveTo>
                    <a:cubicBezTo>
                      <a:pt x="248" y="243"/>
                      <a:pt x="235" y="249"/>
                      <a:pt x="221" y="249"/>
                    </a:cubicBezTo>
                    <a:cubicBezTo>
                      <a:pt x="205" y="249"/>
                      <a:pt x="194" y="237"/>
                      <a:pt x="194" y="219"/>
                    </a:cubicBezTo>
                    <a:cubicBezTo>
                      <a:pt x="194" y="194"/>
                      <a:pt x="217" y="181"/>
                      <a:pt x="264" y="180"/>
                    </a:cubicBezTo>
                    <a:lnTo>
                      <a:pt x="264" y="228"/>
                    </a:lnTo>
                    <a:close/>
                    <a:moveTo>
                      <a:pt x="166" y="222"/>
                    </a:moveTo>
                    <a:cubicBezTo>
                      <a:pt x="166" y="253"/>
                      <a:pt x="185" y="272"/>
                      <a:pt x="215" y="272"/>
                    </a:cubicBezTo>
                    <a:cubicBezTo>
                      <a:pt x="235" y="272"/>
                      <a:pt x="251" y="266"/>
                      <a:pt x="268" y="249"/>
                    </a:cubicBezTo>
                    <a:cubicBezTo>
                      <a:pt x="272" y="261"/>
                      <a:pt x="278" y="272"/>
                      <a:pt x="282" y="272"/>
                    </a:cubicBezTo>
                    <a:cubicBezTo>
                      <a:pt x="283" y="272"/>
                      <a:pt x="284" y="272"/>
                      <a:pt x="285" y="271"/>
                    </a:cubicBezTo>
                    <a:lnTo>
                      <a:pt x="301" y="261"/>
                    </a:lnTo>
                    <a:cubicBezTo>
                      <a:pt x="302" y="261"/>
                      <a:pt x="303" y="260"/>
                      <a:pt x="303" y="259"/>
                    </a:cubicBezTo>
                    <a:cubicBezTo>
                      <a:pt x="303" y="259"/>
                      <a:pt x="303" y="258"/>
                      <a:pt x="302" y="257"/>
                    </a:cubicBezTo>
                    <a:cubicBezTo>
                      <a:pt x="294" y="243"/>
                      <a:pt x="292" y="234"/>
                      <a:pt x="292" y="208"/>
                    </a:cubicBezTo>
                    <a:lnTo>
                      <a:pt x="292" y="139"/>
                    </a:lnTo>
                    <a:cubicBezTo>
                      <a:pt x="292" y="103"/>
                      <a:pt x="273" y="86"/>
                      <a:pt x="233" y="86"/>
                    </a:cubicBezTo>
                    <a:cubicBezTo>
                      <a:pt x="217" y="86"/>
                      <a:pt x="202" y="89"/>
                      <a:pt x="188" y="95"/>
                    </a:cubicBezTo>
                    <a:cubicBezTo>
                      <a:pt x="177" y="99"/>
                      <a:pt x="174" y="101"/>
                      <a:pt x="174" y="104"/>
                    </a:cubicBezTo>
                    <a:cubicBezTo>
                      <a:pt x="174" y="105"/>
                      <a:pt x="174" y="105"/>
                      <a:pt x="175" y="107"/>
                    </a:cubicBezTo>
                    <a:lnTo>
                      <a:pt x="180" y="121"/>
                    </a:lnTo>
                    <a:cubicBezTo>
                      <a:pt x="181" y="123"/>
                      <a:pt x="182" y="123"/>
                      <a:pt x="183" y="123"/>
                    </a:cubicBezTo>
                    <a:cubicBezTo>
                      <a:pt x="183" y="123"/>
                      <a:pt x="184" y="123"/>
                      <a:pt x="186" y="123"/>
                    </a:cubicBezTo>
                    <a:cubicBezTo>
                      <a:pt x="204" y="115"/>
                      <a:pt x="215" y="112"/>
                      <a:pt x="230" y="112"/>
                    </a:cubicBezTo>
                    <a:cubicBezTo>
                      <a:pt x="254" y="112"/>
                      <a:pt x="264" y="121"/>
                      <a:pt x="264" y="145"/>
                    </a:cubicBezTo>
                    <a:lnTo>
                      <a:pt x="264" y="157"/>
                    </a:lnTo>
                    <a:cubicBezTo>
                      <a:pt x="198" y="158"/>
                      <a:pt x="166" y="179"/>
                      <a:pt x="166" y="222"/>
                    </a:cubicBezTo>
                    <a:close/>
                    <a:moveTo>
                      <a:pt x="31" y="40"/>
                    </a:moveTo>
                    <a:lnTo>
                      <a:pt x="60" y="40"/>
                    </a:lnTo>
                    <a:cubicBezTo>
                      <a:pt x="96" y="40"/>
                      <a:pt x="107" y="51"/>
                      <a:pt x="107" y="83"/>
                    </a:cubicBezTo>
                    <a:cubicBezTo>
                      <a:pt x="107" y="100"/>
                      <a:pt x="103" y="112"/>
                      <a:pt x="95" y="121"/>
                    </a:cubicBezTo>
                    <a:cubicBezTo>
                      <a:pt x="86" y="131"/>
                      <a:pt x="77" y="134"/>
                      <a:pt x="55" y="134"/>
                    </a:cubicBezTo>
                    <a:lnTo>
                      <a:pt x="31" y="134"/>
                    </a:lnTo>
                    <a:lnTo>
                      <a:pt x="31" y="40"/>
                    </a:lnTo>
                    <a:close/>
                    <a:moveTo>
                      <a:pt x="58" y="161"/>
                    </a:moveTo>
                    <a:cubicBezTo>
                      <a:pt x="73" y="161"/>
                      <a:pt x="80" y="160"/>
                      <a:pt x="91" y="157"/>
                    </a:cubicBezTo>
                    <a:cubicBezTo>
                      <a:pt x="120" y="148"/>
                      <a:pt x="138" y="120"/>
                      <a:pt x="138" y="82"/>
                    </a:cubicBezTo>
                    <a:cubicBezTo>
                      <a:pt x="138" y="58"/>
                      <a:pt x="131" y="39"/>
                      <a:pt x="117" y="27"/>
                    </a:cubicBezTo>
                    <a:cubicBezTo>
                      <a:pt x="105" y="18"/>
                      <a:pt x="91" y="14"/>
                      <a:pt x="63" y="14"/>
                    </a:cubicBezTo>
                    <a:lnTo>
                      <a:pt x="5" y="14"/>
                    </a:lnTo>
                    <a:cubicBezTo>
                      <a:pt x="1" y="14"/>
                      <a:pt x="0" y="15"/>
                      <a:pt x="0" y="20"/>
                    </a:cubicBezTo>
                    <a:lnTo>
                      <a:pt x="0" y="264"/>
                    </a:lnTo>
                    <a:cubicBezTo>
                      <a:pt x="0" y="268"/>
                      <a:pt x="1" y="269"/>
                      <a:pt x="5" y="269"/>
                    </a:cubicBezTo>
                    <a:lnTo>
                      <a:pt x="26" y="269"/>
                    </a:lnTo>
                    <a:cubicBezTo>
                      <a:pt x="30" y="269"/>
                      <a:pt x="31" y="268"/>
                      <a:pt x="31" y="264"/>
                    </a:cubicBezTo>
                    <a:lnTo>
                      <a:pt x="31" y="161"/>
                    </a:lnTo>
                    <a:lnTo>
                      <a:pt x="58" y="1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" name="Freeform 6">
                <a:extLst>
                  <a:ext uri="{FF2B5EF4-FFF2-40B4-BE49-F238E27FC236}">
                    <a16:creationId xmlns:a16="http://schemas.microsoft.com/office/drawing/2014/main" id="{4A0DA3BC-CDE7-3C5F-527D-77A8219F8F7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57" y="2161"/>
                <a:ext cx="936" cy="165"/>
              </a:xfrm>
              <a:custGeom>
                <a:avLst/>
                <a:gdLst>
                  <a:gd name="T0" fmla="*/ 1910 w 1949"/>
                  <a:gd name="T1" fmla="*/ 118 h 344"/>
                  <a:gd name="T2" fmla="*/ 1873 w 1949"/>
                  <a:gd name="T3" fmla="*/ 319 h 344"/>
                  <a:gd name="T4" fmla="*/ 1812 w 1949"/>
                  <a:gd name="T5" fmla="*/ 323 h 344"/>
                  <a:gd name="T6" fmla="*/ 1940 w 1949"/>
                  <a:gd name="T7" fmla="*/ 257 h 344"/>
                  <a:gd name="T8" fmla="*/ 1949 w 1949"/>
                  <a:gd name="T9" fmla="*/ 95 h 344"/>
                  <a:gd name="T10" fmla="*/ 1873 w 1949"/>
                  <a:gd name="T11" fmla="*/ 83 h 344"/>
                  <a:gd name="T12" fmla="*/ 1637 w 1949"/>
                  <a:gd name="T13" fmla="*/ 84 h 344"/>
                  <a:gd name="T14" fmla="*/ 1623 w 1949"/>
                  <a:gd name="T15" fmla="*/ 134 h 344"/>
                  <a:gd name="T16" fmla="*/ 1651 w 1949"/>
                  <a:gd name="T17" fmla="*/ 130 h 344"/>
                  <a:gd name="T18" fmla="*/ 1748 w 1949"/>
                  <a:gd name="T19" fmla="*/ 266 h 344"/>
                  <a:gd name="T20" fmla="*/ 1637 w 1949"/>
                  <a:gd name="T21" fmla="*/ 84 h 344"/>
                  <a:gd name="T22" fmla="*/ 1561 w 1949"/>
                  <a:gd name="T23" fmla="*/ 262 h 344"/>
                  <a:gd name="T24" fmla="*/ 1501 w 1949"/>
                  <a:gd name="T25" fmla="*/ 88 h 344"/>
                  <a:gd name="T26" fmla="*/ 1532 w 1949"/>
                  <a:gd name="T27" fmla="*/ 111 h 344"/>
                  <a:gd name="T28" fmla="*/ 1566 w 1949"/>
                  <a:gd name="T29" fmla="*/ 22 h 344"/>
                  <a:gd name="T30" fmla="*/ 1247 w 1949"/>
                  <a:gd name="T31" fmla="*/ 95 h 344"/>
                  <a:gd name="T32" fmla="*/ 1254 w 1949"/>
                  <a:gd name="T33" fmla="*/ 263 h 344"/>
                  <a:gd name="T34" fmla="*/ 1319 w 1949"/>
                  <a:gd name="T35" fmla="*/ 107 h 344"/>
                  <a:gd name="T36" fmla="*/ 1371 w 1949"/>
                  <a:gd name="T37" fmla="*/ 263 h 344"/>
                  <a:gd name="T38" fmla="*/ 1432 w 1949"/>
                  <a:gd name="T39" fmla="*/ 262 h 344"/>
                  <a:gd name="T40" fmla="*/ 1420 w 1949"/>
                  <a:gd name="T41" fmla="*/ 83 h 344"/>
                  <a:gd name="T42" fmla="*/ 1000 w 1949"/>
                  <a:gd name="T43" fmla="*/ 84 h 344"/>
                  <a:gd name="T44" fmla="*/ 983 w 1949"/>
                  <a:gd name="T45" fmla="*/ 101 h 344"/>
                  <a:gd name="T46" fmla="*/ 1011 w 1949"/>
                  <a:gd name="T47" fmla="*/ 266 h 344"/>
                  <a:gd name="T48" fmla="*/ 1077 w 1949"/>
                  <a:gd name="T49" fmla="*/ 262 h 344"/>
                  <a:gd name="T50" fmla="*/ 1104 w 1949"/>
                  <a:gd name="T51" fmla="*/ 122 h 344"/>
                  <a:gd name="T52" fmla="*/ 1189 w 1949"/>
                  <a:gd name="T53" fmla="*/ 266 h 344"/>
                  <a:gd name="T54" fmla="*/ 1064 w 1949"/>
                  <a:gd name="T55" fmla="*/ 83 h 344"/>
                  <a:gd name="T56" fmla="*/ 828 w 1949"/>
                  <a:gd name="T57" fmla="*/ 217 h 344"/>
                  <a:gd name="T58" fmla="*/ 902 w 1949"/>
                  <a:gd name="T59" fmla="*/ 247 h 344"/>
                  <a:gd name="T60" fmla="*/ 935 w 1949"/>
                  <a:gd name="T61" fmla="*/ 255 h 344"/>
                  <a:gd name="T62" fmla="*/ 808 w 1949"/>
                  <a:gd name="T63" fmla="*/ 101 h 344"/>
                  <a:gd name="T64" fmla="*/ 863 w 1949"/>
                  <a:gd name="T65" fmla="*/ 109 h 344"/>
                  <a:gd name="T66" fmla="*/ 696 w 1949"/>
                  <a:gd name="T67" fmla="*/ 83 h 344"/>
                  <a:gd name="T68" fmla="*/ 686 w 1949"/>
                  <a:gd name="T69" fmla="*/ 150 h 344"/>
                  <a:gd name="T70" fmla="*/ 714 w 1949"/>
                  <a:gd name="T71" fmla="*/ 139 h 344"/>
                  <a:gd name="T72" fmla="*/ 775 w 1949"/>
                  <a:gd name="T73" fmla="*/ 92 h 344"/>
                  <a:gd name="T74" fmla="*/ 710 w 1949"/>
                  <a:gd name="T75" fmla="*/ 114 h 344"/>
                  <a:gd name="T76" fmla="*/ 556 w 1949"/>
                  <a:gd name="T77" fmla="*/ 107 h 344"/>
                  <a:gd name="T78" fmla="*/ 595 w 1949"/>
                  <a:gd name="T79" fmla="*/ 279 h 344"/>
                  <a:gd name="T80" fmla="*/ 495 w 1949"/>
                  <a:gd name="T81" fmla="*/ 322 h 344"/>
                  <a:gd name="T82" fmla="*/ 622 w 1949"/>
                  <a:gd name="T83" fmla="*/ 278 h 344"/>
                  <a:gd name="T84" fmla="*/ 629 w 1949"/>
                  <a:gd name="T85" fmla="*/ 99 h 344"/>
                  <a:gd name="T86" fmla="*/ 600 w 1949"/>
                  <a:gd name="T87" fmla="*/ 98 h 344"/>
                  <a:gd name="T88" fmla="*/ 593 w 1949"/>
                  <a:gd name="T89" fmla="*/ 245 h 344"/>
                  <a:gd name="T90" fmla="*/ 413 w 1949"/>
                  <a:gd name="T91" fmla="*/ 179 h 344"/>
                  <a:gd name="T92" fmla="*/ 443 w 1949"/>
                  <a:gd name="T93" fmla="*/ 176 h 344"/>
                  <a:gd name="T94" fmla="*/ 178 w 1949"/>
                  <a:gd name="T95" fmla="*/ 94 h 344"/>
                  <a:gd name="T96" fmla="*/ 190 w 1949"/>
                  <a:gd name="T97" fmla="*/ 266 h 344"/>
                  <a:gd name="T98" fmla="*/ 262 w 1949"/>
                  <a:gd name="T99" fmla="*/ 113 h 344"/>
                  <a:gd name="T100" fmla="*/ 272 w 1949"/>
                  <a:gd name="T101" fmla="*/ 86 h 344"/>
                  <a:gd name="T102" fmla="*/ 31 w 1949"/>
                  <a:gd name="T103" fmla="*/ 37 h 344"/>
                  <a:gd name="T104" fmla="*/ 31 w 1949"/>
                  <a:gd name="T105" fmla="*/ 132 h 344"/>
                  <a:gd name="T106" fmla="*/ 117 w 1949"/>
                  <a:gd name="T107" fmla="*/ 25 h 344"/>
                  <a:gd name="T108" fmla="*/ 5 w 1949"/>
                  <a:gd name="T109" fmla="*/ 266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949" h="344">
                    <a:moveTo>
                      <a:pt x="1910" y="218"/>
                    </a:moveTo>
                    <a:cubicBezTo>
                      <a:pt x="1891" y="231"/>
                      <a:pt x="1880" y="236"/>
                      <a:pt x="1866" y="236"/>
                    </a:cubicBezTo>
                    <a:cubicBezTo>
                      <a:pt x="1842" y="236"/>
                      <a:pt x="1832" y="217"/>
                      <a:pt x="1832" y="172"/>
                    </a:cubicBezTo>
                    <a:cubicBezTo>
                      <a:pt x="1832" y="130"/>
                      <a:pt x="1847" y="107"/>
                      <a:pt x="1875" y="107"/>
                    </a:cubicBezTo>
                    <a:cubicBezTo>
                      <a:pt x="1886" y="107"/>
                      <a:pt x="1895" y="110"/>
                      <a:pt x="1910" y="118"/>
                    </a:cubicBezTo>
                    <a:lnTo>
                      <a:pt x="1910" y="218"/>
                    </a:lnTo>
                    <a:close/>
                    <a:moveTo>
                      <a:pt x="1912" y="245"/>
                    </a:moveTo>
                    <a:cubicBezTo>
                      <a:pt x="1912" y="246"/>
                      <a:pt x="1912" y="251"/>
                      <a:pt x="1912" y="260"/>
                    </a:cubicBezTo>
                    <a:cubicBezTo>
                      <a:pt x="1912" y="267"/>
                      <a:pt x="1913" y="273"/>
                      <a:pt x="1913" y="279"/>
                    </a:cubicBezTo>
                    <a:cubicBezTo>
                      <a:pt x="1913" y="308"/>
                      <a:pt x="1901" y="319"/>
                      <a:pt x="1873" y="319"/>
                    </a:cubicBezTo>
                    <a:cubicBezTo>
                      <a:pt x="1859" y="319"/>
                      <a:pt x="1841" y="314"/>
                      <a:pt x="1824" y="306"/>
                    </a:cubicBezTo>
                    <a:cubicBezTo>
                      <a:pt x="1824" y="305"/>
                      <a:pt x="1822" y="304"/>
                      <a:pt x="1822" y="304"/>
                    </a:cubicBezTo>
                    <a:cubicBezTo>
                      <a:pt x="1821" y="304"/>
                      <a:pt x="1820" y="305"/>
                      <a:pt x="1819" y="307"/>
                    </a:cubicBezTo>
                    <a:lnTo>
                      <a:pt x="1813" y="322"/>
                    </a:lnTo>
                    <a:cubicBezTo>
                      <a:pt x="1812" y="322"/>
                      <a:pt x="1812" y="323"/>
                      <a:pt x="1812" y="323"/>
                    </a:cubicBezTo>
                    <a:lnTo>
                      <a:pt x="1812" y="324"/>
                    </a:lnTo>
                    <a:cubicBezTo>
                      <a:pt x="1812" y="326"/>
                      <a:pt x="1812" y="327"/>
                      <a:pt x="1814" y="328"/>
                    </a:cubicBezTo>
                    <a:cubicBezTo>
                      <a:pt x="1831" y="338"/>
                      <a:pt x="1854" y="344"/>
                      <a:pt x="1875" y="344"/>
                    </a:cubicBezTo>
                    <a:cubicBezTo>
                      <a:pt x="1918" y="344"/>
                      <a:pt x="1941" y="321"/>
                      <a:pt x="1941" y="278"/>
                    </a:cubicBezTo>
                    <a:cubicBezTo>
                      <a:pt x="1941" y="273"/>
                      <a:pt x="1940" y="266"/>
                      <a:pt x="1940" y="257"/>
                    </a:cubicBezTo>
                    <a:lnTo>
                      <a:pt x="1939" y="236"/>
                    </a:lnTo>
                    <a:cubicBezTo>
                      <a:pt x="1938" y="224"/>
                      <a:pt x="1938" y="215"/>
                      <a:pt x="1938" y="194"/>
                    </a:cubicBezTo>
                    <a:lnTo>
                      <a:pt x="1938" y="137"/>
                    </a:lnTo>
                    <a:cubicBezTo>
                      <a:pt x="1938" y="121"/>
                      <a:pt x="1941" y="110"/>
                      <a:pt x="1948" y="99"/>
                    </a:cubicBezTo>
                    <a:cubicBezTo>
                      <a:pt x="1949" y="97"/>
                      <a:pt x="1949" y="95"/>
                      <a:pt x="1949" y="95"/>
                    </a:cubicBezTo>
                    <a:cubicBezTo>
                      <a:pt x="1949" y="94"/>
                      <a:pt x="1949" y="93"/>
                      <a:pt x="1948" y="92"/>
                    </a:cubicBezTo>
                    <a:lnTo>
                      <a:pt x="1931" y="82"/>
                    </a:lnTo>
                    <a:cubicBezTo>
                      <a:pt x="1930" y="82"/>
                      <a:pt x="1929" y="81"/>
                      <a:pt x="1928" y="81"/>
                    </a:cubicBezTo>
                    <a:cubicBezTo>
                      <a:pt x="1926" y="81"/>
                      <a:pt x="1922" y="88"/>
                      <a:pt x="1918" y="98"/>
                    </a:cubicBezTo>
                    <a:cubicBezTo>
                      <a:pt x="1901" y="87"/>
                      <a:pt x="1889" y="83"/>
                      <a:pt x="1873" y="83"/>
                    </a:cubicBezTo>
                    <a:cubicBezTo>
                      <a:pt x="1828" y="83"/>
                      <a:pt x="1802" y="117"/>
                      <a:pt x="1802" y="179"/>
                    </a:cubicBezTo>
                    <a:cubicBezTo>
                      <a:pt x="1802" y="230"/>
                      <a:pt x="1824" y="261"/>
                      <a:pt x="1860" y="261"/>
                    </a:cubicBezTo>
                    <a:cubicBezTo>
                      <a:pt x="1878" y="261"/>
                      <a:pt x="1894" y="255"/>
                      <a:pt x="1912" y="241"/>
                    </a:cubicBezTo>
                    <a:lnTo>
                      <a:pt x="1912" y="245"/>
                    </a:lnTo>
                    <a:close/>
                    <a:moveTo>
                      <a:pt x="1637" y="84"/>
                    </a:moveTo>
                    <a:cubicBezTo>
                      <a:pt x="1636" y="84"/>
                      <a:pt x="1635" y="84"/>
                      <a:pt x="1634" y="84"/>
                    </a:cubicBezTo>
                    <a:lnTo>
                      <a:pt x="1617" y="94"/>
                    </a:lnTo>
                    <a:cubicBezTo>
                      <a:pt x="1616" y="95"/>
                      <a:pt x="1615" y="95"/>
                      <a:pt x="1615" y="97"/>
                    </a:cubicBezTo>
                    <a:cubicBezTo>
                      <a:pt x="1615" y="97"/>
                      <a:pt x="1615" y="98"/>
                      <a:pt x="1616" y="99"/>
                    </a:cubicBezTo>
                    <a:cubicBezTo>
                      <a:pt x="1621" y="110"/>
                      <a:pt x="1623" y="118"/>
                      <a:pt x="1623" y="134"/>
                    </a:cubicBezTo>
                    <a:lnTo>
                      <a:pt x="1623" y="262"/>
                    </a:lnTo>
                    <a:cubicBezTo>
                      <a:pt x="1623" y="265"/>
                      <a:pt x="1623" y="266"/>
                      <a:pt x="1627" y="266"/>
                    </a:cubicBezTo>
                    <a:lnTo>
                      <a:pt x="1647" y="266"/>
                    </a:lnTo>
                    <a:cubicBezTo>
                      <a:pt x="1650" y="266"/>
                      <a:pt x="1651" y="265"/>
                      <a:pt x="1651" y="262"/>
                    </a:cubicBezTo>
                    <a:lnTo>
                      <a:pt x="1651" y="130"/>
                    </a:lnTo>
                    <a:cubicBezTo>
                      <a:pt x="1670" y="113"/>
                      <a:pt x="1683" y="107"/>
                      <a:pt x="1699" y="107"/>
                    </a:cubicBezTo>
                    <a:cubicBezTo>
                      <a:pt x="1717" y="107"/>
                      <a:pt x="1724" y="116"/>
                      <a:pt x="1724" y="138"/>
                    </a:cubicBezTo>
                    <a:lnTo>
                      <a:pt x="1724" y="262"/>
                    </a:lnTo>
                    <a:cubicBezTo>
                      <a:pt x="1724" y="265"/>
                      <a:pt x="1725" y="266"/>
                      <a:pt x="1728" y="266"/>
                    </a:cubicBezTo>
                    <a:lnTo>
                      <a:pt x="1748" y="266"/>
                    </a:lnTo>
                    <a:cubicBezTo>
                      <a:pt x="1751" y="266"/>
                      <a:pt x="1752" y="265"/>
                      <a:pt x="1752" y="262"/>
                    </a:cubicBezTo>
                    <a:lnTo>
                      <a:pt x="1752" y="138"/>
                    </a:lnTo>
                    <a:cubicBezTo>
                      <a:pt x="1752" y="98"/>
                      <a:pt x="1740" y="83"/>
                      <a:pt x="1708" y="83"/>
                    </a:cubicBezTo>
                    <a:cubicBezTo>
                      <a:pt x="1688" y="83"/>
                      <a:pt x="1671" y="90"/>
                      <a:pt x="1648" y="108"/>
                    </a:cubicBezTo>
                    <a:cubicBezTo>
                      <a:pt x="1645" y="94"/>
                      <a:pt x="1641" y="84"/>
                      <a:pt x="1637" y="84"/>
                    </a:cubicBezTo>
                    <a:close/>
                    <a:moveTo>
                      <a:pt x="1532" y="262"/>
                    </a:moveTo>
                    <a:lnTo>
                      <a:pt x="1532" y="263"/>
                    </a:lnTo>
                    <a:cubicBezTo>
                      <a:pt x="1532" y="265"/>
                      <a:pt x="1534" y="266"/>
                      <a:pt x="1537" y="266"/>
                    </a:cubicBezTo>
                    <a:lnTo>
                      <a:pt x="1556" y="266"/>
                    </a:lnTo>
                    <a:cubicBezTo>
                      <a:pt x="1560" y="266"/>
                      <a:pt x="1561" y="265"/>
                      <a:pt x="1561" y="262"/>
                    </a:cubicBezTo>
                    <a:lnTo>
                      <a:pt x="1561" y="92"/>
                    </a:lnTo>
                    <a:cubicBezTo>
                      <a:pt x="1561" y="89"/>
                      <a:pt x="1560" y="88"/>
                      <a:pt x="1558" y="88"/>
                    </a:cubicBezTo>
                    <a:lnTo>
                      <a:pt x="1556" y="88"/>
                    </a:lnTo>
                    <a:lnTo>
                      <a:pt x="1503" y="88"/>
                    </a:lnTo>
                    <a:lnTo>
                      <a:pt x="1501" y="88"/>
                    </a:lnTo>
                    <a:cubicBezTo>
                      <a:pt x="1500" y="88"/>
                      <a:pt x="1499" y="89"/>
                      <a:pt x="1499" y="92"/>
                    </a:cubicBezTo>
                    <a:lnTo>
                      <a:pt x="1499" y="107"/>
                    </a:lnTo>
                    <a:cubicBezTo>
                      <a:pt x="1499" y="110"/>
                      <a:pt x="1500" y="111"/>
                      <a:pt x="1501" y="111"/>
                    </a:cubicBezTo>
                    <a:lnTo>
                      <a:pt x="1503" y="111"/>
                    </a:lnTo>
                    <a:lnTo>
                      <a:pt x="1532" y="111"/>
                    </a:lnTo>
                    <a:lnTo>
                      <a:pt x="1532" y="262"/>
                    </a:lnTo>
                    <a:close/>
                    <a:moveTo>
                      <a:pt x="1544" y="0"/>
                    </a:moveTo>
                    <a:cubicBezTo>
                      <a:pt x="1532" y="0"/>
                      <a:pt x="1521" y="10"/>
                      <a:pt x="1521" y="22"/>
                    </a:cubicBezTo>
                    <a:cubicBezTo>
                      <a:pt x="1521" y="35"/>
                      <a:pt x="1532" y="45"/>
                      <a:pt x="1544" y="45"/>
                    </a:cubicBezTo>
                    <a:cubicBezTo>
                      <a:pt x="1556" y="45"/>
                      <a:pt x="1566" y="35"/>
                      <a:pt x="1566" y="22"/>
                    </a:cubicBezTo>
                    <a:cubicBezTo>
                      <a:pt x="1566" y="10"/>
                      <a:pt x="1556" y="0"/>
                      <a:pt x="1544" y="0"/>
                    </a:cubicBezTo>
                    <a:close/>
                    <a:moveTo>
                      <a:pt x="1267" y="84"/>
                    </a:moveTo>
                    <a:cubicBezTo>
                      <a:pt x="1267" y="84"/>
                      <a:pt x="1265" y="84"/>
                      <a:pt x="1264" y="84"/>
                    </a:cubicBezTo>
                    <a:lnTo>
                      <a:pt x="1249" y="93"/>
                    </a:lnTo>
                    <a:cubicBezTo>
                      <a:pt x="1248" y="94"/>
                      <a:pt x="1247" y="95"/>
                      <a:pt x="1247" y="95"/>
                    </a:cubicBezTo>
                    <a:cubicBezTo>
                      <a:pt x="1247" y="96"/>
                      <a:pt x="1248" y="97"/>
                      <a:pt x="1248" y="97"/>
                    </a:cubicBezTo>
                    <a:lnTo>
                      <a:pt x="1250" y="101"/>
                    </a:lnTo>
                    <a:cubicBezTo>
                      <a:pt x="1253" y="110"/>
                      <a:pt x="1254" y="116"/>
                      <a:pt x="1254" y="128"/>
                    </a:cubicBezTo>
                    <a:lnTo>
                      <a:pt x="1254" y="262"/>
                    </a:lnTo>
                    <a:lnTo>
                      <a:pt x="1254" y="263"/>
                    </a:lnTo>
                    <a:cubicBezTo>
                      <a:pt x="1254" y="265"/>
                      <a:pt x="1256" y="266"/>
                      <a:pt x="1259" y="266"/>
                    </a:cubicBezTo>
                    <a:lnTo>
                      <a:pt x="1278" y="266"/>
                    </a:lnTo>
                    <a:cubicBezTo>
                      <a:pt x="1281" y="266"/>
                      <a:pt x="1282" y="265"/>
                      <a:pt x="1282" y="262"/>
                    </a:cubicBezTo>
                    <a:lnTo>
                      <a:pt x="1282" y="123"/>
                    </a:lnTo>
                    <a:cubicBezTo>
                      <a:pt x="1297" y="111"/>
                      <a:pt x="1307" y="107"/>
                      <a:pt x="1319" y="107"/>
                    </a:cubicBezTo>
                    <a:cubicBezTo>
                      <a:pt x="1335" y="107"/>
                      <a:pt x="1343" y="116"/>
                      <a:pt x="1343" y="134"/>
                    </a:cubicBezTo>
                    <a:lnTo>
                      <a:pt x="1343" y="262"/>
                    </a:lnTo>
                    <a:cubicBezTo>
                      <a:pt x="1343" y="265"/>
                      <a:pt x="1344" y="266"/>
                      <a:pt x="1348" y="266"/>
                    </a:cubicBezTo>
                    <a:lnTo>
                      <a:pt x="1367" y="266"/>
                    </a:lnTo>
                    <a:cubicBezTo>
                      <a:pt x="1370" y="266"/>
                      <a:pt x="1371" y="265"/>
                      <a:pt x="1371" y="263"/>
                    </a:cubicBezTo>
                    <a:lnTo>
                      <a:pt x="1371" y="262"/>
                    </a:lnTo>
                    <a:lnTo>
                      <a:pt x="1371" y="122"/>
                    </a:lnTo>
                    <a:cubicBezTo>
                      <a:pt x="1388" y="110"/>
                      <a:pt x="1397" y="107"/>
                      <a:pt x="1409" y="107"/>
                    </a:cubicBezTo>
                    <a:cubicBezTo>
                      <a:pt x="1425" y="107"/>
                      <a:pt x="1432" y="115"/>
                      <a:pt x="1432" y="134"/>
                    </a:cubicBezTo>
                    <a:lnTo>
                      <a:pt x="1432" y="262"/>
                    </a:lnTo>
                    <a:cubicBezTo>
                      <a:pt x="1432" y="265"/>
                      <a:pt x="1433" y="266"/>
                      <a:pt x="1437" y="266"/>
                    </a:cubicBezTo>
                    <a:lnTo>
                      <a:pt x="1456" y="266"/>
                    </a:lnTo>
                    <a:cubicBezTo>
                      <a:pt x="1460" y="266"/>
                      <a:pt x="1460" y="265"/>
                      <a:pt x="1460" y="262"/>
                    </a:cubicBezTo>
                    <a:lnTo>
                      <a:pt x="1460" y="135"/>
                    </a:lnTo>
                    <a:cubicBezTo>
                      <a:pt x="1460" y="98"/>
                      <a:pt x="1448" y="83"/>
                      <a:pt x="1420" y="83"/>
                    </a:cubicBezTo>
                    <a:cubicBezTo>
                      <a:pt x="1403" y="83"/>
                      <a:pt x="1388" y="89"/>
                      <a:pt x="1366" y="105"/>
                    </a:cubicBezTo>
                    <a:cubicBezTo>
                      <a:pt x="1359" y="90"/>
                      <a:pt x="1348" y="83"/>
                      <a:pt x="1330" y="83"/>
                    </a:cubicBezTo>
                    <a:cubicBezTo>
                      <a:pt x="1313" y="83"/>
                      <a:pt x="1298" y="89"/>
                      <a:pt x="1278" y="105"/>
                    </a:cubicBezTo>
                    <a:cubicBezTo>
                      <a:pt x="1275" y="92"/>
                      <a:pt x="1270" y="84"/>
                      <a:pt x="1267" y="84"/>
                    </a:cubicBezTo>
                    <a:moveTo>
                      <a:pt x="1000" y="84"/>
                    </a:moveTo>
                    <a:cubicBezTo>
                      <a:pt x="1000" y="84"/>
                      <a:pt x="998" y="84"/>
                      <a:pt x="997" y="84"/>
                    </a:cubicBezTo>
                    <a:lnTo>
                      <a:pt x="983" y="93"/>
                    </a:lnTo>
                    <a:cubicBezTo>
                      <a:pt x="981" y="94"/>
                      <a:pt x="981" y="95"/>
                      <a:pt x="981" y="95"/>
                    </a:cubicBezTo>
                    <a:cubicBezTo>
                      <a:pt x="981" y="96"/>
                      <a:pt x="981" y="97"/>
                      <a:pt x="981" y="97"/>
                    </a:cubicBezTo>
                    <a:lnTo>
                      <a:pt x="983" y="101"/>
                    </a:lnTo>
                    <a:cubicBezTo>
                      <a:pt x="986" y="110"/>
                      <a:pt x="988" y="116"/>
                      <a:pt x="988" y="128"/>
                    </a:cubicBezTo>
                    <a:lnTo>
                      <a:pt x="988" y="262"/>
                    </a:lnTo>
                    <a:lnTo>
                      <a:pt x="988" y="263"/>
                    </a:lnTo>
                    <a:cubicBezTo>
                      <a:pt x="988" y="265"/>
                      <a:pt x="989" y="266"/>
                      <a:pt x="992" y="266"/>
                    </a:cubicBezTo>
                    <a:lnTo>
                      <a:pt x="1011" y="266"/>
                    </a:lnTo>
                    <a:cubicBezTo>
                      <a:pt x="1015" y="266"/>
                      <a:pt x="1015" y="265"/>
                      <a:pt x="1015" y="262"/>
                    </a:cubicBezTo>
                    <a:lnTo>
                      <a:pt x="1015" y="123"/>
                    </a:lnTo>
                    <a:cubicBezTo>
                      <a:pt x="1030" y="111"/>
                      <a:pt x="1041" y="107"/>
                      <a:pt x="1052" y="107"/>
                    </a:cubicBezTo>
                    <a:cubicBezTo>
                      <a:pt x="1069" y="107"/>
                      <a:pt x="1077" y="116"/>
                      <a:pt x="1077" y="134"/>
                    </a:cubicBezTo>
                    <a:lnTo>
                      <a:pt x="1077" y="262"/>
                    </a:lnTo>
                    <a:cubicBezTo>
                      <a:pt x="1077" y="265"/>
                      <a:pt x="1077" y="266"/>
                      <a:pt x="1081" y="266"/>
                    </a:cubicBezTo>
                    <a:lnTo>
                      <a:pt x="1100" y="266"/>
                    </a:lnTo>
                    <a:cubicBezTo>
                      <a:pt x="1103" y="266"/>
                      <a:pt x="1104" y="265"/>
                      <a:pt x="1104" y="263"/>
                    </a:cubicBezTo>
                    <a:lnTo>
                      <a:pt x="1104" y="262"/>
                    </a:lnTo>
                    <a:lnTo>
                      <a:pt x="1104" y="122"/>
                    </a:lnTo>
                    <a:cubicBezTo>
                      <a:pt x="1121" y="110"/>
                      <a:pt x="1130" y="107"/>
                      <a:pt x="1142" y="107"/>
                    </a:cubicBezTo>
                    <a:cubicBezTo>
                      <a:pt x="1158" y="107"/>
                      <a:pt x="1166" y="115"/>
                      <a:pt x="1166" y="134"/>
                    </a:cubicBezTo>
                    <a:lnTo>
                      <a:pt x="1166" y="262"/>
                    </a:lnTo>
                    <a:cubicBezTo>
                      <a:pt x="1166" y="265"/>
                      <a:pt x="1166" y="266"/>
                      <a:pt x="1170" y="266"/>
                    </a:cubicBezTo>
                    <a:lnTo>
                      <a:pt x="1189" y="266"/>
                    </a:lnTo>
                    <a:cubicBezTo>
                      <a:pt x="1193" y="266"/>
                      <a:pt x="1193" y="265"/>
                      <a:pt x="1193" y="262"/>
                    </a:cubicBezTo>
                    <a:lnTo>
                      <a:pt x="1193" y="135"/>
                    </a:lnTo>
                    <a:cubicBezTo>
                      <a:pt x="1193" y="98"/>
                      <a:pt x="1182" y="83"/>
                      <a:pt x="1153" y="83"/>
                    </a:cubicBezTo>
                    <a:cubicBezTo>
                      <a:pt x="1136" y="83"/>
                      <a:pt x="1121" y="89"/>
                      <a:pt x="1099" y="105"/>
                    </a:cubicBezTo>
                    <a:cubicBezTo>
                      <a:pt x="1093" y="90"/>
                      <a:pt x="1081" y="83"/>
                      <a:pt x="1064" y="83"/>
                    </a:cubicBezTo>
                    <a:cubicBezTo>
                      <a:pt x="1046" y="83"/>
                      <a:pt x="1031" y="89"/>
                      <a:pt x="1011" y="105"/>
                    </a:cubicBezTo>
                    <a:cubicBezTo>
                      <a:pt x="1008" y="92"/>
                      <a:pt x="1004" y="84"/>
                      <a:pt x="1000" y="84"/>
                    </a:cubicBezTo>
                    <a:close/>
                    <a:moveTo>
                      <a:pt x="898" y="225"/>
                    </a:moveTo>
                    <a:cubicBezTo>
                      <a:pt x="881" y="240"/>
                      <a:pt x="868" y="247"/>
                      <a:pt x="855" y="247"/>
                    </a:cubicBezTo>
                    <a:cubicBezTo>
                      <a:pt x="839" y="247"/>
                      <a:pt x="828" y="234"/>
                      <a:pt x="828" y="217"/>
                    </a:cubicBezTo>
                    <a:cubicBezTo>
                      <a:pt x="828" y="191"/>
                      <a:pt x="851" y="178"/>
                      <a:pt x="898" y="177"/>
                    </a:cubicBezTo>
                    <a:lnTo>
                      <a:pt x="898" y="225"/>
                    </a:lnTo>
                    <a:close/>
                    <a:moveTo>
                      <a:pt x="799" y="219"/>
                    </a:moveTo>
                    <a:cubicBezTo>
                      <a:pt x="799" y="250"/>
                      <a:pt x="819" y="270"/>
                      <a:pt x="849" y="270"/>
                    </a:cubicBezTo>
                    <a:cubicBezTo>
                      <a:pt x="869" y="270"/>
                      <a:pt x="885" y="263"/>
                      <a:pt x="902" y="247"/>
                    </a:cubicBezTo>
                    <a:cubicBezTo>
                      <a:pt x="906" y="259"/>
                      <a:pt x="912" y="270"/>
                      <a:pt x="916" y="270"/>
                    </a:cubicBezTo>
                    <a:cubicBezTo>
                      <a:pt x="916" y="270"/>
                      <a:pt x="918" y="269"/>
                      <a:pt x="919" y="269"/>
                    </a:cubicBezTo>
                    <a:lnTo>
                      <a:pt x="935" y="259"/>
                    </a:lnTo>
                    <a:cubicBezTo>
                      <a:pt x="936" y="258"/>
                      <a:pt x="936" y="257"/>
                      <a:pt x="936" y="256"/>
                    </a:cubicBezTo>
                    <a:cubicBezTo>
                      <a:pt x="936" y="256"/>
                      <a:pt x="936" y="255"/>
                      <a:pt x="935" y="255"/>
                    </a:cubicBezTo>
                    <a:cubicBezTo>
                      <a:pt x="927" y="240"/>
                      <a:pt x="926" y="232"/>
                      <a:pt x="926" y="206"/>
                    </a:cubicBezTo>
                    <a:lnTo>
                      <a:pt x="926" y="136"/>
                    </a:lnTo>
                    <a:cubicBezTo>
                      <a:pt x="926" y="100"/>
                      <a:pt x="907" y="84"/>
                      <a:pt x="867" y="84"/>
                    </a:cubicBezTo>
                    <a:cubicBezTo>
                      <a:pt x="851" y="84"/>
                      <a:pt x="836" y="87"/>
                      <a:pt x="821" y="92"/>
                    </a:cubicBezTo>
                    <a:cubicBezTo>
                      <a:pt x="811" y="96"/>
                      <a:pt x="808" y="99"/>
                      <a:pt x="808" y="101"/>
                    </a:cubicBezTo>
                    <a:cubicBezTo>
                      <a:pt x="808" y="102"/>
                      <a:pt x="808" y="102"/>
                      <a:pt x="809" y="104"/>
                    </a:cubicBezTo>
                    <a:lnTo>
                      <a:pt x="814" y="119"/>
                    </a:lnTo>
                    <a:cubicBezTo>
                      <a:pt x="814" y="120"/>
                      <a:pt x="815" y="121"/>
                      <a:pt x="817" y="121"/>
                    </a:cubicBezTo>
                    <a:cubicBezTo>
                      <a:pt x="817" y="121"/>
                      <a:pt x="818" y="120"/>
                      <a:pt x="819" y="120"/>
                    </a:cubicBezTo>
                    <a:cubicBezTo>
                      <a:pt x="837" y="112"/>
                      <a:pt x="849" y="109"/>
                      <a:pt x="863" y="109"/>
                    </a:cubicBezTo>
                    <a:cubicBezTo>
                      <a:pt x="888" y="109"/>
                      <a:pt x="898" y="118"/>
                      <a:pt x="898" y="142"/>
                    </a:cubicBezTo>
                    <a:lnTo>
                      <a:pt x="898" y="154"/>
                    </a:lnTo>
                    <a:cubicBezTo>
                      <a:pt x="832" y="155"/>
                      <a:pt x="799" y="177"/>
                      <a:pt x="799" y="219"/>
                    </a:cubicBezTo>
                    <a:close/>
                    <a:moveTo>
                      <a:pt x="706" y="97"/>
                    </a:moveTo>
                    <a:cubicBezTo>
                      <a:pt x="702" y="88"/>
                      <a:pt x="699" y="83"/>
                      <a:pt x="696" y="83"/>
                    </a:cubicBezTo>
                    <a:cubicBezTo>
                      <a:pt x="696" y="83"/>
                      <a:pt x="694" y="83"/>
                      <a:pt x="693" y="84"/>
                    </a:cubicBezTo>
                    <a:lnTo>
                      <a:pt x="678" y="94"/>
                    </a:lnTo>
                    <a:cubicBezTo>
                      <a:pt x="676" y="94"/>
                      <a:pt x="676" y="95"/>
                      <a:pt x="676" y="97"/>
                    </a:cubicBezTo>
                    <a:cubicBezTo>
                      <a:pt x="676" y="98"/>
                      <a:pt x="676" y="99"/>
                      <a:pt x="677" y="100"/>
                    </a:cubicBezTo>
                    <a:cubicBezTo>
                      <a:pt x="685" y="115"/>
                      <a:pt x="686" y="121"/>
                      <a:pt x="686" y="150"/>
                    </a:cubicBezTo>
                    <a:lnTo>
                      <a:pt x="686" y="262"/>
                    </a:lnTo>
                    <a:cubicBezTo>
                      <a:pt x="686" y="265"/>
                      <a:pt x="687" y="266"/>
                      <a:pt x="691" y="266"/>
                    </a:cubicBezTo>
                    <a:lnTo>
                      <a:pt x="710" y="266"/>
                    </a:lnTo>
                    <a:cubicBezTo>
                      <a:pt x="714" y="266"/>
                      <a:pt x="714" y="266"/>
                      <a:pt x="714" y="262"/>
                    </a:cubicBezTo>
                    <a:lnTo>
                      <a:pt x="714" y="139"/>
                    </a:lnTo>
                    <a:cubicBezTo>
                      <a:pt x="733" y="117"/>
                      <a:pt x="741" y="111"/>
                      <a:pt x="751" y="111"/>
                    </a:cubicBezTo>
                    <a:cubicBezTo>
                      <a:pt x="754" y="111"/>
                      <a:pt x="756" y="111"/>
                      <a:pt x="762" y="113"/>
                    </a:cubicBezTo>
                    <a:cubicBezTo>
                      <a:pt x="763" y="113"/>
                      <a:pt x="763" y="113"/>
                      <a:pt x="764" y="113"/>
                    </a:cubicBezTo>
                    <a:cubicBezTo>
                      <a:pt x="764" y="113"/>
                      <a:pt x="765" y="113"/>
                      <a:pt x="765" y="112"/>
                    </a:cubicBezTo>
                    <a:lnTo>
                      <a:pt x="775" y="92"/>
                    </a:lnTo>
                    <a:cubicBezTo>
                      <a:pt x="775" y="91"/>
                      <a:pt x="775" y="89"/>
                      <a:pt x="775" y="89"/>
                    </a:cubicBezTo>
                    <a:cubicBezTo>
                      <a:pt x="775" y="88"/>
                      <a:pt x="774" y="87"/>
                      <a:pt x="773" y="86"/>
                    </a:cubicBezTo>
                    <a:cubicBezTo>
                      <a:pt x="768" y="84"/>
                      <a:pt x="762" y="83"/>
                      <a:pt x="757" y="83"/>
                    </a:cubicBezTo>
                    <a:cubicBezTo>
                      <a:pt x="742" y="83"/>
                      <a:pt x="734" y="88"/>
                      <a:pt x="715" y="109"/>
                    </a:cubicBezTo>
                    <a:lnTo>
                      <a:pt x="710" y="114"/>
                    </a:lnTo>
                    <a:cubicBezTo>
                      <a:pt x="709" y="106"/>
                      <a:pt x="708" y="103"/>
                      <a:pt x="706" y="97"/>
                    </a:cubicBezTo>
                    <a:close/>
                    <a:moveTo>
                      <a:pt x="592" y="218"/>
                    </a:moveTo>
                    <a:cubicBezTo>
                      <a:pt x="573" y="231"/>
                      <a:pt x="561" y="236"/>
                      <a:pt x="548" y="236"/>
                    </a:cubicBezTo>
                    <a:cubicBezTo>
                      <a:pt x="524" y="236"/>
                      <a:pt x="514" y="217"/>
                      <a:pt x="514" y="172"/>
                    </a:cubicBezTo>
                    <a:cubicBezTo>
                      <a:pt x="514" y="130"/>
                      <a:pt x="529" y="107"/>
                      <a:pt x="556" y="107"/>
                    </a:cubicBezTo>
                    <a:cubicBezTo>
                      <a:pt x="567" y="107"/>
                      <a:pt x="577" y="110"/>
                      <a:pt x="592" y="118"/>
                    </a:cubicBezTo>
                    <a:lnTo>
                      <a:pt x="592" y="218"/>
                    </a:lnTo>
                    <a:close/>
                    <a:moveTo>
                      <a:pt x="593" y="245"/>
                    </a:moveTo>
                    <a:cubicBezTo>
                      <a:pt x="593" y="246"/>
                      <a:pt x="594" y="251"/>
                      <a:pt x="594" y="260"/>
                    </a:cubicBezTo>
                    <a:cubicBezTo>
                      <a:pt x="594" y="267"/>
                      <a:pt x="595" y="273"/>
                      <a:pt x="595" y="279"/>
                    </a:cubicBezTo>
                    <a:cubicBezTo>
                      <a:pt x="595" y="308"/>
                      <a:pt x="583" y="319"/>
                      <a:pt x="555" y="319"/>
                    </a:cubicBezTo>
                    <a:cubicBezTo>
                      <a:pt x="541" y="319"/>
                      <a:pt x="523" y="314"/>
                      <a:pt x="506" y="306"/>
                    </a:cubicBezTo>
                    <a:cubicBezTo>
                      <a:pt x="506" y="305"/>
                      <a:pt x="504" y="304"/>
                      <a:pt x="504" y="304"/>
                    </a:cubicBezTo>
                    <a:cubicBezTo>
                      <a:pt x="503" y="304"/>
                      <a:pt x="502" y="305"/>
                      <a:pt x="501" y="307"/>
                    </a:cubicBezTo>
                    <a:lnTo>
                      <a:pt x="495" y="322"/>
                    </a:lnTo>
                    <a:cubicBezTo>
                      <a:pt x="494" y="322"/>
                      <a:pt x="494" y="323"/>
                      <a:pt x="494" y="323"/>
                    </a:cubicBezTo>
                    <a:lnTo>
                      <a:pt x="494" y="324"/>
                    </a:lnTo>
                    <a:cubicBezTo>
                      <a:pt x="494" y="326"/>
                      <a:pt x="494" y="327"/>
                      <a:pt x="496" y="328"/>
                    </a:cubicBezTo>
                    <a:cubicBezTo>
                      <a:pt x="512" y="338"/>
                      <a:pt x="536" y="344"/>
                      <a:pt x="556" y="344"/>
                    </a:cubicBezTo>
                    <a:cubicBezTo>
                      <a:pt x="600" y="344"/>
                      <a:pt x="622" y="321"/>
                      <a:pt x="622" y="278"/>
                    </a:cubicBezTo>
                    <a:cubicBezTo>
                      <a:pt x="622" y="273"/>
                      <a:pt x="622" y="266"/>
                      <a:pt x="622" y="257"/>
                    </a:cubicBezTo>
                    <a:lnTo>
                      <a:pt x="621" y="236"/>
                    </a:lnTo>
                    <a:cubicBezTo>
                      <a:pt x="620" y="224"/>
                      <a:pt x="620" y="215"/>
                      <a:pt x="620" y="194"/>
                    </a:cubicBezTo>
                    <a:lnTo>
                      <a:pt x="620" y="137"/>
                    </a:lnTo>
                    <a:cubicBezTo>
                      <a:pt x="620" y="121"/>
                      <a:pt x="622" y="110"/>
                      <a:pt x="629" y="99"/>
                    </a:cubicBezTo>
                    <a:cubicBezTo>
                      <a:pt x="631" y="97"/>
                      <a:pt x="631" y="95"/>
                      <a:pt x="631" y="95"/>
                    </a:cubicBezTo>
                    <a:cubicBezTo>
                      <a:pt x="631" y="94"/>
                      <a:pt x="631" y="93"/>
                      <a:pt x="630" y="92"/>
                    </a:cubicBezTo>
                    <a:lnTo>
                      <a:pt x="613" y="82"/>
                    </a:lnTo>
                    <a:cubicBezTo>
                      <a:pt x="612" y="82"/>
                      <a:pt x="611" y="81"/>
                      <a:pt x="610" y="81"/>
                    </a:cubicBezTo>
                    <a:cubicBezTo>
                      <a:pt x="608" y="81"/>
                      <a:pt x="604" y="88"/>
                      <a:pt x="600" y="98"/>
                    </a:cubicBezTo>
                    <a:cubicBezTo>
                      <a:pt x="583" y="87"/>
                      <a:pt x="571" y="83"/>
                      <a:pt x="554" y="83"/>
                    </a:cubicBezTo>
                    <a:cubicBezTo>
                      <a:pt x="509" y="83"/>
                      <a:pt x="484" y="117"/>
                      <a:pt x="484" y="179"/>
                    </a:cubicBezTo>
                    <a:cubicBezTo>
                      <a:pt x="484" y="230"/>
                      <a:pt x="506" y="261"/>
                      <a:pt x="542" y="261"/>
                    </a:cubicBezTo>
                    <a:cubicBezTo>
                      <a:pt x="560" y="261"/>
                      <a:pt x="576" y="255"/>
                      <a:pt x="593" y="241"/>
                    </a:cubicBezTo>
                    <a:lnTo>
                      <a:pt x="593" y="245"/>
                    </a:lnTo>
                    <a:close/>
                    <a:moveTo>
                      <a:pt x="369" y="248"/>
                    </a:moveTo>
                    <a:cubicBezTo>
                      <a:pt x="340" y="248"/>
                      <a:pt x="325" y="224"/>
                      <a:pt x="325" y="174"/>
                    </a:cubicBezTo>
                    <a:cubicBezTo>
                      <a:pt x="325" y="129"/>
                      <a:pt x="340" y="106"/>
                      <a:pt x="369" y="106"/>
                    </a:cubicBezTo>
                    <a:cubicBezTo>
                      <a:pt x="398" y="106"/>
                      <a:pt x="413" y="131"/>
                      <a:pt x="413" y="175"/>
                    </a:cubicBezTo>
                    <a:lnTo>
                      <a:pt x="413" y="179"/>
                    </a:lnTo>
                    <a:cubicBezTo>
                      <a:pt x="412" y="226"/>
                      <a:pt x="398" y="248"/>
                      <a:pt x="369" y="248"/>
                    </a:cubicBezTo>
                    <a:close/>
                    <a:moveTo>
                      <a:pt x="371" y="83"/>
                    </a:moveTo>
                    <a:cubicBezTo>
                      <a:pt x="323" y="83"/>
                      <a:pt x="295" y="118"/>
                      <a:pt x="295" y="178"/>
                    </a:cubicBezTo>
                    <a:cubicBezTo>
                      <a:pt x="295" y="237"/>
                      <a:pt x="321" y="271"/>
                      <a:pt x="367" y="271"/>
                    </a:cubicBezTo>
                    <a:cubicBezTo>
                      <a:pt x="415" y="271"/>
                      <a:pt x="443" y="236"/>
                      <a:pt x="443" y="176"/>
                    </a:cubicBezTo>
                    <a:cubicBezTo>
                      <a:pt x="443" y="117"/>
                      <a:pt x="416" y="83"/>
                      <a:pt x="371" y="83"/>
                    </a:cubicBezTo>
                    <a:close/>
                    <a:moveTo>
                      <a:pt x="206" y="97"/>
                    </a:moveTo>
                    <a:cubicBezTo>
                      <a:pt x="202" y="88"/>
                      <a:pt x="198" y="83"/>
                      <a:pt x="196" y="83"/>
                    </a:cubicBezTo>
                    <a:cubicBezTo>
                      <a:pt x="195" y="83"/>
                      <a:pt x="194" y="83"/>
                      <a:pt x="193" y="84"/>
                    </a:cubicBezTo>
                    <a:lnTo>
                      <a:pt x="178" y="94"/>
                    </a:lnTo>
                    <a:cubicBezTo>
                      <a:pt x="176" y="94"/>
                      <a:pt x="175" y="95"/>
                      <a:pt x="175" y="97"/>
                    </a:cubicBezTo>
                    <a:cubicBezTo>
                      <a:pt x="175" y="98"/>
                      <a:pt x="176" y="99"/>
                      <a:pt x="177" y="100"/>
                    </a:cubicBezTo>
                    <a:cubicBezTo>
                      <a:pt x="185" y="115"/>
                      <a:pt x="186" y="121"/>
                      <a:pt x="186" y="150"/>
                    </a:cubicBezTo>
                    <a:lnTo>
                      <a:pt x="186" y="262"/>
                    </a:lnTo>
                    <a:cubicBezTo>
                      <a:pt x="186" y="265"/>
                      <a:pt x="187" y="266"/>
                      <a:pt x="190" y="266"/>
                    </a:cubicBezTo>
                    <a:lnTo>
                      <a:pt x="210" y="266"/>
                    </a:lnTo>
                    <a:cubicBezTo>
                      <a:pt x="213" y="266"/>
                      <a:pt x="214" y="266"/>
                      <a:pt x="214" y="262"/>
                    </a:cubicBezTo>
                    <a:lnTo>
                      <a:pt x="214" y="139"/>
                    </a:lnTo>
                    <a:cubicBezTo>
                      <a:pt x="232" y="117"/>
                      <a:pt x="241" y="111"/>
                      <a:pt x="251" y="111"/>
                    </a:cubicBezTo>
                    <a:cubicBezTo>
                      <a:pt x="254" y="111"/>
                      <a:pt x="256" y="111"/>
                      <a:pt x="262" y="113"/>
                    </a:cubicBezTo>
                    <a:cubicBezTo>
                      <a:pt x="263" y="113"/>
                      <a:pt x="263" y="113"/>
                      <a:pt x="263" y="113"/>
                    </a:cubicBezTo>
                    <a:cubicBezTo>
                      <a:pt x="264" y="113"/>
                      <a:pt x="265" y="113"/>
                      <a:pt x="265" y="112"/>
                    </a:cubicBezTo>
                    <a:lnTo>
                      <a:pt x="274" y="92"/>
                    </a:lnTo>
                    <a:cubicBezTo>
                      <a:pt x="275" y="91"/>
                      <a:pt x="275" y="89"/>
                      <a:pt x="275" y="89"/>
                    </a:cubicBezTo>
                    <a:cubicBezTo>
                      <a:pt x="275" y="88"/>
                      <a:pt x="274" y="87"/>
                      <a:pt x="272" y="86"/>
                    </a:cubicBezTo>
                    <a:cubicBezTo>
                      <a:pt x="268" y="84"/>
                      <a:pt x="262" y="83"/>
                      <a:pt x="256" y="83"/>
                    </a:cubicBezTo>
                    <a:cubicBezTo>
                      <a:pt x="242" y="83"/>
                      <a:pt x="234" y="88"/>
                      <a:pt x="214" y="109"/>
                    </a:cubicBezTo>
                    <a:lnTo>
                      <a:pt x="210" y="114"/>
                    </a:lnTo>
                    <a:cubicBezTo>
                      <a:pt x="209" y="106"/>
                      <a:pt x="208" y="103"/>
                      <a:pt x="206" y="97"/>
                    </a:cubicBezTo>
                    <a:close/>
                    <a:moveTo>
                      <a:pt x="31" y="37"/>
                    </a:moveTo>
                    <a:lnTo>
                      <a:pt x="60" y="37"/>
                    </a:lnTo>
                    <a:cubicBezTo>
                      <a:pt x="96" y="37"/>
                      <a:pt x="107" y="48"/>
                      <a:pt x="107" y="81"/>
                    </a:cubicBezTo>
                    <a:cubicBezTo>
                      <a:pt x="107" y="97"/>
                      <a:pt x="103" y="110"/>
                      <a:pt x="95" y="119"/>
                    </a:cubicBezTo>
                    <a:cubicBezTo>
                      <a:pt x="86" y="129"/>
                      <a:pt x="77" y="132"/>
                      <a:pt x="55" y="132"/>
                    </a:cubicBezTo>
                    <a:lnTo>
                      <a:pt x="31" y="132"/>
                    </a:lnTo>
                    <a:lnTo>
                      <a:pt x="31" y="37"/>
                    </a:lnTo>
                    <a:close/>
                    <a:moveTo>
                      <a:pt x="58" y="158"/>
                    </a:moveTo>
                    <a:cubicBezTo>
                      <a:pt x="73" y="158"/>
                      <a:pt x="80" y="158"/>
                      <a:pt x="91" y="155"/>
                    </a:cubicBezTo>
                    <a:cubicBezTo>
                      <a:pt x="120" y="145"/>
                      <a:pt x="138" y="117"/>
                      <a:pt x="138" y="79"/>
                    </a:cubicBezTo>
                    <a:cubicBezTo>
                      <a:pt x="138" y="55"/>
                      <a:pt x="131" y="37"/>
                      <a:pt x="117" y="25"/>
                    </a:cubicBezTo>
                    <a:cubicBezTo>
                      <a:pt x="105" y="15"/>
                      <a:pt x="91" y="12"/>
                      <a:pt x="63" y="12"/>
                    </a:cubicBezTo>
                    <a:lnTo>
                      <a:pt x="5" y="12"/>
                    </a:lnTo>
                    <a:cubicBezTo>
                      <a:pt x="1" y="12"/>
                      <a:pt x="0" y="12"/>
                      <a:pt x="0" y="17"/>
                    </a:cubicBezTo>
                    <a:lnTo>
                      <a:pt x="0" y="261"/>
                    </a:lnTo>
                    <a:cubicBezTo>
                      <a:pt x="0" y="265"/>
                      <a:pt x="1" y="266"/>
                      <a:pt x="5" y="266"/>
                    </a:cubicBezTo>
                    <a:lnTo>
                      <a:pt x="26" y="266"/>
                    </a:lnTo>
                    <a:cubicBezTo>
                      <a:pt x="30" y="266"/>
                      <a:pt x="31" y="265"/>
                      <a:pt x="31" y="261"/>
                    </a:cubicBezTo>
                    <a:lnTo>
                      <a:pt x="31" y="158"/>
                    </a:lnTo>
                    <a:lnTo>
                      <a:pt x="58" y="1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" name="Rectangle 7">
                <a:extLst>
                  <a:ext uri="{FF2B5EF4-FFF2-40B4-BE49-F238E27FC236}">
                    <a16:creationId xmlns:a16="http://schemas.microsoft.com/office/drawing/2014/main" id="{8F8F31D7-1737-4D55-87D8-1F364BADF23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271" y="1996"/>
                <a:ext cx="524" cy="119"/>
              </a:xfrm>
              <a:prstGeom prst="rect">
                <a:avLst/>
              </a:prstGeom>
              <a:solidFill>
                <a:srgbClr val="AFCA0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" name="Rectangle 8">
                <a:extLst>
                  <a:ext uri="{FF2B5EF4-FFF2-40B4-BE49-F238E27FC236}">
                    <a16:creationId xmlns:a16="http://schemas.microsoft.com/office/drawing/2014/main" id="{2BAFC28D-D490-B49B-6121-491C59FD7B2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869" y="2169"/>
                <a:ext cx="926" cy="118"/>
              </a:xfrm>
              <a:prstGeom prst="rect">
                <a:avLst/>
              </a:prstGeom>
              <a:solidFill>
                <a:srgbClr val="0063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50" r:id="rId2"/>
    <p:sldLayoutId id="2147483652" r:id="rId3"/>
    <p:sldLayoutId id="2147483675" r:id="rId4"/>
    <p:sldLayoutId id="2147483658" r:id="rId5"/>
    <p:sldLayoutId id="2147483660" r:id="rId6"/>
    <p:sldLayoutId id="2147483668" r:id="rId7"/>
    <p:sldLayoutId id="2147483667" r:id="rId8"/>
    <p:sldLayoutId id="2147483654" r:id="rId9"/>
    <p:sldLayoutId id="2147483655" r:id="rId10"/>
    <p:sldLayoutId id="2147483656" r:id="rId11"/>
    <p:sldLayoutId id="2147483664" r:id="rId12"/>
    <p:sldLayoutId id="2147483649" r:id="rId13"/>
    <p:sldLayoutId id="2147483662" r:id="rId14"/>
    <p:sldLayoutId id="2147483665" r:id="rId15"/>
    <p:sldLayoutId id="2147483666" r:id="rId16"/>
    <p:sldLayoutId id="2147483661" r:id="rId17"/>
    <p:sldLayoutId id="2147483669" r:id="rId18"/>
    <p:sldLayoutId id="2147483670" r:id="rId19"/>
    <p:sldLayoutId id="2147483676" r:id="rId20"/>
    <p:sldLayoutId id="2147483651" r:id="rId21"/>
    <p:sldLayoutId id="2147483657" r:id="rId22"/>
    <p:sldLayoutId id="2147483659" r:id="rId23"/>
    <p:sldLayoutId id="2147483672" r:id="rId24"/>
    <p:sldLayoutId id="2147483673" r:id="rId25"/>
    <p:sldLayoutId id="2147483674" r:id="rId26"/>
  </p:sldLayoutIdLst>
  <p:hf hdr="0"/>
  <p:txStyles>
    <p:titleStyle>
      <a:lvl1pPr algn="l" rtl="0" eaLnBrk="1" fontAlgn="base" hangingPunct="1">
        <a:lnSpc>
          <a:spcPct val="90000"/>
        </a:lnSpc>
        <a:spcBef>
          <a:spcPts val="300"/>
        </a:spcBef>
        <a:spcAft>
          <a:spcPts val="300"/>
        </a:spcAft>
        <a:defRPr sz="4000" b="0" spc="130" baseline="0">
          <a:solidFill>
            <a:schemeClr val="tx1"/>
          </a:solidFill>
          <a:latin typeface="+mj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266700" indent="-2667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SzPct val="110000"/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449263" indent="-2651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8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5042">
          <p15:clr>
            <a:srgbClr val="F26B43"/>
          </p15:clr>
        </p15:guide>
        <p15:guide id="3" pos="6267">
          <p15:clr>
            <a:srgbClr val="F26B43"/>
          </p15:clr>
        </p15:guide>
        <p15:guide id="4" pos="2638">
          <p15:clr>
            <a:srgbClr val="F26B43"/>
          </p15:clr>
        </p15:guide>
        <p15:guide id="5" pos="1413">
          <p15:clr>
            <a:srgbClr val="F26B43"/>
          </p15:clr>
        </p15:guide>
        <p15:guide id="6" pos="211">
          <p15:clr>
            <a:srgbClr val="F26B43"/>
          </p15:clr>
        </p15:guide>
        <p15:guide id="7" orient="horz" pos="2364">
          <p15:clr>
            <a:srgbClr val="F26B43"/>
          </p15:clr>
        </p15:guide>
        <p15:guide id="8" orient="horz" pos="1071">
          <p15:clr>
            <a:srgbClr val="F26B43"/>
          </p15:clr>
        </p15:guide>
        <p15:guide id="9" orient="horz" pos="1139">
          <p15:clr>
            <a:srgbClr val="F26B43"/>
          </p15:clr>
        </p15:guide>
        <p15:guide id="10" orient="horz" pos="3997">
          <p15:clr>
            <a:srgbClr val="F26B43"/>
          </p15:clr>
        </p15:guide>
        <p15:guide id="12" pos="7469">
          <p15:clr>
            <a:srgbClr val="F26B43"/>
          </p15:clr>
        </p15:guide>
        <p15:guide id="13" pos="6357">
          <p15:clr>
            <a:srgbClr val="F26B43"/>
          </p15:clr>
        </p15:guide>
        <p15:guide id="14" orient="horz" pos="1956">
          <p15:clr>
            <a:srgbClr val="F26B43"/>
          </p15:clr>
        </p15:guide>
        <p15:guide id="15" orient="horz" pos="1548">
          <p15:clr>
            <a:srgbClr val="F26B43"/>
          </p15:clr>
        </p15:guide>
        <p15:guide id="16" orient="horz" pos="2772">
          <p15:clr>
            <a:srgbClr val="F26B43"/>
          </p15:clr>
        </p15:guide>
        <p15:guide id="17" orient="horz" pos="3181">
          <p15:clr>
            <a:srgbClr val="F26B43"/>
          </p15:clr>
        </p15:guide>
        <p15:guide id="18" orient="horz" pos="3589">
          <p15:clr>
            <a:srgbClr val="F26B43"/>
          </p15:clr>
        </p15:guide>
        <p15:guide id="19" orient="horz" pos="7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18B5752-B945-C24C-213A-34228537C2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Synthetic &amp; Case Study Evaluation Results</a:t>
            </a:r>
            <a:endParaRPr lang="en-US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E287BA7B-9097-945E-91A1-1CC4B0070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GPR Measurement Point Selection Strategy Analysis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971008-9EBE-BF51-0AFE-D63A980B79E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35360" y="6457177"/>
            <a:ext cx="1080000" cy="212183"/>
          </a:xfrm>
        </p:spPr>
        <p:txBody>
          <a:bodyPr/>
          <a:lstStyle/>
          <a:p>
            <a:fld id="{636E952C-A4F4-435A-82BE-296CC848F9F7}" type="datetime3">
              <a:rPr lang="en-US" smtClean="0"/>
              <a:pPr/>
              <a:t>14 July 2023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B635DF-783D-2317-0DBB-1A0CCD0A164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16000" y="6457177"/>
            <a:ext cx="9360000" cy="212183"/>
          </a:xfrm>
        </p:spPr>
        <p:txBody>
          <a:bodyPr/>
          <a:lstStyle/>
          <a:p>
            <a:r>
              <a:rPr lang="en-US" dirty="0"/>
              <a:t>Department of Computer Science | Laboratory for Parallel Programming | </a:t>
            </a:r>
            <a:r>
              <a:rPr lang="en-US" dirty="0" smtClean="0"/>
              <a:t>Marcus Ritter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A92D9D-6317-1E27-921F-AF1EA565791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57851" y="6457177"/>
            <a:ext cx="491571" cy="212183"/>
          </a:xfrm>
        </p:spPr>
        <p:txBody>
          <a:bodyPr/>
          <a:lstStyle/>
          <a:p>
            <a:fld id="{90C102AE-0422-49F2-AB6F-2D341D1EB39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68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1C0559-8959-130E-61DE-EA7F5B21DC5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F9A05BB-C381-4F03-BDED-9F426FFC0CF6}" type="datetime3">
              <a:rPr lang="en-US" smtClean="0"/>
              <a:pPr/>
              <a:t>14 July 2023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5035E8-E993-A05D-2222-789C553895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Department of Computer Science | Laboratory for Parallel Programming | </a:t>
            </a:r>
            <a:r>
              <a:rPr lang="en-US" dirty="0" smtClean="0"/>
              <a:t>Marcus Ritter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F7A091-85BF-5055-CD62-D326CD5EB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0C102AE-0422-49F2-AB6F-2D341D1EB39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441E3681-B6E9-EA15-9B1D-BB7F9896E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600" dirty="0"/>
              <a:t>Table of contents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7DA72F86-09F9-F0DC-4D74-44B14D69E7D6}"/>
              </a:ext>
            </a:extLst>
          </p:cNvPr>
          <p:cNvSpPr txBox="1">
            <a:spLocks/>
          </p:cNvSpPr>
          <p:nvPr/>
        </p:nvSpPr>
        <p:spPr>
          <a:xfrm>
            <a:off x="6456000" y="2663525"/>
            <a:ext cx="499223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4000" kern="1200" spc="4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715963" algn="r"/>
                <a:tab pos="984250" algn="l"/>
              </a:tabLst>
            </a:pPr>
            <a:r>
              <a:rPr lang="en-US" dirty="0"/>
              <a:t>	6	</a:t>
            </a:r>
            <a:r>
              <a:rPr lang="en-US" sz="1600" dirty="0">
                <a:latin typeface="+mn-lt"/>
                <a:ea typeface="MS PGothic" panose="020B0600070205080204" pitchFamily="34" charset="-128"/>
              </a:rPr>
              <a:t> Agenda/Topic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6512F3BA-3E51-667D-CA9A-8B7FAF645B73}"/>
              </a:ext>
            </a:extLst>
          </p:cNvPr>
          <p:cNvSpPr txBox="1">
            <a:spLocks/>
          </p:cNvSpPr>
          <p:nvPr/>
        </p:nvSpPr>
        <p:spPr>
          <a:xfrm>
            <a:off x="6456000" y="3383644"/>
            <a:ext cx="499223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4000" kern="1200" spc="4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715963" algn="r"/>
                <a:tab pos="984250" algn="l"/>
              </a:tabLst>
            </a:pPr>
            <a:r>
              <a:rPr lang="en-US" dirty="0"/>
              <a:t>	7	</a:t>
            </a:r>
            <a:r>
              <a:rPr lang="en-US" sz="1600" dirty="0">
                <a:latin typeface="+mn-lt"/>
                <a:ea typeface="MS PGothic" panose="020B0600070205080204" pitchFamily="34" charset="-128"/>
              </a:rPr>
              <a:t> Agenda/Topic</a:t>
            </a:r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8306C3F4-97B2-D8E7-758E-E0DCB740F1D1}"/>
              </a:ext>
            </a:extLst>
          </p:cNvPr>
          <p:cNvSpPr txBox="1">
            <a:spLocks/>
          </p:cNvSpPr>
          <p:nvPr/>
        </p:nvSpPr>
        <p:spPr>
          <a:xfrm>
            <a:off x="6456000" y="4103763"/>
            <a:ext cx="499223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4000" kern="1200" spc="4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715963" algn="r"/>
                <a:tab pos="984250" algn="l"/>
              </a:tabLst>
            </a:pPr>
            <a:r>
              <a:rPr lang="en-US" dirty="0"/>
              <a:t>	8	</a:t>
            </a:r>
            <a:r>
              <a:rPr lang="en-US" sz="1600" dirty="0">
                <a:latin typeface="+mn-lt"/>
                <a:ea typeface="MS PGothic" panose="020B0600070205080204" pitchFamily="34" charset="-128"/>
              </a:rPr>
              <a:t> Agenda/Topic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35621237-9CFD-C7B1-9C03-D4BEB18ECA63}"/>
              </a:ext>
            </a:extLst>
          </p:cNvPr>
          <p:cNvSpPr txBox="1">
            <a:spLocks/>
          </p:cNvSpPr>
          <p:nvPr/>
        </p:nvSpPr>
        <p:spPr>
          <a:xfrm>
            <a:off x="6456000" y="4823882"/>
            <a:ext cx="499223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4000" kern="1200" spc="4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715963" algn="r"/>
                <a:tab pos="984250" algn="l"/>
              </a:tabLst>
            </a:pPr>
            <a:r>
              <a:rPr lang="en-US" dirty="0"/>
              <a:t>	9	</a:t>
            </a:r>
            <a:r>
              <a:rPr lang="en-US" sz="1600" dirty="0">
                <a:latin typeface="+mn-lt"/>
                <a:ea typeface="MS PGothic" panose="020B0600070205080204" pitchFamily="34" charset="-128"/>
              </a:rPr>
              <a:t> Agenda/Topic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C5D30D7B-FE0D-540F-1E72-56E2DF78ECAA}"/>
              </a:ext>
            </a:extLst>
          </p:cNvPr>
          <p:cNvSpPr txBox="1">
            <a:spLocks/>
          </p:cNvSpPr>
          <p:nvPr/>
        </p:nvSpPr>
        <p:spPr>
          <a:xfrm>
            <a:off x="6456000" y="5544000"/>
            <a:ext cx="499223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4000" kern="1200" spc="4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715963" algn="r"/>
                <a:tab pos="984250" algn="l"/>
              </a:tabLst>
            </a:pPr>
            <a:r>
              <a:rPr lang="en-US" dirty="0"/>
              <a:t>	10	</a:t>
            </a:r>
            <a:r>
              <a:rPr lang="en-US" sz="1600" dirty="0">
                <a:latin typeface="+mn-lt"/>
                <a:ea typeface="MS PGothic" panose="020B0600070205080204" pitchFamily="34" charset="-128"/>
              </a:rPr>
              <a:t> Agenda/Topic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4FAF6CA1-3749-7211-7346-89DB97DE2508}"/>
              </a:ext>
            </a:extLst>
          </p:cNvPr>
          <p:cNvSpPr txBox="1">
            <a:spLocks/>
          </p:cNvSpPr>
          <p:nvPr/>
        </p:nvSpPr>
        <p:spPr>
          <a:xfrm>
            <a:off x="-24000" y="2663525"/>
            <a:ext cx="499223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4000" kern="1200" spc="4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715963" algn="r"/>
                <a:tab pos="984250" algn="l"/>
              </a:tabLst>
            </a:pPr>
            <a:r>
              <a:rPr lang="en-US" dirty="0"/>
              <a:t>	1	</a:t>
            </a:r>
            <a:r>
              <a:rPr lang="en-US" sz="1600" dirty="0" smtClean="0">
                <a:latin typeface="+mn-lt"/>
                <a:ea typeface="MS PGothic" panose="020B0600070205080204" pitchFamily="34" charset="-128"/>
              </a:rPr>
              <a:t>Synthetic Evaluation</a:t>
            </a:r>
            <a:endParaRPr lang="en-US" sz="1600" dirty="0"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9BCC3651-ECFC-984D-64B5-8842EEA195B1}"/>
              </a:ext>
            </a:extLst>
          </p:cNvPr>
          <p:cNvSpPr txBox="1">
            <a:spLocks/>
          </p:cNvSpPr>
          <p:nvPr/>
        </p:nvSpPr>
        <p:spPr>
          <a:xfrm>
            <a:off x="-24000" y="3383644"/>
            <a:ext cx="499223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4000" kern="1200" spc="4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715963" algn="r"/>
                <a:tab pos="984250" algn="l"/>
              </a:tabLst>
            </a:pPr>
            <a:r>
              <a:rPr lang="en-US" dirty="0"/>
              <a:t>	2	</a:t>
            </a:r>
            <a:r>
              <a:rPr lang="en-US" sz="1600" dirty="0" smtClean="0">
                <a:latin typeface="+mn-lt"/>
                <a:ea typeface="MS PGothic" panose="020B0600070205080204" pitchFamily="34" charset="-128"/>
              </a:rPr>
              <a:t>Case Study Evaluation</a:t>
            </a:r>
            <a:endParaRPr lang="en-US" sz="1600" dirty="0"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666023A2-A367-EBFB-CAA6-38F80ED401B2}"/>
              </a:ext>
            </a:extLst>
          </p:cNvPr>
          <p:cNvSpPr txBox="1">
            <a:spLocks/>
          </p:cNvSpPr>
          <p:nvPr/>
        </p:nvSpPr>
        <p:spPr>
          <a:xfrm>
            <a:off x="-24000" y="4103763"/>
            <a:ext cx="499223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4000" kern="1200" spc="4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715963" algn="r"/>
                <a:tab pos="984250" algn="l"/>
              </a:tabLst>
            </a:pPr>
            <a:r>
              <a:rPr lang="en-US" dirty="0"/>
              <a:t>	3	</a:t>
            </a:r>
            <a:r>
              <a:rPr lang="en-US" sz="1600" dirty="0">
                <a:latin typeface="+mn-lt"/>
                <a:ea typeface="MS PGothic" panose="020B0600070205080204" pitchFamily="34" charset="-128"/>
              </a:rPr>
              <a:t> Agenda/Topic</a:t>
            </a:r>
          </a:p>
        </p:txBody>
      </p:sp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8A6B0B76-A579-5849-411D-1772A0BFEA83}"/>
              </a:ext>
            </a:extLst>
          </p:cNvPr>
          <p:cNvSpPr txBox="1">
            <a:spLocks/>
          </p:cNvSpPr>
          <p:nvPr/>
        </p:nvSpPr>
        <p:spPr>
          <a:xfrm>
            <a:off x="-24000" y="4823882"/>
            <a:ext cx="499223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4000" kern="1200" spc="4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715963" algn="r"/>
                <a:tab pos="984250" algn="l"/>
              </a:tabLst>
            </a:pPr>
            <a:r>
              <a:rPr lang="en-US" dirty="0"/>
              <a:t>	4	</a:t>
            </a:r>
            <a:r>
              <a:rPr lang="en-US" sz="1600" dirty="0">
                <a:latin typeface="+mn-lt"/>
                <a:ea typeface="MS PGothic" panose="020B0600070205080204" pitchFamily="34" charset="-128"/>
              </a:rPr>
              <a:t> Agenda/Topic</a:t>
            </a:r>
          </a:p>
        </p:txBody>
      </p:sp>
      <p:sp>
        <p:nvSpPr>
          <p:cNvPr id="17" name="Textplatzhalter 3">
            <a:extLst>
              <a:ext uri="{FF2B5EF4-FFF2-40B4-BE49-F238E27FC236}">
                <a16:creationId xmlns:a16="http://schemas.microsoft.com/office/drawing/2014/main" id="{97BF97F5-AE38-E36C-C208-A2A1E77BBF18}"/>
              </a:ext>
            </a:extLst>
          </p:cNvPr>
          <p:cNvSpPr txBox="1">
            <a:spLocks/>
          </p:cNvSpPr>
          <p:nvPr/>
        </p:nvSpPr>
        <p:spPr>
          <a:xfrm>
            <a:off x="-24000" y="5544000"/>
            <a:ext cx="499223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4000" kern="1200" spc="4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715963" algn="r"/>
                <a:tab pos="984250" algn="l"/>
              </a:tabLst>
            </a:pPr>
            <a:r>
              <a:rPr lang="en-US" dirty="0"/>
              <a:t>	5	</a:t>
            </a:r>
            <a:r>
              <a:rPr lang="en-US" sz="1600" dirty="0">
                <a:latin typeface="+mn-lt"/>
                <a:ea typeface="MS PGothic" panose="020B0600070205080204" pitchFamily="34" charset="-128"/>
              </a:rPr>
              <a:t> Agenda/Topic</a:t>
            </a:r>
          </a:p>
        </p:txBody>
      </p:sp>
    </p:spTree>
    <p:extLst>
      <p:ext uri="{BB962C8B-B14F-4D97-AF65-F5344CB8AC3E}">
        <p14:creationId xmlns:p14="http://schemas.microsoft.com/office/powerpoint/2010/main" val="2777274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161144-426B-C733-911E-3401B05B207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6E952C-A4F4-435A-82BE-296CC848F9F7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782236-482E-C4F3-2109-B3C431DD3B5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Department of Computer Science | Laboratory for Parallel Programming | </a:t>
            </a:r>
            <a:r>
              <a:rPr lang="en-US" dirty="0" smtClean="0"/>
              <a:t>Marcus Ritter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709314-5013-DD11-0B61-DF3257276D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0C102AE-0422-49F2-AB6F-2D341D1EB39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D7182CA-2833-A437-96AC-F98728C5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2800" dirty="0" smtClean="0"/>
              <a:t>Synthetic Evaluation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506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E161144-426B-C733-911E-3401B05B207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36E952C-A4F4-435A-82BE-296CC848F9F7}" type="datetime3">
              <a:rPr lang="en-US" smtClean="0"/>
              <a:t>14 July 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782236-482E-C4F3-2109-B3C431DD3B5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Department of Computer Science | Laboratory for Parallel Programming | </a:t>
            </a:r>
            <a:r>
              <a:rPr lang="en-US" dirty="0" smtClean="0"/>
              <a:t>Marcus Ritter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709314-5013-DD11-0B61-DF3257276D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0C102AE-0422-49F2-AB6F-2D341D1EB39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D7182CA-2833-A437-96AC-F98728C5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 smtClean="0"/>
              <a:t>Synthetic Evaluation</a:t>
            </a:r>
            <a:br>
              <a:rPr lang="en-US" sz="2800" dirty="0" smtClean="0"/>
            </a:br>
            <a:r>
              <a:rPr lang="en-US" sz="600" dirty="0" smtClean="0"/>
              <a:t/>
            </a:r>
            <a:br>
              <a:rPr lang="en-US" sz="600" dirty="0" smtClean="0"/>
            </a:br>
            <a:r>
              <a:rPr lang="en-US" sz="1400" dirty="0" smtClean="0"/>
              <a:t>2 Model Parameter &amp; 1% Noise</a:t>
            </a:r>
            <a:endParaRPr lang="en-US" sz="2800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5"/>
          <a:stretch/>
        </p:blipFill>
        <p:spPr>
          <a:xfrm>
            <a:off x="594334" y="1512927"/>
            <a:ext cx="3513772" cy="237296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60"/>
          <a:stretch/>
        </p:blipFill>
        <p:spPr>
          <a:xfrm>
            <a:off x="5857078" y="4033984"/>
            <a:ext cx="3513772" cy="235969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0"/>
          <a:stretch/>
        </p:blipFill>
        <p:spPr>
          <a:xfrm>
            <a:off x="594334" y="4035136"/>
            <a:ext cx="3513772" cy="2359424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45"/>
          <a:stretch/>
        </p:blipFill>
        <p:spPr>
          <a:xfrm>
            <a:off x="5857078" y="1562100"/>
            <a:ext cx="3513772" cy="2346914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 rot="16200000">
            <a:off x="-380271" y="2480022"/>
            <a:ext cx="16851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5% Accuracy Bucket</a:t>
            </a:r>
            <a:endParaRPr lang="en-US" sz="1050" b="1" dirty="0"/>
          </a:p>
        </p:txBody>
      </p:sp>
      <p:sp>
        <p:nvSpPr>
          <p:cNvPr id="16" name="Textfeld 15"/>
          <p:cNvSpPr txBox="1"/>
          <p:nvPr/>
        </p:nvSpPr>
        <p:spPr>
          <a:xfrm>
            <a:off x="4952310" y="2433941"/>
            <a:ext cx="11436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10% Accuracy</a:t>
            </a:r>
            <a:br>
              <a:rPr lang="en-US" sz="1050" b="1" dirty="0" smtClean="0"/>
            </a:br>
            <a:r>
              <a:rPr lang="en-US" sz="1050" b="1" dirty="0" smtClean="0"/>
              <a:t>Bucket</a:t>
            </a:r>
            <a:endParaRPr lang="en-US" sz="1050" b="1" dirty="0"/>
          </a:p>
        </p:txBody>
      </p:sp>
      <p:sp>
        <p:nvSpPr>
          <p:cNvPr id="17" name="Abgerundetes Rechteck 16"/>
          <p:cNvSpPr/>
          <p:nvPr/>
        </p:nvSpPr>
        <p:spPr>
          <a:xfrm>
            <a:off x="10166349" y="3619500"/>
            <a:ext cx="1779411" cy="7724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Can be explained by overfitting, less points can lead to a better </a:t>
            </a:r>
            <a:r>
              <a:rPr lang="en-US" sz="800" dirty="0" err="1" smtClean="0"/>
              <a:t>preditiction</a:t>
            </a:r>
            <a:r>
              <a:rPr lang="en-US" sz="800" dirty="0" smtClean="0"/>
              <a:t> on the evaluation point</a:t>
            </a:r>
            <a:endParaRPr lang="en-US" sz="800" dirty="0"/>
          </a:p>
        </p:txBody>
      </p:sp>
      <p:cxnSp>
        <p:nvCxnSpPr>
          <p:cNvPr id="18" name="Gerade Verbindung mit Pfeil 17"/>
          <p:cNvCxnSpPr/>
          <p:nvPr/>
        </p:nvCxnSpPr>
        <p:spPr>
          <a:xfrm flipH="1">
            <a:off x="9426929" y="3990881"/>
            <a:ext cx="408781" cy="4010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/>
          <p:cNvSpPr txBox="1"/>
          <p:nvPr/>
        </p:nvSpPr>
        <p:spPr>
          <a:xfrm rot="16200000">
            <a:off x="-380271" y="4852986"/>
            <a:ext cx="16851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10% Accuracy Bucket</a:t>
            </a:r>
            <a:endParaRPr 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851846988"/>
      </p:ext>
    </p:extLst>
  </p:cSld>
  <p:clrMapOvr>
    <a:masterClrMapping/>
  </p:clrMapOvr>
</p:sld>
</file>

<file path=ppt/theme/theme1.xml><?xml version="1.0" encoding="utf-8"?>
<a:theme xmlns:a="http://schemas.openxmlformats.org/drawingml/2006/main" name="PP Design 2022 16:9">
  <a:themeElements>
    <a:clrScheme name="PP Colors 202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74E06"/>
      </a:accent1>
      <a:accent2>
        <a:srgbClr val="DE9E33"/>
      </a:accent2>
      <a:accent3>
        <a:srgbClr val="154965"/>
      </a:accent3>
      <a:accent4>
        <a:srgbClr val="1B5E68"/>
      </a:accent4>
      <a:accent5>
        <a:srgbClr val="1B1C1D"/>
      </a:accent5>
      <a:accent6>
        <a:srgbClr val="B3BAB6"/>
      </a:accent6>
      <a:hlink>
        <a:srgbClr val="6E2C01"/>
      </a:hlink>
      <a:folHlink>
        <a:srgbClr val="FD870B"/>
      </a:folHlink>
    </a:clrScheme>
    <a:fontScheme name="TU 202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 Design 2022" id="{DD5F035A-F6B9-43B1-B4F0-9D00E354CF3C}" vid="{7B101EF9-043E-435F-B3C0-725DBFA4D68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 Design 2022</Template>
  <TotalTime>0</TotalTime>
  <Words>108</Words>
  <Application>Microsoft Office PowerPoint</Application>
  <PresentationFormat>Breitbild</PresentationFormat>
  <Paragraphs>35</Paragraphs>
  <Slides>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1" baseType="lpstr">
      <vt:lpstr>MS PGothic</vt:lpstr>
      <vt:lpstr>Arial</vt:lpstr>
      <vt:lpstr>Arial Black</vt:lpstr>
      <vt:lpstr>Calibri</vt:lpstr>
      <vt:lpstr>Tahoma</vt:lpstr>
      <vt:lpstr>Wingdings</vt:lpstr>
      <vt:lpstr>PP Design 2022 16:9</vt:lpstr>
      <vt:lpstr>GPR Measurement Point Selection Strategy Analysis</vt:lpstr>
      <vt:lpstr>Table of contents</vt:lpstr>
      <vt:lpstr>Synthetic Evaluation</vt:lpstr>
      <vt:lpstr>Synthetic Evaluation  2 Model Parameter &amp; 1% Noise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Alexander Geiß</dc:creator>
  <cp:lastModifiedBy>Windows User</cp:lastModifiedBy>
  <cp:revision>69</cp:revision>
  <dcterms:created xsi:type="dcterms:W3CDTF">2022-10-31T13:10:59Z</dcterms:created>
  <dcterms:modified xsi:type="dcterms:W3CDTF">2023-07-14T11:22:58Z</dcterms:modified>
</cp:coreProperties>
</file>