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6c3b5c94c54750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1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Extra-P GPR Measurement Point Selection Strategy Evaluation Results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Case-Studies: Relearn, </a:t>
            </a:r>
            <a:r>
              <a:rPr lang="en-US" dirty="0" err="1" smtClean="0"/>
              <a:t>Lulesh</a:t>
            </a:r>
            <a:r>
              <a:rPr lang="en-US" dirty="0" smtClean="0"/>
              <a:t>, </a:t>
            </a:r>
            <a:r>
              <a:rPr lang="en-US" dirty="0" err="1" smtClean="0"/>
              <a:t>MiniFE</a:t>
            </a:r>
            <a:r>
              <a:rPr lang="en-US" dirty="0" smtClean="0"/>
              <a:t>, Kripke, FASTEST, Quicksilver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7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570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960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603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081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475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108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400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021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68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745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7" y="1561812"/>
            <a:ext cx="5852172" cy="4389129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850489" y="8128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be explained by overfitting, less points can lead to a better </a:t>
            </a:r>
            <a:r>
              <a:rPr lang="en-US" sz="1400" dirty="0" err="1" smtClean="0"/>
              <a:t>preditiction</a:t>
            </a:r>
            <a:r>
              <a:rPr lang="en-US" sz="1400" dirty="0" smtClean="0"/>
              <a:t> on the evaluation point</a:t>
            </a:r>
            <a:endParaRPr lang="en-US" sz="14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744178" y="1561812"/>
            <a:ext cx="1106311" cy="808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Using only a minimal budget the </a:t>
            </a:r>
            <a:r>
              <a:rPr lang="en-US" sz="1400" dirty="0" err="1" smtClean="0"/>
              <a:t>gpr</a:t>
            </a:r>
            <a:r>
              <a:rPr lang="en-US" sz="1400" dirty="0" smtClean="0"/>
              <a:t> and hybrid approach are better than the generic strategy</a:t>
            </a:r>
            <a:endParaRPr lang="en-US" sz="1400" dirty="0"/>
          </a:p>
        </p:txBody>
      </p:sp>
      <p:cxnSp>
        <p:nvCxnSpPr>
          <p:cNvPr id="9" name="Gerade Verbindung mit Pfeil 8"/>
          <p:cNvCxnSpPr>
            <a:stCxn id="8" idx="3"/>
          </p:cNvCxnSpPr>
          <p:nvPr/>
        </p:nvCxnSpPr>
        <p:spPr>
          <a:xfrm flipV="1">
            <a:off x="3132666" y="4334933"/>
            <a:ext cx="908756" cy="355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4007556" y="3476978"/>
            <a:ext cx="654755" cy="1941689"/>
          </a:xfrm>
          <a:custGeom>
            <a:avLst/>
            <a:gdLst>
              <a:gd name="connsiteX0" fmla="*/ 553155 w 654755"/>
              <a:gd name="connsiteY0" fmla="*/ 135466 h 1941689"/>
              <a:gd name="connsiteX1" fmla="*/ 508000 w 654755"/>
              <a:gd name="connsiteY1" fmla="*/ 56444 h 1941689"/>
              <a:gd name="connsiteX2" fmla="*/ 474133 w 654755"/>
              <a:gd name="connsiteY2" fmla="*/ 45155 h 1941689"/>
              <a:gd name="connsiteX3" fmla="*/ 440266 w 654755"/>
              <a:gd name="connsiteY3" fmla="*/ 22578 h 1941689"/>
              <a:gd name="connsiteX4" fmla="*/ 304800 w 654755"/>
              <a:gd name="connsiteY4" fmla="*/ 0 h 1941689"/>
              <a:gd name="connsiteX5" fmla="*/ 135466 w 654755"/>
              <a:gd name="connsiteY5" fmla="*/ 22578 h 1941689"/>
              <a:gd name="connsiteX6" fmla="*/ 101600 w 654755"/>
              <a:gd name="connsiteY6" fmla="*/ 101600 h 1941689"/>
              <a:gd name="connsiteX7" fmla="*/ 67733 w 654755"/>
              <a:gd name="connsiteY7" fmla="*/ 169333 h 1941689"/>
              <a:gd name="connsiteX8" fmla="*/ 45155 w 654755"/>
              <a:gd name="connsiteY8" fmla="*/ 248355 h 1941689"/>
              <a:gd name="connsiteX9" fmla="*/ 33866 w 654755"/>
              <a:gd name="connsiteY9" fmla="*/ 282222 h 1941689"/>
              <a:gd name="connsiteX10" fmla="*/ 0 w 654755"/>
              <a:gd name="connsiteY10" fmla="*/ 711200 h 1941689"/>
              <a:gd name="connsiteX11" fmla="*/ 11288 w 654755"/>
              <a:gd name="connsiteY11" fmla="*/ 1399822 h 1941689"/>
              <a:gd name="connsiteX12" fmla="*/ 33866 w 654755"/>
              <a:gd name="connsiteY12" fmla="*/ 1444978 h 1941689"/>
              <a:gd name="connsiteX13" fmla="*/ 45155 w 654755"/>
              <a:gd name="connsiteY13" fmla="*/ 1478844 h 1941689"/>
              <a:gd name="connsiteX14" fmla="*/ 56444 w 654755"/>
              <a:gd name="connsiteY14" fmla="*/ 1524000 h 1941689"/>
              <a:gd name="connsiteX15" fmla="*/ 90311 w 654755"/>
              <a:gd name="connsiteY15" fmla="*/ 1546578 h 1941689"/>
              <a:gd name="connsiteX16" fmla="*/ 124177 w 654755"/>
              <a:gd name="connsiteY16" fmla="*/ 1625600 h 1941689"/>
              <a:gd name="connsiteX17" fmla="*/ 169333 w 654755"/>
              <a:gd name="connsiteY17" fmla="*/ 1704622 h 1941689"/>
              <a:gd name="connsiteX18" fmla="*/ 180622 w 654755"/>
              <a:gd name="connsiteY18" fmla="*/ 1738489 h 1941689"/>
              <a:gd name="connsiteX19" fmla="*/ 225777 w 654755"/>
              <a:gd name="connsiteY19" fmla="*/ 1806222 h 1941689"/>
              <a:gd name="connsiteX20" fmla="*/ 237066 w 654755"/>
              <a:gd name="connsiteY20" fmla="*/ 1840089 h 1941689"/>
              <a:gd name="connsiteX21" fmla="*/ 349955 w 654755"/>
              <a:gd name="connsiteY21" fmla="*/ 1941689 h 1941689"/>
              <a:gd name="connsiteX22" fmla="*/ 428977 w 654755"/>
              <a:gd name="connsiteY22" fmla="*/ 1930400 h 1941689"/>
              <a:gd name="connsiteX23" fmla="*/ 462844 w 654755"/>
              <a:gd name="connsiteY23" fmla="*/ 1873955 h 1941689"/>
              <a:gd name="connsiteX24" fmla="*/ 508000 w 654755"/>
              <a:gd name="connsiteY24" fmla="*/ 1761066 h 1941689"/>
              <a:gd name="connsiteX25" fmla="*/ 519288 w 654755"/>
              <a:gd name="connsiteY25" fmla="*/ 1715911 h 1941689"/>
              <a:gd name="connsiteX26" fmla="*/ 530577 w 654755"/>
              <a:gd name="connsiteY26" fmla="*/ 1636889 h 1941689"/>
              <a:gd name="connsiteX27" fmla="*/ 541866 w 654755"/>
              <a:gd name="connsiteY27" fmla="*/ 1038578 h 1941689"/>
              <a:gd name="connsiteX28" fmla="*/ 575733 w 654755"/>
              <a:gd name="connsiteY28" fmla="*/ 688622 h 1941689"/>
              <a:gd name="connsiteX29" fmla="*/ 587022 w 654755"/>
              <a:gd name="connsiteY29" fmla="*/ 643466 h 1941689"/>
              <a:gd name="connsiteX30" fmla="*/ 620888 w 654755"/>
              <a:gd name="connsiteY30" fmla="*/ 496711 h 1941689"/>
              <a:gd name="connsiteX31" fmla="*/ 632177 w 654755"/>
              <a:gd name="connsiteY31" fmla="*/ 451555 h 1941689"/>
              <a:gd name="connsiteX32" fmla="*/ 654755 w 654755"/>
              <a:gd name="connsiteY32" fmla="*/ 383822 h 1941689"/>
              <a:gd name="connsiteX33" fmla="*/ 620888 w 654755"/>
              <a:gd name="connsiteY33" fmla="*/ 203200 h 1941689"/>
              <a:gd name="connsiteX34" fmla="*/ 587022 w 654755"/>
              <a:gd name="connsiteY34" fmla="*/ 169333 h 1941689"/>
              <a:gd name="connsiteX35" fmla="*/ 553155 w 654755"/>
              <a:gd name="connsiteY35" fmla="*/ 135466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4755" h="1941689">
                <a:moveTo>
                  <a:pt x="553155" y="135466"/>
                </a:moveTo>
                <a:cubicBezTo>
                  <a:pt x="539985" y="116651"/>
                  <a:pt x="527978" y="79276"/>
                  <a:pt x="508000" y="56444"/>
                </a:cubicBezTo>
                <a:cubicBezTo>
                  <a:pt x="500164" y="47489"/>
                  <a:pt x="484776" y="50477"/>
                  <a:pt x="474133" y="45155"/>
                </a:cubicBezTo>
                <a:cubicBezTo>
                  <a:pt x="461998" y="39088"/>
                  <a:pt x="452401" y="28646"/>
                  <a:pt x="440266" y="22578"/>
                </a:cubicBezTo>
                <a:cubicBezTo>
                  <a:pt x="402439" y="3665"/>
                  <a:pt x="336998" y="3578"/>
                  <a:pt x="304800" y="0"/>
                </a:cubicBezTo>
                <a:cubicBezTo>
                  <a:pt x="248355" y="7526"/>
                  <a:pt x="190096" y="6510"/>
                  <a:pt x="135466" y="22578"/>
                </a:cubicBezTo>
                <a:cubicBezTo>
                  <a:pt x="114022" y="28885"/>
                  <a:pt x="105040" y="89559"/>
                  <a:pt x="101600" y="101600"/>
                </a:cubicBezTo>
                <a:cubicBezTo>
                  <a:pt x="82686" y="167802"/>
                  <a:pt x="100714" y="103371"/>
                  <a:pt x="67733" y="169333"/>
                </a:cubicBezTo>
                <a:cubicBezTo>
                  <a:pt x="58711" y="187377"/>
                  <a:pt x="49977" y="231477"/>
                  <a:pt x="45155" y="248355"/>
                </a:cubicBezTo>
                <a:cubicBezTo>
                  <a:pt x="41886" y="259797"/>
                  <a:pt x="37629" y="270933"/>
                  <a:pt x="33866" y="282222"/>
                </a:cubicBezTo>
                <a:cubicBezTo>
                  <a:pt x="1009" y="545075"/>
                  <a:pt x="14043" y="402231"/>
                  <a:pt x="0" y="711200"/>
                </a:cubicBezTo>
                <a:cubicBezTo>
                  <a:pt x="3763" y="940741"/>
                  <a:pt x="704" y="1170495"/>
                  <a:pt x="11288" y="1399822"/>
                </a:cubicBezTo>
                <a:cubicBezTo>
                  <a:pt x="12064" y="1416633"/>
                  <a:pt x="27237" y="1429510"/>
                  <a:pt x="33866" y="1444978"/>
                </a:cubicBezTo>
                <a:cubicBezTo>
                  <a:pt x="38553" y="1455915"/>
                  <a:pt x="41886" y="1467403"/>
                  <a:pt x="45155" y="1478844"/>
                </a:cubicBezTo>
                <a:cubicBezTo>
                  <a:pt x="49417" y="1493762"/>
                  <a:pt x="47838" y="1511091"/>
                  <a:pt x="56444" y="1524000"/>
                </a:cubicBezTo>
                <a:cubicBezTo>
                  <a:pt x="63970" y="1535289"/>
                  <a:pt x="79022" y="1539052"/>
                  <a:pt x="90311" y="1546578"/>
                </a:cubicBezTo>
                <a:cubicBezTo>
                  <a:pt x="113805" y="1640553"/>
                  <a:pt x="85199" y="1547642"/>
                  <a:pt x="124177" y="1625600"/>
                </a:cubicBezTo>
                <a:cubicBezTo>
                  <a:pt x="167270" y="1711788"/>
                  <a:pt x="87446" y="1595439"/>
                  <a:pt x="169333" y="1704622"/>
                </a:cubicBezTo>
                <a:cubicBezTo>
                  <a:pt x="173096" y="1715911"/>
                  <a:pt x="174843" y="1728087"/>
                  <a:pt x="180622" y="1738489"/>
                </a:cubicBezTo>
                <a:cubicBezTo>
                  <a:pt x="193800" y="1762209"/>
                  <a:pt x="217196" y="1780480"/>
                  <a:pt x="225777" y="1806222"/>
                </a:cubicBezTo>
                <a:cubicBezTo>
                  <a:pt x="229540" y="1817511"/>
                  <a:pt x="229760" y="1830696"/>
                  <a:pt x="237066" y="1840089"/>
                </a:cubicBezTo>
                <a:cubicBezTo>
                  <a:pt x="274881" y="1888708"/>
                  <a:pt x="304726" y="1907766"/>
                  <a:pt x="349955" y="1941689"/>
                </a:cubicBezTo>
                <a:cubicBezTo>
                  <a:pt x="376296" y="1937926"/>
                  <a:pt x="406161" y="1944090"/>
                  <a:pt x="428977" y="1930400"/>
                </a:cubicBezTo>
                <a:cubicBezTo>
                  <a:pt x="447792" y="1919111"/>
                  <a:pt x="452188" y="1893136"/>
                  <a:pt x="462844" y="1873955"/>
                </a:cubicBezTo>
                <a:cubicBezTo>
                  <a:pt x="484078" y="1835734"/>
                  <a:pt x="497054" y="1804853"/>
                  <a:pt x="508000" y="1761066"/>
                </a:cubicBezTo>
                <a:cubicBezTo>
                  <a:pt x="511763" y="1746014"/>
                  <a:pt x="516513" y="1731176"/>
                  <a:pt x="519288" y="1715911"/>
                </a:cubicBezTo>
                <a:cubicBezTo>
                  <a:pt x="524048" y="1689732"/>
                  <a:pt x="526814" y="1663230"/>
                  <a:pt x="530577" y="1636889"/>
                </a:cubicBezTo>
                <a:cubicBezTo>
                  <a:pt x="534340" y="1437452"/>
                  <a:pt x="535824" y="1237959"/>
                  <a:pt x="541866" y="1038578"/>
                </a:cubicBezTo>
                <a:cubicBezTo>
                  <a:pt x="544204" y="961437"/>
                  <a:pt x="567431" y="749504"/>
                  <a:pt x="575733" y="688622"/>
                </a:cubicBezTo>
                <a:cubicBezTo>
                  <a:pt x="577829" y="673249"/>
                  <a:pt x="583656" y="658612"/>
                  <a:pt x="587022" y="643466"/>
                </a:cubicBezTo>
                <a:cubicBezTo>
                  <a:pt x="621773" y="487089"/>
                  <a:pt x="565556" y="718042"/>
                  <a:pt x="620888" y="496711"/>
                </a:cubicBezTo>
                <a:cubicBezTo>
                  <a:pt x="624651" y="481659"/>
                  <a:pt x="627271" y="466274"/>
                  <a:pt x="632177" y="451555"/>
                </a:cubicBezTo>
                <a:lnTo>
                  <a:pt x="654755" y="383822"/>
                </a:lnTo>
                <a:cubicBezTo>
                  <a:pt x="647003" y="283043"/>
                  <a:pt x="669416" y="261434"/>
                  <a:pt x="620888" y="203200"/>
                </a:cubicBezTo>
                <a:cubicBezTo>
                  <a:pt x="610668" y="190935"/>
                  <a:pt x="598311" y="180622"/>
                  <a:pt x="587022" y="169333"/>
                </a:cubicBezTo>
                <a:cubicBezTo>
                  <a:pt x="572367" y="125369"/>
                  <a:pt x="566325" y="154281"/>
                  <a:pt x="553155" y="135466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6729626" y="1930400"/>
            <a:ext cx="1680596" cy="1027289"/>
          </a:xfrm>
          <a:custGeom>
            <a:avLst/>
            <a:gdLst>
              <a:gd name="connsiteX0" fmla="*/ 1624152 w 1680596"/>
              <a:gd name="connsiteY0" fmla="*/ 259644 h 1027289"/>
              <a:gd name="connsiteX1" fmla="*/ 1567707 w 1680596"/>
              <a:gd name="connsiteY1" fmla="*/ 237067 h 1027289"/>
              <a:gd name="connsiteX2" fmla="*/ 1533841 w 1680596"/>
              <a:gd name="connsiteY2" fmla="*/ 225778 h 1027289"/>
              <a:gd name="connsiteX3" fmla="*/ 1466107 w 1680596"/>
              <a:gd name="connsiteY3" fmla="*/ 191911 h 1027289"/>
              <a:gd name="connsiteX4" fmla="*/ 1387085 w 1680596"/>
              <a:gd name="connsiteY4" fmla="*/ 169333 h 1027289"/>
              <a:gd name="connsiteX5" fmla="*/ 1296774 w 1680596"/>
              <a:gd name="connsiteY5" fmla="*/ 124178 h 1027289"/>
              <a:gd name="connsiteX6" fmla="*/ 1217752 w 1680596"/>
              <a:gd name="connsiteY6" fmla="*/ 101600 h 1027289"/>
              <a:gd name="connsiteX7" fmla="*/ 1161307 w 1680596"/>
              <a:gd name="connsiteY7" fmla="*/ 90311 h 1027289"/>
              <a:gd name="connsiteX8" fmla="*/ 1127441 w 1680596"/>
              <a:gd name="connsiteY8" fmla="*/ 79022 h 1027289"/>
              <a:gd name="connsiteX9" fmla="*/ 1070996 w 1680596"/>
              <a:gd name="connsiteY9" fmla="*/ 67733 h 1027289"/>
              <a:gd name="connsiteX10" fmla="*/ 1025841 w 1680596"/>
              <a:gd name="connsiteY10" fmla="*/ 45156 h 1027289"/>
              <a:gd name="connsiteX11" fmla="*/ 833930 w 1680596"/>
              <a:gd name="connsiteY11" fmla="*/ 11289 h 1027289"/>
              <a:gd name="connsiteX12" fmla="*/ 721041 w 1680596"/>
              <a:gd name="connsiteY12" fmla="*/ 0 h 1027289"/>
              <a:gd name="connsiteX13" fmla="*/ 337218 w 1680596"/>
              <a:gd name="connsiteY13" fmla="*/ 11289 h 1027289"/>
              <a:gd name="connsiteX14" fmla="*/ 292063 w 1680596"/>
              <a:gd name="connsiteY14" fmla="*/ 22578 h 1027289"/>
              <a:gd name="connsiteX15" fmla="*/ 201752 w 1680596"/>
              <a:gd name="connsiteY15" fmla="*/ 33867 h 1027289"/>
              <a:gd name="connsiteX16" fmla="*/ 100152 w 1680596"/>
              <a:gd name="connsiteY16" fmla="*/ 67733 h 1027289"/>
              <a:gd name="connsiteX17" fmla="*/ 66285 w 1680596"/>
              <a:gd name="connsiteY17" fmla="*/ 79022 h 1027289"/>
              <a:gd name="connsiteX18" fmla="*/ 32418 w 1680596"/>
              <a:gd name="connsiteY18" fmla="*/ 101600 h 1027289"/>
              <a:gd name="connsiteX19" fmla="*/ 32418 w 1680596"/>
              <a:gd name="connsiteY19" fmla="*/ 620889 h 1027289"/>
              <a:gd name="connsiteX20" fmla="*/ 54996 w 1680596"/>
              <a:gd name="connsiteY20" fmla="*/ 711200 h 1027289"/>
              <a:gd name="connsiteX21" fmla="*/ 77574 w 1680596"/>
              <a:gd name="connsiteY21" fmla="*/ 745067 h 1027289"/>
              <a:gd name="connsiteX22" fmla="*/ 111441 w 1680596"/>
              <a:gd name="connsiteY22" fmla="*/ 824089 h 1027289"/>
              <a:gd name="connsiteX23" fmla="*/ 224330 w 1680596"/>
              <a:gd name="connsiteY23" fmla="*/ 936978 h 1027289"/>
              <a:gd name="connsiteX24" fmla="*/ 325930 w 1680596"/>
              <a:gd name="connsiteY24" fmla="*/ 982133 h 1027289"/>
              <a:gd name="connsiteX25" fmla="*/ 382374 w 1680596"/>
              <a:gd name="connsiteY25" fmla="*/ 993422 h 1027289"/>
              <a:gd name="connsiteX26" fmla="*/ 416241 w 1680596"/>
              <a:gd name="connsiteY26" fmla="*/ 1004711 h 1027289"/>
              <a:gd name="connsiteX27" fmla="*/ 529130 w 1680596"/>
              <a:gd name="connsiteY27" fmla="*/ 1016000 h 1027289"/>
              <a:gd name="connsiteX28" fmla="*/ 619441 w 1680596"/>
              <a:gd name="connsiteY28" fmla="*/ 1027289 h 1027289"/>
              <a:gd name="connsiteX29" fmla="*/ 1240330 w 1680596"/>
              <a:gd name="connsiteY29" fmla="*/ 993422 h 1027289"/>
              <a:gd name="connsiteX30" fmla="*/ 1285485 w 1680596"/>
              <a:gd name="connsiteY30" fmla="*/ 982133 h 1027289"/>
              <a:gd name="connsiteX31" fmla="*/ 1341930 w 1680596"/>
              <a:gd name="connsiteY31" fmla="*/ 970844 h 1027289"/>
              <a:gd name="connsiteX32" fmla="*/ 1375796 w 1680596"/>
              <a:gd name="connsiteY32" fmla="*/ 959556 h 1027289"/>
              <a:gd name="connsiteX33" fmla="*/ 1466107 w 1680596"/>
              <a:gd name="connsiteY33" fmla="*/ 936978 h 1027289"/>
              <a:gd name="connsiteX34" fmla="*/ 1533841 w 1680596"/>
              <a:gd name="connsiteY34" fmla="*/ 914400 h 1027289"/>
              <a:gd name="connsiteX35" fmla="*/ 1567707 w 1680596"/>
              <a:gd name="connsiteY35" fmla="*/ 891822 h 1027289"/>
              <a:gd name="connsiteX36" fmla="*/ 1601574 w 1680596"/>
              <a:gd name="connsiteY36" fmla="*/ 880533 h 1027289"/>
              <a:gd name="connsiteX37" fmla="*/ 1658018 w 1680596"/>
              <a:gd name="connsiteY37" fmla="*/ 812800 h 1027289"/>
              <a:gd name="connsiteX38" fmla="*/ 1680596 w 1680596"/>
              <a:gd name="connsiteY38" fmla="*/ 745067 h 1027289"/>
              <a:gd name="connsiteX39" fmla="*/ 1669307 w 1680596"/>
              <a:gd name="connsiteY39" fmla="*/ 372533 h 1027289"/>
              <a:gd name="connsiteX40" fmla="*/ 1635441 w 1680596"/>
              <a:gd name="connsiteY40" fmla="*/ 304800 h 1027289"/>
              <a:gd name="connsiteX41" fmla="*/ 1624152 w 1680596"/>
              <a:gd name="connsiteY41" fmla="*/ 259644 h 10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0596" h="1027289">
                <a:moveTo>
                  <a:pt x="1624152" y="259644"/>
                </a:moveTo>
                <a:cubicBezTo>
                  <a:pt x="1612863" y="248355"/>
                  <a:pt x="1586681" y="244182"/>
                  <a:pt x="1567707" y="237067"/>
                </a:cubicBezTo>
                <a:cubicBezTo>
                  <a:pt x="1556565" y="232889"/>
                  <a:pt x="1544715" y="230611"/>
                  <a:pt x="1533841" y="225778"/>
                </a:cubicBezTo>
                <a:cubicBezTo>
                  <a:pt x="1510774" y="215526"/>
                  <a:pt x="1489544" y="201286"/>
                  <a:pt x="1466107" y="191911"/>
                </a:cubicBezTo>
                <a:cubicBezTo>
                  <a:pt x="1394250" y="163168"/>
                  <a:pt x="1447297" y="196702"/>
                  <a:pt x="1387085" y="169333"/>
                </a:cubicBezTo>
                <a:cubicBezTo>
                  <a:pt x="1356445" y="155406"/>
                  <a:pt x="1329136" y="133424"/>
                  <a:pt x="1296774" y="124178"/>
                </a:cubicBezTo>
                <a:cubicBezTo>
                  <a:pt x="1270433" y="116652"/>
                  <a:pt x="1244329" y="108244"/>
                  <a:pt x="1217752" y="101600"/>
                </a:cubicBezTo>
                <a:cubicBezTo>
                  <a:pt x="1199137" y="96946"/>
                  <a:pt x="1179922" y="94965"/>
                  <a:pt x="1161307" y="90311"/>
                </a:cubicBezTo>
                <a:cubicBezTo>
                  <a:pt x="1149763" y="87425"/>
                  <a:pt x="1138985" y="81908"/>
                  <a:pt x="1127441" y="79022"/>
                </a:cubicBezTo>
                <a:cubicBezTo>
                  <a:pt x="1108826" y="74368"/>
                  <a:pt x="1089811" y="71496"/>
                  <a:pt x="1070996" y="67733"/>
                </a:cubicBezTo>
                <a:cubicBezTo>
                  <a:pt x="1055944" y="60207"/>
                  <a:pt x="1041806" y="50478"/>
                  <a:pt x="1025841" y="45156"/>
                </a:cubicBezTo>
                <a:cubicBezTo>
                  <a:pt x="950640" y="20089"/>
                  <a:pt x="913476" y="19662"/>
                  <a:pt x="833930" y="11289"/>
                </a:cubicBezTo>
                <a:lnTo>
                  <a:pt x="721041" y="0"/>
                </a:lnTo>
                <a:cubicBezTo>
                  <a:pt x="593100" y="3763"/>
                  <a:pt x="465037" y="4562"/>
                  <a:pt x="337218" y="11289"/>
                </a:cubicBezTo>
                <a:cubicBezTo>
                  <a:pt x="321725" y="12104"/>
                  <a:pt x="307367" y="20027"/>
                  <a:pt x="292063" y="22578"/>
                </a:cubicBezTo>
                <a:cubicBezTo>
                  <a:pt x="262138" y="27566"/>
                  <a:pt x="231856" y="30104"/>
                  <a:pt x="201752" y="33867"/>
                </a:cubicBezTo>
                <a:lnTo>
                  <a:pt x="100152" y="67733"/>
                </a:lnTo>
                <a:cubicBezTo>
                  <a:pt x="88863" y="71496"/>
                  <a:pt x="76186" y="72421"/>
                  <a:pt x="66285" y="79022"/>
                </a:cubicBezTo>
                <a:lnTo>
                  <a:pt x="32418" y="101600"/>
                </a:lnTo>
                <a:cubicBezTo>
                  <a:pt x="-29449" y="287218"/>
                  <a:pt x="12715" y="147989"/>
                  <a:pt x="32418" y="620889"/>
                </a:cubicBezTo>
                <a:cubicBezTo>
                  <a:pt x="33003" y="634941"/>
                  <a:pt x="45725" y="692658"/>
                  <a:pt x="54996" y="711200"/>
                </a:cubicBezTo>
                <a:cubicBezTo>
                  <a:pt x="61064" y="723335"/>
                  <a:pt x="70048" y="733778"/>
                  <a:pt x="77574" y="745067"/>
                </a:cubicBezTo>
                <a:cubicBezTo>
                  <a:pt x="87059" y="783007"/>
                  <a:pt x="84712" y="795132"/>
                  <a:pt x="111441" y="824089"/>
                </a:cubicBezTo>
                <a:cubicBezTo>
                  <a:pt x="147537" y="863193"/>
                  <a:pt x="176732" y="913178"/>
                  <a:pt x="224330" y="936978"/>
                </a:cubicBezTo>
                <a:cubicBezTo>
                  <a:pt x="257691" y="953659"/>
                  <a:pt x="289888" y="971321"/>
                  <a:pt x="325930" y="982133"/>
                </a:cubicBezTo>
                <a:cubicBezTo>
                  <a:pt x="344308" y="987646"/>
                  <a:pt x="363760" y="988768"/>
                  <a:pt x="382374" y="993422"/>
                </a:cubicBezTo>
                <a:cubicBezTo>
                  <a:pt x="393918" y="996308"/>
                  <a:pt x="404480" y="1002902"/>
                  <a:pt x="416241" y="1004711"/>
                </a:cubicBezTo>
                <a:cubicBezTo>
                  <a:pt x="453619" y="1010461"/>
                  <a:pt x="491544" y="1011824"/>
                  <a:pt x="529130" y="1016000"/>
                </a:cubicBezTo>
                <a:cubicBezTo>
                  <a:pt x="559282" y="1019350"/>
                  <a:pt x="589337" y="1023526"/>
                  <a:pt x="619441" y="1027289"/>
                </a:cubicBezTo>
                <a:cubicBezTo>
                  <a:pt x="773792" y="1020989"/>
                  <a:pt x="1042871" y="1032914"/>
                  <a:pt x="1240330" y="993422"/>
                </a:cubicBezTo>
                <a:cubicBezTo>
                  <a:pt x="1255544" y="990379"/>
                  <a:pt x="1270340" y="985499"/>
                  <a:pt x="1285485" y="982133"/>
                </a:cubicBezTo>
                <a:cubicBezTo>
                  <a:pt x="1304216" y="977971"/>
                  <a:pt x="1323315" y="975498"/>
                  <a:pt x="1341930" y="970844"/>
                </a:cubicBezTo>
                <a:cubicBezTo>
                  <a:pt x="1353474" y="967958"/>
                  <a:pt x="1364316" y="962687"/>
                  <a:pt x="1375796" y="959556"/>
                </a:cubicBezTo>
                <a:cubicBezTo>
                  <a:pt x="1405733" y="951392"/>
                  <a:pt x="1436669" y="946791"/>
                  <a:pt x="1466107" y="936978"/>
                </a:cubicBezTo>
                <a:lnTo>
                  <a:pt x="1533841" y="914400"/>
                </a:lnTo>
                <a:cubicBezTo>
                  <a:pt x="1545130" y="906874"/>
                  <a:pt x="1555572" y="897890"/>
                  <a:pt x="1567707" y="891822"/>
                </a:cubicBezTo>
                <a:cubicBezTo>
                  <a:pt x="1578350" y="886500"/>
                  <a:pt x="1591673" y="887134"/>
                  <a:pt x="1601574" y="880533"/>
                </a:cubicBezTo>
                <a:cubicBezTo>
                  <a:pt x="1618367" y="869338"/>
                  <a:pt x="1649249" y="832531"/>
                  <a:pt x="1658018" y="812800"/>
                </a:cubicBezTo>
                <a:cubicBezTo>
                  <a:pt x="1667684" y="791052"/>
                  <a:pt x="1680596" y="745067"/>
                  <a:pt x="1680596" y="745067"/>
                </a:cubicBezTo>
                <a:cubicBezTo>
                  <a:pt x="1676833" y="620889"/>
                  <a:pt x="1676198" y="496577"/>
                  <a:pt x="1669307" y="372533"/>
                </a:cubicBezTo>
                <a:cubicBezTo>
                  <a:pt x="1668227" y="353092"/>
                  <a:pt x="1648086" y="317445"/>
                  <a:pt x="1635441" y="304800"/>
                </a:cubicBezTo>
                <a:cubicBezTo>
                  <a:pt x="1580949" y="250307"/>
                  <a:pt x="1635441" y="270933"/>
                  <a:pt x="1624152" y="25964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89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278360" y="3855452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plot basically shows how well the different strategies use the available modeling budget</a:t>
            </a:r>
            <a:endParaRPr lang="en-US" sz="1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9091418" y="4376821"/>
            <a:ext cx="2822222" cy="15578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???</a:t>
            </a:r>
          </a:p>
          <a:p>
            <a:pPr algn="ctr"/>
            <a:r>
              <a:rPr lang="en-US" sz="1400" dirty="0" smtClean="0"/>
              <a:t>Maybe I should change this plot to show the difference better…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697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51" y="1583351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 can get the same accuracy for our models but need to measure less configurations with the GPR strategy…</a:t>
            </a:r>
            <a:endParaRPr lang="en-US" sz="1400" dirty="0"/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>
            <a:off x="3132666" y="4690534"/>
            <a:ext cx="1319018" cy="41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4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4" y="716254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6" y="0"/>
            <a:ext cx="5852172" cy="43891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3977635"/>
            <a:ext cx="5852172" cy="43891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39776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7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" y="0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73" y="-216695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2679986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69" y="307900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8" y="485422"/>
            <a:ext cx="678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7987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07" y="-943499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" y="3198605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01" y="319860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8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6183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514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26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Extra-P GPR Measurement Point Selection Strategy Evaluation Results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20</cp:revision>
  <dcterms:created xsi:type="dcterms:W3CDTF">2023-06-29T12:31:25Z</dcterms:created>
  <dcterms:modified xsi:type="dcterms:W3CDTF">2023-07-06T09:23:07Z</dcterms:modified>
</cp:coreProperties>
</file>