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0" r:id="rId1"/>
  </p:sldMasterIdLst>
  <p:sldIdLst>
    <p:sldId id="275" r:id="rId2"/>
    <p:sldId id="276" r:id="rId3"/>
    <p:sldId id="278" r:id="rId4"/>
    <p:sldId id="280" r:id="rId5"/>
    <p:sldId id="281" r:id="rId6"/>
    <p:sldId id="282" r:id="rId7"/>
    <p:sldId id="277" r:id="rId8"/>
    <p:sldId id="256" r:id="rId9"/>
    <p:sldId id="279" r:id="rId10"/>
    <p:sldId id="258" r:id="rId11"/>
    <p:sldId id="257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78" d="100"/>
          <a:sy n="78" d="100"/>
        </p:scale>
        <p:origin x="114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285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77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33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3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25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555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161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218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5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42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05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278360" y="3855452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plot basically shows how well the different strategies use the available modeling budget</a:t>
            </a:r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91418" y="4376821"/>
            <a:ext cx="2822222" cy="1557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</a:p>
          <a:p>
            <a:pPr algn="ctr"/>
            <a:r>
              <a:rPr lang="en-US" sz="1400" dirty="0" smtClean="0"/>
              <a:t>Maybe I should change this plot to show the difference better…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get the same accuracy for our models but need to measure less configurations with the GPR strategy…</a:t>
            </a:r>
            <a:endParaRPr lang="en-US" sz="1400" dirty="0"/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>
            <a:off x="3132666" y="4690534"/>
            <a:ext cx="1319018" cy="41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40176" y="139450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292"/>
          <a:stretch/>
        </p:blipFill>
        <p:spPr>
          <a:xfrm>
            <a:off x="432463" y="649704"/>
            <a:ext cx="3891181" cy="2879097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762" r="8782"/>
          <a:stretch/>
        </p:blipFill>
        <p:spPr>
          <a:xfrm>
            <a:off x="6160127" y="462268"/>
            <a:ext cx="4299283" cy="3154490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32" r="8100"/>
          <a:stretch/>
        </p:blipFill>
        <p:spPr>
          <a:xfrm>
            <a:off x="140176" y="3577390"/>
            <a:ext cx="4186701" cy="308089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74" r="8339"/>
          <a:stretch/>
        </p:blipFill>
        <p:spPr>
          <a:xfrm>
            <a:off x="6163360" y="3577390"/>
            <a:ext cx="4320156" cy="3161100"/>
          </a:xfrm>
          <a:prstGeom prst="rect">
            <a:avLst/>
          </a:prstGeom>
        </p:spPr>
      </p:pic>
      <p:sp>
        <p:nvSpPr>
          <p:cNvPr id="7" name="Abgerundetes Rechteck 6"/>
          <p:cNvSpPr/>
          <p:nvPr/>
        </p:nvSpPr>
        <p:spPr>
          <a:xfrm>
            <a:off x="4323644" y="649704"/>
            <a:ext cx="1868013" cy="827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 smtClean="0"/>
              <a:t>Text</a:t>
            </a:r>
            <a:endParaRPr lang="en-US" sz="1000" b="1" dirty="0"/>
          </a:p>
        </p:txBody>
      </p:sp>
      <p:cxnSp>
        <p:nvCxnSpPr>
          <p:cNvPr id="8" name="Gerade Verbindung mit Pfeil 7"/>
          <p:cNvCxnSpPr>
            <a:stCxn id="7" idx="1"/>
          </p:cNvCxnSpPr>
          <p:nvPr/>
        </p:nvCxnSpPr>
        <p:spPr>
          <a:xfrm flipH="1">
            <a:off x="3906253" y="1063679"/>
            <a:ext cx="417391" cy="5244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147" y="14597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5390" y="16074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56" y="108432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72997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67" y="248442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114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387" y="124245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5087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620" y="109005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generation</a:t>
            </a:r>
          </a:p>
          <a:p>
            <a:pPr lvl="1"/>
            <a:r>
              <a:rPr lang="en-US" dirty="0" smtClean="0"/>
              <a:t>Which exponents and coefficients to use</a:t>
            </a:r>
          </a:p>
          <a:p>
            <a:pPr lvl="1"/>
            <a:r>
              <a:rPr lang="en-US" dirty="0" smtClean="0"/>
              <a:t>Check term contribution or not? For 3+ parameters very time-consuming to find functions where all 3 terms &gt;1% contribution</a:t>
            </a:r>
          </a:p>
          <a:p>
            <a:pPr lvl="1"/>
            <a:r>
              <a:rPr lang="en-US" dirty="0" smtClean="0"/>
              <a:t>Parameter values</a:t>
            </a:r>
          </a:p>
          <a:p>
            <a:pPr lvl="1"/>
            <a:r>
              <a:rPr lang="en-US" dirty="0" smtClean="0"/>
              <a:t>Function types</a:t>
            </a:r>
          </a:p>
          <a:p>
            <a:r>
              <a:rPr lang="en-US" dirty="0" smtClean="0"/>
              <a:t>Modeler configuration</a:t>
            </a:r>
          </a:p>
          <a:p>
            <a:pPr lvl="2"/>
            <a:r>
              <a:rPr lang="en-US" dirty="0" smtClean="0"/>
              <a:t>Number of terms per parameter</a:t>
            </a:r>
          </a:p>
          <a:p>
            <a:pPr lvl="2"/>
            <a:r>
              <a:rPr lang="en-US" dirty="0" smtClean="0"/>
              <a:t>Exponents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5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99" y="2468871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160" y="-381028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746" y="-275471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40" y="26799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7198" y="141089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975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1% noise</a:t>
            </a:r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335" y="2996133"/>
            <a:ext cx="3513772" cy="26353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314" y="2988235"/>
            <a:ext cx="3513772" cy="263532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703" y="2239683"/>
            <a:ext cx="3513772" cy="263532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6196" y="4313798"/>
            <a:ext cx="3513772" cy="263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2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2%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84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5%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734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 – 10% noise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74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Relearn</a:t>
            </a:r>
          </a:p>
          <a:p>
            <a:r>
              <a:rPr lang="en-US" dirty="0" err="1" smtClean="0"/>
              <a:t>Lulesh</a:t>
            </a:r>
            <a:endParaRPr lang="en-US" dirty="0" smtClean="0"/>
          </a:p>
          <a:p>
            <a:r>
              <a:rPr lang="en-US" dirty="0" err="1" smtClean="0"/>
              <a:t>MiniFE</a:t>
            </a:r>
            <a:endParaRPr lang="en-US" dirty="0" smtClean="0"/>
          </a:p>
          <a:p>
            <a:r>
              <a:rPr lang="en-US" dirty="0" smtClean="0"/>
              <a:t>Kripke</a:t>
            </a:r>
          </a:p>
          <a:p>
            <a:r>
              <a:rPr lang="en-US" dirty="0" smtClean="0"/>
              <a:t>FASTEST</a:t>
            </a:r>
          </a:p>
          <a:p>
            <a:r>
              <a:rPr lang="en-US" dirty="0" smtClean="0"/>
              <a:t>Quicksilver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7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0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3535" y="468556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9999" y="2468871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4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Breitbild</PresentationFormat>
  <Paragraphs>50</Paragraphs>
  <Slides>26</Slides>
  <Notes>0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Extra-P GPR Measurement Point Selection Strategy Evaluation Results</vt:lpstr>
      <vt:lpstr>Questions</vt:lpstr>
      <vt:lpstr>Synthetic Evaluation – 1% noise</vt:lpstr>
      <vt:lpstr>Synthetic Evaluation – 2% noise</vt:lpstr>
      <vt:lpstr>Synthetic Evaluation – 5% noise</vt:lpstr>
      <vt:lpstr>Synthetic Evaluation – 10% noise</vt:lpstr>
      <vt:lpstr>Case Studies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58</cp:revision>
  <dcterms:created xsi:type="dcterms:W3CDTF">2023-06-29T12:31:25Z</dcterms:created>
  <dcterms:modified xsi:type="dcterms:W3CDTF">2023-07-14T11:23:03Z</dcterms:modified>
</cp:coreProperties>
</file>