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80" r:id="rId5"/>
    <p:sldId id="281" r:id="rId6"/>
    <p:sldId id="282" r:id="rId7"/>
    <p:sldId id="277" r:id="rId8"/>
    <p:sldId id="256" r:id="rId9"/>
    <p:sldId id="279" r:id="rId10"/>
    <p:sldId id="258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40176" y="139450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292"/>
          <a:stretch/>
        </p:blipFill>
        <p:spPr>
          <a:xfrm>
            <a:off x="432463" y="649704"/>
            <a:ext cx="3891181" cy="28790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r="8782"/>
          <a:stretch/>
        </p:blipFill>
        <p:spPr>
          <a:xfrm>
            <a:off x="6160127" y="462268"/>
            <a:ext cx="4299283" cy="3154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r="8100"/>
          <a:stretch/>
        </p:blipFill>
        <p:spPr>
          <a:xfrm>
            <a:off x="140176" y="3577390"/>
            <a:ext cx="4186701" cy="30808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 r="8339"/>
          <a:stretch/>
        </p:blipFill>
        <p:spPr>
          <a:xfrm>
            <a:off x="6163360" y="3577390"/>
            <a:ext cx="4320156" cy="3161100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4323644" y="649704"/>
            <a:ext cx="1868013" cy="82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Text</a:t>
            </a:r>
            <a:endParaRPr lang="en-US" sz="1000" b="1" dirty="0"/>
          </a:p>
        </p:txBody>
      </p:sp>
      <p:cxnSp>
        <p:nvCxnSpPr>
          <p:cNvPr id="8" name="Gerade Verbindung mit Pfeil 7"/>
          <p:cNvCxnSpPr>
            <a:stCxn id="7" idx="1"/>
          </p:cNvCxnSpPr>
          <p:nvPr/>
        </p:nvCxnSpPr>
        <p:spPr>
          <a:xfrm flipH="1">
            <a:off x="3906253" y="1063679"/>
            <a:ext cx="417391" cy="524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14597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90" y="16074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08432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72997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" y="248442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7" y="12424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50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20" y="109005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</a:p>
          <a:p>
            <a:pPr lvl="1"/>
            <a:r>
              <a:rPr lang="en-US" dirty="0" smtClean="0"/>
              <a:t>Which exponents and coefficients to use</a:t>
            </a:r>
          </a:p>
          <a:p>
            <a:pPr lvl="1"/>
            <a:r>
              <a:rPr lang="en-US" dirty="0" smtClean="0"/>
              <a:t>Check term contribution or not? For 3+ parameters very time-consuming to find functions where all 3 terms &gt;1% contribution</a:t>
            </a:r>
          </a:p>
          <a:p>
            <a:pPr lvl="1"/>
            <a:r>
              <a:rPr lang="en-US" dirty="0" smtClean="0"/>
              <a:t>Parameter values</a:t>
            </a:r>
          </a:p>
          <a:p>
            <a:pPr lvl="1"/>
            <a:r>
              <a:rPr lang="en-US" dirty="0" smtClean="0"/>
              <a:t>Function types</a:t>
            </a:r>
          </a:p>
          <a:p>
            <a:r>
              <a:rPr lang="en-US" dirty="0" smtClean="0"/>
              <a:t>Modeler configuration</a:t>
            </a:r>
          </a:p>
          <a:p>
            <a:pPr lvl="2"/>
            <a:r>
              <a:rPr lang="en-US" dirty="0" smtClean="0"/>
              <a:t>Number of terms per parameter</a:t>
            </a:r>
          </a:p>
          <a:p>
            <a:pPr lvl="2"/>
            <a:r>
              <a:rPr lang="en-US" dirty="0" smtClean="0"/>
              <a:t>Exponents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9" y="2468871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" y="-381028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6" y="-275471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" y="2679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8" y="14108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9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</a:t>
            </a:r>
            <a:r>
              <a:rPr lang="en-US" dirty="0" smtClean="0"/>
              <a:t>Evaluation – 1%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</a:t>
            </a:r>
            <a:r>
              <a:rPr lang="en-US" dirty="0" smtClean="0"/>
              <a:t>Evaluation – 2%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</a:t>
            </a:r>
            <a:r>
              <a:rPr lang="en-US" dirty="0" smtClean="0"/>
              <a:t>Evaluation – 5%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</a:t>
            </a:r>
            <a:r>
              <a:rPr lang="en-US" dirty="0" smtClean="0"/>
              <a:t>Evaluation – 10%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Relearn</a:t>
            </a:r>
          </a:p>
          <a:p>
            <a:r>
              <a:rPr lang="en-US" dirty="0" err="1" smtClean="0"/>
              <a:t>Lulesh</a:t>
            </a:r>
            <a:endParaRPr lang="en-US" dirty="0" smtClean="0"/>
          </a:p>
          <a:p>
            <a:r>
              <a:rPr lang="en-US" dirty="0" err="1" smtClean="0"/>
              <a:t>MiniFE</a:t>
            </a:r>
            <a:endParaRPr lang="en-US" dirty="0" smtClean="0"/>
          </a:p>
          <a:p>
            <a:r>
              <a:rPr lang="en-US" dirty="0" smtClean="0"/>
              <a:t>Kripke</a:t>
            </a:r>
          </a:p>
          <a:p>
            <a:r>
              <a:rPr lang="en-US" dirty="0" smtClean="0"/>
              <a:t>FASTEST</a:t>
            </a:r>
          </a:p>
          <a:p>
            <a:r>
              <a:rPr lang="en-US" dirty="0" smtClean="0"/>
              <a:t>Quicksilver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35" y="468556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99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51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Extra-P GPR Measurement Point Selection Strategy Evaluation Results</vt:lpstr>
      <vt:lpstr>Questions</vt:lpstr>
      <vt:lpstr>Synthetic Evaluation – 1% noise</vt:lpstr>
      <vt:lpstr>Synthetic Evaluation – 2% noise</vt:lpstr>
      <vt:lpstr>Synthetic Evaluation – 5% noise</vt:lpstr>
      <vt:lpstr>Synthetic Evaluation – 10% noise</vt:lpstr>
      <vt:lpstr>Case Studies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54</cp:revision>
  <dcterms:created xsi:type="dcterms:W3CDTF">2023-06-29T12:31:25Z</dcterms:created>
  <dcterms:modified xsi:type="dcterms:W3CDTF">2023-07-13T16:16:52Z</dcterms:modified>
</cp:coreProperties>
</file>