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94694"/>
  </p:normalViewPr>
  <p:slideViewPr>
    <p:cSldViewPr snapToGrid="0">
      <p:cViewPr varScale="1">
        <p:scale>
          <a:sx n="117" d="100"/>
          <a:sy n="117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077A-586A-B769-F2F8-47553C22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412F-40E7-42E3-2D87-E514ABC7F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ACC2-9941-AC2E-B2F8-FF9A6768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D315-FFCB-1658-CA85-D708CF98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4F93-2B76-5704-3D5A-DCE4B968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CBB-9AF2-098E-7A88-78F46332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88843-49EA-652F-CEBD-25F4FB64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1EE0-58E0-8965-C244-64EDE3DD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F3B3-6534-EA9F-6AB9-474B2D1C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B6E7-8633-41EF-F00C-B82C935F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54252-069C-D98D-C541-5FC8C85D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D811-A2DB-BCE0-DAEB-25BACCED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15CC-D835-4EBC-BD5D-9A8877DD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5416-5611-7BC3-3466-D481C062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6ACF-C7FC-0077-4345-8963C3FE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16DE-3624-36B5-9744-9F825CD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071F-84AD-7752-FA68-5463158F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C8FE-C7B5-2BF5-F707-3C2598B6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23AE-1CAC-4875-4A81-00DDCE71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2BFC-9EEE-7320-AA61-038C2DC5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ED8A-6C4E-51F0-117D-4143F13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59E4-2FC3-059C-EEE8-104173C8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C9AA-E3F4-6F3C-0D06-DBDFDBF0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1409-6FB3-7503-C7A1-0E4CAC15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25F0A-A098-7517-3CE6-7AAA183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7DF7-29D1-E356-35AC-61A9FD6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21CB-AE3B-4E90-4857-C2E69A3C0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7851-E6EA-12BA-88DD-BA88BF5F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340B-A8BD-4505-E892-806ACEE5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F461-393E-880C-1E02-18056E4E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507-0AE9-82E8-8F50-D37E46B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ACC-A30B-C0DC-7E03-C5774E53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097D6-124D-62A6-5676-F80AF7F3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E8690-F6C9-90CB-4A0A-F3C0C6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5300A-5F62-69F7-A71B-39DC927B0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89F10-97B4-C09B-6608-57D33F118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B39E2-CB07-3A80-44FE-E3876980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F13B1-4674-96C3-5997-62DF4C0B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767BE-9491-E628-DFE9-60970ECE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4C32-4D92-E364-8A45-420328D7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8B05-C137-015F-2C97-D44E34D1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35769-0330-9B7F-6A6B-58D0717A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75A7C-FBA8-0F2F-22C6-1DEDF4E0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407D6-3B6A-89F1-7AA6-1F2A70A9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86A40-B2B3-5F42-DDCC-ED62A404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7B9B9-662B-89B3-9B81-B2DC9F1B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64FB-EE21-AE22-0FF1-4C68E5C0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1E4F6-FB76-7183-C1E0-2F025767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CFEDA-D8AC-2583-3F1A-540EDE4F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FB67-D896-E51F-218D-8530BB88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3F2CA-5621-9D16-0214-3FB235AB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6D8D-629A-CA2D-B5D3-698CBEE5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A920-ED64-7A19-8857-B892379B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088B1-6DC1-1EA2-5E67-A0303BC8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132E-9E40-FE5B-949A-ADCFBC03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3ADF-B9A7-39DC-AF3A-B501DB58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DA09-7AE7-0FB7-F275-EB1E0077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65EF-788B-8140-02C8-46E65BC4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D69CE-B5B1-F158-DAE0-9599F91E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F9D6-CE9E-5DC8-177E-DF7296A3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EC61-21F6-AFF0-2FC4-BE773A7C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E30D-F73D-E141-A7C0-60E5A1F8A8B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BEAE-A912-1020-730F-EDEA5BE7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DD75-B5CF-F4F1-A77E-D4E040D9E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0C08-BB96-9745-A99A-414754E40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1BEF5-B3D8-0194-03FA-01474E6C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RELEARN Analysis 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8FDE4-4358-167B-1BA1-8B333D5DD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CPF, GPR, Hybrid measurement point selection strategy</a:t>
            </a:r>
          </a:p>
          <a:p>
            <a:r>
              <a:rPr lang="en-US" dirty="0"/>
              <a:t>~1% noise on RELEARN measurements (Lichtenberg cluster)</a:t>
            </a:r>
          </a:p>
        </p:txBody>
      </p:sp>
    </p:spTree>
    <p:extLst>
      <p:ext uri="{BB962C8B-B14F-4D97-AF65-F5344CB8AC3E}">
        <p14:creationId xmlns:p14="http://schemas.microsoft.com/office/powerpoint/2010/main" val="39294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ECDAD-0A9D-7E12-5580-6863FA5D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9" y="259442"/>
            <a:ext cx="11885841" cy="63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B1650-0A15-EB26-E4A4-07AFAB94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370113"/>
            <a:ext cx="9492343" cy="63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1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</TotalTime>
  <Words>23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RELEARN Analysis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Ritter, Marcus</dc:creator>
  <cp:lastModifiedBy>Ritter, Marcus</cp:lastModifiedBy>
  <cp:revision>89</cp:revision>
  <dcterms:created xsi:type="dcterms:W3CDTF">2023-09-28T23:07:33Z</dcterms:created>
  <dcterms:modified xsi:type="dcterms:W3CDTF">2023-10-17T23:13:03Z</dcterms:modified>
</cp:coreProperties>
</file>