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  <p:sldId id="268" r:id="rId3"/>
    <p:sldId id="269" r:id="rId4"/>
    <p:sldId id="271" r:id="rId5"/>
    <p:sldId id="270" r:id="rId6"/>
    <p:sldId id="272" r:id="rId7"/>
    <p:sldId id="273" r:id="rId8"/>
    <p:sldId id="274" r:id="rId9"/>
    <p:sldId id="275" r:id="rId10"/>
    <p:sldId id="261" r:id="rId11"/>
    <p:sldId id="276" r:id="rId12"/>
    <p:sldId id="262" r:id="rId13"/>
    <p:sldId id="277" r:id="rId14"/>
    <p:sldId id="263" r:id="rId15"/>
    <p:sldId id="278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04"/>
    <p:restoredTop sz="94673"/>
  </p:normalViewPr>
  <p:slideViewPr>
    <p:cSldViewPr snapToGrid="0">
      <p:cViewPr varScale="1">
        <p:scale>
          <a:sx n="112" d="100"/>
          <a:sy n="112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077A-586A-B769-F2F8-47553C224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F412F-40E7-42E3-2D87-E514ABC7F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EACC2-9941-AC2E-B2F8-FF9A6768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DD315-FFCB-1658-CA85-D708CF98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C4F93-2B76-5704-3D5A-DCE4B968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4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9CBB-9AF2-098E-7A88-78F46332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88843-49EA-652F-CEBD-25F4FB64B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91EE0-58E0-8965-C244-64EDE3DD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AF3B3-6534-EA9F-6AB9-474B2D1C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B6E7-8633-41EF-F00C-B82C935F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1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54252-069C-D98D-C541-5FC8C85DD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3D811-A2DB-BCE0-DAEB-25BACCED9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C15CC-D835-4EBC-BD5D-9A8877DD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85416-5611-7BC3-3466-D481C062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6ACF-C7FC-0077-4345-8963C3FE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1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16DE-3624-36B5-9744-9F825CDD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071F-84AD-7752-FA68-5463158F7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C8FE-C7B5-2BF5-F707-3C2598B6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23AE-1CAC-4875-4A81-00DDCE71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2BFC-9EEE-7320-AA61-038C2DC5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ED8A-6C4E-51F0-117D-4143F13B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559E4-2FC3-059C-EEE8-104173C8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C9AA-E3F4-6F3C-0D06-DBDFDBF0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31409-6FB3-7503-C7A1-0E4CAC15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25F0A-A098-7517-3CE6-7AAA1833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7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7DF7-29D1-E356-35AC-61A9FD69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421CB-AE3B-4E90-4857-C2E69A3C0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37851-E6EA-12BA-88DD-BA88BF5FE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6340B-A8BD-4505-E892-806ACEE5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EF461-393E-880C-1E02-18056E4E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B3507-0AE9-82E8-8F50-D37E46BB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EACC-A30B-C0DC-7E03-C5774E53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097D6-124D-62A6-5676-F80AF7F3E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E8690-F6C9-90CB-4A0A-F3C0C6CEF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5300A-5F62-69F7-A71B-39DC927B0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9F10-97B4-C09B-6608-57D33F118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B39E2-CB07-3A80-44FE-E3876980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F13B1-4674-96C3-5997-62DF4C0B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767BE-9491-E628-DFE9-60970ECE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4C32-4D92-E364-8A45-420328D7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88B05-C137-015F-2C97-D44E34D1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35769-0330-9B7F-6A6B-58D0717A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75A7C-FBA8-0F2F-22C6-1DEDF4E0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1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407D6-3B6A-89F1-7AA6-1F2A70A9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86A40-B2B3-5F42-DDCC-ED62A404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7B9B9-662B-89B3-9B81-B2DC9F1B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1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64FB-EE21-AE22-0FF1-4C68E5C0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E4F6-FB76-7183-C1E0-2F025767F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CFEDA-D8AC-2583-3F1A-540EDE4F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5FB67-D896-E51F-218D-8530BB88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3F2CA-5621-9D16-0214-3FB235AB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B6D8D-629A-CA2D-B5D3-698CBEE5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4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A920-ED64-7A19-8857-B892379B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088B1-6DC1-1EA2-5E67-A0303BC82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7132E-9E40-FE5B-949A-ADCFBC032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53ADF-B9A7-39DC-AF3A-B501DB58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0DA09-7AE7-0FB7-F275-EB1E0077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E65EF-788B-8140-02C8-46E65BC4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D69CE-B5B1-F158-DAE0-9599F91E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CF9D6-CE9E-5DC8-177E-DF7296A30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9EC61-21F6-AFF0-2FC4-BE773A7C8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CBEAE-A912-1020-730F-EDEA5BE72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6DD75-B5CF-F4F1-A77E-D4E040D9E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0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61BEF5-B3D8-0194-03FA-01474E6C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Analysis Results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D8FDE4-4358-167B-1BA1-8B333D5DD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CPF, GPR, Hybrid measurement point selection strategy</a:t>
            </a:r>
          </a:p>
        </p:txBody>
      </p:sp>
    </p:spTree>
    <p:extLst>
      <p:ext uri="{BB962C8B-B14F-4D97-AF65-F5344CB8AC3E}">
        <p14:creationId xmlns:p14="http://schemas.microsoft.com/office/powerpoint/2010/main" val="392947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6A5E4E-A56A-451B-4385-21A3224F4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2" y="434702"/>
            <a:ext cx="11228616" cy="59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7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303959-B618-D658-9979-4202E9B28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635" y="571500"/>
            <a:ext cx="8888730" cy="592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3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56D676-49E3-9262-BC2E-183336672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520337"/>
            <a:ext cx="10907486" cy="58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4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986CE-59CD-A355-BC33-615150970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605790"/>
            <a:ext cx="8763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0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EF3108-6FFA-AB82-78F0-42DE947DE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43" y="626292"/>
            <a:ext cx="10809513" cy="57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3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89BAB5-70AE-7FCC-0B43-C5423B7C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635" y="640080"/>
            <a:ext cx="8888730" cy="592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6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6D826-FD6D-45EC-AC8A-E9C97DE87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2" y="566782"/>
            <a:ext cx="10733315" cy="572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2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AA7E71-C765-5348-B0A3-3D9A9665F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635" y="628650"/>
            <a:ext cx="8888730" cy="592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7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C4F31C-BCA4-F6FC-2AE6-31C8D9AC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09" y="380365"/>
            <a:ext cx="11432381" cy="609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4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50455-0342-4F54-FBE4-91EF906C6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651510"/>
            <a:ext cx="89916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9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C4B6BB-089F-3ADA-F7E0-1A5BEC7C8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47" y="337185"/>
            <a:ext cx="11594306" cy="618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0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7B06D-CD33-1593-1FA6-D6A590B97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548640"/>
            <a:ext cx="93345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1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8B2F8C-B4E6-55F7-E35E-E0BEC1D36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8" y="420370"/>
            <a:ext cx="11282363" cy="601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6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F659C9-26CB-F57F-FE8D-F54071D79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15" y="777240"/>
            <a:ext cx="8294370" cy="552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8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F078D-9B42-456E-4DAE-9DA248DB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" y="516636"/>
            <a:ext cx="10921365" cy="58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4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8A0369-D673-784F-3AE8-92DEA0EBF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165860"/>
            <a:ext cx="75057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6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73B466-3A50-79B6-FEE4-3E384CAF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09" y="380365"/>
            <a:ext cx="11432381" cy="609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1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DA740A-7271-FE88-6116-C984D6A2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955" y="754380"/>
            <a:ext cx="8340090" cy="556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5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</TotalTime>
  <Words>12</Words>
  <Application>Microsoft Macintosh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Synthetic Analysis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Ritter, Marcus</dc:creator>
  <cp:lastModifiedBy>Ritter, Marcus</cp:lastModifiedBy>
  <cp:revision>86</cp:revision>
  <dcterms:created xsi:type="dcterms:W3CDTF">2023-09-28T23:07:33Z</dcterms:created>
  <dcterms:modified xsi:type="dcterms:W3CDTF">2023-10-17T23:05:35Z</dcterms:modified>
</cp:coreProperties>
</file>