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6" r:id="rId2"/>
    <p:sldId id="294" r:id="rId3"/>
    <p:sldId id="314" r:id="rId4"/>
    <p:sldId id="313" r:id="rId5"/>
    <p:sldId id="315" r:id="rId6"/>
    <p:sldId id="316" r:id="rId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E182A5F-ECD2-4A5D-A94C-612B6650FF5B}">
          <p14:sldIdLst>
            <p14:sldId id="296"/>
            <p14:sldId id="294"/>
            <p14:sldId id="314"/>
            <p14:sldId id="313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12" autoAdjust="0"/>
  </p:normalViewPr>
  <p:slideViewPr>
    <p:cSldViewPr snapToGrid="0">
      <p:cViewPr varScale="1">
        <p:scale>
          <a:sx n="151" d="100"/>
          <a:sy n="151" d="100"/>
        </p:scale>
        <p:origin x="57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2388" y="-18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05B457-EC9F-BFFA-ED2B-B98B86BE0E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-1" y="8685213"/>
            <a:ext cx="1073150" cy="45878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/>
            </a:lvl1pPr>
          </a:lstStyle>
          <a:p>
            <a:fld id="{DF9ECEA8-D3D9-4924-BE6D-C3934029C695}" type="datetime3">
              <a:rPr lang="en-US" sz="1100" smtClean="0">
                <a:solidFill>
                  <a:srgbClr val="898989"/>
                </a:solidFill>
              </a:rPr>
              <a:t>14 July 2023</a:t>
            </a:fld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63BDA3-C4EB-647F-284C-D0F641791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073150" y="8685213"/>
            <a:ext cx="4704851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DFB9C9-E958-D836-444D-4AB64CCFD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78000" y="8685213"/>
            <a:ext cx="1080000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8FCDEC7-A475-4CDB-BCDB-C26F0DF09F0A}" type="slidenum">
              <a:rPr lang="en-US" sz="1100" smtClean="0">
                <a:solidFill>
                  <a:srgbClr val="898989"/>
                </a:solidFill>
              </a:rPr>
              <a:t>‹Nr.›</a:t>
            </a:fld>
            <a:endParaRPr lang="en-US" sz="1100" dirty="0">
              <a:solidFill>
                <a:srgbClr val="898989"/>
              </a:solidFill>
            </a:endParaRPr>
          </a:p>
        </p:txBody>
      </p:sp>
      <p:grpSp>
        <p:nvGrpSpPr>
          <p:cNvPr id="26" name="Identitiätsleiste">
            <a:extLst>
              <a:ext uri="{FF2B5EF4-FFF2-40B4-BE49-F238E27FC236}">
                <a16:creationId xmlns:a16="http://schemas.microsoft.com/office/drawing/2014/main" id="{657709AA-002E-4F2D-5915-28F71947255A}"/>
              </a:ext>
            </a:extLst>
          </p:cNvPr>
          <p:cNvGrpSpPr/>
          <p:nvPr/>
        </p:nvGrpSpPr>
        <p:grpSpPr>
          <a:xfrm>
            <a:off x="-1" y="0"/>
            <a:ext cx="6858000" cy="144000"/>
            <a:chOff x="-1" y="0"/>
            <a:chExt cx="12193201" cy="183487"/>
          </a:xfrm>
        </p:grpSpPr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65F61F60-444F-5BF4-2118-A5BD380E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5C700228-FEC2-E479-216E-252992C0E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grpSp>
        <p:nvGrpSpPr>
          <p:cNvPr id="43" name="Logo Group">
            <a:extLst>
              <a:ext uri="{FF2B5EF4-FFF2-40B4-BE49-F238E27FC236}">
                <a16:creationId xmlns:a16="http://schemas.microsoft.com/office/drawing/2014/main" id="{CB9CAA24-26DF-FA2F-4E7A-D7105503371A}"/>
              </a:ext>
            </a:extLst>
          </p:cNvPr>
          <p:cNvGrpSpPr/>
          <p:nvPr/>
        </p:nvGrpSpPr>
        <p:grpSpPr>
          <a:xfrm>
            <a:off x="5185703" y="144001"/>
            <a:ext cx="1381216" cy="845811"/>
            <a:chOff x="9911086" y="411406"/>
            <a:chExt cx="2280913" cy="1396756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0BD9E24-C6BF-AC67-6E13-FF06DD570179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TU Da Logo">
              <a:extLst>
                <a:ext uri="{FF2B5EF4-FFF2-40B4-BE49-F238E27FC236}">
                  <a16:creationId xmlns:a16="http://schemas.microsoft.com/office/drawing/2014/main" id="{0F74163D-125B-1F25-75D2-AAC663FAAE61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52" name="AutoShape 3">
                <a:extLst>
                  <a:ext uri="{FF2B5EF4-FFF2-40B4-BE49-F238E27FC236}">
                    <a16:creationId xmlns:a16="http://schemas.microsoft.com/office/drawing/2014/main" id="{814D770A-360D-2403-B5CD-5C47AA441EE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024E08A7-016F-E623-CA23-D978B27B6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81C537EB-1281-8FF8-45B7-787D42C48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A76FDE45-8C9B-CA88-A817-8F6B015326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A445AA90-2B24-026D-AC73-F417F05F58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A294A50F-F9C6-5B8D-9621-4A31CC8CBB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7332C4A6-FEE9-9C2A-16CE-E4B73FD2B9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9" name="Freeform 11">
                <a:extLst>
                  <a:ext uri="{FF2B5EF4-FFF2-40B4-BE49-F238E27FC236}">
                    <a16:creationId xmlns:a16="http://schemas.microsoft.com/office/drawing/2014/main" id="{07B68BAF-E0C1-9948-AC7A-A72B45BB4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0" name="Freeform 12">
                <a:extLst>
                  <a:ext uri="{FF2B5EF4-FFF2-40B4-BE49-F238E27FC236}">
                    <a16:creationId xmlns:a16="http://schemas.microsoft.com/office/drawing/2014/main" id="{6997D0A9-EA0D-8862-6BF0-D57F600155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1" name="Freeform 13">
                <a:extLst>
                  <a:ext uri="{FF2B5EF4-FFF2-40B4-BE49-F238E27FC236}">
                    <a16:creationId xmlns:a16="http://schemas.microsoft.com/office/drawing/2014/main" id="{E53C2BDB-00D1-EA33-C586-8AC682A28E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133876DB-9654-496B-F42F-CDCC5D53F0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46" name="PP Logo">
              <a:extLst>
                <a:ext uri="{FF2B5EF4-FFF2-40B4-BE49-F238E27FC236}">
                  <a16:creationId xmlns:a16="http://schemas.microsoft.com/office/drawing/2014/main" id="{EE2AA66E-DC4E-F1F8-D8F2-F91B1F85B7AB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47" name="AutoShape 3">
                <a:extLst>
                  <a:ext uri="{FF2B5EF4-FFF2-40B4-BE49-F238E27FC236}">
                    <a16:creationId xmlns:a16="http://schemas.microsoft.com/office/drawing/2014/main" id="{669AA946-D0C8-B4AD-6AAE-351B1757876D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A5027ADA-0238-3670-5C05-BC567D3C5EB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46A3524A-649C-32D6-E014-4B0100CBDF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Rectangle 7">
                <a:extLst>
                  <a:ext uri="{FF2B5EF4-FFF2-40B4-BE49-F238E27FC236}">
                    <a16:creationId xmlns:a16="http://schemas.microsoft.com/office/drawing/2014/main" id="{04DC57F7-4ACD-A8C5-F75D-0A98FB4FB9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Rectangle 8">
                <a:extLst>
                  <a:ext uri="{FF2B5EF4-FFF2-40B4-BE49-F238E27FC236}">
                    <a16:creationId xmlns:a16="http://schemas.microsoft.com/office/drawing/2014/main" id="{67A83C40-5561-0E1D-4EEA-2894EBAFFB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4" name="Kopfzeilenplatzhalter 63">
            <a:extLst>
              <a:ext uri="{FF2B5EF4-FFF2-40B4-BE49-F238E27FC236}">
                <a16:creationId xmlns:a16="http://schemas.microsoft.com/office/drawing/2014/main" id="{71A1238D-A211-B9A2-16FD-15B395C904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86676" y="216041"/>
            <a:ext cx="471440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cap="all" spc="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22602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grpSp>
        <p:nvGrpSpPr>
          <p:cNvPr id="11" name="Identitiätsleiste">
            <a:extLst>
              <a:ext uri="{FF2B5EF4-FFF2-40B4-BE49-F238E27FC236}">
                <a16:creationId xmlns:a16="http://schemas.microsoft.com/office/drawing/2014/main" id="{D52CC1BF-FC58-67E2-110B-BFBBAEB51AF9}"/>
              </a:ext>
            </a:extLst>
          </p:cNvPr>
          <p:cNvGrpSpPr/>
          <p:nvPr/>
        </p:nvGrpSpPr>
        <p:grpSpPr>
          <a:xfrm>
            <a:off x="-1" y="0"/>
            <a:ext cx="6858000" cy="144000"/>
            <a:chOff x="-1" y="0"/>
            <a:chExt cx="12193201" cy="183487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1420F156-489C-FE2D-2E54-A8B2BCE2B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C1CF6A7F-44D7-2D86-00D9-2E50A1168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grpSp>
        <p:nvGrpSpPr>
          <p:cNvPr id="14" name="Logo Group">
            <a:extLst>
              <a:ext uri="{FF2B5EF4-FFF2-40B4-BE49-F238E27FC236}">
                <a16:creationId xmlns:a16="http://schemas.microsoft.com/office/drawing/2014/main" id="{71A4C9FB-5786-B4D3-07A3-7227F86C31F7}"/>
              </a:ext>
            </a:extLst>
          </p:cNvPr>
          <p:cNvGrpSpPr/>
          <p:nvPr/>
        </p:nvGrpSpPr>
        <p:grpSpPr>
          <a:xfrm>
            <a:off x="5185703" y="144001"/>
            <a:ext cx="1381216" cy="845811"/>
            <a:chOff x="9911086" y="411406"/>
            <a:chExt cx="2280913" cy="1396756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7653EC5-2B49-FBF1-5B07-096B2D1F87A2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TU Da Logo">
              <a:extLst>
                <a:ext uri="{FF2B5EF4-FFF2-40B4-BE49-F238E27FC236}">
                  <a16:creationId xmlns:a16="http://schemas.microsoft.com/office/drawing/2014/main" id="{A249DEDF-1554-7FE0-7D43-67AEBC15E041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23" name="AutoShape 3">
                <a:extLst>
                  <a:ext uri="{FF2B5EF4-FFF2-40B4-BE49-F238E27FC236}">
                    <a16:creationId xmlns:a16="http://schemas.microsoft.com/office/drawing/2014/main" id="{15766AED-8547-8988-141D-18D340FDD6E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F4A00C05-20FC-03E2-C21C-4B9FA8A22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99BCA74-4997-EEFA-D5A8-DD7729BF82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48AFCD2A-C89C-5DCA-740C-5A4B96611F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B878747-606D-1908-FFC7-929D984FB3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0A55D1-3182-30A7-67FA-4CDF829535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86E9A3B2-F588-6DEE-61F4-B090158853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D8918A2-99EE-2485-35DD-8551641296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2ED5B9E0-89B9-5A8F-A575-FC221FE042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DE882234-566B-3F40-A741-E3C2F49D3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F2C0AE14-14C6-B9B7-68B9-3DAAE95E12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17" name="PP Logo">
              <a:extLst>
                <a:ext uri="{FF2B5EF4-FFF2-40B4-BE49-F238E27FC236}">
                  <a16:creationId xmlns:a16="http://schemas.microsoft.com/office/drawing/2014/main" id="{C494D771-D77B-7AA2-5EA3-36CF75A243C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18" name="AutoShape 3">
                <a:extLst>
                  <a:ext uri="{FF2B5EF4-FFF2-40B4-BE49-F238E27FC236}">
                    <a16:creationId xmlns:a16="http://schemas.microsoft.com/office/drawing/2014/main" id="{EC1BF4B2-8746-AD25-871A-2E372E683658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E843FC96-A834-3E83-54CC-CF466A78773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F7A581D0-24D2-EC36-44FD-FD96A32A3C9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7">
                <a:extLst>
                  <a:ext uri="{FF2B5EF4-FFF2-40B4-BE49-F238E27FC236}">
                    <a16:creationId xmlns:a16="http://schemas.microsoft.com/office/drawing/2014/main" id="{17CFFEE4-2E58-4390-3208-2B04B62C66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6939C1A8-64AF-1AFA-A795-EBAE640E34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5" name="Notizenplatzhalter 34">
            <a:extLst>
              <a:ext uri="{FF2B5EF4-FFF2-40B4-BE49-F238E27FC236}">
                <a16:creationId xmlns:a16="http://schemas.microsoft.com/office/drawing/2014/main" id="{A631EB8E-BD89-A7B7-EA71-CA5B994D4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7" name="Kopfzeilenplatzhalter 36">
            <a:extLst>
              <a:ext uri="{FF2B5EF4-FFF2-40B4-BE49-F238E27FC236}">
                <a16:creationId xmlns:a16="http://schemas.microsoft.com/office/drawing/2014/main" id="{26380E66-F4EC-232D-F8DA-8BCFC9D7A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646612" y="229393"/>
            <a:ext cx="444808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 cap="all" spc="200" baseline="0"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Datumsplatzhalter 38">
            <a:extLst>
              <a:ext uri="{FF2B5EF4-FFF2-40B4-BE49-F238E27FC236}">
                <a16:creationId xmlns:a16="http://schemas.microsoft.com/office/drawing/2014/main" id="{AC390258-7B20-4715-9640-F5D5D51A8B5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173" y="8685212"/>
            <a:ext cx="10800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rgbClr val="898989"/>
                </a:solidFill>
              </a:defRPr>
            </a:lvl1pPr>
          </a:lstStyle>
          <a:p>
            <a:fld id="{97C742F8-73D6-4CF4-B0B9-B929A4F50EBA}" type="datetime3">
              <a:rPr lang="en-US" smtClean="0"/>
              <a:pPr/>
              <a:t>14 July 2023</a:t>
            </a:fld>
            <a:endParaRPr lang="en-US" dirty="0"/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519A5CF7-8B9F-2AC2-D0B6-43977F329C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083173" y="8685213"/>
            <a:ext cx="4691654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3988BA6E-1CD5-403E-E023-572D6F50F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774827" y="8685213"/>
            <a:ext cx="1080000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rgbClr val="898989"/>
                </a:solidFill>
              </a:defRPr>
            </a:lvl1pPr>
          </a:lstStyle>
          <a:p>
            <a:fld id="{1FA2E207-0A3D-4334-A6F9-606CF1B19A0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312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7C742F8-73D6-4CF4-B0B9-B929A4F50EBA}" type="datetime3">
              <a:rPr lang="en-US" smtClean="0"/>
              <a:pPr/>
              <a:t>14 July 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2E207-0A3D-4334-A6F9-606CF1B19A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8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7C742F8-73D6-4CF4-B0B9-B929A4F50EBA}" type="datetime3">
              <a:rPr lang="en-US" smtClean="0"/>
              <a:pPr/>
              <a:t>14 July 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2E207-0A3D-4334-A6F9-606CF1B19A0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8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Vollbild 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9F5A67-DE06-BC98-C221-7D6A9EA8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r="4599"/>
          <a:stretch/>
        </p:blipFill>
        <p:spPr>
          <a:xfrm>
            <a:off x="0" y="144463"/>
            <a:ext cx="12192000" cy="6713536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A414A06-6685-15AC-61F1-42ECA411934A}"/>
              </a:ext>
            </a:extLst>
          </p:cNvPr>
          <p:cNvSpPr/>
          <p:nvPr userDrawn="1"/>
        </p:nvSpPr>
        <p:spPr>
          <a:xfrm>
            <a:off x="0" y="1818746"/>
            <a:ext cx="12192000" cy="3220508"/>
          </a:xfrm>
          <a:prstGeom prst="rect">
            <a:avLst/>
          </a:prstGeom>
          <a:gradFill>
            <a:gsLst>
              <a:gs pos="35000">
                <a:schemeClr val="bg1">
                  <a:lumMod val="95000"/>
                  <a:alpha val="70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65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4450654-A7DF-E8CD-2BAF-7A2657D4C8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lumMod val="67000"/>
                  <a:alpha val="0"/>
                </a:srgbClr>
              </a:gs>
              <a:gs pos="90000">
                <a:srgbClr val="FFFFFF">
                  <a:lumMod val="97000"/>
                  <a:lumOff val="3000"/>
                </a:srgbClr>
              </a:gs>
              <a:gs pos="100000">
                <a:srgbClr val="FFFFFF">
                  <a:lumMod val="60000"/>
                  <a:lumOff val="40000"/>
                </a:srgbClr>
              </a:gs>
            </a:gsLst>
            <a:lin ang="66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5AEB8402-D8F3-87BF-B245-E43C680EA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A5387A-31DC-8759-1852-3CE67717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1BB681-4857-2AA6-88D0-15E97CD202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C0D2B9-4D18-4E12-88F8-95CDF224151B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98DCB91-F650-CCA2-2FDA-1DA7C24153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Computer Science | Laboratory for Parallel Programming | Marcus Ritter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967C94A-E45A-A8D5-40F8-AA2DCE3661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5" name="Identitiätsleiste">
            <a:extLst>
              <a:ext uri="{FF2B5EF4-FFF2-40B4-BE49-F238E27FC236}">
                <a16:creationId xmlns:a16="http://schemas.microsoft.com/office/drawing/2014/main" id="{29E697B4-0E9A-34D9-8299-EC15CD64A541}"/>
              </a:ext>
            </a:extLst>
          </p:cNvPr>
          <p:cNvGrpSpPr/>
          <p:nvPr userDrawn="1"/>
        </p:nvGrpSpPr>
        <p:grpSpPr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424845E-841F-C218-EF90-845A8C03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11A316D5-157B-0E55-7556-90FD46B6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grpSp>
        <p:nvGrpSpPr>
          <p:cNvPr id="37" name="Logo Group">
            <a:extLst>
              <a:ext uri="{FF2B5EF4-FFF2-40B4-BE49-F238E27FC236}">
                <a16:creationId xmlns:a16="http://schemas.microsoft.com/office/drawing/2014/main" id="{26C3A84F-FD7B-4E62-EB09-E10F683EF199}"/>
              </a:ext>
            </a:extLst>
          </p:cNvPr>
          <p:cNvGrpSpPr/>
          <p:nvPr userDrawn="1"/>
        </p:nvGrpSpPr>
        <p:grpSpPr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1F2EF5C-7BF0-5A70-394D-6F7E883C3456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TU Da Logo">
              <a:extLst>
                <a:ext uri="{FF2B5EF4-FFF2-40B4-BE49-F238E27FC236}">
                  <a16:creationId xmlns:a16="http://schemas.microsoft.com/office/drawing/2014/main" id="{83700181-268E-6506-997B-D1E8A625A6A6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46" name="AutoShape 3">
                <a:extLst>
                  <a:ext uri="{FF2B5EF4-FFF2-40B4-BE49-F238E27FC236}">
                    <a16:creationId xmlns:a16="http://schemas.microsoft.com/office/drawing/2014/main" id="{32639068-1C50-A982-75E7-744CBA496EB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DAA999CD-C271-F0DC-2A3C-651CE9A8D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4B8768F4-1122-6419-7C68-0E8C931502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BF550216-B29C-ABB9-EF7B-2E62434326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CF9044ED-8212-4FC3-F4C1-0CDC90434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0C8C1A13-1D6C-47D8-5D60-C5B4CB1CE6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22C08CCA-3755-8CB0-3275-00C3BDCB5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33FFA631-D867-DE9D-F012-5DECE20BE4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EAFC65B2-CBFF-FA35-2F28-E070908DFE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543E6EC3-5871-ACBD-CC76-88E1A81713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9D2ABC00-1521-7AD5-4051-96E0D723B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40" name="PP Logo">
              <a:extLst>
                <a:ext uri="{FF2B5EF4-FFF2-40B4-BE49-F238E27FC236}">
                  <a16:creationId xmlns:a16="http://schemas.microsoft.com/office/drawing/2014/main" id="{5E0A8762-484C-1E48-8993-D166CCFD9672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41" name="AutoShape 3">
                <a:extLst>
                  <a:ext uri="{FF2B5EF4-FFF2-40B4-BE49-F238E27FC236}">
                    <a16:creationId xmlns:a16="http://schemas.microsoft.com/office/drawing/2014/main" id="{77216B17-B3EA-4974-866D-6BB770492592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38A7564-75F0-A988-9ED5-071B355824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FAE52E89-BCC3-2628-D33D-060E49CFB5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id="{BA72B401-6567-88DC-5A44-3D65E277F0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ACF79343-0D59-9B63-31E8-E2B12DE91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93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D500CA-2A9F-7F57-B1C7-03A1EBFA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D2B9-4D18-4E12-88F8-95CDF224151B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70653C-A8A3-BA79-92C1-518A92B5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A5CCBA-4213-22A0-1CF1-D3B43580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1804" y="1827246"/>
            <a:ext cx="7525234" cy="452910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0982" y="1827712"/>
            <a:ext cx="3846843" cy="451752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FD0A7C-E4C2-B2DA-287D-6C35A036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FB162B-58CA-FE88-5D26-1D928CB1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FE6-0BB6-4C4F-B9B5-B5EB301D4801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F6FA842-E1BF-B1A8-072F-1FB49146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6317A9D-91A2-FFFE-7EED-71CB56F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ollbild 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1792E73-8F68-6E33-3617-8C68BF2091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/>
        </p:blipFill>
        <p:spPr>
          <a:xfrm>
            <a:off x="-5730" y="0"/>
            <a:ext cx="12197730" cy="6858000"/>
          </a:xfrm>
          <a:prstGeom prst="rect">
            <a:avLst/>
          </a:prstGeom>
        </p:spPr>
      </p:pic>
      <p:grpSp>
        <p:nvGrpSpPr>
          <p:cNvPr id="50" name="Overlay">
            <a:extLst>
              <a:ext uri="{FF2B5EF4-FFF2-40B4-BE49-F238E27FC236}">
                <a16:creationId xmlns:a16="http://schemas.microsoft.com/office/drawing/2014/main" id="{8EB9A316-C845-DC85-061B-081C1DFBD6B6}"/>
              </a:ext>
            </a:extLst>
          </p:cNvPr>
          <p:cNvGrpSpPr/>
          <p:nvPr userDrawn="1"/>
        </p:nvGrpSpPr>
        <p:grpSpPr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95FC48F-E37C-EDEB-936A-5B65C38BC74A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818746"/>
              <a:ext cx="12192000" cy="3220508"/>
            </a:xfrm>
            <a:prstGeom prst="rect">
              <a:avLst/>
            </a:prstGeom>
            <a:gradFill>
              <a:gsLst>
                <a:gs pos="35000">
                  <a:schemeClr val="bg1">
                    <a:lumMod val="95000"/>
                    <a:alpha val="70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E68B13ED-4E85-5FCF-3B79-4A3F6B4DAC0F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" name="Identitiätsleiste">
              <a:extLst>
                <a:ext uri="{FF2B5EF4-FFF2-40B4-BE49-F238E27FC236}">
                  <a16:creationId xmlns:a16="http://schemas.microsoft.com/office/drawing/2014/main" id="{A78A9948-5919-FE1E-34A8-2EE32A9F7A07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id="{96FD7DC1-496D-3284-BA43-ED3D67D5D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E416AA42-FA27-69EE-5B30-CC7726CAE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</p:grpSp>
        <p:grpSp>
          <p:nvGrpSpPr>
            <p:cNvPr id="10" name="Logo Group">
              <a:extLst>
                <a:ext uri="{FF2B5EF4-FFF2-40B4-BE49-F238E27FC236}">
                  <a16:creationId xmlns:a16="http://schemas.microsoft.com/office/drawing/2014/main" id="{69743D80-773E-AA84-6782-335D3408BFD3}"/>
                </a:ext>
              </a:extLst>
            </p:cNvPr>
            <p:cNvGrpSpPr/>
            <p:nvPr userDrawn="1"/>
          </p:nvGrpSpPr>
          <p:grpSpPr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48425E6B-5426-5F20-3A7C-DEE62C7B7837}"/>
                  </a:ext>
                </a:extLst>
              </p:cNvPr>
              <p:cNvSpPr/>
              <p:nvPr userDrawn="1"/>
            </p:nvSpPr>
            <p:spPr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TU Da Logo">
                <a:extLst>
                  <a:ext uri="{FF2B5EF4-FFF2-40B4-BE49-F238E27FC236}">
                    <a16:creationId xmlns:a16="http://schemas.microsoft.com/office/drawing/2014/main" id="{5D51A4CF-465C-01BA-ECCC-059AC03D895D}"/>
                  </a:ext>
                </a:extLst>
              </p:cNvPr>
              <p:cNvGrpSpPr/>
              <p:nvPr userDrawn="1"/>
            </p:nvGrpSpPr>
            <p:grpSpPr>
              <a:xfrm>
                <a:off x="9911086" y="412750"/>
                <a:ext cx="2272815" cy="910165"/>
                <a:chOff x="7454903" y="306388"/>
                <a:chExt cx="1704611" cy="682624"/>
              </a:xfrm>
            </p:grpSpPr>
            <p:sp>
              <p:nvSpPr>
                <p:cNvPr id="22" name="AutoShape 3">
                  <a:extLst>
                    <a:ext uri="{FF2B5EF4-FFF2-40B4-BE49-F238E27FC236}">
                      <a16:creationId xmlns:a16="http://schemas.microsoft.com/office/drawing/2014/main" id="{50F32214-F215-0D31-81D8-FDB57F2421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3" name="Freeform 5">
                  <a:extLst>
                    <a:ext uri="{FF2B5EF4-FFF2-40B4-BE49-F238E27FC236}">
                      <a16:creationId xmlns:a16="http://schemas.microsoft.com/office/drawing/2014/main" id="{41732E51-AB94-88A2-7DEC-10EC6836D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3588" y="306388"/>
                  <a:ext cx="1685926" cy="682624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4" name="Freeform 6">
                  <a:extLst>
                    <a:ext uri="{FF2B5EF4-FFF2-40B4-BE49-F238E27FC236}">
                      <a16:creationId xmlns:a16="http://schemas.microsoft.com/office/drawing/2014/main" id="{62EA8BF4-397F-1F76-2817-8ED5A8B44F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5" name="Freeform 7">
                  <a:extLst>
                    <a:ext uri="{FF2B5EF4-FFF2-40B4-BE49-F238E27FC236}">
                      <a16:creationId xmlns:a16="http://schemas.microsoft.com/office/drawing/2014/main" id="{F30ECDCB-1D3D-FE0B-D600-4BD5D5031B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6" name="Freeform 8">
                  <a:extLst>
                    <a:ext uri="{FF2B5EF4-FFF2-40B4-BE49-F238E27FC236}">
                      <a16:creationId xmlns:a16="http://schemas.microsoft.com/office/drawing/2014/main" id="{EB1AC21C-28DB-FE67-100F-90115A121E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0" name="Freeform 9">
                  <a:extLst>
                    <a:ext uri="{FF2B5EF4-FFF2-40B4-BE49-F238E27FC236}">
                      <a16:creationId xmlns:a16="http://schemas.microsoft.com/office/drawing/2014/main" id="{F2394F05-A39A-6C61-085E-8CCB0B519F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5" name="Freeform 10">
                  <a:extLst>
                    <a:ext uri="{FF2B5EF4-FFF2-40B4-BE49-F238E27FC236}">
                      <a16:creationId xmlns:a16="http://schemas.microsoft.com/office/drawing/2014/main" id="{9C03C8E3-BBA6-87B3-5763-E45C04D8D2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29DD09A7-C1F4-09DD-7CE4-9F529A3563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6675" y="476251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7" name="Freeform 12">
                  <a:extLst>
                    <a:ext uri="{FF2B5EF4-FFF2-40B4-BE49-F238E27FC236}">
                      <a16:creationId xmlns:a16="http://schemas.microsoft.com/office/drawing/2014/main" id="{D785AE16-7F2C-5AEE-61B6-4B97B0657D4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8" name="Freeform 13">
                  <a:extLst>
                    <a:ext uri="{FF2B5EF4-FFF2-40B4-BE49-F238E27FC236}">
                      <a16:creationId xmlns:a16="http://schemas.microsoft.com/office/drawing/2014/main" id="{C6BA6C0D-DE4B-01CA-D204-0759371C8A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9" name="Freeform 14">
                  <a:extLst>
                    <a:ext uri="{FF2B5EF4-FFF2-40B4-BE49-F238E27FC236}">
                      <a16:creationId xmlns:a16="http://schemas.microsoft.com/office/drawing/2014/main" id="{874A765F-FCC5-FD4A-EA73-5870485C33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</p:grpSp>
          <p:grpSp>
            <p:nvGrpSpPr>
              <p:cNvPr id="16" name="PP Logo">
                <a:extLst>
                  <a:ext uri="{FF2B5EF4-FFF2-40B4-BE49-F238E27FC236}">
                    <a16:creationId xmlns:a16="http://schemas.microsoft.com/office/drawing/2014/main" id="{3522C211-DC94-98D6-9275-FFC897E6F2C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7" name="AutoShape 3">
                  <a:extLst>
                    <a:ext uri="{FF2B5EF4-FFF2-40B4-BE49-F238E27FC236}">
                      <a16:creationId xmlns:a16="http://schemas.microsoft.com/office/drawing/2014/main" id="{967CF66F-807B-BEF8-AEA0-841B8AB89FC0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Freeform 5">
                  <a:extLst>
                    <a:ext uri="{FF2B5EF4-FFF2-40B4-BE49-F238E27FC236}">
                      <a16:creationId xmlns:a16="http://schemas.microsoft.com/office/drawing/2014/main" id="{564EB117-173C-4FD4-E3AE-FDC80D98262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6">
                  <a:extLst>
                    <a:ext uri="{FF2B5EF4-FFF2-40B4-BE49-F238E27FC236}">
                      <a16:creationId xmlns:a16="http://schemas.microsoft.com/office/drawing/2014/main" id="{7B8CDB3A-054B-2C2C-C34D-F902C0944B6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Rectangle 7">
                  <a:extLst>
                    <a:ext uri="{FF2B5EF4-FFF2-40B4-BE49-F238E27FC236}">
                      <a16:creationId xmlns:a16="http://schemas.microsoft.com/office/drawing/2014/main" id="{B92FB34B-FA8A-87D6-B51F-78F8B3741C4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Rectangle 8">
                  <a:extLst>
                    <a:ext uri="{FF2B5EF4-FFF2-40B4-BE49-F238E27FC236}">
                      <a16:creationId xmlns:a16="http://schemas.microsoft.com/office/drawing/2014/main" id="{DE8B918E-CC52-B43B-5B66-837F43726F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47231-A5A3-FDFE-8E1C-40F4FF30A9FE}"/>
              </a:ext>
            </a:extLst>
          </p:cNvPr>
          <p:cNvSpPr>
            <a:spLocks noGrp="1"/>
          </p:cNvSpPr>
          <p:nvPr userDrawn="1">
            <p:ph type="dt" sz="half" idx="11"/>
          </p:nvPr>
        </p:nvSpPr>
        <p:spPr/>
        <p:txBody>
          <a:bodyPr/>
          <a:lstStyle/>
          <a:p>
            <a:fld id="{AF599333-A82B-41C3-90A4-586F292C1879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E7870-C93A-F722-561D-F9FE39EE41E2}"/>
              </a:ext>
            </a:extLst>
          </p:cNvPr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D1B9F-EFC7-7F08-7931-DF799C2D6FD6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4" name="Bildnachweis">
            <a:extLst>
              <a:ext uri="{FF2B5EF4-FFF2-40B4-BE49-F238E27FC236}">
                <a16:creationId xmlns:a16="http://schemas.microsoft.com/office/drawing/2014/main" id="{D1CD62C2-74FB-78C1-D1B8-283FCD8FF3B3}"/>
              </a:ext>
            </a:extLst>
          </p:cNvPr>
          <p:cNvSpPr txBox="1"/>
          <p:nvPr userDrawn="1"/>
        </p:nvSpPr>
        <p:spPr>
          <a:xfrm rot="16200000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Alex Becker</a:t>
            </a:r>
          </a:p>
        </p:txBody>
      </p:sp>
      <p:sp>
        <p:nvSpPr>
          <p:cNvPr id="29" name="Textplatzhalter 34">
            <a:extLst>
              <a:ext uri="{FF2B5EF4-FFF2-40B4-BE49-F238E27FC236}">
                <a16:creationId xmlns:a16="http://schemas.microsoft.com/office/drawing/2014/main" id="{0A331A78-94B8-8C72-8DE1-5C2B74565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itel 7">
            <a:extLst>
              <a:ext uri="{FF2B5EF4-FFF2-40B4-BE49-F238E27FC236}">
                <a16:creationId xmlns:a16="http://schemas.microsoft.com/office/drawing/2014/main" id="{BF28D3AE-8344-B671-2CE7-45CC7516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8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UDa Hintergrundmotiv ">
            <a:extLst>
              <a:ext uri="{FF2B5EF4-FFF2-40B4-BE49-F238E27FC236}">
                <a16:creationId xmlns:a16="http://schemas.microsoft.com/office/drawing/2014/main" id="{78E8DD78-65BF-3083-2DE5-B85232C2CD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5C10D711-1601-A373-9F6A-A01F24FAAE0B}"/>
              </a:ext>
            </a:extLst>
          </p:cNvPr>
          <p:cNvSpPr/>
          <p:nvPr userDrawn="1"/>
        </p:nvSpPr>
        <p:spPr>
          <a:xfrm>
            <a:off x="0" y="1818746"/>
            <a:ext cx="12192000" cy="3220508"/>
          </a:xfrm>
          <a:prstGeom prst="rect">
            <a:avLst/>
          </a:prstGeom>
          <a:gradFill>
            <a:gsLst>
              <a:gs pos="35000">
                <a:schemeClr val="bg1">
                  <a:lumMod val="95000"/>
                  <a:alpha val="70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65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57C544-D635-771F-25E9-7EBB3EEF11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7C0A06F-C478-4377-8F99-0A8F9319359F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80AC5F-5005-E834-EDC5-F018FC8D43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05F89-C52C-267A-0C6A-78DD693D21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5" name="Identitiätsleiste">
            <a:extLst>
              <a:ext uri="{FF2B5EF4-FFF2-40B4-BE49-F238E27FC236}">
                <a16:creationId xmlns:a16="http://schemas.microsoft.com/office/drawing/2014/main" id="{4BD61891-0702-E886-C5BD-97E9F51C5B08}"/>
              </a:ext>
            </a:extLst>
          </p:cNvPr>
          <p:cNvGrpSpPr/>
          <p:nvPr userDrawn="1"/>
        </p:nvGrpSpPr>
        <p:grpSpPr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09B8703-89CF-7FF6-14B7-81EE3B89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E2300612-98D0-4860-A8F6-D8EA53314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grpSp>
        <p:nvGrpSpPr>
          <p:cNvPr id="10" name="Logo Group">
            <a:extLst>
              <a:ext uri="{FF2B5EF4-FFF2-40B4-BE49-F238E27FC236}">
                <a16:creationId xmlns:a16="http://schemas.microsoft.com/office/drawing/2014/main" id="{13D8C231-47B0-5588-A73E-E5CCAEB94261}"/>
              </a:ext>
            </a:extLst>
          </p:cNvPr>
          <p:cNvGrpSpPr/>
          <p:nvPr userDrawn="1"/>
        </p:nvGrpSpPr>
        <p:grpSpPr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01FD98C-9ABC-BE12-5274-08C2193516BC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TU Da Logo">
              <a:extLst>
                <a:ext uri="{FF2B5EF4-FFF2-40B4-BE49-F238E27FC236}">
                  <a16:creationId xmlns:a16="http://schemas.microsoft.com/office/drawing/2014/main" id="{DEA2C960-1E35-E4FC-59A0-45D4102E5B77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19" name="AutoShape 3">
                <a:extLst>
                  <a:ext uri="{FF2B5EF4-FFF2-40B4-BE49-F238E27FC236}">
                    <a16:creationId xmlns:a16="http://schemas.microsoft.com/office/drawing/2014/main" id="{E0E4A797-C200-79A8-3D1D-C3F9DC9E0B8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DACC2AD0-36DD-3628-3BD0-5A4F51E72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F1BC9ACD-19A5-C0E1-28D0-A2072E0654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85AD135C-F9E7-F36F-71BC-A8B548FB9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869B3025-4402-3E09-750F-7FAE3AB13B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7F504867-C209-E4E2-3960-2035C2FDFE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B33FA8B3-1960-9F2E-867F-DE035A152B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9F718BD0-85C3-156F-8B37-27A99617E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99EBB39A-7534-1927-EA27-C4E36934EC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3FE11662-D68D-B527-8D20-32A1320BB1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9" name="Freeform 14">
                <a:extLst>
                  <a:ext uri="{FF2B5EF4-FFF2-40B4-BE49-F238E27FC236}">
                    <a16:creationId xmlns:a16="http://schemas.microsoft.com/office/drawing/2014/main" id="{10A48548-21F1-3151-A2F2-4DE8C612FB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13" name="PP Logo">
              <a:extLst>
                <a:ext uri="{FF2B5EF4-FFF2-40B4-BE49-F238E27FC236}">
                  <a16:creationId xmlns:a16="http://schemas.microsoft.com/office/drawing/2014/main" id="{EDF53FD3-029B-F731-BE8F-8536A22E2865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14" name="AutoShape 3">
                <a:extLst>
                  <a:ext uri="{FF2B5EF4-FFF2-40B4-BE49-F238E27FC236}">
                    <a16:creationId xmlns:a16="http://schemas.microsoft.com/office/drawing/2014/main" id="{49E33040-9793-121C-632E-1D0DE8D542B1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6AC1F55C-1782-C635-923A-2DF8EFD0D47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274D4D77-50D6-5134-21A9-418089BB753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C8CB7698-2BC1-27B0-E249-DA6AABD757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1C848382-CA96-6982-C27C-39989BE82D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3" name="Textplatzhalter 34">
            <a:extLst>
              <a:ext uri="{FF2B5EF4-FFF2-40B4-BE49-F238E27FC236}">
                <a16:creationId xmlns:a16="http://schemas.microsoft.com/office/drawing/2014/main" id="{233A68E9-4CC2-0562-7656-E44F4BBD9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4" name="Titel 7">
            <a:extLst>
              <a:ext uri="{FF2B5EF4-FFF2-40B4-BE49-F238E27FC236}">
                <a16:creationId xmlns:a16="http://schemas.microsoft.com/office/drawing/2014/main" id="{D115375E-28BB-9F15-6E24-E2F945BA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oll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8">
            <a:extLst>
              <a:ext uri="{FF2B5EF4-FFF2-40B4-BE49-F238E27FC236}">
                <a16:creationId xmlns:a16="http://schemas.microsoft.com/office/drawing/2014/main" id="{9C3598D3-4A3C-BD2E-A011-36BF818631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b="10870"/>
          <a:stretch/>
        </p:blipFill>
        <p:spPr>
          <a:xfrm>
            <a:off x="0" y="0"/>
            <a:ext cx="12194117" cy="6858000"/>
          </a:xfrm>
          <a:prstGeom prst="rect">
            <a:avLst/>
          </a:prstGeom>
        </p:spPr>
      </p:pic>
      <p:grpSp>
        <p:nvGrpSpPr>
          <p:cNvPr id="2" name="Overlay">
            <a:extLst>
              <a:ext uri="{FF2B5EF4-FFF2-40B4-BE49-F238E27FC236}">
                <a16:creationId xmlns:a16="http://schemas.microsoft.com/office/drawing/2014/main" id="{F22A833A-0FE3-F634-6202-ED46031ED659}"/>
              </a:ext>
            </a:extLst>
          </p:cNvPr>
          <p:cNvGrpSpPr/>
          <p:nvPr userDrawn="1"/>
        </p:nvGrpSpPr>
        <p:grpSpPr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BD7B4AB-7836-262D-C98D-E5F778322C21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818746"/>
              <a:ext cx="12192000" cy="3220508"/>
            </a:xfrm>
            <a:prstGeom prst="rect">
              <a:avLst/>
            </a:prstGeom>
            <a:gradFill>
              <a:gsLst>
                <a:gs pos="35000">
                  <a:schemeClr val="bg1">
                    <a:lumMod val="95000"/>
                    <a:alpha val="70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37F251D-F4C1-664E-7670-ECBFD0429E10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" name="Identitiätsleiste">
              <a:extLst>
                <a:ext uri="{FF2B5EF4-FFF2-40B4-BE49-F238E27FC236}">
                  <a16:creationId xmlns:a16="http://schemas.microsoft.com/office/drawing/2014/main" id="{0E1A27AB-3BDF-2650-DBBB-A8F890D3B6CD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54" name="Rectangle 8">
                <a:extLst>
                  <a:ext uri="{FF2B5EF4-FFF2-40B4-BE49-F238E27FC236}">
                    <a16:creationId xmlns:a16="http://schemas.microsoft.com/office/drawing/2014/main" id="{3211E8EF-9D82-6271-67CB-6CF635A0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  <p:sp>
            <p:nvSpPr>
              <p:cNvPr id="55" name="Rectangle 16">
                <a:extLst>
                  <a:ext uri="{FF2B5EF4-FFF2-40B4-BE49-F238E27FC236}">
                    <a16:creationId xmlns:a16="http://schemas.microsoft.com/office/drawing/2014/main" id="{14431EF5-E7B3-815C-6D57-FA45C287C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</p:grpSp>
        <p:grpSp>
          <p:nvGrpSpPr>
            <p:cNvPr id="11" name="Logo Group">
              <a:extLst>
                <a:ext uri="{FF2B5EF4-FFF2-40B4-BE49-F238E27FC236}">
                  <a16:creationId xmlns:a16="http://schemas.microsoft.com/office/drawing/2014/main" id="{E853A1E5-79D1-BA3D-E962-B13155E5F6B7}"/>
                </a:ext>
              </a:extLst>
            </p:cNvPr>
            <p:cNvGrpSpPr/>
            <p:nvPr userDrawn="1"/>
          </p:nvGrpSpPr>
          <p:grpSpPr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69550D2-5B85-75A7-3A1A-321119EC1DD4}"/>
                  </a:ext>
                </a:extLst>
              </p:cNvPr>
              <p:cNvSpPr/>
              <p:nvPr userDrawn="1"/>
            </p:nvSpPr>
            <p:spPr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TU Da Logo">
                <a:extLst>
                  <a:ext uri="{FF2B5EF4-FFF2-40B4-BE49-F238E27FC236}">
                    <a16:creationId xmlns:a16="http://schemas.microsoft.com/office/drawing/2014/main" id="{9DFDEA60-FD2E-F588-9428-FF5C9196CB92}"/>
                  </a:ext>
                </a:extLst>
              </p:cNvPr>
              <p:cNvGrpSpPr/>
              <p:nvPr userDrawn="1"/>
            </p:nvGrpSpPr>
            <p:grpSpPr>
              <a:xfrm>
                <a:off x="9911086" y="412750"/>
                <a:ext cx="2272815" cy="910165"/>
                <a:chOff x="7454903" y="306388"/>
                <a:chExt cx="1704611" cy="682624"/>
              </a:xfrm>
            </p:grpSpPr>
            <p:sp>
              <p:nvSpPr>
                <p:cNvPr id="31" name="AutoShape 3">
                  <a:extLst>
                    <a:ext uri="{FF2B5EF4-FFF2-40B4-BE49-F238E27FC236}">
                      <a16:creationId xmlns:a16="http://schemas.microsoft.com/office/drawing/2014/main" id="{1AD4FE8B-64CE-C094-9C7A-7F09AEEFDA8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2" name="Freeform 5">
                  <a:extLst>
                    <a:ext uri="{FF2B5EF4-FFF2-40B4-BE49-F238E27FC236}">
                      <a16:creationId xmlns:a16="http://schemas.microsoft.com/office/drawing/2014/main" id="{72FA711B-198D-ABA0-E0C4-70ECF281B3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3588" y="306388"/>
                  <a:ext cx="1685926" cy="682624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3" name="Freeform 6">
                  <a:extLst>
                    <a:ext uri="{FF2B5EF4-FFF2-40B4-BE49-F238E27FC236}">
                      <a16:creationId xmlns:a16="http://schemas.microsoft.com/office/drawing/2014/main" id="{E35D99EC-D77D-00A6-B22A-9F30D8F4D3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4" name="Freeform 7">
                  <a:extLst>
                    <a:ext uri="{FF2B5EF4-FFF2-40B4-BE49-F238E27FC236}">
                      <a16:creationId xmlns:a16="http://schemas.microsoft.com/office/drawing/2014/main" id="{B5BE6B09-6853-1D54-6120-31372E7F02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05E96BDA-0E7E-8414-4E00-729E90BDCF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7" name="Freeform 9">
                  <a:extLst>
                    <a:ext uri="{FF2B5EF4-FFF2-40B4-BE49-F238E27FC236}">
                      <a16:creationId xmlns:a16="http://schemas.microsoft.com/office/drawing/2014/main" id="{45BBDB54-5699-7547-4BC5-08735046AB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E0FCCACB-2B48-429A-C4E5-4C816D7923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A30E60A1-8A09-7200-250B-7BFAEC31DE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6675" y="476251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990CD62F-7EF9-EC9C-BF3E-1695FE1827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52" name="Freeform 13">
                  <a:extLst>
                    <a:ext uri="{FF2B5EF4-FFF2-40B4-BE49-F238E27FC236}">
                      <a16:creationId xmlns:a16="http://schemas.microsoft.com/office/drawing/2014/main" id="{36C18188-B09A-E27C-3306-3212CD9F0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53" name="Freeform 14">
                  <a:extLst>
                    <a:ext uri="{FF2B5EF4-FFF2-40B4-BE49-F238E27FC236}">
                      <a16:creationId xmlns:a16="http://schemas.microsoft.com/office/drawing/2014/main" id="{F71C3395-7F3F-9A1F-D501-165879BB2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</p:grpSp>
          <p:grpSp>
            <p:nvGrpSpPr>
              <p:cNvPr id="14" name="PP Logo">
                <a:extLst>
                  <a:ext uri="{FF2B5EF4-FFF2-40B4-BE49-F238E27FC236}">
                    <a16:creationId xmlns:a16="http://schemas.microsoft.com/office/drawing/2014/main" id="{A241A01C-F6F5-E400-5C0E-EB7D88248CE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5" name="AutoShape 3">
                  <a:extLst>
                    <a:ext uri="{FF2B5EF4-FFF2-40B4-BE49-F238E27FC236}">
                      <a16:creationId xmlns:a16="http://schemas.microsoft.com/office/drawing/2014/main" id="{E8FB9C81-B404-ADA2-BE6D-2B8463D37115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D2846DF3-FFA2-8031-6202-F8B8B3A05A8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">
                  <a:extLst>
                    <a:ext uri="{FF2B5EF4-FFF2-40B4-BE49-F238E27FC236}">
                      <a16:creationId xmlns:a16="http://schemas.microsoft.com/office/drawing/2014/main" id="{9BBD405B-412C-328A-DE7D-2B5375EFDBE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Rectangle 7">
                  <a:extLst>
                    <a:ext uri="{FF2B5EF4-FFF2-40B4-BE49-F238E27FC236}">
                      <a16:creationId xmlns:a16="http://schemas.microsoft.com/office/drawing/2014/main" id="{BCFADC56-6FDC-9664-1D23-58A0E99FAE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Rectangle 8">
                  <a:extLst>
                    <a:ext uri="{FF2B5EF4-FFF2-40B4-BE49-F238E27FC236}">
                      <a16:creationId xmlns:a16="http://schemas.microsoft.com/office/drawing/2014/main" id="{BC61F59C-BF52-6A74-A977-6437EA26ED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47231-A5A3-FDFE-8E1C-40F4FF30A9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F599333-A82B-41C3-90A4-586F292C1879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E7870-C93A-F722-561D-F9FE39EE41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D1B9F-EFC7-7F08-7931-DF799C2D6F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1" name="Bildnachweis">
            <a:extLst>
              <a:ext uri="{FF2B5EF4-FFF2-40B4-BE49-F238E27FC236}">
                <a16:creationId xmlns:a16="http://schemas.microsoft.com/office/drawing/2014/main" id="{35F16EF8-4D73-7E4B-1686-F2D44CC2F900}"/>
              </a:ext>
            </a:extLst>
          </p:cNvPr>
          <p:cNvSpPr txBox="1"/>
          <p:nvPr userDrawn="1"/>
        </p:nvSpPr>
        <p:spPr>
          <a:xfrm rot="16200000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Thomas Ott</a:t>
            </a:r>
          </a:p>
        </p:txBody>
      </p:sp>
      <p:sp>
        <p:nvSpPr>
          <p:cNvPr id="20" name="Textplatzhalter 34">
            <a:extLst>
              <a:ext uri="{FF2B5EF4-FFF2-40B4-BE49-F238E27FC236}">
                <a16:creationId xmlns:a16="http://schemas.microsoft.com/office/drawing/2014/main" id="{55DB5A73-EB4E-9F1F-9985-6C27BCD97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itel 7">
            <a:extLst>
              <a:ext uri="{FF2B5EF4-FFF2-40B4-BE49-F238E27FC236}">
                <a16:creationId xmlns:a16="http://schemas.microsoft.com/office/drawing/2014/main" id="{831844AE-62DB-AF87-A4C6-21E3A729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76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oll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D17EA25-B9F5-9658-3F22-E4AFF2B221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r="4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verlay">
            <a:extLst>
              <a:ext uri="{FF2B5EF4-FFF2-40B4-BE49-F238E27FC236}">
                <a16:creationId xmlns:a16="http://schemas.microsoft.com/office/drawing/2014/main" id="{551A5E2E-8A70-57EF-4024-2258F314509E}"/>
              </a:ext>
            </a:extLst>
          </p:cNvPr>
          <p:cNvGrpSpPr/>
          <p:nvPr userDrawn="1"/>
        </p:nvGrpSpPr>
        <p:grpSpPr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6D0545A-4C99-9807-CDF5-731E1C09FEFE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818746"/>
              <a:ext cx="12192000" cy="3220508"/>
            </a:xfrm>
            <a:prstGeom prst="rect">
              <a:avLst/>
            </a:prstGeom>
            <a:gradFill>
              <a:gsLst>
                <a:gs pos="35000">
                  <a:schemeClr val="bg1">
                    <a:lumMod val="95000"/>
                    <a:alpha val="70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C3337FA-F36D-40D5-AE8E-226EA9AC0AC7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" name="Identitiätsleiste">
              <a:extLst>
                <a:ext uri="{FF2B5EF4-FFF2-40B4-BE49-F238E27FC236}">
                  <a16:creationId xmlns:a16="http://schemas.microsoft.com/office/drawing/2014/main" id="{F1890379-D1D3-998F-7667-358A97D46593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09FAAAE-EC3D-06D3-8BC6-40595CA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  <p:sp>
            <p:nvSpPr>
              <p:cNvPr id="55" name="Rectangle 16">
                <a:extLst>
                  <a:ext uri="{FF2B5EF4-FFF2-40B4-BE49-F238E27FC236}">
                    <a16:creationId xmlns:a16="http://schemas.microsoft.com/office/drawing/2014/main" id="{860651A6-A227-F651-CD2A-79A5F5E4F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</p:grpSp>
        <p:grpSp>
          <p:nvGrpSpPr>
            <p:cNvPr id="11" name="Logo Group">
              <a:extLst>
                <a:ext uri="{FF2B5EF4-FFF2-40B4-BE49-F238E27FC236}">
                  <a16:creationId xmlns:a16="http://schemas.microsoft.com/office/drawing/2014/main" id="{31D1A12C-F257-6582-44C1-5012F7A75496}"/>
                </a:ext>
              </a:extLst>
            </p:cNvPr>
            <p:cNvGrpSpPr/>
            <p:nvPr userDrawn="1"/>
          </p:nvGrpSpPr>
          <p:grpSpPr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985F6536-EAF6-0998-A14F-BE99ECFA8FE6}"/>
                  </a:ext>
                </a:extLst>
              </p:cNvPr>
              <p:cNvSpPr/>
              <p:nvPr userDrawn="1"/>
            </p:nvSpPr>
            <p:spPr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TU Da Logo">
                <a:extLst>
                  <a:ext uri="{FF2B5EF4-FFF2-40B4-BE49-F238E27FC236}">
                    <a16:creationId xmlns:a16="http://schemas.microsoft.com/office/drawing/2014/main" id="{71DE2537-0141-B733-B180-C7DC0CD650B6}"/>
                  </a:ext>
                </a:extLst>
              </p:cNvPr>
              <p:cNvGrpSpPr/>
              <p:nvPr userDrawn="1"/>
            </p:nvGrpSpPr>
            <p:grpSpPr>
              <a:xfrm>
                <a:off x="9911086" y="412750"/>
                <a:ext cx="2272815" cy="910165"/>
                <a:chOff x="7454903" y="306388"/>
                <a:chExt cx="1704611" cy="682624"/>
              </a:xfrm>
            </p:grpSpPr>
            <p:sp>
              <p:nvSpPr>
                <p:cNvPr id="27" name="AutoShape 3">
                  <a:extLst>
                    <a:ext uri="{FF2B5EF4-FFF2-40B4-BE49-F238E27FC236}">
                      <a16:creationId xmlns:a16="http://schemas.microsoft.com/office/drawing/2014/main" id="{81EA820F-B0A1-6BD7-8784-522D274DE6A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8" name="Freeform 5">
                  <a:extLst>
                    <a:ext uri="{FF2B5EF4-FFF2-40B4-BE49-F238E27FC236}">
                      <a16:creationId xmlns:a16="http://schemas.microsoft.com/office/drawing/2014/main" id="{68DA79D9-AA4F-BF90-2639-1139D1F61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3588" y="306388"/>
                  <a:ext cx="1685926" cy="682624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A8E4146A-C741-2419-0515-19B094C72A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1" name="Freeform 7">
                  <a:extLst>
                    <a:ext uri="{FF2B5EF4-FFF2-40B4-BE49-F238E27FC236}">
                      <a16:creationId xmlns:a16="http://schemas.microsoft.com/office/drawing/2014/main" id="{FD9DE0E2-94BB-A72D-2BA9-59B0C7F886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2" name="Freeform 8">
                  <a:extLst>
                    <a:ext uri="{FF2B5EF4-FFF2-40B4-BE49-F238E27FC236}">
                      <a16:creationId xmlns:a16="http://schemas.microsoft.com/office/drawing/2014/main" id="{129F278D-1FA2-7B3F-2072-C6816BB7AC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3" name="Freeform 9">
                  <a:extLst>
                    <a:ext uri="{FF2B5EF4-FFF2-40B4-BE49-F238E27FC236}">
                      <a16:creationId xmlns:a16="http://schemas.microsoft.com/office/drawing/2014/main" id="{DE3765D6-C12A-D339-2CBF-E3E41DA907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4" name="Freeform 10">
                  <a:extLst>
                    <a:ext uri="{FF2B5EF4-FFF2-40B4-BE49-F238E27FC236}">
                      <a16:creationId xmlns:a16="http://schemas.microsoft.com/office/drawing/2014/main" id="{E403FBEB-E3CF-5907-DCA6-A290CCB073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6" name="Freeform 11">
                  <a:extLst>
                    <a:ext uri="{FF2B5EF4-FFF2-40B4-BE49-F238E27FC236}">
                      <a16:creationId xmlns:a16="http://schemas.microsoft.com/office/drawing/2014/main" id="{2B53052A-2A7E-7332-45D0-8D1D39BD7F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6675" y="476251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3F44A52E-4B9A-CC47-BE88-CBCF453694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ACAFF799-8E15-62F0-9C17-9F1B495E8E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1785C385-D8F4-0EBE-A44F-5EADE5A1E9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</p:grpSp>
          <p:grpSp>
            <p:nvGrpSpPr>
              <p:cNvPr id="15" name="PP Logo">
                <a:extLst>
                  <a:ext uri="{FF2B5EF4-FFF2-40B4-BE49-F238E27FC236}">
                    <a16:creationId xmlns:a16="http://schemas.microsoft.com/office/drawing/2014/main" id="{AD184B0E-96EB-6C50-3755-824AD2D2A45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6" name="AutoShape 3">
                  <a:extLst>
                    <a:ext uri="{FF2B5EF4-FFF2-40B4-BE49-F238E27FC236}">
                      <a16:creationId xmlns:a16="http://schemas.microsoft.com/office/drawing/2014/main" id="{D46DCC2A-6082-36F5-E1F4-EA2018250B95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">
                  <a:extLst>
                    <a:ext uri="{FF2B5EF4-FFF2-40B4-BE49-F238E27FC236}">
                      <a16:creationId xmlns:a16="http://schemas.microsoft.com/office/drawing/2014/main" id="{302D8CD3-2395-CAEF-6EC1-AD63513D0FB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A1928012-9ED0-5D4E-551B-4EEE14C24B6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Rectangle 7">
                  <a:extLst>
                    <a:ext uri="{FF2B5EF4-FFF2-40B4-BE49-F238E27FC236}">
                      <a16:creationId xmlns:a16="http://schemas.microsoft.com/office/drawing/2014/main" id="{F4778C50-9CCA-CBEC-41C5-989297AC83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6DE0DDC8-76D7-F6FE-DE68-D2F1479641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47231-A5A3-FDFE-8E1C-40F4FF30A9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F599333-A82B-41C3-90A4-586F292C1879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E7870-C93A-F722-561D-F9FE39EE41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D1B9F-EFC7-7F08-7931-DF799C2D6F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Bildnachweis">
            <a:extLst>
              <a:ext uri="{FF2B5EF4-FFF2-40B4-BE49-F238E27FC236}">
                <a16:creationId xmlns:a16="http://schemas.microsoft.com/office/drawing/2014/main" id="{8283520C-7761-149F-C5D3-B6D4E089F680}"/>
              </a:ext>
            </a:extLst>
          </p:cNvPr>
          <p:cNvSpPr txBox="1"/>
          <p:nvPr userDrawn="1"/>
        </p:nvSpPr>
        <p:spPr>
          <a:xfrm rot="16200000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Alex Becker</a:t>
            </a:r>
          </a:p>
        </p:txBody>
      </p:sp>
      <p:sp>
        <p:nvSpPr>
          <p:cNvPr id="24" name="Textplatzhalter 34">
            <a:extLst>
              <a:ext uri="{FF2B5EF4-FFF2-40B4-BE49-F238E27FC236}">
                <a16:creationId xmlns:a16="http://schemas.microsoft.com/office/drawing/2014/main" id="{CDD09818-98A2-4172-916C-7A0F939C2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Titel 7">
            <a:extLst>
              <a:ext uri="{FF2B5EF4-FFF2-40B4-BE49-F238E27FC236}">
                <a16:creationId xmlns:a16="http://schemas.microsoft.com/office/drawing/2014/main" id="{9D1E13A0-84B8-3594-C28B-0C73A069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3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ollbil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B19591-1A9F-0C36-2055-CEB8BFD3A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0" b="117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verlay">
            <a:extLst>
              <a:ext uri="{FF2B5EF4-FFF2-40B4-BE49-F238E27FC236}">
                <a16:creationId xmlns:a16="http://schemas.microsoft.com/office/drawing/2014/main" id="{50A39761-279C-E698-DAEF-0C56B6CF3A4F}"/>
              </a:ext>
            </a:extLst>
          </p:cNvPr>
          <p:cNvGrpSpPr/>
          <p:nvPr userDrawn="1"/>
        </p:nvGrpSpPr>
        <p:grpSpPr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1B0DDB4-2C9D-DB1D-F44C-E41A2021C003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818746"/>
              <a:ext cx="12192000" cy="3220508"/>
            </a:xfrm>
            <a:prstGeom prst="rect">
              <a:avLst/>
            </a:prstGeom>
            <a:gradFill>
              <a:gsLst>
                <a:gs pos="35000">
                  <a:schemeClr val="bg1">
                    <a:lumMod val="95000"/>
                    <a:alpha val="70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C2E4100-22E2-CAFF-AB9D-D06AA0E5B875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1" name="Identitiätsleiste">
              <a:extLst>
                <a:ext uri="{FF2B5EF4-FFF2-40B4-BE49-F238E27FC236}">
                  <a16:creationId xmlns:a16="http://schemas.microsoft.com/office/drawing/2014/main" id="{68BA8511-1025-E077-957B-352BCB2CB042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54" name="Rectangle 8">
                <a:extLst>
                  <a:ext uri="{FF2B5EF4-FFF2-40B4-BE49-F238E27FC236}">
                    <a16:creationId xmlns:a16="http://schemas.microsoft.com/office/drawing/2014/main" id="{752F58C4-3505-C787-EEB3-B58683411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  <p:sp>
            <p:nvSpPr>
              <p:cNvPr id="55" name="Rectangle 16">
                <a:extLst>
                  <a:ext uri="{FF2B5EF4-FFF2-40B4-BE49-F238E27FC236}">
                    <a16:creationId xmlns:a16="http://schemas.microsoft.com/office/drawing/2014/main" id="{04D910DC-F955-5535-D50E-ED4EAED23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</p:grpSp>
        <p:grpSp>
          <p:nvGrpSpPr>
            <p:cNvPr id="12" name="Logo Group">
              <a:extLst>
                <a:ext uri="{FF2B5EF4-FFF2-40B4-BE49-F238E27FC236}">
                  <a16:creationId xmlns:a16="http://schemas.microsoft.com/office/drawing/2014/main" id="{219CDAE3-1A4B-0485-C85F-5C3E350F8B7D}"/>
                </a:ext>
              </a:extLst>
            </p:cNvPr>
            <p:cNvGrpSpPr/>
            <p:nvPr userDrawn="1"/>
          </p:nvGrpSpPr>
          <p:grpSpPr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31A5B385-2B0F-F8FF-2799-02DA9C7739BB}"/>
                  </a:ext>
                </a:extLst>
              </p:cNvPr>
              <p:cNvSpPr/>
              <p:nvPr userDrawn="1"/>
            </p:nvSpPr>
            <p:spPr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TU Da Logo">
                <a:extLst>
                  <a:ext uri="{FF2B5EF4-FFF2-40B4-BE49-F238E27FC236}">
                    <a16:creationId xmlns:a16="http://schemas.microsoft.com/office/drawing/2014/main" id="{A1C349FC-3035-F018-E3F2-9230412B298B}"/>
                  </a:ext>
                </a:extLst>
              </p:cNvPr>
              <p:cNvGrpSpPr/>
              <p:nvPr userDrawn="1"/>
            </p:nvGrpSpPr>
            <p:grpSpPr>
              <a:xfrm>
                <a:off x="9911086" y="412750"/>
                <a:ext cx="2272815" cy="910165"/>
                <a:chOff x="7454903" y="306388"/>
                <a:chExt cx="1704611" cy="682624"/>
              </a:xfrm>
            </p:grpSpPr>
            <p:sp>
              <p:nvSpPr>
                <p:cNvPr id="31" name="AutoShape 3">
                  <a:extLst>
                    <a:ext uri="{FF2B5EF4-FFF2-40B4-BE49-F238E27FC236}">
                      <a16:creationId xmlns:a16="http://schemas.microsoft.com/office/drawing/2014/main" id="{C86D78D0-3591-12EF-032C-33D18E7A817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2" name="Freeform 5">
                  <a:extLst>
                    <a:ext uri="{FF2B5EF4-FFF2-40B4-BE49-F238E27FC236}">
                      <a16:creationId xmlns:a16="http://schemas.microsoft.com/office/drawing/2014/main" id="{018F99AC-DBE8-A208-0725-A14BE4EDE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3588" y="306388"/>
                  <a:ext cx="1685926" cy="682624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3" name="Freeform 6">
                  <a:extLst>
                    <a:ext uri="{FF2B5EF4-FFF2-40B4-BE49-F238E27FC236}">
                      <a16:creationId xmlns:a16="http://schemas.microsoft.com/office/drawing/2014/main" id="{80825A20-B167-567D-B154-38135C41D9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4" name="Freeform 7">
                  <a:extLst>
                    <a:ext uri="{FF2B5EF4-FFF2-40B4-BE49-F238E27FC236}">
                      <a16:creationId xmlns:a16="http://schemas.microsoft.com/office/drawing/2014/main" id="{8FBA2709-CB48-A1B3-704B-3647372517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043C1706-F9D4-B9D5-8FDB-C6099F116F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7" name="Freeform 9">
                  <a:extLst>
                    <a:ext uri="{FF2B5EF4-FFF2-40B4-BE49-F238E27FC236}">
                      <a16:creationId xmlns:a16="http://schemas.microsoft.com/office/drawing/2014/main" id="{194727C8-8DA2-1C31-6C3E-3364480030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6742A4DD-3913-7616-BB36-9B123ABC96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1782184F-5FAE-3227-1C47-6736C86364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6675" y="476251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5859F001-8EB0-F557-F6AD-387D501E9C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52" name="Freeform 13">
                  <a:extLst>
                    <a:ext uri="{FF2B5EF4-FFF2-40B4-BE49-F238E27FC236}">
                      <a16:creationId xmlns:a16="http://schemas.microsoft.com/office/drawing/2014/main" id="{5002068A-D692-B3F1-EDFA-F41598A29F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53" name="Freeform 14">
                  <a:extLst>
                    <a:ext uri="{FF2B5EF4-FFF2-40B4-BE49-F238E27FC236}">
                      <a16:creationId xmlns:a16="http://schemas.microsoft.com/office/drawing/2014/main" id="{BB8DEC9E-62B4-A5D8-2FE3-930B682E4B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</p:grpSp>
          <p:grpSp>
            <p:nvGrpSpPr>
              <p:cNvPr id="15" name="PP Logo">
                <a:extLst>
                  <a:ext uri="{FF2B5EF4-FFF2-40B4-BE49-F238E27FC236}">
                    <a16:creationId xmlns:a16="http://schemas.microsoft.com/office/drawing/2014/main" id="{8DDF7278-EC2F-4E75-B14D-B2B3BF701B2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6" name="AutoShape 3">
                  <a:extLst>
                    <a:ext uri="{FF2B5EF4-FFF2-40B4-BE49-F238E27FC236}">
                      <a16:creationId xmlns:a16="http://schemas.microsoft.com/office/drawing/2014/main" id="{298532A3-603D-F28C-4F00-4DDB36B680C6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">
                  <a:extLst>
                    <a:ext uri="{FF2B5EF4-FFF2-40B4-BE49-F238E27FC236}">
                      <a16:creationId xmlns:a16="http://schemas.microsoft.com/office/drawing/2014/main" id="{A78509FF-3EC8-8171-41DF-52306F918ED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">
                  <a:extLst>
                    <a:ext uri="{FF2B5EF4-FFF2-40B4-BE49-F238E27FC236}">
                      <a16:creationId xmlns:a16="http://schemas.microsoft.com/office/drawing/2014/main" id="{6FC23021-A037-9D09-2487-FB6733FB3A3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Rectangle 7">
                  <a:extLst>
                    <a:ext uri="{FF2B5EF4-FFF2-40B4-BE49-F238E27FC236}">
                      <a16:creationId xmlns:a16="http://schemas.microsoft.com/office/drawing/2014/main" id="{261556B4-77A2-58A4-7006-32C803B826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Rectangle 8">
                  <a:extLst>
                    <a:ext uri="{FF2B5EF4-FFF2-40B4-BE49-F238E27FC236}">
                      <a16:creationId xmlns:a16="http://schemas.microsoft.com/office/drawing/2014/main" id="{CF442807-B960-F01A-F2C3-7F25ECA05E9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47231-A5A3-FDFE-8E1C-40F4FF30A9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F599333-A82B-41C3-90A4-586F292C1879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E7870-C93A-F722-561D-F9FE39EE41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D1B9F-EFC7-7F08-7931-DF799C2D6F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Bildnachweis">
            <a:extLst>
              <a:ext uri="{FF2B5EF4-FFF2-40B4-BE49-F238E27FC236}">
                <a16:creationId xmlns:a16="http://schemas.microsoft.com/office/drawing/2014/main" id="{826FE2D5-5A13-EDB3-8683-109168320333}"/>
              </a:ext>
            </a:extLst>
          </p:cNvPr>
          <p:cNvSpPr txBox="1"/>
          <p:nvPr userDrawn="1"/>
        </p:nvSpPr>
        <p:spPr>
          <a:xfrm rot="16200000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Thomas Ott</a:t>
            </a:r>
          </a:p>
        </p:txBody>
      </p:sp>
      <p:sp>
        <p:nvSpPr>
          <p:cNvPr id="8" name="Textplatzhalter 34">
            <a:extLst>
              <a:ext uri="{FF2B5EF4-FFF2-40B4-BE49-F238E27FC236}">
                <a16:creationId xmlns:a16="http://schemas.microsoft.com/office/drawing/2014/main" id="{4129FB26-3932-E269-E7FC-0B65D9CF1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itel 7">
            <a:extLst>
              <a:ext uri="{FF2B5EF4-FFF2-40B4-BE49-F238E27FC236}">
                <a16:creationId xmlns:a16="http://schemas.microsoft.com/office/drawing/2014/main" id="{AE290015-FA36-4C9E-38FD-41D906B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9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C872E6-D5C8-20BB-D06B-B008AAF948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E2A2C3-6B0C-432F-AC19-55BD9E2B34B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615FAE-BC89-3236-48CF-5F97554E94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7ACC3-C400-C45E-7FFA-1383063626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34">
            <a:extLst>
              <a:ext uri="{FF2B5EF4-FFF2-40B4-BE49-F238E27FC236}">
                <a16:creationId xmlns:a16="http://schemas.microsoft.com/office/drawing/2014/main" id="{21158665-E12B-AC0B-3C85-3D3407763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555AFCC-1A88-276E-5B5D-C5AA729F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20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halb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5">
            <a:extLst>
              <a:ext uri="{FF2B5EF4-FFF2-40B4-BE49-F238E27FC236}">
                <a16:creationId xmlns:a16="http://schemas.microsoft.com/office/drawing/2014/main" id="{6D6E267F-1BB7-6645-0A32-9E636D4E26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807" y="0"/>
            <a:ext cx="609600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A5387A-31DC-8759-1852-3CE67717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187" y="2457450"/>
            <a:ext cx="5678455" cy="19431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5AEB8402-D8F3-87BF-B245-E43C680EA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4187" y="4400550"/>
            <a:ext cx="5678457" cy="64928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C872E6-D5C8-20BB-D06B-B008AAF9480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186193" y="6244994"/>
            <a:ext cx="1059996" cy="212183"/>
          </a:xfrm>
        </p:spPr>
        <p:txBody>
          <a:bodyPr/>
          <a:lstStyle/>
          <a:p>
            <a:fld id="{40E2A2C3-6B0C-432F-AC19-55BD9E2B34B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615FAE-BC89-3236-48CF-5F97554E94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0" y="6457177"/>
            <a:ext cx="4968000" cy="21218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7ACC3-C400-C45E-7FFA-1383063626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5" name="Identitiätsleiste">
            <a:extLst>
              <a:ext uri="{FF2B5EF4-FFF2-40B4-BE49-F238E27FC236}">
                <a16:creationId xmlns:a16="http://schemas.microsoft.com/office/drawing/2014/main" id="{A72FA562-6EC8-D8D1-E3BF-C5EC50B98826}"/>
              </a:ext>
            </a:extLst>
          </p:cNvPr>
          <p:cNvGrpSpPr/>
          <p:nvPr userDrawn="1"/>
        </p:nvGrpSpPr>
        <p:grpSpPr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DF491689-4CB6-7ED3-8595-45BE7A7E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822B150-714A-742B-EB93-88F106EC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grpSp>
        <p:nvGrpSpPr>
          <p:cNvPr id="48" name="Logo Group">
            <a:extLst>
              <a:ext uri="{FF2B5EF4-FFF2-40B4-BE49-F238E27FC236}">
                <a16:creationId xmlns:a16="http://schemas.microsoft.com/office/drawing/2014/main" id="{0273ADA3-8D74-0ACC-61E1-3D2EFCE70DBB}"/>
              </a:ext>
            </a:extLst>
          </p:cNvPr>
          <p:cNvGrpSpPr/>
          <p:nvPr userDrawn="1"/>
        </p:nvGrpSpPr>
        <p:grpSpPr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E8DAD04-CFD9-B7A9-8AE4-17F494968922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TU Da Logo">
              <a:extLst>
                <a:ext uri="{FF2B5EF4-FFF2-40B4-BE49-F238E27FC236}">
                  <a16:creationId xmlns:a16="http://schemas.microsoft.com/office/drawing/2014/main" id="{4042CE1D-8ACB-07AC-D27F-1795BDAE2F07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57" name="AutoShape 3">
                <a:extLst>
                  <a:ext uri="{FF2B5EF4-FFF2-40B4-BE49-F238E27FC236}">
                    <a16:creationId xmlns:a16="http://schemas.microsoft.com/office/drawing/2014/main" id="{CAD3A19F-7337-B9FF-85A6-D5900C2C8A0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0639DA06-BC89-7137-42E3-92F4C1214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9" name="Freeform 6">
                <a:extLst>
                  <a:ext uri="{FF2B5EF4-FFF2-40B4-BE49-F238E27FC236}">
                    <a16:creationId xmlns:a16="http://schemas.microsoft.com/office/drawing/2014/main" id="{333C7E41-78C5-FE93-F51D-BD66E11D91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6E8E1A1B-31CC-23F2-143C-9DBD27CC82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1" name="Freeform 8">
                <a:extLst>
                  <a:ext uri="{FF2B5EF4-FFF2-40B4-BE49-F238E27FC236}">
                    <a16:creationId xmlns:a16="http://schemas.microsoft.com/office/drawing/2014/main" id="{A2C5DB4E-7C80-24C6-D32D-C9D75C8E74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35C0C250-E86D-8160-278F-D521BFC798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id="{A21AE6D5-9F41-B1CB-2615-8F93585782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id="{1722B76D-BD7E-A5C4-DE3A-F99A29F581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5" name="Freeform 12">
                <a:extLst>
                  <a:ext uri="{FF2B5EF4-FFF2-40B4-BE49-F238E27FC236}">
                    <a16:creationId xmlns:a16="http://schemas.microsoft.com/office/drawing/2014/main" id="{E9A94540-66BF-D931-D2F2-F1FBD2BFFC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6" name="Freeform 13">
                <a:extLst>
                  <a:ext uri="{FF2B5EF4-FFF2-40B4-BE49-F238E27FC236}">
                    <a16:creationId xmlns:a16="http://schemas.microsoft.com/office/drawing/2014/main" id="{C1430E9E-D078-31A9-0819-1B37C34CEE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7" name="Freeform 14">
                <a:extLst>
                  <a:ext uri="{FF2B5EF4-FFF2-40B4-BE49-F238E27FC236}">
                    <a16:creationId xmlns:a16="http://schemas.microsoft.com/office/drawing/2014/main" id="{179EFBBA-E3BE-B7AB-F495-0DE243D0A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51" name="PP Logo">
              <a:extLst>
                <a:ext uri="{FF2B5EF4-FFF2-40B4-BE49-F238E27FC236}">
                  <a16:creationId xmlns:a16="http://schemas.microsoft.com/office/drawing/2014/main" id="{D6978CBF-4C77-6DC3-C12E-53AA3DECAC3F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52" name="AutoShape 3">
                <a:extLst>
                  <a:ext uri="{FF2B5EF4-FFF2-40B4-BE49-F238E27FC236}">
                    <a16:creationId xmlns:a16="http://schemas.microsoft.com/office/drawing/2014/main" id="{03AD9CEE-C6F9-A816-1E8F-7E5B24A5187B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FFE1ABEA-80EC-8251-E60D-6155792E037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BCAC57F2-1B93-ABCE-592C-F279B4F91C0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Rectangle 7">
                <a:extLst>
                  <a:ext uri="{FF2B5EF4-FFF2-40B4-BE49-F238E27FC236}">
                    <a16:creationId xmlns:a16="http://schemas.microsoft.com/office/drawing/2014/main" id="{FE88F82A-D9FC-036B-FEDD-597C3CB06A7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Rectangle 8">
                <a:extLst>
                  <a:ext uri="{FF2B5EF4-FFF2-40B4-BE49-F238E27FC236}">
                    <a16:creationId xmlns:a16="http://schemas.microsoft.com/office/drawing/2014/main" id="{ACF27B9B-0BD2-1153-9F6D-4614A09E1A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491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38F38A5-8548-8993-C893-E72BEBDD47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808163"/>
            <a:ext cx="12192000" cy="50498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5AEB8402-D8F3-87BF-B245-E43C680EA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4400550"/>
            <a:ext cx="12191999" cy="639763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0" rIns="1800000"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C872E6-D5C8-20BB-D06B-B008AAF948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E2A2C3-6B0C-432F-AC19-55BD9E2B34B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615FAE-BC89-3236-48CF-5F97554E94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7ACC3-C400-C45E-7FFA-1383063626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Titel 7">
            <a:extLst>
              <a:ext uri="{FF2B5EF4-FFF2-40B4-BE49-F238E27FC236}">
                <a16:creationId xmlns:a16="http://schemas.microsoft.com/office/drawing/2014/main" id="{D09EF6D6-CA7B-5FA1-754E-B8439057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05150"/>
            <a:ext cx="12192000" cy="1295401"/>
          </a:xfrm>
          <a:solidFill>
            <a:schemeClr val="bg1">
              <a:lumMod val="95000"/>
              <a:alpha val="90000"/>
            </a:schemeClr>
          </a:solidFill>
        </p:spPr>
        <p:txBody>
          <a:bodyPr lIns="1080000" rIns="1080000"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0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A3E3309-3C5A-28A0-0461-BCCBEA5659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820646"/>
            <a:ext cx="9600640" cy="45357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BB11E0-FA44-9080-8B02-C2D291A1D4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9CA4A4-481D-4515-8658-60CC5298CA63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0F3407-30DF-1ED9-55EA-38ADA866F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Department of Computer Science | Laboratory for Parallel Programming | Marcus 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767FA9-2B41-7581-BE3E-F2014B7BD2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645037E-6B08-24B3-F268-5AFCFF47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schmal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38F38A5-8548-8993-C893-E72BEBDD47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090863"/>
            <a:ext cx="12192000" cy="3767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C872E6-D5C8-20BB-D06B-B008AAF948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E2A2C3-6B0C-432F-AC19-55BD9E2B34B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615FAE-BC89-3236-48CF-5F97554E94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7ACC3-C400-C45E-7FFA-1383063626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07E1114A-23E6-C416-1456-A1CFD061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515526"/>
            <a:ext cx="8843997" cy="19431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1" name="Textplatzhalter 34">
            <a:extLst>
              <a:ext uri="{FF2B5EF4-FFF2-40B4-BE49-F238E27FC236}">
                <a16:creationId xmlns:a16="http://schemas.microsoft.com/office/drawing/2014/main" id="{9F008CD5-2D33-71F7-FFF3-21A2890CD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2000" y="2466021"/>
            <a:ext cx="8856862" cy="622726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72749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578" y="5049839"/>
            <a:ext cx="9613899" cy="129540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CE0C401-1EB9-CE17-F500-59C02639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07830"/>
            <a:ext cx="9613900" cy="11420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6BB03E-0061-9D9B-6D3E-BC032798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05BB-C381-4F03-BDED-9F426FFC0CF6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FAA3C-EBF4-8AF2-0D3A-3391A9A8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3C778-9459-7D87-5C72-452EA0DA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43137" y="5196996"/>
            <a:ext cx="7705725" cy="4876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 b="1"/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43138" y="1173403"/>
            <a:ext cx="7705723" cy="38764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43136" y="5684598"/>
            <a:ext cx="7705725" cy="4876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1A54CAB-26BF-660D-E733-B52829F4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AD9C-4160-4FF8-A623-296897A149E4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E6A587F-3B38-B0A4-9A36-E43D92E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3DFEE6-7F04-2204-E7E0-EB531C98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808163"/>
            <a:ext cx="121920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8B2AFD-C72F-597D-7949-0ECF06E6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5322-1898-475F-B047-8AE3C46DCFF4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FD074A-D6BB-D37B-DE25-427E9B6C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D92EC20-FBC6-E2ED-60F1-9E0CDC35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696609-608D-CA43-1F83-39A7A8BC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9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6907B9-CA4E-FC8A-2E9D-ECF308A4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D2B9-4D18-4E12-88F8-95CDF224151B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B3749-3784-DC7D-E788-4E80C3B8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DDB200-F95E-8215-7405-E2AEE474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Icon Anführungszeichen">
            <a:extLst>
              <a:ext uri="{FF2B5EF4-FFF2-40B4-BE49-F238E27FC236}">
                <a16:creationId xmlns:a16="http://schemas.microsoft.com/office/drawing/2014/main" id="{49CEF4E8-DC5E-F0A4-B40F-24B08C259A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35360" y="1236662"/>
            <a:ext cx="2336800" cy="2019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753B07-0226-C7AE-4A58-634E69F7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2133600"/>
            <a:ext cx="10008000" cy="29162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05D5C91-B2C8-2FD1-A28A-F6D486FF2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3139" y="5049838"/>
            <a:ext cx="7705724" cy="6477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  <a:lvl2pPr marL="1588" indent="0" algn="ctr">
              <a:buNone/>
              <a:defRPr sz="1400">
                <a:solidFill>
                  <a:schemeClr val="bg2"/>
                </a:solidFill>
              </a:defRPr>
            </a:lvl2pPr>
            <a:lvl3pPr algn="ctr">
              <a:defRPr sz="1400">
                <a:solidFill>
                  <a:schemeClr val="bg2"/>
                </a:solidFill>
              </a:defRPr>
            </a:lvl3pPr>
            <a:lvl4pPr algn="ctr">
              <a:defRPr sz="1400">
                <a:solidFill>
                  <a:schemeClr val="bg2"/>
                </a:solidFill>
              </a:defRPr>
            </a:lvl4pPr>
            <a:lvl5pPr algn="ctr"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741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07ACE-69CA-BCBB-BCEC-B72B36E6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51B378-C9CE-B5EF-A78F-DE461BD6B5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5" b="3090"/>
          <a:stretch/>
        </p:blipFill>
        <p:spPr>
          <a:xfrm>
            <a:off x="4753001" y="1181101"/>
            <a:ext cx="7438999" cy="5676900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C5F6E3C-F972-5ADE-30FC-F67105EFA7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37325" y="2012950"/>
            <a:ext cx="5187950" cy="2911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43B01F-3FAD-2247-E318-DF3F8BBF6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4CC3F-0CAD-ED6F-BDBA-26C380B3CB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C0D2B9-4D18-4E12-88F8-95CDF224151B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2D90448-8CA5-2F46-93A6-1C65E8776C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0DBB1DD-43BF-ECD9-9459-02E285CB35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59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invertie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A3E3309-3C5A-28A0-0461-BCCBEA5659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820646"/>
            <a:ext cx="9600640" cy="45357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BB11E0-FA44-9080-8B02-C2D291A1D4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CA4A4-481D-4515-8658-60CC5298CA63}" type="datetime3">
              <a:rPr lang="en-US" smtClean="0"/>
              <a:pPr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0F3407-30DF-1ED9-55EA-38ADA866F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767FA9-2B41-7581-BE3E-F2014B7BD2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645037E-6B08-24B3-F268-5AFCFF47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2FD2D5E-4523-B01B-8C58-674108C775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3200" cy="144463"/>
          </a:xfrm>
          <a:prstGeom prst="rect">
            <a:avLst/>
          </a:prstGeom>
          <a:solidFill>
            <a:srgbClr val="CC4C0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F5093C7C-B7E3-0D49-5378-559AABE9AF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169200"/>
            <a:ext cx="12193200" cy="1428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grpSp>
        <p:nvGrpSpPr>
          <p:cNvPr id="24" name="Logo Group">
            <a:extLst>
              <a:ext uri="{FF2B5EF4-FFF2-40B4-BE49-F238E27FC236}">
                <a16:creationId xmlns:a16="http://schemas.microsoft.com/office/drawing/2014/main" id="{97BE7B7D-197E-CFFF-DE0D-FC0C0BAA4D73}"/>
              </a:ext>
            </a:extLst>
          </p:cNvPr>
          <p:cNvGrpSpPr/>
          <p:nvPr userDrawn="1"/>
        </p:nvGrpSpPr>
        <p:grpSpPr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CD477C6-4F9F-3ED0-A6A8-B3235C4A8229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TU Da Logo">
              <a:extLst>
                <a:ext uri="{FF2B5EF4-FFF2-40B4-BE49-F238E27FC236}">
                  <a16:creationId xmlns:a16="http://schemas.microsoft.com/office/drawing/2014/main" id="{E908934E-69B0-AA27-725E-5FFBB7FCADC2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33" name="AutoShape 3">
                <a:extLst>
                  <a:ext uri="{FF2B5EF4-FFF2-40B4-BE49-F238E27FC236}">
                    <a16:creationId xmlns:a16="http://schemas.microsoft.com/office/drawing/2014/main" id="{89B6ABD2-A44F-6CE5-EBC4-22E246D05DA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167B977A-64FD-347F-8F94-C018002FC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7B2DC221-00B7-11B4-8DDD-1E2532E043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E71893F5-3364-5EBE-CF66-84FC40D0EB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BFBA0A94-7019-F30C-1478-8789D8E744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A9EB16EA-B675-30A3-B0C4-EEA5276068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37DC1C37-DCE4-0379-469B-316F18EC74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5383B00B-4935-07A6-7151-6F7755383C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D18D90BA-C96E-27CA-B4A6-CF3536A50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F20618AB-D314-1658-F6E8-60F3B29150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8FED8550-E342-3A5A-A9FE-DA55FC6410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27" name="PP Logo">
              <a:extLst>
                <a:ext uri="{FF2B5EF4-FFF2-40B4-BE49-F238E27FC236}">
                  <a16:creationId xmlns:a16="http://schemas.microsoft.com/office/drawing/2014/main" id="{340AA0B2-C8DF-B86F-D92A-33EDE89381A3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4F209CCF-54BC-5CB3-A71E-4C14884F1717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1519B517-F858-AD53-B2D3-3D93604CF3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4E6FE28F-D28B-FF56-066D-F70EE05E407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Rectangle 7">
                <a:extLst>
                  <a:ext uri="{FF2B5EF4-FFF2-40B4-BE49-F238E27FC236}">
                    <a16:creationId xmlns:a16="http://schemas.microsoft.com/office/drawing/2014/main" id="{72284BFA-4182-24BC-D999-DF2417DDBB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7F6F8126-4860-42FF-1424-2223F64659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87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7816" y="1820646"/>
            <a:ext cx="5679222" cy="4524592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ADE19C-DF6E-272F-5FFC-8A1E8CAA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829C-A849-481C-97E3-56EC93A40B70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D648F-0430-2236-4934-D959FDE3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E828B3-E81B-EFE6-7FF8-78670CC8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2" y="2447924"/>
            <a:ext cx="5689030" cy="3908425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7816" y="2447924"/>
            <a:ext cx="5679222" cy="389731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ADE19C-DF6E-272F-5FFC-8A1E8CAA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829C-A849-481C-97E3-56EC93A40B70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D648F-0430-2236-4934-D959FDE3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E828B3-E81B-EFE6-7FF8-78670CC8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413F63B-C3E4-7548-36AD-766F409B3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820863"/>
            <a:ext cx="5689600" cy="627062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74F9D5D5-9CC8-D881-BFF4-28696359F4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7816" y="1820862"/>
            <a:ext cx="5689600" cy="627062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8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7685CAC-8EDA-B6F1-D571-46CB797ED0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820646"/>
            <a:ext cx="6096000" cy="4524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752841-50CE-DA79-99BE-AE8A4E3B7E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C36E21-7F15-4BFB-A83C-85CE432E177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5BC1BC-97D0-8516-BAC9-D21E565A7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467A28-31A6-F0CC-667B-6F289C817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7A4AB67-08EE-945D-22CF-1B69B17A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5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7685CAC-8EDA-B6F1-D571-46CB797ED0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807" y="1820646"/>
            <a:ext cx="6096000" cy="4524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9800DC-24E2-CCAE-CF74-D7F49EC37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343772-5FC7-4043-A76B-39D1FFD90C9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EB10B-786F-8ECF-AA9D-4FF4DBC18D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3AA91E-C984-0B1D-9E2F-053C6B3A89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F992274D-B511-F2C7-956E-D48BA1B8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7816" y="1820646"/>
            <a:ext cx="5679222" cy="4524592"/>
          </a:xfrm>
        </p:spPr>
        <p:txBody>
          <a:bodyPr/>
          <a:lstStyle>
            <a:lvl1pPr marL="266700" indent="-266700">
              <a:defRPr lang="de-DE" noProof="0" dirty="0"/>
            </a:lvl1pPr>
            <a:lvl2pPr>
              <a:defRPr lang="de-DE" noProof="0" dirty="0"/>
            </a:lvl2pPr>
            <a:lvl3pPr>
              <a:defRPr lang="de-DE" noProof="0" dirty="0"/>
            </a:lvl3pPr>
            <a:lvl4pPr>
              <a:defRPr lang="de-DE" noProof="0" dirty="0"/>
            </a:lvl4pPr>
            <a:lvl5pPr>
              <a:defRPr lang="en-US" noProof="0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23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groß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82" y="548680"/>
            <a:ext cx="5683010" cy="1271966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7685CAC-8EDA-B6F1-D571-46CB797ED0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752841-50CE-DA79-99BE-AE8A4E3B7E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C36E21-7F15-4BFB-A83C-85CE432E177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5BC1BC-97D0-8516-BAC9-D21E565A7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467A28-31A6-F0CC-667B-6F289C817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7A4AB67-08EE-945D-22CF-1B69B17A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4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groß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816" y="548680"/>
            <a:ext cx="3758184" cy="1271966"/>
          </a:xfrm>
        </p:spPr>
        <p:txBody>
          <a:bodyPr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7685CAC-8EDA-B6F1-D571-46CB797ED0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807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9800DC-24E2-CCAE-CF74-D7F49EC37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343772-5FC7-4043-A76B-39D1FFD90C9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EB10B-786F-8ECF-AA9D-4FF4DBC18D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3AA91E-C984-0B1D-9E2F-053C6B3A89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F992274D-B511-F2C7-956E-D48BA1B8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7816" y="1820646"/>
            <a:ext cx="5679222" cy="4524592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065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B6F0DA0-03D2-A7DB-6BE3-7AE280F1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7A95F1-BD64-BF8D-C92E-77E64E2C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952C-A4F4-435A-82BE-296CC848F9F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3EA5CFF-C810-AB6A-CC03-BCB57E3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475ADC-9EF2-8375-8D92-61693CE3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0982" y="1820646"/>
            <a:ext cx="9595018" cy="452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grpSp>
        <p:nvGrpSpPr>
          <p:cNvPr id="2" name="Identitiätsleiste">
            <a:extLst>
              <a:ext uri="{FF2B5EF4-FFF2-40B4-BE49-F238E27FC236}">
                <a16:creationId xmlns:a16="http://schemas.microsoft.com/office/drawing/2014/main" id="{97918EC6-84FA-D43D-E941-94DBD9516EE0}"/>
              </a:ext>
            </a:extLst>
          </p:cNvPr>
          <p:cNvGrpSpPr/>
          <p:nvPr userDrawn="1"/>
        </p:nvGrpSpPr>
        <p:grpSpPr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8E5273CD-CE32-A822-45E2-25E07F9A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26886B96-B401-727F-7097-77E79E7CB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sp>
        <p:nvSpPr>
          <p:cNvPr id="22" name="Datumsplatzhalter 3">
            <a:extLst>
              <a:ext uri="{FF2B5EF4-FFF2-40B4-BE49-F238E27FC236}">
                <a16:creationId xmlns:a16="http://schemas.microsoft.com/office/drawing/2014/main" id="{AAEAE8F5-8A65-988B-200E-F0D616E31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457177"/>
            <a:ext cx="1080000" cy="212183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lvl1pPr algn="l">
              <a:defRPr sz="800" spc="80" baseline="0">
                <a:solidFill>
                  <a:schemeClr val="bg2"/>
                </a:solidFill>
              </a:defRPr>
            </a:lvl1pPr>
          </a:lstStyle>
          <a:p>
            <a:fld id="{63C0D2B9-4D18-4E12-88F8-95CDF224151B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24" name="Fußzeilenplatzhalter 1">
            <a:extLst>
              <a:ext uri="{FF2B5EF4-FFF2-40B4-BE49-F238E27FC236}">
                <a16:creationId xmlns:a16="http://schemas.microsoft.com/office/drawing/2014/main" id="{E2BAF475-600C-1A27-59EA-098F54BFB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6000" y="6457177"/>
            <a:ext cx="9360000" cy="212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spc="3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Department of Computer Science | Laboratory for Parallel Programming | Marcus Ritter</a:t>
            </a:r>
            <a:endParaRPr lang="de-DE" dirty="0"/>
          </a:p>
        </p:txBody>
      </p:sp>
      <p:sp>
        <p:nvSpPr>
          <p:cNvPr id="26" name="Titelplatzhalter 25">
            <a:extLst>
              <a:ext uri="{FF2B5EF4-FFF2-40B4-BE49-F238E27FC236}">
                <a16:creationId xmlns:a16="http://schemas.microsoft.com/office/drawing/2014/main" id="{4A5795A0-F831-4AC2-CC2B-76571DF3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82" y="548680"/>
            <a:ext cx="9595018" cy="1271966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zweite Zeile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6B1317E-C183-FE92-1AF6-920D02E75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7851" y="6457177"/>
            <a:ext cx="491571" cy="212183"/>
          </a:xfrm>
          <a:prstGeom prst="rect">
            <a:avLst/>
          </a:prstGeom>
        </p:spPr>
        <p:txBody>
          <a:bodyPr vert="horz" wrap="none" lIns="91440" tIns="45720" rIns="0" bIns="45720" rtlCol="0" anchor="ctr"/>
          <a:lstStyle>
            <a:lvl1pPr algn="r">
              <a:defRPr sz="800" spc="80" baseline="0">
                <a:solidFill>
                  <a:schemeClr val="bg2"/>
                </a:solidFill>
              </a:defRPr>
            </a:lvl1pPr>
          </a:lstStyle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9" name="Logo Group">
            <a:extLst>
              <a:ext uri="{FF2B5EF4-FFF2-40B4-BE49-F238E27FC236}">
                <a16:creationId xmlns:a16="http://schemas.microsoft.com/office/drawing/2014/main" id="{206592AA-691C-B930-2CCD-FCB996C2CF33}"/>
              </a:ext>
            </a:extLst>
          </p:cNvPr>
          <p:cNvGrpSpPr/>
          <p:nvPr userDrawn="1"/>
        </p:nvGrpSpPr>
        <p:grpSpPr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C7DFF23C-B5E9-60A1-DD7A-C1EDE82C0ABB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TU Da Logo">
              <a:extLst>
                <a:ext uri="{FF2B5EF4-FFF2-40B4-BE49-F238E27FC236}">
                  <a16:creationId xmlns:a16="http://schemas.microsoft.com/office/drawing/2014/main" id="{4B695316-00FD-E6E0-324A-35270E36C238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58" name="AutoShape 3">
                <a:extLst>
                  <a:ext uri="{FF2B5EF4-FFF2-40B4-BE49-F238E27FC236}">
                    <a16:creationId xmlns:a16="http://schemas.microsoft.com/office/drawing/2014/main" id="{A3E430E9-C565-35CF-21F2-61FCFDC8A56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9" name="Freeform 5">
                <a:extLst>
                  <a:ext uri="{FF2B5EF4-FFF2-40B4-BE49-F238E27FC236}">
                    <a16:creationId xmlns:a16="http://schemas.microsoft.com/office/drawing/2014/main" id="{BB2C6F98-4922-7BB4-AC99-7A8B3B7F8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0418898C-FB2D-914B-98B9-CE179A746A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C8C0B2F9-B425-F3A3-53F5-B7733242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2" name="Freeform 8">
                <a:extLst>
                  <a:ext uri="{FF2B5EF4-FFF2-40B4-BE49-F238E27FC236}">
                    <a16:creationId xmlns:a16="http://schemas.microsoft.com/office/drawing/2014/main" id="{C67AECB0-356F-A00A-E980-DB1F8D8C32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A414B88E-0BC8-9067-7978-80849A6EB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1024" name="Freeform 10">
                <a:extLst>
                  <a:ext uri="{FF2B5EF4-FFF2-40B4-BE49-F238E27FC236}">
                    <a16:creationId xmlns:a16="http://schemas.microsoft.com/office/drawing/2014/main" id="{DA059E18-4F53-52E2-E90A-D77728677A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1025" name="Freeform 11">
                <a:extLst>
                  <a:ext uri="{FF2B5EF4-FFF2-40B4-BE49-F238E27FC236}">
                    <a16:creationId xmlns:a16="http://schemas.microsoft.com/office/drawing/2014/main" id="{39E2D39E-3189-8886-9506-3BDFE1BB9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1026" name="Freeform 12">
                <a:extLst>
                  <a:ext uri="{FF2B5EF4-FFF2-40B4-BE49-F238E27FC236}">
                    <a16:creationId xmlns:a16="http://schemas.microsoft.com/office/drawing/2014/main" id="{7727BDAD-2C1A-E451-78D8-ADDB2DE16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1028" name="Freeform 13">
                <a:extLst>
                  <a:ext uri="{FF2B5EF4-FFF2-40B4-BE49-F238E27FC236}">
                    <a16:creationId xmlns:a16="http://schemas.microsoft.com/office/drawing/2014/main" id="{138A2705-C1BA-BC25-B56B-9C360F8252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1029" name="Freeform 14">
                <a:extLst>
                  <a:ext uri="{FF2B5EF4-FFF2-40B4-BE49-F238E27FC236}">
                    <a16:creationId xmlns:a16="http://schemas.microsoft.com/office/drawing/2014/main" id="{0F56E947-CE41-DFC7-E79E-E90D11FF14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52" name="PP Logo">
              <a:extLst>
                <a:ext uri="{FF2B5EF4-FFF2-40B4-BE49-F238E27FC236}">
                  <a16:creationId xmlns:a16="http://schemas.microsoft.com/office/drawing/2014/main" id="{83376E90-BDEA-6BBD-4E44-3F25745B2737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53" name="AutoShape 3">
                <a:extLst>
                  <a:ext uri="{FF2B5EF4-FFF2-40B4-BE49-F238E27FC236}">
                    <a16:creationId xmlns:a16="http://schemas.microsoft.com/office/drawing/2014/main" id="{D8CF5062-9399-4FCF-A17C-0521C093DA46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9395389C-45EB-8ED7-2477-F14A518E5A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4A0DA3BC-CDE7-3C5F-527D-77A8219F8F7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8F8F31D7-1737-4D55-87D8-1F364BADF2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Rectangle 8">
                <a:extLst>
                  <a:ext uri="{FF2B5EF4-FFF2-40B4-BE49-F238E27FC236}">
                    <a16:creationId xmlns:a16="http://schemas.microsoft.com/office/drawing/2014/main" id="{2BAFC28D-D490-B49B-6121-491C59FD7B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75" r:id="rId4"/>
    <p:sldLayoutId id="2147483658" r:id="rId5"/>
    <p:sldLayoutId id="2147483660" r:id="rId6"/>
    <p:sldLayoutId id="2147483668" r:id="rId7"/>
    <p:sldLayoutId id="2147483667" r:id="rId8"/>
    <p:sldLayoutId id="2147483654" r:id="rId9"/>
    <p:sldLayoutId id="2147483655" r:id="rId10"/>
    <p:sldLayoutId id="2147483656" r:id="rId11"/>
    <p:sldLayoutId id="2147483664" r:id="rId12"/>
    <p:sldLayoutId id="2147483649" r:id="rId13"/>
    <p:sldLayoutId id="2147483662" r:id="rId14"/>
    <p:sldLayoutId id="2147483665" r:id="rId15"/>
    <p:sldLayoutId id="2147483666" r:id="rId16"/>
    <p:sldLayoutId id="2147483661" r:id="rId17"/>
    <p:sldLayoutId id="2147483669" r:id="rId18"/>
    <p:sldLayoutId id="2147483670" r:id="rId19"/>
    <p:sldLayoutId id="2147483676" r:id="rId20"/>
    <p:sldLayoutId id="2147483651" r:id="rId21"/>
    <p:sldLayoutId id="2147483657" r:id="rId22"/>
    <p:sldLayoutId id="2147483659" r:id="rId23"/>
    <p:sldLayoutId id="2147483672" r:id="rId24"/>
    <p:sldLayoutId id="2147483673" r:id="rId25"/>
    <p:sldLayoutId id="2147483674" r:id="rId26"/>
  </p:sldLayoutIdLst>
  <p:hf hdr="0"/>
  <p:txStyles>
    <p:titleStyle>
      <a:lvl1pPr algn="l" rtl="0" eaLnBrk="1" fontAlgn="base" hangingPunct="1">
        <a:lnSpc>
          <a:spcPct val="90000"/>
        </a:lnSpc>
        <a:spcBef>
          <a:spcPts val="300"/>
        </a:spcBef>
        <a:spcAft>
          <a:spcPts val="300"/>
        </a:spcAft>
        <a:defRPr sz="4000" b="0" spc="130" baseline="0">
          <a:solidFill>
            <a:schemeClr val="tx1"/>
          </a:solidFill>
          <a:latin typeface="+mj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6700" indent="-2667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449263" indent="-2651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5042">
          <p15:clr>
            <a:srgbClr val="F26B43"/>
          </p15:clr>
        </p15:guide>
        <p15:guide id="3" pos="6267">
          <p15:clr>
            <a:srgbClr val="F26B43"/>
          </p15:clr>
        </p15:guide>
        <p15:guide id="4" pos="2638">
          <p15:clr>
            <a:srgbClr val="F26B43"/>
          </p15:clr>
        </p15:guide>
        <p15:guide id="5" pos="1413">
          <p15:clr>
            <a:srgbClr val="F26B43"/>
          </p15:clr>
        </p15:guide>
        <p15:guide id="6" pos="211">
          <p15:clr>
            <a:srgbClr val="F26B43"/>
          </p15:clr>
        </p15:guide>
        <p15:guide id="7" orient="horz" pos="2364">
          <p15:clr>
            <a:srgbClr val="F26B43"/>
          </p15:clr>
        </p15:guide>
        <p15:guide id="8" orient="horz" pos="1071">
          <p15:clr>
            <a:srgbClr val="F26B43"/>
          </p15:clr>
        </p15:guide>
        <p15:guide id="9" orient="horz" pos="1139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2" pos="7469">
          <p15:clr>
            <a:srgbClr val="F26B43"/>
          </p15:clr>
        </p15:guide>
        <p15:guide id="13" pos="6357">
          <p15:clr>
            <a:srgbClr val="F26B43"/>
          </p15:clr>
        </p15:guide>
        <p15:guide id="14" orient="horz" pos="1956">
          <p15:clr>
            <a:srgbClr val="F26B43"/>
          </p15:clr>
        </p15:guide>
        <p15:guide id="15" orient="horz" pos="1548">
          <p15:clr>
            <a:srgbClr val="F26B43"/>
          </p15:clr>
        </p15:guide>
        <p15:guide id="16" orient="horz" pos="2772">
          <p15:clr>
            <a:srgbClr val="F26B43"/>
          </p15:clr>
        </p15:guide>
        <p15:guide id="17" orient="horz" pos="3181">
          <p15:clr>
            <a:srgbClr val="F26B43"/>
          </p15:clr>
        </p15:guide>
        <p15:guide id="18" orient="horz" pos="3589">
          <p15:clr>
            <a:srgbClr val="F26B43"/>
          </p15:clr>
        </p15:guide>
        <p15:guide id="19" orient="horz" pos="7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8B5752-B945-C24C-213A-34228537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Synthetic &amp; Case Study Evaluation Results</a:t>
            </a:r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287BA7B-9097-945E-91A1-1CC4B007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 Measurement Point Selection Strategy Analysis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971008-9EBE-BF51-0AFE-D63A980B79E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5360" y="6457177"/>
            <a:ext cx="1080000" cy="212183"/>
          </a:xfrm>
        </p:spPr>
        <p:txBody>
          <a:bodyPr/>
          <a:lstStyle/>
          <a:p>
            <a:fld id="{636E952C-A4F4-435A-82BE-296CC848F9F7}" type="datetime3">
              <a:rPr lang="en-US" smtClean="0"/>
              <a:pPr/>
              <a:t>14 July 2023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B635DF-783D-2317-0DBB-1A0CCD0A16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16000" y="6457177"/>
            <a:ext cx="9360000" cy="212183"/>
          </a:xfrm>
        </p:spPr>
        <p:txBody>
          <a:bodyPr/>
          <a:lstStyle/>
          <a:p>
            <a:r>
              <a:rPr lang="en-US" dirty="0"/>
              <a:t>Department of Computer Science | Laboratory for Parallel Programming | </a:t>
            </a:r>
            <a:r>
              <a:rPr lang="en-US" dirty="0" smtClean="0"/>
              <a:t>Marcus Ritter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A92D9D-6317-1E27-921F-AF1EA56579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57851" y="6457177"/>
            <a:ext cx="491571" cy="212183"/>
          </a:xfrm>
        </p:spPr>
        <p:txBody>
          <a:bodyPr/>
          <a:lstStyle/>
          <a:p>
            <a:fld id="{90C102AE-0422-49F2-AB6F-2D341D1EB3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C0559-8959-130E-61DE-EA7F5B21DC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9A05BB-C381-4F03-BDED-9F426FFC0CF6}" type="datetime3">
              <a:rPr lang="en-US" smtClean="0"/>
              <a:pPr/>
              <a:t>14 July 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5035E8-E993-A05D-2222-789C553895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</a:t>
            </a:r>
            <a:r>
              <a:rPr lang="en-US" dirty="0" smtClean="0"/>
              <a:t>Marcus Ritter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7A091-85BF-5055-CD62-D326CD5EB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41E3681-B6E9-EA15-9B1D-BB7F9896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Table of contents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DA72F86-09F9-F0DC-4D74-44B14D69E7D6}"/>
              </a:ext>
            </a:extLst>
          </p:cNvPr>
          <p:cNvSpPr txBox="1">
            <a:spLocks/>
          </p:cNvSpPr>
          <p:nvPr/>
        </p:nvSpPr>
        <p:spPr>
          <a:xfrm>
            <a:off x="6456000" y="2663525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6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6512F3BA-3E51-667D-CA9A-8B7FAF645B73}"/>
              </a:ext>
            </a:extLst>
          </p:cNvPr>
          <p:cNvSpPr txBox="1">
            <a:spLocks/>
          </p:cNvSpPr>
          <p:nvPr/>
        </p:nvSpPr>
        <p:spPr>
          <a:xfrm>
            <a:off x="6456000" y="3383644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7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306C3F4-97B2-D8E7-758E-E0DCB740F1D1}"/>
              </a:ext>
            </a:extLst>
          </p:cNvPr>
          <p:cNvSpPr txBox="1">
            <a:spLocks/>
          </p:cNvSpPr>
          <p:nvPr/>
        </p:nvSpPr>
        <p:spPr>
          <a:xfrm>
            <a:off x="6456000" y="4103763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8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35621237-9CFD-C7B1-9C03-D4BEB18ECA63}"/>
              </a:ext>
            </a:extLst>
          </p:cNvPr>
          <p:cNvSpPr txBox="1">
            <a:spLocks/>
          </p:cNvSpPr>
          <p:nvPr/>
        </p:nvSpPr>
        <p:spPr>
          <a:xfrm>
            <a:off x="6456000" y="4823882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9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C5D30D7B-FE0D-540F-1E72-56E2DF78ECAA}"/>
              </a:ext>
            </a:extLst>
          </p:cNvPr>
          <p:cNvSpPr txBox="1">
            <a:spLocks/>
          </p:cNvSpPr>
          <p:nvPr/>
        </p:nvSpPr>
        <p:spPr>
          <a:xfrm>
            <a:off x="6456000" y="5544000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10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4FAF6CA1-3749-7211-7346-89DB97DE2508}"/>
              </a:ext>
            </a:extLst>
          </p:cNvPr>
          <p:cNvSpPr txBox="1">
            <a:spLocks/>
          </p:cNvSpPr>
          <p:nvPr/>
        </p:nvSpPr>
        <p:spPr>
          <a:xfrm>
            <a:off x="-24000" y="2663525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1	</a:t>
            </a:r>
            <a:r>
              <a:rPr lang="en-US" sz="1600" dirty="0" smtClean="0">
                <a:latin typeface="+mn-lt"/>
                <a:ea typeface="MS PGothic" panose="020B0600070205080204" pitchFamily="34" charset="-128"/>
              </a:rPr>
              <a:t>Synthetic Evaluation</a:t>
            </a:r>
            <a:endParaRPr lang="en-US" sz="16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9BCC3651-ECFC-984D-64B5-8842EEA195B1}"/>
              </a:ext>
            </a:extLst>
          </p:cNvPr>
          <p:cNvSpPr txBox="1">
            <a:spLocks/>
          </p:cNvSpPr>
          <p:nvPr/>
        </p:nvSpPr>
        <p:spPr>
          <a:xfrm>
            <a:off x="-24000" y="3383644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2	</a:t>
            </a:r>
            <a:r>
              <a:rPr lang="en-US" sz="1600" dirty="0" smtClean="0">
                <a:latin typeface="+mn-lt"/>
                <a:ea typeface="MS PGothic" panose="020B0600070205080204" pitchFamily="34" charset="-128"/>
              </a:rPr>
              <a:t>Case Study Evaluation</a:t>
            </a:r>
            <a:endParaRPr lang="en-US" sz="16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666023A2-A367-EBFB-CAA6-38F80ED401B2}"/>
              </a:ext>
            </a:extLst>
          </p:cNvPr>
          <p:cNvSpPr txBox="1">
            <a:spLocks/>
          </p:cNvSpPr>
          <p:nvPr/>
        </p:nvSpPr>
        <p:spPr>
          <a:xfrm>
            <a:off x="-24000" y="4103763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3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8A6B0B76-A579-5849-411D-1772A0BFEA83}"/>
              </a:ext>
            </a:extLst>
          </p:cNvPr>
          <p:cNvSpPr txBox="1">
            <a:spLocks/>
          </p:cNvSpPr>
          <p:nvPr/>
        </p:nvSpPr>
        <p:spPr>
          <a:xfrm>
            <a:off x="-24000" y="4823882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4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7BF97F5-AE38-E36C-C208-A2A1E77BBF18}"/>
              </a:ext>
            </a:extLst>
          </p:cNvPr>
          <p:cNvSpPr txBox="1">
            <a:spLocks/>
          </p:cNvSpPr>
          <p:nvPr/>
        </p:nvSpPr>
        <p:spPr>
          <a:xfrm>
            <a:off x="-24000" y="5544000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5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</p:spTree>
    <p:extLst>
      <p:ext uri="{BB962C8B-B14F-4D97-AF65-F5344CB8AC3E}">
        <p14:creationId xmlns:p14="http://schemas.microsoft.com/office/powerpoint/2010/main" val="277727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161144-426B-C733-911E-3401B05B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6E952C-A4F4-435A-82BE-296CC848F9F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782236-482E-C4F3-2109-B3C431DD3B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</a:t>
            </a:r>
            <a:r>
              <a:rPr lang="en-US" dirty="0" smtClean="0"/>
              <a:t>Marcus Ritter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709314-5013-DD11-0B61-DF3257276D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7182CA-2833-A437-96AC-F98728C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Synthetic Evaluation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506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161144-426B-C733-911E-3401B05B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6E952C-A4F4-435A-82BE-296CC848F9F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782236-482E-C4F3-2109-B3C431DD3B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</a:t>
            </a:r>
            <a:r>
              <a:rPr lang="en-US" dirty="0" smtClean="0"/>
              <a:t>Marcus Ritter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709314-5013-DD11-0B61-DF3257276D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7182CA-2833-A437-96AC-F98728C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Synthetic </a:t>
            </a:r>
            <a:r>
              <a:rPr lang="en-US" sz="2800" dirty="0" smtClean="0"/>
              <a:t>Evaluation – Model Accuracy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1400" dirty="0" smtClean="0"/>
              <a:t>2 Model Parameter &amp; 1% Noise</a:t>
            </a:r>
            <a:endParaRPr lang="en-US" sz="28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5"/>
          <a:stretch/>
        </p:blipFill>
        <p:spPr>
          <a:xfrm>
            <a:off x="594334" y="1512927"/>
            <a:ext cx="3513772" cy="23729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/>
          <a:stretch/>
        </p:blipFill>
        <p:spPr>
          <a:xfrm>
            <a:off x="6215497" y="4035104"/>
            <a:ext cx="3513772" cy="235969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0"/>
          <a:stretch/>
        </p:blipFill>
        <p:spPr>
          <a:xfrm>
            <a:off x="594334" y="4035136"/>
            <a:ext cx="3513772" cy="235942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5"/>
          <a:stretch/>
        </p:blipFill>
        <p:spPr>
          <a:xfrm>
            <a:off x="6215497" y="1512927"/>
            <a:ext cx="3513772" cy="234691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 rot="16200000">
            <a:off x="-380271" y="2480022"/>
            <a:ext cx="1685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5% Accuracy Bucket</a:t>
            </a:r>
            <a:endParaRPr lang="en-US" sz="1050" b="1" dirty="0"/>
          </a:p>
        </p:txBody>
      </p:sp>
      <p:sp>
        <p:nvSpPr>
          <p:cNvPr id="17" name="Abgerundetes Rechteck 16"/>
          <p:cNvSpPr/>
          <p:nvPr/>
        </p:nvSpPr>
        <p:spPr>
          <a:xfrm>
            <a:off x="4108106" y="1930043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GPR, hybrid strategy outperform the ge</a:t>
            </a:r>
            <a:r>
              <a:rPr lang="en-US" sz="800" dirty="0" smtClean="0"/>
              <a:t>neric strategy using small modeling budgets &lt;20%</a:t>
            </a:r>
            <a:endParaRPr lang="en-US" sz="800" dirty="0"/>
          </a:p>
        </p:txBody>
      </p:sp>
      <p:cxnSp>
        <p:nvCxnSpPr>
          <p:cNvPr id="18" name="Gerade Verbindung mit Pfeil 17"/>
          <p:cNvCxnSpPr>
            <a:stCxn id="17" idx="1"/>
          </p:cNvCxnSpPr>
          <p:nvPr/>
        </p:nvCxnSpPr>
        <p:spPr>
          <a:xfrm flipH="1">
            <a:off x="1415360" y="2255283"/>
            <a:ext cx="2692746" cy="351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 rot="16200000">
            <a:off x="-380271" y="4852986"/>
            <a:ext cx="1685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10% Accuracy Bucket</a:t>
            </a:r>
            <a:endParaRPr lang="en-US" sz="1050" b="1" dirty="0"/>
          </a:p>
        </p:txBody>
      </p:sp>
      <p:sp>
        <p:nvSpPr>
          <p:cNvPr id="15" name="Textfeld 14"/>
          <p:cNvSpPr txBox="1"/>
          <p:nvPr/>
        </p:nvSpPr>
        <p:spPr>
          <a:xfrm rot="16200000">
            <a:off x="5245949" y="2403822"/>
            <a:ext cx="1685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15</a:t>
            </a:r>
            <a:r>
              <a:rPr lang="en-US" sz="1050" b="1" dirty="0" smtClean="0"/>
              <a:t>% </a:t>
            </a:r>
            <a:r>
              <a:rPr lang="en-US" sz="1050" b="1" dirty="0" smtClean="0"/>
              <a:t>Accuracy Bucket</a:t>
            </a:r>
            <a:endParaRPr lang="en-US" sz="1050" b="1" dirty="0"/>
          </a:p>
        </p:txBody>
      </p:sp>
      <p:sp>
        <p:nvSpPr>
          <p:cNvPr id="19" name="Textfeld 18"/>
          <p:cNvSpPr txBox="1"/>
          <p:nvPr/>
        </p:nvSpPr>
        <p:spPr>
          <a:xfrm rot="16200000">
            <a:off x="5247821" y="4924012"/>
            <a:ext cx="1696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20% </a:t>
            </a:r>
            <a:r>
              <a:rPr lang="en-US" sz="1050" b="1" dirty="0" smtClean="0"/>
              <a:t>Accuracy Bucket</a:t>
            </a:r>
            <a:endParaRPr lang="en-US" sz="1050" b="1" dirty="0"/>
          </a:p>
        </p:txBody>
      </p:sp>
      <p:sp>
        <p:nvSpPr>
          <p:cNvPr id="21" name="Abgerundetes Rechteck 20"/>
          <p:cNvSpPr/>
          <p:nvPr/>
        </p:nvSpPr>
        <p:spPr>
          <a:xfrm>
            <a:off x="9729269" y="2043236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turning point is always at about 20% modeling budget</a:t>
            </a:r>
            <a:endParaRPr lang="en-US" sz="8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4108106" y="4297759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results look like that because the functions for each </a:t>
            </a:r>
            <a:r>
              <a:rPr lang="en-US" sz="800" dirty="0"/>
              <a:t>evaluation run (budget) </a:t>
            </a:r>
            <a:r>
              <a:rPr lang="en-US" sz="800" dirty="0" smtClean="0"/>
              <a:t>are randomly chosen, i.e., are different</a:t>
            </a:r>
            <a:endParaRPr lang="en-US" sz="8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9721894" y="4315096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bigger the accuracy bucket, the better the model accuracy for all strategies</a:t>
            </a:r>
            <a:endParaRPr lang="en-US" sz="800" dirty="0"/>
          </a:p>
        </p:txBody>
      </p:sp>
      <p:cxnSp>
        <p:nvCxnSpPr>
          <p:cNvPr id="24" name="Gerade Verbindung mit Pfeil 23"/>
          <p:cNvCxnSpPr>
            <a:stCxn id="23" idx="1"/>
          </p:cNvCxnSpPr>
          <p:nvPr/>
        </p:nvCxnSpPr>
        <p:spPr>
          <a:xfrm flipH="1">
            <a:off x="6953250" y="4640336"/>
            <a:ext cx="2768644" cy="264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9721893" y="5214848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bigger the accuracy bucket, the more the GPR, hybrid strategy outperforms the generic strategy</a:t>
            </a:r>
            <a:endParaRPr lang="en-US" sz="800" dirty="0"/>
          </a:p>
        </p:txBody>
      </p:sp>
      <p:cxnSp>
        <p:nvCxnSpPr>
          <p:cNvPr id="26" name="Gerade Verbindung mit Pfeil 25"/>
          <p:cNvCxnSpPr>
            <a:stCxn id="25" idx="1"/>
          </p:cNvCxnSpPr>
          <p:nvPr/>
        </p:nvCxnSpPr>
        <p:spPr>
          <a:xfrm flipH="1" flipV="1">
            <a:off x="7023100" y="5290816"/>
            <a:ext cx="2698793" cy="249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1" idx="1"/>
          </p:cNvCxnSpPr>
          <p:nvPr/>
        </p:nvCxnSpPr>
        <p:spPr>
          <a:xfrm flipH="1" flipV="1">
            <a:off x="7277100" y="2160218"/>
            <a:ext cx="2452169" cy="2082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4108106" y="5214848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For this experiment, the GPR and hybrid strategy perform almost identically</a:t>
            </a:r>
            <a:endParaRPr lang="en-US" sz="800" dirty="0"/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1816100" y="4904453"/>
            <a:ext cx="2292006" cy="635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fik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80" y="3258775"/>
            <a:ext cx="1072086" cy="950838"/>
          </a:xfrm>
          <a:prstGeom prst="rect">
            <a:avLst/>
          </a:prstGeom>
        </p:spPr>
      </p:pic>
      <p:sp>
        <p:nvSpPr>
          <p:cNvPr id="40" name="Ellipse 39"/>
          <p:cNvSpPr/>
          <p:nvPr/>
        </p:nvSpPr>
        <p:spPr>
          <a:xfrm>
            <a:off x="3352800" y="4148513"/>
            <a:ext cx="322629" cy="2913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r Verbinder 41"/>
          <p:cNvCxnSpPr>
            <a:stCxn id="40" idx="0"/>
          </p:cNvCxnSpPr>
          <p:nvPr/>
        </p:nvCxnSpPr>
        <p:spPr>
          <a:xfrm flipV="1">
            <a:off x="3514115" y="3527035"/>
            <a:ext cx="486424" cy="62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40" idx="5"/>
            <a:endCxn id="39" idx="2"/>
          </p:cNvCxnSpPr>
          <p:nvPr/>
        </p:nvCxnSpPr>
        <p:spPr>
          <a:xfrm flipV="1">
            <a:off x="3628181" y="4209613"/>
            <a:ext cx="843842" cy="187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2" idx="0"/>
          </p:cNvCxnSpPr>
          <p:nvPr/>
        </p:nvCxnSpPr>
        <p:spPr>
          <a:xfrm flipH="1" flipV="1">
            <a:off x="4838397" y="4089461"/>
            <a:ext cx="60818" cy="208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4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161144-426B-C733-911E-3401B05B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6E952C-A4F4-435A-82BE-296CC848F9F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782236-482E-C4F3-2109-B3C431DD3B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</a:t>
            </a:r>
            <a:r>
              <a:rPr lang="en-US" dirty="0" smtClean="0"/>
              <a:t>Marcus Ritter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709314-5013-DD11-0B61-DF3257276D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7182CA-2833-A437-96AC-F98728C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Synthetic </a:t>
            </a:r>
            <a:r>
              <a:rPr lang="en-US" sz="2800" dirty="0" smtClean="0"/>
              <a:t>Evaluation – Model Cost</a:t>
            </a: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1400" dirty="0" smtClean="0"/>
              <a:t>2 Model Parameter &amp; 1% Noise</a:t>
            </a:r>
            <a:endParaRPr lang="en-US" sz="28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7682578" y="1820646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GPR, hybrid strategy outperform the ge</a:t>
            </a:r>
            <a:r>
              <a:rPr lang="en-US" sz="800" dirty="0" smtClean="0"/>
              <a:t>neric strategy using small modeling budgets &lt;20%</a:t>
            </a:r>
            <a:endParaRPr lang="en-US" sz="8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7682578" y="4188362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results look like that because the functions for each </a:t>
            </a:r>
            <a:r>
              <a:rPr lang="en-US" sz="800" dirty="0"/>
              <a:t>evaluation run (budget) </a:t>
            </a:r>
            <a:r>
              <a:rPr lang="en-US" sz="800" dirty="0" smtClean="0"/>
              <a:t>are randomly chosen, i.e., are different</a:t>
            </a:r>
            <a:endParaRPr lang="en-US" sz="8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682578" y="5105451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For this experiment, the GPR and hybrid strategy perform almost identically</a:t>
            </a:r>
            <a:endParaRPr lang="en-US" sz="800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 flipV="1">
            <a:off x="6350000" y="5528829"/>
            <a:ext cx="2292006" cy="635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2" idx="0"/>
          </p:cNvCxnSpPr>
          <p:nvPr/>
        </p:nvCxnSpPr>
        <p:spPr>
          <a:xfrm flipH="1" flipV="1">
            <a:off x="8412869" y="3980064"/>
            <a:ext cx="60818" cy="208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8017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0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1" y="1820646"/>
            <a:ext cx="5020891" cy="376566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161144-426B-C733-911E-3401B05B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6E952C-A4F4-435A-82BE-296CC848F9F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782236-482E-C4F3-2109-B3C431DD3B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</a:t>
            </a:r>
            <a:r>
              <a:rPr lang="en-US" dirty="0" smtClean="0"/>
              <a:t>Marcus Ritter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709314-5013-DD11-0B61-DF3257276D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7182CA-2833-A437-96AC-F98728C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Synthetic </a:t>
            </a:r>
            <a:r>
              <a:rPr lang="en-US" sz="2800" dirty="0" smtClean="0"/>
              <a:t>Evaluation – Selected Points</a:t>
            </a: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1400" dirty="0" smtClean="0"/>
              <a:t>2 Model Parameter &amp; 1% Noise</a:t>
            </a:r>
            <a:endParaRPr lang="en-US" sz="28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830652" y="2600880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generic strategy uses consistently more measurement points than the GPR, hybrid strategy for all budget levels</a:t>
            </a:r>
            <a:endParaRPr lang="en-US" sz="8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6891469" y="3627366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GPR hybrid approach use the same amount of additional points for modeling</a:t>
            </a:r>
            <a:endParaRPr lang="en-US" sz="8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91468" y="4442918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Considering the used budget, the GPR, hybrid strategy use less but more expensive points</a:t>
            </a:r>
            <a:endParaRPr lang="en-US" sz="800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5518150" y="3009327"/>
            <a:ext cx="1168056" cy="311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6891468" y="5335101"/>
            <a:ext cx="1582217" cy="65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 more expensive points provide better insights, which leads to a higher model accuracy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10486981"/>
      </p:ext>
    </p:extLst>
  </p:cSld>
  <p:clrMapOvr>
    <a:masterClrMapping/>
  </p:clrMapOvr>
</p:sld>
</file>

<file path=ppt/theme/theme1.xml><?xml version="1.0" encoding="utf-8"?>
<a:theme xmlns:a="http://schemas.openxmlformats.org/drawingml/2006/main" name="PP Design 2022 16:9">
  <a:themeElements>
    <a:clrScheme name="PP Colors 202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4E06"/>
      </a:accent1>
      <a:accent2>
        <a:srgbClr val="DE9E33"/>
      </a:accent2>
      <a:accent3>
        <a:srgbClr val="154965"/>
      </a:accent3>
      <a:accent4>
        <a:srgbClr val="1B5E68"/>
      </a:accent4>
      <a:accent5>
        <a:srgbClr val="1B1C1D"/>
      </a:accent5>
      <a:accent6>
        <a:srgbClr val="B3BAB6"/>
      </a:accent6>
      <a:hlink>
        <a:srgbClr val="6E2C01"/>
      </a:hlink>
      <a:folHlink>
        <a:srgbClr val="FD870B"/>
      </a:folHlink>
    </a:clrScheme>
    <a:fontScheme name="TU 202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 Design 2022" id="{DD5F035A-F6B9-43B1-B4F0-9D00E354CF3C}" vid="{7B101EF9-043E-435F-B3C0-725DBFA4D68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 Design 2022</Template>
  <TotalTime>0</TotalTime>
  <Words>342</Words>
  <Application>Microsoft Office PowerPoint</Application>
  <PresentationFormat>Breitbild</PresentationFormat>
  <Paragraphs>56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MS PGothic</vt:lpstr>
      <vt:lpstr>Arial</vt:lpstr>
      <vt:lpstr>Arial Black</vt:lpstr>
      <vt:lpstr>Calibri</vt:lpstr>
      <vt:lpstr>Tahoma</vt:lpstr>
      <vt:lpstr>Wingdings</vt:lpstr>
      <vt:lpstr>PP Design 2022 16:9</vt:lpstr>
      <vt:lpstr>GPR Measurement Point Selection Strategy Analysis</vt:lpstr>
      <vt:lpstr>Table of contents</vt:lpstr>
      <vt:lpstr>Synthetic Evaluation</vt:lpstr>
      <vt:lpstr>Synthetic Evaluation – Model Accuracy  2 Model Parameter &amp; 1% Noise</vt:lpstr>
      <vt:lpstr>Synthetic Evaluation – Model Cost 2 Model Parameter &amp; 1% Noise</vt:lpstr>
      <vt:lpstr>Synthetic Evaluation – Selected Points 2 Model Parameter &amp; 1%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Geiß</dc:creator>
  <cp:lastModifiedBy>Windows User</cp:lastModifiedBy>
  <cp:revision>93</cp:revision>
  <dcterms:created xsi:type="dcterms:W3CDTF">2022-10-31T13:10:59Z</dcterms:created>
  <dcterms:modified xsi:type="dcterms:W3CDTF">2023-07-14T15:25:26Z</dcterms:modified>
</cp:coreProperties>
</file>