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B8765F-3F6D-4B5C-82B1-98EF3D66B19F}" type="datetimeFigureOut">
              <a:rPr lang="en-US" smtClean="0"/>
              <a:t>12/07/2016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2D4EAB-AD2A-4AD9-A16A-A7AAD04A6F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</a:t>
            </a:r>
            <a:r>
              <a:rPr lang="en-US" sz="4000" dirty="0" smtClean="0"/>
              <a:t>cript </a:t>
            </a:r>
            <a:r>
              <a:rPr lang="en-US" sz="4000" dirty="0" smtClean="0">
                <a:solidFill>
                  <a:srgbClr val="FF0000"/>
                </a:solidFill>
              </a:rPr>
              <a:t>T</a:t>
            </a:r>
            <a:r>
              <a:rPr lang="en-US" sz="4000" dirty="0" smtClean="0"/>
              <a:t>o </a:t>
            </a:r>
            <a:r>
              <a:rPr lang="en-US" sz="4000" dirty="0" smtClean="0">
                <a:solidFill>
                  <a:srgbClr val="FF0000"/>
                </a:solidFill>
              </a:rPr>
              <a:t>A</a:t>
            </a:r>
            <a:r>
              <a:rPr lang="en-US" sz="4000" dirty="0" smtClean="0"/>
              <a:t>nimation </a:t>
            </a:r>
            <a:r>
              <a:rPr lang="en-US" sz="4000" dirty="0" smtClean="0">
                <a:solidFill>
                  <a:srgbClr val="FF0000"/>
                </a:solidFill>
              </a:rPr>
              <a:t>M</a:t>
            </a:r>
            <a:r>
              <a:rPr lang="en-US" sz="4000" dirty="0" smtClean="0"/>
              <a:t>apper tool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Kay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Been drawing since I was a wee lad</a:t>
            </a:r>
          </a:p>
          <a:p>
            <a:endParaRPr lang="en-US" dirty="0" smtClean="0"/>
          </a:p>
          <a:p>
            <a:r>
              <a:rPr lang="en-US" dirty="0" smtClean="0"/>
              <a:t>Eventually took my drawings to the next level and taught myself to animate</a:t>
            </a:r>
          </a:p>
          <a:p>
            <a:endParaRPr lang="en-US" dirty="0" smtClean="0"/>
          </a:p>
          <a:p>
            <a:r>
              <a:rPr lang="en-US" dirty="0" smtClean="0"/>
              <a:t>During Freshman year, I decided to make my own animated series</a:t>
            </a:r>
          </a:p>
          <a:p>
            <a:endParaRPr lang="en-US" dirty="0" smtClean="0"/>
          </a:p>
          <a:p>
            <a:r>
              <a:rPr lang="en-US" dirty="0" smtClean="0"/>
              <a:t>Been working on it ever since (and still no release)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 one-man team, it was hard to keep track of all the work to do and what the progress of everything was</a:t>
            </a:r>
          </a:p>
          <a:p>
            <a:endParaRPr lang="en-US" dirty="0"/>
          </a:p>
          <a:p>
            <a:r>
              <a:rPr lang="en-US" dirty="0" smtClean="0"/>
              <a:t>I didn’t use storyboards at the beginning so it was hard to figure out how to match scenes to dialog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animation and film, storyboards are used in the pre-development phases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storyboard</a:t>
            </a:r>
            <a:r>
              <a:rPr lang="en-US" dirty="0" smtClean="0"/>
              <a:t> is a sequence of drawings that capture the key/important shots of a scene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Explanation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534400" cy="188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9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128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Script To Animation Mapper tool</vt:lpstr>
      <vt:lpstr>Background</vt:lpstr>
      <vt:lpstr>Context</vt:lpstr>
      <vt:lpstr>Quick Explanation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To Animation Mapper tool</dc:title>
  <dc:creator>Kay</dc:creator>
  <cp:lastModifiedBy>Kay</cp:lastModifiedBy>
  <cp:revision>4</cp:revision>
  <dcterms:created xsi:type="dcterms:W3CDTF">2016-12-08T03:39:35Z</dcterms:created>
  <dcterms:modified xsi:type="dcterms:W3CDTF">2016-12-08T04:07:45Z</dcterms:modified>
</cp:coreProperties>
</file>