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Hot-air balloons viewed from below against a blue sky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Close-up of the top of a hot-air balloon viewed from above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Hot-air balloons viewed from below against a blue sky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Hot-air balloons viewed from below against a blue sky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se-up of the top of a hot-air balloon viewed from abov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hot-air balloon viewed from below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Hot-air balloons viewed from below against a blue sky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culture.ru/materials/126567/samye-literaturnye-mesta-rossii" TargetMode="External"/><Relationship Id="rId3" Type="http://schemas.openxmlformats.org/officeDocument/2006/relationships/hyperlink" Target="https://www.culture.ru/materials/141579/7-shkol-muzeev-v-kotorykh-uchilis-klassiki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хаахахха умерр хахахахах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хаахахха умерр хахахахах</a:t>
            </a:r>
          </a:p>
        </p:txBody>
      </p:sp>
      <p:sp>
        <p:nvSpPr>
          <p:cNvPr id="152" name="Сергей Есенин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Сергей Есенин</a:t>
            </a:r>
          </a:p>
        </p:txBody>
      </p:sp>
      <p:sp>
        <p:nvSpPr>
          <p:cNvPr id="153" name="Presentation 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Смерт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Смерть</a:t>
            </a:r>
          </a:p>
        </p:txBody>
      </p:sp>
      <p:sp>
        <p:nvSpPr>
          <p:cNvPr id="193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В дальнейшем творчестве Есенина очень критично были описаны российские лидеры. В 1925 году выходит издание «Русь Советская», отрицательно воспринятое властями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55600">
              <a:lnSpc>
                <a:spcPct val="125000"/>
              </a:lnSpc>
              <a:spcBef>
                <a:spcPts val="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В дальнейшем творчестве Есенина очень критично были описаны российские лидеры. В 1925 году выходит издание «Русь Советская», отрицательно воспринятое властями.</a:t>
            </a:r>
          </a:p>
          <a:p>
            <a:pPr marL="0" indent="0" defTabSz="355600">
              <a:lnSpc>
                <a:spcPct val="125000"/>
              </a:lnSpc>
              <a:spcBef>
                <a:spcPts val="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Депрессия, алкогольная зависимость, давление правительства послужило причиной того, что Есенина поместили в психбольницу.</a:t>
            </a:r>
          </a:p>
          <a:p>
            <a:pPr marL="0" indent="0" defTabSz="355600">
              <a:lnSpc>
                <a:spcPct val="125000"/>
              </a:lnSpc>
              <a:spcBef>
                <a:spcPts val="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Это чёрная полоса в биографии Сергея Есенина, которая заканчивается трагически. 28 декабря 1925 года наступила смерть Есенина, его тело нашли повешенным в гостинице «Англетер».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Детство и юношество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Детство и юношество</a:t>
            </a:r>
          </a:p>
        </p:txBody>
      </p:sp>
      <p:sp>
        <p:nvSpPr>
          <p:cNvPr id="156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Сергей Есенин родился 3 октября 1895 года в селе Константинове Рязанской губернии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55600">
              <a:lnSpc>
                <a:spcPct val="125000"/>
              </a:lnSpc>
              <a:spcBef>
                <a:spcPts val="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Сергей Есенин родился 3 октября 1895 года в селе </a:t>
            </a:r>
            <a:r>
              <a:rPr u="sng">
                <a:hlinkClick r:id="rId2" invalidUrl="" action="" tgtFrame="" tooltip="" history="1" highlightClick="0" endSnd="0"/>
              </a:rPr>
              <a:t>Константинове</a:t>
            </a:r>
            <a:r>
              <a:t> Рязанской губернии. </a:t>
            </a:r>
          </a:p>
          <a:p>
            <a:pPr marL="0" indent="0" defTabSz="355600">
              <a:lnSpc>
                <a:spcPct val="125000"/>
              </a:lnSpc>
              <a:spcBef>
                <a:spcPts val="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уже в девять лет он написал свои первые стихи.</a:t>
            </a:r>
          </a:p>
          <a:p>
            <a:pPr marL="0" indent="0" defTabSz="355600">
              <a:lnSpc>
                <a:spcPct val="125000"/>
              </a:lnSpc>
              <a:spcBef>
                <a:spcPts val="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Начальное образование Сергей Есенин получил в </a:t>
            </a:r>
            <a:r>
              <a:rPr u="sng">
                <a:hlinkClick r:id="rId3" invalidUrl="" action="" tgtFrame="" tooltip="" history="1" highlightClick="0" endSnd="0"/>
              </a:rPr>
              <a:t>земской школе</a:t>
            </a:r>
            <a:r>
              <a:t>. Когда мальчику исполнилось 14 лет, его отдали в Спас-Клепиковскую учительскую школу: родители хотели, чтобы сын стал сельским учителем. Но Есенин свое призвание видел в поэзии, поэтому в школе продолжал писать стихотворения. Он даже пытался издать в свой сборник «Больные думы», но книгу не напечатали.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0" name="Presentation Titl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Presentation 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2" name="IMG_6566.jpeg" descr="IMG_6566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74825" y="1246550"/>
            <a:ext cx="16834350" cy="11222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Детство и юношество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Детство и юношество</a:t>
            </a:r>
          </a:p>
        </p:txBody>
      </p:sp>
      <p:sp>
        <p:nvSpPr>
          <p:cNvPr id="165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После окончания школы, Сергей Есенин приехал в Москву: он должен был поступать в Московский учительский институт. Но наперекор решению родителей устроился в книгоиздательство и отказался учиться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55600">
              <a:lnSpc>
                <a:spcPct val="125000"/>
              </a:lnSpc>
              <a:spcBef>
                <a:spcPts val="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После окончания школы, Сергей Есенин приехал в Москву: он должен был поступать в Московский учительский институт. Но наперекор решению родителей устроился в книгоиздательство и отказался учиться.</a:t>
            </a:r>
          </a:p>
          <a:p>
            <a:pPr marL="0" indent="0" defTabSz="355600">
              <a:lnSpc>
                <a:spcPct val="125000"/>
              </a:lnSpc>
              <a:spcBef>
                <a:spcPts val="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Есенин присылал свои стихи в московские журналы, но их не публиковали. Чтобы иметь средства к существованию, молодой поэт подрабатывал продавцом в книжном магазине.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Начало карьер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Начало карьеры</a:t>
            </a:r>
          </a:p>
        </p:txBody>
      </p:sp>
      <p:sp>
        <p:nvSpPr>
          <p:cNvPr id="169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0" name="В Петрограде свои стихи Есенин читает Александру Блоку и другим поэтам. В 1916 году вышел первый сборник — «Радуница»и возымел успех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55600">
              <a:lnSpc>
                <a:spcPct val="125000"/>
              </a:lnSpc>
              <a:spcBef>
                <a:spcPts val="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 В Петрограде свои стихи Есенин читает Александру Блоку и другим поэтам. В 1916 году вышел первый сборник — «Радуница»и возымел успех</a:t>
            </a:r>
          </a:p>
          <a:p>
            <a:pPr marL="0" indent="0" defTabSz="355600">
              <a:lnSpc>
                <a:spcPct val="125000"/>
              </a:lnSpc>
              <a:spcBef>
                <a:spcPts val="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Вскоре к Есенину приходит настоящая популярность, его приглашают на различные поэтические встречи, знакомят с такими людьми, как, например, Максим Горький.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Presentation Titl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Presentation 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5" name="IMG_6565.jpeg" descr="IMG_6565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80450" y="1987550"/>
            <a:ext cx="7023100" cy="9740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Presentation Titl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Presentation 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0" name="IMG_6570.jpeg" descr="IMG_6570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96456" y="2304920"/>
            <a:ext cx="16391088" cy="91061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Личная жизн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Личная жизнь</a:t>
            </a:r>
          </a:p>
        </p:txBody>
      </p:sp>
      <p:sp>
        <p:nvSpPr>
          <p:cNvPr id="183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После знакомства с танцовщицей Айседорой Дункан в 1921 году, Есенин вскоре женится на ней. Брак оказался коротким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355600">
              <a:lnSpc>
                <a:spcPct val="125000"/>
              </a:lnSpc>
              <a:spcBef>
                <a:spcPts val="0"/>
              </a:spcBef>
              <a:buSzTx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После знакомства с танцовщицей Айседорой Дункан в 1921 году, Есенин вскоре женится на ней. Брак оказался коротким.</a:t>
            </a:r>
          </a:p>
        </p:txBody>
      </p:sp>
      <p:pic>
        <p:nvPicPr>
          <p:cNvPr id="185" name="IMG_6564.jpeg" descr="IMG_656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0" y="6740147"/>
            <a:ext cx="9144001" cy="609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Presentation Titl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Presentation 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0" name="IMG_6569.jpeg" descr="IMG_6569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8527" y="1685245"/>
            <a:ext cx="15946946" cy="103455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