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19" autoAdjust="0"/>
  </p:normalViewPr>
  <p:slideViewPr>
    <p:cSldViewPr snapToGrid="0">
      <p:cViewPr varScale="1">
        <p:scale>
          <a:sx n="114" d="100"/>
          <a:sy n="114" d="100"/>
        </p:scale>
        <p:origin x="4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12/15/2020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12/15/2020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12/15/2020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12/15/2020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12/15/2020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12/15/2020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pPr marL="0" marR="0">
              <a:lnSpc>
                <a:spcPts val="3500"/>
              </a:lnSpc>
              <a:spcBef>
                <a:spcPts val="300"/>
              </a:spcBef>
              <a:spcAft>
                <a:spcPts val="0"/>
              </a:spcAft>
            </a:pPr>
            <a:r>
              <a:rPr lang="en-US" sz="3600" kern="1400" spc="-50" dirty="0">
                <a:solidFill>
                  <a:srgbClr val="7030A0"/>
                </a:solidFill>
                <a:effectLst/>
                <a:latin typeface="Proxima Nova ExCn Black" panose="02000506030000020004" pitchFamily="50" charset="0"/>
                <a:ea typeface="Yu Gothic Light" panose="020B0300000000000000" pitchFamily="34" charset="-128"/>
                <a:cs typeface="Times New Roman" panose="02020603050405020304" pitchFamily="18" charset="0"/>
              </a:rPr>
              <a:t>Non-Commercial, Open Source, and Federated Social Platforms as Effective Community Alternatives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Sit Dolor Amet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34250016"/>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{DC57CFD3-540E-4852-855A-F4D67A8A051E}tf33552983_win32</Template>
  <TotalTime>15</TotalTime>
  <Words>40</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Franklin Gothic Book</vt:lpstr>
      <vt:lpstr>Franklin Gothic Demi</vt:lpstr>
      <vt:lpstr>Proxima Nova ExCn Black</vt:lpstr>
      <vt:lpstr>Wingdings 2</vt:lpstr>
      <vt:lpstr>DividendVTI</vt:lpstr>
      <vt:lpstr>Non-Commercial, Open Source, and Federated Social Platforms as Effective Community Alternatives</vt:lpstr>
      <vt:lpstr>Title Lorem Ipsum Dolor Sit Amet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Non-Commercial, Open Source, and Federated Social Platforms as Effective Community Alternatives</dc:title>
  <dc:creator>David Blue</dc:creator>
  <cp:lastModifiedBy>David Blue</cp:lastModifiedBy>
  <cp:revision>1</cp:revision>
  <dcterms:created xsi:type="dcterms:W3CDTF">2020-12-15T23:17:00Z</dcterms:created>
  <dcterms:modified xsi:type="dcterms:W3CDTF">2020-12-15T23:32:19Z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