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  <p:sldId id="269" r:id="rId11"/>
    <p:sldId id="270" r:id="rId12"/>
    <p:sldId id="272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86" r:id="rId21"/>
    <p:sldId id="285" r:id="rId22"/>
    <p:sldId id="287" r:id="rId23"/>
    <p:sldId id="279" r:id="rId24"/>
    <p:sldId id="280" r:id="rId25"/>
    <p:sldId id="281" r:id="rId26"/>
    <p:sldId id="282" r:id="rId27"/>
    <p:sldId id="283" r:id="rId28"/>
    <p:sldId id="288" r:id="rId29"/>
    <p:sldId id="289" r:id="rId30"/>
    <p:sldId id="284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C74E15-8451-5A6E-7F32-D0D81944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795499"/>
            <a:ext cx="444879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 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4D98D73-4B32-A6FC-07E2-805B65EF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84" y="1755785"/>
            <a:ext cx="3642152" cy="25722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46852"/>
            <a:ext cx="3101009" cy="191626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247248" y="2990940"/>
            <a:ext cx="3638088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DA5CAA-2A37-ADCD-0C7F-8087EADF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2585920"/>
            <a:ext cx="578248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0D9CB-F678-9F62-C04A-6FAB6777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79" y="710020"/>
            <a:ext cx="4712628" cy="52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1359E3-5898-738F-D0D2-7DA86478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13" y="1338084"/>
            <a:ext cx="3751739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4160864" y="3809925"/>
            <a:ext cx="3638088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204</Words>
  <Application>Microsoft Office PowerPoint</Application>
  <PresentationFormat>ワイド画面</PresentationFormat>
  <Paragraphs>162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158</cp:revision>
  <dcterms:created xsi:type="dcterms:W3CDTF">2022-10-13T13:07:36Z</dcterms:created>
  <dcterms:modified xsi:type="dcterms:W3CDTF">2022-11-15T09:18:03Z</dcterms:modified>
</cp:coreProperties>
</file>