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68" r:id="rId7"/>
    <p:sldId id="266" r:id="rId8"/>
    <p:sldId id="264" r:id="rId9"/>
    <p:sldId id="265" r:id="rId10"/>
    <p:sldId id="269" r:id="rId11"/>
    <p:sldId id="270" r:id="rId12"/>
    <p:sldId id="272" r:id="rId13"/>
    <p:sldId id="271" r:id="rId14"/>
    <p:sldId id="274" r:id="rId15"/>
    <p:sldId id="273" r:id="rId16"/>
    <p:sldId id="275" r:id="rId17"/>
    <p:sldId id="276" r:id="rId18"/>
    <p:sldId id="277" r:id="rId19"/>
    <p:sldId id="278" r:id="rId20"/>
    <p:sldId id="286" r:id="rId21"/>
    <p:sldId id="285" r:id="rId22"/>
    <p:sldId id="287" r:id="rId23"/>
    <p:sldId id="279" r:id="rId24"/>
    <p:sldId id="280" r:id="rId25"/>
    <p:sldId id="281" r:id="rId26"/>
    <p:sldId id="282" r:id="rId27"/>
    <p:sldId id="283" r:id="rId28"/>
    <p:sldId id="288" r:id="rId29"/>
    <p:sldId id="289" r:id="rId30"/>
    <p:sldId id="284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B71FC0-554C-6F1A-AB39-06D237A9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83" y="1418464"/>
            <a:ext cx="2422621" cy="26540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CAD6C4-CB33-7801-EC72-D8664DE6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93" y="1418464"/>
            <a:ext cx="2415390" cy="28131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552429-A373-C6C1-1DE9-8FD41A3F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772" y="1419528"/>
            <a:ext cx="2415390" cy="26829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28F451-B06A-25A2-E9C3-B698B909EBE6}"/>
              </a:ext>
            </a:extLst>
          </p:cNvPr>
          <p:cNvSpPr/>
          <p:nvPr/>
        </p:nvSpPr>
        <p:spPr>
          <a:xfrm>
            <a:off x="1749983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4223E7-3B1F-05EC-06EB-776A3576F0C5}"/>
              </a:ext>
            </a:extLst>
          </p:cNvPr>
          <p:cNvSpPr/>
          <p:nvPr/>
        </p:nvSpPr>
        <p:spPr>
          <a:xfrm>
            <a:off x="4571762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8C3C3-90A3-4B79-8B7A-F232043E6CAC}"/>
              </a:ext>
            </a:extLst>
          </p:cNvPr>
          <p:cNvSpPr/>
          <p:nvPr/>
        </p:nvSpPr>
        <p:spPr>
          <a:xfrm>
            <a:off x="7393541" y="1081538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6E5F0D0B-4697-4FAE-2FA8-73D133491FC4}"/>
              </a:ext>
            </a:extLst>
          </p:cNvPr>
          <p:cNvCxnSpPr>
            <a:cxnSpLocks/>
          </p:cNvCxnSpPr>
          <p:nvPr/>
        </p:nvCxnSpPr>
        <p:spPr>
          <a:xfrm flipH="1" flipV="1">
            <a:off x="3417455" y="2964873"/>
            <a:ext cx="1330036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2ADAC91D-1C39-BD05-3AB1-2ADA8D4AE489}"/>
              </a:ext>
            </a:extLst>
          </p:cNvPr>
          <p:cNvCxnSpPr>
            <a:cxnSpLocks/>
          </p:cNvCxnSpPr>
          <p:nvPr/>
        </p:nvCxnSpPr>
        <p:spPr>
          <a:xfrm flipH="1" flipV="1">
            <a:off x="6336145" y="2964873"/>
            <a:ext cx="1209964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0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A51928B-3D83-C12B-54FE-2D008F8D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749786"/>
            <a:ext cx="2247634" cy="17323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92ADF-2757-2A23-5B49-0EBB623A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47" y="388301"/>
            <a:ext cx="3158635" cy="27479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492DB4-4DCC-AF77-89EF-99440FE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79" y="3456609"/>
            <a:ext cx="3166103" cy="2456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8B3CF8-409C-1F39-EEB7-2C9675C6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4" b="37517"/>
          <a:stretch/>
        </p:blipFill>
        <p:spPr>
          <a:xfrm>
            <a:off x="8114516" y="1953479"/>
            <a:ext cx="3839225" cy="1870949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2E74A260-D0E4-9D16-76F8-1151E0157A7C}"/>
              </a:ext>
            </a:extLst>
          </p:cNvPr>
          <p:cNvCxnSpPr>
            <a:cxnSpLocks/>
          </p:cNvCxnSpPr>
          <p:nvPr/>
        </p:nvCxnSpPr>
        <p:spPr>
          <a:xfrm flipV="1">
            <a:off x="2908845" y="728020"/>
            <a:ext cx="1794389" cy="25045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2E56AE25-F07D-D703-033C-388353162F0E}"/>
              </a:ext>
            </a:extLst>
          </p:cNvPr>
          <p:cNvCxnSpPr>
            <a:cxnSpLocks/>
          </p:cNvCxnSpPr>
          <p:nvPr/>
        </p:nvCxnSpPr>
        <p:spPr>
          <a:xfrm>
            <a:off x="2820901" y="3360280"/>
            <a:ext cx="1871323" cy="39201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C40112FD-7429-D565-D1AB-B214EF18367D}"/>
              </a:ext>
            </a:extLst>
          </p:cNvPr>
          <p:cNvCxnSpPr>
            <a:cxnSpLocks/>
          </p:cNvCxnSpPr>
          <p:nvPr/>
        </p:nvCxnSpPr>
        <p:spPr>
          <a:xfrm flipH="1" flipV="1">
            <a:off x="6797964" y="1815856"/>
            <a:ext cx="3362036" cy="88286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4">
            <a:extLst>
              <a:ext uri="{FF2B5EF4-FFF2-40B4-BE49-F238E27FC236}">
                <a16:creationId xmlns:a16="http://schemas.microsoft.com/office/drawing/2014/main" id="{895EC089-6456-ACEB-3739-09F4AF3B1689}"/>
              </a:ext>
            </a:extLst>
          </p:cNvPr>
          <p:cNvCxnSpPr>
            <a:cxnSpLocks/>
          </p:cNvCxnSpPr>
          <p:nvPr/>
        </p:nvCxnSpPr>
        <p:spPr>
          <a:xfrm flipH="1">
            <a:off x="6714836" y="2822046"/>
            <a:ext cx="3445164" cy="203628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8BBC4392-B3D3-E34B-2E75-62A248BD1750}"/>
              </a:ext>
            </a:extLst>
          </p:cNvPr>
          <p:cNvCxnSpPr>
            <a:cxnSpLocks/>
          </p:cNvCxnSpPr>
          <p:nvPr/>
        </p:nvCxnSpPr>
        <p:spPr>
          <a:xfrm>
            <a:off x="3676073" y="4048468"/>
            <a:ext cx="1007449" cy="12901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79830161-351D-481B-6040-6E13764AF9E2}"/>
              </a:ext>
            </a:extLst>
          </p:cNvPr>
          <p:cNvCxnSpPr>
            <a:cxnSpLocks/>
          </p:cNvCxnSpPr>
          <p:nvPr/>
        </p:nvCxnSpPr>
        <p:spPr>
          <a:xfrm>
            <a:off x="4712470" y="5107707"/>
            <a:ext cx="0" cy="461819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7DB2475B-9D99-B96F-0605-06EBC66F7DC3}"/>
              </a:ext>
            </a:extLst>
          </p:cNvPr>
          <p:cNvCxnSpPr>
            <a:cxnSpLocks/>
          </p:cNvCxnSpPr>
          <p:nvPr/>
        </p:nvCxnSpPr>
        <p:spPr>
          <a:xfrm>
            <a:off x="3676073" y="3861372"/>
            <a:ext cx="0" cy="374193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C6BA4231-956A-77EA-7ABA-AB13CCEB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" y="388301"/>
            <a:ext cx="296060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5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9878D4-E132-E6A1-6EF9-61878481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66" y="1478942"/>
            <a:ext cx="6265035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72BBF-4420-BC31-B548-A98B5668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87144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46F414-1667-A538-9B24-5E12F6CE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3" y="1303803"/>
            <a:ext cx="5884747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ADB5F5-E87A-6365-60E8-20AABD57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8" y="1037457"/>
            <a:ext cx="3846231" cy="1467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E6DD-0DF2-F48B-2242-E974C66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10" y="870762"/>
            <a:ext cx="3050459" cy="3995438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AE88893D-70C3-41D5-1929-8116E4FB4EBA}"/>
              </a:ext>
            </a:extLst>
          </p:cNvPr>
          <p:cNvCxnSpPr>
            <a:cxnSpLocks/>
          </p:cNvCxnSpPr>
          <p:nvPr/>
        </p:nvCxnSpPr>
        <p:spPr>
          <a:xfrm flipV="1">
            <a:off x="4524292" y="1240403"/>
            <a:ext cx="2218414" cy="53065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6D6728-364B-92A3-E583-FBE9BE8DB95C}"/>
              </a:ext>
            </a:extLst>
          </p:cNvPr>
          <p:cNvSpPr/>
          <p:nvPr/>
        </p:nvSpPr>
        <p:spPr>
          <a:xfrm>
            <a:off x="6742706" y="3323645"/>
            <a:ext cx="2971363" cy="8587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3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C74E15-8451-5A6E-7F32-D0D81944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02" y="2795499"/>
            <a:ext cx="444879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7459ED-82E5-4480-33D5-49E80EF40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07"/>
          <a:stretch/>
        </p:blipFill>
        <p:spPr>
          <a:xfrm>
            <a:off x="3482671" y="920842"/>
            <a:ext cx="4866478" cy="3611402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CC035FB-7D66-22DA-B8D9-044F51805CEF}"/>
              </a:ext>
            </a:extLst>
          </p:cNvPr>
          <p:cNvSpPr/>
          <p:nvPr/>
        </p:nvSpPr>
        <p:spPr>
          <a:xfrm>
            <a:off x="4853904" y="2214948"/>
            <a:ext cx="3407500" cy="1999243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73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94753-E175-1E76-176B-601B6785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0" y="1354559"/>
            <a:ext cx="5564978" cy="36706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694B74-1B28-DA7E-3FC8-238CABF0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66" y="1354559"/>
            <a:ext cx="2570866" cy="367066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1EA2AB-D50B-C579-507A-902E493172EA}"/>
              </a:ext>
            </a:extLst>
          </p:cNvPr>
          <p:cNvSpPr/>
          <p:nvPr/>
        </p:nvSpPr>
        <p:spPr>
          <a:xfrm>
            <a:off x="7450372" y="3429000"/>
            <a:ext cx="2497860" cy="1047584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84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59920" y="2081049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620540" y="2081047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1D956-1380-D572-17DE-B03A2229DF00}"/>
              </a:ext>
            </a:extLst>
          </p:cNvPr>
          <p:cNvSpPr/>
          <p:nvPr/>
        </p:nvSpPr>
        <p:spPr>
          <a:xfrm>
            <a:off x="3260828" y="2668433"/>
            <a:ext cx="1634310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Resource Provider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E83D989B-8489-E4EC-0A6A-1A229C1676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3070501" y="4017834"/>
            <a:ext cx="2257161" cy="242196"/>
          </a:xfrm>
          <a:prstGeom prst="bentConnector3">
            <a:avLst>
              <a:gd name="adj1" fmla="val 40136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7B7400-6FB4-A812-2C63-4466015A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50" y="2463310"/>
            <a:ext cx="4267796" cy="1486107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5ECEBA-090C-2DF7-48DA-95884E1F081E}"/>
              </a:ext>
            </a:extLst>
          </p:cNvPr>
          <p:cNvSpPr/>
          <p:nvPr/>
        </p:nvSpPr>
        <p:spPr>
          <a:xfrm>
            <a:off x="5343276" y="2673627"/>
            <a:ext cx="2568570" cy="268357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81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6C3A604-7B39-C4E6-47CA-EDCE19C9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5" y="1609674"/>
            <a:ext cx="4277322" cy="19052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89D712-310A-496F-3216-637240BB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85" y="3743166"/>
            <a:ext cx="4277322" cy="1505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D37A61-71E6-C4D7-0D37-9C3D96D8B9A1}"/>
              </a:ext>
            </a:extLst>
          </p:cNvPr>
          <p:cNvSpPr/>
          <p:nvPr/>
        </p:nvSpPr>
        <p:spPr>
          <a:xfrm>
            <a:off x="4293705" y="1886448"/>
            <a:ext cx="699715" cy="66592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6BF4A62-662B-4DFE-BDEC-25818A0B12B1}"/>
              </a:ext>
            </a:extLst>
          </p:cNvPr>
          <p:cNvSpPr/>
          <p:nvPr/>
        </p:nvSpPr>
        <p:spPr>
          <a:xfrm>
            <a:off x="5861437" y="1886447"/>
            <a:ext cx="2659470" cy="78519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DB4254-2566-B265-BE54-91D5E0909944}"/>
              </a:ext>
            </a:extLst>
          </p:cNvPr>
          <p:cNvSpPr/>
          <p:nvPr/>
        </p:nvSpPr>
        <p:spPr>
          <a:xfrm>
            <a:off x="5917097" y="4162786"/>
            <a:ext cx="2587908" cy="210432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04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B4BF600-2F30-2AD2-08E5-CA443CC2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871180"/>
            <a:ext cx="6315956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8E87213-ED6F-0298-F773-CFC728A9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89" y="3194423"/>
            <a:ext cx="4360323" cy="132641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4D98D73-4B32-A6FC-07E2-805B65EF6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184" y="1755785"/>
            <a:ext cx="3642152" cy="257222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56106-E8F9-F238-C079-D26736D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29" y="1588439"/>
            <a:ext cx="5417809" cy="860838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A6ED5A5A-57B7-3D1D-668E-E02FF003124E}"/>
              </a:ext>
            </a:extLst>
          </p:cNvPr>
          <p:cNvCxnSpPr>
            <a:cxnSpLocks/>
          </p:cNvCxnSpPr>
          <p:nvPr/>
        </p:nvCxnSpPr>
        <p:spPr>
          <a:xfrm flipH="1">
            <a:off x="4198289" y="2091193"/>
            <a:ext cx="1566407" cy="187650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C11B71DB-1B33-87D1-8B28-18D161EADDD7}"/>
              </a:ext>
            </a:extLst>
          </p:cNvPr>
          <p:cNvCxnSpPr>
            <a:cxnSpLocks/>
          </p:cNvCxnSpPr>
          <p:nvPr/>
        </p:nvCxnSpPr>
        <p:spPr>
          <a:xfrm flipV="1">
            <a:off x="4253948" y="2146852"/>
            <a:ext cx="3101009" cy="191626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BEDA373-19E1-A1A9-0044-40E05C350C07}"/>
              </a:ext>
            </a:extLst>
          </p:cNvPr>
          <p:cNvSpPr/>
          <p:nvPr/>
        </p:nvSpPr>
        <p:spPr>
          <a:xfrm>
            <a:off x="7247248" y="2990940"/>
            <a:ext cx="3638088" cy="1183495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393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DA5CAA-2A37-ADCD-0C7F-8087EADF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59" y="2585920"/>
            <a:ext cx="578248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0D9CB-F678-9F62-C04A-6FAB6777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79" y="710020"/>
            <a:ext cx="4712628" cy="52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4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DF92D9-2B3C-EE19-D829-33BA5F6A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62" y="1057748"/>
            <a:ext cx="8590935" cy="4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61359E3-5898-738F-D0D2-7DA86478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213" y="1338084"/>
            <a:ext cx="3751739" cy="381903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5532D9-2B0B-E2E9-B7B6-3B8AC1FABE4F}"/>
              </a:ext>
            </a:extLst>
          </p:cNvPr>
          <p:cNvSpPr/>
          <p:nvPr/>
        </p:nvSpPr>
        <p:spPr>
          <a:xfrm>
            <a:off x="4160864" y="3809925"/>
            <a:ext cx="3638088" cy="104037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151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07D6B1-46A9-2F68-4C48-8229227B0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94"/>
          <a:stretch/>
        </p:blipFill>
        <p:spPr>
          <a:xfrm>
            <a:off x="3260034" y="707456"/>
            <a:ext cx="5033455" cy="3673713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8BD2D8-639D-3FC9-D7DF-8C920653BEBA}"/>
              </a:ext>
            </a:extLst>
          </p:cNvPr>
          <p:cNvSpPr/>
          <p:nvPr/>
        </p:nvSpPr>
        <p:spPr>
          <a:xfrm>
            <a:off x="6647291" y="3054552"/>
            <a:ext cx="1485616" cy="30885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5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19EEDE-6A00-2CE0-4B5E-52A081CE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11" y="1394315"/>
            <a:ext cx="5481776" cy="361578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6A20561-F1F4-8CF5-DAF9-662A1A75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53" y="1264447"/>
            <a:ext cx="2966447" cy="387552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CB2656C-21F7-9D2E-BC95-3CA1F1329502}"/>
              </a:ext>
            </a:extLst>
          </p:cNvPr>
          <p:cNvSpPr/>
          <p:nvPr/>
        </p:nvSpPr>
        <p:spPr>
          <a:xfrm>
            <a:off x="1407381" y="1519950"/>
            <a:ext cx="1152939" cy="18958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7E350D-59F3-A14C-B8C5-DF779D5B5A3D}"/>
              </a:ext>
            </a:extLst>
          </p:cNvPr>
          <p:cNvSpPr/>
          <p:nvPr/>
        </p:nvSpPr>
        <p:spPr>
          <a:xfrm>
            <a:off x="1090655" y="3517051"/>
            <a:ext cx="2551042" cy="4029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AEBEBB-FF37-60F5-6259-24452B7114C1}"/>
              </a:ext>
            </a:extLst>
          </p:cNvPr>
          <p:cNvSpPr/>
          <p:nvPr/>
        </p:nvSpPr>
        <p:spPr>
          <a:xfrm>
            <a:off x="1090655" y="4062104"/>
            <a:ext cx="2551042" cy="49399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C64D2-E1E8-B086-5026-D46D3DA54591}"/>
              </a:ext>
            </a:extLst>
          </p:cNvPr>
          <p:cNvSpPr/>
          <p:nvPr/>
        </p:nvSpPr>
        <p:spPr>
          <a:xfrm>
            <a:off x="7293998" y="3270054"/>
            <a:ext cx="2876502" cy="119857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AB52E67-FF63-408E-B299-0022DB6E36BE}"/>
              </a:ext>
            </a:extLst>
          </p:cNvPr>
          <p:cNvSpPr/>
          <p:nvPr/>
        </p:nvSpPr>
        <p:spPr>
          <a:xfrm>
            <a:off x="482923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BD0775C-6CD3-4085-8E2B-FDEBDADB8330}"/>
              </a:ext>
            </a:extLst>
          </p:cNvPr>
          <p:cNvSpPr/>
          <p:nvPr/>
        </p:nvSpPr>
        <p:spPr>
          <a:xfrm>
            <a:off x="2945816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F091157-4CEE-4AB2-B981-9A290223AA08}"/>
              </a:ext>
            </a:extLst>
          </p:cNvPr>
          <p:cNvSpPr/>
          <p:nvPr/>
        </p:nvSpPr>
        <p:spPr>
          <a:xfrm>
            <a:off x="5408709" y="874007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7C8354-C1B0-405A-BF4D-5CA7D05B8A99}"/>
              </a:ext>
            </a:extLst>
          </p:cNvPr>
          <p:cNvSpPr/>
          <p:nvPr/>
        </p:nvSpPr>
        <p:spPr>
          <a:xfrm>
            <a:off x="7871602" y="874007"/>
            <a:ext cx="1819450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2922" y="530319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2163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5056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71603" y="521624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2" name="直線矢印コネクタ 24">
            <a:extLst>
              <a:ext uri="{FF2B5EF4-FFF2-40B4-BE49-F238E27FC236}">
                <a16:creationId xmlns:a16="http://schemas.microsoft.com/office/drawing/2014/main" id="{649B2AA2-3B30-4035-B4D9-EBE8F37BC78F}"/>
              </a:ext>
            </a:extLst>
          </p:cNvPr>
          <p:cNvCxnSpPr>
            <a:cxnSpLocks/>
            <a:stCxn id="101" idx="1"/>
            <a:endCxn id="100" idx="3"/>
          </p:cNvCxnSpPr>
          <p:nvPr/>
        </p:nvCxnSpPr>
        <p:spPr>
          <a:xfrm flipH="1">
            <a:off x="2312205" y="1355701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4">
            <a:extLst>
              <a:ext uri="{FF2B5EF4-FFF2-40B4-BE49-F238E27FC236}">
                <a16:creationId xmlns:a16="http://schemas.microsoft.com/office/drawing/2014/main" id="{CE78C548-EBD3-4C08-A00E-01B03C2ABBC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4775098" y="1355700"/>
            <a:ext cx="63361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24">
            <a:extLst>
              <a:ext uri="{FF2B5EF4-FFF2-40B4-BE49-F238E27FC236}">
                <a16:creationId xmlns:a16="http://schemas.microsoft.com/office/drawing/2014/main" id="{923171F1-BEC2-46FE-A03F-5A2888C7E474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>
            <a:off x="7237991" y="1355700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DD4B1-7F82-EDA8-5922-B8E5AB69E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 r="1"/>
          <a:stretch/>
        </p:blipFill>
        <p:spPr>
          <a:xfrm>
            <a:off x="1749288" y="1212402"/>
            <a:ext cx="3069203" cy="3389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FB8E3B-8E04-1B31-A06F-A581CF2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29" y="1371427"/>
            <a:ext cx="3405077" cy="2828717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21A045BB-14FC-55A7-29BC-DF35673B0001}"/>
              </a:ext>
            </a:extLst>
          </p:cNvPr>
          <p:cNvCxnSpPr>
            <a:cxnSpLocks/>
          </p:cNvCxnSpPr>
          <p:nvPr/>
        </p:nvCxnSpPr>
        <p:spPr>
          <a:xfrm flipV="1">
            <a:off x="2655736" y="1693628"/>
            <a:ext cx="3721210" cy="254442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4D7B30D3-E67A-7783-871D-2B3DC1C108E3}"/>
              </a:ext>
            </a:extLst>
          </p:cNvPr>
          <p:cNvCxnSpPr>
            <a:cxnSpLocks/>
          </p:cNvCxnSpPr>
          <p:nvPr/>
        </p:nvCxnSpPr>
        <p:spPr>
          <a:xfrm flipV="1">
            <a:off x="4238045" y="3729162"/>
            <a:ext cx="3466769" cy="37371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66127B51-89B7-DCC8-39C6-2B25A1AAC7E7}"/>
              </a:ext>
            </a:extLst>
          </p:cNvPr>
          <p:cNvCxnSpPr>
            <a:cxnSpLocks/>
          </p:cNvCxnSpPr>
          <p:nvPr/>
        </p:nvCxnSpPr>
        <p:spPr>
          <a:xfrm flipV="1">
            <a:off x="4142629" y="2785785"/>
            <a:ext cx="2305879" cy="107643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8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2"/>
            <a:endCxn id="23" idx="2"/>
          </p:cNvCxnSpPr>
          <p:nvPr/>
        </p:nvCxnSpPr>
        <p:spPr>
          <a:xfrm rot="5400000" flipH="1">
            <a:off x="6842846" y="1783468"/>
            <a:ext cx="75396" cy="3546791"/>
          </a:xfrm>
          <a:prstGeom prst="bentConnector3">
            <a:avLst>
              <a:gd name="adj1" fmla="val -303199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50"/>
            <a:ext cx="1238217" cy="3424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46610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536957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43296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46610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46610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46610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46610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1744222" y="6252060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5914668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FC567B-507A-16A7-E1DE-36DDBCA5F242}"/>
              </a:ext>
            </a:extLst>
          </p:cNvPr>
          <p:cNvSpPr/>
          <p:nvPr/>
        </p:nvSpPr>
        <p:spPr>
          <a:xfrm>
            <a:off x="4690128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0128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FCCFB5-A23C-F874-916E-006C02BB2ECA}"/>
              </a:ext>
            </a:extLst>
          </p:cNvPr>
          <p:cNvSpPr/>
          <p:nvPr/>
        </p:nvSpPr>
        <p:spPr>
          <a:xfrm>
            <a:off x="4699781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52952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B0DDB4-7C00-B8E7-A117-8DB239FBD77F}"/>
              </a:ext>
            </a:extLst>
          </p:cNvPr>
          <p:cNvSpPr/>
          <p:nvPr/>
        </p:nvSpPr>
        <p:spPr>
          <a:xfrm>
            <a:off x="1843299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9638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52952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52952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41F719-6389-AC90-98CF-C246649E1C2C}"/>
              </a:ext>
            </a:extLst>
          </p:cNvPr>
          <p:cNvSpPr/>
          <p:nvPr/>
        </p:nvSpPr>
        <p:spPr>
          <a:xfrm>
            <a:off x="1852952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74392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148032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303253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902517"/>
            <a:ext cx="7758546" cy="75013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87347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9382785" y="5277582"/>
            <a:ext cx="41699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204</Words>
  <Application>Microsoft Office PowerPoint</Application>
  <PresentationFormat>ワイド画面</PresentationFormat>
  <Paragraphs>162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5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157</cp:revision>
  <dcterms:created xsi:type="dcterms:W3CDTF">2022-10-13T13:07:36Z</dcterms:created>
  <dcterms:modified xsi:type="dcterms:W3CDTF">2022-11-14T15:20:04Z</dcterms:modified>
</cp:coreProperties>
</file>