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35268-CFF5-6522-D1A3-193BB3B3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579D2D-B594-EBD0-2832-A0E412016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BF162-50DE-9770-AA6E-B9BDFDC9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AE2EC-D9B8-8DB6-2E5B-1E36E9BC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0CB1E-2649-AF68-BD4E-7ECA90D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4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979D2-0D90-D7CD-5630-6281E07B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FF25A7-E53B-EB24-ABE4-CE7435F7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D3CD6-80BD-FADB-7531-7B058C17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FA4C0-6C4D-EDA0-2B5B-1B43CCEB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71291-5F78-3700-55B2-26A992F5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9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6384AA-0753-CC60-6B93-5DAF4A43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BBA3DD-3A93-C88F-42C4-C85B25CD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24BB8-B303-9FEE-B785-DB36A8A1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B8198-E3D3-16A8-0C89-FD77E834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8FF74-D186-9538-88D4-1977641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8A61-B164-006A-3F85-7D56682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2A3AF-F3F1-4DBD-E74E-9682B5DF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CFCCD-294C-D47F-274D-DEC64F32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781F2F-79C6-5C6C-FD68-23C680B6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6713C-1A0D-FDB7-A0E8-275E644E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73874-DBED-A2DB-04FE-F6734CB8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5E8C2-CF3B-B720-7386-6CADBC1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8125A-D09C-15FF-D248-CF975FBF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20BA5-956D-11F4-A1D1-2C19AD35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FC290-D4C0-85B2-2CA6-6AAC564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9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49AC6-6C3B-5E06-5B2B-9A09C5CD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61538-69C4-688E-5F24-C4AD857EB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96A3B-965F-54AD-E3CC-D3396B9D0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9BDB8-F336-984B-1E0F-392F4D3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0ECDC1-B5DF-61B2-86C4-7E9062CF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3C5308-8FA8-85F5-7515-6F2241DE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9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91694-2170-94B1-E274-3A86E5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41BDD3-4311-C3EF-EBE6-8D5282D2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578A45-8E6D-9706-50A9-4F3064C8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AB169F-84BE-6DD3-2D7D-4310D216E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15A0C3-B1A1-D7FB-7F83-64969F53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A04C35-B5F6-EF01-685C-AFEE1CB1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152DF4-D711-68DE-C6BF-B40C384C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BDB342-2321-4C86-0ACD-4A9167F0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4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69EAC-20BD-42EC-660E-B7D03D1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2F76FD-2288-6015-CBF6-4690A16C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05A7C7-161C-4978-491B-5088D7CF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16B330-CAF0-A123-E180-17470654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13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F39CE1-BBCB-69EF-9AF1-605330B3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85B907-0CC0-0D77-19F5-68EAA2B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E5C988-5837-90CA-A0DD-2988AFD6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6823-1E0B-06ED-F158-F62C6BAD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FD6D3-8914-57DD-98A1-BBD5FB4D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E5EC39-027A-D868-29A1-16DB25E5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9A4D20-284A-D9AA-1D25-2984375F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6593D-85F3-F664-DAC1-36DD4321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9E5B06-7E32-5A4A-F3C6-A790D777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11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52397-1E57-503A-4577-6F4746AD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261354-984A-B63C-A3D7-85682569F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958505-E899-7A3B-1A5A-66C3718E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7CA3E1-1B2C-A896-33C9-FBA6ECD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52BE5A-FDB1-41D0-932D-C20646E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37BD55-4191-723B-CA52-C8B2C04B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525080-B7F0-EDB1-0E70-44794F16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B7835-FE10-89D1-5BA1-BA183E3B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DED20-C084-06B8-459B-A4C3C9F36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A3C0-8A91-47C6-9688-037592343C81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501B8-6082-B198-1C75-79349FC9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4AAFB-73F8-3B03-1F21-A2C470872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9FAFC9C-9D9A-2B48-4D94-7E473C3A9DC6}"/>
              </a:ext>
            </a:extLst>
          </p:cNvPr>
          <p:cNvSpPr/>
          <p:nvPr/>
        </p:nvSpPr>
        <p:spPr>
          <a:xfrm>
            <a:off x="2124576" y="942975"/>
            <a:ext cx="7771900" cy="2514600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83529FA-92F7-4F2B-92F8-B0033F7B8E23}"/>
              </a:ext>
            </a:extLst>
          </p:cNvPr>
          <p:cNvSpPr/>
          <p:nvPr/>
        </p:nvSpPr>
        <p:spPr>
          <a:xfrm>
            <a:off x="2409825" y="1489151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46F80-329E-8CF7-A051-341314810A42}"/>
              </a:ext>
            </a:extLst>
          </p:cNvPr>
          <p:cNvSpPr/>
          <p:nvPr/>
        </p:nvSpPr>
        <p:spPr>
          <a:xfrm>
            <a:off x="6153150" y="1489525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582AB2-993E-7E16-A6BC-21101B86C2F3}"/>
              </a:ext>
            </a:extLst>
          </p:cNvPr>
          <p:cNvSpPr/>
          <p:nvPr/>
        </p:nvSpPr>
        <p:spPr>
          <a:xfrm>
            <a:off x="3959920" y="2081049"/>
            <a:ext cx="1631256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SceneTransition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A8D468-95AD-3A59-D591-32827C07FAB3}"/>
              </a:ext>
            </a:extLst>
          </p:cNvPr>
          <p:cNvSpPr/>
          <p:nvPr/>
        </p:nvSpPr>
        <p:spPr>
          <a:xfrm>
            <a:off x="2620540" y="2081047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Logging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F3F5155-A1C8-1B49-1F3D-D262B3A174D4}"/>
              </a:ext>
            </a:extLst>
          </p:cNvPr>
          <p:cNvSpPr/>
          <p:nvPr/>
        </p:nvSpPr>
        <p:spPr>
          <a:xfrm>
            <a:off x="2620542" y="2668432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Lifecycle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A1D956-1380-D572-17DE-B03A2229DF00}"/>
              </a:ext>
            </a:extLst>
          </p:cNvPr>
          <p:cNvSpPr/>
          <p:nvPr/>
        </p:nvSpPr>
        <p:spPr>
          <a:xfrm>
            <a:off x="3956866" y="2668433"/>
            <a:ext cx="1634310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ResourceProvider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C79E79-0AEA-39AF-8B62-D74A1760C44D}"/>
              </a:ext>
            </a:extLst>
          </p:cNvPr>
          <p:cNvSpPr/>
          <p:nvPr/>
        </p:nvSpPr>
        <p:spPr>
          <a:xfrm>
            <a:off x="8162648" y="2277459"/>
            <a:ext cx="815241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607AE6-D820-3DCF-8137-F8859B18CAD8}"/>
              </a:ext>
            </a:extLst>
          </p:cNvPr>
          <p:cNvSpPr/>
          <p:nvPr/>
        </p:nvSpPr>
        <p:spPr>
          <a:xfrm>
            <a:off x="6682933" y="2277459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7F3BF-A8CB-9C48-3337-CEF960F6EAAE}"/>
              </a:ext>
            </a:extLst>
          </p:cNvPr>
          <p:cNvSpPr/>
          <p:nvPr/>
        </p:nvSpPr>
        <p:spPr>
          <a:xfrm>
            <a:off x="2124576" y="4729007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978948-CA1C-6E4E-3235-305DD6B520AD}"/>
              </a:ext>
            </a:extLst>
          </p:cNvPr>
          <p:cNvSpPr/>
          <p:nvPr/>
        </p:nvSpPr>
        <p:spPr>
          <a:xfrm>
            <a:off x="3207117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Addressable Asset System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DCFC46-CC29-47D8-B208-D0F05BF574EA}"/>
              </a:ext>
            </a:extLst>
          </p:cNvPr>
          <p:cNvSpPr/>
          <p:nvPr/>
        </p:nvSpPr>
        <p:spPr>
          <a:xfrm>
            <a:off x="6948621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Netcode for GameObjects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5DD57C-7CA9-2552-F167-77AC30492F0E}"/>
              </a:ext>
            </a:extLst>
          </p:cNvPr>
          <p:cNvSpPr/>
          <p:nvPr/>
        </p:nvSpPr>
        <p:spPr>
          <a:xfrm>
            <a:off x="2124576" y="3532794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9889CC-0736-5BAD-CD1C-DA0FF2D283E0}"/>
              </a:ext>
            </a:extLst>
          </p:cNvPr>
          <p:cNvSpPr/>
          <p:nvPr/>
        </p:nvSpPr>
        <p:spPr>
          <a:xfrm>
            <a:off x="5000323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E986F5-0809-0CE1-0370-EFC4FE2028A2}"/>
              </a:ext>
            </a:extLst>
          </p:cNvPr>
          <p:cNvSpPr/>
          <p:nvPr/>
        </p:nvSpPr>
        <p:spPr>
          <a:xfrm>
            <a:off x="6591172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UniTask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5FA49B-25C4-2EE5-16F3-966071A8D2E9}"/>
              </a:ext>
            </a:extLst>
          </p:cNvPr>
          <p:cNvSpPr/>
          <p:nvPr/>
        </p:nvSpPr>
        <p:spPr>
          <a:xfrm>
            <a:off x="8359503" y="4109252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C8E7D54-8414-4B32-3040-69EB6F3572EF}"/>
              </a:ext>
            </a:extLst>
          </p:cNvPr>
          <p:cNvSpPr/>
          <p:nvPr/>
        </p:nvSpPr>
        <p:spPr>
          <a:xfrm>
            <a:off x="3030561" y="4113572"/>
            <a:ext cx="1050130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err="1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70DDA4B-3431-BCEC-953C-AA8F89DBE5FA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6200000" flipH="1">
            <a:off x="7923759" y="3265887"/>
            <a:ext cx="1489874" cy="196855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24">
            <a:extLst>
              <a:ext uri="{FF2B5EF4-FFF2-40B4-BE49-F238E27FC236}">
                <a16:creationId xmlns:a16="http://schemas.microsoft.com/office/drawing/2014/main" id="{DF2EEC10-2FCD-6BD4-4DAA-C9EDC9B81CE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6311176" y="3517005"/>
            <a:ext cx="2648135" cy="85287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E83D989B-8489-E4EC-0A6A-1A229C16768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5400000">
            <a:off x="3418520" y="3912011"/>
            <a:ext cx="2257161" cy="45384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4">
            <a:extLst>
              <a:ext uri="{FF2B5EF4-FFF2-40B4-BE49-F238E27FC236}">
                <a16:creationId xmlns:a16="http://schemas.microsoft.com/office/drawing/2014/main" id="{C7E275B7-6104-780E-CAC1-27DD1D9BBC09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rot="16200000" flipH="1">
            <a:off x="2799409" y="3357354"/>
            <a:ext cx="1103221" cy="40921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4">
            <a:extLst>
              <a:ext uri="{FF2B5EF4-FFF2-40B4-BE49-F238E27FC236}">
                <a16:creationId xmlns:a16="http://schemas.microsoft.com/office/drawing/2014/main" id="{FC06F846-B919-E0BE-564B-4B885DA17646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4">
            <a:extLst>
              <a:ext uri="{FF2B5EF4-FFF2-40B4-BE49-F238E27FC236}">
                <a16:creationId xmlns:a16="http://schemas.microsoft.com/office/drawing/2014/main" id="{A705AEA6-736E-4595-9760-267E4891C9B9}"/>
              </a:ext>
            </a:extLst>
          </p:cNvPr>
          <p:cNvCxnSpPr>
            <a:cxnSpLocks/>
          </p:cNvCxnSpPr>
          <p:nvPr/>
        </p:nvCxnSpPr>
        <p:spPr>
          <a:xfrm rot="5400000">
            <a:off x="3418520" y="3912012"/>
            <a:ext cx="2257161" cy="45384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4">
            <a:extLst>
              <a:ext uri="{FF2B5EF4-FFF2-40B4-BE49-F238E27FC236}">
                <a16:creationId xmlns:a16="http://schemas.microsoft.com/office/drawing/2014/main" id="{BF40281B-B3DF-470F-A2C8-584738F330A2}"/>
              </a:ext>
            </a:extLst>
          </p:cNvPr>
          <p:cNvCxnSpPr>
            <a:cxnSpLocks/>
          </p:cNvCxnSpPr>
          <p:nvPr/>
        </p:nvCxnSpPr>
        <p:spPr>
          <a:xfrm flipH="1">
            <a:off x="5791683" y="2351090"/>
            <a:ext cx="361467" cy="53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4">
            <a:extLst>
              <a:ext uri="{FF2B5EF4-FFF2-40B4-BE49-F238E27FC236}">
                <a16:creationId xmlns:a16="http://schemas.microsoft.com/office/drawing/2014/main" id="{6AB6C3EE-710A-4479-8645-A0338A240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23760" y="3265888"/>
            <a:ext cx="1489874" cy="1968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4">
            <a:extLst>
              <a:ext uri="{FF2B5EF4-FFF2-40B4-BE49-F238E27FC236}">
                <a16:creationId xmlns:a16="http://schemas.microsoft.com/office/drawing/2014/main" id="{8FDB31B3-A9E9-4644-A5A8-3039126E4988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5400000">
            <a:off x="3418520" y="3912011"/>
            <a:ext cx="2257161" cy="45384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C48BAFFF-6120-4E37-BD77-17BE76B0577B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1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0B766F9-EC15-4922-B2EE-A753174D2401}"/>
              </a:ext>
            </a:extLst>
          </p:cNvPr>
          <p:cNvSpPr/>
          <p:nvPr/>
        </p:nvSpPr>
        <p:spPr>
          <a:xfrm>
            <a:off x="481087" y="2148430"/>
            <a:ext cx="1829282" cy="1813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397733A-1FD2-41AA-A9D1-F7D685745DC2}"/>
              </a:ext>
            </a:extLst>
          </p:cNvPr>
          <p:cNvSpPr/>
          <p:nvPr/>
        </p:nvSpPr>
        <p:spPr>
          <a:xfrm>
            <a:off x="589817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Main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D9B31BE-94E7-4E6D-AAAA-EA85678BF990}"/>
              </a:ext>
            </a:extLst>
          </p:cNvPr>
          <p:cNvSpPr/>
          <p:nvPr/>
        </p:nvSpPr>
        <p:spPr>
          <a:xfrm>
            <a:off x="584998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6D1E791-468E-4865-8856-C5202A5DE60E}"/>
              </a:ext>
            </a:extLst>
          </p:cNvPr>
          <p:cNvSpPr/>
          <p:nvPr/>
        </p:nvSpPr>
        <p:spPr>
          <a:xfrm>
            <a:off x="584998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E173439-F1C5-4A9D-896C-B54C8DAA16BF}"/>
              </a:ext>
            </a:extLst>
          </p:cNvPr>
          <p:cNvSpPr/>
          <p:nvPr/>
        </p:nvSpPr>
        <p:spPr>
          <a:xfrm>
            <a:off x="591337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3AB52E67-FF63-408E-B299-0022DB6E36BE}"/>
              </a:ext>
            </a:extLst>
          </p:cNvPr>
          <p:cNvSpPr/>
          <p:nvPr/>
        </p:nvSpPr>
        <p:spPr>
          <a:xfrm>
            <a:off x="482923" y="874008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BD0775C-6CD3-4085-8E2B-FDEBDADB8330}"/>
              </a:ext>
            </a:extLst>
          </p:cNvPr>
          <p:cNvSpPr/>
          <p:nvPr/>
        </p:nvSpPr>
        <p:spPr>
          <a:xfrm>
            <a:off x="2945816" y="874008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F091157-4CEE-4AB2-B981-9A290223AA08}"/>
              </a:ext>
            </a:extLst>
          </p:cNvPr>
          <p:cNvSpPr/>
          <p:nvPr/>
        </p:nvSpPr>
        <p:spPr>
          <a:xfrm>
            <a:off x="5408709" y="874007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E7C8354-C1B0-405A-BF4D-5CA7D05B8A99}"/>
              </a:ext>
            </a:extLst>
          </p:cNvPr>
          <p:cNvSpPr/>
          <p:nvPr/>
        </p:nvSpPr>
        <p:spPr>
          <a:xfrm>
            <a:off x="7871602" y="874007"/>
            <a:ext cx="1819450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20155D2-7EB5-4DD3-BE1B-507A0BDE2851}"/>
              </a:ext>
            </a:extLst>
          </p:cNvPr>
          <p:cNvSpPr/>
          <p:nvPr/>
        </p:nvSpPr>
        <p:spPr>
          <a:xfrm>
            <a:off x="482922" y="530319"/>
            <a:ext cx="1829281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Title page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81EDAF1-F0F1-4444-B4CD-BCA4708C7173}"/>
              </a:ext>
            </a:extLst>
          </p:cNvPr>
          <p:cNvSpPr/>
          <p:nvPr/>
        </p:nvSpPr>
        <p:spPr>
          <a:xfrm>
            <a:off x="2945817" y="523189"/>
            <a:ext cx="182928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 selection page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BA6CF2C6-DFD2-4D57-9F3E-CBC83EC85BCC}"/>
              </a:ext>
            </a:extLst>
          </p:cNvPr>
          <p:cNvSpPr/>
          <p:nvPr/>
        </p:nvSpPr>
        <p:spPr>
          <a:xfrm>
            <a:off x="5408710" y="521624"/>
            <a:ext cx="182928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Event selection page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22AF406-5A91-4A7C-9E58-E7C835D25699}"/>
              </a:ext>
            </a:extLst>
          </p:cNvPr>
          <p:cNvSpPr/>
          <p:nvPr/>
        </p:nvSpPr>
        <p:spPr>
          <a:xfrm>
            <a:off x="7871603" y="521624"/>
            <a:ext cx="1819450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Event room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2" name="直線矢印コネクタ 24">
            <a:extLst>
              <a:ext uri="{FF2B5EF4-FFF2-40B4-BE49-F238E27FC236}">
                <a16:creationId xmlns:a16="http://schemas.microsoft.com/office/drawing/2014/main" id="{649B2AA2-3B30-4035-B4D9-EBE8F37BC78F}"/>
              </a:ext>
            </a:extLst>
          </p:cNvPr>
          <p:cNvCxnSpPr>
            <a:cxnSpLocks/>
            <a:stCxn id="101" idx="1"/>
            <a:endCxn id="100" idx="3"/>
          </p:cNvCxnSpPr>
          <p:nvPr/>
        </p:nvCxnSpPr>
        <p:spPr>
          <a:xfrm flipH="1">
            <a:off x="2312205" y="1355701"/>
            <a:ext cx="633611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4">
            <a:extLst>
              <a:ext uri="{FF2B5EF4-FFF2-40B4-BE49-F238E27FC236}">
                <a16:creationId xmlns:a16="http://schemas.microsoft.com/office/drawing/2014/main" id="{CE78C548-EBD3-4C08-A00E-01B03C2ABBCF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>
            <a:off x="4775098" y="1355700"/>
            <a:ext cx="633611" cy="1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24">
            <a:extLst>
              <a:ext uri="{FF2B5EF4-FFF2-40B4-BE49-F238E27FC236}">
                <a16:creationId xmlns:a16="http://schemas.microsoft.com/office/drawing/2014/main" id="{923171F1-BEC2-46FE-A03F-5A2888C7E474}"/>
              </a:ext>
            </a:extLst>
          </p:cNvPr>
          <p:cNvCxnSpPr>
            <a:cxnSpLocks/>
            <a:stCxn id="103" idx="1"/>
            <a:endCxn id="102" idx="3"/>
          </p:cNvCxnSpPr>
          <p:nvPr/>
        </p:nvCxnSpPr>
        <p:spPr>
          <a:xfrm flipH="1">
            <a:off x="7237991" y="1355700"/>
            <a:ext cx="633611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0A7A9D2-3BF1-449E-AA3B-8EDC6DFAFF6A}"/>
              </a:ext>
            </a:extLst>
          </p:cNvPr>
          <p:cNvSpPr/>
          <p:nvPr/>
        </p:nvSpPr>
        <p:spPr>
          <a:xfrm>
            <a:off x="345691" y="2001472"/>
            <a:ext cx="9439935" cy="3685225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直線矢印コネクタ 24">
            <a:extLst>
              <a:ext uri="{FF2B5EF4-FFF2-40B4-BE49-F238E27FC236}">
                <a16:creationId xmlns:a16="http://schemas.microsoft.com/office/drawing/2014/main" id="{A14A133A-C87C-43EF-B1B4-C0A56342BAF2}"/>
              </a:ext>
            </a:extLst>
          </p:cNvPr>
          <p:cNvCxnSpPr>
            <a:cxnSpLocks/>
            <a:stCxn id="137" idx="1"/>
            <a:endCxn id="47" idx="3"/>
          </p:cNvCxnSpPr>
          <p:nvPr/>
        </p:nvCxnSpPr>
        <p:spPr>
          <a:xfrm flipH="1" flipV="1">
            <a:off x="2310369" y="3055415"/>
            <a:ext cx="633611" cy="30480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4">
            <a:extLst>
              <a:ext uri="{FF2B5EF4-FFF2-40B4-BE49-F238E27FC236}">
                <a16:creationId xmlns:a16="http://schemas.microsoft.com/office/drawing/2014/main" id="{752A3F71-02B5-4878-9A2A-06BD70A1A94B}"/>
              </a:ext>
            </a:extLst>
          </p:cNvPr>
          <p:cNvCxnSpPr>
            <a:cxnSpLocks/>
            <a:stCxn id="144" idx="1"/>
            <a:endCxn id="137" idx="3"/>
          </p:cNvCxnSpPr>
          <p:nvPr/>
        </p:nvCxnSpPr>
        <p:spPr>
          <a:xfrm flipH="1" flipV="1">
            <a:off x="4773262" y="3360215"/>
            <a:ext cx="633611" cy="161109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  <a:stCxn id="144" idx="3"/>
            <a:endCxn id="152" idx="1"/>
          </p:cNvCxnSpPr>
          <p:nvPr/>
        </p:nvCxnSpPr>
        <p:spPr>
          <a:xfrm>
            <a:off x="7236155" y="3521324"/>
            <a:ext cx="623779" cy="302198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D0229FF-4727-4606-97C7-6A8A678E9013}"/>
              </a:ext>
            </a:extLst>
          </p:cNvPr>
          <p:cNvSpPr/>
          <p:nvPr/>
        </p:nvSpPr>
        <p:spPr>
          <a:xfrm>
            <a:off x="2943980" y="2148430"/>
            <a:ext cx="1829282" cy="24235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79C4BBF-5D01-4816-BAF0-988CC3B5F922}"/>
              </a:ext>
            </a:extLst>
          </p:cNvPr>
          <p:cNvSpPr/>
          <p:nvPr/>
        </p:nvSpPr>
        <p:spPr>
          <a:xfrm>
            <a:off x="3052710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Main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35D3175-1D6F-40E3-8842-0436E042A6A5}"/>
              </a:ext>
            </a:extLst>
          </p:cNvPr>
          <p:cNvSpPr/>
          <p:nvPr/>
        </p:nvSpPr>
        <p:spPr>
          <a:xfrm>
            <a:off x="3047891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8079B81-B42D-4FB3-B463-1B3C0146F3BF}"/>
              </a:ext>
            </a:extLst>
          </p:cNvPr>
          <p:cNvSpPr/>
          <p:nvPr/>
        </p:nvSpPr>
        <p:spPr>
          <a:xfrm>
            <a:off x="3047891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776C5B74-F8BE-4D31-9262-3E339C78FE33}"/>
              </a:ext>
            </a:extLst>
          </p:cNvPr>
          <p:cNvSpPr/>
          <p:nvPr/>
        </p:nvSpPr>
        <p:spPr>
          <a:xfrm>
            <a:off x="3054230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4C882D40-B175-4F55-9ECE-369336DFF436}"/>
              </a:ext>
            </a:extLst>
          </p:cNvPr>
          <p:cNvSpPr/>
          <p:nvPr/>
        </p:nvSpPr>
        <p:spPr>
          <a:xfrm>
            <a:off x="3057544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ADC5B07-C306-49FA-A9AE-F1A387D805C5}"/>
              </a:ext>
            </a:extLst>
          </p:cNvPr>
          <p:cNvSpPr/>
          <p:nvPr/>
        </p:nvSpPr>
        <p:spPr>
          <a:xfrm>
            <a:off x="3057544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129F975E-DA92-4F82-85FF-80C4B602D2CC}"/>
              </a:ext>
            </a:extLst>
          </p:cNvPr>
          <p:cNvSpPr/>
          <p:nvPr/>
        </p:nvSpPr>
        <p:spPr>
          <a:xfrm>
            <a:off x="5406873" y="2148430"/>
            <a:ext cx="1829282" cy="2745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60D8A70F-4D43-4BBD-80DD-73E2DBF2C917}"/>
              </a:ext>
            </a:extLst>
          </p:cNvPr>
          <p:cNvSpPr/>
          <p:nvPr/>
        </p:nvSpPr>
        <p:spPr>
          <a:xfrm>
            <a:off x="5515603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Main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53021E5-9632-4795-8623-34287211D53D}"/>
              </a:ext>
            </a:extLst>
          </p:cNvPr>
          <p:cNvSpPr/>
          <p:nvPr/>
        </p:nvSpPr>
        <p:spPr>
          <a:xfrm>
            <a:off x="5510784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7358E12-9536-44C7-983E-0CBDF32A7028}"/>
              </a:ext>
            </a:extLst>
          </p:cNvPr>
          <p:cNvSpPr/>
          <p:nvPr/>
        </p:nvSpPr>
        <p:spPr>
          <a:xfrm>
            <a:off x="5510784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018D1B63-0E15-4DD1-A484-4C78AE13518E}"/>
              </a:ext>
            </a:extLst>
          </p:cNvPr>
          <p:cNvSpPr/>
          <p:nvPr/>
        </p:nvSpPr>
        <p:spPr>
          <a:xfrm>
            <a:off x="5517123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49B86AD9-5A9B-4936-AE91-DF32C5DA7E27}"/>
              </a:ext>
            </a:extLst>
          </p:cNvPr>
          <p:cNvSpPr/>
          <p:nvPr/>
        </p:nvSpPr>
        <p:spPr>
          <a:xfrm>
            <a:off x="5520437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275B624B-8592-4F3B-B072-F9239BA40F87}"/>
              </a:ext>
            </a:extLst>
          </p:cNvPr>
          <p:cNvSpPr/>
          <p:nvPr/>
        </p:nvSpPr>
        <p:spPr>
          <a:xfrm>
            <a:off x="5520437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LobbyControl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F86E3BC-E061-4478-894C-5542BA2EFCF9}"/>
              </a:ext>
            </a:extLst>
          </p:cNvPr>
          <p:cNvSpPr/>
          <p:nvPr/>
        </p:nvSpPr>
        <p:spPr>
          <a:xfrm>
            <a:off x="5520437" y="45088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EventSelectionStage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859934" y="2144744"/>
            <a:ext cx="1829282" cy="33575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968664" y="264156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Main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963845" y="29535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963845" y="326849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970184" y="357929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973498" y="389008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973498" y="419761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973498" y="45051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VoiceChatControl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973498" y="48096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ReactionControl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4492C901-5D9C-40D8-B33E-6D9C7C5F259B}"/>
              </a:ext>
            </a:extLst>
          </p:cNvPr>
          <p:cNvSpPr/>
          <p:nvPr/>
        </p:nvSpPr>
        <p:spPr>
          <a:xfrm>
            <a:off x="7973498" y="511420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EventStage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6CCC83E0-17E6-4BFE-8CF2-F6C0A6875A18}"/>
              </a:ext>
            </a:extLst>
          </p:cNvPr>
          <p:cNvSpPr/>
          <p:nvPr/>
        </p:nvSpPr>
        <p:spPr>
          <a:xfrm>
            <a:off x="10220206" y="2414826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D6E1DA13-7C4D-45C6-8B34-E1E5A23C7BF1}"/>
              </a:ext>
            </a:extLst>
          </p:cNvPr>
          <p:cNvSpPr/>
          <p:nvPr/>
        </p:nvSpPr>
        <p:spPr>
          <a:xfrm>
            <a:off x="10429520" y="3040959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EBEDCBE-652F-4E9D-B252-5B41F7A963D9}"/>
              </a:ext>
            </a:extLst>
          </p:cNvPr>
          <p:cNvSpPr/>
          <p:nvPr/>
        </p:nvSpPr>
        <p:spPr>
          <a:xfrm>
            <a:off x="10552146" y="3611631"/>
            <a:ext cx="957942" cy="446595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Transition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5" name="直線矢印コネクタ 24">
            <a:extLst>
              <a:ext uri="{FF2B5EF4-FFF2-40B4-BE49-F238E27FC236}">
                <a16:creationId xmlns:a16="http://schemas.microsoft.com/office/drawing/2014/main" id="{901AE9E7-EE15-42E2-90B2-66A7EABD471E}"/>
              </a:ext>
            </a:extLst>
          </p:cNvPr>
          <p:cNvCxnSpPr>
            <a:cxnSpLocks/>
            <a:stCxn id="164" idx="1"/>
            <a:endCxn id="39" idx="3"/>
          </p:cNvCxnSpPr>
          <p:nvPr/>
        </p:nvCxnSpPr>
        <p:spPr>
          <a:xfrm flipH="1">
            <a:off x="9785626" y="3834929"/>
            <a:ext cx="766520" cy="915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481087" y="527662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Unity 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481087" y="4939229"/>
            <a:ext cx="4506788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 defined in the Framework composed of multiple Unity Scenes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306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568941" y="2949302"/>
            <a:ext cx="1025471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449629" y="2949302"/>
            <a:ext cx="1025471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693016" y="2949301"/>
            <a:ext cx="1025471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594412" y="3120261"/>
            <a:ext cx="1098604" cy="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4E0D1B-5B87-7685-9379-8E272FAC9153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2475100" y="3120262"/>
            <a:ext cx="1093841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98AB46-3B79-3F61-02F0-160DE022649E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V="1">
            <a:off x="3022021" y="1889646"/>
            <a:ext cx="12700" cy="2119312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5">
            <a:extLst>
              <a:ext uri="{FF2B5EF4-FFF2-40B4-BE49-F238E27FC236}">
                <a16:creationId xmlns:a16="http://schemas.microsoft.com/office/drawing/2014/main" id="{9F9EC708-0251-4F67-93EA-E044BE4AE142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5400000" flipH="1" flipV="1">
            <a:off x="5143713" y="2229183"/>
            <a:ext cx="1" cy="2124075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AF3D50-1345-BD2A-0DC8-BA178E5115E6}"/>
              </a:ext>
            </a:extLst>
          </p:cNvPr>
          <p:cNvSpPr/>
          <p:nvPr/>
        </p:nvSpPr>
        <p:spPr>
          <a:xfrm>
            <a:off x="4594412" y="331027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C866228-CFC2-1C62-D5B3-0C53279BE358}"/>
              </a:ext>
            </a:extLst>
          </p:cNvPr>
          <p:cNvSpPr/>
          <p:nvPr/>
        </p:nvSpPr>
        <p:spPr>
          <a:xfrm>
            <a:off x="4594411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2E077B3-9F65-DF64-8D89-560A50FF376F}"/>
              </a:ext>
            </a:extLst>
          </p:cNvPr>
          <p:cNvSpPr/>
          <p:nvPr/>
        </p:nvSpPr>
        <p:spPr>
          <a:xfrm>
            <a:off x="2543470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FBADBF-DCF0-EB7C-DC00-37B2B1784ADB}"/>
              </a:ext>
            </a:extLst>
          </p:cNvPr>
          <p:cNvSpPr/>
          <p:nvPr/>
        </p:nvSpPr>
        <p:spPr>
          <a:xfrm>
            <a:off x="2543470" y="251770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BE1B9DA-E3D2-4B35-9854-F88ED167579B}"/>
              </a:ext>
            </a:extLst>
          </p:cNvPr>
          <p:cNvSpPr/>
          <p:nvPr/>
        </p:nvSpPr>
        <p:spPr>
          <a:xfrm>
            <a:off x="1276990" y="2424793"/>
            <a:ext cx="5613667" cy="129812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95514FD-5BF4-41F5-8786-6D02DE8B5F81}"/>
              </a:ext>
            </a:extLst>
          </p:cNvPr>
          <p:cNvSpPr/>
          <p:nvPr/>
        </p:nvSpPr>
        <p:spPr>
          <a:xfrm>
            <a:off x="8159352" y="1055026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B96B345-79D5-4B4F-BB70-1489F70185D6}"/>
              </a:ext>
            </a:extLst>
          </p:cNvPr>
          <p:cNvSpPr/>
          <p:nvPr/>
        </p:nvSpPr>
        <p:spPr>
          <a:xfrm>
            <a:off x="8368666" y="1681159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F321FE7-924F-4917-9BC1-EA77B4BCA56B}"/>
              </a:ext>
            </a:extLst>
          </p:cNvPr>
          <p:cNvSpPr/>
          <p:nvPr/>
        </p:nvSpPr>
        <p:spPr>
          <a:xfrm>
            <a:off x="8491292" y="2251831"/>
            <a:ext cx="957942" cy="357317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Lufecycle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B01361E-808B-4750-9D37-A6131F36BF89}"/>
              </a:ext>
            </a:extLst>
          </p:cNvPr>
          <p:cNvSpPr/>
          <p:nvPr/>
        </p:nvSpPr>
        <p:spPr>
          <a:xfrm>
            <a:off x="8168818" y="3325020"/>
            <a:ext cx="1589517" cy="12657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EC80A5E-671E-418D-B017-D4077E6610EB}"/>
              </a:ext>
            </a:extLst>
          </p:cNvPr>
          <p:cNvSpPr/>
          <p:nvPr/>
        </p:nvSpPr>
        <p:spPr>
          <a:xfrm>
            <a:off x="8548707" y="4015716"/>
            <a:ext cx="84311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4">
            <a:extLst>
              <a:ext uri="{FF2B5EF4-FFF2-40B4-BE49-F238E27FC236}">
                <a16:creationId xmlns:a16="http://schemas.microsoft.com/office/drawing/2014/main" id="{75BDC6D5-869A-4270-A444-1C6CE8ECE523}"/>
              </a:ext>
            </a:extLst>
          </p:cNvPr>
          <p:cNvCxnSpPr>
            <a:cxnSpLocks/>
            <a:stCxn id="37" idx="1"/>
            <a:endCxn id="23" idx="2"/>
          </p:cNvCxnSpPr>
          <p:nvPr/>
        </p:nvCxnSpPr>
        <p:spPr>
          <a:xfrm rot="10800000">
            <a:off x="5107149" y="3519166"/>
            <a:ext cx="3441559" cy="667511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0CF64C4F-C9D8-457F-B428-6194731C3B86}"/>
              </a:ext>
            </a:extLst>
          </p:cNvPr>
          <p:cNvCxnSpPr>
            <a:cxnSpLocks/>
            <a:stCxn id="35" idx="1"/>
            <a:endCxn id="25" idx="3"/>
          </p:cNvCxnSpPr>
          <p:nvPr/>
        </p:nvCxnSpPr>
        <p:spPr>
          <a:xfrm rot="10800000" flipV="1">
            <a:off x="6890658" y="2430490"/>
            <a:ext cx="1600635" cy="64336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8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285586" y="2522345"/>
            <a:ext cx="1635448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265404" y="3157968"/>
            <a:ext cx="1671785" cy="476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&lt;&lt;GameObject&gt;&gt;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TextChatUI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476810" y="2522344"/>
            <a:ext cx="1331439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2101296" y="2864263"/>
            <a:ext cx="1" cy="293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D21843-2C07-4F80-B5FF-6CC004C16162}"/>
              </a:ext>
            </a:extLst>
          </p:cNvPr>
          <p:cNvSpPr/>
          <p:nvPr/>
        </p:nvSpPr>
        <p:spPr>
          <a:xfrm>
            <a:off x="7283641" y="1831649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BEB2E3-D7FF-4F01-A88E-E38AADFAB519}"/>
              </a:ext>
            </a:extLst>
          </p:cNvPr>
          <p:cNvSpPr/>
          <p:nvPr/>
        </p:nvSpPr>
        <p:spPr>
          <a:xfrm>
            <a:off x="7492955" y="2457782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D702A6-1372-4512-928B-3F15F940AC61}"/>
              </a:ext>
            </a:extLst>
          </p:cNvPr>
          <p:cNvSpPr/>
          <p:nvPr/>
        </p:nvSpPr>
        <p:spPr>
          <a:xfrm>
            <a:off x="7809102" y="3028454"/>
            <a:ext cx="548060" cy="357317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7669344-5326-4961-AC72-C3085D897BF6}"/>
              </a:ext>
            </a:extLst>
          </p:cNvPr>
          <p:cNvSpPr/>
          <p:nvPr/>
        </p:nvSpPr>
        <p:spPr>
          <a:xfrm>
            <a:off x="1472781" y="2522344"/>
            <a:ext cx="1257029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TextChatView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2CC24C9-7AC2-478C-8BAB-00F6EED267CA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flipH="1" flipV="1">
            <a:off x="2729810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93081C4-AA2D-4CAE-A652-8FBBD97F9E2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921034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6EBD290-DD53-4176-AA84-015F806A1D5A}"/>
              </a:ext>
            </a:extLst>
          </p:cNvPr>
          <p:cNvSpPr/>
          <p:nvPr/>
        </p:nvSpPr>
        <p:spPr>
          <a:xfrm>
            <a:off x="9122567" y="1831648"/>
            <a:ext cx="1536973" cy="20652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DA7601E-8B0C-444E-B5F8-918F1FC2510C}"/>
              </a:ext>
            </a:extLst>
          </p:cNvPr>
          <p:cNvSpPr/>
          <p:nvPr/>
        </p:nvSpPr>
        <p:spPr>
          <a:xfrm>
            <a:off x="9480350" y="3028454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6087E37-EC5E-4159-B9AA-7B502701B459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 rot="16200000" flipH="1">
            <a:off x="6804391" y="2202402"/>
            <a:ext cx="342850" cy="1666572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5DD74A-A523-409E-AB40-C115F1F96275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 flipV="1">
            <a:off x="8357162" y="3199414"/>
            <a:ext cx="1123188" cy="769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3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134</Words>
  <Application>Microsoft Office PowerPoint</Application>
  <PresentationFormat>ワイド画面</PresentationFormat>
  <Paragraphs>108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Itoh Kiyohito</dc:creator>
  <cp:lastModifiedBy>Itoh Kiyohito</cp:lastModifiedBy>
  <cp:revision>79</cp:revision>
  <dcterms:created xsi:type="dcterms:W3CDTF">2022-10-13T13:07:36Z</dcterms:created>
  <dcterms:modified xsi:type="dcterms:W3CDTF">2022-10-14T14:15:19Z</dcterms:modified>
</cp:coreProperties>
</file>