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>
        <p:scale>
          <a:sx n="110" d="100"/>
          <a:sy n="110" d="100"/>
        </p:scale>
        <p:origin x="6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396327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36957" y="251485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36957" y="364309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36957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36957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36957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36957" y="570826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2662160" y="6404281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6404281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6467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63713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4175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39526" y="254742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32633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3299" y="363713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43299" y="39479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43299" y="425545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47784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396327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62327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253460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291188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702649"/>
            <a:ext cx="7758546" cy="1362402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75282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 flipV="1">
            <a:off x="9382785" y="5383010"/>
            <a:ext cx="416996" cy="84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FEDA96-5755-3717-EB3A-311CB647B85E}"/>
              </a:ext>
            </a:extLst>
          </p:cNvPr>
          <p:cNvSpPr/>
          <p:nvPr/>
        </p:nvSpPr>
        <p:spPr>
          <a:xfrm>
            <a:off x="1843299" y="3016834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C107AB-39A3-05A7-A90B-ECA7F99E41CF}"/>
              </a:ext>
            </a:extLst>
          </p:cNvPr>
          <p:cNvSpPr/>
          <p:nvPr/>
        </p:nvSpPr>
        <p:spPr>
          <a:xfrm>
            <a:off x="4699781" y="302151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F2E792-AD95-0AED-7B9A-94C8AFF79751}"/>
              </a:ext>
            </a:extLst>
          </p:cNvPr>
          <p:cNvSpPr/>
          <p:nvPr/>
        </p:nvSpPr>
        <p:spPr>
          <a:xfrm>
            <a:off x="7536957" y="301540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A481B2-C648-E2E6-AC25-0AD299D9F288}"/>
              </a:ext>
            </a:extLst>
          </p:cNvPr>
          <p:cNvSpPr/>
          <p:nvPr/>
        </p:nvSpPr>
        <p:spPr>
          <a:xfrm>
            <a:off x="7536957" y="5084024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979ACF-3A76-A93D-5A21-70969108A39D}"/>
              </a:ext>
            </a:extLst>
          </p:cNvPr>
          <p:cNvSpPr/>
          <p:nvPr/>
        </p:nvSpPr>
        <p:spPr>
          <a:xfrm>
            <a:off x="7536957" y="538999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2734051" y="1578021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6165632" y="1578021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 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4ACEF1-9009-12FB-18E3-3CEE93F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32" y="1914947"/>
            <a:ext cx="3017220" cy="26540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BF03F5-B2E3-2B61-C0D3-005A2852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14" y="1914946"/>
            <a:ext cx="2647893" cy="2654036"/>
          </a:xfrm>
          <a:prstGeom prst="rect">
            <a:avLst/>
          </a:prstGeom>
        </p:spPr>
      </p:pic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3718560" y="3074126"/>
            <a:ext cx="2272937" cy="56605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AD5C882-78E2-A9C2-BB96-56C9D44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78" y="362445"/>
            <a:ext cx="3166103" cy="278499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22DF200-48EF-8E96-7937-4BE62DEE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5" y="1478333"/>
            <a:ext cx="5113765" cy="363995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63D3DA-9719-5535-D8C0-E1CBC4F86441}"/>
              </a:ext>
            </a:extLst>
          </p:cNvPr>
          <p:cNvSpPr/>
          <p:nvPr/>
        </p:nvSpPr>
        <p:spPr>
          <a:xfrm>
            <a:off x="4850295" y="2842591"/>
            <a:ext cx="3568147" cy="2067340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9E6FB4-6F0E-7C2C-844B-EDC57293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07" y="1354559"/>
            <a:ext cx="2666968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114283" y="3498574"/>
            <a:ext cx="2582414" cy="1192696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B8A15F-BB3E-1CF3-8B81-E0E2065F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47682"/>
            <a:ext cx="577295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B701A3-AABE-77BB-DAF0-2E30B54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9100"/>
            <a:ext cx="577295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3F52FD4-7AC6-37DC-B6AD-BF014B51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4" y="1290786"/>
            <a:ext cx="5171536" cy="366922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67170" y="3876260"/>
            <a:ext cx="1485616" cy="16300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D926856-F5C6-B826-0C5A-0C314FFE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5" y="1264447"/>
            <a:ext cx="5886680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357685" y="1390742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120472" y="3925957"/>
            <a:ext cx="2606702" cy="5128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178DEF-A6A9-ADC2-2FF6-A4E01A37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63" y="1264447"/>
            <a:ext cx="2749245" cy="387998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403327" y="3468756"/>
            <a:ext cx="2667781" cy="1401418"/>
          </a:xfrm>
          <a:prstGeom prst="roundRect">
            <a:avLst>
              <a:gd name="adj" fmla="val 5825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</p:cNvCxnSpPr>
          <p:nvPr/>
        </p:nvCxnSpPr>
        <p:spPr>
          <a:xfrm flipV="1">
            <a:off x="4594412" y="302501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</p:cNvCxnSpPr>
          <p:nvPr/>
        </p:nvCxnSpPr>
        <p:spPr>
          <a:xfrm flipH="1">
            <a:off x="2475100" y="32345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</p:cNvCxnSpPr>
          <p:nvPr/>
        </p:nvCxnSpPr>
        <p:spPr>
          <a:xfrm flipH="1">
            <a:off x="2475100" y="3018662"/>
            <a:ext cx="109384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</p:cNvCxnSpPr>
          <p:nvPr/>
        </p:nvCxnSpPr>
        <p:spPr>
          <a:xfrm flipV="1">
            <a:off x="4594412" y="3240911"/>
            <a:ext cx="1098604" cy="1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0435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8288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30447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69" y="2825477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641600"/>
            <a:ext cx="5613667" cy="88265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</p:cNvCxnSpPr>
          <p:nvPr/>
        </p:nvCxnSpPr>
        <p:spPr>
          <a:xfrm rot="5400000" flipH="1">
            <a:off x="6719608" y="1650117"/>
            <a:ext cx="342096" cy="3546791"/>
          </a:xfrm>
          <a:prstGeom prst="bentConnector3">
            <a:avLst>
              <a:gd name="adj1" fmla="val -3898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49"/>
            <a:ext cx="1238217" cy="3514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176</Words>
  <Application>Microsoft Office PowerPoint</Application>
  <PresentationFormat>ワイド画面</PresentationFormat>
  <Paragraphs>153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196</cp:revision>
  <dcterms:created xsi:type="dcterms:W3CDTF">2022-10-13T13:07:36Z</dcterms:created>
  <dcterms:modified xsi:type="dcterms:W3CDTF">2022-12-06T09:11:44Z</dcterms:modified>
</cp:coreProperties>
</file>