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room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6" y="3611631"/>
            <a:ext cx="957942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20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Unity 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4506788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 defined in the Framework composed of multiple Unity Scenes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131</Words>
  <Application>Microsoft Office PowerPoint</Application>
  <PresentationFormat>ワイド画面</PresentationFormat>
  <Paragraphs>103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88</cp:revision>
  <dcterms:created xsi:type="dcterms:W3CDTF">2022-10-13T13:07:36Z</dcterms:created>
  <dcterms:modified xsi:type="dcterms:W3CDTF">2022-11-06T01:55:43Z</dcterms:modified>
</cp:coreProperties>
</file>