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2" r:id="rId4"/>
    <p:sldId id="261" r:id="rId5"/>
    <p:sldId id="263" r:id="rId6"/>
    <p:sldId id="268" r:id="rId7"/>
    <p:sldId id="266" r:id="rId8"/>
    <p:sldId id="264" r:id="rId9"/>
    <p:sldId id="265" r:id="rId10"/>
    <p:sldId id="269" r:id="rId11"/>
    <p:sldId id="270" r:id="rId12"/>
    <p:sldId id="272" r:id="rId13"/>
    <p:sldId id="271" r:id="rId14"/>
    <p:sldId id="274" r:id="rId15"/>
    <p:sldId id="273" r:id="rId16"/>
    <p:sldId id="275" r:id="rId17"/>
    <p:sldId id="276" r:id="rId18"/>
    <p:sldId id="277" r:id="rId19"/>
    <p:sldId id="278" r:id="rId20"/>
    <p:sldId id="286" r:id="rId21"/>
    <p:sldId id="285" r:id="rId22"/>
    <p:sldId id="287" r:id="rId23"/>
    <p:sldId id="279" r:id="rId24"/>
    <p:sldId id="280" r:id="rId25"/>
    <p:sldId id="281" r:id="rId26"/>
    <p:sldId id="282" r:id="rId27"/>
    <p:sldId id="283" r:id="rId28"/>
    <p:sldId id="288" r:id="rId29"/>
    <p:sldId id="289" r:id="rId30"/>
    <p:sldId id="284" r:id="rId31"/>
    <p:sldId id="292" r:id="rId32"/>
    <p:sldId id="291" r:id="rId33"/>
    <p:sldId id="290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61"/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5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B71FC0-554C-6F1A-AB39-06D237A9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83" y="1418464"/>
            <a:ext cx="2422621" cy="265403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6CAD6C4-CB33-7801-EC72-D8664DE64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93" y="1418464"/>
            <a:ext cx="2415390" cy="281313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D552429-A373-C6C1-1DE9-8FD41A3FB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772" y="1419528"/>
            <a:ext cx="2415390" cy="268296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28F451-B06A-25A2-E9C3-B698B909EBE6}"/>
              </a:ext>
            </a:extLst>
          </p:cNvPr>
          <p:cNvSpPr/>
          <p:nvPr/>
        </p:nvSpPr>
        <p:spPr>
          <a:xfrm>
            <a:off x="1749983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4223E7-3B1F-05EC-06EB-776A3576F0C5}"/>
              </a:ext>
            </a:extLst>
          </p:cNvPr>
          <p:cNvSpPr/>
          <p:nvPr/>
        </p:nvSpPr>
        <p:spPr>
          <a:xfrm>
            <a:off x="4571762" y="1081539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38C3C3-90A3-4B79-8B7A-F232043E6CAC}"/>
              </a:ext>
            </a:extLst>
          </p:cNvPr>
          <p:cNvSpPr/>
          <p:nvPr/>
        </p:nvSpPr>
        <p:spPr>
          <a:xfrm>
            <a:off x="7393541" y="1081538"/>
            <a:ext cx="2422621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6E5F0D0B-4697-4FAE-2FA8-73D133491FC4}"/>
              </a:ext>
            </a:extLst>
          </p:cNvPr>
          <p:cNvCxnSpPr>
            <a:cxnSpLocks/>
          </p:cNvCxnSpPr>
          <p:nvPr/>
        </p:nvCxnSpPr>
        <p:spPr>
          <a:xfrm flipH="1" flipV="1">
            <a:off x="3417455" y="2964873"/>
            <a:ext cx="1330036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24">
            <a:extLst>
              <a:ext uri="{FF2B5EF4-FFF2-40B4-BE49-F238E27FC236}">
                <a16:creationId xmlns:a16="http://schemas.microsoft.com/office/drawing/2014/main" id="{2ADAC91D-1C39-BD05-3AB1-2ADA8D4AE489}"/>
              </a:ext>
            </a:extLst>
          </p:cNvPr>
          <p:cNvCxnSpPr>
            <a:cxnSpLocks/>
          </p:cNvCxnSpPr>
          <p:nvPr/>
        </p:nvCxnSpPr>
        <p:spPr>
          <a:xfrm flipH="1" flipV="1">
            <a:off x="6336145" y="2964873"/>
            <a:ext cx="1209964" cy="27709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0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A51928B-3D83-C12B-54FE-2D008F8D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749786"/>
            <a:ext cx="2247634" cy="173239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F92ADF-2757-2A23-5B49-0EBB623A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47" y="388301"/>
            <a:ext cx="3158635" cy="27479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4492DB4-4DCC-AF77-89EF-99440FE7E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79" y="3456609"/>
            <a:ext cx="3166103" cy="24567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D8B3CF8-409C-1F39-EEB7-2C9675C69F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44" b="37517"/>
          <a:stretch/>
        </p:blipFill>
        <p:spPr>
          <a:xfrm>
            <a:off x="8114516" y="1953479"/>
            <a:ext cx="3839225" cy="1870949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2E74A260-D0E4-9D16-76F8-1151E0157A7C}"/>
              </a:ext>
            </a:extLst>
          </p:cNvPr>
          <p:cNvCxnSpPr>
            <a:cxnSpLocks/>
          </p:cNvCxnSpPr>
          <p:nvPr/>
        </p:nvCxnSpPr>
        <p:spPr>
          <a:xfrm flipV="1">
            <a:off x="2908845" y="728020"/>
            <a:ext cx="1794389" cy="25045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24">
            <a:extLst>
              <a:ext uri="{FF2B5EF4-FFF2-40B4-BE49-F238E27FC236}">
                <a16:creationId xmlns:a16="http://schemas.microsoft.com/office/drawing/2014/main" id="{2E56AE25-F07D-D703-033C-388353162F0E}"/>
              </a:ext>
            </a:extLst>
          </p:cNvPr>
          <p:cNvCxnSpPr>
            <a:cxnSpLocks/>
          </p:cNvCxnSpPr>
          <p:nvPr/>
        </p:nvCxnSpPr>
        <p:spPr>
          <a:xfrm>
            <a:off x="2820901" y="3360280"/>
            <a:ext cx="1871323" cy="39201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C40112FD-7429-D565-D1AB-B214EF18367D}"/>
              </a:ext>
            </a:extLst>
          </p:cNvPr>
          <p:cNvCxnSpPr>
            <a:cxnSpLocks/>
          </p:cNvCxnSpPr>
          <p:nvPr/>
        </p:nvCxnSpPr>
        <p:spPr>
          <a:xfrm flipH="1" flipV="1">
            <a:off x="6797964" y="1815856"/>
            <a:ext cx="3362036" cy="882864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4">
            <a:extLst>
              <a:ext uri="{FF2B5EF4-FFF2-40B4-BE49-F238E27FC236}">
                <a16:creationId xmlns:a16="http://schemas.microsoft.com/office/drawing/2014/main" id="{895EC089-6456-ACEB-3739-09F4AF3B1689}"/>
              </a:ext>
            </a:extLst>
          </p:cNvPr>
          <p:cNvCxnSpPr>
            <a:cxnSpLocks/>
          </p:cNvCxnSpPr>
          <p:nvPr/>
        </p:nvCxnSpPr>
        <p:spPr>
          <a:xfrm flipH="1">
            <a:off x="6714836" y="2822046"/>
            <a:ext cx="3445164" cy="203628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8BBC4392-B3D3-E34B-2E75-62A248BD1750}"/>
              </a:ext>
            </a:extLst>
          </p:cNvPr>
          <p:cNvCxnSpPr>
            <a:cxnSpLocks/>
          </p:cNvCxnSpPr>
          <p:nvPr/>
        </p:nvCxnSpPr>
        <p:spPr>
          <a:xfrm>
            <a:off x="3676073" y="4048468"/>
            <a:ext cx="1007449" cy="129014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79830161-351D-481B-6040-6E13764AF9E2}"/>
              </a:ext>
            </a:extLst>
          </p:cNvPr>
          <p:cNvCxnSpPr>
            <a:cxnSpLocks/>
          </p:cNvCxnSpPr>
          <p:nvPr/>
        </p:nvCxnSpPr>
        <p:spPr>
          <a:xfrm>
            <a:off x="4712470" y="5107707"/>
            <a:ext cx="0" cy="461819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24">
            <a:extLst>
              <a:ext uri="{FF2B5EF4-FFF2-40B4-BE49-F238E27FC236}">
                <a16:creationId xmlns:a16="http://schemas.microsoft.com/office/drawing/2014/main" id="{7DB2475B-9D99-B96F-0605-06EBC66F7DC3}"/>
              </a:ext>
            </a:extLst>
          </p:cNvPr>
          <p:cNvCxnSpPr>
            <a:cxnSpLocks/>
          </p:cNvCxnSpPr>
          <p:nvPr/>
        </p:nvCxnSpPr>
        <p:spPr>
          <a:xfrm>
            <a:off x="3676073" y="3861372"/>
            <a:ext cx="0" cy="374193"/>
          </a:xfrm>
          <a:prstGeom prst="straightConnector1">
            <a:avLst/>
          </a:prstGeom>
          <a:ln w="38100">
            <a:solidFill>
              <a:srgbClr val="FF6F6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>
            <a:extLst>
              <a:ext uri="{FF2B5EF4-FFF2-40B4-BE49-F238E27FC236}">
                <a16:creationId xmlns:a16="http://schemas.microsoft.com/office/drawing/2014/main" id="{C6BA4231-956A-77EA-7ABA-AB13CCEB0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11" y="388301"/>
            <a:ext cx="2960606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4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Learning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5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9878D4-E132-E6A1-6EF9-61878481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66" y="1478942"/>
            <a:ext cx="6265035" cy="36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72BBF-4420-BC31-B548-A98B5668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54" y="1871445"/>
            <a:ext cx="441069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8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46F414-1667-A538-9B24-5E12F6CE0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53" y="1303803"/>
            <a:ext cx="5884747" cy="38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9ADB5F5-E87A-6365-60E8-20AABD57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58" y="1037457"/>
            <a:ext cx="3846231" cy="146720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243E6DD-0DF2-F48B-2242-E974C664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10" y="870762"/>
            <a:ext cx="3050459" cy="3995438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AE88893D-70C3-41D5-1929-8116E4FB4EBA}"/>
              </a:ext>
            </a:extLst>
          </p:cNvPr>
          <p:cNvCxnSpPr>
            <a:cxnSpLocks/>
          </p:cNvCxnSpPr>
          <p:nvPr/>
        </p:nvCxnSpPr>
        <p:spPr>
          <a:xfrm flipV="1">
            <a:off x="4524292" y="1240403"/>
            <a:ext cx="2218414" cy="530656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76D6728-364B-92A3-E583-FBE9BE8DB95C}"/>
              </a:ext>
            </a:extLst>
          </p:cNvPr>
          <p:cNvSpPr/>
          <p:nvPr/>
        </p:nvSpPr>
        <p:spPr>
          <a:xfrm>
            <a:off x="6742706" y="3323645"/>
            <a:ext cx="2971363" cy="8587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33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AF234C2-75D4-2B9F-EFB8-5F74E516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65" y="2353827"/>
            <a:ext cx="6551052" cy="16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7459ED-82E5-4480-33D5-49E80EF40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07"/>
          <a:stretch/>
        </p:blipFill>
        <p:spPr>
          <a:xfrm>
            <a:off x="3482671" y="920842"/>
            <a:ext cx="4866478" cy="3611402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CC035FB-7D66-22DA-B8D9-044F51805CEF}"/>
              </a:ext>
            </a:extLst>
          </p:cNvPr>
          <p:cNvSpPr/>
          <p:nvPr/>
        </p:nvSpPr>
        <p:spPr>
          <a:xfrm>
            <a:off x="4853904" y="2214948"/>
            <a:ext cx="3407500" cy="1999243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73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E94753-E175-1E76-176B-601B6785E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40" y="1354559"/>
            <a:ext cx="5564978" cy="367066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7694B74-1B28-DA7E-3FC8-238CABF0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366" y="1354559"/>
            <a:ext cx="2570866" cy="367066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21EA2AB-D50B-C579-507A-902E493172EA}"/>
              </a:ext>
            </a:extLst>
          </p:cNvPr>
          <p:cNvSpPr/>
          <p:nvPr/>
        </p:nvSpPr>
        <p:spPr>
          <a:xfrm>
            <a:off x="7450372" y="3429000"/>
            <a:ext cx="2497860" cy="1047584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84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35876" y="2277458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 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596496" y="2277456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70DDA4B-3431-BCEC-953C-AA8F89DBE5F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923759" y="3265887"/>
            <a:ext cx="1489874" cy="19685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4">
            <a:extLst>
              <a:ext uri="{FF2B5EF4-FFF2-40B4-BE49-F238E27FC236}">
                <a16:creationId xmlns:a16="http://schemas.microsoft.com/office/drawing/2014/main" id="{DF2EEC10-2FCD-6BD4-4DAA-C9EDC9B81CE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311176" y="3517005"/>
            <a:ext cx="2648135" cy="8528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4">
            <a:extLst>
              <a:ext uri="{FF2B5EF4-FFF2-40B4-BE49-F238E27FC236}">
                <a16:creationId xmlns:a16="http://schemas.microsoft.com/office/drawing/2014/main" id="{FC06F846-B919-E0BE-564B-4B885DA176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4">
            <a:extLst>
              <a:ext uri="{FF2B5EF4-FFF2-40B4-BE49-F238E27FC236}">
                <a16:creationId xmlns:a16="http://schemas.microsoft.com/office/drawing/2014/main" id="{BF40281B-B3DF-470F-A2C8-584738F330A2}"/>
              </a:ext>
            </a:extLst>
          </p:cNvPr>
          <p:cNvCxnSpPr>
            <a:cxnSpLocks/>
          </p:cNvCxnSpPr>
          <p:nvPr/>
        </p:nvCxnSpPr>
        <p:spPr>
          <a:xfrm flipH="1">
            <a:off x="5791683" y="2351090"/>
            <a:ext cx="361467" cy="53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4">
            <a:extLst>
              <a:ext uri="{FF2B5EF4-FFF2-40B4-BE49-F238E27FC236}">
                <a16:creationId xmlns:a16="http://schemas.microsoft.com/office/drawing/2014/main" id="{6AB6C3EE-710A-4479-8645-A0338A240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3760" y="3265888"/>
            <a:ext cx="1489874" cy="1968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C48BAFFF-6120-4E37-BD77-17BE76B0577B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7B7400-6FB4-A812-2C63-4466015A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50" y="2463310"/>
            <a:ext cx="4267796" cy="1486107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25ECEBA-090C-2DF7-48DA-95884E1F081E}"/>
              </a:ext>
            </a:extLst>
          </p:cNvPr>
          <p:cNvSpPr/>
          <p:nvPr/>
        </p:nvSpPr>
        <p:spPr>
          <a:xfrm>
            <a:off x="5343276" y="2673627"/>
            <a:ext cx="2568570" cy="268357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81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6C3A604-7B39-C4E6-47CA-EDCE19C9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85" y="1609674"/>
            <a:ext cx="4277322" cy="19052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489D712-310A-496F-3216-637240BB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585" y="3743166"/>
            <a:ext cx="4277322" cy="150516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D37A61-71E6-C4D7-0D37-9C3D96D8B9A1}"/>
              </a:ext>
            </a:extLst>
          </p:cNvPr>
          <p:cNvSpPr/>
          <p:nvPr/>
        </p:nvSpPr>
        <p:spPr>
          <a:xfrm>
            <a:off x="4293705" y="1886448"/>
            <a:ext cx="699715" cy="66592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6BF4A62-662B-4DFE-BDEC-25818A0B12B1}"/>
              </a:ext>
            </a:extLst>
          </p:cNvPr>
          <p:cNvSpPr/>
          <p:nvPr/>
        </p:nvSpPr>
        <p:spPr>
          <a:xfrm>
            <a:off x="5861437" y="1886447"/>
            <a:ext cx="2659470" cy="785191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0DB4254-2566-B265-BE54-91D5E0909944}"/>
              </a:ext>
            </a:extLst>
          </p:cNvPr>
          <p:cNvSpPr/>
          <p:nvPr/>
        </p:nvSpPr>
        <p:spPr>
          <a:xfrm>
            <a:off x="5917097" y="4162786"/>
            <a:ext cx="2587908" cy="210432"/>
          </a:xfrm>
          <a:prstGeom prst="roundRect">
            <a:avLst>
              <a:gd name="adj" fmla="val 2576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049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B4BF600-2F30-2AD2-08E5-CA443CC20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2" t="35195" r="20373" b="18486"/>
          <a:stretch/>
        </p:blipFill>
        <p:spPr>
          <a:xfrm>
            <a:off x="4222143" y="2242268"/>
            <a:ext cx="3745064" cy="23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3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B52C42E-C8E0-6941-F324-9D5B9493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005" y="1755786"/>
            <a:ext cx="3813209" cy="25722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8E87213-ED6F-0298-F773-CFC728A96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89" y="3194423"/>
            <a:ext cx="4360323" cy="13264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756106-E8F9-F238-C079-D26736D9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29" y="1588439"/>
            <a:ext cx="5417809" cy="860838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A6ED5A5A-57B7-3D1D-668E-E02FF003124E}"/>
              </a:ext>
            </a:extLst>
          </p:cNvPr>
          <p:cNvCxnSpPr>
            <a:cxnSpLocks/>
          </p:cNvCxnSpPr>
          <p:nvPr/>
        </p:nvCxnSpPr>
        <p:spPr>
          <a:xfrm flipH="1">
            <a:off x="4198289" y="2091193"/>
            <a:ext cx="1566407" cy="1876508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C11B71DB-1B33-87D1-8B28-18D161EADDD7}"/>
              </a:ext>
            </a:extLst>
          </p:cNvPr>
          <p:cNvCxnSpPr>
            <a:cxnSpLocks/>
          </p:cNvCxnSpPr>
          <p:nvPr/>
        </p:nvCxnSpPr>
        <p:spPr>
          <a:xfrm flipV="1">
            <a:off x="4253948" y="2166730"/>
            <a:ext cx="2912165" cy="1896387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BEDA373-19E1-A1A9-0044-40E05C350C07}"/>
              </a:ext>
            </a:extLst>
          </p:cNvPr>
          <p:cNvSpPr/>
          <p:nvPr/>
        </p:nvSpPr>
        <p:spPr>
          <a:xfrm>
            <a:off x="7092005" y="2990940"/>
            <a:ext cx="3793331" cy="1183495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393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684E31-878F-D84B-776C-6BA2255B6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20" y="2600209"/>
            <a:ext cx="586821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77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F6B024C-7D87-B7A3-C71E-C7E6D910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32" y="194811"/>
            <a:ext cx="5868219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4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DF92D9-2B3C-EE19-D829-33BA5F6A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62" y="1057748"/>
            <a:ext cx="8590935" cy="43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3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508B672-09B2-EF3B-550C-2C2F7482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93" y="1338084"/>
            <a:ext cx="4154325" cy="3819035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15532D9-2B0B-E2E9-B7B6-3B8AC1FABE4F}"/>
              </a:ext>
            </a:extLst>
          </p:cNvPr>
          <p:cNvSpPr/>
          <p:nvPr/>
        </p:nvSpPr>
        <p:spPr>
          <a:xfrm>
            <a:off x="3755524" y="3740351"/>
            <a:ext cx="4045293" cy="1040372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151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307D6B1-46A9-2F68-4C48-8229227B0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194"/>
          <a:stretch/>
        </p:blipFill>
        <p:spPr>
          <a:xfrm>
            <a:off x="3260034" y="707456"/>
            <a:ext cx="5033455" cy="3673713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18BD2D8-639D-3FC9-D7DF-8C920653BEBA}"/>
              </a:ext>
            </a:extLst>
          </p:cNvPr>
          <p:cNvSpPr/>
          <p:nvPr/>
        </p:nvSpPr>
        <p:spPr>
          <a:xfrm>
            <a:off x="6647291" y="3054552"/>
            <a:ext cx="1485616" cy="30885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450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919EEDE-6A00-2CE0-4B5E-52A081CE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11" y="1394315"/>
            <a:ext cx="5481776" cy="361578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6A20561-F1F4-8CF5-DAF9-662A1A75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53" y="1264447"/>
            <a:ext cx="2966447" cy="387552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CB2656C-21F7-9D2E-BC95-3CA1F1329502}"/>
              </a:ext>
            </a:extLst>
          </p:cNvPr>
          <p:cNvSpPr/>
          <p:nvPr/>
        </p:nvSpPr>
        <p:spPr>
          <a:xfrm>
            <a:off x="1407381" y="1519950"/>
            <a:ext cx="1152939" cy="189580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27E350D-59F3-A14C-B8C5-DF779D5B5A3D}"/>
              </a:ext>
            </a:extLst>
          </p:cNvPr>
          <p:cNvSpPr/>
          <p:nvPr/>
        </p:nvSpPr>
        <p:spPr>
          <a:xfrm>
            <a:off x="1090655" y="3517051"/>
            <a:ext cx="2551042" cy="402941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0AEBEBB-FF37-60F5-6259-24452B7114C1}"/>
              </a:ext>
            </a:extLst>
          </p:cNvPr>
          <p:cNvSpPr/>
          <p:nvPr/>
        </p:nvSpPr>
        <p:spPr>
          <a:xfrm>
            <a:off x="1090655" y="4062104"/>
            <a:ext cx="2551042" cy="49399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0C64D2-E1E8-B086-5026-D46D3DA54591}"/>
              </a:ext>
            </a:extLst>
          </p:cNvPr>
          <p:cNvSpPr/>
          <p:nvPr/>
        </p:nvSpPr>
        <p:spPr>
          <a:xfrm>
            <a:off x="7293998" y="3270054"/>
            <a:ext cx="2876502" cy="1198579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9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1087" y="1555882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00328" y="1552421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363221" y="1552421"/>
            <a:ext cx="192786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 selection screen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69768" y="1547187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Virtual</a:t>
            </a:r>
            <a:r>
              <a:rPr kumimoji="1" lang="ja-JP" altLang="en-US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781681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281393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5" y="3611631"/>
            <a:ext cx="1048517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Navigation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19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783833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783833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DD4B1-7F82-EDA8-5922-B8E5AB69E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" r="1"/>
          <a:stretch/>
        </p:blipFill>
        <p:spPr>
          <a:xfrm>
            <a:off x="1749288" y="1212402"/>
            <a:ext cx="3069203" cy="338991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DFB8E3B-8E04-1B31-A06F-A581CF246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929" y="1371427"/>
            <a:ext cx="3405077" cy="2828717"/>
          </a:xfrm>
          <a:prstGeom prst="rect">
            <a:avLst/>
          </a:prstGeom>
        </p:spPr>
      </p:pic>
      <p:cxnSp>
        <p:nvCxnSpPr>
          <p:cNvPr id="6" name="直線矢印コネクタ 24">
            <a:extLst>
              <a:ext uri="{FF2B5EF4-FFF2-40B4-BE49-F238E27FC236}">
                <a16:creationId xmlns:a16="http://schemas.microsoft.com/office/drawing/2014/main" id="{21A045BB-14FC-55A7-29BC-DF35673B0001}"/>
              </a:ext>
            </a:extLst>
          </p:cNvPr>
          <p:cNvCxnSpPr>
            <a:cxnSpLocks/>
          </p:cNvCxnSpPr>
          <p:nvPr/>
        </p:nvCxnSpPr>
        <p:spPr>
          <a:xfrm flipV="1">
            <a:off x="2655736" y="1693628"/>
            <a:ext cx="3721210" cy="254442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4D7B30D3-E67A-7783-871D-2B3DC1C108E3}"/>
              </a:ext>
            </a:extLst>
          </p:cNvPr>
          <p:cNvCxnSpPr>
            <a:cxnSpLocks/>
          </p:cNvCxnSpPr>
          <p:nvPr/>
        </p:nvCxnSpPr>
        <p:spPr>
          <a:xfrm flipV="1">
            <a:off x="4238045" y="3729162"/>
            <a:ext cx="3466769" cy="37371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66127B51-89B7-DCC8-39C6-2B25A1AAC7E7}"/>
              </a:ext>
            </a:extLst>
          </p:cNvPr>
          <p:cNvCxnSpPr>
            <a:cxnSpLocks/>
          </p:cNvCxnSpPr>
          <p:nvPr/>
        </p:nvCxnSpPr>
        <p:spPr>
          <a:xfrm flipV="1">
            <a:off x="4142629" y="2785785"/>
            <a:ext cx="2305879" cy="1076435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82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D8158B2-FCE8-0136-F021-8B18025B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312" y="501115"/>
            <a:ext cx="3375991" cy="23993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737F46-1EAE-14BD-5025-B1AEEBF0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11" y="3224435"/>
            <a:ext cx="3375991" cy="31324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89A0DAE-C541-96A7-5BDF-AD58D369F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639" y="1558868"/>
            <a:ext cx="3159104" cy="3331134"/>
          </a:xfrm>
          <a:prstGeom prst="rect">
            <a:avLst/>
          </a:prstGeom>
        </p:spPr>
      </p:pic>
      <p:cxnSp>
        <p:nvCxnSpPr>
          <p:cNvPr id="13" name="直線矢印コネクタ 24">
            <a:extLst>
              <a:ext uri="{FF2B5EF4-FFF2-40B4-BE49-F238E27FC236}">
                <a16:creationId xmlns:a16="http://schemas.microsoft.com/office/drawing/2014/main" id="{A35BF8E0-227C-3C04-AF7B-7D995A804C59}"/>
              </a:ext>
            </a:extLst>
          </p:cNvPr>
          <p:cNvCxnSpPr>
            <a:cxnSpLocks/>
          </p:cNvCxnSpPr>
          <p:nvPr/>
        </p:nvCxnSpPr>
        <p:spPr>
          <a:xfrm flipV="1">
            <a:off x="2792896" y="844826"/>
            <a:ext cx="4134678" cy="1848678"/>
          </a:xfrm>
          <a:prstGeom prst="bentConnector3">
            <a:avLst>
              <a:gd name="adj1" fmla="val -16346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299719DB-D30D-6029-E2B7-A730C84FD6A8}"/>
              </a:ext>
            </a:extLst>
          </p:cNvPr>
          <p:cNvCxnSpPr>
            <a:cxnSpLocks/>
          </p:cNvCxnSpPr>
          <p:nvPr/>
        </p:nvCxnSpPr>
        <p:spPr>
          <a:xfrm>
            <a:off x="3466420" y="2435087"/>
            <a:ext cx="478072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4">
            <a:extLst>
              <a:ext uri="{FF2B5EF4-FFF2-40B4-BE49-F238E27FC236}">
                <a16:creationId xmlns:a16="http://schemas.microsoft.com/office/drawing/2014/main" id="{D37C85CE-19CE-BF25-D62E-FDBBE605F989}"/>
              </a:ext>
            </a:extLst>
          </p:cNvPr>
          <p:cNvCxnSpPr>
            <a:cxnSpLocks/>
          </p:cNvCxnSpPr>
          <p:nvPr/>
        </p:nvCxnSpPr>
        <p:spPr>
          <a:xfrm>
            <a:off x="3178185" y="2693504"/>
            <a:ext cx="5068957" cy="315070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24">
            <a:extLst>
              <a:ext uri="{FF2B5EF4-FFF2-40B4-BE49-F238E27FC236}">
                <a16:creationId xmlns:a16="http://schemas.microsoft.com/office/drawing/2014/main" id="{0945371C-C68D-EF64-F0D9-A77AB326DD75}"/>
              </a:ext>
            </a:extLst>
          </p:cNvPr>
          <p:cNvCxnSpPr>
            <a:cxnSpLocks/>
          </p:cNvCxnSpPr>
          <p:nvPr/>
        </p:nvCxnSpPr>
        <p:spPr>
          <a:xfrm>
            <a:off x="2792896" y="2817719"/>
            <a:ext cx="4134678" cy="796833"/>
          </a:xfrm>
          <a:prstGeom prst="bentConnector3">
            <a:avLst>
              <a:gd name="adj1" fmla="val -16587"/>
            </a:avLst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086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3C9F0C6-95E5-D6C7-AE75-216106D3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11" y="1790471"/>
            <a:ext cx="674943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77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FDE22D0-D8B0-292F-1EF3-7035446A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8" y="1690445"/>
            <a:ext cx="4248743" cy="347711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1D0EA3F-A925-3FEE-B054-E993D9AF3449}"/>
              </a:ext>
            </a:extLst>
          </p:cNvPr>
          <p:cNvSpPr/>
          <p:nvPr/>
        </p:nvSpPr>
        <p:spPr>
          <a:xfrm>
            <a:off x="4019457" y="3776681"/>
            <a:ext cx="4248744" cy="399903"/>
          </a:xfrm>
          <a:prstGeom prst="roundRect">
            <a:avLst>
              <a:gd name="adj" fmla="val 4167"/>
            </a:avLst>
          </a:prstGeom>
          <a:noFill/>
          <a:ln>
            <a:solidFill>
              <a:srgbClr val="FF6F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96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94412" y="312026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475100" y="31202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3022021" y="1889646"/>
            <a:ext cx="12700" cy="21193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5143713" y="2229183"/>
            <a:ext cx="1" cy="2124075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3102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70" y="251770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424793"/>
            <a:ext cx="5613667" cy="129812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  <a:stCxn id="37" idx="2"/>
            <a:endCxn id="23" idx="2"/>
          </p:cNvCxnSpPr>
          <p:nvPr/>
        </p:nvCxnSpPr>
        <p:spPr>
          <a:xfrm rot="5400000" flipH="1">
            <a:off x="6842846" y="1783468"/>
            <a:ext cx="75396" cy="3546791"/>
          </a:xfrm>
          <a:prstGeom prst="bentConnector3">
            <a:avLst>
              <a:gd name="adj1" fmla="val -303199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50"/>
            <a:ext cx="1238217" cy="3424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18C2B25-EF84-FA7C-A8E5-DC4461F3FC3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6F6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Sample</a:t>
            </a:r>
            <a:r>
              <a:rPr kumimoji="1" lang="ja-JP" altLang="en-US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Applicaiton</a:t>
            </a:r>
            <a:endParaRPr kumimoji="1" lang="ja-JP" altLang="en-US" sz="48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098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69F46B-E3AC-BDC8-28CD-447C4EA4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27" y="2303093"/>
            <a:ext cx="2960606" cy="20002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4BAADF6-FF35-CEED-A6DA-05BDED53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12" y="2303093"/>
            <a:ext cx="2960606" cy="2000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C157319-A7DA-7E8D-D979-38497555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597" y="2303093"/>
            <a:ext cx="2960606" cy="2000250"/>
          </a:xfrm>
          <a:prstGeom prst="rect">
            <a:avLst/>
          </a:prstGeom>
        </p:spPr>
      </p:pic>
      <p:cxnSp>
        <p:nvCxnSpPr>
          <p:cNvPr id="10" name="直線矢印コネクタ 24">
            <a:extLst>
              <a:ext uri="{FF2B5EF4-FFF2-40B4-BE49-F238E27FC236}">
                <a16:creationId xmlns:a16="http://schemas.microsoft.com/office/drawing/2014/main" id="{B88F59DD-56B6-1A69-2649-48C994C8516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890833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24">
            <a:extLst>
              <a:ext uri="{FF2B5EF4-FFF2-40B4-BE49-F238E27FC236}">
                <a16:creationId xmlns:a16="http://schemas.microsoft.com/office/drawing/2014/main" id="{33678CBB-15DB-E8D1-8510-24E6E2B9253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7508018" y="3303218"/>
            <a:ext cx="656579" cy="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9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AE9BAB-E270-CC81-B474-FE57495A37C7}"/>
              </a:ext>
            </a:extLst>
          </p:cNvPr>
          <p:cNvSpPr/>
          <p:nvPr/>
        </p:nvSpPr>
        <p:spPr>
          <a:xfrm>
            <a:off x="2632887" y="4008348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Holiday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(PC or Mobile)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B31695-14E4-3ECC-8BDA-3CEA88B15B2B}"/>
              </a:ext>
            </a:extLst>
          </p:cNvPr>
          <p:cNvSpPr/>
          <p:nvPr/>
        </p:nvSpPr>
        <p:spPr>
          <a:xfrm>
            <a:off x="4913842" y="155950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Store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0E8881-1A7B-1BFE-030E-27E6963EE5C3}"/>
              </a:ext>
            </a:extLst>
          </p:cNvPr>
          <p:cNvSpPr/>
          <p:nvPr/>
        </p:nvSpPr>
        <p:spPr>
          <a:xfrm>
            <a:off x="4913842" y="1914015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Google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A9A6B0-3287-5FC0-86E4-96FD4AF1F147}"/>
              </a:ext>
            </a:extLst>
          </p:cNvPr>
          <p:cNvSpPr/>
          <p:nvPr/>
        </p:nvSpPr>
        <p:spPr>
          <a:xfrm>
            <a:off x="2905476" y="1914400"/>
            <a:ext cx="603144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User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矢印コネクタ 24">
            <a:extLst>
              <a:ext uri="{FF2B5EF4-FFF2-40B4-BE49-F238E27FC236}">
                <a16:creationId xmlns:a16="http://schemas.microsoft.com/office/drawing/2014/main" id="{7C5AAF2D-49FE-3F5B-67E2-CE888CF05BEB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508620" y="2043950"/>
            <a:ext cx="1276904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C08E84E-6276-2EC0-F4E5-E55C401A8C02}"/>
              </a:ext>
            </a:extLst>
          </p:cNvPr>
          <p:cNvSpPr/>
          <p:nvPr/>
        </p:nvSpPr>
        <p:spPr>
          <a:xfrm>
            <a:off x="4913842" y="2268530"/>
            <a:ext cx="1037068" cy="2590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AWS S3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71A6B5B-CE94-E18A-54C6-13C06F35AD4F}"/>
              </a:ext>
            </a:extLst>
          </p:cNvPr>
          <p:cNvSpPr/>
          <p:nvPr/>
        </p:nvSpPr>
        <p:spPr>
          <a:xfrm>
            <a:off x="5525783" y="3471592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(SaaS)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FF30A0F-4637-598B-C9D3-601B9CCB7A1A}"/>
              </a:ext>
            </a:extLst>
          </p:cNvPr>
          <p:cNvSpPr/>
          <p:nvPr/>
        </p:nvSpPr>
        <p:spPr>
          <a:xfrm>
            <a:off x="5525783" y="4549123"/>
            <a:ext cx="1140434" cy="5152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(AWS EC2)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6D0D5E-BDBA-29E1-FE00-249564A57EF7}"/>
              </a:ext>
            </a:extLst>
          </p:cNvPr>
          <p:cNvSpPr/>
          <p:nvPr/>
        </p:nvSpPr>
        <p:spPr>
          <a:xfrm>
            <a:off x="4785524" y="1416181"/>
            <a:ext cx="1291281" cy="12555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矢印コネクタ 24">
            <a:extLst>
              <a:ext uri="{FF2B5EF4-FFF2-40B4-BE49-F238E27FC236}">
                <a16:creationId xmlns:a16="http://schemas.microsoft.com/office/drawing/2014/main" id="{C50B2794-2227-C82D-5D70-0D2C342250FB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203104" y="2173499"/>
            <a:ext cx="3944" cy="183484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904981E-4970-8C3E-8848-58A550FC67B7}"/>
              </a:ext>
            </a:extLst>
          </p:cNvPr>
          <p:cNvSpPr/>
          <p:nvPr/>
        </p:nvSpPr>
        <p:spPr>
          <a:xfrm>
            <a:off x="8253702" y="3114818"/>
            <a:ext cx="877497" cy="2590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Developer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C6D4D28B-2545-FDF2-6119-D9795725ED36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773321" y="3729226"/>
            <a:ext cx="1752462" cy="536756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24">
            <a:extLst>
              <a:ext uri="{FF2B5EF4-FFF2-40B4-BE49-F238E27FC236}">
                <a16:creationId xmlns:a16="http://schemas.microsoft.com/office/drawing/2014/main" id="{A0D4BBA4-A5E6-595B-2570-858B60FAE14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773321" y="4265982"/>
            <a:ext cx="1752462" cy="540775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4">
            <a:extLst>
              <a:ext uri="{FF2B5EF4-FFF2-40B4-BE49-F238E27FC236}">
                <a16:creationId xmlns:a16="http://schemas.microsoft.com/office/drawing/2014/main" id="{43E46985-AD64-E3F6-B1C0-67D5130F48F1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 flipV="1">
            <a:off x="6076805" y="2043950"/>
            <a:ext cx="2176897" cy="120041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24">
            <a:extLst>
              <a:ext uri="{FF2B5EF4-FFF2-40B4-BE49-F238E27FC236}">
                <a16:creationId xmlns:a16="http://schemas.microsoft.com/office/drawing/2014/main" id="{F36FB0FB-159C-AD38-0839-ADD22AA3F5C5}"/>
              </a:ext>
            </a:extLst>
          </p:cNvPr>
          <p:cNvCxnSpPr>
            <a:cxnSpLocks/>
            <a:stCxn id="35" idx="1"/>
            <a:endCxn id="13" idx="3"/>
          </p:cNvCxnSpPr>
          <p:nvPr/>
        </p:nvCxnSpPr>
        <p:spPr>
          <a:xfrm flipH="1">
            <a:off x="6666217" y="3244368"/>
            <a:ext cx="1587485" cy="1562389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24">
            <a:extLst>
              <a:ext uri="{FF2B5EF4-FFF2-40B4-BE49-F238E27FC236}">
                <a16:creationId xmlns:a16="http://schemas.microsoft.com/office/drawing/2014/main" id="{DB69A27A-B4A9-0443-82F5-58FE8FBDC7DB}"/>
              </a:ext>
            </a:extLst>
          </p:cNvPr>
          <p:cNvCxnSpPr>
            <a:cxnSpLocks/>
            <a:stCxn id="35" idx="1"/>
            <a:endCxn id="12" idx="3"/>
          </p:cNvCxnSpPr>
          <p:nvPr/>
        </p:nvCxnSpPr>
        <p:spPr>
          <a:xfrm flipH="1">
            <a:off x="6666217" y="3244368"/>
            <a:ext cx="1587485" cy="484858"/>
          </a:xfrm>
          <a:prstGeom prst="straightConnector1">
            <a:avLst/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57846E-9319-10F2-3D09-BDF1F6926637}"/>
              </a:ext>
            </a:extLst>
          </p:cNvPr>
          <p:cNvSpPr/>
          <p:nvPr/>
        </p:nvSpPr>
        <p:spPr>
          <a:xfrm>
            <a:off x="3621786" y="1834669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download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3EB0E96-E7ED-909A-1A07-9596B8C84140}"/>
              </a:ext>
            </a:extLst>
          </p:cNvPr>
          <p:cNvSpPr/>
          <p:nvPr/>
        </p:nvSpPr>
        <p:spPr>
          <a:xfrm>
            <a:off x="3160979" y="2905923"/>
            <a:ext cx="460807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B7C4879-DA31-0381-5C96-429797E6BF76}"/>
              </a:ext>
            </a:extLst>
          </p:cNvPr>
          <p:cNvSpPr/>
          <p:nvPr/>
        </p:nvSpPr>
        <p:spPr>
          <a:xfrm>
            <a:off x="4021854" y="3741174"/>
            <a:ext cx="1140434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text/voice chat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862C490-E99B-5A66-87CC-2BA67A6AADC4}"/>
              </a:ext>
            </a:extLst>
          </p:cNvPr>
          <p:cNvSpPr/>
          <p:nvPr/>
        </p:nvSpPr>
        <p:spPr>
          <a:xfrm>
            <a:off x="4136816" y="4284322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play, reaction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9E79AF3-32FB-E87D-8B10-4C413C568877}"/>
              </a:ext>
            </a:extLst>
          </p:cNvPr>
          <p:cNvSpPr/>
          <p:nvPr/>
        </p:nvSpPr>
        <p:spPr>
          <a:xfrm>
            <a:off x="7011787" y="2398079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upload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1846473-1C2E-72EB-7291-C71BCECF9BFD}"/>
              </a:ext>
            </a:extLst>
          </p:cNvPr>
          <p:cNvSpPr/>
          <p:nvPr/>
        </p:nvSpPr>
        <p:spPr>
          <a:xfrm>
            <a:off x="6863237" y="3220105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2B2FC2B-F9C6-0C58-CF96-D4FBD2CED4F5}"/>
              </a:ext>
            </a:extLst>
          </p:cNvPr>
          <p:cNvSpPr/>
          <p:nvPr/>
        </p:nvSpPr>
        <p:spPr>
          <a:xfrm>
            <a:off x="6863237" y="3791273"/>
            <a:ext cx="820248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67336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</p:cNvCxnSpPr>
          <p:nvPr/>
        </p:nvCxnSpPr>
        <p:spPr>
          <a:xfrm>
            <a:off x="6415499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437880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546610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536957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536957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543296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546610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546610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546610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546610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VirtualSpace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1744222" y="6252060"/>
            <a:ext cx="833647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1744222" y="5914668"/>
            <a:ext cx="833647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0FC63-F841-9F55-ECDC-2DD0E9912565}"/>
              </a:ext>
            </a:extLst>
          </p:cNvPr>
          <p:cNvSpPr/>
          <p:nvPr/>
        </p:nvSpPr>
        <p:spPr>
          <a:xfrm>
            <a:off x="4591051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1737A0-D62B-AB11-3D98-E9A41ACD1D46}"/>
              </a:ext>
            </a:extLst>
          </p:cNvPr>
          <p:cNvSpPr/>
          <p:nvPr/>
        </p:nvSpPr>
        <p:spPr>
          <a:xfrm>
            <a:off x="4699781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FC567B-507A-16A7-E1DE-36DDBCA5F242}"/>
              </a:ext>
            </a:extLst>
          </p:cNvPr>
          <p:cNvSpPr/>
          <p:nvPr/>
        </p:nvSpPr>
        <p:spPr>
          <a:xfrm>
            <a:off x="4690128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F20622-D002-0D3F-1073-D7E9CE0518A5}"/>
              </a:ext>
            </a:extLst>
          </p:cNvPr>
          <p:cNvSpPr/>
          <p:nvPr/>
        </p:nvSpPr>
        <p:spPr>
          <a:xfrm>
            <a:off x="4690128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63635E-AAFF-B4BA-01A4-B7E4803ED3A6}"/>
              </a:ext>
            </a:extLst>
          </p:cNvPr>
          <p:cNvSpPr/>
          <p:nvPr/>
        </p:nvSpPr>
        <p:spPr>
          <a:xfrm>
            <a:off x="4696467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C86C418-3F58-BD4D-C550-2846219132C1}"/>
              </a:ext>
            </a:extLst>
          </p:cNvPr>
          <p:cNvSpPr/>
          <p:nvPr/>
        </p:nvSpPr>
        <p:spPr>
          <a:xfrm>
            <a:off x="4699781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3A1B19-5E04-109D-04B6-418F1570DD02}"/>
              </a:ext>
            </a:extLst>
          </p:cNvPr>
          <p:cNvSpPr/>
          <p:nvPr/>
        </p:nvSpPr>
        <p:spPr>
          <a:xfrm>
            <a:off x="4699781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8FCCFB5-A23C-F874-916E-006C02BB2ECA}"/>
              </a:ext>
            </a:extLst>
          </p:cNvPr>
          <p:cNvSpPr/>
          <p:nvPr/>
        </p:nvSpPr>
        <p:spPr>
          <a:xfrm>
            <a:off x="4699781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7BD35D-5FCE-A6C0-630F-574474A6D7CF}"/>
              </a:ext>
            </a:extLst>
          </p:cNvPr>
          <p:cNvSpPr/>
          <p:nvPr/>
        </p:nvSpPr>
        <p:spPr>
          <a:xfrm>
            <a:off x="4699781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690615-C79A-5C1A-35FF-ED4BF03E35BD}"/>
              </a:ext>
            </a:extLst>
          </p:cNvPr>
          <p:cNvSpPr/>
          <p:nvPr/>
        </p:nvSpPr>
        <p:spPr>
          <a:xfrm>
            <a:off x="1744222" y="1974261"/>
            <a:ext cx="1829282" cy="38231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841676D-E9AE-DE21-568E-5ABA37437CBB}"/>
              </a:ext>
            </a:extLst>
          </p:cNvPr>
          <p:cNvSpPr/>
          <p:nvPr/>
        </p:nvSpPr>
        <p:spPr>
          <a:xfrm>
            <a:off x="1852952" y="251725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B0DDB4-7C00-B8E7-A117-8DB239FBD77F}"/>
              </a:ext>
            </a:extLst>
          </p:cNvPr>
          <p:cNvSpPr/>
          <p:nvPr/>
        </p:nvSpPr>
        <p:spPr>
          <a:xfrm>
            <a:off x="1843299" y="313204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Models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2B36C17-4F9F-7E9F-8F9D-78AE8CD82B7E}"/>
              </a:ext>
            </a:extLst>
          </p:cNvPr>
          <p:cNvSpPr/>
          <p:nvPr/>
        </p:nvSpPr>
        <p:spPr>
          <a:xfrm>
            <a:off x="1843299" y="344698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53116BF-51F1-BED2-AA21-6891036EBC91}"/>
              </a:ext>
            </a:extLst>
          </p:cNvPr>
          <p:cNvSpPr/>
          <p:nvPr/>
        </p:nvSpPr>
        <p:spPr>
          <a:xfrm>
            <a:off x="1849638" y="37577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LightControl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48CE3EE-672B-9600-C77D-9332DC260D40}"/>
              </a:ext>
            </a:extLst>
          </p:cNvPr>
          <p:cNvSpPr/>
          <p:nvPr/>
        </p:nvSpPr>
        <p:spPr>
          <a:xfrm>
            <a:off x="1852952" y="406857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BackgroundScreen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AA26932-582C-7972-BC2B-D5B47C8AFD15}"/>
              </a:ext>
            </a:extLst>
          </p:cNvPr>
          <p:cNvSpPr/>
          <p:nvPr/>
        </p:nvSpPr>
        <p:spPr>
          <a:xfrm>
            <a:off x="1852952" y="437610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LoadingScreen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F41F719-6389-AC90-98CF-C246649E1C2C}"/>
              </a:ext>
            </a:extLst>
          </p:cNvPr>
          <p:cNvSpPr/>
          <p:nvPr/>
        </p:nvSpPr>
        <p:spPr>
          <a:xfrm>
            <a:off x="1852952" y="5019728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Camera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407662E-BCC9-3D15-6816-E7CA96AEF23C}"/>
              </a:ext>
            </a:extLst>
          </p:cNvPr>
          <p:cNvSpPr/>
          <p:nvPr/>
        </p:nvSpPr>
        <p:spPr>
          <a:xfrm>
            <a:off x="1852952" y="532425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TitleScreen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B6B5BB2F-05CB-2DE6-192C-2C90EC57F652}"/>
              </a:ext>
            </a:extLst>
          </p:cNvPr>
          <p:cNvCxnSpPr>
            <a:cxnSpLocks/>
          </p:cNvCxnSpPr>
          <p:nvPr/>
        </p:nvCxnSpPr>
        <p:spPr>
          <a:xfrm>
            <a:off x="3568670" y="4083921"/>
            <a:ext cx="1017547" cy="0"/>
          </a:xfrm>
          <a:prstGeom prst="straightConnector1">
            <a:avLst/>
          </a:prstGeom>
          <a:ln w="127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2DA664A1-8367-6B80-D743-BBEA70B6A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93" y="575854"/>
            <a:ext cx="1830735" cy="123688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E7AB7307-36E1-9F40-428A-B75428A3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170" y="575853"/>
            <a:ext cx="1830735" cy="123688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3DA4DC-A191-55B2-7BC4-6471E6B24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427" y="570453"/>
            <a:ext cx="1830735" cy="1236885"/>
          </a:xfrm>
          <a:prstGeom prst="rect">
            <a:avLst/>
          </a:prstGeom>
        </p:spPr>
      </p:pic>
      <p:cxnSp>
        <p:nvCxnSpPr>
          <p:cNvPr id="35" name="直線矢印コネクタ 24">
            <a:extLst>
              <a:ext uri="{FF2B5EF4-FFF2-40B4-BE49-F238E27FC236}">
                <a16:creationId xmlns:a16="http://schemas.microsoft.com/office/drawing/2014/main" id="{123CC1D6-AD87-1BA6-2B7F-85D9F0210D6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577528" y="1194296"/>
            <a:ext cx="1014642" cy="1"/>
          </a:xfrm>
          <a:prstGeom prst="straightConnector1">
            <a:avLst/>
          </a:prstGeom>
          <a:ln w="12700">
            <a:solidFill>
              <a:srgbClr val="FF6F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24">
            <a:extLst>
              <a:ext uri="{FF2B5EF4-FFF2-40B4-BE49-F238E27FC236}">
                <a16:creationId xmlns:a16="http://schemas.microsoft.com/office/drawing/2014/main" id="{9777E505-6ED9-D258-1BC1-EC6EA8D06FE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422905" y="1188896"/>
            <a:ext cx="1013522" cy="5400"/>
          </a:xfrm>
          <a:prstGeom prst="straightConnector1">
            <a:avLst/>
          </a:prstGeom>
          <a:ln w="12700">
            <a:solidFill>
              <a:srgbClr val="FF6F6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8E48605-80C8-2D2A-23D9-78464D18E231}"/>
              </a:ext>
            </a:extLst>
          </p:cNvPr>
          <p:cNvSpPr/>
          <p:nvPr/>
        </p:nvSpPr>
        <p:spPr>
          <a:xfrm>
            <a:off x="1634837" y="2432063"/>
            <a:ext cx="7758546" cy="421324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40F8E4D-DD46-2F37-2706-8F1FA8FA0BC5}"/>
              </a:ext>
            </a:extLst>
          </p:cNvPr>
          <p:cNvSpPr/>
          <p:nvPr/>
        </p:nvSpPr>
        <p:spPr>
          <a:xfrm>
            <a:off x="9799781" y="2513175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Entry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point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5D90F5E-2992-F7BE-69B3-816CC8EC037D}"/>
              </a:ext>
            </a:extLst>
          </p:cNvPr>
          <p:cNvSpPr/>
          <p:nvPr/>
        </p:nvSpPr>
        <p:spPr>
          <a:xfrm>
            <a:off x="9799781" y="3743927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Common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47FFAC2-51D1-8B34-D8F4-B8A15B5165A9}"/>
              </a:ext>
            </a:extLst>
          </p:cNvPr>
          <p:cNvSpPr/>
          <p:nvPr/>
        </p:nvSpPr>
        <p:spPr>
          <a:xfrm>
            <a:off x="9799781" y="5148032"/>
            <a:ext cx="1256146" cy="2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Scenes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by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stage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9E043B7-DAE1-51D8-0E00-27BA67F00668}"/>
              </a:ext>
            </a:extLst>
          </p:cNvPr>
          <p:cNvSpPr/>
          <p:nvPr/>
        </p:nvSpPr>
        <p:spPr>
          <a:xfrm>
            <a:off x="1634837" y="3032535"/>
            <a:ext cx="7758546" cy="168724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600B0E6-8E23-F381-4DBD-30C606C1F99B}"/>
              </a:ext>
            </a:extLst>
          </p:cNvPr>
          <p:cNvSpPr/>
          <p:nvPr/>
        </p:nvSpPr>
        <p:spPr>
          <a:xfrm>
            <a:off x="1624239" y="4902517"/>
            <a:ext cx="7758546" cy="75013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FCA59C6-74D0-15AD-D28C-2A375EDED09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9393383" y="2642725"/>
            <a:ext cx="40639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151B8CB-171B-7EB7-20E4-967ED00769ED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9393383" y="3873477"/>
            <a:ext cx="406398" cy="267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976C3E5-65CB-FD44-335D-6CDD71BA1507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9382785" y="5277582"/>
            <a:ext cx="416996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5969</TotalTime>
  <Words>174</Words>
  <Application>Microsoft Office PowerPoint</Application>
  <PresentationFormat>ワイド画面</PresentationFormat>
  <Paragraphs>153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8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170</cp:revision>
  <dcterms:created xsi:type="dcterms:W3CDTF">2022-10-13T13:07:36Z</dcterms:created>
  <dcterms:modified xsi:type="dcterms:W3CDTF">2022-11-25T15:36:37Z</dcterms:modified>
</cp:coreProperties>
</file>