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 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123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94</cp:revision>
  <dcterms:created xsi:type="dcterms:W3CDTF">2022-10-13T13:07:36Z</dcterms:created>
  <dcterms:modified xsi:type="dcterms:W3CDTF">2022-11-06T03:18:41Z</dcterms:modified>
</cp:coreProperties>
</file>