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2" r:id="rId4"/>
    <p:sldId id="261" r:id="rId5"/>
    <p:sldId id="263" r:id="rId6"/>
    <p:sldId id="294" r:id="rId7"/>
    <p:sldId id="293" r:id="rId8"/>
    <p:sldId id="268" r:id="rId9"/>
    <p:sldId id="266" r:id="rId10"/>
    <p:sldId id="264" r:id="rId11"/>
    <p:sldId id="265" r:id="rId12"/>
    <p:sldId id="269" r:id="rId13"/>
    <p:sldId id="270" r:id="rId14"/>
    <p:sldId id="272" r:id="rId15"/>
    <p:sldId id="271" r:id="rId16"/>
    <p:sldId id="274" r:id="rId17"/>
    <p:sldId id="273" r:id="rId18"/>
    <p:sldId id="275" r:id="rId19"/>
    <p:sldId id="276" r:id="rId20"/>
    <p:sldId id="277" r:id="rId21"/>
    <p:sldId id="278" r:id="rId22"/>
    <p:sldId id="286" r:id="rId23"/>
    <p:sldId id="285" r:id="rId24"/>
    <p:sldId id="287" r:id="rId25"/>
    <p:sldId id="279" r:id="rId26"/>
    <p:sldId id="280" r:id="rId27"/>
    <p:sldId id="281" r:id="rId28"/>
    <p:sldId id="282" r:id="rId29"/>
    <p:sldId id="283" r:id="rId30"/>
    <p:sldId id="288" r:id="rId31"/>
    <p:sldId id="289" r:id="rId32"/>
    <p:sldId id="284" r:id="rId33"/>
    <p:sldId id="292" r:id="rId34"/>
    <p:sldId id="291" r:id="rId35"/>
    <p:sldId id="290" r:id="rId3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61"/>
    <a:srgbClr val="666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3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35268-CFF5-6522-D1A3-193BB3B3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579D2D-B594-EBD0-2832-A0E412016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BF162-50DE-9770-AA6E-B9BDFDC9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5AE2EC-D9B8-8DB6-2E5B-1E36E9BC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0CB1E-2649-AF68-BD4E-7ECA90DB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4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979D2-0D90-D7CD-5630-6281E07B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FF25A7-E53B-EB24-ABE4-CE7435F75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D3CD6-80BD-FADB-7531-7B058C17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2FA4C0-6C4D-EDA0-2B5B-1B43CCEB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71291-5F78-3700-55B2-26A992F5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97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6384AA-0753-CC60-6B93-5DAF4A430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BBA3DD-3A93-C88F-42C4-C85B25CD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24BB8-B303-9FEE-B785-DB36A8A1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B8198-E3D3-16A8-0C89-FD77E834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8FF74-D186-9538-88D4-19776414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98A61-B164-006A-3F85-7D56682C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2A3AF-F3F1-4DBD-E74E-9682B5DF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CFCCD-294C-D47F-274D-DEC64F32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781F2F-79C6-5C6C-FD68-23C680B6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6713C-1A0D-FDB7-A0E8-275E644E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5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73874-DBED-A2DB-04FE-F6734CB8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5E8C2-CF3B-B720-7386-6CADBC1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8125A-D09C-15FF-D248-CF975FBF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20BA5-956D-11F4-A1D1-2C19AD35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FC290-D4C0-85B2-2CA6-6AAC5648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9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49AC6-6C3B-5E06-5B2B-9A09C5CD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61538-69C4-688E-5F24-C4AD857EB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96A3B-965F-54AD-E3CC-D3396B9D0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99BDB8-F336-984B-1E0F-392F4D3D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0ECDC1-B5DF-61B2-86C4-7E9062CF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3C5308-8FA8-85F5-7515-6F2241DE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49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91694-2170-94B1-E274-3A86E505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41BDD3-4311-C3EF-EBE6-8D5282D2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578A45-8E6D-9706-50A9-4F3064C84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AB169F-84BE-6DD3-2D7D-4310D216E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15A0C3-B1A1-D7FB-7F83-64969F536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A04C35-B5F6-EF01-685C-AFEE1CB1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152DF4-D711-68DE-C6BF-B40C384C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BDB342-2321-4C86-0ACD-4A9167F0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40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69EAC-20BD-42EC-660E-B7D03D1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2F76FD-2288-6015-CBF6-4690A16C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05A7C7-161C-4978-491B-5088D7CF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16B330-CAF0-A123-E180-17470654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13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F39CE1-BBCB-69EF-9AF1-605330B3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85B907-0CC0-0D77-19F5-68EAA2B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E5C988-5837-90CA-A0DD-2988AFD6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D6823-1E0B-06ED-F158-F62C6BAD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FD6D3-8914-57DD-98A1-BBD5FB4D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E5EC39-027A-D868-29A1-16DB25E5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9A4D20-284A-D9AA-1D25-2984375F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46593D-85F3-F664-DAC1-36DD4321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9E5B06-7E32-5A4A-F3C6-A790D777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11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52397-1E57-503A-4577-6F4746AD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261354-984A-B63C-A3D7-85682569F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958505-E899-7A3B-1A5A-66C3718E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7CA3E1-1B2C-A896-33C9-FBA6ECD5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52BE5A-FDB1-41D0-932D-C20646E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37BD55-4191-723B-CA52-C8B2C04B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525080-B7F0-EDB1-0E70-44794F16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AB7835-FE10-89D1-5BA1-BA183E3B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DED20-C084-06B8-459B-A4C3C9F36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A3C0-8A91-47C6-9688-037592343C81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501B8-6082-B198-1C75-79349FC9B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94AAFB-73F8-3B03-1F21-A2C470872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Introduction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35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AE9BAB-E270-CC81-B474-FE57495A37C7}"/>
              </a:ext>
            </a:extLst>
          </p:cNvPr>
          <p:cNvSpPr/>
          <p:nvPr/>
        </p:nvSpPr>
        <p:spPr>
          <a:xfrm>
            <a:off x="2632887" y="4008348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Holiday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(PC or Mobile)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B31695-14E4-3ECC-8BDA-3CEA88B15B2B}"/>
              </a:ext>
            </a:extLst>
          </p:cNvPr>
          <p:cNvSpPr/>
          <p:nvPr/>
        </p:nvSpPr>
        <p:spPr>
          <a:xfrm>
            <a:off x="4913842" y="155950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Store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0E8881-1A7B-1BFE-030E-27E6963EE5C3}"/>
              </a:ext>
            </a:extLst>
          </p:cNvPr>
          <p:cNvSpPr/>
          <p:nvPr/>
        </p:nvSpPr>
        <p:spPr>
          <a:xfrm>
            <a:off x="4913842" y="1914015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Google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7A9A6B0-3287-5FC0-86E4-96FD4AF1F147}"/>
              </a:ext>
            </a:extLst>
          </p:cNvPr>
          <p:cNvSpPr/>
          <p:nvPr/>
        </p:nvSpPr>
        <p:spPr>
          <a:xfrm>
            <a:off x="2905476" y="1914400"/>
            <a:ext cx="603144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User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" name="直線矢印コネクタ 24">
            <a:extLst>
              <a:ext uri="{FF2B5EF4-FFF2-40B4-BE49-F238E27FC236}">
                <a16:creationId xmlns:a16="http://schemas.microsoft.com/office/drawing/2014/main" id="{7C5AAF2D-49FE-3F5B-67E2-CE888CF05BEB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508620" y="2043950"/>
            <a:ext cx="1276904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C08E84E-6276-2EC0-F4E5-E55C401A8C02}"/>
              </a:ext>
            </a:extLst>
          </p:cNvPr>
          <p:cNvSpPr/>
          <p:nvPr/>
        </p:nvSpPr>
        <p:spPr>
          <a:xfrm>
            <a:off x="4913842" y="226853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AWS S3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71A6B5B-CE94-E18A-54C6-13C06F35AD4F}"/>
              </a:ext>
            </a:extLst>
          </p:cNvPr>
          <p:cNvSpPr/>
          <p:nvPr/>
        </p:nvSpPr>
        <p:spPr>
          <a:xfrm>
            <a:off x="5525783" y="3471592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(SaaS)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F30A0F-4637-598B-C9D3-601B9CCB7A1A}"/>
              </a:ext>
            </a:extLst>
          </p:cNvPr>
          <p:cNvSpPr/>
          <p:nvPr/>
        </p:nvSpPr>
        <p:spPr>
          <a:xfrm>
            <a:off x="5525783" y="4549123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(AWS EC2)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36D0D5E-BDBA-29E1-FE00-249564A57EF7}"/>
              </a:ext>
            </a:extLst>
          </p:cNvPr>
          <p:cNvSpPr/>
          <p:nvPr/>
        </p:nvSpPr>
        <p:spPr>
          <a:xfrm>
            <a:off x="4785524" y="1416181"/>
            <a:ext cx="1291281" cy="12555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矢印コネクタ 24">
            <a:extLst>
              <a:ext uri="{FF2B5EF4-FFF2-40B4-BE49-F238E27FC236}">
                <a16:creationId xmlns:a16="http://schemas.microsoft.com/office/drawing/2014/main" id="{C50B2794-2227-C82D-5D70-0D2C342250FB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3203104" y="2173499"/>
            <a:ext cx="3944" cy="183484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904981E-4970-8C3E-8848-58A550FC67B7}"/>
              </a:ext>
            </a:extLst>
          </p:cNvPr>
          <p:cNvSpPr/>
          <p:nvPr/>
        </p:nvSpPr>
        <p:spPr>
          <a:xfrm>
            <a:off x="8253702" y="3114818"/>
            <a:ext cx="877497" cy="2590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Developer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C6D4D28B-2545-FDF2-6119-D9795725ED36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3773321" y="3729226"/>
            <a:ext cx="1752462" cy="536756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24">
            <a:extLst>
              <a:ext uri="{FF2B5EF4-FFF2-40B4-BE49-F238E27FC236}">
                <a16:creationId xmlns:a16="http://schemas.microsoft.com/office/drawing/2014/main" id="{A0D4BBA4-A5E6-595B-2570-858B60FAE14B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773321" y="4265982"/>
            <a:ext cx="1752462" cy="540775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24">
            <a:extLst>
              <a:ext uri="{FF2B5EF4-FFF2-40B4-BE49-F238E27FC236}">
                <a16:creationId xmlns:a16="http://schemas.microsoft.com/office/drawing/2014/main" id="{43E46985-AD64-E3F6-B1C0-67D5130F48F1}"/>
              </a:ext>
            </a:extLst>
          </p:cNvPr>
          <p:cNvCxnSpPr>
            <a:cxnSpLocks/>
            <a:stCxn id="35" idx="1"/>
            <a:endCxn id="14" idx="3"/>
          </p:cNvCxnSpPr>
          <p:nvPr/>
        </p:nvCxnSpPr>
        <p:spPr>
          <a:xfrm flipH="1" flipV="1">
            <a:off x="6076805" y="2043950"/>
            <a:ext cx="2176897" cy="120041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24">
            <a:extLst>
              <a:ext uri="{FF2B5EF4-FFF2-40B4-BE49-F238E27FC236}">
                <a16:creationId xmlns:a16="http://schemas.microsoft.com/office/drawing/2014/main" id="{F36FB0FB-159C-AD38-0839-ADD22AA3F5C5}"/>
              </a:ext>
            </a:extLst>
          </p:cNvPr>
          <p:cNvCxnSpPr>
            <a:cxnSpLocks/>
            <a:stCxn id="35" idx="1"/>
            <a:endCxn id="13" idx="3"/>
          </p:cNvCxnSpPr>
          <p:nvPr/>
        </p:nvCxnSpPr>
        <p:spPr>
          <a:xfrm flipH="1">
            <a:off x="6666217" y="3244368"/>
            <a:ext cx="1587485" cy="1562389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24">
            <a:extLst>
              <a:ext uri="{FF2B5EF4-FFF2-40B4-BE49-F238E27FC236}">
                <a16:creationId xmlns:a16="http://schemas.microsoft.com/office/drawing/2014/main" id="{DB69A27A-B4A9-0443-82F5-58FE8FBDC7DB}"/>
              </a:ext>
            </a:extLst>
          </p:cNvPr>
          <p:cNvCxnSpPr>
            <a:cxnSpLocks/>
            <a:stCxn id="35" idx="1"/>
            <a:endCxn id="12" idx="3"/>
          </p:cNvCxnSpPr>
          <p:nvPr/>
        </p:nvCxnSpPr>
        <p:spPr>
          <a:xfrm flipH="1">
            <a:off x="6666217" y="3244368"/>
            <a:ext cx="1587485" cy="48485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E57846E-9319-10F2-3D09-BDF1F6926637}"/>
              </a:ext>
            </a:extLst>
          </p:cNvPr>
          <p:cNvSpPr/>
          <p:nvPr/>
        </p:nvSpPr>
        <p:spPr>
          <a:xfrm>
            <a:off x="3621786" y="1834669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download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3EB0E96-E7ED-909A-1A07-9596B8C84140}"/>
              </a:ext>
            </a:extLst>
          </p:cNvPr>
          <p:cNvSpPr/>
          <p:nvPr/>
        </p:nvSpPr>
        <p:spPr>
          <a:xfrm>
            <a:off x="3160979" y="2905923"/>
            <a:ext cx="460807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8B7C4879-DA31-0381-5C96-429797E6BF76}"/>
              </a:ext>
            </a:extLst>
          </p:cNvPr>
          <p:cNvSpPr/>
          <p:nvPr/>
        </p:nvSpPr>
        <p:spPr>
          <a:xfrm>
            <a:off x="4021854" y="3741174"/>
            <a:ext cx="1140434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text/voice chat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862C490-E99B-5A66-87CC-2BA67A6AADC4}"/>
              </a:ext>
            </a:extLst>
          </p:cNvPr>
          <p:cNvSpPr/>
          <p:nvPr/>
        </p:nvSpPr>
        <p:spPr>
          <a:xfrm>
            <a:off x="4136816" y="4284322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play, reaction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9E79AF3-32FB-E87D-8B10-4C413C568877}"/>
              </a:ext>
            </a:extLst>
          </p:cNvPr>
          <p:cNvSpPr/>
          <p:nvPr/>
        </p:nvSpPr>
        <p:spPr>
          <a:xfrm>
            <a:off x="7011787" y="2398079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upload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1846473-1C2E-72EB-7291-C71BCECF9BFD}"/>
              </a:ext>
            </a:extLst>
          </p:cNvPr>
          <p:cNvSpPr/>
          <p:nvPr/>
        </p:nvSpPr>
        <p:spPr>
          <a:xfrm>
            <a:off x="6863237" y="3220105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2B2FC2B-F9C6-0C58-CF96-D4FBD2CED4F5}"/>
              </a:ext>
            </a:extLst>
          </p:cNvPr>
          <p:cNvSpPr/>
          <p:nvPr/>
        </p:nvSpPr>
        <p:spPr>
          <a:xfrm>
            <a:off x="6863237" y="3791273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67336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</p:cNvCxnSpPr>
          <p:nvPr/>
        </p:nvCxnSpPr>
        <p:spPr>
          <a:xfrm>
            <a:off x="6415499" y="408392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437880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546610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536957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536957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543296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546610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546610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546610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546610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1744222" y="6252060"/>
            <a:ext cx="833647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1744222" y="5914668"/>
            <a:ext cx="833647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0FC63-F841-9F55-ECDC-2DD0E9912565}"/>
              </a:ext>
            </a:extLst>
          </p:cNvPr>
          <p:cNvSpPr/>
          <p:nvPr/>
        </p:nvSpPr>
        <p:spPr>
          <a:xfrm>
            <a:off x="4591051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A1737A0-D62B-AB11-3D98-E9A41ACD1D46}"/>
              </a:ext>
            </a:extLst>
          </p:cNvPr>
          <p:cNvSpPr/>
          <p:nvPr/>
        </p:nvSpPr>
        <p:spPr>
          <a:xfrm>
            <a:off x="4699781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FC567B-507A-16A7-E1DE-36DDBCA5F242}"/>
              </a:ext>
            </a:extLst>
          </p:cNvPr>
          <p:cNvSpPr/>
          <p:nvPr/>
        </p:nvSpPr>
        <p:spPr>
          <a:xfrm>
            <a:off x="4690128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AF20622-D002-0D3F-1073-D7E9CE0518A5}"/>
              </a:ext>
            </a:extLst>
          </p:cNvPr>
          <p:cNvSpPr/>
          <p:nvPr/>
        </p:nvSpPr>
        <p:spPr>
          <a:xfrm>
            <a:off x="4690128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963635E-AAFF-B4BA-01A4-B7E4803ED3A6}"/>
              </a:ext>
            </a:extLst>
          </p:cNvPr>
          <p:cNvSpPr/>
          <p:nvPr/>
        </p:nvSpPr>
        <p:spPr>
          <a:xfrm>
            <a:off x="4696467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C86C418-3F58-BD4D-C550-2846219132C1}"/>
              </a:ext>
            </a:extLst>
          </p:cNvPr>
          <p:cNvSpPr/>
          <p:nvPr/>
        </p:nvSpPr>
        <p:spPr>
          <a:xfrm>
            <a:off x="4699781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3A1B19-5E04-109D-04B6-418F1570DD02}"/>
              </a:ext>
            </a:extLst>
          </p:cNvPr>
          <p:cNvSpPr/>
          <p:nvPr/>
        </p:nvSpPr>
        <p:spPr>
          <a:xfrm>
            <a:off x="4699781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8FCCFB5-A23C-F874-916E-006C02BB2ECA}"/>
              </a:ext>
            </a:extLst>
          </p:cNvPr>
          <p:cNvSpPr/>
          <p:nvPr/>
        </p:nvSpPr>
        <p:spPr>
          <a:xfrm>
            <a:off x="4699781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47BD35D-5FCE-A6C0-630F-574474A6D7CF}"/>
              </a:ext>
            </a:extLst>
          </p:cNvPr>
          <p:cNvSpPr/>
          <p:nvPr/>
        </p:nvSpPr>
        <p:spPr>
          <a:xfrm>
            <a:off x="4699781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D690615-C79A-5C1A-35FF-ED4BF03E35BD}"/>
              </a:ext>
            </a:extLst>
          </p:cNvPr>
          <p:cNvSpPr/>
          <p:nvPr/>
        </p:nvSpPr>
        <p:spPr>
          <a:xfrm>
            <a:off x="1744222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841676D-E9AE-DE21-568E-5ABA37437CBB}"/>
              </a:ext>
            </a:extLst>
          </p:cNvPr>
          <p:cNvSpPr/>
          <p:nvPr/>
        </p:nvSpPr>
        <p:spPr>
          <a:xfrm>
            <a:off x="1852952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4B0DDB4-7C00-B8E7-A117-8DB239FBD77F}"/>
              </a:ext>
            </a:extLst>
          </p:cNvPr>
          <p:cNvSpPr/>
          <p:nvPr/>
        </p:nvSpPr>
        <p:spPr>
          <a:xfrm>
            <a:off x="1843299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2B36C17-4F9F-7E9F-8F9D-78AE8CD82B7E}"/>
              </a:ext>
            </a:extLst>
          </p:cNvPr>
          <p:cNvSpPr/>
          <p:nvPr/>
        </p:nvSpPr>
        <p:spPr>
          <a:xfrm>
            <a:off x="1843299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53116BF-51F1-BED2-AA21-6891036EBC91}"/>
              </a:ext>
            </a:extLst>
          </p:cNvPr>
          <p:cNvSpPr/>
          <p:nvPr/>
        </p:nvSpPr>
        <p:spPr>
          <a:xfrm>
            <a:off x="1849638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48CE3EE-672B-9600-C77D-9332DC260D40}"/>
              </a:ext>
            </a:extLst>
          </p:cNvPr>
          <p:cNvSpPr/>
          <p:nvPr/>
        </p:nvSpPr>
        <p:spPr>
          <a:xfrm>
            <a:off x="1852952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AA26932-582C-7972-BC2B-D5B47C8AFD15}"/>
              </a:ext>
            </a:extLst>
          </p:cNvPr>
          <p:cNvSpPr/>
          <p:nvPr/>
        </p:nvSpPr>
        <p:spPr>
          <a:xfrm>
            <a:off x="1852952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F41F719-6389-AC90-98CF-C246649E1C2C}"/>
              </a:ext>
            </a:extLst>
          </p:cNvPr>
          <p:cNvSpPr/>
          <p:nvPr/>
        </p:nvSpPr>
        <p:spPr>
          <a:xfrm>
            <a:off x="1852952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407662E-BCC9-3D15-6816-E7CA96AEF23C}"/>
              </a:ext>
            </a:extLst>
          </p:cNvPr>
          <p:cNvSpPr/>
          <p:nvPr/>
        </p:nvSpPr>
        <p:spPr>
          <a:xfrm>
            <a:off x="1852952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B6B5BB2F-05CB-2DE6-192C-2C90EC57F652}"/>
              </a:ext>
            </a:extLst>
          </p:cNvPr>
          <p:cNvCxnSpPr>
            <a:cxnSpLocks/>
          </p:cNvCxnSpPr>
          <p:nvPr/>
        </p:nvCxnSpPr>
        <p:spPr>
          <a:xfrm>
            <a:off x="3568670" y="408392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2DA664A1-8367-6B80-D743-BBEA70B6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93" y="575854"/>
            <a:ext cx="1830735" cy="123688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E7AB7307-36E1-9F40-428A-B75428A3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170" y="575853"/>
            <a:ext cx="1830735" cy="123688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3DA4DC-A191-55B2-7BC4-6471E6B24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427" y="570453"/>
            <a:ext cx="1830735" cy="1236885"/>
          </a:xfrm>
          <a:prstGeom prst="rect">
            <a:avLst/>
          </a:prstGeom>
        </p:spPr>
      </p:pic>
      <p:cxnSp>
        <p:nvCxnSpPr>
          <p:cNvPr id="35" name="直線矢印コネクタ 24">
            <a:extLst>
              <a:ext uri="{FF2B5EF4-FFF2-40B4-BE49-F238E27FC236}">
                <a16:creationId xmlns:a16="http://schemas.microsoft.com/office/drawing/2014/main" id="{123CC1D6-AD87-1BA6-2B7F-85D9F0210D66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577528" y="1194296"/>
            <a:ext cx="1014642" cy="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9777E505-6ED9-D258-1BC1-EC6EA8D06FE9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6422905" y="1188896"/>
            <a:ext cx="1013522" cy="540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8E48605-80C8-2D2A-23D9-78464D18E231}"/>
              </a:ext>
            </a:extLst>
          </p:cNvPr>
          <p:cNvSpPr/>
          <p:nvPr/>
        </p:nvSpPr>
        <p:spPr>
          <a:xfrm>
            <a:off x="1634837" y="2432063"/>
            <a:ext cx="7758546" cy="421324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40F8E4D-DD46-2F37-2706-8F1FA8FA0BC5}"/>
              </a:ext>
            </a:extLst>
          </p:cNvPr>
          <p:cNvSpPr/>
          <p:nvPr/>
        </p:nvSpPr>
        <p:spPr>
          <a:xfrm>
            <a:off x="9799781" y="2513175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Entry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point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5D90F5E-2992-F7BE-69B3-816CC8EC037D}"/>
              </a:ext>
            </a:extLst>
          </p:cNvPr>
          <p:cNvSpPr/>
          <p:nvPr/>
        </p:nvSpPr>
        <p:spPr>
          <a:xfrm>
            <a:off x="9799781" y="3743927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Common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47FFAC2-51D1-8B34-D8F4-B8A15B5165A9}"/>
              </a:ext>
            </a:extLst>
          </p:cNvPr>
          <p:cNvSpPr/>
          <p:nvPr/>
        </p:nvSpPr>
        <p:spPr>
          <a:xfrm>
            <a:off x="9799781" y="5148032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9E043B7-DAE1-51D8-0E00-27BA67F00668}"/>
              </a:ext>
            </a:extLst>
          </p:cNvPr>
          <p:cNvSpPr/>
          <p:nvPr/>
        </p:nvSpPr>
        <p:spPr>
          <a:xfrm>
            <a:off x="1634837" y="3032535"/>
            <a:ext cx="7758546" cy="168724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600B0E6-8E23-F381-4DBD-30C606C1F99B}"/>
              </a:ext>
            </a:extLst>
          </p:cNvPr>
          <p:cNvSpPr/>
          <p:nvPr/>
        </p:nvSpPr>
        <p:spPr>
          <a:xfrm>
            <a:off x="1624239" y="4902517"/>
            <a:ext cx="7758546" cy="750130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8FCA59C6-74D0-15AD-D28C-2A375EDED099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9393383" y="2642725"/>
            <a:ext cx="406398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151B8CB-171B-7EB7-20E4-967ED00769ED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 flipV="1">
            <a:off x="9393383" y="3873477"/>
            <a:ext cx="406398" cy="267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976C3E5-65CB-FD44-335D-6CDD71BA1507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9382785" y="5277582"/>
            <a:ext cx="416996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5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0B71FC0-554C-6F1A-AB39-06D237A9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83" y="1418464"/>
            <a:ext cx="2422621" cy="265403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6CAD6C4-CB33-7801-EC72-D8664DE64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993" y="1418464"/>
            <a:ext cx="2415390" cy="281313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D552429-A373-C6C1-1DE9-8FD41A3FB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772" y="1419528"/>
            <a:ext cx="2415390" cy="268296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228F451-B06A-25A2-E9C3-B698B909EBE6}"/>
              </a:ext>
            </a:extLst>
          </p:cNvPr>
          <p:cNvSpPr/>
          <p:nvPr/>
        </p:nvSpPr>
        <p:spPr>
          <a:xfrm>
            <a:off x="1749983" y="1081539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C4223E7-3B1F-05EC-06EB-776A3576F0C5}"/>
              </a:ext>
            </a:extLst>
          </p:cNvPr>
          <p:cNvSpPr/>
          <p:nvPr/>
        </p:nvSpPr>
        <p:spPr>
          <a:xfrm>
            <a:off x="4571762" y="1081539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38C3C3-90A3-4B79-8B7A-F232043E6CAC}"/>
              </a:ext>
            </a:extLst>
          </p:cNvPr>
          <p:cNvSpPr/>
          <p:nvPr/>
        </p:nvSpPr>
        <p:spPr>
          <a:xfrm>
            <a:off x="7393541" y="1081538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矢印コネクタ 24">
            <a:extLst>
              <a:ext uri="{FF2B5EF4-FFF2-40B4-BE49-F238E27FC236}">
                <a16:creationId xmlns:a16="http://schemas.microsoft.com/office/drawing/2014/main" id="{6E5F0D0B-4697-4FAE-2FA8-73D133491FC4}"/>
              </a:ext>
            </a:extLst>
          </p:cNvPr>
          <p:cNvCxnSpPr>
            <a:cxnSpLocks/>
          </p:cNvCxnSpPr>
          <p:nvPr/>
        </p:nvCxnSpPr>
        <p:spPr>
          <a:xfrm flipH="1" flipV="1">
            <a:off x="3417455" y="2964873"/>
            <a:ext cx="1330036" cy="27709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24">
            <a:extLst>
              <a:ext uri="{FF2B5EF4-FFF2-40B4-BE49-F238E27FC236}">
                <a16:creationId xmlns:a16="http://schemas.microsoft.com/office/drawing/2014/main" id="{2ADAC91D-1C39-BD05-3AB1-2ADA8D4AE489}"/>
              </a:ext>
            </a:extLst>
          </p:cNvPr>
          <p:cNvCxnSpPr>
            <a:cxnSpLocks/>
          </p:cNvCxnSpPr>
          <p:nvPr/>
        </p:nvCxnSpPr>
        <p:spPr>
          <a:xfrm flipH="1" flipV="1">
            <a:off x="6336145" y="2964873"/>
            <a:ext cx="1209964" cy="27709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10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A51928B-3D83-C12B-54FE-2D008F8D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749786"/>
            <a:ext cx="2247634" cy="173239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F92ADF-2757-2A23-5B49-0EBB623A8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147" y="388301"/>
            <a:ext cx="3158635" cy="274793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4492DB4-4DCC-AF77-89EF-99440FE7E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679" y="3456609"/>
            <a:ext cx="3166103" cy="24567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D8B3CF8-409C-1F39-EEB7-2C9675C69F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444" b="37517"/>
          <a:stretch/>
        </p:blipFill>
        <p:spPr>
          <a:xfrm>
            <a:off x="8114516" y="1953479"/>
            <a:ext cx="3839225" cy="1870949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2E74A260-D0E4-9D16-76F8-1151E0157A7C}"/>
              </a:ext>
            </a:extLst>
          </p:cNvPr>
          <p:cNvCxnSpPr>
            <a:cxnSpLocks/>
          </p:cNvCxnSpPr>
          <p:nvPr/>
        </p:nvCxnSpPr>
        <p:spPr>
          <a:xfrm flipV="1">
            <a:off x="2908845" y="728020"/>
            <a:ext cx="1794389" cy="250454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4">
            <a:extLst>
              <a:ext uri="{FF2B5EF4-FFF2-40B4-BE49-F238E27FC236}">
                <a16:creationId xmlns:a16="http://schemas.microsoft.com/office/drawing/2014/main" id="{2E56AE25-F07D-D703-033C-388353162F0E}"/>
              </a:ext>
            </a:extLst>
          </p:cNvPr>
          <p:cNvCxnSpPr>
            <a:cxnSpLocks/>
          </p:cNvCxnSpPr>
          <p:nvPr/>
        </p:nvCxnSpPr>
        <p:spPr>
          <a:xfrm>
            <a:off x="2820901" y="3360280"/>
            <a:ext cx="1871323" cy="392014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C40112FD-7429-D565-D1AB-B214EF18367D}"/>
              </a:ext>
            </a:extLst>
          </p:cNvPr>
          <p:cNvCxnSpPr>
            <a:cxnSpLocks/>
          </p:cNvCxnSpPr>
          <p:nvPr/>
        </p:nvCxnSpPr>
        <p:spPr>
          <a:xfrm flipH="1" flipV="1">
            <a:off x="6797964" y="1815856"/>
            <a:ext cx="3362036" cy="882864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4">
            <a:extLst>
              <a:ext uri="{FF2B5EF4-FFF2-40B4-BE49-F238E27FC236}">
                <a16:creationId xmlns:a16="http://schemas.microsoft.com/office/drawing/2014/main" id="{895EC089-6456-ACEB-3739-09F4AF3B1689}"/>
              </a:ext>
            </a:extLst>
          </p:cNvPr>
          <p:cNvCxnSpPr>
            <a:cxnSpLocks/>
          </p:cNvCxnSpPr>
          <p:nvPr/>
        </p:nvCxnSpPr>
        <p:spPr>
          <a:xfrm flipH="1">
            <a:off x="6714836" y="2822046"/>
            <a:ext cx="3445164" cy="203628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24">
            <a:extLst>
              <a:ext uri="{FF2B5EF4-FFF2-40B4-BE49-F238E27FC236}">
                <a16:creationId xmlns:a16="http://schemas.microsoft.com/office/drawing/2014/main" id="{8BBC4392-B3D3-E34B-2E75-62A248BD1750}"/>
              </a:ext>
            </a:extLst>
          </p:cNvPr>
          <p:cNvCxnSpPr>
            <a:cxnSpLocks/>
          </p:cNvCxnSpPr>
          <p:nvPr/>
        </p:nvCxnSpPr>
        <p:spPr>
          <a:xfrm>
            <a:off x="3676073" y="4048468"/>
            <a:ext cx="1007449" cy="129014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4">
            <a:extLst>
              <a:ext uri="{FF2B5EF4-FFF2-40B4-BE49-F238E27FC236}">
                <a16:creationId xmlns:a16="http://schemas.microsoft.com/office/drawing/2014/main" id="{79830161-351D-481B-6040-6E13764AF9E2}"/>
              </a:ext>
            </a:extLst>
          </p:cNvPr>
          <p:cNvCxnSpPr>
            <a:cxnSpLocks/>
          </p:cNvCxnSpPr>
          <p:nvPr/>
        </p:nvCxnSpPr>
        <p:spPr>
          <a:xfrm>
            <a:off x="4712470" y="5107707"/>
            <a:ext cx="0" cy="461819"/>
          </a:xfrm>
          <a:prstGeom prst="straightConnector1">
            <a:avLst/>
          </a:prstGeom>
          <a:ln w="38100">
            <a:solidFill>
              <a:srgbClr val="FF6F6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24">
            <a:extLst>
              <a:ext uri="{FF2B5EF4-FFF2-40B4-BE49-F238E27FC236}">
                <a16:creationId xmlns:a16="http://schemas.microsoft.com/office/drawing/2014/main" id="{7DB2475B-9D99-B96F-0605-06EBC66F7DC3}"/>
              </a:ext>
            </a:extLst>
          </p:cNvPr>
          <p:cNvCxnSpPr>
            <a:cxnSpLocks/>
          </p:cNvCxnSpPr>
          <p:nvPr/>
        </p:nvCxnSpPr>
        <p:spPr>
          <a:xfrm>
            <a:off x="3676073" y="3861372"/>
            <a:ext cx="0" cy="374193"/>
          </a:xfrm>
          <a:prstGeom prst="straightConnector1">
            <a:avLst/>
          </a:prstGeom>
          <a:ln w="38100">
            <a:solidFill>
              <a:srgbClr val="FF6F6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図 60">
            <a:extLst>
              <a:ext uri="{FF2B5EF4-FFF2-40B4-BE49-F238E27FC236}">
                <a16:creationId xmlns:a16="http://schemas.microsoft.com/office/drawing/2014/main" id="{C6BA4231-956A-77EA-7ABA-AB13CCEB0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11" y="388301"/>
            <a:ext cx="2960606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40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Learning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252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59878D4-E132-E6A1-6EF9-61878481B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366" y="1478942"/>
            <a:ext cx="6265035" cy="36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5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3272BBF-4420-BC31-B548-A98B5668B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654" y="1871445"/>
            <a:ext cx="441069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88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F46F414-1667-A538-9B24-5E12F6CE0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153" y="1303803"/>
            <a:ext cx="5884747" cy="38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79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9ADB5F5-E87A-6365-60E8-20AABD571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58" y="1037457"/>
            <a:ext cx="3846231" cy="146720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243E6DD-0DF2-F48B-2242-E974C664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610" y="870762"/>
            <a:ext cx="3050459" cy="3995438"/>
          </a:xfrm>
          <a:prstGeom prst="rect">
            <a:avLst/>
          </a:prstGeom>
        </p:spPr>
      </p:pic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AE88893D-70C3-41D5-1929-8116E4FB4EBA}"/>
              </a:ext>
            </a:extLst>
          </p:cNvPr>
          <p:cNvCxnSpPr>
            <a:cxnSpLocks/>
          </p:cNvCxnSpPr>
          <p:nvPr/>
        </p:nvCxnSpPr>
        <p:spPr>
          <a:xfrm flipV="1">
            <a:off x="4524292" y="1240403"/>
            <a:ext cx="2218414" cy="530656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76D6728-364B-92A3-E583-FBE9BE8DB95C}"/>
              </a:ext>
            </a:extLst>
          </p:cNvPr>
          <p:cNvSpPr/>
          <p:nvPr/>
        </p:nvSpPr>
        <p:spPr>
          <a:xfrm>
            <a:off x="6742706" y="3323645"/>
            <a:ext cx="2971363" cy="858741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331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AF234C2-75D4-2B9F-EFB8-5F74E516A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365" y="2353827"/>
            <a:ext cx="6551052" cy="16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0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9FAFC9C-9D9A-2B48-4D94-7E473C3A9DC6}"/>
              </a:ext>
            </a:extLst>
          </p:cNvPr>
          <p:cNvSpPr/>
          <p:nvPr/>
        </p:nvSpPr>
        <p:spPr>
          <a:xfrm>
            <a:off x="2124576" y="942975"/>
            <a:ext cx="7771900" cy="2514600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83529FA-92F7-4F2B-92F8-B0033F7B8E23}"/>
              </a:ext>
            </a:extLst>
          </p:cNvPr>
          <p:cNvSpPr/>
          <p:nvPr/>
        </p:nvSpPr>
        <p:spPr>
          <a:xfrm>
            <a:off x="2409825" y="1489151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046F80-329E-8CF7-A051-341314810A42}"/>
              </a:ext>
            </a:extLst>
          </p:cNvPr>
          <p:cNvSpPr/>
          <p:nvPr/>
        </p:nvSpPr>
        <p:spPr>
          <a:xfrm>
            <a:off x="6153150" y="1489525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582AB2-993E-7E16-A6BC-21101B86C2F3}"/>
              </a:ext>
            </a:extLst>
          </p:cNvPr>
          <p:cNvSpPr/>
          <p:nvPr/>
        </p:nvSpPr>
        <p:spPr>
          <a:xfrm>
            <a:off x="3935876" y="2277458"/>
            <a:ext cx="1631256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 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A8D468-95AD-3A59-D591-32827C07FAB3}"/>
              </a:ext>
            </a:extLst>
          </p:cNvPr>
          <p:cNvSpPr/>
          <p:nvPr/>
        </p:nvSpPr>
        <p:spPr>
          <a:xfrm>
            <a:off x="2596496" y="2277456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Logging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C79E79-0AEA-39AF-8B62-D74A1760C44D}"/>
              </a:ext>
            </a:extLst>
          </p:cNvPr>
          <p:cNvSpPr/>
          <p:nvPr/>
        </p:nvSpPr>
        <p:spPr>
          <a:xfrm>
            <a:off x="8162648" y="2277459"/>
            <a:ext cx="815241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607AE6-D820-3DCF-8137-F8859B18CAD8}"/>
              </a:ext>
            </a:extLst>
          </p:cNvPr>
          <p:cNvSpPr/>
          <p:nvPr/>
        </p:nvSpPr>
        <p:spPr>
          <a:xfrm>
            <a:off x="6682933" y="2277459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57F3BF-A8CB-9C48-3337-CEF960F6EAAE}"/>
              </a:ext>
            </a:extLst>
          </p:cNvPr>
          <p:cNvSpPr/>
          <p:nvPr/>
        </p:nvSpPr>
        <p:spPr>
          <a:xfrm>
            <a:off x="2124576" y="4729007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978948-CA1C-6E4E-3235-305DD6B520AD}"/>
              </a:ext>
            </a:extLst>
          </p:cNvPr>
          <p:cNvSpPr/>
          <p:nvPr/>
        </p:nvSpPr>
        <p:spPr>
          <a:xfrm>
            <a:off x="3207117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Addressable Asset System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DCFC46-CC29-47D8-B208-D0F05BF574EA}"/>
              </a:ext>
            </a:extLst>
          </p:cNvPr>
          <p:cNvSpPr/>
          <p:nvPr/>
        </p:nvSpPr>
        <p:spPr>
          <a:xfrm>
            <a:off x="6948621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Netcode for GameObjects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5DD57C-7CA9-2552-F167-77AC30492F0E}"/>
              </a:ext>
            </a:extLst>
          </p:cNvPr>
          <p:cNvSpPr/>
          <p:nvPr/>
        </p:nvSpPr>
        <p:spPr>
          <a:xfrm>
            <a:off x="2124576" y="3532794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9889CC-0736-5BAD-CD1C-DA0FF2D283E0}"/>
              </a:ext>
            </a:extLst>
          </p:cNvPr>
          <p:cNvSpPr/>
          <p:nvPr/>
        </p:nvSpPr>
        <p:spPr>
          <a:xfrm>
            <a:off x="5000323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8E986F5-0809-0CE1-0370-EFC4FE2028A2}"/>
              </a:ext>
            </a:extLst>
          </p:cNvPr>
          <p:cNvSpPr/>
          <p:nvPr/>
        </p:nvSpPr>
        <p:spPr>
          <a:xfrm>
            <a:off x="6591172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UniTask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5FA49B-25C4-2EE5-16F3-966071A8D2E9}"/>
              </a:ext>
            </a:extLst>
          </p:cNvPr>
          <p:cNvSpPr/>
          <p:nvPr/>
        </p:nvSpPr>
        <p:spPr>
          <a:xfrm>
            <a:off x="8359503" y="4109252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C8E7D54-8414-4B32-3040-69EB6F3572EF}"/>
              </a:ext>
            </a:extLst>
          </p:cNvPr>
          <p:cNvSpPr/>
          <p:nvPr/>
        </p:nvSpPr>
        <p:spPr>
          <a:xfrm>
            <a:off x="3027853" y="4109252"/>
            <a:ext cx="1050130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618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7459ED-82E5-4480-33D5-49E80EF40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007"/>
          <a:stretch/>
        </p:blipFill>
        <p:spPr>
          <a:xfrm>
            <a:off x="3482671" y="920842"/>
            <a:ext cx="4866478" cy="3611402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CC035FB-7D66-22DA-B8D9-044F51805CEF}"/>
              </a:ext>
            </a:extLst>
          </p:cNvPr>
          <p:cNvSpPr/>
          <p:nvPr/>
        </p:nvSpPr>
        <p:spPr>
          <a:xfrm>
            <a:off x="4853904" y="2214948"/>
            <a:ext cx="3407500" cy="1999243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473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E94753-E175-1E76-176B-601B6785E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40" y="1354559"/>
            <a:ext cx="5564978" cy="367066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7694B74-1B28-DA7E-3FC8-238CABF07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366" y="1354559"/>
            <a:ext cx="2570866" cy="367066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21EA2AB-D50B-C579-507A-902E493172EA}"/>
              </a:ext>
            </a:extLst>
          </p:cNvPr>
          <p:cNvSpPr/>
          <p:nvPr/>
        </p:nvSpPr>
        <p:spPr>
          <a:xfrm>
            <a:off x="7450372" y="3429000"/>
            <a:ext cx="2497860" cy="1047584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843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87B7400-6FB4-A812-2C63-4466015A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050" y="2463310"/>
            <a:ext cx="4267796" cy="1486107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25ECEBA-090C-2DF7-48DA-95884E1F081E}"/>
              </a:ext>
            </a:extLst>
          </p:cNvPr>
          <p:cNvSpPr/>
          <p:nvPr/>
        </p:nvSpPr>
        <p:spPr>
          <a:xfrm>
            <a:off x="5343276" y="2673627"/>
            <a:ext cx="2568570" cy="268357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811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6C3A604-7B39-C4E6-47CA-EDCE19C97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585" y="1609674"/>
            <a:ext cx="4277322" cy="190526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489D712-310A-496F-3216-637240BB2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585" y="3743166"/>
            <a:ext cx="4277322" cy="150516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D37A61-71E6-C4D7-0D37-9C3D96D8B9A1}"/>
              </a:ext>
            </a:extLst>
          </p:cNvPr>
          <p:cNvSpPr/>
          <p:nvPr/>
        </p:nvSpPr>
        <p:spPr>
          <a:xfrm>
            <a:off x="4293705" y="1886448"/>
            <a:ext cx="699715" cy="665921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6BF4A62-662B-4DFE-BDEC-25818A0B12B1}"/>
              </a:ext>
            </a:extLst>
          </p:cNvPr>
          <p:cNvSpPr/>
          <p:nvPr/>
        </p:nvSpPr>
        <p:spPr>
          <a:xfrm>
            <a:off x="5861437" y="1886447"/>
            <a:ext cx="2659470" cy="785191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0DB4254-2566-B265-BE54-91D5E0909944}"/>
              </a:ext>
            </a:extLst>
          </p:cNvPr>
          <p:cNvSpPr/>
          <p:nvPr/>
        </p:nvSpPr>
        <p:spPr>
          <a:xfrm>
            <a:off x="5917097" y="4162786"/>
            <a:ext cx="2587908" cy="210432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049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B4BF600-2F30-2AD2-08E5-CA443CC20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2" t="35195" r="20373" b="18486"/>
          <a:stretch/>
        </p:blipFill>
        <p:spPr>
          <a:xfrm>
            <a:off x="4222143" y="2242268"/>
            <a:ext cx="3745064" cy="236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30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B52C42E-C8E0-6941-F324-9D5B9493E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005" y="1755786"/>
            <a:ext cx="3813209" cy="257222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8E87213-ED6F-0298-F773-CFC728A96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389" y="3194423"/>
            <a:ext cx="4360323" cy="13264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0756106-E8F9-F238-C079-D26736D9D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29" y="1588439"/>
            <a:ext cx="5417809" cy="860838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A6ED5A5A-57B7-3D1D-668E-E02FF003124E}"/>
              </a:ext>
            </a:extLst>
          </p:cNvPr>
          <p:cNvCxnSpPr>
            <a:cxnSpLocks/>
          </p:cNvCxnSpPr>
          <p:nvPr/>
        </p:nvCxnSpPr>
        <p:spPr>
          <a:xfrm flipH="1">
            <a:off x="4198289" y="2091193"/>
            <a:ext cx="1566407" cy="187650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C11B71DB-1B33-87D1-8B28-18D161EADDD7}"/>
              </a:ext>
            </a:extLst>
          </p:cNvPr>
          <p:cNvCxnSpPr>
            <a:cxnSpLocks/>
          </p:cNvCxnSpPr>
          <p:nvPr/>
        </p:nvCxnSpPr>
        <p:spPr>
          <a:xfrm flipV="1">
            <a:off x="4253948" y="2166730"/>
            <a:ext cx="2912165" cy="1896387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BEDA373-19E1-A1A9-0044-40E05C350C07}"/>
              </a:ext>
            </a:extLst>
          </p:cNvPr>
          <p:cNvSpPr/>
          <p:nvPr/>
        </p:nvSpPr>
        <p:spPr>
          <a:xfrm>
            <a:off x="7092005" y="2990940"/>
            <a:ext cx="3793331" cy="1183495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393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684E31-878F-D84B-776C-6BA2255B6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620" y="2600209"/>
            <a:ext cx="586821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7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F6B024C-7D87-B7A3-C71E-C7E6D910E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232" y="194811"/>
            <a:ext cx="5868219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64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CDF92D9-2B3C-EE19-D829-33BA5F6AE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162" y="1057748"/>
            <a:ext cx="8590935" cy="43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33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508B672-09B2-EF3B-550C-2C2F74824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93" y="1338084"/>
            <a:ext cx="4154325" cy="3819035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15532D9-2B0B-E2E9-B7B6-3B8AC1FABE4F}"/>
              </a:ext>
            </a:extLst>
          </p:cNvPr>
          <p:cNvSpPr/>
          <p:nvPr/>
        </p:nvSpPr>
        <p:spPr>
          <a:xfrm>
            <a:off x="3755524" y="3740351"/>
            <a:ext cx="4045293" cy="1040372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15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0B766F9-EC15-4922-B2EE-A753174D2401}"/>
              </a:ext>
            </a:extLst>
          </p:cNvPr>
          <p:cNvSpPr/>
          <p:nvPr/>
        </p:nvSpPr>
        <p:spPr>
          <a:xfrm>
            <a:off x="481087" y="2148430"/>
            <a:ext cx="1829282" cy="1813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397733A-1FD2-41AA-A9D1-F7D685745DC2}"/>
              </a:ext>
            </a:extLst>
          </p:cNvPr>
          <p:cNvSpPr/>
          <p:nvPr/>
        </p:nvSpPr>
        <p:spPr>
          <a:xfrm>
            <a:off x="589817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D9B31BE-94E7-4E6D-AAAA-EA85678BF990}"/>
              </a:ext>
            </a:extLst>
          </p:cNvPr>
          <p:cNvSpPr/>
          <p:nvPr/>
        </p:nvSpPr>
        <p:spPr>
          <a:xfrm>
            <a:off x="584998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6D1E791-468E-4865-8856-C5202A5DE60E}"/>
              </a:ext>
            </a:extLst>
          </p:cNvPr>
          <p:cNvSpPr/>
          <p:nvPr/>
        </p:nvSpPr>
        <p:spPr>
          <a:xfrm>
            <a:off x="584998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E173439-F1C5-4A9D-896C-B54C8DAA16BF}"/>
              </a:ext>
            </a:extLst>
          </p:cNvPr>
          <p:cNvSpPr/>
          <p:nvPr/>
        </p:nvSpPr>
        <p:spPr>
          <a:xfrm>
            <a:off x="591337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20155D2-7EB5-4DD3-BE1B-507A0BDE2851}"/>
              </a:ext>
            </a:extLst>
          </p:cNvPr>
          <p:cNvSpPr/>
          <p:nvPr/>
        </p:nvSpPr>
        <p:spPr>
          <a:xfrm>
            <a:off x="481087" y="1555882"/>
            <a:ext cx="1829281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Title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81EDAF1-F0F1-4444-B4CD-BCA4708C7173}"/>
              </a:ext>
            </a:extLst>
          </p:cNvPr>
          <p:cNvSpPr/>
          <p:nvPr/>
        </p:nvSpPr>
        <p:spPr>
          <a:xfrm>
            <a:off x="2900328" y="1552421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BA6CF2C6-DFD2-4D57-9F3E-CBC83EC85BCC}"/>
              </a:ext>
            </a:extLst>
          </p:cNvPr>
          <p:cNvSpPr/>
          <p:nvPr/>
        </p:nvSpPr>
        <p:spPr>
          <a:xfrm>
            <a:off x="5363221" y="1552421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22AF406-5A91-4A7C-9E58-E7C835D25699}"/>
              </a:ext>
            </a:extLst>
          </p:cNvPr>
          <p:cNvSpPr/>
          <p:nvPr/>
        </p:nvSpPr>
        <p:spPr>
          <a:xfrm>
            <a:off x="7869768" y="1547187"/>
            <a:ext cx="1819450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Virtual</a:t>
            </a:r>
            <a:r>
              <a:rPr kumimoji="1" lang="ja-JP" altLang="en-US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0A7A9D2-3BF1-449E-AA3B-8EDC6DFAFF6A}"/>
              </a:ext>
            </a:extLst>
          </p:cNvPr>
          <p:cNvSpPr/>
          <p:nvPr/>
        </p:nvSpPr>
        <p:spPr>
          <a:xfrm>
            <a:off x="345691" y="2001472"/>
            <a:ext cx="9439935" cy="3685225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1" name="直線矢印コネクタ 24">
            <a:extLst>
              <a:ext uri="{FF2B5EF4-FFF2-40B4-BE49-F238E27FC236}">
                <a16:creationId xmlns:a16="http://schemas.microsoft.com/office/drawing/2014/main" id="{A14A133A-C87C-43EF-B1B4-C0A56342BAF2}"/>
              </a:ext>
            </a:extLst>
          </p:cNvPr>
          <p:cNvCxnSpPr>
            <a:cxnSpLocks/>
            <a:stCxn id="137" idx="1"/>
            <a:endCxn id="47" idx="3"/>
          </p:cNvCxnSpPr>
          <p:nvPr/>
        </p:nvCxnSpPr>
        <p:spPr>
          <a:xfrm flipH="1" flipV="1">
            <a:off x="2310369" y="3055415"/>
            <a:ext cx="633611" cy="30480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4">
            <a:extLst>
              <a:ext uri="{FF2B5EF4-FFF2-40B4-BE49-F238E27FC236}">
                <a16:creationId xmlns:a16="http://schemas.microsoft.com/office/drawing/2014/main" id="{752A3F71-02B5-4878-9A2A-06BD70A1A94B}"/>
              </a:ext>
            </a:extLst>
          </p:cNvPr>
          <p:cNvCxnSpPr>
            <a:cxnSpLocks/>
            <a:stCxn id="144" idx="1"/>
            <a:endCxn id="137" idx="3"/>
          </p:cNvCxnSpPr>
          <p:nvPr/>
        </p:nvCxnSpPr>
        <p:spPr>
          <a:xfrm flipH="1" flipV="1">
            <a:off x="4773262" y="3360215"/>
            <a:ext cx="633611" cy="161109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  <a:stCxn id="144" idx="3"/>
            <a:endCxn id="152" idx="1"/>
          </p:cNvCxnSpPr>
          <p:nvPr/>
        </p:nvCxnSpPr>
        <p:spPr>
          <a:xfrm>
            <a:off x="7236155" y="3521324"/>
            <a:ext cx="623779" cy="302198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5D0229FF-4727-4606-97C7-6A8A678E9013}"/>
              </a:ext>
            </a:extLst>
          </p:cNvPr>
          <p:cNvSpPr/>
          <p:nvPr/>
        </p:nvSpPr>
        <p:spPr>
          <a:xfrm>
            <a:off x="2943980" y="2148430"/>
            <a:ext cx="1829282" cy="24235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579C4BBF-5D01-4816-BAF0-988CC3B5F922}"/>
              </a:ext>
            </a:extLst>
          </p:cNvPr>
          <p:cNvSpPr/>
          <p:nvPr/>
        </p:nvSpPr>
        <p:spPr>
          <a:xfrm>
            <a:off x="3052710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B35D3175-1D6F-40E3-8842-0436E042A6A5}"/>
              </a:ext>
            </a:extLst>
          </p:cNvPr>
          <p:cNvSpPr/>
          <p:nvPr/>
        </p:nvSpPr>
        <p:spPr>
          <a:xfrm>
            <a:off x="3047891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8079B81-B42D-4FB3-B463-1B3C0146F3BF}"/>
              </a:ext>
            </a:extLst>
          </p:cNvPr>
          <p:cNvSpPr/>
          <p:nvPr/>
        </p:nvSpPr>
        <p:spPr>
          <a:xfrm>
            <a:off x="3047891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776C5B74-F8BE-4D31-9262-3E339C78FE33}"/>
              </a:ext>
            </a:extLst>
          </p:cNvPr>
          <p:cNvSpPr/>
          <p:nvPr/>
        </p:nvSpPr>
        <p:spPr>
          <a:xfrm>
            <a:off x="3054230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4C882D40-B175-4F55-9ECE-369336DFF436}"/>
              </a:ext>
            </a:extLst>
          </p:cNvPr>
          <p:cNvSpPr/>
          <p:nvPr/>
        </p:nvSpPr>
        <p:spPr>
          <a:xfrm>
            <a:off x="3057544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EADC5B07-C306-49FA-A9AE-F1A387D805C5}"/>
              </a:ext>
            </a:extLst>
          </p:cNvPr>
          <p:cNvSpPr/>
          <p:nvPr/>
        </p:nvSpPr>
        <p:spPr>
          <a:xfrm>
            <a:off x="3057544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129F975E-DA92-4F82-85FF-80C4B602D2CC}"/>
              </a:ext>
            </a:extLst>
          </p:cNvPr>
          <p:cNvSpPr/>
          <p:nvPr/>
        </p:nvSpPr>
        <p:spPr>
          <a:xfrm>
            <a:off x="5406873" y="2148430"/>
            <a:ext cx="1829282" cy="2745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60D8A70F-4D43-4BBD-80DD-73E2DBF2C917}"/>
              </a:ext>
            </a:extLst>
          </p:cNvPr>
          <p:cNvSpPr/>
          <p:nvPr/>
        </p:nvSpPr>
        <p:spPr>
          <a:xfrm>
            <a:off x="5515603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53021E5-9632-4795-8623-34287211D53D}"/>
              </a:ext>
            </a:extLst>
          </p:cNvPr>
          <p:cNvSpPr/>
          <p:nvPr/>
        </p:nvSpPr>
        <p:spPr>
          <a:xfrm>
            <a:off x="5510784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7358E12-9536-44C7-983E-0CBDF32A7028}"/>
              </a:ext>
            </a:extLst>
          </p:cNvPr>
          <p:cNvSpPr/>
          <p:nvPr/>
        </p:nvSpPr>
        <p:spPr>
          <a:xfrm>
            <a:off x="5510784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018D1B63-0E15-4DD1-A484-4C78AE13518E}"/>
              </a:ext>
            </a:extLst>
          </p:cNvPr>
          <p:cNvSpPr/>
          <p:nvPr/>
        </p:nvSpPr>
        <p:spPr>
          <a:xfrm>
            <a:off x="5517123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49B86AD9-5A9B-4936-AE91-DF32C5DA7E27}"/>
              </a:ext>
            </a:extLst>
          </p:cNvPr>
          <p:cNvSpPr/>
          <p:nvPr/>
        </p:nvSpPr>
        <p:spPr>
          <a:xfrm>
            <a:off x="5520437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275B624B-8592-4F3B-B072-F9239BA40F87}"/>
              </a:ext>
            </a:extLst>
          </p:cNvPr>
          <p:cNvSpPr/>
          <p:nvPr/>
        </p:nvSpPr>
        <p:spPr>
          <a:xfrm>
            <a:off x="5520437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LobbyControl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F86E3BC-E061-4478-894C-5542BA2EFCF9}"/>
              </a:ext>
            </a:extLst>
          </p:cNvPr>
          <p:cNvSpPr/>
          <p:nvPr/>
        </p:nvSpPr>
        <p:spPr>
          <a:xfrm>
            <a:off x="5520437" y="45088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859934" y="2144744"/>
            <a:ext cx="1829282" cy="33575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968664" y="264156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963845" y="29535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963845" y="326849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970184" y="357929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973498" y="389008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973498" y="419761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973498" y="45051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VoiceChatControl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973498" y="48096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ReactionControl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4492C901-5D9C-40D8-B33E-6D9C7C5F259B}"/>
              </a:ext>
            </a:extLst>
          </p:cNvPr>
          <p:cNvSpPr/>
          <p:nvPr/>
        </p:nvSpPr>
        <p:spPr>
          <a:xfrm>
            <a:off x="7973498" y="511420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6CCC83E0-17E6-4BFE-8CF2-F6C0A6875A18}"/>
              </a:ext>
            </a:extLst>
          </p:cNvPr>
          <p:cNvSpPr/>
          <p:nvPr/>
        </p:nvSpPr>
        <p:spPr>
          <a:xfrm>
            <a:off x="10220206" y="2414826"/>
            <a:ext cx="1781681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D6E1DA13-7C4D-45C6-8B34-E1E5A23C7BF1}"/>
              </a:ext>
            </a:extLst>
          </p:cNvPr>
          <p:cNvSpPr/>
          <p:nvPr/>
        </p:nvSpPr>
        <p:spPr>
          <a:xfrm>
            <a:off x="10429520" y="3040959"/>
            <a:ext cx="1281393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EBEDCBE-652F-4E9D-B252-5B41F7A963D9}"/>
              </a:ext>
            </a:extLst>
          </p:cNvPr>
          <p:cNvSpPr/>
          <p:nvPr/>
        </p:nvSpPr>
        <p:spPr>
          <a:xfrm>
            <a:off x="10552145" y="3611631"/>
            <a:ext cx="1048517" cy="446595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5" name="直線矢印コネクタ 24">
            <a:extLst>
              <a:ext uri="{FF2B5EF4-FFF2-40B4-BE49-F238E27FC236}">
                <a16:creationId xmlns:a16="http://schemas.microsoft.com/office/drawing/2014/main" id="{901AE9E7-EE15-42E2-90B2-66A7EABD471E}"/>
              </a:ext>
            </a:extLst>
          </p:cNvPr>
          <p:cNvCxnSpPr>
            <a:cxnSpLocks/>
            <a:stCxn id="164" idx="1"/>
            <a:endCxn id="39" idx="3"/>
          </p:cNvCxnSpPr>
          <p:nvPr/>
        </p:nvCxnSpPr>
        <p:spPr>
          <a:xfrm flipH="1">
            <a:off x="9785626" y="3834929"/>
            <a:ext cx="766519" cy="915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481087" y="5276621"/>
            <a:ext cx="783833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481087" y="4939229"/>
            <a:ext cx="783833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3063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307D6B1-46A9-2F68-4C48-8229227B0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194"/>
          <a:stretch/>
        </p:blipFill>
        <p:spPr>
          <a:xfrm>
            <a:off x="3260034" y="707456"/>
            <a:ext cx="5033455" cy="3673713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18BD2D8-639D-3FC9-D7DF-8C920653BEBA}"/>
              </a:ext>
            </a:extLst>
          </p:cNvPr>
          <p:cNvSpPr/>
          <p:nvPr/>
        </p:nvSpPr>
        <p:spPr>
          <a:xfrm>
            <a:off x="6647291" y="3054552"/>
            <a:ext cx="1485616" cy="308850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450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919EEDE-6A00-2CE0-4B5E-52A081CEF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11" y="1394315"/>
            <a:ext cx="5481776" cy="361578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6A20561-F1F4-8CF5-DAF9-662A1A75F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053" y="1264447"/>
            <a:ext cx="2966447" cy="387552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CB2656C-21F7-9D2E-BC95-3CA1F1329502}"/>
              </a:ext>
            </a:extLst>
          </p:cNvPr>
          <p:cNvSpPr/>
          <p:nvPr/>
        </p:nvSpPr>
        <p:spPr>
          <a:xfrm>
            <a:off x="1407381" y="1519950"/>
            <a:ext cx="1152939" cy="189580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27E350D-59F3-A14C-B8C5-DF779D5B5A3D}"/>
              </a:ext>
            </a:extLst>
          </p:cNvPr>
          <p:cNvSpPr/>
          <p:nvPr/>
        </p:nvSpPr>
        <p:spPr>
          <a:xfrm>
            <a:off x="1090655" y="3517051"/>
            <a:ext cx="2551042" cy="402941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0AEBEBB-FF37-60F5-6259-24452B7114C1}"/>
              </a:ext>
            </a:extLst>
          </p:cNvPr>
          <p:cNvSpPr/>
          <p:nvPr/>
        </p:nvSpPr>
        <p:spPr>
          <a:xfrm>
            <a:off x="1090655" y="4062104"/>
            <a:ext cx="2551042" cy="493993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C0C64D2-E1E8-B086-5026-D46D3DA54591}"/>
              </a:ext>
            </a:extLst>
          </p:cNvPr>
          <p:cNvSpPr/>
          <p:nvPr/>
        </p:nvSpPr>
        <p:spPr>
          <a:xfrm>
            <a:off x="7293998" y="3270054"/>
            <a:ext cx="2876502" cy="1198579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997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8DD4B1-7F82-EDA8-5922-B8E5AB69E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" r="1"/>
          <a:stretch/>
        </p:blipFill>
        <p:spPr>
          <a:xfrm>
            <a:off x="1749288" y="1212402"/>
            <a:ext cx="3069203" cy="338991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DFB8E3B-8E04-1B31-A06F-A581CF246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929" y="1371427"/>
            <a:ext cx="3405077" cy="2828717"/>
          </a:xfrm>
          <a:prstGeom prst="rect">
            <a:avLst/>
          </a:prstGeom>
        </p:spPr>
      </p:pic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21A045BB-14FC-55A7-29BC-DF35673B0001}"/>
              </a:ext>
            </a:extLst>
          </p:cNvPr>
          <p:cNvCxnSpPr>
            <a:cxnSpLocks/>
          </p:cNvCxnSpPr>
          <p:nvPr/>
        </p:nvCxnSpPr>
        <p:spPr>
          <a:xfrm flipV="1">
            <a:off x="2655736" y="1693628"/>
            <a:ext cx="3721210" cy="254442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4D7B30D3-E67A-7783-871D-2B3DC1C108E3}"/>
              </a:ext>
            </a:extLst>
          </p:cNvPr>
          <p:cNvCxnSpPr>
            <a:cxnSpLocks/>
          </p:cNvCxnSpPr>
          <p:nvPr/>
        </p:nvCxnSpPr>
        <p:spPr>
          <a:xfrm flipV="1">
            <a:off x="4238045" y="3729162"/>
            <a:ext cx="3466769" cy="37371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66127B51-89B7-DCC8-39C6-2B25A1AAC7E7}"/>
              </a:ext>
            </a:extLst>
          </p:cNvPr>
          <p:cNvCxnSpPr>
            <a:cxnSpLocks/>
          </p:cNvCxnSpPr>
          <p:nvPr/>
        </p:nvCxnSpPr>
        <p:spPr>
          <a:xfrm flipV="1">
            <a:off x="4142629" y="2785785"/>
            <a:ext cx="2305879" cy="1076435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382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D8158B2-FCE8-0136-F021-8B18025B4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312" y="501115"/>
            <a:ext cx="3375991" cy="239939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E737F46-1EAE-14BD-5025-B1AEEBF03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311" y="3224435"/>
            <a:ext cx="3375991" cy="31324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89A0DAE-C541-96A7-5BDF-AD58D369F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639" y="1558868"/>
            <a:ext cx="3159104" cy="3331134"/>
          </a:xfrm>
          <a:prstGeom prst="rect">
            <a:avLst/>
          </a:prstGeom>
        </p:spPr>
      </p:pic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A35BF8E0-227C-3C04-AF7B-7D995A804C59}"/>
              </a:ext>
            </a:extLst>
          </p:cNvPr>
          <p:cNvCxnSpPr>
            <a:cxnSpLocks/>
          </p:cNvCxnSpPr>
          <p:nvPr/>
        </p:nvCxnSpPr>
        <p:spPr>
          <a:xfrm flipV="1">
            <a:off x="2792896" y="844826"/>
            <a:ext cx="4134678" cy="1848678"/>
          </a:xfrm>
          <a:prstGeom prst="bentConnector3">
            <a:avLst>
              <a:gd name="adj1" fmla="val -16346"/>
            </a:avLst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24">
            <a:extLst>
              <a:ext uri="{FF2B5EF4-FFF2-40B4-BE49-F238E27FC236}">
                <a16:creationId xmlns:a16="http://schemas.microsoft.com/office/drawing/2014/main" id="{299719DB-D30D-6029-E2B7-A730C84FD6A8}"/>
              </a:ext>
            </a:extLst>
          </p:cNvPr>
          <p:cNvCxnSpPr>
            <a:cxnSpLocks/>
          </p:cNvCxnSpPr>
          <p:nvPr/>
        </p:nvCxnSpPr>
        <p:spPr>
          <a:xfrm>
            <a:off x="3466420" y="2435087"/>
            <a:ext cx="478072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4">
            <a:extLst>
              <a:ext uri="{FF2B5EF4-FFF2-40B4-BE49-F238E27FC236}">
                <a16:creationId xmlns:a16="http://schemas.microsoft.com/office/drawing/2014/main" id="{D37C85CE-19CE-BF25-D62E-FDBBE605F989}"/>
              </a:ext>
            </a:extLst>
          </p:cNvPr>
          <p:cNvCxnSpPr>
            <a:cxnSpLocks/>
          </p:cNvCxnSpPr>
          <p:nvPr/>
        </p:nvCxnSpPr>
        <p:spPr>
          <a:xfrm>
            <a:off x="3178185" y="2693504"/>
            <a:ext cx="5068957" cy="315070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24">
            <a:extLst>
              <a:ext uri="{FF2B5EF4-FFF2-40B4-BE49-F238E27FC236}">
                <a16:creationId xmlns:a16="http://schemas.microsoft.com/office/drawing/2014/main" id="{0945371C-C68D-EF64-F0D9-A77AB326DD75}"/>
              </a:ext>
            </a:extLst>
          </p:cNvPr>
          <p:cNvCxnSpPr>
            <a:cxnSpLocks/>
          </p:cNvCxnSpPr>
          <p:nvPr/>
        </p:nvCxnSpPr>
        <p:spPr>
          <a:xfrm>
            <a:off x="2792896" y="2817719"/>
            <a:ext cx="4134678" cy="796833"/>
          </a:xfrm>
          <a:prstGeom prst="bentConnector3">
            <a:avLst>
              <a:gd name="adj1" fmla="val -16587"/>
            </a:avLst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086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3C9F0C6-95E5-D6C7-AE75-216106D31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911" y="1790471"/>
            <a:ext cx="6749437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77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DFDE22D0-D8B0-292F-1EF3-7035446A2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28" y="1690445"/>
            <a:ext cx="4248743" cy="3477110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1D0EA3F-A925-3FEE-B054-E993D9AF3449}"/>
              </a:ext>
            </a:extLst>
          </p:cNvPr>
          <p:cNvSpPr/>
          <p:nvPr/>
        </p:nvSpPr>
        <p:spPr>
          <a:xfrm>
            <a:off x="4019457" y="3776681"/>
            <a:ext cx="4248744" cy="399903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96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568941" y="2949302"/>
            <a:ext cx="1025471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449629" y="2949302"/>
            <a:ext cx="1025471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693016" y="2949301"/>
            <a:ext cx="1025471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594412" y="3120261"/>
            <a:ext cx="1098604" cy="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74E0D1B-5B87-7685-9379-8E272FAC9153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2475100" y="3120262"/>
            <a:ext cx="1093841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898AB46-3B79-3F61-02F0-160DE022649E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V="1">
            <a:off x="3022021" y="1889646"/>
            <a:ext cx="12700" cy="2119312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5">
            <a:extLst>
              <a:ext uri="{FF2B5EF4-FFF2-40B4-BE49-F238E27FC236}">
                <a16:creationId xmlns:a16="http://schemas.microsoft.com/office/drawing/2014/main" id="{9F9EC708-0251-4F67-93EA-E044BE4AE142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5400000" flipH="1" flipV="1">
            <a:off x="5143713" y="2229183"/>
            <a:ext cx="1" cy="2124075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AF3D50-1345-BD2A-0DC8-BA178E5115E6}"/>
              </a:ext>
            </a:extLst>
          </p:cNvPr>
          <p:cNvSpPr/>
          <p:nvPr/>
        </p:nvSpPr>
        <p:spPr>
          <a:xfrm>
            <a:off x="4594412" y="331027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C866228-CFC2-1C62-D5B3-0C53279BE358}"/>
              </a:ext>
            </a:extLst>
          </p:cNvPr>
          <p:cNvSpPr/>
          <p:nvPr/>
        </p:nvSpPr>
        <p:spPr>
          <a:xfrm>
            <a:off x="4594411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2E077B3-9F65-DF64-8D89-560A50FF376F}"/>
              </a:ext>
            </a:extLst>
          </p:cNvPr>
          <p:cNvSpPr/>
          <p:nvPr/>
        </p:nvSpPr>
        <p:spPr>
          <a:xfrm>
            <a:off x="2543470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FBADBF-DCF0-EB7C-DC00-37B2B1784ADB}"/>
              </a:ext>
            </a:extLst>
          </p:cNvPr>
          <p:cNvSpPr/>
          <p:nvPr/>
        </p:nvSpPr>
        <p:spPr>
          <a:xfrm>
            <a:off x="2543470" y="251770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BE1B9DA-E3D2-4B35-9854-F88ED167579B}"/>
              </a:ext>
            </a:extLst>
          </p:cNvPr>
          <p:cNvSpPr/>
          <p:nvPr/>
        </p:nvSpPr>
        <p:spPr>
          <a:xfrm>
            <a:off x="1276990" y="2424793"/>
            <a:ext cx="5613667" cy="129812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B01361E-808B-4750-9D37-A6131F36BF89}"/>
              </a:ext>
            </a:extLst>
          </p:cNvPr>
          <p:cNvSpPr/>
          <p:nvPr/>
        </p:nvSpPr>
        <p:spPr>
          <a:xfrm>
            <a:off x="7852494" y="1831650"/>
            <a:ext cx="1589517" cy="20652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EC80A5E-671E-418D-B017-D4077E6610EB}"/>
              </a:ext>
            </a:extLst>
          </p:cNvPr>
          <p:cNvSpPr/>
          <p:nvPr/>
        </p:nvSpPr>
        <p:spPr>
          <a:xfrm>
            <a:off x="8232383" y="3238218"/>
            <a:ext cx="843111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4">
            <a:extLst>
              <a:ext uri="{FF2B5EF4-FFF2-40B4-BE49-F238E27FC236}">
                <a16:creationId xmlns:a16="http://schemas.microsoft.com/office/drawing/2014/main" id="{75BDC6D5-869A-4270-A444-1C6CE8ECE523}"/>
              </a:ext>
            </a:extLst>
          </p:cNvPr>
          <p:cNvCxnSpPr>
            <a:cxnSpLocks/>
            <a:stCxn id="37" idx="2"/>
            <a:endCxn id="23" idx="2"/>
          </p:cNvCxnSpPr>
          <p:nvPr/>
        </p:nvCxnSpPr>
        <p:spPr>
          <a:xfrm rot="5400000" flipH="1">
            <a:off x="6842846" y="1783468"/>
            <a:ext cx="75396" cy="3546791"/>
          </a:xfrm>
          <a:prstGeom prst="bentConnector3">
            <a:avLst>
              <a:gd name="adj1" fmla="val -303199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0CF64C4F-C9D8-457F-B428-6194731C3B86}"/>
              </a:ext>
            </a:extLst>
          </p:cNvPr>
          <p:cNvCxnSpPr>
            <a:cxnSpLocks/>
            <a:stCxn id="2" idx="1"/>
            <a:endCxn id="25" idx="3"/>
          </p:cNvCxnSpPr>
          <p:nvPr/>
        </p:nvCxnSpPr>
        <p:spPr>
          <a:xfrm rot="10800000" flipV="1">
            <a:off x="6890658" y="2731450"/>
            <a:ext cx="1238217" cy="34240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A60252-C243-5BB8-71CE-03EE3C13F5DC}"/>
              </a:ext>
            </a:extLst>
          </p:cNvPr>
          <p:cNvSpPr/>
          <p:nvPr/>
        </p:nvSpPr>
        <p:spPr>
          <a:xfrm>
            <a:off x="8128874" y="2553278"/>
            <a:ext cx="1050130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028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285586" y="2522345"/>
            <a:ext cx="1635448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265404" y="3157968"/>
            <a:ext cx="1671785" cy="4765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&lt;&lt;GameObject&gt;&gt;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TextChatUI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476810" y="2522344"/>
            <a:ext cx="1331439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2101296" y="2864263"/>
            <a:ext cx="1" cy="29370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D21843-2C07-4F80-B5FF-6CC004C16162}"/>
              </a:ext>
            </a:extLst>
          </p:cNvPr>
          <p:cNvSpPr/>
          <p:nvPr/>
        </p:nvSpPr>
        <p:spPr>
          <a:xfrm>
            <a:off x="7283641" y="1831649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BEB2E3-D7FF-4F01-A88E-E38AADFAB519}"/>
              </a:ext>
            </a:extLst>
          </p:cNvPr>
          <p:cNvSpPr/>
          <p:nvPr/>
        </p:nvSpPr>
        <p:spPr>
          <a:xfrm>
            <a:off x="7492955" y="2457782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D702A6-1372-4512-928B-3F15F940AC61}"/>
              </a:ext>
            </a:extLst>
          </p:cNvPr>
          <p:cNvSpPr/>
          <p:nvPr/>
        </p:nvSpPr>
        <p:spPr>
          <a:xfrm>
            <a:off x="7809102" y="3028454"/>
            <a:ext cx="548060" cy="357317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7669344-5326-4961-AC72-C3085D897BF6}"/>
              </a:ext>
            </a:extLst>
          </p:cNvPr>
          <p:cNvSpPr/>
          <p:nvPr/>
        </p:nvSpPr>
        <p:spPr>
          <a:xfrm>
            <a:off x="1472781" y="2522344"/>
            <a:ext cx="1257029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TextChatView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2CC24C9-7AC2-478C-8BAB-00F6EED267CA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flipH="1" flipV="1">
            <a:off x="2729810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93081C4-AA2D-4CAE-A652-8FBBD97F9E2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921034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6EBD290-DD53-4176-AA84-015F806A1D5A}"/>
              </a:ext>
            </a:extLst>
          </p:cNvPr>
          <p:cNvSpPr/>
          <p:nvPr/>
        </p:nvSpPr>
        <p:spPr>
          <a:xfrm>
            <a:off x="9122567" y="1831648"/>
            <a:ext cx="1536973" cy="20652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DA7601E-8B0C-444E-B5F8-918F1FC2510C}"/>
              </a:ext>
            </a:extLst>
          </p:cNvPr>
          <p:cNvSpPr/>
          <p:nvPr/>
        </p:nvSpPr>
        <p:spPr>
          <a:xfrm>
            <a:off x="9480350" y="3028454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6087E37-EC5E-4159-B9AA-7B502701B459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 rot="16200000" flipH="1">
            <a:off x="6804391" y="2202402"/>
            <a:ext cx="342850" cy="1666572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5DD74A-A523-409E-AB40-C115F1F96275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 flipV="1">
            <a:off x="8357162" y="3199414"/>
            <a:ext cx="1123188" cy="769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3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r>
              <a:rPr kumimoji="1" lang="ja-JP" altLang="en-US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Navigatoin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055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78E4E6C-8A84-8AEF-B0E2-E8F29F1C1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708" y="964095"/>
            <a:ext cx="2949691" cy="492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0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Sample</a:t>
            </a:r>
            <a:r>
              <a:rPr kumimoji="1" lang="ja-JP" altLang="en-US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Applicaiton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098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69F46B-E3AC-BDC8-28CD-447C4EA43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27" y="2303093"/>
            <a:ext cx="2960606" cy="20002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4BAADF6-FF35-CEED-A6DA-05BDED537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412" y="2303093"/>
            <a:ext cx="2960606" cy="200025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C157319-A7DA-7E8D-D979-384975551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597" y="2303093"/>
            <a:ext cx="2960606" cy="2000250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B88F59DD-56B6-1A69-2649-48C994C8516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890833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24">
            <a:extLst>
              <a:ext uri="{FF2B5EF4-FFF2-40B4-BE49-F238E27FC236}">
                <a16:creationId xmlns:a16="http://schemas.microsoft.com/office/drawing/2014/main" id="{33678CBB-15DB-E8D1-8510-24E6E2B9253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7508018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9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6009</TotalTime>
  <Words>176</Words>
  <Application>Microsoft Office PowerPoint</Application>
  <PresentationFormat>ワイド画面</PresentationFormat>
  <Paragraphs>154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0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Itoh Kiyohito</dc:creator>
  <cp:lastModifiedBy>Itoh Kiyohito</cp:lastModifiedBy>
  <cp:revision>173</cp:revision>
  <dcterms:created xsi:type="dcterms:W3CDTF">2022-10-13T13:07:36Z</dcterms:created>
  <dcterms:modified xsi:type="dcterms:W3CDTF">2022-12-03T00:44:54Z</dcterms:modified>
</cp:coreProperties>
</file>