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63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7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A35268-CFF5-6522-D1A3-193BB3B3A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9579D2D-B594-EBD0-2832-A0E412016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1BF162-50DE-9770-AA6E-B9BDFDC9B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5AE2EC-D9B8-8DB6-2E5B-1E36E9BCC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C0CB1E-2649-AF68-BD4E-7ECA90DB1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8491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7979D2-0D90-D7CD-5630-6281E07B9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DFF25A7-E53B-EB24-ABE4-CE7435F75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4D3CD6-80BD-FADB-7531-7B058C17A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2FA4C0-6C4D-EDA0-2B5B-1B43CCEB5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171291-5F78-3700-55B2-26A992F5C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5970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56384AA-0753-CC60-6B93-5DAF4A4300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1BBA3DD-3A93-C88F-42C4-C85B25CDB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D24BB8-B303-9FEE-B785-DB36A8A19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3B8198-E3D3-16A8-0C89-FD77E8342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B8FF74-D186-9538-88D4-19776414B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03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298A61-B164-006A-3F85-7D56682CE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92A3AF-F3F1-4DBD-E74E-9682B5DF2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7CFCCD-294C-D47F-274D-DEC64F322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781F2F-79C6-5C6C-FD68-23C680B6E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C6713C-1A0D-FDB7-A0E8-275E644E7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355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773874-DBED-A2DB-04FE-F6734CB85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EA5E8C2-CF3B-B720-7386-6CADBC19B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C8125A-D09C-15FF-D248-CF975FBF1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920BA5-956D-11F4-A1D1-2C19AD358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BFC290-D4C0-85B2-2CA6-6AAC56488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7928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749AC6-6C3B-5E06-5B2B-9A09C5CD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061538-69C4-688E-5F24-C4AD857EBF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ED96A3B-965F-54AD-E3CC-D3396B9D0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C99BDB8-F336-984B-1E0F-392F4D3D0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2022/10/21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50ECDC1-B5DF-61B2-86C4-7E9062CFB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63C5308-8FA8-85F5-7515-6F2241DE3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5499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E91694-2170-94B1-E274-3A86E5055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41BDD3-4311-C3EF-EBE6-8D5282D2C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A578A45-8E6D-9706-50A9-4F3064C84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AAB169F-84BE-6DD3-2D7D-4310D216E7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715A0C3-B1A1-D7FB-7F83-64969F536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BA04C35-B5F6-EF01-685C-AFEE1CB19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2022/10/21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7152DF4-D711-68DE-C6BF-B40C384C4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ABDB342-2321-4C86-0ACD-4A9167F0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0405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F69EAC-20BD-42EC-660E-B7D03D1E8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B2F76FD-2288-6015-CBF6-4690A16CB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2022/10/21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005A7C7-161C-4978-491B-5088D7CFD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D16B330-CAF0-A123-E180-174706543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8134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AF39CE1-BBCB-69EF-9AF1-605330B31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2022/10/21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185B907-0CC0-0D77-19F5-68EAA2B11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1E5C988-5837-90CA-A0DD-2988AFD61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6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3D6823-1E0B-06ED-F158-F62C6BADF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6FD6D3-8914-57DD-98A1-BBD5FB4DE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9E5EC39-027A-D868-29A1-16DB25E5E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A9A4D20-284A-D9AA-1D25-2984375FC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2022/10/21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546593D-85F3-F664-DAC1-36DD43219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49E5B06-7E32-5A4A-F3C6-A790D7779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9113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052397-1E57-503A-4577-6F4746AD0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B261354-984A-B63C-A3D7-85682569FE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1958505-E899-7A3B-1A5A-66C3718ED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7CA3E1-1B2C-A896-33C9-FBA6ECD5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3C0-8A91-47C6-9688-037592343C81}" type="datetimeFigureOut">
              <a:rPr kumimoji="1" lang="ja-JP" altLang="en-US" smtClean="0"/>
              <a:t>2022/10/21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852BE5A-FDB1-41D0-932D-C20646EDA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437BD55-4191-723B-CA52-C8B2C04B3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4186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8525080-B7F0-EDB1-0E70-44794F160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2AB7835-FE10-89D1-5BA1-BA183E3B0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8DED20-C084-06B8-459B-A4C3C9F36D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CA3C0-8A91-47C6-9688-037592343C81}" type="datetimeFigureOut">
              <a:rPr kumimoji="1" lang="ja-JP" altLang="en-US" smtClean="0"/>
              <a:t>2022/10/21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F501B8-6082-B198-1C75-79349FC9B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94AAFB-73F8-3B03-1F21-A2C470872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3CE07-B822-4C01-9294-3164986282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74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F9FAFC9C-9D9A-2B48-4D94-7E473C3A9DC6}"/>
              </a:ext>
            </a:extLst>
          </p:cNvPr>
          <p:cNvSpPr/>
          <p:nvPr/>
        </p:nvSpPr>
        <p:spPr>
          <a:xfrm>
            <a:off x="2124576" y="942975"/>
            <a:ext cx="7771900" cy="2514600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Framework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83529FA-92F7-4F2B-92F8-B0033F7B8E23}"/>
              </a:ext>
            </a:extLst>
          </p:cNvPr>
          <p:cNvSpPr/>
          <p:nvPr/>
        </p:nvSpPr>
        <p:spPr>
          <a:xfrm>
            <a:off x="2409825" y="1489151"/>
            <a:ext cx="3381858" cy="1734508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Core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4046F80-329E-8CF7-A051-341314810A42}"/>
              </a:ext>
            </a:extLst>
          </p:cNvPr>
          <p:cNvSpPr/>
          <p:nvPr/>
        </p:nvSpPr>
        <p:spPr>
          <a:xfrm>
            <a:off x="6153150" y="1489525"/>
            <a:ext cx="3381858" cy="1734508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Integration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F582AB2-993E-7E16-A6BC-21101B86C2F3}"/>
              </a:ext>
            </a:extLst>
          </p:cNvPr>
          <p:cNvSpPr/>
          <p:nvPr/>
        </p:nvSpPr>
        <p:spPr>
          <a:xfrm>
            <a:off x="3959920" y="2081049"/>
            <a:ext cx="1631256" cy="341919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SceneTransition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3A8D468-95AD-3A59-D591-32827C07FAB3}"/>
              </a:ext>
            </a:extLst>
          </p:cNvPr>
          <p:cNvSpPr/>
          <p:nvPr/>
        </p:nvSpPr>
        <p:spPr>
          <a:xfrm>
            <a:off x="2620540" y="2081047"/>
            <a:ext cx="1051742" cy="341919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Logging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CA1D956-1380-D572-17DE-B03A2229DF00}"/>
              </a:ext>
            </a:extLst>
          </p:cNvPr>
          <p:cNvSpPr/>
          <p:nvPr/>
        </p:nvSpPr>
        <p:spPr>
          <a:xfrm>
            <a:off x="3260828" y="2668433"/>
            <a:ext cx="1634310" cy="341919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ResourceProvider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FC79E79-0AEA-39AF-8B62-D74A1760C44D}"/>
              </a:ext>
            </a:extLst>
          </p:cNvPr>
          <p:cNvSpPr/>
          <p:nvPr/>
        </p:nvSpPr>
        <p:spPr>
          <a:xfrm>
            <a:off x="8162648" y="2277459"/>
            <a:ext cx="815241" cy="341919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Chat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9607AE6-D820-3DCF-8137-F8859B18CAD8}"/>
              </a:ext>
            </a:extLst>
          </p:cNvPr>
          <p:cNvSpPr/>
          <p:nvPr/>
        </p:nvSpPr>
        <p:spPr>
          <a:xfrm>
            <a:off x="6682933" y="2277459"/>
            <a:ext cx="1051742" cy="341919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Multiplay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C57F3BF-A8CB-9C48-3337-CEF960F6EAAE}"/>
              </a:ext>
            </a:extLst>
          </p:cNvPr>
          <p:cNvSpPr/>
          <p:nvPr/>
        </p:nvSpPr>
        <p:spPr>
          <a:xfrm>
            <a:off x="2124576" y="4729007"/>
            <a:ext cx="7771900" cy="11243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Unity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8978948-CA1C-6E4E-3235-305DD6B520AD}"/>
              </a:ext>
            </a:extLst>
          </p:cNvPr>
          <p:cNvSpPr/>
          <p:nvPr/>
        </p:nvSpPr>
        <p:spPr>
          <a:xfrm>
            <a:off x="3207117" y="5267513"/>
            <a:ext cx="2226123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Addressable Asset System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7DCFC46-CC29-47D8-B208-D0F05BF574EA}"/>
              </a:ext>
            </a:extLst>
          </p:cNvPr>
          <p:cNvSpPr/>
          <p:nvPr/>
        </p:nvSpPr>
        <p:spPr>
          <a:xfrm>
            <a:off x="6948621" y="5267513"/>
            <a:ext cx="2226123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Netcode for GameObjects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F5DD57C-7CA9-2552-F167-77AC30492F0E}"/>
              </a:ext>
            </a:extLst>
          </p:cNvPr>
          <p:cNvSpPr/>
          <p:nvPr/>
        </p:nvSpPr>
        <p:spPr>
          <a:xfrm>
            <a:off x="2124576" y="3532794"/>
            <a:ext cx="7771900" cy="11243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Third</a:t>
            </a:r>
            <a:r>
              <a:rPr kumimoji="1"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party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89889CC-0736-5BAD-CD1C-DA0FF2D283E0}"/>
              </a:ext>
            </a:extLst>
          </p:cNvPr>
          <p:cNvSpPr/>
          <p:nvPr/>
        </p:nvSpPr>
        <p:spPr>
          <a:xfrm>
            <a:off x="5000323" y="4113571"/>
            <a:ext cx="815241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UniRx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8E986F5-0809-0CE1-0370-EFC4FE2028A2}"/>
              </a:ext>
            </a:extLst>
          </p:cNvPr>
          <p:cNvSpPr/>
          <p:nvPr/>
        </p:nvSpPr>
        <p:spPr>
          <a:xfrm>
            <a:off x="6591172" y="4113571"/>
            <a:ext cx="815241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UniTask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55FA49B-25C4-2EE5-16F3-966071A8D2E9}"/>
              </a:ext>
            </a:extLst>
          </p:cNvPr>
          <p:cNvSpPr/>
          <p:nvPr/>
        </p:nvSpPr>
        <p:spPr>
          <a:xfrm>
            <a:off x="8359503" y="4109252"/>
            <a:ext cx="815241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Vivox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C8E7D54-8414-4B32-3040-69EB6F3572EF}"/>
              </a:ext>
            </a:extLst>
          </p:cNvPr>
          <p:cNvSpPr/>
          <p:nvPr/>
        </p:nvSpPr>
        <p:spPr>
          <a:xfrm>
            <a:off x="3027853" y="4109252"/>
            <a:ext cx="1050130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VContainer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B70DDA4B-3431-BCEC-953C-AA8F89DBE5FA}"/>
              </a:ext>
            </a:extLst>
          </p:cNvPr>
          <p:cNvCxnSpPr>
            <a:cxnSpLocks/>
            <a:stCxn id="8" idx="2"/>
            <a:endCxn id="22" idx="0"/>
          </p:cNvCxnSpPr>
          <p:nvPr/>
        </p:nvCxnSpPr>
        <p:spPr>
          <a:xfrm rot="16200000" flipH="1">
            <a:off x="7923759" y="3265887"/>
            <a:ext cx="1489874" cy="196855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24">
            <a:extLst>
              <a:ext uri="{FF2B5EF4-FFF2-40B4-BE49-F238E27FC236}">
                <a16:creationId xmlns:a16="http://schemas.microsoft.com/office/drawing/2014/main" id="{DF2EEC10-2FCD-6BD4-4DAA-C9EDC9B81CEF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16200000" flipH="1">
            <a:off x="6311176" y="3517005"/>
            <a:ext cx="2648135" cy="852879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24">
            <a:extLst>
              <a:ext uri="{FF2B5EF4-FFF2-40B4-BE49-F238E27FC236}">
                <a16:creationId xmlns:a16="http://schemas.microsoft.com/office/drawing/2014/main" id="{E83D989B-8489-E4EC-0A6A-1A229C167686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rot="16200000" flipH="1">
            <a:off x="3070501" y="4017834"/>
            <a:ext cx="2257161" cy="242196"/>
          </a:xfrm>
          <a:prstGeom prst="bentConnector3">
            <a:avLst>
              <a:gd name="adj1" fmla="val 40136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矢印コネクタ 24">
            <a:extLst>
              <a:ext uri="{FF2B5EF4-FFF2-40B4-BE49-F238E27FC236}">
                <a16:creationId xmlns:a16="http://schemas.microsoft.com/office/drawing/2014/main" id="{FC06F846-B919-E0BE-564B-4B885DA17646}"/>
              </a:ext>
            </a:extLst>
          </p:cNvPr>
          <p:cNvCxnSpPr>
            <a:cxnSpLocks/>
            <a:stCxn id="3" idx="1"/>
            <a:endCxn id="2" idx="3"/>
          </p:cNvCxnSpPr>
          <p:nvPr/>
        </p:nvCxnSpPr>
        <p:spPr>
          <a:xfrm flipH="1" flipV="1">
            <a:off x="5791683" y="2356405"/>
            <a:ext cx="361467" cy="374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4">
            <a:extLst>
              <a:ext uri="{FF2B5EF4-FFF2-40B4-BE49-F238E27FC236}">
                <a16:creationId xmlns:a16="http://schemas.microsoft.com/office/drawing/2014/main" id="{BF40281B-B3DF-470F-A2C8-584738F330A2}"/>
              </a:ext>
            </a:extLst>
          </p:cNvPr>
          <p:cNvCxnSpPr>
            <a:cxnSpLocks/>
          </p:cNvCxnSpPr>
          <p:nvPr/>
        </p:nvCxnSpPr>
        <p:spPr>
          <a:xfrm flipH="1">
            <a:off x="5791683" y="2351090"/>
            <a:ext cx="361467" cy="531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4">
            <a:extLst>
              <a:ext uri="{FF2B5EF4-FFF2-40B4-BE49-F238E27FC236}">
                <a16:creationId xmlns:a16="http://schemas.microsoft.com/office/drawing/2014/main" id="{6AB6C3EE-710A-4479-8645-A0338A24022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923760" y="3265888"/>
            <a:ext cx="1489874" cy="196855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4">
            <a:extLst>
              <a:ext uri="{FF2B5EF4-FFF2-40B4-BE49-F238E27FC236}">
                <a16:creationId xmlns:a16="http://schemas.microsoft.com/office/drawing/2014/main" id="{C48BAFFF-6120-4E37-BD77-17BE76B0577B}"/>
              </a:ext>
            </a:extLst>
          </p:cNvPr>
          <p:cNvCxnSpPr>
            <a:cxnSpLocks/>
            <a:stCxn id="3" idx="1"/>
            <a:endCxn id="2" idx="3"/>
          </p:cNvCxnSpPr>
          <p:nvPr/>
        </p:nvCxnSpPr>
        <p:spPr>
          <a:xfrm flipH="1" flipV="1">
            <a:off x="5791683" y="2356405"/>
            <a:ext cx="361467" cy="374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618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10B766F9-EC15-4922-B2EE-A753174D2401}"/>
              </a:ext>
            </a:extLst>
          </p:cNvPr>
          <p:cNvSpPr/>
          <p:nvPr/>
        </p:nvSpPr>
        <p:spPr>
          <a:xfrm>
            <a:off x="481087" y="2148430"/>
            <a:ext cx="1829282" cy="18139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B397733A-1FD2-41AA-A9D1-F7D685745DC2}"/>
              </a:ext>
            </a:extLst>
          </p:cNvPr>
          <p:cNvSpPr/>
          <p:nvPr/>
        </p:nvSpPr>
        <p:spPr>
          <a:xfrm>
            <a:off x="589817" y="264524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Main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1D9B31BE-94E7-4E6D-AAAA-EA85678BF990}"/>
              </a:ext>
            </a:extLst>
          </p:cNvPr>
          <p:cNvSpPr/>
          <p:nvPr/>
        </p:nvSpPr>
        <p:spPr>
          <a:xfrm>
            <a:off x="584998" y="2957243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CameraControl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16D1E791-468E-4865-8856-C5202A5DE60E}"/>
              </a:ext>
            </a:extLst>
          </p:cNvPr>
          <p:cNvSpPr/>
          <p:nvPr/>
        </p:nvSpPr>
        <p:spPr>
          <a:xfrm>
            <a:off x="584998" y="327218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E173439-F1C5-4A9D-896C-B54C8DAA16BF}"/>
              </a:ext>
            </a:extLst>
          </p:cNvPr>
          <p:cNvSpPr/>
          <p:nvPr/>
        </p:nvSpPr>
        <p:spPr>
          <a:xfrm>
            <a:off x="591337" y="358297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TitleStage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3AB52E67-FF63-408E-B299-0022DB6E36BE}"/>
              </a:ext>
            </a:extLst>
          </p:cNvPr>
          <p:cNvSpPr/>
          <p:nvPr/>
        </p:nvSpPr>
        <p:spPr>
          <a:xfrm>
            <a:off x="482923" y="874008"/>
            <a:ext cx="1829282" cy="9633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TODO</a:t>
            </a:r>
          </a:p>
          <a:p>
            <a:pPr algn="ctr"/>
            <a:r>
              <a:rPr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サンプルアプリができたらスクリーンショットを貼る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FBD0775C-6CD3-4085-8E2B-FDEBDADB8330}"/>
              </a:ext>
            </a:extLst>
          </p:cNvPr>
          <p:cNvSpPr/>
          <p:nvPr/>
        </p:nvSpPr>
        <p:spPr>
          <a:xfrm>
            <a:off x="2945816" y="874008"/>
            <a:ext cx="1829282" cy="9633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TODO</a:t>
            </a:r>
          </a:p>
          <a:p>
            <a:pPr algn="ctr"/>
            <a:r>
              <a:rPr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サンプルアプリができたらスクリーンショットを貼る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3F091157-4CEE-4AB2-B981-9A290223AA08}"/>
              </a:ext>
            </a:extLst>
          </p:cNvPr>
          <p:cNvSpPr/>
          <p:nvPr/>
        </p:nvSpPr>
        <p:spPr>
          <a:xfrm>
            <a:off x="5408709" y="874007"/>
            <a:ext cx="1829282" cy="9633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TODO</a:t>
            </a:r>
          </a:p>
          <a:p>
            <a:pPr algn="ctr"/>
            <a:r>
              <a:rPr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サンプルアプリができたらスクリーンショットを貼る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9E7C8354-C1B0-405A-BF4D-5CA7D05B8A99}"/>
              </a:ext>
            </a:extLst>
          </p:cNvPr>
          <p:cNvSpPr/>
          <p:nvPr/>
        </p:nvSpPr>
        <p:spPr>
          <a:xfrm>
            <a:off x="7871602" y="874007"/>
            <a:ext cx="1819450" cy="9633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TODO</a:t>
            </a:r>
          </a:p>
          <a:p>
            <a:pPr algn="ctr"/>
            <a:r>
              <a:rPr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サンプルアプリができたらスクリーンショットを貼る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320155D2-7EB5-4DD3-BE1B-507A0BDE2851}"/>
              </a:ext>
            </a:extLst>
          </p:cNvPr>
          <p:cNvSpPr/>
          <p:nvPr/>
        </p:nvSpPr>
        <p:spPr>
          <a:xfrm>
            <a:off x="482922" y="530319"/>
            <a:ext cx="1829281" cy="341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Title page</a:t>
            </a:r>
            <a:endParaRPr kumimoji="1" lang="ja-JP" altLang="en-US" sz="12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881EDAF1-F0F1-4444-B4CD-BCA4708C7173}"/>
              </a:ext>
            </a:extLst>
          </p:cNvPr>
          <p:cNvSpPr/>
          <p:nvPr/>
        </p:nvSpPr>
        <p:spPr>
          <a:xfrm>
            <a:off x="2945817" y="523189"/>
            <a:ext cx="1829282" cy="341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Avatar selection page</a:t>
            </a:r>
            <a:endParaRPr kumimoji="1" lang="ja-JP" altLang="en-US" sz="12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BA6CF2C6-DFD2-4D57-9F3E-CBC83EC85BCC}"/>
              </a:ext>
            </a:extLst>
          </p:cNvPr>
          <p:cNvSpPr/>
          <p:nvPr/>
        </p:nvSpPr>
        <p:spPr>
          <a:xfrm>
            <a:off x="5408710" y="521624"/>
            <a:ext cx="1829282" cy="341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Event selection page</a:t>
            </a:r>
            <a:endParaRPr kumimoji="1" lang="ja-JP" altLang="en-US" sz="12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522AF406-5A91-4A7C-9E58-E7C835D25699}"/>
              </a:ext>
            </a:extLst>
          </p:cNvPr>
          <p:cNvSpPr/>
          <p:nvPr/>
        </p:nvSpPr>
        <p:spPr>
          <a:xfrm>
            <a:off x="7871603" y="521624"/>
            <a:ext cx="1819450" cy="341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Event room</a:t>
            </a:r>
            <a:endParaRPr kumimoji="1" lang="ja-JP" altLang="en-US" sz="12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12" name="直線矢印コネクタ 24">
            <a:extLst>
              <a:ext uri="{FF2B5EF4-FFF2-40B4-BE49-F238E27FC236}">
                <a16:creationId xmlns:a16="http://schemas.microsoft.com/office/drawing/2014/main" id="{649B2AA2-3B30-4035-B4D9-EBE8F37BC78F}"/>
              </a:ext>
            </a:extLst>
          </p:cNvPr>
          <p:cNvCxnSpPr>
            <a:cxnSpLocks/>
            <a:stCxn id="101" idx="1"/>
            <a:endCxn id="100" idx="3"/>
          </p:cNvCxnSpPr>
          <p:nvPr/>
        </p:nvCxnSpPr>
        <p:spPr>
          <a:xfrm flipH="1">
            <a:off x="2312205" y="1355701"/>
            <a:ext cx="633611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24">
            <a:extLst>
              <a:ext uri="{FF2B5EF4-FFF2-40B4-BE49-F238E27FC236}">
                <a16:creationId xmlns:a16="http://schemas.microsoft.com/office/drawing/2014/main" id="{CE78C548-EBD3-4C08-A00E-01B03C2ABBCF}"/>
              </a:ext>
            </a:extLst>
          </p:cNvPr>
          <p:cNvCxnSpPr>
            <a:cxnSpLocks/>
            <a:stCxn id="102" idx="1"/>
            <a:endCxn id="101" idx="3"/>
          </p:cNvCxnSpPr>
          <p:nvPr/>
        </p:nvCxnSpPr>
        <p:spPr>
          <a:xfrm flipH="1">
            <a:off x="4775098" y="1355700"/>
            <a:ext cx="633611" cy="1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24">
            <a:extLst>
              <a:ext uri="{FF2B5EF4-FFF2-40B4-BE49-F238E27FC236}">
                <a16:creationId xmlns:a16="http://schemas.microsoft.com/office/drawing/2014/main" id="{923171F1-BEC2-46FE-A03F-5A2888C7E474}"/>
              </a:ext>
            </a:extLst>
          </p:cNvPr>
          <p:cNvCxnSpPr>
            <a:cxnSpLocks/>
            <a:stCxn id="103" idx="1"/>
            <a:endCxn id="102" idx="3"/>
          </p:cNvCxnSpPr>
          <p:nvPr/>
        </p:nvCxnSpPr>
        <p:spPr>
          <a:xfrm flipH="1">
            <a:off x="7237991" y="1355700"/>
            <a:ext cx="633611" cy="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C0A7A9D2-3BF1-449E-AA3B-8EDC6DFAFF6A}"/>
              </a:ext>
            </a:extLst>
          </p:cNvPr>
          <p:cNvSpPr/>
          <p:nvPr/>
        </p:nvSpPr>
        <p:spPr>
          <a:xfrm>
            <a:off x="345691" y="2001472"/>
            <a:ext cx="9439935" cy="3685225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1" name="直線矢印コネクタ 24">
            <a:extLst>
              <a:ext uri="{FF2B5EF4-FFF2-40B4-BE49-F238E27FC236}">
                <a16:creationId xmlns:a16="http://schemas.microsoft.com/office/drawing/2014/main" id="{A14A133A-C87C-43EF-B1B4-C0A56342BAF2}"/>
              </a:ext>
            </a:extLst>
          </p:cNvPr>
          <p:cNvCxnSpPr>
            <a:cxnSpLocks/>
            <a:stCxn id="137" idx="1"/>
            <a:endCxn id="47" idx="3"/>
          </p:cNvCxnSpPr>
          <p:nvPr/>
        </p:nvCxnSpPr>
        <p:spPr>
          <a:xfrm flipH="1" flipV="1">
            <a:off x="2310369" y="3055415"/>
            <a:ext cx="633611" cy="304800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24">
            <a:extLst>
              <a:ext uri="{FF2B5EF4-FFF2-40B4-BE49-F238E27FC236}">
                <a16:creationId xmlns:a16="http://schemas.microsoft.com/office/drawing/2014/main" id="{752A3F71-02B5-4878-9A2A-06BD70A1A94B}"/>
              </a:ext>
            </a:extLst>
          </p:cNvPr>
          <p:cNvCxnSpPr>
            <a:cxnSpLocks/>
            <a:stCxn id="144" idx="1"/>
            <a:endCxn id="137" idx="3"/>
          </p:cNvCxnSpPr>
          <p:nvPr/>
        </p:nvCxnSpPr>
        <p:spPr>
          <a:xfrm flipH="1" flipV="1">
            <a:off x="4773262" y="3360215"/>
            <a:ext cx="633611" cy="161109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24">
            <a:extLst>
              <a:ext uri="{FF2B5EF4-FFF2-40B4-BE49-F238E27FC236}">
                <a16:creationId xmlns:a16="http://schemas.microsoft.com/office/drawing/2014/main" id="{A86B8FE2-D235-4A63-AF5A-8E0FA4E61FB5}"/>
              </a:ext>
            </a:extLst>
          </p:cNvPr>
          <p:cNvCxnSpPr>
            <a:cxnSpLocks/>
            <a:stCxn id="144" idx="3"/>
            <a:endCxn id="152" idx="1"/>
          </p:cNvCxnSpPr>
          <p:nvPr/>
        </p:nvCxnSpPr>
        <p:spPr>
          <a:xfrm>
            <a:off x="7236155" y="3521324"/>
            <a:ext cx="623779" cy="302198"/>
          </a:xfrm>
          <a:prstGeom prst="straightConnector1">
            <a:avLst/>
          </a:prstGeom>
          <a:ln w="127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5D0229FF-4727-4606-97C7-6A8A678E9013}"/>
              </a:ext>
            </a:extLst>
          </p:cNvPr>
          <p:cNvSpPr/>
          <p:nvPr/>
        </p:nvSpPr>
        <p:spPr>
          <a:xfrm>
            <a:off x="2943980" y="2148430"/>
            <a:ext cx="1829282" cy="24235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579C4BBF-5D01-4816-BAF0-988CC3B5F922}"/>
              </a:ext>
            </a:extLst>
          </p:cNvPr>
          <p:cNvSpPr/>
          <p:nvPr/>
        </p:nvSpPr>
        <p:spPr>
          <a:xfrm>
            <a:off x="3052710" y="264524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Main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B35D3175-1D6F-40E3-8842-0436E042A6A5}"/>
              </a:ext>
            </a:extLst>
          </p:cNvPr>
          <p:cNvSpPr/>
          <p:nvPr/>
        </p:nvSpPr>
        <p:spPr>
          <a:xfrm>
            <a:off x="3047891" y="2957243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CameraControl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58079B81-B42D-4FB3-B463-1B3C0146F3BF}"/>
              </a:ext>
            </a:extLst>
          </p:cNvPr>
          <p:cNvSpPr/>
          <p:nvPr/>
        </p:nvSpPr>
        <p:spPr>
          <a:xfrm>
            <a:off x="3047891" y="327218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776C5B74-F8BE-4D31-9262-3E339C78FE33}"/>
              </a:ext>
            </a:extLst>
          </p:cNvPr>
          <p:cNvSpPr/>
          <p:nvPr/>
        </p:nvSpPr>
        <p:spPr>
          <a:xfrm>
            <a:off x="3054230" y="358297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NetworkControl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4C882D40-B175-4F55-9ECE-369336DFF436}"/>
              </a:ext>
            </a:extLst>
          </p:cNvPr>
          <p:cNvSpPr/>
          <p:nvPr/>
        </p:nvSpPr>
        <p:spPr>
          <a:xfrm>
            <a:off x="3057544" y="389376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PlayerControl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EADC5B07-C306-49FA-A9AE-F1A387D805C5}"/>
              </a:ext>
            </a:extLst>
          </p:cNvPr>
          <p:cNvSpPr/>
          <p:nvPr/>
        </p:nvSpPr>
        <p:spPr>
          <a:xfrm>
            <a:off x="3057544" y="420130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AvatarSelectionStage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129F975E-DA92-4F82-85FF-80C4B602D2CC}"/>
              </a:ext>
            </a:extLst>
          </p:cNvPr>
          <p:cNvSpPr/>
          <p:nvPr/>
        </p:nvSpPr>
        <p:spPr>
          <a:xfrm>
            <a:off x="5406873" y="2148430"/>
            <a:ext cx="1829282" cy="274578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60D8A70F-4D43-4BBD-80DD-73E2DBF2C917}"/>
              </a:ext>
            </a:extLst>
          </p:cNvPr>
          <p:cNvSpPr/>
          <p:nvPr/>
        </p:nvSpPr>
        <p:spPr>
          <a:xfrm>
            <a:off x="5515603" y="264524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Main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553021E5-9632-4795-8623-34287211D53D}"/>
              </a:ext>
            </a:extLst>
          </p:cNvPr>
          <p:cNvSpPr/>
          <p:nvPr/>
        </p:nvSpPr>
        <p:spPr>
          <a:xfrm>
            <a:off x="5510784" y="2957243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CameraControl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97358E12-9536-44C7-983E-0CBDF32A7028}"/>
              </a:ext>
            </a:extLst>
          </p:cNvPr>
          <p:cNvSpPr/>
          <p:nvPr/>
        </p:nvSpPr>
        <p:spPr>
          <a:xfrm>
            <a:off x="5510784" y="327218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018D1B63-0E15-4DD1-A484-4C78AE13518E}"/>
              </a:ext>
            </a:extLst>
          </p:cNvPr>
          <p:cNvSpPr/>
          <p:nvPr/>
        </p:nvSpPr>
        <p:spPr>
          <a:xfrm>
            <a:off x="5517123" y="3582976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NetworkControl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49B86AD9-5A9B-4936-AE91-DF32C5DA7E27}"/>
              </a:ext>
            </a:extLst>
          </p:cNvPr>
          <p:cNvSpPr/>
          <p:nvPr/>
        </p:nvSpPr>
        <p:spPr>
          <a:xfrm>
            <a:off x="5520437" y="389376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PlayerControl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0" name="正方形/長方形 149">
            <a:extLst>
              <a:ext uri="{FF2B5EF4-FFF2-40B4-BE49-F238E27FC236}">
                <a16:creationId xmlns:a16="http://schemas.microsoft.com/office/drawing/2014/main" id="{275B624B-8592-4F3B-B072-F9239BA40F87}"/>
              </a:ext>
            </a:extLst>
          </p:cNvPr>
          <p:cNvSpPr/>
          <p:nvPr/>
        </p:nvSpPr>
        <p:spPr>
          <a:xfrm>
            <a:off x="5520437" y="4201305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LobbyControl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1" name="正方形/長方形 150">
            <a:extLst>
              <a:ext uri="{FF2B5EF4-FFF2-40B4-BE49-F238E27FC236}">
                <a16:creationId xmlns:a16="http://schemas.microsoft.com/office/drawing/2014/main" id="{4F86E3BC-E061-4478-894C-5542BA2EFCF9}"/>
              </a:ext>
            </a:extLst>
          </p:cNvPr>
          <p:cNvSpPr/>
          <p:nvPr/>
        </p:nvSpPr>
        <p:spPr>
          <a:xfrm>
            <a:off x="5520437" y="4508843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EventSelectionStage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46B2E74E-4B24-4410-8A55-0188227C5C25}"/>
              </a:ext>
            </a:extLst>
          </p:cNvPr>
          <p:cNvSpPr/>
          <p:nvPr/>
        </p:nvSpPr>
        <p:spPr>
          <a:xfrm>
            <a:off x="7859934" y="2144744"/>
            <a:ext cx="1829282" cy="33575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F5B7338B-DF5A-40A4-976D-AF2BAE83414C}"/>
              </a:ext>
            </a:extLst>
          </p:cNvPr>
          <p:cNvSpPr/>
          <p:nvPr/>
        </p:nvSpPr>
        <p:spPr>
          <a:xfrm>
            <a:off x="7968664" y="2641560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Main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BCE80D03-9AB6-4421-B196-4D12E645D186}"/>
              </a:ext>
            </a:extLst>
          </p:cNvPr>
          <p:cNvSpPr/>
          <p:nvPr/>
        </p:nvSpPr>
        <p:spPr>
          <a:xfrm>
            <a:off x="7963845" y="295355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CameraControl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EAEAB2DD-541B-46B9-B19B-3B5583B09833}"/>
              </a:ext>
            </a:extLst>
          </p:cNvPr>
          <p:cNvSpPr/>
          <p:nvPr/>
        </p:nvSpPr>
        <p:spPr>
          <a:xfrm>
            <a:off x="7963845" y="326849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latin typeface="Meiryo UI" panose="020B0604030504040204" pitchFamily="50" charset="-128"/>
                <a:ea typeface="Meiryo UI" panose="020B0604030504040204" pitchFamily="50" charset="-128"/>
              </a:rPr>
              <a:t>InputControl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7AF348D0-FCD0-4CC9-8431-1F266A5FFBF9}"/>
              </a:ext>
            </a:extLst>
          </p:cNvPr>
          <p:cNvSpPr/>
          <p:nvPr/>
        </p:nvSpPr>
        <p:spPr>
          <a:xfrm>
            <a:off x="7970184" y="3579290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NetworkControl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AD2BE2D6-27E1-4D93-96C6-3DE0D724C1FC}"/>
              </a:ext>
            </a:extLst>
          </p:cNvPr>
          <p:cNvSpPr/>
          <p:nvPr/>
        </p:nvSpPr>
        <p:spPr>
          <a:xfrm>
            <a:off x="7973498" y="3890081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PlayerControl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63302712-51BE-4B2C-B4D1-E494AA5FBCB5}"/>
              </a:ext>
            </a:extLst>
          </p:cNvPr>
          <p:cNvSpPr/>
          <p:nvPr/>
        </p:nvSpPr>
        <p:spPr>
          <a:xfrm>
            <a:off x="7973498" y="4197619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TextChatControl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1AEE5956-E4E9-4382-9A7E-D0BA01053C8E}"/>
              </a:ext>
            </a:extLst>
          </p:cNvPr>
          <p:cNvSpPr/>
          <p:nvPr/>
        </p:nvSpPr>
        <p:spPr>
          <a:xfrm>
            <a:off x="7973498" y="4505157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VoiceChatControl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0" name="正方形/長方形 159">
            <a:extLst>
              <a:ext uri="{FF2B5EF4-FFF2-40B4-BE49-F238E27FC236}">
                <a16:creationId xmlns:a16="http://schemas.microsoft.com/office/drawing/2014/main" id="{AB7D5AB4-5EDD-4A36-91E2-C774E5A11C56}"/>
              </a:ext>
            </a:extLst>
          </p:cNvPr>
          <p:cNvSpPr/>
          <p:nvPr/>
        </p:nvSpPr>
        <p:spPr>
          <a:xfrm>
            <a:off x="7973498" y="4809680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ReactionControl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1" name="正方形/長方形 160">
            <a:extLst>
              <a:ext uri="{FF2B5EF4-FFF2-40B4-BE49-F238E27FC236}">
                <a16:creationId xmlns:a16="http://schemas.microsoft.com/office/drawing/2014/main" id="{4492C901-5D9C-40D8-B33E-6D9C7C5F259B}"/>
              </a:ext>
            </a:extLst>
          </p:cNvPr>
          <p:cNvSpPr/>
          <p:nvPr/>
        </p:nvSpPr>
        <p:spPr>
          <a:xfrm>
            <a:off x="7973498" y="5114203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EventStage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6CCC83E0-17E6-4BFE-8CF2-F6C0A6875A18}"/>
              </a:ext>
            </a:extLst>
          </p:cNvPr>
          <p:cNvSpPr/>
          <p:nvPr/>
        </p:nvSpPr>
        <p:spPr>
          <a:xfrm>
            <a:off x="10220206" y="2414826"/>
            <a:ext cx="1598983" cy="2065233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Framework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3" name="正方形/長方形 162">
            <a:extLst>
              <a:ext uri="{FF2B5EF4-FFF2-40B4-BE49-F238E27FC236}">
                <a16:creationId xmlns:a16="http://schemas.microsoft.com/office/drawing/2014/main" id="{D6E1DA13-7C4D-45C6-8B34-E1E5A23C7BF1}"/>
              </a:ext>
            </a:extLst>
          </p:cNvPr>
          <p:cNvSpPr/>
          <p:nvPr/>
        </p:nvSpPr>
        <p:spPr>
          <a:xfrm>
            <a:off x="10429520" y="3040959"/>
            <a:ext cx="1186191" cy="1163824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Core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4" name="正方形/長方形 163">
            <a:extLst>
              <a:ext uri="{FF2B5EF4-FFF2-40B4-BE49-F238E27FC236}">
                <a16:creationId xmlns:a16="http://schemas.microsoft.com/office/drawing/2014/main" id="{2EBEDCBE-652F-4E9D-B252-5B41F7A963D9}"/>
              </a:ext>
            </a:extLst>
          </p:cNvPr>
          <p:cNvSpPr/>
          <p:nvPr/>
        </p:nvSpPr>
        <p:spPr>
          <a:xfrm>
            <a:off x="10552146" y="3611631"/>
            <a:ext cx="957942" cy="446595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Transition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65" name="直線矢印コネクタ 24">
            <a:extLst>
              <a:ext uri="{FF2B5EF4-FFF2-40B4-BE49-F238E27FC236}">
                <a16:creationId xmlns:a16="http://schemas.microsoft.com/office/drawing/2014/main" id="{901AE9E7-EE15-42E2-90B2-66A7EABD471E}"/>
              </a:ext>
            </a:extLst>
          </p:cNvPr>
          <p:cNvCxnSpPr>
            <a:cxnSpLocks/>
            <a:stCxn id="164" idx="1"/>
            <a:endCxn id="39" idx="3"/>
          </p:cNvCxnSpPr>
          <p:nvPr/>
        </p:nvCxnSpPr>
        <p:spPr>
          <a:xfrm flipH="1">
            <a:off x="9785626" y="3834929"/>
            <a:ext cx="766520" cy="9156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7FAE003D-582A-40E2-AE48-C97083F8091E}"/>
              </a:ext>
            </a:extLst>
          </p:cNvPr>
          <p:cNvSpPr/>
          <p:nvPr/>
        </p:nvSpPr>
        <p:spPr>
          <a:xfrm>
            <a:off x="481087" y="5276621"/>
            <a:ext cx="1626768" cy="259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Unity Scene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25E67E7F-F55A-41CA-8EF4-81B7E011A0FA}"/>
              </a:ext>
            </a:extLst>
          </p:cNvPr>
          <p:cNvSpPr/>
          <p:nvPr/>
        </p:nvSpPr>
        <p:spPr>
          <a:xfrm>
            <a:off x="481087" y="4939229"/>
            <a:ext cx="4506788" cy="2590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Scene defined in the Framework composed of multiple Unity Scenes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53063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C80D912E-1905-4B17-87B2-015C4A1F17F5}"/>
              </a:ext>
            </a:extLst>
          </p:cNvPr>
          <p:cNvSpPr/>
          <p:nvPr/>
        </p:nvSpPr>
        <p:spPr>
          <a:xfrm>
            <a:off x="1124590" y="1831649"/>
            <a:ext cx="5919108" cy="20652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Scene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4D297A-2179-19E2-F36C-A52E16E95D13}"/>
              </a:ext>
            </a:extLst>
          </p:cNvPr>
          <p:cNvSpPr/>
          <p:nvPr/>
        </p:nvSpPr>
        <p:spPr>
          <a:xfrm>
            <a:off x="3568941" y="2949302"/>
            <a:ext cx="1025471" cy="341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Presenter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3A599DD-5940-C5A7-2FF7-F11BE04130B1}"/>
              </a:ext>
            </a:extLst>
          </p:cNvPr>
          <p:cNvSpPr/>
          <p:nvPr/>
        </p:nvSpPr>
        <p:spPr>
          <a:xfrm>
            <a:off x="1449629" y="2949302"/>
            <a:ext cx="1025471" cy="3419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View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24ADA1B-A92A-1602-76CD-8E6749B2DA22}"/>
              </a:ext>
            </a:extLst>
          </p:cNvPr>
          <p:cNvSpPr/>
          <p:nvPr/>
        </p:nvSpPr>
        <p:spPr>
          <a:xfrm>
            <a:off x="5693016" y="2949301"/>
            <a:ext cx="1025471" cy="3419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Model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A3A81A1-70EA-DB56-FA23-4E95309142B0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4594412" y="3120261"/>
            <a:ext cx="1098604" cy="1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E74E0D1B-5B87-7685-9379-8E272FAC9153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>
            <a:off x="2475100" y="3120262"/>
            <a:ext cx="1093841" cy="0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E898AB46-3B79-3F61-02F0-160DE022649E}"/>
              </a:ext>
            </a:extLst>
          </p:cNvPr>
          <p:cNvCxnSpPr>
            <a:cxnSpLocks/>
            <a:stCxn id="6" idx="0"/>
            <a:endCxn id="7" idx="0"/>
          </p:cNvCxnSpPr>
          <p:nvPr/>
        </p:nvCxnSpPr>
        <p:spPr>
          <a:xfrm rot="16200000" flipV="1">
            <a:off x="3022021" y="1889646"/>
            <a:ext cx="12700" cy="2119312"/>
          </a:xfrm>
          <a:prstGeom prst="bentConnector3">
            <a:avLst>
              <a:gd name="adj1" fmla="val 1800000"/>
            </a:avLst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5">
            <a:extLst>
              <a:ext uri="{FF2B5EF4-FFF2-40B4-BE49-F238E27FC236}">
                <a16:creationId xmlns:a16="http://schemas.microsoft.com/office/drawing/2014/main" id="{9F9EC708-0251-4F67-93EA-E044BE4AE142}"/>
              </a:ext>
            </a:extLst>
          </p:cNvPr>
          <p:cNvCxnSpPr>
            <a:cxnSpLocks/>
            <a:stCxn id="6" idx="2"/>
            <a:endCxn id="8" idx="2"/>
          </p:cNvCxnSpPr>
          <p:nvPr/>
        </p:nvCxnSpPr>
        <p:spPr>
          <a:xfrm rot="5400000" flipH="1" flipV="1">
            <a:off x="5143713" y="2229183"/>
            <a:ext cx="1" cy="2124075"/>
          </a:xfrm>
          <a:prstGeom prst="bentConnector3">
            <a:avLst>
              <a:gd name="adj1" fmla="val -22860000000"/>
            </a:avLst>
          </a:prstGeom>
          <a:ln w="12700">
            <a:solidFill>
              <a:schemeClr val="accent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D4AF3D50-1345-BD2A-0DC8-BA178E5115E6}"/>
              </a:ext>
            </a:extLst>
          </p:cNvPr>
          <p:cNvSpPr/>
          <p:nvPr/>
        </p:nvSpPr>
        <p:spPr>
          <a:xfrm>
            <a:off x="4594412" y="3310270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subscribe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DC866228-CFC2-1C62-D5B3-0C53279BE358}"/>
              </a:ext>
            </a:extLst>
          </p:cNvPr>
          <p:cNvSpPr/>
          <p:nvPr/>
        </p:nvSpPr>
        <p:spPr>
          <a:xfrm>
            <a:off x="4594411" y="2911364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call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B2E077B3-9F65-DF64-8D89-560A50FF376F}"/>
              </a:ext>
            </a:extLst>
          </p:cNvPr>
          <p:cNvSpPr/>
          <p:nvPr/>
        </p:nvSpPr>
        <p:spPr>
          <a:xfrm>
            <a:off x="2543470" y="2911364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call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8FBADBF-DCF0-EB7C-DC00-37B2B1784ADB}"/>
              </a:ext>
            </a:extLst>
          </p:cNvPr>
          <p:cNvSpPr/>
          <p:nvPr/>
        </p:nvSpPr>
        <p:spPr>
          <a:xfrm>
            <a:off x="2543470" y="2517700"/>
            <a:ext cx="1025471" cy="208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subscribe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8BE1B9DA-E3D2-4B35-9854-F88ED167579B}"/>
              </a:ext>
            </a:extLst>
          </p:cNvPr>
          <p:cNvSpPr/>
          <p:nvPr/>
        </p:nvSpPr>
        <p:spPr>
          <a:xfrm>
            <a:off x="1276990" y="2424793"/>
            <a:ext cx="5613667" cy="1298121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7B01361E-808B-4750-9D37-A6131F36BF89}"/>
              </a:ext>
            </a:extLst>
          </p:cNvPr>
          <p:cNvSpPr/>
          <p:nvPr/>
        </p:nvSpPr>
        <p:spPr>
          <a:xfrm>
            <a:off x="7852494" y="1831650"/>
            <a:ext cx="1589517" cy="20652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Third</a:t>
            </a:r>
            <a:r>
              <a:rPr kumimoji="1"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party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2EC80A5E-671E-418D-B017-D4077E6610EB}"/>
              </a:ext>
            </a:extLst>
          </p:cNvPr>
          <p:cNvSpPr/>
          <p:nvPr/>
        </p:nvSpPr>
        <p:spPr>
          <a:xfrm>
            <a:off x="8232383" y="3238218"/>
            <a:ext cx="843111" cy="3563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UniRx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4" name="直線矢印コネクタ 24">
            <a:extLst>
              <a:ext uri="{FF2B5EF4-FFF2-40B4-BE49-F238E27FC236}">
                <a16:creationId xmlns:a16="http://schemas.microsoft.com/office/drawing/2014/main" id="{75BDC6D5-869A-4270-A444-1C6CE8ECE523}"/>
              </a:ext>
            </a:extLst>
          </p:cNvPr>
          <p:cNvCxnSpPr>
            <a:cxnSpLocks/>
            <a:stCxn id="37" idx="2"/>
            <a:endCxn id="23" idx="2"/>
          </p:cNvCxnSpPr>
          <p:nvPr/>
        </p:nvCxnSpPr>
        <p:spPr>
          <a:xfrm rot="5400000" flipH="1">
            <a:off x="6842846" y="1783468"/>
            <a:ext cx="75396" cy="3546791"/>
          </a:xfrm>
          <a:prstGeom prst="bentConnector3">
            <a:avLst>
              <a:gd name="adj1" fmla="val -303199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24">
            <a:extLst>
              <a:ext uri="{FF2B5EF4-FFF2-40B4-BE49-F238E27FC236}">
                <a16:creationId xmlns:a16="http://schemas.microsoft.com/office/drawing/2014/main" id="{0CF64C4F-C9D8-457F-B428-6194731C3B86}"/>
              </a:ext>
            </a:extLst>
          </p:cNvPr>
          <p:cNvCxnSpPr>
            <a:cxnSpLocks/>
            <a:stCxn id="2" idx="1"/>
            <a:endCxn id="25" idx="3"/>
          </p:cNvCxnSpPr>
          <p:nvPr/>
        </p:nvCxnSpPr>
        <p:spPr>
          <a:xfrm rot="10800000" flipV="1">
            <a:off x="6890658" y="2731450"/>
            <a:ext cx="1238217" cy="342404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4A60252-C243-5BB8-71CE-03EE3C13F5DC}"/>
              </a:ext>
            </a:extLst>
          </p:cNvPr>
          <p:cNvSpPr/>
          <p:nvPr/>
        </p:nvSpPr>
        <p:spPr>
          <a:xfrm>
            <a:off x="8128874" y="2553278"/>
            <a:ext cx="1050130" cy="3563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VContainer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0288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C80D912E-1905-4B17-87B2-015C4A1F17F5}"/>
              </a:ext>
            </a:extLst>
          </p:cNvPr>
          <p:cNvSpPr/>
          <p:nvPr/>
        </p:nvSpPr>
        <p:spPr>
          <a:xfrm>
            <a:off x="1124590" y="1831649"/>
            <a:ext cx="5919108" cy="20652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TextChatControl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4D297A-2179-19E2-F36C-A52E16E95D13}"/>
              </a:ext>
            </a:extLst>
          </p:cNvPr>
          <p:cNvSpPr/>
          <p:nvPr/>
        </p:nvSpPr>
        <p:spPr>
          <a:xfrm>
            <a:off x="3285586" y="2522345"/>
            <a:ext cx="1635448" cy="341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TextChatPresenter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3A599DD-5940-C5A7-2FF7-F11BE04130B1}"/>
              </a:ext>
            </a:extLst>
          </p:cNvPr>
          <p:cNvSpPr/>
          <p:nvPr/>
        </p:nvSpPr>
        <p:spPr>
          <a:xfrm>
            <a:off x="1265404" y="3157968"/>
            <a:ext cx="1671785" cy="47653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&lt;&lt;GameObject&gt;&gt;</a:t>
            </a: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TextChatUI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24ADA1B-A92A-1602-76CD-8E6749B2DA22}"/>
              </a:ext>
            </a:extLst>
          </p:cNvPr>
          <p:cNvSpPr/>
          <p:nvPr/>
        </p:nvSpPr>
        <p:spPr>
          <a:xfrm>
            <a:off x="5476810" y="2522344"/>
            <a:ext cx="1331439" cy="3419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TextChatModel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A3A81A1-70EA-DB56-FA23-4E95309142B0}"/>
              </a:ext>
            </a:extLst>
          </p:cNvPr>
          <p:cNvCxnSpPr>
            <a:cxnSpLocks/>
            <a:stCxn id="29" idx="2"/>
            <a:endCxn id="7" idx="0"/>
          </p:cNvCxnSpPr>
          <p:nvPr/>
        </p:nvCxnSpPr>
        <p:spPr>
          <a:xfrm>
            <a:off x="2101296" y="2864263"/>
            <a:ext cx="1" cy="293705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2D21843-2C07-4F80-B5FF-6CC004C16162}"/>
              </a:ext>
            </a:extLst>
          </p:cNvPr>
          <p:cNvSpPr/>
          <p:nvPr/>
        </p:nvSpPr>
        <p:spPr>
          <a:xfrm>
            <a:off x="7283641" y="1831649"/>
            <a:ext cx="1598983" cy="2065233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Framework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FBEB2E3-D7FF-4F01-A88E-E38AADFAB519}"/>
              </a:ext>
            </a:extLst>
          </p:cNvPr>
          <p:cNvSpPr/>
          <p:nvPr/>
        </p:nvSpPr>
        <p:spPr>
          <a:xfrm>
            <a:off x="7492955" y="2457782"/>
            <a:ext cx="1186191" cy="1163824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Integration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7D702A6-1372-4512-928B-3F15F940AC61}"/>
              </a:ext>
            </a:extLst>
          </p:cNvPr>
          <p:cNvSpPr/>
          <p:nvPr/>
        </p:nvSpPr>
        <p:spPr>
          <a:xfrm>
            <a:off x="7809102" y="3028454"/>
            <a:ext cx="548060" cy="357317"/>
          </a:xfrm>
          <a:prstGeom prst="rect">
            <a:avLst/>
          </a:prstGeom>
          <a:solidFill>
            <a:srgbClr val="6667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Chat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27669344-5326-4961-AC72-C3085D897BF6}"/>
              </a:ext>
            </a:extLst>
          </p:cNvPr>
          <p:cNvSpPr/>
          <p:nvPr/>
        </p:nvSpPr>
        <p:spPr>
          <a:xfrm>
            <a:off x="1472781" y="2522344"/>
            <a:ext cx="1257029" cy="3419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TextChatView</a:t>
            </a: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12CC24C9-7AC2-478C-8BAB-00F6EED267CA}"/>
              </a:ext>
            </a:extLst>
          </p:cNvPr>
          <p:cNvCxnSpPr>
            <a:cxnSpLocks/>
            <a:stCxn id="6" idx="1"/>
            <a:endCxn id="29" idx="3"/>
          </p:cNvCxnSpPr>
          <p:nvPr/>
        </p:nvCxnSpPr>
        <p:spPr>
          <a:xfrm flipH="1" flipV="1">
            <a:off x="2729810" y="2693304"/>
            <a:ext cx="555776" cy="1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993081C4-AA2D-4CAE-A652-8FBBD97F9E2F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4921034" y="2693304"/>
            <a:ext cx="555776" cy="1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46EBD290-DD53-4176-AA84-015F806A1D5A}"/>
              </a:ext>
            </a:extLst>
          </p:cNvPr>
          <p:cNvSpPr/>
          <p:nvPr/>
        </p:nvSpPr>
        <p:spPr>
          <a:xfrm>
            <a:off x="9122567" y="1831648"/>
            <a:ext cx="1536973" cy="20652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en-US" altLang="ja-JP" sz="12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Third</a:t>
            </a:r>
            <a:r>
              <a:rPr kumimoji="1"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party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EDA7601E-8B0C-444E-B5F8-918F1FC2510C}"/>
              </a:ext>
            </a:extLst>
          </p:cNvPr>
          <p:cNvSpPr/>
          <p:nvPr/>
        </p:nvSpPr>
        <p:spPr>
          <a:xfrm>
            <a:off x="9480350" y="3028454"/>
            <a:ext cx="815241" cy="3419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Vivox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76087E37-EC5E-4159-B9AA-7B502701B459}"/>
              </a:ext>
            </a:extLst>
          </p:cNvPr>
          <p:cNvCxnSpPr>
            <a:cxnSpLocks/>
            <a:stCxn id="8" idx="2"/>
            <a:endCxn id="17" idx="1"/>
          </p:cNvCxnSpPr>
          <p:nvPr/>
        </p:nvCxnSpPr>
        <p:spPr>
          <a:xfrm rot="16200000" flipH="1">
            <a:off x="6804391" y="2202402"/>
            <a:ext cx="342850" cy="1666572"/>
          </a:xfrm>
          <a:prstGeom prst="bentConnector2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4E5DD74A-A523-409E-AB40-C115F1F96275}"/>
              </a:ext>
            </a:extLst>
          </p:cNvPr>
          <p:cNvCxnSpPr>
            <a:cxnSpLocks/>
            <a:stCxn id="17" idx="3"/>
            <a:endCxn id="36" idx="1"/>
          </p:cNvCxnSpPr>
          <p:nvPr/>
        </p:nvCxnSpPr>
        <p:spPr>
          <a:xfrm flipV="1">
            <a:off x="8357162" y="3199414"/>
            <a:ext cx="1123188" cy="7699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832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131</Words>
  <Application>Microsoft Office PowerPoint</Application>
  <PresentationFormat>ワイド画面</PresentationFormat>
  <Paragraphs>103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Itoh Kiyohito</dc:creator>
  <cp:lastModifiedBy>Itoh Kiyohito</cp:lastModifiedBy>
  <cp:revision>87</cp:revision>
  <dcterms:created xsi:type="dcterms:W3CDTF">2022-10-13T13:07:36Z</dcterms:created>
  <dcterms:modified xsi:type="dcterms:W3CDTF">2022-10-21T02:51:45Z</dcterms:modified>
</cp:coreProperties>
</file>