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>
        <p:scale>
          <a:sx n="100" d="100"/>
          <a:sy n="100" d="100"/>
        </p:scale>
        <p:origin x="-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84E31-878F-D84B-776C-6BA2255B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20" y="2600209"/>
            <a:ext cx="586821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6B024C-7D87-B7A3-C71E-C7E6D910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32" y="194811"/>
            <a:ext cx="5868219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</p:cNvCxnSpPr>
          <p:nvPr/>
        </p:nvCxnSpPr>
        <p:spPr>
          <a:xfrm flipV="1">
            <a:off x="4594412" y="302501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</p:cNvCxnSpPr>
          <p:nvPr/>
        </p:nvCxnSpPr>
        <p:spPr>
          <a:xfrm flipH="1">
            <a:off x="2475100" y="32345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</p:cNvCxnSpPr>
          <p:nvPr/>
        </p:nvCxnSpPr>
        <p:spPr>
          <a:xfrm flipH="1">
            <a:off x="2475100" y="3018662"/>
            <a:ext cx="109384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</p:cNvCxnSpPr>
          <p:nvPr/>
        </p:nvCxnSpPr>
        <p:spPr>
          <a:xfrm flipV="1">
            <a:off x="4594412" y="3240911"/>
            <a:ext cx="1098604" cy="1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0435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8288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30447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69" y="2825477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641600"/>
            <a:ext cx="5613667" cy="88265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</p:cNvCxnSpPr>
          <p:nvPr/>
        </p:nvCxnSpPr>
        <p:spPr>
          <a:xfrm rot="5400000" flipH="1">
            <a:off x="6719608" y="1650117"/>
            <a:ext cx="342096" cy="3546791"/>
          </a:xfrm>
          <a:prstGeom prst="bentConnector3">
            <a:avLst>
              <a:gd name="adj1" fmla="val -3898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49"/>
            <a:ext cx="1238217" cy="3514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176</Words>
  <Application>Microsoft Office PowerPoint</Application>
  <PresentationFormat>ワイド画面</PresentationFormat>
  <Paragraphs>154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178</cp:revision>
  <dcterms:created xsi:type="dcterms:W3CDTF">2022-10-13T13:07:36Z</dcterms:created>
  <dcterms:modified xsi:type="dcterms:W3CDTF">2022-12-03T00:53:14Z</dcterms:modified>
</cp:coreProperties>
</file>