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91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3F5155-A1C8-1B49-1F3D-D262B3A174D4}"/>
              </a:ext>
            </a:extLst>
          </p:cNvPr>
          <p:cNvSpPr/>
          <p:nvPr/>
        </p:nvSpPr>
        <p:spPr>
          <a:xfrm>
            <a:off x="2620542" y="2668432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Lifecycle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956866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30561" y="411357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err="1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418520" y="3912011"/>
            <a:ext cx="2257161" cy="453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4">
            <a:extLst>
              <a:ext uri="{FF2B5EF4-FFF2-40B4-BE49-F238E27FC236}">
                <a16:creationId xmlns:a16="http://schemas.microsoft.com/office/drawing/2014/main" id="{C7E275B7-6104-780E-CAC1-27DD1D9BBC09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2799409" y="3357354"/>
            <a:ext cx="1103221" cy="4092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A705AEA6-736E-4595-9760-267E4891C9B9}"/>
              </a:ext>
            </a:extLst>
          </p:cNvPr>
          <p:cNvCxnSpPr>
            <a:cxnSpLocks/>
          </p:cNvCxnSpPr>
          <p:nvPr/>
        </p:nvCxnSpPr>
        <p:spPr>
          <a:xfrm rot="5400000">
            <a:off x="3418520" y="3912012"/>
            <a:ext cx="2257161" cy="45384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8FDB31B3-A9E9-4644-A5A8-3039126E498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418520" y="3912011"/>
            <a:ext cx="2257161" cy="45384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45817" y="523189"/>
            <a:ext cx="182928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408710" y="521624"/>
            <a:ext cx="182928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selection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room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</p:cNvCxnSpPr>
          <p:nvPr/>
        </p:nvCxnSpPr>
        <p:spPr>
          <a:xfrm flipH="1" flipV="1">
            <a:off x="2305934" y="3180143"/>
            <a:ext cx="635448" cy="471974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</p:cNvCxnSpPr>
          <p:nvPr/>
        </p:nvCxnSpPr>
        <p:spPr>
          <a:xfrm flipH="1" flipV="1">
            <a:off x="4966735" y="3652117"/>
            <a:ext cx="437539" cy="200826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7429628" y="3852943"/>
            <a:ext cx="437539" cy="409957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6" y="3611631"/>
            <a:ext cx="957942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20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Unity 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4506788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 defined in the Framework composed of multiple Unity Scenes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95514FD-5BF4-41F5-8786-6D02DE8B5F81}"/>
              </a:ext>
            </a:extLst>
          </p:cNvPr>
          <p:cNvSpPr/>
          <p:nvPr/>
        </p:nvSpPr>
        <p:spPr>
          <a:xfrm>
            <a:off x="8159352" y="1055026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B96B345-79D5-4B4F-BB70-1489F70185D6}"/>
              </a:ext>
            </a:extLst>
          </p:cNvPr>
          <p:cNvSpPr/>
          <p:nvPr/>
        </p:nvSpPr>
        <p:spPr>
          <a:xfrm>
            <a:off x="8368666" y="1681159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F321FE7-924F-4917-9BC1-EA77B4BCA56B}"/>
              </a:ext>
            </a:extLst>
          </p:cNvPr>
          <p:cNvSpPr/>
          <p:nvPr/>
        </p:nvSpPr>
        <p:spPr>
          <a:xfrm>
            <a:off x="8491292" y="2251831"/>
            <a:ext cx="957942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Lufecycle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8168818" y="3325020"/>
            <a:ext cx="1589517" cy="12657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548707" y="4015716"/>
            <a:ext cx="84311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1"/>
            <a:endCxn id="23" idx="2"/>
          </p:cNvCxnSpPr>
          <p:nvPr/>
        </p:nvCxnSpPr>
        <p:spPr>
          <a:xfrm rot="10800000">
            <a:off x="5107149" y="3519166"/>
            <a:ext cx="3441559" cy="667511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890658" y="2430490"/>
            <a:ext cx="1600635" cy="64336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134</Words>
  <Application>Microsoft Office PowerPoint</Application>
  <PresentationFormat>ワイド画面</PresentationFormat>
  <Paragraphs>108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伊藤　清人</cp:lastModifiedBy>
  <cp:revision>78</cp:revision>
  <dcterms:created xsi:type="dcterms:W3CDTF">2022-10-13T13:07:36Z</dcterms:created>
  <dcterms:modified xsi:type="dcterms:W3CDTF">2022-10-14T08:41:56Z</dcterms:modified>
</cp:coreProperties>
</file>