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197</Words>
  <Application>Microsoft Office PowerPoint</Application>
  <PresentationFormat>ワイド画面</PresentationFormat>
  <Paragraphs>158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119</cp:revision>
  <dcterms:created xsi:type="dcterms:W3CDTF">2022-10-13T13:07:36Z</dcterms:created>
  <dcterms:modified xsi:type="dcterms:W3CDTF">2022-11-13T02:38:04Z</dcterms:modified>
</cp:coreProperties>
</file>