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22DF200-48EF-8E96-7937-4BE62DE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5" y="1478333"/>
            <a:ext cx="5113765" cy="363995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63D3DA-9719-5535-D8C0-E1CBC4F86441}"/>
              </a:ext>
            </a:extLst>
          </p:cNvPr>
          <p:cNvSpPr/>
          <p:nvPr/>
        </p:nvSpPr>
        <p:spPr>
          <a:xfrm>
            <a:off x="4850295" y="2842591"/>
            <a:ext cx="3568147" cy="2067340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9E6FB4-6F0E-7C2C-844B-EDC57293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07" y="1354559"/>
            <a:ext cx="2666968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114283" y="3498574"/>
            <a:ext cx="2582414" cy="1192696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84E31-878F-D84B-776C-6BA2255B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20" y="2600209"/>
            <a:ext cx="58682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6B024C-7D87-B7A3-C71E-C7E6D91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2" y="194811"/>
            <a:ext cx="5868219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52FD4-7AC6-37DC-B6AD-BF014B51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1290786"/>
            <a:ext cx="5171536" cy="366922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67170" y="3876260"/>
            <a:ext cx="1485616" cy="16300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D926856-F5C6-B826-0C5A-0C314FF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5" y="1264447"/>
            <a:ext cx="5886680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357685" y="1390742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120472" y="3925957"/>
            <a:ext cx="2606702" cy="5128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178DEF-A6A9-ADC2-2FF6-A4E01A3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3" y="1264447"/>
            <a:ext cx="2749245" cy="387998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403327" y="3468756"/>
            <a:ext cx="2667781" cy="1401418"/>
          </a:xfrm>
          <a:prstGeom prst="roundRect">
            <a:avLst>
              <a:gd name="adj" fmla="val 5825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176</Words>
  <Application>Microsoft Office PowerPoint</Application>
  <PresentationFormat>ワイド画面</PresentationFormat>
  <Paragraphs>154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185</cp:revision>
  <dcterms:created xsi:type="dcterms:W3CDTF">2022-10-13T13:07:36Z</dcterms:created>
  <dcterms:modified xsi:type="dcterms:W3CDTF">2022-12-04T02:11:15Z</dcterms:modified>
</cp:coreProperties>
</file>