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383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SceneTransition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3F5155-A1C8-1B49-1F3D-D262B3A174D4}"/>
              </a:ext>
            </a:extLst>
          </p:cNvPr>
          <p:cNvSpPr/>
          <p:nvPr/>
        </p:nvSpPr>
        <p:spPr>
          <a:xfrm>
            <a:off x="2620542" y="2668432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Lifecycle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956866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30561" y="411357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3418520" y="3912011"/>
            <a:ext cx="2257161" cy="45384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4">
            <a:extLst>
              <a:ext uri="{FF2B5EF4-FFF2-40B4-BE49-F238E27FC236}">
                <a16:creationId xmlns:a16="http://schemas.microsoft.com/office/drawing/2014/main" id="{C7E275B7-6104-780E-CAC1-27DD1D9BBC09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2799409" y="3357354"/>
            <a:ext cx="1103221" cy="409213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5791683" y="2351089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11E4AC-34A0-AA8B-4C4D-4AC3051C1FEC}"/>
              </a:ext>
            </a:extLst>
          </p:cNvPr>
          <p:cNvSpPr/>
          <p:nvPr/>
        </p:nvSpPr>
        <p:spPr>
          <a:xfrm>
            <a:off x="8013754" y="2795424"/>
            <a:ext cx="1511246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CameraService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184CEC5-E7A0-79C9-57F1-A1A3B70EC9FC}"/>
              </a:ext>
            </a:extLst>
          </p:cNvPr>
          <p:cNvSpPr/>
          <p:nvPr/>
        </p:nvSpPr>
        <p:spPr>
          <a:xfrm>
            <a:off x="8013753" y="3243099"/>
            <a:ext cx="1511246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InputService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52AC1D-0037-1656-E22E-7039A30FA492}"/>
              </a:ext>
            </a:extLst>
          </p:cNvPr>
          <p:cNvSpPr/>
          <p:nvPr/>
        </p:nvSpPr>
        <p:spPr>
          <a:xfrm>
            <a:off x="8013753" y="3694392"/>
            <a:ext cx="1511246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NetworkService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0303CC-4F4E-07B6-2C3A-D29B9F9EE94F}"/>
              </a:ext>
            </a:extLst>
          </p:cNvPr>
          <p:cNvSpPr/>
          <p:nvPr/>
        </p:nvSpPr>
        <p:spPr>
          <a:xfrm>
            <a:off x="8013753" y="4145685"/>
            <a:ext cx="1511246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Player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Service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2517829" y="708958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398517" y="708958"/>
            <a:ext cx="1025471" cy="341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4641904" y="708957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543300" y="879917"/>
            <a:ext cx="1098604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1423988" y="879918"/>
            <a:ext cx="109384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5400000" flipH="1" flipV="1">
            <a:off x="1970909" y="-350698"/>
            <a:ext cx="12700" cy="2119312"/>
          </a:xfrm>
          <a:prstGeom prst="bentConnector3">
            <a:avLst>
              <a:gd name="adj1" fmla="val 1800000"/>
            </a:avLst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>
            <a:off x="4092603" y="-11161"/>
            <a:ext cx="1" cy="2124075"/>
          </a:xfrm>
          <a:prstGeom prst="bentConnector3">
            <a:avLst>
              <a:gd name="adj1" fmla="val 2286010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3543300" y="1069926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3543299" y="67102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invoke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1492358" y="67102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invoke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1492358" y="277356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41233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33</Words>
  <Application>Microsoft Office PowerPoint</Application>
  <PresentationFormat>ワイド画面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28</cp:revision>
  <dcterms:created xsi:type="dcterms:W3CDTF">2022-10-13T13:07:36Z</dcterms:created>
  <dcterms:modified xsi:type="dcterms:W3CDTF">2022-10-13T14:58:16Z</dcterms:modified>
</cp:coreProperties>
</file>