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94" r:id="rId7"/>
    <p:sldId id="293" r:id="rId8"/>
    <p:sldId id="268" r:id="rId9"/>
    <p:sldId id="266" r:id="rId10"/>
    <p:sldId id="264" r:id="rId11"/>
    <p:sldId id="265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86" r:id="rId23"/>
    <p:sldId id="285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84" r:id="rId33"/>
    <p:sldId id="292" r:id="rId34"/>
    <p:sldId id="291" r:id="rId35"/>
    <p:sldId id="290" r:id="rId36"/>
    <p:sldId id="296" r:id="rId37"/>
    <p:sldId id="295" r:id="rId38"/>
    <p:sldId id="297" r:id="rId39"/>
    <p:sldId id="298" r:id="rId40"/>
    <p:sldId id="299" r:id="rId41"/>
    <p:sldId id="300" r:id="rId42"/>
    <p:sldId id="303" r:id="rId43"/>
    <p:sldId id="304" r:id="rId44"/>
    <p:sldId id="301" r:id="rId45"/>
    <p:sldId id="305" r:id="rId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396327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4175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36957" y="251485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32633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36957" y="364309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36957" y="39479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36957" y="425545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36957" y="47784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36957" y="570826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2662160" y="6404281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6404281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4175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6467" y="332633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63713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39479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25545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47784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4175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39526" y="254742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32633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3299" y="363713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43299" y="39479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43299" y="425545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47784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396327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62327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253460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291188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702649"/>
            <a:ext cx="7758546" cy="1362402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75282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 flipV="1">
            <a:off x="9382785" y="5383010"/>
            <a:ext cx="416996" cy="84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FEDA96-5755-3717-EB3A-311CB647B85E}"/>
              </a:ext>
            </a:extLst>
          </p:cNvPr>
          <p:cNvSpPr/>
          <p:nvPr/>
        </p:nvSpPr>
        <p:spPr>
          <a:xfrm>
            <a:off x="1843299" y="3016834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C107AB-39A3-05A7-A90B-ECA7F99E41CF}"/>
              </a:ext>
            </a:extLst>
          </p:cNvPr>
          <p:cNvSpPr/>
          <p:nvPr/>
        </p:nvSpPr>
        <p:spPr>
          <a:xfrm>
            <a:off x="4699781" y="302151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F2E792-AD95-0AED-7B9A-94C8AFF79751}"/>
              </a:ext>
            </a:extLst>
          </p:cNvPr>
          <p:cNvSpPr/>
          <p:nvPr/>
        </p:nvSpPr>
        <p:spPr>
          <a:xfrm>
            <a:off x="7536957" y="301540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A481B2-C648-E2E6-AC25-0AD299D9F288}"/>
              </a:ext>
            </a:extLst>
          </p:cNvPr>
          <p:cNvSpPr/>
          <p:nvPr/>
        </p:nvSpPr>
        <p:spPr>
          <a:xfrm>
            <a:off x="7536957" y="5084024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979ACF-3A76-A93D-5A21-70969108A39D}"/>
              </a:ext>
            </a:extLst>
          </p:cNvPr>
          <p:cNvSpPr/>
          <p:nvPr/>
        </p:nvSpPr>
        <p:spPr>
          <a:xfrm>
            <a:off x="7536957" y="538999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2734051" y="1578021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 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6165632" y="1578021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 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4ACEF1-9009-12FB-18E3-3CEE93F4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332" y="1914947"/>
            <a:ext cx="3017220" cy="265403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BF03F5-B2E3-2B61-C0D3-005A2852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414" y="1914946"/>
            <a:ext cx="2647893" cy="2654036"/>
          </a:xfrm>
          <a:prstGeom prst="rect">
            <a:avLst/>
          </a:prstGeom>
        </p:spPr>
      </p:pic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3718560" y="3074126"/>
            <a:ext cx="2272937" cy="56605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AD5C882-78E2-A9C2-BB96-56C9D44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78" y="362445"/>
            <a:ext cx="3166103" cy="278499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F234C2-75D4-2B9F-EFB8-5F74E51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5" y="2353827"/>
            <a:ext cx="6551052" cy="16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22DF200-48EF-8E96-7937-4BE62DEE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55" y="1478333"/>
            <a:ext cx="5113765" cy="363995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D63D3DA-9719-5535-D8C0-E1CBC4F86441}"/>
              </a:ext>
            </a:extLst>
          </p:cNvPr>
          <p:cNvSpPr/>
          <p:nvPr/>
        </p:nvSpPr>
        <p:spPr>
          <a:xfrm>
            <a:off x="4850295" y="2842591"/>
            <a:ext cx="3568147" cy="2067340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9E6FB4-6F0E-7C2C-844B-EDC57293D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07" y="1354559"/>
            <a:ext cx="2666968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114283" y="3498574"/>
            <a:ext cx="2582414" cy="1192696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B8A15F-BB3E-1CF3-8B81-E0E2065F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047682"/>
            <a:ext cx="577295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B701A3-AABE-77BB-DAF0-2E30B54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09100"/>
            <a:ext cx="577295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3F52FD4-7AC6-37DC-B6AD-BF014B51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44" y="1290786"/>
            <a:ext cx="5171536" cy="366922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67170" y="3876260"/>
            <a:ext cx="1485616" cy="16300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D926856-F5C6-B826-0C5A-0C314FFE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55" y="1264447"/>
            <a:ext cx="5886680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357685" y="1390742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120472" y="3925957"/>
            <a:ext cx="2606702" cy="5128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7178DEF-A6A9-ADC2-2FF6-A4E01A37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63" y="1264447"/>
            <a:ext cx="2749245" cy="387998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403327" y="3468756"/>
            <a:ext cx="2667781" cy="1401418"/>
          </a:xfrm>
          <a:prstGeom prst="roundRect">
            <a:avLst>
              <a:gd name="adj" fmla="val 5825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C9F0C6-95E5-D6C7-AE75-216106D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11" y="1790471"/>
            <a:ext cx="67494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Multiplay.NGO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58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57375E5A-5621-7BF1-3852-2616E506C5B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240273" y="3428999"/>
            <a:ext cx="855727" cy="1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BFE49033-CCDD-62F0-2185-DA4D0DE0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01" y="780803"/>
            <a:ext cx="3993872" cy="52963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412AF56-7FB2-B8C7-50E1-22B00892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9567"/>
            <a:ext cx="4009564" cy="55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32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42ED47-070F-06CE-612F-93EC1222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99" y="824946"/>
            <a:ext cx="4563701" cy="1271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7F1C6C2-9B6C-EC6C-AEC4-4A24CD38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99" y="2707863"/>
            <a:ext cx="4566558" cy="33848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99D1E10-1FEF-2360-CA88-502C2D5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59" y="824946"/>
            <a:ext cx="4279456" cy="5361163"/>
          </a:xfrm>
          <a:prstGeom prst="rect">
            <a:avLst/>
          </a:prstGeom>
        </p:spPr>
      </p:pic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0E479E18-9C9C-2D90-7884-6552845E39D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14150" y="2096150"/>
            <a:ext cx="1428" cy="611713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0F36776E-EF65-B0FA-CBBD-5A777D0D95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098857" y="3505528"/>
            <a:ext cx="759902" cy="89474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8169595-FEA8-66BD-850D-38F5378AC1F5}"/>
              </a:ext>
            </a:extLst>
          </p:cNvPr>
          <p:cNvSpPr/>
          <p:nvPr/>
        </p:nvSpPr>
        <p:spPr>
          <a:xfrm>
            <a:off x="2687613" y="4237683"/>
            <a:ext cx="2242196" cy="1948426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B9CDA50-B612-CE58-A6A5-C87C8CB56859}"/>
              </a:ext>
            </a:extLst>
          </p:cNvPr>
          <p:cNvSpPr/>
          <p:nvPr/>
        </p:nvSpPr>
        <p:spPr>
          <a:xfrm>
            <a:off x="6906709" y="4909574"/>
            <a:ext cx="4105848" cy="86506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2C06BBB-4202-3732-A053-73A83AB05204}"/>
              </a:ext>
            </a:extLst>
          </p:cNvPr>
          <p:cNvSpPr/>
          <p:nvPr/>
        </p:nvSpPr>
        <p:spPr>
          <a:xfrm>
            <a:off x="1953997" y="1388210"/>
            <a:ext cx="1087377" cy="17223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57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DE51F-6FFF-5155-CFC8-DDD29B05E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93"/>
          <a:stretch/>
        </p:blipFill>
        <p:spPr>
          <a:xfrm>
            <a:off x="1268122" y="2341445"/>
            <a:ext cx="3621930" cy="14765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0ADF59D-541A-BEC8-8F49-E3245D11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937" y="1392874"/>
            <a:ext cx="5163271" cy="3734321"/>
          </a:xfrm>
          <a:prstGeom prst="rect">
            <a:avLst/>
          </a:prstGeom>
        </p:spPr>
      </p:pic>
      <p:cxnSp>
        <p:nvCxnSpPr>
          <p:cNvPr id="9" name="直線矢印コネクタ 24">
            <a:extLst>
              <a:ext uri="{FF2B5EF4-FFF2-40B4-BE49-F238E27FC236}">
                <a16:creationId xmlns:a16="http://schemas.microsoft.com/office/drawing/2014/main" id="{522AB8D9-C349-FFC6-38F3-F01E7382DF46}"/>
              </a:ext>
            </a:extLst>
          </p:cNvPr>
          <p:cNvCxnSpPr>
            <a:cxnSpLocks/>
          </p:cNvCxnSpPr>
          <p:nvPr/>
        </p:nvCxnSpPr>
        <p:spPr>
          <a:xfrm flipV="1">
            <a:off x="1818861" y="1750683"/>
            <a:ext cx="4124739" cy="1509351"/>
          </a:xfrm>
          <a:prstGeom prst="bentConnector3">
            <a:avLst>
              <a:gd name="adj1" fmla="val -19398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E716BF3-438B-FDA4-368C-C05FF251CDF9}"/>
              </a:ext>
            </a:extLst>
          </p:cNvPr>
          <p:cNvCxnSpPr>
            <a:cxnSpLocks/>
          </p:cNvCxnSpPr>
          <p:nvPr/>
        </p:nvCxnSpPr>
        <p:spPr>
          <a:xfrm>
            <a:off x="2991678" y="3110949"/>
            <a:ext cx="5088835" cy="121257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1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</p:cNvCxnSpPr>
          <p:nvPr/>
        </p:nvCxnSpPr>
        <p:spPr>
          <a:xfrm flipV="1">
            <a:off x="4594412" y="302501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</p:cNvCxnSpPr>
          <p:nvPr/>
        </p:nvCxnSpPr>
        <p:spPr>
          <a:xfrm flipH="1">
            <a:off x="2475100" y="32345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</p:cNvCxnSpPr>
          <p:nvPr/>
        </p:nvCxnSpPr>
        <p:spPr>
          <a:xfrm flipH="1">
            <a:off x="2475100" y="3018662"/>
            <a:ext cx="109384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</p:cNvCxnSpPr>
          <p:nvPr/>
        </p:nvCxnSpPr>
        <p:spPr>
          <a:xfrm flipV="1">
            <a:off x="4594412" y="3240911"/>
            <a:ext cx="1098604" cy="1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0435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8288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30447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69" y="2825477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641600"/>
            <a:ext cx="5613667" cy="88265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</p:cNvCxnSpPr>
          <p:nvPr/>
        </p:nvCxnSpPr>
        <p:spPr>
          <a:xfrm rot="5400000" flipH="1">
            <a:off x="6719608" y="1650117"/>
            <a:ext cx="342096" cy="3546791"/>
          </a:xfrm>
          <a:prstGeom prst="bentConnector3">
            <a:avLst>
              <a:gd name="adj1" fmla="val -3898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49"/>
            <a:ext cx="1238217" cy="3514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459918-6430-A72A-C39E-2B288415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2819315"/>
            <a:ext cx="535379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88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3C637E-1687-1DAD-A617-65DD4F8E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25" y="2342506"/>
            <a:ext cx="4707805" cy="14579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1EF1CB-2DEE-43A3-FD00-1D7B0C5FC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506"/>
            <a:ext cx="4707805" cy="2182858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FE2D9A8-5A07-0F21-C72C-7972F7E4E60D}"/>
              </a:ext>
            </a:extLst>
          </p:cNvPr>
          <p:cNvSpPr/>
          <p:nvPr/>
        </p:nvSpPr>
        <p:spPr>
          <a:xfrm>
            <a:off x="1301040" y="2935399"/>
            <a:ext cx="1104230" cy="14573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1669A-7BB2-45AC-0B80-62E2F8636007}"/>
              </a:ext>
            </a:extLst>
          </p:cNvPr>
          <p:cNvSpPr/>
          <p:nvPr/>
        </p:nvSpPr>
        <p:spPr>
          <a:xfrm>
            <a:off x="8499597" y="3366073"/>
            <a:ext cx="1104230" cy="14573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118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2C41A96-2F01-3053-B4B2-76B48640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83" y="866419"/>
            <a:ext cx="4441217" cy="14586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92AB578-EB1C-5F6D-F446-92D1ABD1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34" y="3429000"/>
            <a:ext cx="4449366" cy="22165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2C624A1-F6A2-F502-28B0-1D480638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604" y="866419"/>
            <a:ext cx="3846338" cy="3300354"/>
          </a:xfrm>
          <a:prstGeom prst="rect">
            <a:avLst/>
          </a:prstGeom>
        </p:spPr>
      </p:pic>
      <p:cxnSp>
        <p:nvCxnSpPr>
          <p:cNvPr id="11" name="直線矢印コネクタ 24">
            <a:extLst>
              <a:ext uri="{FF2B5EF4-FFF2-40B4-BE49-F238E27FC236}">
                <a16:creationId xmlns:a16="http://schemas.microsoft.com/office/drawing/2014/main" id="{4703AAB5-B942-F637-9B65-4B24A504C0FE}"/>
              </a:ext>
            </a:extLst>
          </p:cNvPr>
          <p:cNvCxnSpPr>
            <a:cxnSpLocks/>
          </p:cNvCxnSpPr>
          <p:nvPr/>
        </p:nvCxnSpPr>
        <p:spPr>
          <a:xfrm flipV="1">
            <a:off x="2584174" y="1212466"/>
            <a:ext cx="4722430" cy="17901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3CECE46F-4442-9879-95AE-B6F51C535311}"/>
              </a:ext>
            </a:extLst>
          </p:cNvPr>
          <p:cNvCxnSpPr>
            <a:cxnSpLocks/>
          </p:cNvCxnSpPr>
          <p:nvPr/>
        </p:nvCxnSpPr>
        <p:spPr>
          <a:xfrm flipH="1" flipV="1">
            <a:off x="2653748" y="1600200"/>
            <a:ext cx="1520687" cy="303143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858301B6-AAF5-D0C1-C636-0300EBCBEE38}"/>
              </a:ext>
            </a:extLst>
          </p:cNvPr>
          <p:cNvCxnSpPr>
            <a:cxnSpLocks/>
          </p:cNvCxnSpPr>
          <p:nvPr/>
        </p:nvCxnSpPr>
        <p:spPr>
          <a:xfrm>
            <a:off x="3120887" y="1530626"/>
            <a:ext cx="5774635" cy="20474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1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C2336E2-298C-2313-EC6D-C1A46951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48" y="1608528"/>
            <a:ext cx="4556834" cy="118294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C7380C-63C9-A8C9-A51A-C105A986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02" y="1608528"/>
            <a:ext cx="3923709" cy="3090650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D19BAA83-5958-B8DD-D505-B4BF2362580C}"/>
              </a:ext>
            </a:extLst>
          </p:cNvPr>
          <p:cNvCxnSpPr>
            <a:cxnSpLocks/>
          </p:cNvCxnSpPr>
          <p:nvPr/>
        </p:nvCxnSpPr>
        <p:spPr>
          <a:xfrm flipV="1">
            <a:off x="2733261" y="1958009"/>
            <a:ext cx="4415741" cy="20872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CD9FC9-FC8E-E51D-9BC0-232F5E4139BE}"/>
              </a:ext>
            </a:extLst>
          </p:cNvPr>
          <p:cNvSpPr/>
          <p:nvPr/>
        </p:nvSpPr>
        <p:spPr>
          <a:xfrm>
            <a:off x="7261493" y="3458817"/>
            <a:ext cx="3801279" cy="35780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89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C92B0D-151A-B276-9E4B-B735D95D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6" y="2285597"/>
            <a:ext cx="2876229" cy="29654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8DCC0A-618D-E44B-1E3E-BA3EAB54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36" y="2285597"/>
            <a:ext cx="2865732" cy="29654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05C5683-2AEA-42DA-818A-550A60DA3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36" y="442229"/>
            <a:ext cx="4068398" cy="1321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302A94-EE14-B81C-ACA1-93F7B557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339" y="2285597"/>
            <a:ext cx="2865732" cy="2965455"/>
          </a:xfrm>
          <a:prstGeom prst="rect">
            <a:avLst/>
          </a:prstGeom>
        </p:spPr>
      </p:pic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428075EE-3838-6D40-31A9-CC31F658BC15}"/>
              </a:ext>
            </a:extLst>
          </p:cNvPr>
          <p:cNvCxnSpPr>
            <a:cxnSpLocks/>
          </p:cNvCxnSpPr>
          <p:nvPr/>
        </p:nvCxnSpPr>
        <p:spPr>
          <a:xfrm flipH="1">
            <a:off x="2846567" y="922351"/>
            <a:ext cx="1129085" cy="136324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24">
            <a:extLst>
              <a:ext uri="{FF2B5EF4-FFF2-40B4-BE49-F238E27FC236}">
                <a16:creationId xmlns:a16="http://schemas.microsoft.com/office/drawing/2014/main" id="{79471CF3-CF0C-0458-A860-19B93900803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480862" y="2659449"/>
            <a:ext cx="1429643" cy="37385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09A90C96-9EA4-2ADB-8A54-0CE0E2BA133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746914" y="3699745"/>
            <a:ext cx="1424394" cy="41903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D2A92AD-17C9-78B6-4AC3-72E8A42B3500}"/>
              </a:ext>
            </a:extLst>
          </p:cNvPr>
          <p:cNvSpPr/>
          <p:nvPr/>
        </p:nvSpPr>
        <p:spPr>
          <a:xfrm>
            <a:off x="8051134" y="3307743"/>
            <a:ext cx="959025" cy="1371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0360206-D5F3-D100-5CBE-669AE6F9C37D}"/>
              </a:ext>
            </a:extLst>
          </p:cNvPr>
          <p:cNvSpPr/>
          <p:nvPr/>
        </p:nvSpPr>
        <p:spPr>
          <a:xfrm>
            <a:off x="8036555" y="4372957"/>
            <a:ext cx="959025" cy="1371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C938FF51-DD39-E67B-6B5D-087D9B342835}"/>
              </a:ext>
            </a:extLst>
          </p:cNvPr>
          <p:cNvSpPr/>
          <p:nvPr/>
        </p:nvSpPr>
        <p:spPr>
          <a:xfrm>
            <a:off x="4787889" y="3631165"/>
            <a:ext cx="959025" cy="1371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82B67AA-9E7D-1771-059B-0F7C1105D34C}"/>
              </a:ext>
            </a:extLst>
          </p:cNvPr>
          <p:cNvSpPr/>
          <p:nvPr/>
        </p:nvSpPr>
        <p:spPr>
          <a:xfrm>
            <a:off x="1521837" y="2590869"/>
            <a:ext cx="959025" cy="1371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4752D869-D404-5450-4E26-B12EB8F42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2111" y="2282024"/>
            <a:ext cx="1420065" cy="114697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E4CF624-4167-7C12-0012-102F4F977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2111" y="3768324"/>
            <a:ext cx="1420065" cy="1146976"/>
          </a:xfrm>
          <a:prstGeom prst="rect">
            <a:avLst/>
          </a:prstGeom>
        </p:spPr>
      </p:pic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B8A8B857-55FD-A227-99C4-B3030701CC3D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9010159" y="2855512"/>
            <a:ext cx="1421952" cy="5208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24">
            <a:extLst>
              <a:ext uri="{FF2B5EF4-FFF2-40B4-BE49-F238E27FC236}">
                <a16:creationId xmlns:a16="http://schemas.microsoft.com/office/drawing/2014/main" id="{9832DB6C-5D6C-AFD9-0467-ED3F36076024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 flipV="1">
            <a:off x="8995580" y="4341812"/>
            <a:ext cx="1436531" cy="9972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63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C4DE8A-15EF-5EFD-6766-AC80B231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1" y="1246146"/>
            <a:ext cx="7484828" cy="40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8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Navigatoin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5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8E4E6C-8A84-8AEF-B0E2-E8F29F1C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8" y="964095"/>
            <a:ext cx="2949691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181</Words>
  <Application>Microsoft Office PowerPoint</Application>
  <PresentationFormat>ワイド画面</PresentationFormat>
  <Paragraphs>154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197</cp:revision>
  <dcterms:created xsi:type="dcterms:W3CDTF">2022-10-13T13:07:36Z</dcterms:created>
  <dcterms:modified xsi:type="dcterms:W3CDTF">2022-12-07T03:53:58Z</dcterms:modified>
</cp:coreProperties>
</file>