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68" r:id="rId7"/>
    <p:sldId id="266" r:id="rId8"/>
    <p:sldId id="264" r:id="rId9"/>
    <p:sldId id="265" r:id="rId10"/>
    <p:sldId id="269" r:id="rId11"/>
    <p:sldId id="270" r:id="rId12"/>
    <p:sldId id="272" r:id="rId13"/>
    <p:sldId id="271" r:id="rId14"/>
    <p:sldId id="274" r:id="rId15"/>
    <p:sldId id="273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B71FC0-554C-6F1A-AB39-06D237A9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83" y="1418464"/>
            <a:ext cx="2422621" cy="26540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CAD6C4-CB33-7801-EC72-D8664DE6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93" y="1418464"/>
            <a:ext cx="2415390" cy="28131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552429-A373-C6C1-1DE9-8FD41A3F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772" y="1419528"/>
            <a:ext cx="2415390" cy="26829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28F451-B06A-25A2-E9C3-B698B909EBE6}"/>
              </a:ext>
            </a:extLst>
          </p:cNvPr>
          <p:cNvSpPr/>
          <p:nvPr/>
        </p:nvSpPr>
        <p:spPr>
          <a:xfrm>
            <a:off x="1749983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4223E7-3B1F-05EC-06EB-776A3576F0C5}"/>
              </a:ext>
            </a:extLst>
          </p:cNvPr>
          <p:cNvSpPr/>
          <p:nvPr/>
        </p:nvSpPr>
        <p:spPr>
          <a:xfrm>
            <a:off x="4571762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8C3C3-90A3-4B79-8B7A-F232043E6CAC}"/>
              </a:ext>
            </a:extLst>
          </p:cNvPr>
          <p:cNvSpPr/>
          <p:nvPr/>
        </p:nvSpPr>
        <p:spPr>
          <a:xfrm>
            <a:off x="7393541" y="1081538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6E5F0D0B-4697-4FAE-2FA8-73D133491FC4}"/>
              </a:ext>
            </a:extLst>
          </p:cNvPr>
          <p:cNvCxnSpPr>
            <a:cxnSpLocks/>
          </p:cNvCxnSpPr>
          <p:nvPr/>
        </p:nvCxnSpPr>
        <p:spPr>
          <a:xfrm flipH="1" flipV="1">
            <a:off x="3417455" y="2964873"/>
            <a:ext cx="1330036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2ADAC91D-1C39-BD05-3AB1-2ADA8D4AE489}"/>
              </a:ext>
            </a:extLst>
          </p:cNvPr>
          <p:cNvCxnSpPr>
            <a:cxnSpLocks/>
          </p:cNvCxnSpPr>
          <p:nvPr/>
        </p:nvCxnSpPr>
        <p:spPr>
          <a:xfrm flipH="1" flipV="1">
            <a:off x="6336145" y="2964873"/>
            <a:ext cx="1209964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0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A51928B-3D83-C12B-54FE-2D008F8D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749786"/>
            <a:ext cx="2247634" cy="17323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92ADF-2757-2A23-5B49-0EBB623A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47" y="388301"/>
            <a:ext cx="3158635" cy="27479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492DB4-4DCC-AF77-89EF-99440FE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79" y="3456609"/>
            <a:ext cx="3166103" cy="2456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8B3CF8-409C-1F39-EEB7-2C9675C6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4" b="37517"/>
          <a:stretch/>
        </p:blipFill>
        <p:spPr>
          <a:xfrm>
            <a:off x="8114516" y="1953479"/>
            <a:ext cx="3839225" cy="1870949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2E74A260-D0E4-9D16-76F8-1151E0157A7C}"/>
              </a:ext>
            </a:extLst>
          </p:cNvPr>
          <p:cNvCxnSpPr>
            <a:cxnSpLocks/>
          </p:cNvCxnSpPr>
          <p:nvPr/>
        </p:nvCxnSpPr>
        <p:spPr>
          <a:xfrm flipV="1">
            <a:off x="2908845" y="728020"/>
            <a:ext cx="1794389" cy="25045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2E56AE25-F07D-D703-033C-388353162F0E}"/>
              </a:ext>
            </a:extLst>
          </p:cNvPr>
          <p:cNvCxnSpPr>
            <a:cxnSpLocks/>
          </p:cNvCxnSpPr>
          <p:nvPr/>
        </p:nvCxnSpPr>
        <p:spPr>
          <a:xfrm>
            <a:off x="2820901" y="3360280"/>
            <a:ext cx="1871323" cy="39201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C40112FD-7429-D565-D1AB-B214EF18367D}"/>
              </a:ext>
            </a:extLst>
          </p:cNvPr>
          <p:cNvCxnSpPr>
            <a:cxnSpLocks/>
          </p:cNvCxnSpPr>
          <p:nvPr/>
        </p:nvCxnSpPr>
        <p:spPr>
          <a:xfrm flipH="1" flipV="1">
            <a:off x="6797964" y="1815856"/>
            <a:ext cx="3362036" cy="88286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4">
            <a:extLst>
              <a:ext uri="{FF2B5EF4-FFF2-40B4-BE49-F238E27FC236}">
                <a16:creationId xmlns:a16="http://schemas.microsoft.com/office/drawing/2014/main" id="{895EC089-6456-ACEB-3739-09F4AF3B1689}"/>
              </a:ext>
            </a:extLst>
          </p:cNvPr>
          <p:cNvCxnSpPr>
            <a:cxnSpLocks/>
          </p:cNvCxnSpPr>
          <p:nvPr/>
        </p:nvCxnSpPr>
        <p:spPr>
          <a:xfrm flipH="1">
            <a:off x="6714836" y="2822046"/>
            <a:ext cx="3445164" cy="203628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8BBC4392-B3D3-E34B-2E75-62A248BD1750}"/>
              </a:ext>
            </a:extLst>
          </p:cNvPr>
          <p:cNvCxnSpPr>
            <a:cxnSpLocks/>
          </p:cNvCxnSpPr>
          <p:nvPr/>
        </p:nvCxnSpPr>
        <p:spPr>
          <a:xfrm>
            <a:off x="3676073" y="4048468"/>
            <a:ext cx="1007449" cy="12901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79830161-351D-481B-6040-6E13764AF9E2}"/>
              </a:ext>
            </a:extLst>
          </p:cNvPr>
          <p:cNvCxnSpPr>
            <a:cxnSpLocks/>
          </p:cNvCxnSpPr>
          <p:nvPr/>
        </p:nvCxnSpPr>
        <p:spPr>
          <a:xfrm>
            <a:off x="4712470" y="5107707"/>
            <a:ext cx="0" cy="461819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7DB2475B-9D99-B96F-0605-06EBC66F7DC3}"/>
              </a:ext>
            </a:extLst>
          </p:cNvPr>
          <p:cNvCxnSpPr>
            <a:cxnSpLocks/>
          </p:cNvCxnSpPr>
          <p:nvPr/>
        </p:nvCxnSpPr>
        <p:spPr>
          <a:xfrm>
            <a:off x="3676073" y="3861372"/>
            <a:ext cx="0" cy="374193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C6BA4231-956A-77EA-7ABA-AB13CCEB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" y="388301"/>
            <a:ext cx="296060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5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9878D4-E132-E6A1-6EF9-61878481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66" y="1478942"/>
            <a:ext cx="6265035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72BBF-4420-BC31-B548-A98B5668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87144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46F414-1667-A538-9B24-5E12F6CE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3" y="1303803"/>
            <a:ext cx="5884747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ADB5F5-E87A-6365-60E8-20AABD57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8" y="1037457"/>
            <a:ext cx="3846231" cy="1467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E6DD-0DF2-F48B-2242-E974C66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10" y="870762"/>
            <a:ext cx="3050459" cy="3995438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AE88893D-70C3-41D5-1929-8116E4FB4EBA}"/>
              </a:ext>
            </a:extLst>
          </p:cNvPr>
          <p:cNvCxnSpPr>
            <a:cxnSpLocks/>
          </p:cNvCxnSpPr>
          <p:nvPr/>
        </p:nvCxnSpPr>
        <p:spPr>
          <a:xfrm flipV="1">
            <a:off x="4524292" y="1240403"/>
            <a:ext cx="2218414" cy="53065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6D6728-364B-92A3-E583-FBE9BE8DB95C}"/>
              </a:ext>
            </a:extLst>
          </p:cNvPr>
          <p:cNvSpPr/>
          <p:nvPr/>
        </p:nvSpPr>
        <p:spPr>
          <a:xfrm>
            <a:off x="6742706" y="3323645"/>
            <a:ext cx="2971363" cy="8587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3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C74E15-8451-5A6E-7F32-D0D81944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02" y="2795499"/>
            <a:ext cx="444879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7459ED-82E5-4480-33D5-49E80EF4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71" y="920841"/>
            <a:ext cx="4866478" cy="50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73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94753-E175-1E76-176B-601B6785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0" y="1354559"/>
            <a:ext cx="5564978" cy="36706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694B74-1B28-DA7E-3FC8-238CABF0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66" y="1354559"/>
            <a:ext cx="2570866" cy="36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4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59920" y="2081049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620540" y="2081047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1D956-1380-D572-17DE-B03A2229DF00}"/>
              </a:ext>
            </a:extLst>
          </p:cNvPr>
          <p:cNvSpPr/>
          <p:nvPr/>
        </p:nvSpPr>
        <p:spPr>
          <a:xfrm>
            <a:off x="3260828" y="2668433"/>
            <a:ext cx="1634310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Resource Provider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E83D989B-8489-E4EC-0A6A-1A229C1676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3070501" y="4017834"/>
            <a:ext cx="2257161" cy="242196"/>
          </a:xfrm>
          <a:prstGeom prst="bentConnector3">
            <a:avLst>
              <a:gd name="adj1" fmla="val 40136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AB52E67-FF63-408E-B299-0022DB6E36BE}"/>
              </a:ext>
            </a:extLst>
          </p:cNvPr>
          <p:cNvSpPr/>
          <p:nvPr/>
        </p:nvSpPr>
        <p:spPr>
          <a:xfrm>
            <a:off x="482923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BD0775C-6CD3-4085-8E2B-FDEBDADB8330}"/>
              </a:ext>
            </a:extLst>
          </p:cNvPr>
          <p:cNvSpPr/>
          <p:nvPr/>
        </p:nvSpPr>
        <p:spPr>
          <a:xfrm>
            <a:off x="2945816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F091157-4CEE-4AB2-B981-9A290223AA08}"/>
              </a:ext>
            </a:extLst>
          </p:cNvPr>
          <p:cNvSpPr/>
          <p:nvPr/>
        </p:nvSpPr>
        <p:spPr>
          <a:xfrm>
            <a:off x="5408709" y="874007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7C8354-C1B0-405A-BF4D-5CA7D05B8A99}"/>
              </a:ext>
            </a:extLst>
          </p:cNvPr>
          <p:cNvSpPr/>
          <p:nvPr/>
        </p:nvSpPr>
        <p:spPr>
          <a:xfrm>
            <a:off x="7871602" y="874007"/>
            <a:ext cx="1819450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2922" y="530319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2163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5056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71603" y="521624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2" name="直線矢印コネクタ 24">
            <a:extLst>
              <a:ext uri="{FF2B5EF4-FFF2-40B4-BE49-F238E27FC236}">
                <a16:creationId xmlns:a16="http://schemas.microsoft.com/office/drawing/2014/main" id="{649B2AA2-3B30-4035-B4D9-EBE8F37BC78F}"/>
              </a:ext>
            </a:extLst>
          </p:cNvPr>
          <p:cNvCxnSpPr>
            <a:cxnSpLocks/>
            <a:stCxn id="101" idx="1"/>
            <a:endCxn id="100" idx="3"/>
          </p:cNvCxnSpPr>
          <p:nvPr/>
        </p:nvCxnSpPr>
        <p:spPr>
          <a:xfrm flipH="1">
            <a:off x="2312205" y="1355701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4">
            <a:extLst>
              <a:ext uri="{FF2B5EF4-FFF2-40B4-BE49-F238E27FC236}">
                <a16:creationId xmlns:a16="http://schemas.microsoft.com/office/drawing/2014/main" id="{CE78C548-EBD3-4C08-A00E-01B03C2ABBC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4775098" y="1355700"/>
            <a:ext cx="63361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24">
            <a:extLst>
              <a:ext uri="{FF2B5EF4-FFF2-40B4-BE49-F238E27FC236}">
                <a16:creationId xmlns:a16="http://schemas.microsoft.com/office/drawing/2014/main" id="{923171F1-BEC2-46FE-A03F-5A2888C7E474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>
            <a:off x="7237991" y="1355700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2"/>
            <a:endCxn id="23" idx="2"/>
          </p:cNvCxnSpPr>
          <p:nvPr/>
        </p:nvCxnSpPr>
        <p:spPr>
          <a:xfrm rot="5400000" flipH="1">
            <a:off x="6842846" y="1783468"/>
            <a:ext cx="75396" cy="3546791"/>
          </a:xfrm>
          <a:prstGeom prst="bentConnector3">
            <a:avLst>
              <a:gd name="adj1" fmla="val -303199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50"/>
            <a:ext cx="1238217" cy="3424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46610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536957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43296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46610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46610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46610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46610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1744222" y="6252060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5914668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FC567B-507A-16A7-E1DE-36DDBCA5F242}"/>
              </a:ext>
            </a:extLst>
          </p:cNvPr>
          <p:cNvSpPr/>
          <p:nvPr/>
        </p:nvSpPr>
        <p:spPr>
          <a:xfrm>
            <a:off x="4690128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0128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FCCFB5-A23C-F874-916E-006C02BB2ECA}"/>
              </a:ext>
            </a:extLst>
          </p:cNvPr>
          <p:cNvSpPr/>
          <p:nvPr/>
        </p:nvSpPr>
        <p:spPr>
          <a:xfrm>
            <a:off x="4699781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52952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B0DDB4-7C00-B8E7-A117-8DB239FBD77F}"/>
              </a:ext>
            </a:extLst>
          </p:cNvPr>
          <p:cNvSpPr/>
          <p:nvPr/>
        </p:nvSpPr>
        <p:spPr>
          <a:xfrm>
            <a:off x="1843299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9638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52952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52952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41F719-6389-AC90-98CF-C246649E1C2C}"/>
              </a:ext>
            </a:extLst>
          </p:cNvPr>
          <p:cNvSpPr/>
          <p:nvPr/>
        </p:nvSpPr>
        <p:spPr>
          <a:xfrm>
            <a:off x="1852952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74392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148032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303253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902517"/>
            <a:ext cx="7758546" cy="75013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87347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9382785" y="5277582"/>
            <a:ext cx="41699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4097</TotalTime>
  <Words>204</Words>
  <Application>Microsoft Office PowerPoint</Application>
  <PresentationFormat>ワイド画面</PresentationFormat>
  <Paragraphs>162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137</cp:revision>
  <dcterms:created xsi:type="dcterms:W3CDTF">2022-10-13T13:07:36Z</dcterms:created>
  <dcterms:modified xsi:type="dcterms:W3CDTF">2022-11-14T08:02:56Z</dcterms:modified>
</cp:coreProperties>
</file>