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94" r:id="rId7"/>
    <p:sldId id="293" r:id="rId8"/>
    <p:sldId id="268" r:id="rId9"/>
    <p:sldId id="266" r:id="rId10"/>
    <p:sldId id="264" r:id="rId11"/>
    <p:sldId id="265" r:id="rId12"/>
    <p:sldId id="269" r:id="rId13"/>
    <p:sldId id="270" r:id="rId14"/>
    <p:sldId id="272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86" r:id="rId23"/>
    <p:sldId id="285" r:id="rId24"/>
    <p:sldId id="287" r:id="rId25"/>
    <p:sldId id="279" r:id="rId26"/>
    <p:sldId id="280" r:id="rId27"/>
    <p:sldId id="281" r:id="rId28"/>
    <p:sldId id="282" r:id="rId29"/>
    <p:sldId id="283" r:id="rId30"/>
    <p:sldId id="288" r:id="rId31"/>
    <p:sldId id="289" r:id="rId32"/>
    <p:sldId id="284" r:id="rId33"/>
    <p:sldId id="292" r:id="rId34"/>
    <p:sldId id="291" r:id="rId35"/>
    <p:sldId id="290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22DF200-48EF-8E96-7937-4BE62DEE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55" y="1478333"/>
            <a:ext cx="5113765" cy="363995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D63D3DA-9719-5535-D8C0-E1CBC4F86441}"/>
              </a:ext>
            </a:extLst>
          </p:cNvPr>
          <p:cNvSpPr/>
          <p:nvPr/>
        </p:nvSpPr>
        <p:spPr>
          <a:xfrm>
            <a:off x="4850295" y="2842591"/>
            <a:ext cx="3568147" cy="2067340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F9E6FB4-6F0E-7C2C-844B-EDC57293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07" y="1354559"/>
            <a:ext cx="2666968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114283" y="3498574"/>
            <a:ext cx="2582414" cy="1192696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B8A15F-BB3E-1CF3-8B81-E0E2065F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47682"/>
            <a:ext cx="577295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B701A3-AABE-77BB-DAF0-2E30B54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09100"/>
            <a:ext cx="577295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3F52FD4-7AC6-37DC-B6AD-BF014B51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4" y="1290786"/>
            <a:ext cx="5171536" cy="366922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67170" y="3876260"/>
            <a:ext cx="1485616" cy="16300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D926856-F5C6-B826-0C5A-0C314FFE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55" y="1264447"/>
            <a:ext cx="5886680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357685" y="1390742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120472" y="3925957"/>
            <a:ext cx="2606702" cy="51285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178DEF-A6A9-ADC2-2FF6-A4E01A37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63" y="1264447"/>
            <a:ext cx="2749245" cy="387998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403327" y="3468756"/>
            <a:ext cx="2667781" cy="1401418"/>
          </a:xfrm>
          <a:prstGeom prst="roundRect">
            <a:avLst>
              <a:gd name="adj" fmla="val 5825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</p:cNvCxnSpPr>
          <p:nvPr/>
        </p:nvCxnSpPr>
        <p:spPr>
          <a:xfrm flipV="1">
            <a:off x="4594412" y="302501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</p:cNvCxnSpPr>
          <p:nvPr/>
        </p:nvCxnSpPr>
        <p:spPr>
          <a:xfrm flipH="1">
            <a:off x="2475100" y="32345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</p:cNvCxnSpPr>
          <p:nvPr/>
        </p:nvCxnSpPr>
        <p:spPr>
          <a:xfrm flipH="1">
            <a:off x="2475100" y="3018662"/>
            <a:ext cx="1093841" cy="0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</p:cNvCxnSpPr>
          <p:nvPr/>
        </p:nvCxnSpPr>
        <p:spPr>
          <a:xfrm flipV="1">
            <a:off x="4594412" y="3240911"/>
            <a:ext cx="1098604" cy="1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0435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8288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304471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69" y="2825477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641600"/>
            <a:ext cx="5613667" cy="88265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</p:cNvCxnSpPr>
          <p:nvPr/>
        </p:nvCxnSpPr>
        <p:spPr>
          <a:xfrm rot="5400000" flipH="1">
            <a:off x="6719608" y="1650117"/>
            <a:ext cx="342096" cy="3546791"/>
          </a:xfrm>
          <a:prstGeom prst="bentConnector3">
            <a:avLst>
              <a:gd name="adj1" fmla="val -3898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49"/>
            <a:ext cx="1238217" cy="35147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Navigatoin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55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8E4E6C-8A84-8AEF-B0E2-E8F29F1C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8" y="964095"/>
            <a:ext cx="2949691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178</Words>
  <Application>Microsoft Office PowerPoint</Application>
  <PresentationFormat>ワイド画面</PresentationFormat>
  <Paragraphs>154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187</cp:revision>
  <dcterms:created xsi:type="dcterms:W3CDTF">2022-10-13T13:07:36Z</dcterms:created>
  <dcterms:modified xsi:type="dcterms:W3CDTF">2022-12-04T02:49:31Z</dcterms:modified>
</cp:coreProperties>
</file>