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68" r:id="rId7"/>
    <p:sldId id="266" r:id="rId8"/>
    <p:sldId id="264" r:id="rId9"/>
    <p:sldId id="265" r:id="rId10"/>
    <p:sldId id="269" r:id="rId11"/>
    <p:sldId id="270" r:id="rId12"/>
    <p:sldId id="272" r:id="rId13"/>
    <p:sldId id="271" r:id="rId14"/>
    <p:sldId id="274" r:id="rId15"/>
    <p:sldId id="273" r:id="rId16"/>
    <p:sldId id="275" r:id="rId17"/>
    <p:sldId id="276" r:id="rId18"/>
    <p:sldId id="277" r:id="rId19"/>
    <p:sldId id="278" r:id="rId20"/>
    <p:sldId id="286" r:id="rId21"/>
    <p:sldId id="285" r:id="rId22"/>
    <p:sldId id="287" r:id="rId23"/>
    <p:sldId id="279" r:id="rId24"/>
    <p:sldId id="280" r:id="rId25"/>
    <p:sldId id="281" r:id="rId26"/>
    <p:sldId id="282" r:id="rId27"/>
    <p:sldId id="283" r:id="rId28"/>
    <p:sldId id="288" r:id="rId29"/>
    <p:sldId id="289" r:id="rId30"/>
    <p:sldId id="284" r:id="rId31"/>
    <p:sldId id="292" r:id="rId32"/>
    <p:sldId id="291" r:id="rId33"/>
    <p:sldId id="290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C74E15-8451-5A6E-7F32-D0D81944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2795499"/>
            <a:ext cx="444879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7459ED-82E5-4480-33D5-49E80EF4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07"/>
          <a:stretch/>
        </p:blipFill>
        <p:spPr>
          <a:xfrm>
            <a:off x="3482671" y="920842"/>
            <a:ext cx="4866478" cy="361140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C035FB-7D66-22DA-B8D9-044F51805CEF}"/>
              </a:ext>
            </a:extLst>
          </p:cNvPr>
          <p:cNvSpPr/>
          <p:nvPr/>
        </p:nvSpPr>
        <p:spPr>
          <a:xfrm>
            <a:off x="4853904" y="2214948"/>
            <a:ext cx="3407500" cy="1999243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694B74-1B28-DA7E-3FC8-238CABF0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66" y="1354559"/>
            <a:ext cx="2570866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450372" y="3429000"/>
            <a:ext cx="2497860" cy="1047584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260828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 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3070501" y="4017834"/>
            <a:ext cx="2257161" cy="242196"/>
          </a:xfrm>
          <a:prstGeom prst="bentConnector3">
            <a:avLst>
              <a:gd name="adj1" fmla="val 4013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4D98D73-4B32-A6FC-07E2-805B65EF6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184" y="1755785"/>
            <a:ext cx="3642152" cy="25722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46852"/>
            <a:ext cx="3101009" cy="191626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247248" y="2990940"/>
            <a:ext cx="3638088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DA5CAA-2A37-ADCD-0C7F-8087EADF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2585920"/>
            <a:ext cx="578248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0D9CB-F678-9F62-C04A-6FAB6777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79" y="710020"/>
            <a:ext cx="4712628" cy="52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61359E3-5898-738F-D0D2-7DA86478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13" y="1338084"/>
            <a:ext cx="3751739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4160864" y="3809925"/>
            <a:ext cx="3638088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07D6B1-46A9-2F68-4C48-8229227B0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94"/>
          <a:stretch/>
        </p:blipFill>
        <p:spPr>
          <a:xfrm>
            <a:off x="3260034" y="707456"/>
            <a:ext cx="5033455" cy="367371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47291" y="3054552"/>
            <a:ext cx="1485616" cy="30885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19EEDE-6A00-2CE0-4B5E-52A081CE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1" y="1394315"/>
            <a:ext cx="5481776" cy="36157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6A20561-F1F4-8CF5-DAF9-662A1A75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53" y="1264447"/>
            <a:ext cx="2966447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407381" y="1519950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7E350D-59F3-A14C-B8C5-DF779D5B5A3D}"/>
              </a:ext>
            </a:extLst>
          </p:cNvPr>
          <p:cNvSpPr/>
          <p:nvPr/>
        </p:nvSpPr>
        <p:spPr>
          <a:xfrm>
            <a:off x="1090655" y="3517051"/>
            <a:ext cx="2551042" cy="4029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090655" y="4062104"/>
            <a:ext cx="2551042" cy="49399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293998" y="3270054"/>
            <a:ext cx="2876502" cy="119857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2163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5056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8158B2-FCE8-0136-F021-8B18025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2" y="501115"/>
            <a:ext cx="3375991" cy="2399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737F46-1EAE-14BD-5025-B1AEEBF0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3224435"/>
            <a:ext cx="3375991" cy="3132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9A0DAE-C541-96A7-5BDF-AD58D369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39" y="1558868"/>
            <a:ext cx="3159104" cy="3331134"/>
          </a:xfrm>
          <a:prstGeom prst="rect">
            <a:avLst/>
          </a:prstGeom>
        </p:spPr>
      </p:pic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A35BF8E0-227C-3C04-AF7B-7D995A804C59}"/>
              </a:ext>
            </a:extLst>
          </p:cNvPr>
          <p:cNvCxnSpPr>
            <a:cxnSpLocks/>
          </p:cNvCxnSpPr>
          <p:nvPr/>
        </p:nvCxnSpPr>
        <p:spPr>
          <a:xfrm flipV="1">
            <a:off x="2792896" y="844826"/>
            <a:ext cx="4134678" cy="1848678"/>
          </a:xfrm>
          <a:prstGeom prst="bentConnector3">
            <a:avLst>
              <a:gd name="adj1" fmla="val -16346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299719DB-D30D-6029-E2B7-A730C84FD6A8}"/>
              </a:ext>
            </a:extLst>
          </p:cNvPr>
          <p:cNvCxnSpPr>
            <a:cxnSpLocks/>
          </p:cNvCxnSpPr>
          <p:nvPr/>
        </p:nvCxnSpPr>
        <p:spPr>
          <a:xfrm>
            <a:off x="3466420" y="2435087"/>
            <a:ext cx="47807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D37C85CE-19CE-BF25-D62E-FDBBE605F989}"/>
              </a:ext>
            </a:extLst>
          </p:cNvPr>
          <p:cNvCxnSpPr>
            <a:cxnSpLocks/>
          </p:cNvCxnSpPr>
          <p:nvPr/>
        </p:nvCxnSpPr>
        <p:spPr>
          <a:xfrm>
            <a:off x="3178185" y="2693504"/>
            <a:ext cx="5068957" cy="31507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945371C-C68D-EF64-F0D9-A77AB326DD75}"/>
              </a:ext>
            </a:extLst>
          </p:cNvPr>
          <p:cNvCxnSpPr>
            <a:cxnSpLocks/>
          </p:cNvCxnSpPr>
          <p:nvPr/>
        </p:nvCxnSpPr>
        <p:spPr>
          <a:xfrm>
            <a:off x="2792896" y="2817719"/>
            <a:ext cx="4134678" cy="796833"/>
          </a:xfrm>
          <a:prstGeom prst="bentConnector3">
            <a:avLst>
              <a:gd name="adj1" fmla="val -16587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6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EF4256A-30E7-D22A-DC71-AE9DB731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1790471"/>
            <a:ext cx="633500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7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FDE22D0-D8B0-292F-1EF3-7035446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690445"/>
            <a:ext cx="4248743" cy="347711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D0EA3F-A925-3FEE-B054-E993D9AF3449}"/>
              </a:ext>
            </a:extLst>
          </p:cNvPr>
          <p:cNvSpPr/>
          <p:nvPr/>
        </p:nvSpPr>
        <p:spPr>
          <a:xfrm>
            <a:off x="4019457" y="3776681"/>
            <a:ext cx="4248744" cy="39990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204</Words>
  <Application>Microsoft Office PowerPoint</Application>
  <PresentationFormat>ワイド画面</PresentationFormat>
  <Paragraphs>162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163</cp:revision>
  <dcterms:created xsi:type="dcterms:W3CDTF">2022-10-13T13:07:36Z</dcterms:created>
  <dcterms:modified xsi:type="dcterms:W3CDTF">2022-11-15T12:51:53Z</dcterms:modified>
</cp:coreProperties>
</file>