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68" r:id="rId7"/>
    <p:sldId id="266" r:id="rId8"/>
    <p:sldId id="264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260828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 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070501" y="4017834"/>
            <a:ext cx="2257161" cy="242196"/>
          </a:xfrm>
          <a:prstGeom prst="bentConnector3">
            <a:avLst>
              <a:gd name="adj1" fmla="val 4013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2163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5056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203</Words>
  <Application>Microsoft Office PowerPoint</Application>
  <PresentationFormat>ワイド画面</PresentationFormat>
  <Paragraphs>161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128</cp:revision>
  <dcterms:created xsi:type="dcterms:W3CDTF">2022-10-13T13:07:36Z</dcterms:created>
  <dcterms:modified xsi:type="dcterms:W3CDTF">2022-11-13T08:48:20Z</dcterms:modified>
</cp:coreProperties>
</file>