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a98de76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a98de76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a98de76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a98de76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9a98de76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9a98de76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a98de76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a98de76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a98de76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a98de76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a98de76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9a98de76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a98de76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a98de76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a98de76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a98de76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a98de76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a98de76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a98de76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a98de76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a98de76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9a98de76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Інтернет магазин музичних товарів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студента І курсу ІПЗк-19-1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спеціальності 121 “Інженерія програмного забезпечення”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Франчук Владислав Олександрович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Можливість додавання товару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25" y="1307850"/>
            <a:ext cx="726875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Керування користувачами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00" y="1234450"/>
            <a:ext cx="839133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146975" y="2338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800"/>
              <a:t>Дякую за увагу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/>
              <a:t>Чому була вибрана дана тема</a:t>
            </a:r>
            <a:endParaRPr sz="2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5828100" cy="1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uk" sz="2000"/>
              <a:t>мало працюючих сайтів в даній сфері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uk" sz="2000"/>
              <a:t>велика перспектива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uk" sz="2000"/>
              <a:t>цікава практика по розробці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/>
              <a:t>Дані інструменти для розробки</a:t>
            </a:r>
            <a:endParaRPr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5439300" cy="21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/>
              <a:t>PhpStorm, JS, AJAX, JQUERY,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2000"/>
              <a:t> SQL,HTML,CSS,Bootstrap,MVC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Форма реєстрації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50" y="1196800"/>
            <a:ext cx="2783522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397" y="1247000"/>
            <a:ext cx="337367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Головна сторінка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75" y="1307850"/>
            <a:ext cx="743076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Сторінка “Про нас”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50" y="1422625"/>
            <a:ext cx="745892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Профіль користувача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88" y="1567550"/>
            <a:ext cx="8016325" cy="27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Сторінка зміни інформації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75" y="1209350"/>
            <a:ext cx="799087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Адмін панель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75" y="1146625"/>
            <a:ext cx="809178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