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6" r:id="rId4"/>
    <p:sldId id="267" r:id="rId5"/>
    <p:sldId id="271" r:id="rId6"/>
    <p:sldId id="272" r:id="rId7"/>
    <p:sldId id="273" r:id="rId8"/>
    <p:sldId id="274" r:id="rId9"/>
    <p:sldId id="275" r:id="rId10"/>
    <p:sldId id="285" r:id="rId11"/>
    <p:sldId id="277" r:id="rId12"/>
    <p:sldId id="279" r:id="rId13"/>
    <p:sldId id="263" r:id="rId14"/>
    <p:sldId id="265" r:id="rId15"/>
    <p:sldId id="264" r:id="rId16"/>
    <p:sldId id="266" r:id="rId17"/>
    <p:sldId id="270" r:id="rId18"/>
    <p:sldId id="269" r:id="rId19"/>
    <p:sldId id="260" r:id="rId20"/>
    <p:sldId id="262" r:id="rId21"/>
    <p:sldId id="278" r:id="rId22"/>
    <p:sldId id="283" r:id="rId23"/>
    <p:sldId id="261" r:id="rId24"/>
    <p:sldId id="28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6EDA22-11A0-4EF7-A232-FE899D8960AD}" v="66" dt="2019-06-27T10:29:00.7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 Barel" userId="6abd5891-6525-4965-97de-ad73d8684df9" providerId="ADAL" clId="{566EDA22-11A0-4EF7-A232-FE899D8960AD}"/>
    <pc:docChg chg="undo custSel mod addSld delSld modSld sldOrd">
      <pc:chgData name="Emil Barel" userId="6abd5891-6525-4965-97de-ad73d8684df9" providerId="ADAL" clId="{566EDA22-11A0-4EF7-A232-FE899D8960AD}" dt="2019-06-27T10:33:24.229" v="5058" actId="20577"/>
      <pc:docMkLst>
        <pc:docMk/>
      </pc:docMkLst>
      <pc:sldChg chg="modSp">
        <pc:chgData name="Emil Barel" userId="6abd5891-6525-4965-97de-ad73d8684df9" providerId="ADAL" clId="{566EDA22-11A0-4EF7-A232-FE899D8960AD}" dt="2019-06-25T16:08:14.267" v="1" actId="20577"/>
        <pc:sldMkLst>
          <pc:docMk/>
          <pc:sldMk cId="3618398029" sldId="256"/>
        </pc:sldMkLst>
        <pc:spChg chg="mod">
          <ac:chgData name="Emil Barel" userId="6abd5891-6525-4965-97de-ad73d8684df9" providerId="ADAL" clId="{566EDA22-11A0-4EF7-A232-FE899D8960AD}" dt="2019-06-25T16:08:14.267" v="1" actId="20577"/>
          <ac:spMkLst>
            <pc:docMk/>
            <pc:sldMk cId="3618398029" sldId="256"/>
            <ac:spMk id="3" creationId="{816900EE-6B0F-4F96-B573-64939A89F146}"/>
          </ac:spMkLst>
        </pc:spChg>
      </pc:sldChg>
      <pc:sldChg chg="modSp">
        <pc:chgData name="Emil Barel" userId="6abd5891-6525-4965-97de-ad73d8684df9" providerId="ADAL" clId="{566EDA22-11A0-4EF7-A232-FE899D8960AD}" dt="2019-06-25T16:21:11.597" v="792" actId="20577"/>
        <pc:sldMkLst>
          <pc:docMk/>
          <pc:sldMk cId="475661399" sldId="257"/>
        </pc:sldMkLst>
        <pc:spChg chg="mod">
          <ac:chgData name="Emil Barel" userId="6abd5891-6525-4965-97de-ad73d8684df9" providerId="ADAL" clId="{566EDA22-11A0-4EF7-A232-FE899D8960AD}" dt="2019-06-25T16:21:11.597" v="792" actId="20577"/>
          <ac:spMkLst>
            <pc:docMk/>
            <pc:sldMk cId="475661399" sldId="257"/>
            <ac:spMk id="3" creationId="{F4EFCB8C-963E-4313-820A-A5C3473CEAF8}"/>
          </ac:spMkLst>
        </pc:spChg>
      </pc:sldChg>
      <pc:sldChg chg="modSp">
        <pc:chgData name="Emil Barel" userId="6abd5891-6525-4965-97de-ad73d8684df9" providerId="ADAL" clId="{566EDA22-11A0-4EF7-A232-FE899D8960AD}" dt="2019-06-25T17:09:53.862" v="2564" actId="20577"/>
        <pc:sldMkLst>
          <pc:docMk/>
          <pc:sldMk cId="1894060982" sldId="260"/>
        </pc:sldMkLst>
        <pc:spChg chg="mod">
          <ac:chgData name="Emil Barel" userId="6abd5891-6525-4965-97de-ad73d8684df9" providerId="ADAL" clId="{566EDA22-11A0-4EF7-A232-FE899D8960AD}" dt="2019-06-25T17:09:53.862" v="2564" actId="20577"/>
          <ac:spMkLst>
            <pc:docMk/>
            <pc:sldMk cId="1894060982" sldId="260"/>
            <ac:spMk id="5" creationId="{875B6417-CA55-4363-8097-2D9933443D41}"/>
          </ac:spMkLst>
        </pc:spChg>
      </pc:sldChg>
      <pc:sldChg chg="modSp">
        <pc:chgData name="Emil Barel" userId="6abd5891-6525-4965-97de-ad73d8684df9" providerId="ADAL" clId="{566EDA22-11A0-4EF7-A232-FE899D8960AD}" dt="2019-06-27T10:33:24.229" v="5058" actId="20577"/>
        <pc:sldMkLst>
          <pc:docMk/>
          <pc:sldMk cId="548834623" sldId="261"/>
        </pc:sldMkLst>
        <pc:spChg chg="mod">
          <ac:chgData name="Emil Barel" userId="6abd5891-6525-4965-97de-ad73d8684df9" providerId="ADAL" clId="{566EDA22-11A0-4EF7-A232-FE899D8960AD}" dt="2019-06-27T10:33:24.229" v="5058" actId="20577"/>
          <ac:spMkLst>
            <pc:docMk/>
            <pc:sldMk cId="548834623" sldId="261"/>
            <ac:spMk id="2" creationId="{933E2124-5D33-4086-84B2-5FB7CEA47D31}"/>
          </ac:spMkLst>
        </pc:spChg>
      </pc:sldChg>
      <pc:sldChg chg="modSp">
        <pc:chgData name="Emil Barel" userId="6abd5891-6525-4965-97de-ad73d8684df9" providerId="ADAL" clId="{566EDA22-11A0-4EF7-A232-FE899D8960AD}" dt="2019-06-25T17:05:10.141" v="2498" actId="20577"/>
        <pc:sldMkLst>
          <pc:docMk/>
          <pc:sldMk cId="116650673" sldId="262"/>
        </pc:sldMkLst>
        <pc:spChg chg="mod">
          <ac:chgData name="Emil Barel" userId="6abd5891-6525-4965-97de-ad73d8684df9" providerId="ADAL" clId="{566EDA22-11A0-4EF7-A232-FE899D8960AD}" dt="2019-06-25T17:05:10.141" v="2498" actId="20577"/>
          <ac:spMkLst>
            <pc:docMk/>
            <pc:sldMk cId="116650673" sldId="262"/>
            <ac:spMk id="3" creationId="{3C468579-B5DB-4BE0-9CF7-8A657793E01A}"/>
          </ac:spMkLst>
        </pc:spChg>
      </pc:sldChg>
      <pc:sldChg chg="modSp add">
        <pc:chgData name="Emil Barel" userId="6abd5891-6525-4965-97de-ad73d8684df9" providerId="ADAL" clId="{566EDA22-11A0-4EF7-A232-FE899D8960AD}" dt="2019-06-25T17:08:23.799" v="2551" actId="20577"/>
        <pc:sldMkLst>
          <pc:docMk/>
          <pc:sldMk cId="1038982975" sldId="263"/>
        </pc:sldMkLst>
        <pc:spChg chg="mod">
          <ac:chgData name="Emil Barel" userId="6abd5891-6525-4965-97de-ad73d8684df9" providerId="ADAL" clId="{566EDA22-11A0-4EF7-A232-FE899D8960AD}" dt="2019-06-25T16:11:51.098" v="133" actId="20577"/>
          <ac:spMkLst>
            <pc:docMk/>
            <pc:sldMk cId="1038982975" sldId="263"/>
            <ac:spMk id="2" creationId="{D1F07CDD-DB7B-48F7-8C70-8523D526080B}"/>
          </ac:spMkLst>
        </pc:spChg>
        <pc:spChg chg="mod">
          <ac:chgData name="Emil Barel" userId="6abd5891-6525-4965-97de-ad73d8684df9" providerId="ADAL" clId="{566EDA22-11A0-4EF7-A232-FE899D8960AD}" dt="2019-06-25T17:08:23.799" v="2551" actId="20577"/>
          <ac:spMkLst>
            <pc:docMk/>
            <pc:sldMk cId="1038982975" sldId="263"/>
            <ac:spMk id="3" creationId="{01CFB8E8-59A8-4DF2-B915-A931CB17A7B2}"/>
          </ac:spMkLst>
        </pc:spChg>
      </pc:sldChg>
      <pc:sldChg chg="modSp add">
        <pc:chgData name="Emil Barel" userId="6abd5891-6525-4965-97de-ad73d8684df9" providerId="ADAL" clId="{566EDA22-11A0-4EF7-A232-FE899D8960AD}" dt="2019-06-25T16:25:06.006" v="1163" actId="1076"/>
        <pc:sldMkLst>
          <pc:docMk/>
          <pc:sldMk cId="1089901531" sldId="264"/>
        </pc:sldMkLst>
        <pc:spChg chg="mod">
          <ac:chgData name="Emil Barel" userId="6abd5891-6525-4965-97de-ad73d8684df9" providerId="ADAL" clId="{566EDA22-11A0-4EF7-A232-FE899D8960AD}" dt="2019-06-25T16:25:06.006" v="1163" actId="1076"/>
          <ac:spMkLst>
            <pc:docMk/>
            <pc:sldMk cId="1089901531" sldId="264"/>
            <ac:spMk id="2" creationId="{ED3815AD-575B-437E-B6C6-71E6094EBD88}"/>
          </ac:spMkLst>
        </pc:spChg>
        <pc:spChg chg="mod">
          <ac:chgData name="Emil Barel" userId="6abd5891-6525-4965-97de-ad73d8684df9" providerId="ADAL" clId="{566EDA22-11A0-4EF7-A232-FE899D8960AD}" dt="2019-06-25T16:24:44.927" v="1158" actId="20577"/>
          <ac:spMkLst>
            <pc:docMk/>
            <pc:sldMk cId="1089901531" sldId="264"/>
            <ac:spMk id="3" creationId="{ED597B51-39FB-4C01-B06C-AC9452827326}"/>
          </ac:spMkLst>
        </pc:spChg>
      </pc:sldChg>
      <pc:sldChg chg="addSp delSp modSp add mod setBg">
        <pc:chgData name="Emil Barel" userId="6abd5891-6525-4965-97de-ad73d8684df9" providerId="ADAL" clId="{566EDA22-11A0-4EF7-A232-FE899D8960AD}" dt="2019-06-25T16:35:11.742" v="1490" actId="20577"/>
        <pc:sldMkLst>
          <pc:docMk/>
          <pc:sldMk cId="2171420230" sldId="265"/>
        </pc:sldMkLst>
        <pc:spChg chg="mod">
          <ac:chgData name="Emil Barel" userId="6abd5891-6525-4965-97de-ad73d8684df9" providerId="ADAL" clId="{566EDA22-11A0-4EF7-A232-FE899D8960AD}" dt="2019-06-25T16:35:11.742" v="1490" actId="20577"/>
          <ac:spMkLst>
            <pc:docMk/>
            <pc:sldMk cId="2171420230" sldId="265"/>
            <ac:spMk id="2" creationId="{F53770E7-D27E-4E47-B90A-17134D5B5B79}"/>
          </ac:spMkLst>
        </pc:spChg>
        <pc:spChg chg="add del mod">
          <ac:chgData name="Emil Barel" userId="6abd5891-6525-4965-97de-ad73d8684df9" providerId="ADAL" clId="{566EDA22-11A0-4EF7-A232-FE899D8960AD}" dt="2019-06-25T16:34:37.347" v="1464"/>
          <ac:spMkLst>
            <pc:docMk/>
            <pc:sldMk cId="2171420230" sldId="265"/>
            <ac:spMk id="3" creationId="{3EB6DFFB-6380-437A-AAED-95B85A6166EC}"/>
          </ac:spMkLst>
        </pc:spChg>
        <pc:spChg chg="add del">
          <ac:chgData name="Emil Barel" userId="6abd5891-6525-4965-97de-ad73d8684df9" providerId="ADAL" clId="{566EDA22-11A0-4EF7-A232-FE899D8960AD}" dt="2019-06-25T16:34:22.111" v="1444" actId="26606"/>
          <ac:spMkLst>
            <pc:docMk/>
            <pc:sldMk cId="2171420230" sldId="265"/>
            <ac:spMk id="9" creationId="{823AC064-BC96-4F32-8AE1-B2FD38754823}"/>
          </ac:spMkLst>
        </pc:spChg>
        <pc:spChg chg="add del">
          <ac:chgData name="Emil Barel" userId="6abd5891-6525-4965-97de-ad73d8684df9" providerId="ADAL" clId="{566EDA22-11A0-4EF7-A232-FE899D8960AD}" dt="2019-06-25T16:34:23.236" v="1448" actId="26606"/>
          <ac:spMkLst>
            <pc:docMk/>
            <pc:sldMk cId="2171420230" sldId="265"/>
            <ac:spMk id="12" creationId="{42A5316D-ED2F-4F89-B4B4-8D9240B1A348}"/>
          </ac:spMkLst>
        </pc:spChg>
        <pc:spChg chg="add del">
          <ac:chgData name="Emil Barel" userId="6abd5891-6525-4965-97de-ad73d8684df9" providerId="ADAL" clId="{566EDA22-11A0-4EF7-A232-FE899D8960AD}" dt="2019-06-25T16:34:22.549" v="1446" actId="26606"/>
          <ac:spMkLst>
            <pc:docMk/>
            <pc:sldMk cId="2171420230" sldId="265"/>
            <ac:spMk id="13" creationId="{A4AC5506-6312-4701-8D3C-40187889A947}"/>
          </ac:spMkLst>
        </pc:spChg>
        <pc:spChg chg="add del">
          <ac:chgData name="Emil Barel" userId="6abd5891-6525-4965-97de-ad73d8684df9" providerId="ADAL" clId="{566EDA22-11A0-4EF7-A232-FE899D8960AD}" dt="2019-06-25T16:34:26.313" v="1450" actId="26606"/>
          <ac:spMkLst>
            <pc:docMk/>
            <pc:sldMk cId="2171420230" sldId="265"/>
            <ac:spMk id="14" creationId="{569C1A01-6FB5-43CE-ADCC-936728ACAC0D}"/>
          </ac:spMkLst>
        </pc:spChg>
        <pc:spChg chg="add del">
          <ac:chgData name="Emil Barel" userId="6abd5891-6525-4965-97de-ad73d8684df9" providerId="ADAL" clId="{566EDA22-11A0-4EF7-A232-FE899D8960AD}" dt="2019-06-25T16:34:23.236" v="1448" actId="26606"/>
          <ac:spMkLst>
            <pc:docMk/>
            <pc:sldMk cId="2171420230" sldId="265"/>
            <ac:spMk id="15" creationId="{85C16053-EC42-4FA4-8FE7-C2A3A942FC7F}"/>
          </ac:spMkLst>
        </pc:spChg>
        <pc:spChg chg="add del">
          <ac:chgData name="Emil Barel" userId="6abd5891-6525-4965-97de-ad73d8684df9" providerId="ADAL" clId="{566EDA22-11A0-4EF7-A232-FE899D8960AD}" dt="2019-06-25T16:34:26.313" v="1450" actId="26606"/>
          <ac:spMkLst>
            <pc:docMk/>
            <pc:sldMk cId="2171420230" sldId="265"/>
            <ac:spMk id="19" creationId="{742C6532-2BDC-4A45-9191-C44C7EC5AB28}"/>
          </ac:spMkLst>
        </pc:spChg>
        <pc:spChg chg="add del">
          <ac:chgData name="Emil Barel" userId="6abd5891-6525-4965-97de-ad73d8684df9" providerId="ADAL" clId="{566EDA22-11A0-4EF7-A232-FE899D8960AD}" dt="2019-06-25T16:34:27.768" v="1452" actId="26606"/>
          <ac:spMkLst>
            <pc:docMk/>
            <pc:sldMk cId="2171420230" sldId="265"/>
            <ac:spMk id="21" creationId="{4B9F28D6-19C5-44EB-89CE-6DFB367E8691}"/>
          </ac:spMkLst>
        </pc:spChg>
        <pc:spChg chg="add del">
          <ac:chgData name="Emil Barel" userId="6abd5891-6525-4965-97de-ad73d8684df9" providerId="ADAL" clId="{566EDA22-11A0-4EF7-A232-FE899D8960AD}" dt="2019-06-25T16:34:28.590" v="1454" actId="26606"/>
          <ac:spMkLst>
            <pc:docMk/>
            <pc:sldMk cId="2171420230" sldId="265"/>
            <ac:spMk id="24" creationId="{73DE2CFE-42F2-48F0-8706-5264E012B10C}"/>
          </ac:spMkLst>
        </pc:spChg>
        <pc:spChg chg="add del">
          <ac:chgData name="Emil Barel" userId="6abd5891-6525-4965-97de-ad73d8684df9" providerId="ADAL" clId="{566EDA22-11A0-4EF7-A232-FE899D8960AD}" dt="2019-06-25T16:34:28.590" v="1454" actId="26606"/>
          <ac:spMkLst>
            <pc:docMk/>
            <pc:sldMk cId="2171420230" sldId="265"/>
            <ac:spMk id="25" creationId="{EE0212B5-63EE-487B-BBAE-0AA472B6B62C}"/>
          </ac:spMkLst>
        </pc:spChg>
        <pc:spChg chg="add del">
          <ac:chgData name="Emil Barel" userId="6abd5891-6525-4965-97de-ad73d8684df9" providerId="ADAL" clId="{566EDA22-11A0-4EF7-A232-FE899D8960AD}" dt="2019-06-25T16:34:29.236" v="1456" actId="26606"/>
          <ac:spMkLst>
            <pc:docMk/>
            <pc:sldMk cId="2171420230" sldId="265"/>
            <ac:spMk id="28" creationId="{867D4867-5BA7-4462-B2F6-A23F4A622AA7}"/>
          </ac:spMkLst>
        </pc:spChg>
        <pc:spChg chg="add del">
          <ac:chgData name="Emil Barel" userId="6abd5891-6525-4965-97de-ad73d8684df9" providerId="ADAL" clId="{566EDA22-11A0-4EF7-A232-FE899D8960AD}" dt="2019-06-25T16:34:29.236" v="1456" actId="26606"/>
          <ac:spMkLst>
            <pc:docMk/>
            <pc:sldMk cId="2171420230" sldId="265"/>
            <ac:spMk id="29" creationId="{568A51DA-E874-405C-AC61-89164329DD52}"/>
          </ac:spMkLst>
        </pc:spChg>
        <pc:spChg chg="add del">
          <ac:chgData name="Emil Barel" userId="6abd5891-6525-4965-97de-ad73d8684df9" providerId="ADAL" clId="{566EDA22-11A0-4EF7-A232-FE899D8960AD}" dt="2019-06-25T16:34:29.811" v="1458" actId="26606"/>
          <ac:spMkLst>
            <pc:docMk/>
            <pc:sldMk cId="2171420230" sldId="265"/>
            <ac:spMk id="33" creationId="{51947A62-2512-450E-BB56-ACAAFC51946F}"/>
          </ac:spMkLst>
        </pc:spChg>
        <pc:spChg chg="add del">
          <ac:chgData name="Emil Barel" userId="6abd5891-6525-4965-97de-ad73d8684df9" providerId="ADAL" clId="{566EDA22-11A0-4EF7-A232-FE899D8960AD}" dt="2019-06-25T16:34:35.362" v="1462" actId="26606"/>
          <ac:spMkLst>
            <pc:docMk/>
            <pc:sldMk cId="2171420230" sldId="265"/>
            <ac:spMk id="35" creationId="{4B9F28D6-19C5-44EB-89CE-6DFB367E8691}"/>
          </ac:spMkLst>
        </pc:spChg>
        <pc:picChg chg="add del mod">
          <ac:chgData name="Emil Barel" userId="6abd5891-6525-4965-97de-ad73d8684df9" providerId="ADAL" clId="{566EDA22-11A0-4EF7-A232-FE899D8960AD}" dt="2019-06-25T16:34:37.347" v="1464"/>
          <ac:picMkLst>
            <pc:docMk/>
            <pc:sldMk cId="2171420230" sldId="265"/>
            <ac:picMk id="4" creationId="{2C1EF8DE-2C02-439A-BCE8-C848F59903E4}"/>
          </ac:picMkLst>
        </pc:picChg>
        <pc:picChg chg="add del">
          <ac:chgData name="Emil Barel" userId="6abd5891-6525-4965-97de-ad73d8684df9" providerId="ADAL" clId="{566EDA22-11A0-4EF7-A232-FE899D8960AD}" dt="2019-06-25T16:34:23.236" v="1448" actId="26606"/>
          <ac:picMkLst>
            <pc:docMk/>
            <pc:sldMk cId="2171420230" sldId="265"/>
            <ac:picMk id="7" creationId="{2C1EF8DE-2C02-439A-BCE8-C848F59903E4}"/>
          </ac:picMkLst>
        </pc:picChg>
        <pc:picChg chg="add del">
          <ac:chgData name="Emil Barel" userId="6abd5891-6525-4965-97de-ad73d8684df9" providerId="ADAL" clId="{566EDA22-11A0-4EF7-A232-FE899D8960AD}" dt="2019-06-25T16:34:26.313" v="1450" actId="26606"/>
          <ac:picMkLst>
            <pc:docMk/>
            <pc:sldMk cId="2171420230" sldId="265"/>
            <ac:picMk id="17" creationId="{2C1EF8DE-2C02-439A-BCE8-C848F59903E4}"/>
          </ac:picMkLst>
        </pc:picChg>
        <pc:picChg chg="add del">
          <ac:chgData name="Emil Barel" userId="6abd5891-6525-4965-97de-ad73d8684df9" providerId="ADAL" clId="{566EDA22-11A0-4EF7-A232-FE899D8960AD}" dt="2019-06-25T16:34:26.313" v="1450" actId="26606"/>
          <ac:picMkLst>
            <pc:docMk/>
            <pc:sldMk cId="2171420230" sldId="265"/>
            <ac:picMk id="18" creationId="{EE09A529-E47C-4634-BB98-0A9526C372B4}"/>
          </ac:picMkLst>
        </pc:picChg>
        <pc:picChg chg="add del">
          <ac:chgData name="Emil Barel" userId="6abd5891-6525-4965-97de-ad73d8684df9" providerId="ADAL" clId="{566EDA22-11A0-4EF7-A232-FE899D8960AD}" dt="2019-06-25T16:34:27.768" v="1452" actId="26606"/>
          <ac:picMkLst>
            <pc:docMk/>
            <pc:sldMk cId="2171420230" sldId="265"/>
            <ac:picMk id="22" creationId="{2C1EF8DE-2C02-439A-BCE8-C848F59903E4}"/>
          </ac:picMkLst>
        </pc:picChg>
        <pc:picChg chg="add del">
          <ac:chgData name="Emil Barel" userId="6abd5891-6525-4965-97de-ad73d8684df9" providerId="ADAL" clId="{566EDA22-11A0-4EF7-A232-FE899D8960AD}" dt="2019-06-25T16:34:28.590" v="1454" actId="26606"/>
          <ac:picMkLst>
            <pc:docMk/>
            <pc:sldMk cId="2171420230" sldId="265"/>
            <ac:picMk id="26" creationId="{2C1EF8DE-2C02-439A-BCE8-C848F59903E4}"/>
          </ac:picMkLst>
        </pc:picChg>
        <pc:picChg chg="add del">
          <ac:chgData name="Emil Barel" userId="6abd5891-6525-4965-97de-ad73d8684df9" providerId="ADAL" clId="{566EDA22-11A0-4EF7-A232-FE899D8960AD}" dt="2019-06-25T16:34:29.236" v="1456" actId="26606"/>
          <ac:picMkLst>
            <pc:docMk/>
            <pc:sldMk cId="2171420230" sldId="265"/>
            <ac:picMk id="30" creationId="{2C1EF8DE-2C02-439A-BCE8-C848F59903E4}"/>
          </ac:picMkLst>
        </pc:picChg>
        <pc:picChg chg="add del">
          <ac:chgData name="Emil Barel" userId="6abd5891-6525-4965-97de-ad73d8684df9" providerId="ADAL" clId="{566EDA22-11A0-4EF7-A232-FE899D8960AD}" dt="2019-06-25T16:34:29.811" v="1458" actId="26606"/>
          <ac:picMkLst>
            <pc:docMk/>
            <pc:sldMk cId="2171420230" sldId="265"/>
            <ac:picMk id="32" creationId="{2C1EF8DE-2C02-439A-BCE8-C848F59903E4}"/>
          </ac:picMkLst>
        </pc:picChg>
        <pc:picChg chg="add del mod">
          <ac:chgData name="Emil Barel" userId="6abd5891-6525-4965-97de-ad73d8684df9" providerId="ADAL" clId="{566EDA22-11A0-4EF7-A232-FE899D8960AD}" dt="2019-06-25T16:34:35.362" v="1462" actId="26606"/>
          <ac:picMkLst>
            <pc:docMk/>
            <pc:sldMk cId="2171420230" sldId="265"/>
            <ac:picMk id="36" creationId="{2C1EF8DE-2C02-439A-BCE8-C848F59903E4}"/>
          </ac:picMkLst>
        </pc:picChg>
        <pc:cxnChg chg="add del">
          <ac:chgData name="Emil Barel" userId="6abd5891-6525-4965-97de-ad73d8684df9" providerId="ADAL" clId="{566EDA22-11A0-4EF7-A232-FE899D8960AD}" dt="2019-06-25T16:34:22.111" v="1444" actId="26606"/>
          <ac:cxnSpMkLst>
            <pc:docMk/>
            <pc:sldMk cId="2171420230" sldId="265"/>
            <ac:cxnSpMk id="11" creationId="{7E7C77BC-7138-40B1-A15B-20F57A494629}"/>
          </ac:cxnSpMkLst>
        </pc:cxnChg>
      </pc:sldChg>
      <pc:sldChg chg="addSp delSp modSp add">
        <pc:chgData name="Emil Barel" userId="6abd5891-6525-4965-97de-ad73d8684df9" providerId="ADAL" clId="{566EDA22-11A0-4EF7-A232-FE899D8960AD}" dt="2019-06-25T16:35:21.660" v="1493"/>
        <pc:sldMkLst>
          <pc:docMk/>
          <pc:sldMk cId="2050003062" sldId="266"/>
        </pc:sldMkLst>
        <pc:spChg chg="mod">
          <ac:chgData name="Emil Barel" userId="6abd5891-6525-4965-97de-ad73d8684df9" providerId="ADAL" clId="{566EDA22-11A0-4EF7-A232-FE899D8960AD}" dt="2019-06-25T16:35:21.660" v="1493"/>
          <ac:spMkLst>
            <pc:docMk/>
            <pc:sldMk cId="2050003062" sldId="266"/>
            <ac:spMk id="2" creationId="{EA93419D-0D61-4BDB-B1DA-4C61B849434A}"/>
          </ac:spMkLst>
        </pc:spChg>
        <pc:spChg chg="del mod">
          <ac:chgData name="Emil Barel" userId="6abd5891-6525-4965-97de-ad73d8684df9" providerId="ADAL" clId="{566EDA22-11A0-4EF7-A232-FE899D8960AD}" dt="2019-06-25T16:34:55.407" v="1465"/>
          <ac:spMkLst>
            <pc:docMk/>
            <pc:sldMk cId="2050003062" sldId="266"/>
            <ac:spMk id="3" creationId="{8486A285-D8EE-48A9-B9FB-46C26E1C89C1}"/>
          </ac:spMkLst>
        </pc:spChg>
        <pc:picChg chg="add mod">
          <ac:chgData name="Emil Barel" userId="6abd5891-6525-4965-97de-ad73d8684df9" providerId="ADAL" clId="{566EDA22-11A0-4EF7-A232-FE899D8960AD}" dt="2019-06-25T16:34:55.407" v="1465"/>
          <ac:picMkLst>
            <pc:docMk/>
            <pc:sldMk cId="2050003062" sldId="266"/>
            <ac:picMk id="4" creationId="{7B6AE214-C5F5-4F7D-BFCC-0D3AFDF8C56D}"/>
          </ac:picMkLst>
        </pc:picChg>
      </pc:sldChg>
      <pc:sldChg chg="addSp delSp modSp add mod ord setBg">
        <pc:chgData name="Emil Barel" userId="6abd5891-6525-4965-97de-ad73d8684df9" providerId="ADAL" clId="{566EDA22-11A0-4EF7-A232-FE899D8960AD}" dt="2019-06-25T17:07:10.646" v="2536" actId="26606"/>
        <pc:sldMkLst>
          <pc:docMk/>
          <pc:sldMk cId="3779570541" sldId="267"/>
        </pc:sldMkLst>
        <pc:spChg chg="mod">
          <ac:chgData name="Emil Barel" userId="6abd5891-6525-4965-97de-ad73d8684df9" providerId="ADAL" clId="{566EDA22-11A0-4EF7-A232-FE899D8960AD}" dt="2019-06-25T17:07:10.646" v="2536" actId="26606"/>
          <ac:spMkLst>
            <pc:docMk/>
            <pc:sldMk cId="3779570541" sldId="267"/>
            <ac:spMk id="2" creationId="{BD1EEB81-54B3-46E3-8577-22ABD022D764}"/>
          </ac:spMkLst>
        </pc:spChg>
        <pc:spChg chg="add del mod">
          <ac:chgData name="Emil Barel" userId="6abd5891-6525-4965-97de-ad73d8684df9" providerId="ADAL" clId="{566EDA22-11A0-4EF7-A232-FE899D8960AD}" dt="2019-06-25T17:07:10.646" v="2536" actId="26606"/>
          <ac:spMkLst>
            <pc:docMk/>
            <pc:sldMk cId="3779570541" sldId="267"/>
            <ac:spMk id="3" creationId="{2DAE2BC2-96FA-4E79-AFD6-A144B4455130}"/>
          </ac:spMkLst>
        </pc:spChg>
        <pc:graphicFrameChg chg="add del">
          <ac:chgData name="Emil Barel" userId="6abd5891-6525-4965-97de-ad73d8684df9" providerId="ADAL" clId="{566EDA22-11A0-4EF7-A232-FE899D8960AD}" dt="2019-06-25T17:06:56.710" v="2534" actId="26606"/>
          <ac:graphicFrameMkLst>
            <pc:docMk/>
            <pc:sldMk cId="3779570541" sldId="267"/>
            <ac:graphicFrameMk id="5" creationId="{78E71073-124B-4C86-A4AF-425332C4CD9C}"/>
          </ac:graphicFrameMkLst>
        </pc:graphicFrameChg>
        <pc:graphicFrameChg chg="add del">
          <ac:chgData name="Emil Barel" userId="6abd5891-6525-4965-97de-ad73d8684df9" providerId="ADAL" clId="{566EDA22-11A0-4EF7-A232-FE899D8960AD}" dt="2019-06-25T17:07:10.646" v="2536" actId="26606"/>
          <ac:graphicFrameMkLst>
            <pc:docMk/>
            <pc:sldMk cId="3779570541" sldId="267"/>
            <ac:graphicFrameMk id="6" creationId="{86375A36-F42A-47DF-A2E0-BC2827B8C2C6}"/>
          </ac:graphicFrameMkLst>
        </pc:graphicFrameChg>
      </pc:sldChg>
      <pc:sldChg chg="addSp delSp modSp add ord">
        <pc:chgData name="Emil Barel" userId="6abd5891-6525-4965-97de-ad73d8684df9" providerId="ADAL" clId="{566EDA22-11A0-4EF7-A232-FE899D8960AD}" dt="2019-06-25T16:43:20.323" v="1923" actId="1076"/>
        <pc:sldMkLst>
          <pc:docMk/>
          <pc:sldMk cId="2531464668" sldId="269"/>
        </pc:sldMkLst>
        <pc:spChg chg="mod">
          <ac:chgData name="Emil Barel" userId="6abd5891-6525-4965-97de-ad73d8684df9" providerId="ADAL" clId="{566EDA22-11A0-4EF7-A232-FE899D8960AD}" dt="2019-06-25T16:41:52.307" v="1896" actId="20577"/>
          <ac:spMkLst>
            <pc:docMk/>
            <pc:sldMk cId="2531464668" sldId="269"/>
            <ac:spMk id="2" creationId="{13FB8972-2F69-4E87-9930-1ABBFEFADEB3}"/>
          </ac:spMkLst>
        </pc:spChg>
        <pc:spChg chg="del">
          <ac:chgData name="Emil Barel" userId="6abd5891-6525-4965-97de-ad73d8684df9" providerId="ADAL" clId="{566EDA22-11A0-4EF7-A232-FE899D8960AD}" dt="2019-06-25T16:41:03.776" v="1884"/>
          <ac:spMkLst>
            <pc:docMk/>
            <pc:sldMk cId="2531464668" sldId="269"/>
            <ac:spMk id="3" creationId="{D0A7D8C7-6A91-4A2D-A4CA-0778019E5BAE}"/>
          </ac:spMkLst>
        </pc:spChg>
        <pc:picChg chg="add mod">
          <ac:chgData name="Emil Barel" userId="6abd5891-6525-4965-97de-ad73d8684df9" providerId="ADAL" clId="{566EDA22-11A0-4EF7-A232-FE899D8960AD}" dt="2019-06-25T16:41:34.894" v="1892" actId="1076"/>
          <ac:picMkLst>
            <pc:docMk/>
            <pc:sldMk cId="2531464668" sldId="269"/>
            <ac:picMk id="4" creationId="{C2724A16-21E8-4D7D-95FE-1C1E30D9F5F4}"/>
          </ac:picMkLst>
        </pc:picChg>
        <pc:picChg chg="add del mod">
          <ac:chgData name="Emil Barel" userId="6abd5891-6525-4965-97de-ad73d8684df9" providerId="ADAL" clId="{566EDA22-11A0-4EF7-A232-FE899D8960AD}" dt="2019-06-25T16:42:58.005" v="1918" actId="478"/>
          <ac:picMkLst>
            <pc:docMk/>
            <pc:sldMk cId="2531464668" sldId="269"/>
            <ac:picMk id="5" creationId="{C6CD4062-CE67-4718-A43B-1956894D187B}"/>
          </ac:picMkLst>
        </pc:picChg>
        <pc:picChg chg="add mod">
          <ac:chgData name="Emil Barel" userId="6abd5891-6525-4965-97de-ad73d8684df9" providerId="ADAL" clId="{566EDA22-11A0-4EF7-A232-FE899D8960AD}" dt="2019-06-25T16:43:20.323" v="1923" actId="1076"/>
          <ac:picMkLst>
            <pc:docMk/>
            <pc:sldMk cId="2531464668" sldId="269"/>
            <ac:picMk id="6" creationId="{CC0A842B-DACE-470C-B76C-38D14E9AE2A2}"/>
          </ac:picMkLst>
        </pc:picChg>
      </pc:sldChg>
      <pc:sldChg chg="modSp add">
        <pc:chgData name="Emil Barel" userId="6abd5891-6525-4965-97de-ad73d8684df9" providerId="ADAL" clId="{566EDA22-11A0-4EF7-A232-FE899D8960AD}" dt="2019-06-25T17:09:02.478" v="2558" actId="20577"/>
        <pc:sldMkLst>
          <pc:docMk/>
          <pc:sldMk cId="3117572423" sldId="270"/>
        </pc:sldMkLst>
        <pc:spChg chg="mod">
          <ac:chgData name="Emil Barel" userId="6abd5891-6525-4965-97de-ad73d8684df9" providerId="ADAL" clId="{566EDA22-11A0-4EF7-A232-FE899D8960AD}" dt="2019-06-25T16:42:44.622" v="1914" actId="20577"/>
          <ac:spMkLst>
            <pc:docMk/>
            <pc:sldMk cId="3117572423" sldId="270"/>
            <ac:spMk id="2" creationId="{60ABE0FB-27BB-4BA0-A5B6-61C6C329F69C}"/>
          </ac:spMkLst>
        </pc:spChg>
        <pc:spChg chg="mod">
          <ac:chgData name="Emil Barel" userId="6abd5891-6525-4965-97de-ad73d8684df9" providerId="ADAL" clId="{566EDA22-11A0-4EF7-A232-FE899D8960AD}" dt="2019-06-25T17:09:02.478" v="2558" actId="20577"/>
          <ac:spMkLst>
            <pc:docMk/>
            <pc:sldMk cId="3117572423" sldId="270"/>
            <ac:spMk id="3" creationId="{3534C847-A5E6-46F0-8461-F2A18BCB84A5}"/>
          </ac:spMkLst>
        </pc:spChg>
      </pc:sldChg>
      <pc:sldChg chg="addSp delSp modSp add">
        <pc:chgData name="Emil Barel" userId="6abd5891-6525-4965-97de-ad73d8684df9" providerId="ADAL" clId="{566EDA22-11A0-4EF7-A232-FE899D8960AD}" dt="2019-06-25T16:46:23.906" v="1951"/>
        <pc:sldMkLst>
          <pc:docMk/>
          <pc:sldMk cId="573688502" sldId="271"/>
        </pc:sldMkLst>
        <pc:spChg chg="mod">
          <ac:chgData name="Emil Barel" userId="6abd5891-6525-4965-97de-ad73d8684df9" providerId="ADAL" clId="{566EDA22-11A0-4EF7-A232-FE899D8960AD}" dt="2019-06-25T16:46:23.906" v="1951"/>
          <ac:spMkLst>
            <pc:docMk/>
            <pc:sldMk cId="573688502" sldId="271"/>
            <ac:spMk id="2" creationId="{C9F10047-51D1-4EB5-962B-75313B779C6D}"/>
          </ac:spMkLst>
        </pc:spChg>
        <pc:spChg chg="del mod">
          <ac:chgData name="Emil Barel" userId="6abd5891-6525-4965-97de-ad73d8684df9" providerId="ADAL" clId="{566EDA22-11A0-4EF7-A232-FE899D8960AD}" dt="2019-06-25T16:46:17.308" v="1950"/>
          <ac:spMkLst>
            <pc:docMk/>
            <pc:sldMk cId="573688502" sldId="271"/>
            <ac:spMk id="3" creationId="{B12E3635-3E83-4CF4-A136-EF62046CD5C1}"/>
          </ac:spMkLst>
        </pc:spChg>
        <pc:picChg chg="add mod">
          <ac:chgData name="Emil Barel" userId="6abd5891-6525-4965-97de-ad73d8684df9" providerId="ADAL" clId="{566EDA22-11A0-4EF7-A232-FE899D8960AD}" dt="2019-06-25T16:46:17.308" v="1950"/>
          <ac:picMkLst>
            <pc:docMk/>
            <pc:sldMk cId="573688502" sldId="271"/>
            <ac:picMk id="4" creationId="{48D41724-93AF-476E-894C-890A76AA3FA8}"/>
          </ac:picMkLst>
        </pc:picChg>
      </pc:sldChg>
      <pc:sldChg chg="addSp modSp add">
        <pc:chgData name="Emil Barel" userId="6abd5891-6525-4965-97de-ad73d8684df9" providerId="ADAL" clId="{566EDA22-11A0-4EF7-A232-FE899D8960AD}" dt="2019-06-25T16:51:44.911" v="2232" actId="1076"/>
        <pc:sldMkLst>
          <pc:docMk/>
          <pc:sldMk cId="4018643431" sldId="272"/>
        </pc:sldMkLst>
        <pc:spChg chg="mod">
          <ac:chgData name="Emil Barel" userId="6abd5891-6525-4965-97de-ad73d8684df9" providerId="ADAL" clId="{566EDA22-11A0-4EF7-A232-FE899D8960AD}" dt="2019-06-25T16:46:57.011" v="1976" actId="20577"/>
          <ac:spMkLst>
            <pc:docMk/>
            <pc:sldMk cId="4018643431" sldId="272"/>
            <ac:spMk id="2" creationId="{EDD22B08-403E-41F4-BDBB-1D69B24D56FC}"/>
          </ac:spMkLst>
        </pc:spChg>
        <pc:spChg chg="mod">
          <ac:chgData name="Emil Barel" userId="6abd5891-6525-4965-97de-ad73d8684df9" providerId="ADAL" clId="{566EDA22-11A0-4EF7-A232-FE899D8960AD}" dt="2019-06-25T16:49:22.204" v="2107" actId="12"/>
          <ac:spMkLst>
            <pc:docMk/>
            <pc:sldMk cId="4018643431" sldId="272"/>
            <ac:spMk id="3" creationId="{8668F723-F970-48C0-818C-0F3348858540}"/>
          </ac:spMkLst>
        </pc:spChg>
        <pc:picChg chg="add mod">
          <ac:chgData name="Emil Barel" userId="6abd5891-6525-4965-97de-ad73d8684df9" providerId="ADAL" clId="{566EDA22-11A0-4EF7-A232-FE899D8960AD}" dt="2019-06-25T16:51:13.743" v="2229" actId="1076"/>
          <ac:picMkLst>
            <pc:docMk/>
            <pc:sldMk cId="4018643431" sldId="272"/>
            <ac:picMk id="4" creationId="{A2BD6633-3BC4-4406-BB7F-CA3B636E9DD1}"/>
          </ac:picMkLst>
        </pc:picChg>
        <pc:picChg chg="add mod">
          <ac:chgData name="Emil Barel" userId="6abd5891-6525-4965-97de-ad73d8684df9" providerId="ADAL" clId="{566EDA22-11A0-4EF7-A232-FE899D8960AD}" dt="2019-06-25T16:51:44.911" v="2232" actId="1076"/>
          <ac:picMkLst>
            <pc:docMk/>
            <pc:sldMk cId="4018643431" sldId="272"/>
            <ac:picMk id="5" creationId="{4DB723CB-DC28-45DF-92EC-75B1B7172B06}"/>
          </ac:picMkLst>
        </pc:picChg>
      </pc:sldChg>
      <pc:sldChg chg="addSp delSp modSp add">
        <pc:chgData name="Emil Barel" userId="6abd5891-6525-4965-97de-ad73d8684df9" providerId="ADAL" clId="{566EDA22-11A0-4EF7-A232-FE899D8960AD}" dt="2019-06-25T17:01:27.333" v="2300" actId="20577"/>
        <pc:sldMkLst>
          <pc:docMk/>
          <pc:sldMk cId="481073750" sldId="273"/>
        </pc:sldMkLst>
        <pc:spChg chg="mod">
          <ac:chgData name="Emil Barel" userId="6abd5891-6525-4965-97de-ad73d8684df9" providerId="ADAL" clId="{566EDA22-11A0-4EF7-A232-FE899D8960AD}" dt="2019-06-25T16:48:10.030" v="2067" actId="20577"/>
          <ac:spMkLst>
            <pc:docMk/>
            <pc:sldMk cId="481073750" sldId="273"/>
            <ac:spMk id="2" creationId="{69EA9E4C-1EF4-4DBA-9C51-BA406CBA3379}"/>
          </ac:spMkLst>
        </pc:spChg>
        <pc:spChg chg="mod">
          <ac:chgData name="Emil Barel" userId="6abd5891-6525-4965-97de-ad73d8684df9" providerId="ADAL" clId="{566EDA22-11A0-4EF7-A232-FE899D8960AD}" dt="2019-06-25T17:01:27.333" v="2300" actId="20577"/>
          <ac:spMkLst>
            <pc:docMk/>
            <pc:sldMk cId="481073750" sldId="273"/>
            <ac:spMk id="3" creationId="{FD64D4AF-AD2B-4DCC-9117-DEBC0125D752}"/>
          </ac:spMkLst>
        </pc:spChg>
        <pc:spChg chg="add del">
          <ac:chgData name="Emil Barel" userId="6abd5891-6525-4965-97de-ad73d8684df9" providerId="ADAL" clId="{566EDA22-11A0-4EF7-A232-FE899D8960AD}" dt="2019-06-25T16:48:15.579" v="2069"/>
          <ac:spMkLst>
            <pc:docMk/>
            <pc:sldMk cId="481073750" sldId="273"/>
            <ac:spMk id="4" creationId="{FE437929-F9B8-4E21-A41C-0F4B5EF57A39}"/>
          </ac:spMkLst>
        </pc:spChg>
        <pc:picChg chg="add mod">
          <ac:chgData name="Emil Barel" userId="6abd5891-6525-4965-97de-ad73d8684df9" providerId="ADAL" clId="{566EDA22-11A0-4EF7-A232-FE899D8960AD}" dt="2019-06-25T16:55:09.812" v="2274" actId="1076"/>
          <ac:picMkLst>
            <pc:docMk/>
            <pc:sldMk cId="481073750" sldId="273"/>
            <ac:picMk id="5" creationId="{BA403D14-81E3-4171-A85D-6D9647203F16}"/>
          </ac:picMkLst>
        </pc:picChg>
        <pc:picChg chg="add mod">
          <ac:chgData name="Emil Barel" userId="6abd5891-6525-4965-97de-ad73d8684df9" providerId="ADAL" clId="{566EDA22-11A0-4EF7-A232-FE899D8960AD}" dt="2019-06-25T16:56:52.687" v="2277" actId="1076"/>
          <ac:picMkLst>
            <pc:docMk/>
            <pc:sldMk cId="481073750" sldId="273"/>
            <ac:picMk id="6" creationId="{F9F88B71-3CD8-4793-B435-6EDD84BFE79D}"/>
          </ac:picMkLst>
        </pc:picChg>
        <pc:picChg chg="add del mod">
          <ac:chgData name="Emil Barel" userId="6abd5891-6525-4965-97de-ad73d8684df9" providerId="ADAL" clId="{566EDA22-11A0-4EF7-A232-FE899D8960AD}" dt="2019-06-25T16:58:58.772" v="2282" actId="478"/>
          <ac:picMkLst>
            <pc:docMk/>
            <pc:sldMk cId="481073750" sldId="273"/>
            <ac:picMk id="7" creationId="{4E5CE29B-6DD6-4966-AE34-DE1E8369D4A7}"/>
          </ac:picMkLst>
        </pc:picChg>
        <pc:picChg chg="add del mod">
          <ac:chgData name="Emil Barel" userId="6abd5891-6525-4965-97de-ad73d8684df9" providerId="ADAL" clId="{566EDA22-11A0-4EF7-A232-FE899D8960AD}" dt="2019-06-25T16:59:33.641" v="2289" actId="478"/>
          <ac:picMkLst>
            <pc:docMk/>
            <pc:sldMk cId="481073750" sldId="273"/>
            <ac:picMk id="8" creationId="{DF4AC4AF-46F0-4F34-836C-B5A5FBF2F2BB}"/>
          </ac:picMkLst>
        </pc:picChg>
        <pc:picChg chg="add mod">
          <ac:chgData name="Emil Barel" userId="6abd5891-6525-4965-97de-ad73d8684df9" providerId="ADAL" clId="{566EDA22-11A0-4EF7-A232-FE899D8960AD}" dt="2019-06-25T17:01:13.581" v="2297" actId="14100"/>
          <ac:picMkLst>
            <pc:docMk/>
            <pc:sldMk cId="481073750" sldId="273"/>
            <ac:picMk id="9" creationId="{29C1BA52-E835-4C20-A76E-078D55215436}"/>
          </ac:picMkLst>
        </pc:picChg>
      </pc:sldChg>
      <pc:sldChg chg="addSp modSp add">
        <pc:chgData name="Emil Barel" userId="6abd5891-6525-4965-97de-ad73d8684df9" providerId="ADAL" clId="{566EDA22-11A0-4EF7-A232-FE899D8960AD}" dt="2019-06-25T16:53:32.607" v="2240" actId="1076"/>
        <pc:sldMkLst>
          <pc:docMk/>
          <pc:sldMk cId="3810475556" sldId="274"/>
        </pc:sldMkLst>
        <pc:spChg chg="mod">
          <ac:chgData name="Emil Barel" userId="6abd5891-6525-4965-97de-ad73d8684df9" providerId="ADAL" clId="{566EDA22-11A0-4EF7-A232-FE899D8960AD}" dt="2019-06-25T16:49:31.848" v="2109" actId="12"/>
          <ac:spMkLst>
            <pc:docMk/>
            <pc:sldMk cId="3810475556" sldId="274"/>
            <ac:spMk id="3" creationId="{FD64D4AF-AD2B-4DCC-9117-DEBC0125D752}"/>
          </ac:spMkLst>
        </pc:spChg>
        <pc:picChg chg="add mod">
          <ac:chgData name="Emil Barel" userId="6abd5891-6525-4965-97de-ad73d8684df9" providerId="ADAL" clId="{566EDA22-11A0-4EF7-A232-FE899D8960AD}" dt="2019-06-25T16:53:26.656" v="2237" actId="1076"/>
          <ac:picMkLst>
            <pc:docMk/>
            <pc:sldMk cId="3810475556" sldId="274"/>
            <ac:picMk id="4" creationId="{CFA13D52-BA43-48ED-B2CC-95949EAE57AF}"/>
          </ac:picMkLst>
        </pc:picChg>
        <pc:picChg chg="add mod">
          <ac:chgData name="Emil Barel" userId="6abd5891-6525-4965-97de-ad73d8684df9" providerId="ADAL" clId="{566EDA22-11A0-4EF7-A232-FE899D8960AD}" dt="2019-06-25T16:53:32.607" v="2240" actId="1076"/>
          <ac:picMkLst>
            <pc:docMk/>
            <pc:sldMk cId="3810475556" sldId="274"/>
            <ac:picMk id="5" creationId="{75320C09-6251-4810-B214-59852CC7E202}"/>
          </ac:picMkLst>
        </pc:picChg>
      </pc:sldChg>
      <pc:sldChg chg="addSp modSp add">
        <pc:chgData name="Emil Barel" userId="6abd5891-6525-4965-97de-ad73d8684df9" providerId="ADAL" clId="{566EDA22-11A0-4EF7-A232-FE899D8960AD}" dt="2019-06-25T17:00:40.648" v="2293" actId="1076"/>
        <pc:sldMkLst>
          <pc:docMk/>
          <pc:sldMk cId="1597149809" sldId="275"/>
        </pc:sldMkLst>
        <pc:spChg chg="mod">
          <ac:chgData name="Emil Barel" userId="6abd5891-6525-4965-97de-ad73d8684df9" providerId="ADAL" clId="{566EDA22-11A0-4EF7-A232-FE899D8960AD}" dt="2019-06-25T16:50:42.767" v="2226" actId="20577"/>
          <ac:spMkLst>
            <pc:docMk/>
            <pc:sldMk cId="1597149809" sldId="275"/>
            <ac:spMk id="3" creationId="{FD64D4AF-AD2B-4DCC-9117-DEBC0125D752}"/>
          </ac:spMkLst>
        </pc:spChg>
        <pc:picChg chg="add mod">
          <ac:chgData name="Emil Barel" userId="6abd5891-6525-4965-97de-ad73d8684df9" providerId="ADAL" clId="{566EDA22-11A0-4EF7-A232-FE899D8960AD}" dt="2019-06-25T17:00:40.648" v="2293" actId="1076"/>
          <ac:picMkLst>
            <pc:docMk/>
            <pc:sldMk cId="1597149809" sldId="275"/>
            <ac:picMk id="4" creationId="{C1424EAB-872F-4D34-957E-F13A6B4E2626}"/>
          </ac:picMkLst>
        </pc:picChg>
      </pc:sldChg>
      <pc:sldChg chg="addSp modSp add">
        <pc:chgData name="Emil Barel" userId="6abd5891-6525-4965-97de-ad73d8684df9" providerId="ADAL" clId="{566EDA22-11A0-4EF7-A232-FE899D8960AD}" dt="2019-06-25T17:06:30.174" v="2532" actId="1076"/>
        <pc:sldMkLst>
          <pc:docMk/>
          <pc:sldMk cId="753151222" sldId="277"/>
        </pc:sldMkLst>
        <pc:spChg chg="mod">
          <ac:chgData name="Emil Barel" userId="6abd5891-6525-4965-97de-ad73d8684df9" providerId="ADAL" clId="{566EDA22-11A0-4EF7-A232-FE899D8960AD}" dt="2019-06-25T17:06:24.964" v="2529" actId="20577"/>
          <ac:spMkLst>
            <pc:docMk/>
            <pc:sldMk cId="753151222" sldId="277"/>
            <ac:spMk id="3" creationId="{FD64D4AF-AD2B-4DCC-9117-DEBC0125D752}"/>
          </ac:spMkLst>
        </pc:spChg>
        <pc:picChg chg="add mod">
          <ac:chgData name="Emil Barel" userId="6abd5891-6525-4965-97de-ad73d8684df9" providerId="ADAL" clId="{566EDA22-11A0-4EF7-A232-FE899D8960AD}" dt="2019-06-25T17:06:30.174" v="2532" actId="1076"/>
          <ac:picMkLst>
            <pc:docMk/>
            <pc:sldMk cId="753151222" sldId="277"/>
            <ac:picMk id="4" creationId="{48768804-AE51-4EF7-A780-43D9BA475980}"/>
          </ac:picMkLst>
        </pc:picChg>
      </pc:sldChg>
      <pc:sldChg chg="modSp add">
        <pc:chgData name="Emil Barel" userId="6abd5891-6525-4965-97de-ad73d8684df9" providerId="ADAL" clId="{566EDA22-11A0-4EF7-A232-FE899D8960AD}" dt="2019-06-25T17:17:32.665" v="3267" actId="20577"/>
        <pc:sldMkLst>
          <pc:docMk/>
          <pc:sldMk cId="3816312384" sldId="278"/>
        </pc:sldMkLst>
        <pc:spChg chg="mod">
          <ac:chgData name="Emil Barel" userId="6abd5891-6525-4965-97de-ad73d8684df9" providerId="ADAL" clId="{566EDA22-11A0-4EF7-A232-FE899D8960AD}" dt="2019-06-25T17:05:59.457" v="2527" actId="20577"/>
          <ac:spMkLst>
            <pc:docMk/>
            <pc:sldMk cId="3816312384" sldId="278"/>
            <ac:spMk id="2" creationId="{DEE678CC-6C27-4999-BF2D-DE3075B8E631}"/>
          </ac:spMkLst>
        </pc:spChg>
        <pc:spChg chg="mod">
          <ac:chgData name="Emil Barel" userId="6abd5891-6525-4965-97de-ad73d8684df9" providerId="ADAL" clId="{566EDA22-11A0-4EF7-A232-FE899D8960AD}" dt="2019-06-25T17:17:32.665" v="3267" actId="20577"/>
          <ac:spMkLst>
            <pc:docMk/>
            <pc:sldMk cId="3816312384" sldId="278"/>
            <ac:spMk id="3" creationId="{B85A9A30-2972-4BAD-8F06-CD7C236615BC}"/>
          </ac:spMkLst>
        </pc:spChg>
      </pc:sldChg>
      <pc:sldChg chg="modSp add">
        <pc:chgData name="Emil Barel" userId="6abd5891-6525-4965-97de-ad73d8684df9" providerId="ADAL" clId="{566EDA22-11A0-4EF7-A232-FE899D8960AD}" dt="2019-06-27T10:17:46.274" v="3451" actId="20577"/>
        <pc:sldMkLst>
          <pc:docMk/>
          <pc:sldMk cId="2295613577" sldId="279"/>
        </pc:sldMkLst>
        <pc:spChg chg="mod">
          <ac:chgData name="Emil Barel" userId="6abd5891-6525-4965-97de-ad73d8684df9" providerId="ADAL" clId="{566EDA22-11A0-4EF7-A232-FE899D8960AD}" dt="2019-06-27T10:15:57.133" v="3269"/>
          <ac:spMkLst>
            <pc:docMk/>
            <pc:sldMk cId="2295613577" sldId="279"/>
            <ac:spMk id="2" creationId="{58BC074D-C3C4-40E3-B3DC-068A08ABF2BB}"/>
          </ac:spMkLst>
        </pc:spChg>
        <pc:spChg chg="mod">
          <ac:chgData name="Emil Barel" userId="6abd5891-6525-4965-97de-ad73d8684df9" providerId="ADAL" clId="{566EDA22-11A0-4EF7-A232-FE899D8960AD}" dt="2019-06-27T10:17:46.274" v="3451" actId="20577"/>
          <ac:spMkLst>
            <pc:docMk/>
            <pc:sldMk cId="2295613577" sldId="279"/>
            <ac:spMk id="3" creationId="{10AD903A-F09A-4F16-9E05-C1D5819506D5}"/>
          </ac:spMkLst>
        </pc:spChg>
      </pc:sldChg>
      <pc:sldChg chg="modSp add">
        <pc:chgData name="Emil Barel" userId="6abd5891-6525-4965-97de-ad73d8684df9" providerId="ADAL" clId="{566EDA22-11A0-4EF7-A232-FE899D8960AD}" dt="2019-06-27T10:19:03.974" v="3483" actId="20577"/>
        <pc:sldMkLst>
          <pc:docMk/>
          <pc:sldMk cId="908310052" sldId="280"/>
        </pc:sldMkLst>
        <pc:spChg chg="mod">
          <ac:chgData name="Emil Barel" userId="6abd5891-6525-4965-97de-ad73d8684df9" providerId="ADAL" clId="{566EDA22-11A0-4EF7-A232-FE899D8960AD}" dt="2019-06-27T10:19:03.974" v="3483" actId="20577"/>
          <ac:spMkLst>
            <pc:docMk/>
            <pc:sldMk cId="908310052" sldId="280"/>
            <ac:spMk id="2" creationId="{A7D23E30-03D6-411E-B07E-A7558F95031F}"/>
          </ac:spMkLst>
        </pc:spChg>
      </pc:sldChg>
      <pc:sldChg chg="modSp add">
        <pc:chgData name="Emil Barel" userId="6abd5891-6525-4965-97de-ad73d8684df9" providerId="ADAL" clId="{566EDA22-11A0-4EF7-A232-FE899D8960AD}" dt="2019-06-27T10:19:13.732" v="3507" actId="20577"/>
        <pc:sldMkLst>
          <pc:docMk/>
          <pc:sldMk cId="847298977" sldId="281"/>
        </pc:sldMkLst>
        <pc:spChg chg="mod">
          <ac:chgData name="Emil Barel" userId="6abd5891-6525-4965-97de-ad73d8684df9" providerId="ADAL" clId="{566EDA22-11A0-4EF7-A232-FE899D8960AD}" dt="2019-06-27T10:19:13.732" v="3507" actId="20577"/>
          <ac:spMkLst>
            <pc:docMk/>
            <pc:sldMk cId="847298977" sldId="281"/>
            <ac:spMk id="2" creationId="{0D972D2F-4472-46F3-ACA5-35EF6BBC181F}"/>
          </ac:spMkLst>
        </pc:spChg>
      </pc:sldChg>
      <pc:sldChg chg="modSp add del">
        <pc:chgData name="Emil Barel" userId="6abd5891-6525-4965-97de-ad73d8684df9" providerId="ADAL" clId="{566EDA22-11A0-4EF7-A232-FE899D8960AD}" dt="2019-06-27T10:19:36.036" v="3523" actId="2696"/>
        <pc:sldMkLst>
          <pc:docMk/>
          <pc:sldMk cId="323707540" sldId="282"/>
        </pc:sldMkLst>
        <pc:spChg chg="mod">
          <ac:chgData name="Emil Barel" userId="6abd5891-6525-4965-97de-ad73d8684df9" providerId="ADAL" clId="{566EDA22-11A0-4EF7-A232-FE899D8960AD}" dt="2019-06-27T10:19:28.476" v="3522" actId="20577"/>
          <ac:spMkLst>
            <pc:docMk/>
            <pc:sldMk cId="323707540" sldId="282"/>
            <ac:spMk id="2" creationId="{28F4AE6C-04CE-41EA-864A-24CF02451723}"/>
          </ac:spMkLst>
        </pc:spChg>
      </pc:sldChg>
      <pc:sldChg chg="modSp add del">
        <pc:chgData name="Emil Barel" userId="6abd5891-6525-4965-97de-ad73d8684df9" providerId="ADAL" clId="{566EDA22-11A0-4EF7-A232-FE899D8960AD}" dt="2019-06-27T10:33:10.797" v="5045" actId="2696"/>
        <pc:sldMkLst>
          <pc:docMk/>
          <pc:sldMk cId="1982878931" sldId="282"/>
        </pc:sldMkLst>
        <pc:spChg chg="mod">
          <ac:chgData name="Emil Barel" userId="6abd5891-6525-4965-97de-ad73d8684df9" providerId="ADAL" clId="{566EDA22-11A0-4EF7-A232-FE899D8960AD}" dt="2019-06-27T10:20:20.210" v="3547" actId="313"/>
          <ac:spMkLst>
            <pc:docMk/>
            <pc:sldMk cId="1982878931" sldId="282"/>
            <ac:spMk id="2" creationId="{CFA182A1-17A2-41BF-AC0F-2417107346A4}"/>
          </ac:spMkLst>
        </pc:spChg>
        <pc:spChg chg="mod">
          <ac:chgData name="Emil Barel" userId="6abd5891-6525-4965-97de-ad73d8684df9" providerId="ADAL" clId="{566EDA22-11A0-4EF7-A232-FE899D8960AD}" dt="2019-06-27T10:20:35.197" v="3565" actId="20577"/>
          <ac:spMkLst>
            <pc:docMk/>
            <pc:sldMk cId="1982878931" sldId="282"/>
            <ac:spMk id="3" creationId="{787C0750-C0F3-44A3-9490-A755C2CE5164}"/>
          </ac:spMkLst>
        </pc:spChg>
      </pc:sldChg>
      <pc:sldChg chg="modSp add">
        <pc:chgData name="Emil Barel" userId="6abd5891-6525-4965-97de-ad73d8684df9" providerId="ADAL" clId="{566EDA22-11A0-4EF7-A232-FE899D8960AD}" dt="2019-06-27T10:28:18.086" v="4441" actId="20577"/>
        <pc:sldMkLst>
          <pc:docMk/>
          <pc:sldMk cId="3549257500" sldId="283"/>
        </pc:sldMkLst>
        <pc:spChg chg="mod">
          <ac:chgData name="Emil Barel" userId="6abd5891-6525-4965-97de-ad73d8684df9" providerId="ADAL" clId="{566EDA22-11A0-4EF7-A232-FE899D8960AD}" dt="2019-06-27T10:21:00.229" v="3604" actId="20577"/>
          <ac:spMkLst>
            <pc:docMk/>
            <pc:sldMk cId="3549257500" sldId="283"/>
            <ac:spMk id="2" creationId="{27374DCC-5A1D-4965-B1E9-C37F1A6990BF}"/>
          </ac:spMkLst>
        </pc:spChg>
        <pc:spChg chg="mod">
          <ac:chgData name="Emil Barel" userId="6abd5891-6525-4965-97de-ad73d8684df9" providerId="ADAL" clId="{566EDA22-11A0-4EF7-A232-FE899D8960AD}" dt="2019-06-27T10:28:18.086" v="4441" actId="20577"/>
          <ac:spMkLst>
            <pc:docMk/>
            <pc:sldMk cId="3549257500" sldId="283"/>
            <ac:spMk id="3" creationId="{500B5239-2892-4066-A3A5-B14B55C4BF7C}"/>
          </ac:spMkLst>
        </pc:spChg>
      </pc:sldChg>
      <pc:sldChg chg="modSp add">
        <pc:chgData name="Emil Barel" userId="6abd5891-6525-4965-97de-ad73d8684df9" providerId="ADAL" clId="{566EDA22-11A0-4EF7-A232-FE899D8960AD}" dt="2019-06-27T10:33:06.472" v="5044" actId="20577"/>
        <pc:sldMkLst>
          <pc:docMk/>
          <pc:sldMk cId="541419437" sldId="284"/>
        </pc:sldMkLst>
        <pc:spChg chg="mod">
          <ac:chgData name="Emil Barel" userId="6abd5891-6525-4965-97de-ad73d8684df9" providerId="ADAL" clId="{566EDA22-11A0-4EF7-A232-FE899D8960AD}" dt="2019-06-27T10:28:49.856" v="4456" actId="20577"/>
          <ac:spMkLst>
            <pc:docMk/>
            <pc:sldMk cId="541419437" sldId="284"/>
            <ac:spMk id="2" creationId="{C30AAE13-1239-4E8F-A755-164F47EDA4DB}"/>
          </ac:spMkLst>
        </pc:spChg>
        <pc:spChg chg="mod">
          <ac:chgData name="Emil Barel" userId="6abd5891-6525-4965-97de-ad73d8684df9" providerId="ADAL" clId="{566EDA22-11A0-4EF7-A232-FE899D8960AD}" dt="2019-06-27T10:33:06.472" v="5044" actId="20577"/>
          <ac:spMkLst>
            <pc:docMk/>
            <pc:sldMk cId="541419437" sldId="284"/>
            <ac:spMk id="3" creationId="{8350F718-7BD7-426E-B9D6-DAB7D7BE5878}"/>
          </ac:spMkLst>
        </pc:spChg>
      </pc:sldChg>
    </pc:docChg>
  </pc:docChgLst>
  <pc:docChgLst>
    <pc:chgData name="Emil Barel" userId="6abd5891-6525-4965-97de-ad73d8684df9" providerId="ADAL" clId="{0F0E9FEC-9E68-4C88-BE6F-9E60F83BB02D}"/>
    <pc:docChg chg="undo custSel modSld">
      <pc:chgData name="Emil Barel" userId="6abd5891-6525-4965-97de-ad73d8684df9" providerId="ADAL" clId="{0F0E9FEC-9E68-4C88-BE6F-9E60F83BB02D}" dt="2019-05-20T07:53:11.592" v="718" actId="20577"/>
      <pc:docMkLst>
        <pc:docMk/>
      </pc:docMkLst>
      <pc:sldChg chg="modSp">
        <pc:chgData name="Emil Barel" userId="6abd5891-6525-4965-97de-ad73d8684df9" providerId="ADAL" clId="{0F0E9FEC-9E68-4C88-BE6F-9E60F83BB02D}" dt="2019-05-18T12:51:20.630" v="191" actId="20577"/>
        <pc:sldMkLst>
          <pc:docMk/>
          <pc:sldMk cId="475661399" sldId="257"/>
        </pc:sldMkLst>
        <pc:spChg chg="mod">
          <ac:chgData name="Emil Barel" userId="6abd5891-6525-4965-97de-ad73d8684df9" providerId="ADAL" clId="{0F0E9FEC-9E68-4C88-BE6F-9E60F83BB02D}" dt="2019-05-18T12:51:20.630" v="191" actId="20577"/>
          <ac:spMkLst>
            <pc:docMk/>
            <pc:sldMk cId="475661399" sldId="257"/>
            <ac:spMk id="3" creationId="{F4EFCB8C-963E-4313-820A-A5C3473CEAF8}"/>
          </ac:spMkLst>
        </pc:spChg>
      </pc:sldChg>
      <pc:sldChg chg="modSp">
        <pc:chgData name="Emil Barel" userId="6abd5891-6525-4965-97de-ad73d8684df9" providerId="ADAL" clId="{0F0E9FEC-9E68-4C88-BE6F-9E60F83BB02D}" dt="2019-05-20T07:53:11.592" v="718" actId="20577"/>
        <pc:sldMkLst>
          <pc:docMk/>
          <pc:sldMk cId="548834623" sldId="261"/>
        </pc:sldMkLst>
        <pc:spChg chg="mod">
          <ac:chgData name="Emil Barel" userId="6abd5891-6525-4965-97de-ad73d8684df9" providerId="ADAL" clId="{0F0E9FEC-9E68-4C88-BE6F-9E60F83BB02D}" dt="2019-05-20T07:53:11.592" v="718" actId="20577"/>
          <ac:spMkLst>
            <pc:docMk/>
            <pc:sldMk cId="548834623" sldId="261"/>
            <ac:spMk id="3" creationId="{C83AFF2B-7820-4AD8-8914-10A6380AC79E}"/>
          </ac:spMkLst>
        </pc:spChg>
      </pc:sldChg>
      <pc:sldChg chg="modSp">
        <pc:chgData name="Emil Barel" userId="6abd5891-6525-4965-97de-ad73d8684df9" providerId="ADAL" clId="{0F0E9FEC-9E68-4C88-BE6F-9E60F83BB02D}" dt="2019-05-18T12:55:40.332" v="250" actId="20577"/>
        <pc:sldMkLst>
          <pc:docMk/>
          <pc:sldMk cId="116650673" sldId="262"/>
        </pc:sldMkLst>
        <pc:spChg chg="mod">
          <ac:chgData name="Emil Barel" userId="6abd5891-6525-4965-97de-ad73d8684df9" providerId="ADAL" clId="{0F0E9FEC-9E68-4C88-BE6F-9E60F83BB02D}" dt="2019-05-18T12:55:40.332" v="250" actId="20577"/>
          <ac:spMkLst>
            <pc:docMk/>
            <pc:sldMk cId="116650673" sldId="262"/>
            <ac:spMk id="3" creationId="{3C468579-B5DB-4BE0-9CF7-8A657793E01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3CC5C-6FCA-4B3F-9EAE-30C7FDAC8E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BBE79F-6609-4D02-9DF4-B5768A570C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39B0D6-D1E6-492A-8013-30C366F81898}"/>
              </a:ext>
            </a:extLst>
          </p:cNvPr>
          <p:cNvSpPr>
            <a:spLocks noGrp="1"/>
          </p:cNvSpPr>
          <p:nvPr>
            <p:ph type="dt" sz="half" idx="10"/>
          </p:nvPr>
        </p:nvSpPr>
        <p:spPr/>
        <p:txBody>
          <a:bodyPr/>
          <a:lstStyle/>
          <a:p>
            <a:fld id="{BE3AC676-931D-455B-A35F-2EA325EF1C44}" type="datetimeFigureOut">
              <a:rPr lang="en-US" smtClean="0"/>
              <a:t>6/27/2019</a:t>
            </a:fld>
            <a:endParaRPr lang="en-US"/>
          </a:p>
        </p:txBody>
      </p:sp>
      <p:sp>
        <p:nvSpPr>
          <p:cNvPr id="5" name="Footer Placeholder 4">
            <a:extLst>
              <a:ext uri="{FF2B5EF4-FFF2-40B4-BE49-F238E27FC236}">
                <a16:creationId xmlns:a16="http://schemas.microsoft.com/office/drawing/2014/main" id="{635228A9-0EDA-41C8-B304-880B8D8EF0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EB3384-9757-46C3-943D-400C0159B9F3}"/>
              </a:ext>
            </a:extLst>
          </p:cNvPr>
          <p:cNvSpPr>
            <a:spLocks noGrp="1"/>
          </p:cNvSpPr>
          <p:nvPr>
            <p:ph type="sldNum" sz="quarter" idx="12"/>
          </p:nvPr>
        </p:nvSpPr>
        <p:spPr/>
        <p:txBody>
          <a:bodyPr/>
          <a:lstStyle/>
          <a:p>
            <a:fld id="{77DEED59-1789-4E01-BC59-0447FA35181C}" type="slidenum">
              <a:rPr lang="en-US" smtClean="0"/>
              <a:t>‹#›</a:t>
            </a:fld>
            <a:endParaRPr lang="en-US"/>
          </a:p>
        </p:txBody>
      </p:sp>
    </p:spTree>
    <p:extLst>
      <p:ext uri="{BB962C8B-B14F-4D97-AF65-F5344CB8AC3E}">
        <p14:creationId xmlns:p14="http://schemas.microsoft.com/office/powerpoint/2010/main" val="4065777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9253A-BCF7-4CE9-8B88-366F1D4A7B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390928-14DC-4F6D-8A22-935C3B4B5C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BBE3C0-82F4-4978-AA0D-68C87ED87708}"/>
              </a:ext>
            </a:extLst>
          </p:cNvPr>
          <p:cNvSpPr>
            <a:spLocks noGrp="1"/>
          </p:cNvSpPr>
          <p:nvPr>
            <p:ph type="dt" sz="half" idx="10"/>
          </p:nvPr>
        </p:nvSpPr>
        <p:spPr/>
        <p:txBody>
          <a:bodyPr/>
          <a:lstStyle/>
          <a:p>
            <a:fld id="{BE3AC676-931D-455B-A35F-2EA325EF1C44}" type="datetimeFigureOut">
              <a:rPr lang="en-US" smtClean="0"/>
              <a:t>6/27/2019</a:t>
            </a:fld>
            <a:endParaRPr lang="en-US"/>
          </a:p>
        </p:txBody>
      </p:sp>
      <p:sp>
        <p:nvSpPr>
          <p:cNvPr id="5" name="Footer Placeholder 4">
            <a:extLst>
              <a:ext uri="{FF2B5EF4-FFF2-40B4-BE49-F238E27FC236}">
                <a16:creationId xmlns:a16="http://schemas.microsoft.com/office/drawing/2014/main" id="{244B2A4B-3AAF-48DD-8758-2C28D564F6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3829FD-1B1D-4C85-8BDD-AC43A1A7CB83}"/>
              </a:ext>
            </a:extLst>
          </p:cNvPr>
          <p:cNvSpPr>
            <a:spLocks noGrp="1"/>
          </p:cNvSpPr>
          <p:nvPr>
            <p:ph type="sldNum" sz="quarter" idx="12"/>
          </p:nvPr>
        </p:nvSpPr>
        <p:spPr/>
        <p:txBody>
          <a:bodyPr/>
          <a:lstStyle/>
          <a:p>
            <a:fld id="{77DEED59-1789-4E01-BC59-0447FA35181C}" type="slidenum">
              <a:rPr lang="en-US" smtClean="0"/>
              <a:t>‹#›</a:t>
            </a:fld>
            <a:endParaRPr lang="en-US"/>
          </a:p>
        </p:txBody>
      </p:sp>
    </p:spTree>
    <p:extLst>
      <p:ext uri="{BB962C8B-B14F-4D97-AF65-F5344CB8AC3E}">
        <p14:creationId xmlns:p14="http://schemas.microsoft.com/office/powerpoint/2010/main" val="1473710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C1CD6C-9F8D-4F1D-9F64-8634AEDD61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31BACA-8F9C-4039-8FDE-2DE19AC237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3CDE7F-E75B-4385-9EE8-B1E4B1B53EF1}"/>
              </a:ext>
            </a:extLst>
          </p:cNvPr>
          <p:cNvSpPr>
            <a:spLocks noGrp="1"/>
          </p:cNvSpPr>
          <p:nvPr>
            <p:ph type="dt" sz="half" idx="10"/>
          </p:nvPr>
        </p:nvSpPr>
        <p:spPr/>
        <p:txBody>
          <a:bodyPr/>
          <a:lstStyle/>
          <a:p>
            <a:fld id="{BE3AC676-931D-455B-A35F-2EA325EF1C44}" type="datetimeFigureOut">
              <a:rPr lang="en-US" smtClean="0"/>
              <a:t>6/27/2019</a:t>
            </a:fld>
            <a:endParaRPr lang="en-US"/>
          </a:p>
        </p:txBody>
      </p:sp>
      <p:sp>
        <p:nvSpPr>
          <p:cNvPr id="5" name="Footer Placeholder 4">
            <a:extLst>
              <a:ext uri="{FF2B5EF4-FFF2-40B4-BE49-F238E27FC236}">
                <a16:creationId xmlns:a16="http://schemas.microsoft.com/office/drawing/2014/main" id="{3BAFA46B-0E0F-4005-82CD-0CF5BFD510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E4C133-5306-486A-9CE9-123EF5F307FB}"/>
              </a:ext>
            </a:extLst>
          </p:cNvPr>
          <p:cNvSpPr>
            <a:spLocks noGrp="1"/>
          </p:cNvSpPr>
          <p:nvPr>
            <p:ph type="sldNum" sz="quarter" idx="12"/>
          </p:nvPr>
        </p:nvSpPr>
        <p:spPr/>
        <p:txBody>
          <a:bodyPr/>
          <a:lstStyle/>
          <a:p>
            <a:fld id="{77DEED59-1789-4E01-BC59-0447FA35181C}" type="slidenum">
              <a:rPr lang="en-US" smtClean="0"/>
              <a:t>‹#›</a:t>
            </a:fld>
            <a:endParaRPr lang="en-US"/>
          </a:p>
        </p:txBody>
      </p:sp>
    </p:spTree>
    <p:extLst>
      <p:ext uri="{BB962C8B-B14F-4D97-AF65-F5344CB8AC3E}">
        <p14:creationId xmlns:p14="http://schemas.microsoft.com/office/powerpoint/2010/main" val="2611119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344C8-0A9E-4E99-9437-6987B3AC6B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93276F-7AC0-4EFF-A231-09525344BA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1EB436-1A34-4539-84BE-38FB8E2D1C53}"/>
              </a:ext>
            </a:extLst>
          </p:cNvPr>
          <p:cNvSpPr>
            <a:spLocks noGrp="1"/>
          </p:cNvSpPr>
          <p:nvPr>
            <p:ph type="dt" sz="half" idx="10"/>
          </p:nvPr>
        </p:nvSpPr>
        <p:spPr/>
        <p:txBody>
          <a:bodyPr/>
          <a:lstStyle/>
          <a:p>
            <a:fld id="{BE3AC676-931D-455B-A35F-2EA325EF1C44}" type="datetimeFigureOut">
              <a:rPr lang="en-US" smtClean="0"/>
              <a:t>6/27/2019</a:t>
            </a:fld>
            <a:endParaRPr lang="en-US"/>
          </a:p>
        </p:txBody>
      </p:sp>
      <p:sp>
        <p:nvSpPr>
          <p:cNvPr id="5" name="Footer Placeholder 4">
            <a:extLst>
              <a:ext uri="{FF2B5EF4-FFF2-40B4-BE49-F238E27FC236}">
                <a16:creationId xmlns:a16="http://schemas.microsoft.com/office/drawing/2014/main" id="{9092F3C1-6D52-45E4-B9DC-FEBD876CE8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2B1C5-F23A-436B-947C-92EE45403C9D}"/>
              </a:ext>
            </a:extLst>
          </p:cNvPr>
          <p:cNvSpPr>
            <a:spLocks noGrp="1"/>
          </p:cNvSpPr>
          <p:nvPr>
            <p:ph type="sldNum" sz="quarter" idx="12"/>
          </p:nvPr>
        </p:nvSpPr>
        <p:spPr/>
        <p:txBody>
          <a:bodyPr/>
          <a:lstStyle/>
          <a:p>
            <a:fld id="{77DEED59-1789-4E01-BC59-0447FA35181C}" type="slidenum">
              <a:rPr lang="en-US" smtClean="0"/>
              <a:t>‹#›</a:t>
            </a:fld>
            <a:endParaRPr lang="en-US"/>
          </a:p>
        </p:txBody>
      </p:sp>
    </p:spTree>
    <p:extLst>
      <p:ext uri="{BB962C8B-B14F-4D97-AF65-F5344CB8AC3E}">
        <p14:creationId xmlns:p14="http://schemas.microsoft.com/office/powerpoint/2010/main" val="1328151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CBB0-54E5-4B5B-92D7-1E4AD34F58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586389-43D9-4DA8-9543-57A11D48DD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1083E5-67B0-4850-B1A4-323A6F1706D2}"/>
              </a:ext>
            </a:extLst>
          </p:cNvPr>
          <p:cNvSpPr>
            <a:spLocks noGrp="1"/>
          </p:cNvSpPr>
          <p:nvPr>
            <p:ph type="dt" sz="half" idx="10"/>
          </p:nvPr>
        </p:nvSpPr>
        <p:spPr/>
        <p:txBody>
          <a:bodyPr/>
          <a:lstStyle/>
          <a:p>
            <a:fld id="{BE3AC676-931D-455B-A35F-2EA325EF1C44}" type="datetimeFigureOut">
              <a:rPr lang="en-US" smtClean="0"/>
              <a:t>6/27/2019</a:t>
            </a:fld>
            <a:endParaRPr lang="en-US"/>
          </a:p>
        </p:txBody>
      </p:sp>
      <p:sp>
        <p:nvSpPr>
          <p:cNvPr id="5" name="Footer Placeholder 4">
            <a:extLst>
              <a:ext uri="{FF2B5EF4-FFF2-40B4-BE49-F238E27FC236}">
                <a16:creationId xmlns:a16="http://schemas.microsoft.com/office/drawing/2014/main" id="{AB88E757-45A0-452A-8091-9F4C2B79E3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628B34-46A7-40E7-8171-5D7F7C76D405}"/>
              </a:ext>
            </a:extLst>
          </p:cNvPr>
          <p:cNvSpPr>
            <a:spLocks noGrp="1"/>
          </p:cNvSpPr>
          <p:nvPr>
            <p:ph type="sldNum" sz="quarter" idx="12"/>
          </p:nvPr>
        </p:nvSpPr>
        <p:spPr/>
        <p:txBody>
          <a:bodyPr/>
          <a:lstStyle/>
          <a:p>
            <a:fld id="{77DEED59-1789-4E01-BC59-0447FA35181C}" type="slidenum">
              <a:rPr lang="en-US" smtClean="0"/>
              <a:t>‹#›</a:t>
            </a:fld>
            <a:endParaRPr lang="en-US"/>
          </a:p>
        </p:txBody>
      </p:sp>
    </p:spTree>
    <p:extLst>
      <p:ext uri="{BB962C8B-B14F-4D97-AF65-F5344CB8AC3E}">
        <p14:creationId xmlns:p14="http://schemas.microsoft.com/office/powerpoint/2010/main" val="3880918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CE932-6A82-4367-8F4A-8CB0C9FACB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ABADBF-E4F4-4096-9AAA-3A99C68CD0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D298B8-26D1-4FC0-BBB8-ED70E44600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938CB0-70BC-4715-973A-65F330FA9A51}"/>
              </a:ext>
            </a:extLst>
          </p:cNvPr>
          <p:cNvSpPr>
            <a:spLocks noGrp="1"/>
          </p:cNvSpPr>
          <p:nvPr>
            <p:ph type="dt" sz="half" idx="10"/>
          </p:nvPr>
        </p:nvSpPr>
        <p:spPr/>
        <p:txBody>
          <a:bodyPr/>
          <a:lstStyle/>
          <a:p>
            <a:fld id="{BE3AC676-931D-455B-A35F-2EA325EF1C44}" type="datetimeFigureOut">
              <a:rPr lang="en-US" smtClean="0"/>
              <a:t>6/27/2019</a:t>
            </a:fld>
            <a:endParaRPr lang="en-US"/>
          </a:p>
        </p:txBody>
      </p:sp>
      <p:sp>
        <p:nvSpPr>
          <p:cNvPr id="6" name="Footer Placeholder 5">
            <a:extLst>
              <a:ext uri="{FF2B5EF4-FFF2-40B4-BE49-F238E27FC236}">
                <a16:creationId xmlns:a16="http://schemas.microsoft.com/office/drawing/2014/main" id="{D5F8DC06-FA22-41D5-8230-CE93278FFA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33D95E-C96C-489C-8931-8B1B40E99F5C}"/>
              </a:ext>
            </a:extLst>
          </p:cNvPr>
          <p:cNvSpPr>
            <a:spLocks noGrp="1"/>
          </p:cNvSpPr>
          <p:nvPr>
            <p:ph type="sldNum" sz="quarter" idx="12"/>
          </p:nvPr>
        </p:nvSpPr>
        <p:spPr/>
        <p:txBody>
          <a:bodyPr/>
          <a:lstStyle/>
          <a:p>
            <a:fld id="{77DEED59-1789-4E01-BC59-0447FA35181C}" type="slidenum">
              <a:rPr lang="en-US" smtClean="0"/>
              <a:t>‹#›</a:t>
            </a:fld>
            <a:endParaRPr lang="en-US"/>
          </a:p>
        </p:txBody>
      </p:sp>
    </p:spTree>
    <p:extLst>
      <p:ext uri="{BB962C8B-B14F-4D97-AF65-F5344CB8AC3E}">
        <p14:creationId xmlns:p14="http://schemas.microsoft.com/office/powerpoint/2010/main" val="3461530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82B97-364F-4495-946B-64FD34D303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765FD7-3A06-4450-B666-0D702CD02D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6C5ED5-D266-4438-A138-8059F9B0CD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0B2552-BF94-4FB4-804E-75BDD480F3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1F4AD0-981C-4E23-92E0-11F1BE442A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FDD758-7104-4E91-8BE1-245D511B88B6}"/>
              </a:ext>
            </a:extLst>
          </p:cNvPr>
          <p:cNvSpPr>
            <a:spLocks noGrp="1"/>
          </p:cNvSpPr>
          <p:nvPr>
            <p:ph type="dt" sz="half" idx="10"/>
          </p:nvPr>
        </p:nvSpPr>
        <p:spPr/>
        <p:txBody>
          <a:bodyPr/>
          <a:lstStyle/>
          <a:p>
            <a:fld id="{BE3AC676-931D-455B-A35F-2EA325EF1C44}" type="datetimeFigureOut">
              <a:rPr lang="en-US" smtClean="0"/>
              <a:t>6/27/2019</a:t>
            </a:fld>
            <a:endParaRPr lang="en-US"/>
          </a:p>
        </p:txBody>
      </p:sp>
      <p:sp>
        <p:nvSpPr>
          <p:cNvPr id="8" name="Footer Placeholder 7">
            <a:extLst>
              <a:ext uri="{FF2B5EF4-FFF2-40B4-BE49-F238E27FC236}">
                <a16:creationId xmlns:a16="http://schemas.microsoft.com/office/drawing/2014/main" id="{71C4C721-C0B7-451C-BB17-91B545EE60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106C1B-FBD0-45E7-AF9E-6F4F7B194779}"/>
              </a:ext>
            </a:extLst>
          </p:cNvPr>
          <p:cNvSpPr>
            <a:spLocks noGrp="1"/>
          </p:cNvSpPr>
          <p:nvPr>
            <p:ph type="sldNum" sz="quarter" idx="12"/>
          </p:nvPr>
        </p:nvSpPr>
        <p:spPr/>
        <p:txBody>
          <a:bodyPr/>
          <a:lstStyle/>
          <a:p>
            <a:fld id="{77DEED59-1789-4E01-BC59-0447FA35181C}" type="slidenum">
              <a:rPr lang="en-US" smtClean="0"/>
              <a:t>‹#›</a:t>
            </a:fld>
            <a:endParaRPr lang="en-US"/>
          </a:p>
        </p:txBody>
      </p:sp>
    </p:spTree>
    <p:extLst>
      <p:ext uri="{BB962C8B-B14F-4D97-AF65-F5344CB8AC3E}">
        <p14:creationId xmlns:p14="http://schemas.microsoft.com/office/powerpoint/2010/main" val="3959825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C578C-90D4-4D61-A7C6-10970AA0A3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693F96-45D2-4728-B9E2-46C399EC2190}"/>
              </a:ext>
            </a:extLst>
          </p:cNvPr>
          <p:cNvSpPr>
            <a:spLocks noGrp="1"/>
          </p:cNvSpPr>
          <p:nvPr>
            <p:ph type="dt" sz="half" idx="10"/>
          </p:nvPr>
        </p:nvSpPr>
        <p:spPr/>
        <p:txBody>
          <a:bodyPr/>
          <a:lstStyle/>
          <a:p>
            <a:fld id="{BE3AC676-931D-455B-A35F-2EA325EF1C44}" type="datetimeFigureOut">
              <a:rPr lang="en-US" smtClean="0"/>
              <a:t>6/27/2019</a:t>
            </a:fld>
            <a:endParaRPr lang="en-US"/>
          </a:p>
        </p:txBody>
      </p:sp>
      <p:sp>
        <p:nvSpPr>
          <p:cNvPr id="4" name="Footer Placeholder 3">
            <a:extLst>
              <a:ext uri="{FF2B5EF4-FFF2-40B4-BE49-F238E27FC236}">
                <a16:creationId xmlns:a16="http://schemas.microsoft.com/office/drawing/2014/main" id="{9CF80975-9A88-4078-94FA-248DA187D6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22CBC6-19F6-4C89-A038-77C88C8F8BE5}"/>
              </a:ext>
            </a:extLst>
          </p:cNvPr>
          <p:cNvSpPr>
            <a:spLocks noGrp="1"/>
          </p:cNvSpPr>
          <p:nvPr>
            <p:ph type="sldNum" sz="quarter" idx="12"/>
          </p:nvPr>
        </p:nvSpPr>
        <p:spPr/>
        <p:txBody>
          <a:bodyPr/>
          <a:lstStyle/>
          <a:p>
            <a:fld id="{77DEED59-1789-4E01-BC59-0447FA35181C}" type="slidenum">
              <a:rPr lang="en-US" smtClean="0"/>
              <a:t>‹#›</a:t>
            </a:fld>
            <a:endParaRPr lang="en-US"/>
          </a:p>
        </p:txBody>
      </p:sp>
    </p:spTree>
    <p:extLst>
      <p:ext uri="{BB962C8B-B14F-4D97-AF65-F5344CB8AC3E}">
        <p14:creationId xmlns:p14="http://schemas.microsoft.com/office/powerpoint/2010/main" val="2139359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DD7E8A-924A-4F5D-B9E3-F57ABDB5F5BB}"/>
              </a:ext>
            </a:extLst>
          </p:cNvPr>
          <p:cNvSpPr>
            <a:spLocks noGrp="1"/>
          </p:cNvSpPr>
          <p:nvPr>
            <p:ph type="dt" sz="half" idx="10"/>
          </p:nvPr>
        </p:nvSpPr>
        <p:spPr/>
        <p:txBody>
          <a:bodyPr/>
          <a:lstStyle/>
          <a:p>
            <a:fld id="{BE3AC676-931D-455B-A35F-2EA325EF1C44}" type="datetimeFigureOut">
              <a:rPr lang="en-US" smtClean="0"/>
              <a:t>6/27/2019</a:t>
            </a:fld>
            <a:endParaRPr lang="en-US"/>
          </a:p>
        </p:txBody>
      </p:sp>
      <p:sp>
        <p:nvSpPr>
          <p:cNvPr id="3" name="Footer Placeholder 2">
            <a:extLst>
              <a:ext uri="{FF2B5EF4-FFF2-40B4-BE49-F238E27FC236}">
                <a16:creationId xmlns:a16="http://schemas.microsoft.com/office/drawing/2014/main" id="{2C751A02-855B-4183-982D-52A217BA80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EB6855-3F00-4040-92BF-AA5BDB694CB7}"/>
              </a:ext>
            </a:extLst>
          </p:cNvPr>
          <p:cNvSpPr>
            <a:spLocks noGrp="1"/>
          </p:cNvSpPr>
          <p:nvPr>
            <p:ph type="sldNum" sz="quarter" idx="12"/>
          </p:nvPr>
        </p:nvSpPr>
        <p:spPr/>
        <p:txBody>
          <a:bodyPr/>
          <a:lstStyle/>
          <a:p>
            <a:fld id="{77DEED59-1789-4E01-BC59-0447FA35181C}" type="slidenum">
              <a:rPr lang="en-US" smtClean="0"/>
              <a:t>‹#›</a:t>
            </a:fld>
            <a:endParaRPr lang="en-US"/>
          </a:p>
        </p:txBody>
      </p:sp>
    </p:spTree>
    <p:extLst>
      <p:ext uri="{BB962C8B-B14F-4D97-AF65-F5344CB8AC3E}">
        <p14:creationId xmlns:p14="http://schemas.microsoft.com/office/powerpoint/2010/main" val="806693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14964-0B73-48F5-A1B7-4521A3F08D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6BF929-72AC-4A32-A461-B451C7E107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EC74C0-9B39-43E0-B590-BA4659254C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50C727-A631-4A5A-BAE6-B049638C8CD2}"/>
              </a:ext>
            </a:extLst>
          </p:cNvPr>
          <p:cNvSpPr>
            <a:spLocks noGrp="1"/>
          </p:cNvSpPr>
          <p:nvPr>
            <p:ph type="dt" sz="half" idx="10"/>
          </p:nvPr>
        </p:nvSpPr>
        <p:spPr/>
        <p:txBody>
          <a:bodyPr/>
          <a:lstStyle/>
          <a:p>
            <a:fld id="{BE3AC676-931D-455B-A35F-2EA325EF1C44}" type="datetimeFigureOut">
              <a:rPr lang="en-US" smtClean="0"/>
              <a:t>6/27/2019</a:t>
            </a:fld>
            <a:endParaRPr lang="en-US"/>
          </a:p>
        </p:txBody>
      </p:sp>
      <p:sp>
        <p:nvSpPr>
          <p:cNvPr id="6" name="Footer Placeholder 5">
            <a:extLst>
              <a:ext uri="{FF2B5EF4-FFF2-40B4-BE49-F238E27FC236}">
                <a16:creationId xmlns:a16="http://schemas.microsoft.com/office/drawing/2014/main" id="{7AA92B0C-2658-4D2E-AD57-6C852F24D8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6300F7-27FD-42E7-959A-D6EAB21601CC}"/>
              </a:ext>
            </a:extLst>
          </p:cNvPr>
          <p:cNvSpPr>
            <a:spLocks noGrp="1"/>
          </p:cNvSpPr>
          <p:nvPr>
            <p:ph type="sldNum" sz="quarter" idx="12"/>
          </p:nvPr>
        </p:nvSpPr>
        <p:spPr/>
        <p:txBody>
          <a:bodyPr/>
          <a:lstStyle/>
          <a:p>
            <a:fld id="{77DEED59-1789-4E01-BC59-0447FA35181C}" type="slidenum">
              <a:rPr lang="en-US" smtClean="0"/>
              <a:t>‹#›</a:t>
            </a:fld>
            <a:endParaRPr lang="en-US"/>
          </a:p>
        </p:txBody>
      </p:sp>
    </p:spTree>
    <p:extLst>
      <p:ext uri="{BB962C8B-B14F-4D97-AF65-F5344CB8AC3E}">
        <p14:creationId xmlns:p14="http://schemas.microsoft.com/office/powerpoint/2010/main" val="1435049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2CCCD-FA5D-4C0E-A651-5EC5C0A1A6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7EE51B-3122-4E8A-8CCE-CCB4D90ED2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4DDB70-93BD-455D-B520-7EB49B14B2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BE042F-D081-4542-810D-5DC2439F16FE}"/>
              </a:ext>
            </a:extLst>
          </p:cNvPr>
          <p:cNvSpPr>
            <a:spLocks noGrp="1"/>
          </p:cNvSpPr>
          <p:nvPr>
            <p:ph type="dt" sz="half" idx="10"/>
          </p:nvPr>
        </p:nvSpPr>
        <p:spPr/>
        <p:txBody>
          <a:bodyPr/>
          <a:lstStyle/>
          <a:p>
            <a:fld id="{BE3AC676-931D-455B-A35F-2EA325EF1C44}" type="datetimeFigureOut">
              <a:rPr lang="en-US" smtClean="0"/>
              <a:t>6/27/2019</a:t>
            </a:fld>
            <a:endParaRPr lang="en-US"/>
          </a:p>
        </p:txBody>
      </p:sp>
      <p:sp>
        <p:nvSpPr>
          <p:cNvPr id="6" name="Footer Placeholder 5">
            <a:extLst>
              <a:ext uri="{FF2B5EF4-FFF2-40B4-BE49-F238E27FC236}">
                <a16:creationId xmlns:a16="http://schemas.microsoft.com/office/drawing/2014/main" id="{F8C8F0CB-4684-4356-B948-5C5E3BF1FD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B89C-3A67-409E-B657-1BB394572A33}"/>
              </a:ext>
            </a:extLst>
          </p:cNvPr>
          <p:cNvSpPr>
            <a:spLocks noGrp="1"/>
          </p:cNvSpPr>
          <p:nvPr>
            <p:ph type="sldNum" sz="quarter" idx="12"/>
          </p:nvPr>
        </p:nvSpPr>
        <p:spPr/>
        <p:txBody>
          <a:bodyPr/>
          <a:lstStyle/>
          <a:p>
            <a:fld id="{77DEED59-1789-4E01-BC59-0447FA35181C}" type="slidenum">
              <a:rPr lang="en-US" smtClean="0"/>
              <a:t>‹#›</a:t>
            </a:fld>
            <a:endParaRPr lang="en-US"/>
          </a:p>
        </p:txBody>
      </p:sp>
    </p:spTree>
    <p:extLst>
      <p:ext uri="{BB962C8B-B14F-4D97-AF65-F5344CB8AC3E}">
        <p14:creationId xmlns:p14="http://schemas.microsoft.com/office/powerpoint/2010/main" val="3732974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AAF0ED-1170-4E8C-98D4-8430D5BCE7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DCA371-DA36-4E9F-B607-A3DBC5DC4C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6C4B84-A62F-43B5-9504-5E93AF4934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3AC676-931D-455B-A35F-2EA325EF1C44}" type="datetimeFigureOut">
              <a:rPr lang="en-US" smtClean="0"/>
              <a:t>6/27/2019</a:t>
            </a:fld>
            <a:endParaRPr lang="en-US"/>
          </a:p>
        </p:txBody>
      </p:sp>
      <p:sp>
        <p:nvSpPr>
          <p:cNvPr id="5" name="Footer Placeholder 4">
            <a:extLst>
              <a:ext uri="{FF2B5EF4-FFF2-40B4-BE49-F238E27FC236}">
                <a16:creationId xmlns:a16="http://schemas.microsoft.com/office/drawing/2014/main" id="{CE0389E8-A3E2-4D76-8FCC-34BDAF440B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17C360-E354-40E4-A22F-C29FB084E1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DEED59-1789-4E01-BC59-0447FA35181C}" type="slidenum">
              <a:rPr lang="en-US" smtClean="0"/>
              <a:t>‹#›</a:t>
            </a:fld>
            <a:endParaRPr lang="en-US"/>
          </a:p>
        </p:txBody>
      </p:sp>
    </p:spTree>
    <p:extLst>
      <p:ext uri="{BB962C8B-B14F-4D97-AF65-F5344CB8AC3E}">
        <p14:creationId xmlns:p14="http://schemas.microsoft.com/office/powerpoint/2010/main" val="22261087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hackerrank.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484F-989D-41FA-B54F-9A0721460051}"/>
              </a:ext>
            </a:extLst>
          </p:cNvPr>
          <p:cNvSpPr>
            <a:spLocks noGrp="1"/>
          </p:cNvSpPr>
          <p:nvPr>
            <p:ph type="ctrTitle"/>
          </p:nvPr>
        </p:nvSpPr>
        <p:spPr>
          <a:xfrm>
            <a:off x="1524000" y="1122364"/>
            <a:ext cx="9144000" cy="1079298"/>
          </a:xfrm>
        </p:spPr>
        <p:txBody>
          <a:bodyPr/>
          <a:lstStyle/>
          <a:p>
            <a:r>
              <a:rPr lang="en-US" dirty="0"/>
              <a:t>Cyber Trainer – Rafael</a:t>
            </a:r>
          </a:p>
        </p:txBody>
      </p:sp>
      <p:sp>
        <p:nvSpPr>
          <p:cNvPr id="3" name="Subtitle 2">
            <a:extLst>
              <a:ext uri="{FF2B5EF4-FFF2-40B4-BE49-F238E27FC236}">
                <a16:creationId xmlns:a16="http://schemas.microsoft.com/office/drawing/2014/main" id="{816900EE-6B0F-4F96-B573-64939A89F146}"/>
              </a:ext>
            </a:extLst>
          </p:cNvPr>
          <p:cNvSpPr>
            <a:spLocks noGrp="1"/>
          </p:cNvSpPr>
          <p:nvPr>
            <p:ph type="subTitle" idx="1"/>
          </p:nvPr>
        </p:nvSpPr>
        <p:spPr/>
        <p:txBody>
          <a:bodyPr/>
          <a:lstStyle/>
          <a:p>
            <a:r>
              <a:rPr lang="en-US" dirty="0"/>
              <a:t>Industrial Project 234313 </a:t>
            </a:r>
          </a:p>
          <a:p>
            <a:r>
              <a:rPr lang="en-US" dirty="0"/>
              <a:t>Dan Aaronson, Emil Barel</a:t>
            </a:r>
          </a:p>
          <a:p>
            <a:r>
              <a:rPr lang="en-US" dirty="0"/>
              <a:t>Supervisors: Moshe Pinto, </a:t>
            </a:r>
            <a:r>
              <a:rPr lang="en-US" dirty="0" err="1"/>
              <a:t>Roei</a:t>
            </a:r>
            <a:r>
              <a:rPr lang="en-US" dirty="0"/>
              <a:t> </a:t>
            </a:r>
            <a:r>
              <a:rPr lang="en-US" dirty="0" err="1"/>
              <a:t>Goldblat</a:t>
            </a:r>
            <a:endParaRPr lang="en-US" dirty="0"/>
          </a:p>
        </p:txBody>
      </p:sp>
    </p:spTree>
    <p:extLst>
      <p:ext uri="{BB962C8B-B14F-4D97-AF65-F5344CB8AC3E}">
        <p14:creationId xmlns:p14="http://schemas.microsoft.com/office/powerpoint/2010/main" val="3618398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CAB94-527D-4902-A207-DACD347597F1}"/>
              </a:ext>
            </a:extLst>
          </p:cNvPr>
          <p:cNvSpPr>
            <a:spLocks noGrp="1"/>
          </p:cNvSpPr>
          <p:nvPr>
            <p:ph type="title"/>
          </p:nvPr>
        </p:nvSpPr>
        <p:spPr/>
        <p:txBody>
          <a:bodyPr/>
          <a:lstStyle/>
          <a:p>
            <a:r>
              <a:rPr lang="en-US" dirty="0"/>
              <a:t>Application Features (cont.)</a:t>
            </a:r>
          </a:p>
        </p:txBody>
      </p:sp>
      <p:sp>
        <p:nvSpPr>
          <p:cNvPr id="3" name="Content Placeholder 2">
            <a:extLst>
              <a:ext uri="{FF2B5EF4-FFF2-40B4-BE49-F238E27FC236}">
                <a16:creationId xmlns:a16="http://schemas.microsoft.com/office/drawing/2014/main" id="{77BD3447-F1E5-4B34-8176-CDE910FB61D2}"/>
              </a:ext>
            </a:extLst>
          </p:cNvPr>
          <p:cNvSpPr>
            <a:spLocks noGrp="1"/>
          </p:cNvSpPr>
          <p:nvPr>
            <p:ph idx="1"/>
          </p:nvPr>
        </p:nvSpPr>
        <p:spPr/>
        <p:txBody>
          <a:bodyPr/>
          <a:lstStyle/>
          <a:p>
            <a:r>
              <a:rPr lang="en-US" dirty="0"/>
              <a:t>Admin window for adding multiple-choice problems</a:t>
            </a:r>
          </a:p>
        </p:txBody>
      </p:sp>
      <p:pic>
        <p:nvPicPr>
          <p:cNvPr id="4" name="Picture 3">
            <a:extLst>
              <a:ext uri="{FF2B5EF4-FFF2-40B4-BE49-F238E27FC236}">
                <a16:creationId xmlns:a16="http://schemas.microsoft.com/office/drawing/2014/main" id="{CB332469-7316-4CE6-ADCF-647781CE2922}"/>
              </a:ext>
            </a:extLst>
          </p:cNvPr>
          <p:cNvPicPr>
            <a:picLocks noChangeAspect="1"/>
          </p:cNvPicPr>
          <p:nvPr/>
        </p:nvPicPr>
        <p:blipFill>
          <a:blip r:embed="rId2"/>
          <a:stretch>
            <a:fillRect/>
          </a:stretch>
        </p:blipFill>
        <p:spPr>
          <a:xfrm>
            <a:off x="1672200" y="2307026"/>
            <a:ext cx="4128525" cy="4417623"/>
          </a:xfrm>
          <a:prstGeom prst="rect">
            <a:avLst/>
          </a:prstGeom>
        </p:spPr>
      </p:pic>
      <p:pic>
        <p:nvPicPr>
          <p:cNvPr id="5" name="Picture 4">
            <a:extLst>
              <a:ext uri="{FF2B5EF4-FFF2-40B4-BE49-F238E27FC236}">
                <a16:creationId xmlns:a16="http://schemas.microsoft.com/office/drawing/2014/main" id="{4589D6A7-819C-4A10-8FDE-860147229CA3}"/>
              </a:ext>
            </a:extLst>
          </p:cNvPr>
          <p:cNvPicPr>
            <a:picLocks noChangeAspect="1"/>
          </p:cNvPicPr>
          <p:nvPr/>
        </p:nvPicPr>
        <p:blipFill>
          <a:blip r:embed="rId3"/>
          <a:stretch>
            <a:fillRect/>
          </a:stretch>
        </p:blipFill>
        <p:spPr>
          <a:xfrm>
            <a:off x="5882027" y="2346831"/>
            <a:ext cx="4128525" cy="4511169"/>
          </a:xfrm>
          <a:prstGeom prst="rect">
            <a:avLst/>
          </a:prstGeom>
        </p:spPr>
      </p:pic>
    </p:spTree>
    <p:extLst>
      <p:ext uri="{BB962C8B-B14F-4D97-AF65-F5344CB8AC3E}">
        <p14:creationId xmlns:p14="http://schemas.microsoft.com/office/powerpoint/2010/main" val="317168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9E4C-1EF4-4DBA-9C51-BA406CBA3379}"/>
              </a:ext>
            </a:extLst>
          </p:cNvPr>
          <p:cNvSpPr>
            <a:spLocks noGrp="1"/>
          </p:cNvSpPr>
          <p:nvPr>
            <p:ph type="title"/>
          </p:nvPr>
        </p:nvSpPr>
        <p:spPr/>
        <p:txBody>
          <a:bodyPr/>
          <a:lstStyle/>
          <a:p>
            <a:r>
              <a:rPr lang="en-US" dirty="0"/>
              <a:t>Application Features (cont.)</a:t>
            </a:r>
          </a:p>
        </p:txBody>
      </p:sp>
      <p:sp>
        <p:nvSpPr>
          <p:cNvPr id="3" name="Content Placeholder 2">
            <a:extLst>
              <a:ext uri="{FF2B5EF4-FFF2-40B4-BE49-F238E27FC236}">
                <a16:creationId xmlns:a16="http://schemas.microsoft.com/office/drawing/2014/main" id="{FD64D4AF-AD2B-4DCC-9117-DEBC0125D752}"/>
              </a:ext>
            </a:extLst>
          </p:cNvPr>
          <p:cNvSpPr>
            <a:spLocks noGrp="1"/>
          </p:cNvSpPr>
          <p:nvPr>
            <p:ph idx="1"/>
          </p:nvPr>
        </p:nvSpPr>
        <p:spPr/>
        <p:txBody>
          <a:bodyPr/>
          <a:lstStyle/>
          <a:p>
            <a:r>
              <a:rPr lang="en-US" dirty="0"/>
              <a:t>Leaderboard</a:t>
            </a:r>
          </a:p>
          <a:p>
            <a:endParaRPr lang="en-US" dirty="0"/>
          </a:p>
        </p:txBody>
      </p:sp>
      <p:pic>
        <p:nvPicPr>
          <p:cNvPr id="4" name="Picture 3">
            <a:extLst>
              <a:ext uri="{FF2B5EF4-FFF2-40B4-BE49-F238E27FC236}">
                <a16:creationId xmlns:a16="http://schemas.microsoft.com/office/drawing/2014/main" id="{48768804-AE51-4EF7-A780-43D9BA475980}"/>
              </a:ext>
            </a:extLst>
          </p:cNvPr>
          <p:cNvPicPr>
            <a:picLocks noChangeAspect="1"/>
          </p:cNvPicPr>
          <p:nvPr/>
        </p:nvPicPr>
        <p:blipFill>
          <a:blip r:embed="rId2"/>
          <a:stretch>
            <a:fillRect/>
          </a:stretch>
        </p:blipFill>
        <p:spPr>
          <a:xfrm>
            <a:off x="923925" y="2579683"/>
            <a:ext cx="10515600" cy="3267249"/>
          </a:xfrm>
          <a:prstGeom prst="rect">
            <a:avLst/>
          </a:prstGeom>
        </p:spPr>
      </p:pic>
    </p:spTree>
    <p:extLst>
      <p:ext uri="{BB962C8B-B14F-4D97-AF65-F5344CB8AC3E}">
        <p14:creationId xmlns:p14="http://schemas.microsoft.com/office/powerpoint/2010/main" val="753151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C074D-C3C4-40E3-B3DC-068A08ABF2BB}"/>
              </a:ext>
            </a:extLst>
          </p:cNvPr>
          <p:cNvSpPr>
            <a:spLocks noGrp="1"/>
          </p:cNvSpPr>
          <p:nvPr>
            <p:ph type="title"/>
          </p:nvPr>
        </p:nvSpPr>
        <p:spPr/>
        <p:txBody>
          <a:bodyPr/>
          <a:lstStyle/>
          <a:p>
            <a:r>
              <a:rPr lang="en-US" dirty="0"/>
              <a:t>Application Features (cont.)</a:t>
            </a:r>
          </a:p>
        </p:txBody>
      </p:sp>
      <p:sp>
        <p:nvSpPr>
          <p:cNvPr id="3" name="Content Placeholder 2">
            <a:extLst>
              <a:ext uri="{FF2B5EF4-FFF2-40B4-BE49-F238E27FC236}">
                <a16:creationId xmlns:a16="http://schemas.microsoft.com/office/drawing/2014/main" id="{10AD903A-F09A-4F16-9E05-C1D5819506D5}"/>
              </a:ext>
            </a:extLst>
          </p:cNvPr>
          <p:cNvSpPr>
            <a:spLocks noGrp="1"/>
          </p:cNvSpPr>
          <p:nvPr>
            <p:ph idx="1"/>
          </p:nvPr>
        </p:nvSpPr>
        <p:spPr/>
        <p:txBody>
          <a:bodyPr/>
          <a:lstStyle/>
          <a:p>
            <a:pPr marL="0" indent="0">
              <a:buNone/>
            </a:pPr>
            <a:r>
              <a:rPr lang="en-US" dirty="0"/>
              <a:t>In addition, we provide:</a:t>
            </a:r>
          </a:p>
          <a:p>
            <a:pPr>
              <a:buFontTx/>
              <a:buChar char="-"/>
            </a:pPr>
            <a:r>
              <a:rPr lang="en-US" dirty="0"/>
              <a:t>Access control with tokens: must have admin token to view admin statistics and must have token to view the contents of certain pages</a:t>
            </a:r>
          </a:p>
          <a:p>
            <a:pPr>
              <a:buFontTx/>
              <a:buChar char="-"/>
            </a:pPr>
            <a:r>
              <a:rPr lang="en-US" dirty="0"/>
              <a:t>Categorization of problems and filtering </a:t>
            </a:r>
          </a:p>
          <a:p>
            <a:pPr>
              <a:buFontTx/>
              <a:buChar char="-"/>
            </a:pPr>
            <a:r>
              <a:rPr lang="en-US" dirty="0"/>
              <a:t>Search bars for finding users/problems</a:t>
            </a:r>
          </a:p>
          <a:p>
            <a:pPr marL="0" indent="0">
              <a:buNone/>
            </a:pPr>
            <a:endParaRPr lang="en-US" dirty="0"/>
          </a:p>
        </p:txBody>
      </p:sp>
    </p:spTree>
    <p:extLst>
      <p:ext uri="{BB962C8B-B14F-4D97-AF65-F5344CB8AC3E}">
        <p14:creationId xmlns:p14="http://schemas.microsoft.com/office/powerpoint/2010/main" val="2295613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07CDD-DB7B-48F7-8C70-8523D526080B}"/>
              </a:ext>
            </a:extLst>
          </p:cNvPr>
          <p:cNvSpPr>
            <a:spLocks noGrp="1"/>
          </p:cNvSpPr>
          <p:nvPr>
            <p:ph type="title"/>
          </p:nvPr>
        </p:nvSpPr>
        <p:spPr/>
        <p:txBody>
          <a:bodyPr/>
          <a:lstStyle/>
          <a:p>
            <a:r>
              <a:rPr lang="en-US" dirty="0"/>
              <a:t>Open Problems</a:t>
            </a:r>
          </a:p>
        </p:txBody>
      </p:sp>
      <p:sp>
        <p:nvSpPr>
          <p:cNvPr id="3" name="Content Placeholder 2">
            <a:extLst>
              <a:ext uri="{FF2B5EF4-FFF2-40B4-BE49-F238E27FC236}">
                <a16:creationId xmlns:a16="http://schemas.microsoft.com/office/drawing/2014/main" id="{01CFB8E8-59A8-4DF2-B915-A931CB17A7B2}"/>
              </a:ext>
            </a:extLst>
          </p:cNvPr>
          <p:cNvSpPr>
            <a:spLocks noGrp="1"/>
          </p:cNvSpPr>
          <p:nvPr>
            <p:ph idx="1"/>
          </p:nvPr>
        </p:nvSpPr>
        <p:spPr/>
        <p:txBody>
          <a:bodyPr/>
          <a:lstStyle/>
          <a:p>
            <a:pPr marL="0" indent="0">
              <a:buNone/>
            </a:pPr>
            <a:r>
              <a:rPr lang="en-US" dirty="0"/>
              <a:t>This type of problems involve coding.</a:t>
            </a:r>
            <a:br>
              <a:rPr lang="en-US" dirty="0"/>
            </a:br>
            <a:r>
              <a:rPr lang="en-US" dirty="0"/>
              <a:t>Given some lines of code, the user is required to detect the weakness in the given code and edit it. The solution will then be checked in the backend by running a series of tests that check the correctness of the solution (code is valid and secure; the vulnerability can no longer be used).</a:t>
            </a:r>
          </a:p>
        </p:txBody>
      </p:sp>
      <p:sp>
        <p:nvSpPr>
          <p:cNvPr id="4" name="Rectangle 3">
            <a:extLst>
              <a:ext uri="{FF2B5EF4-FFF2-40B4-BE49-F238E27FC236}">
                <a16:creationId xmlns:a16="http://schemas.microsoft.com/office/drawing/2014/main" id="{7BF05BE3-25DB-4BD9-AA24-F9E2AD7F96F4}"/>
              </a:ext>
            </a:extLst>
          </p:cNvPr>
          <p:cNvSpPr/>
          <p:nvPr/>
        </p:nvSpPr>
        <p:spPr>
          <a:xfrm>
            <a:off x="1317595" y="4894835"/>
            <a:ext cx="1539536" cy="87565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 Submits Solution to Backend</a:t>
            </a:r>
          </a:p>
        </p:txBody>
      </p:sp>
      <p:sp>
        <p:nvSpPr>
          <p:cNvPr id="9" name="Rectangle 8">
            <a:extLst>
              <a:ext uri="{FF2B5EF4-FFF2-40B4-BE49-F238E27FC236}">
                <a16:creationId xmlns:a16="http://schemas.microsoft.com/office/drawing/2014/main" id="{F4B30016-C3AA-4976-9C32-2DAE2E956F87}"/>
              </a:ext>
            </a:extLst>
          </p:cNvPr>
          <p:cNvSpPr/>
          <p:nvPr/>
        </p:nvSpPr>
        <p:spPr>
          <a:xfrm>
            <a:off x="3556061" y="4894834"/>
            <a:ext cx="1539536" cy="8756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Concatenate Solution to Test Code</a:t>
            </a:r>
          </a:p>
        </p:txBody>
      </p:sp>
      <p:sp>
        <p:nvSpPr>
          <p:cNvPr id="11" name="Rectangle 10">
            <a:extLst>
              <a:ext uri="{FF2B5EF4-FFF2-40B4-BE49-F238E27FC236}">
                <a16:creationId xmlns:a16="http://schemas.microsoft.com/office/drawing/2014/main" id="{97FF1318-852A-44B3-98BB-2899808FACE5}"/>
              </a:ext>
            </a:extLst>
          </p:cNvPr>
          <p:cNvSpPr/>
          <p:nvPr/>
        </p:nvSpPr>
        <p:spPr>
          <a:xfrm>
            <a:off x="5794527" y="4965854"/>
            <a:ext cx="1390465" cy="73361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Compile and Run Code</a:t>
            </a:r>
          </a:p>
        </p:txBody>
      </p:sp>
      <p:sp>
        <p:nvSpPr>
          <p:cNvPr id="12" name="Rectangle 11">
            <a:extLst>
              <a:ext uri="{FF2B5EF4-FFF2-40B4-BE49-F238E27FC236}">
                <a16:creationId xmlns:a16="http://schemas.microsoft.com/office/drawing/2014/main" id="{1D8F0750-29A9-43EA-A58B-B79D5CCBE158}"/>
              </a:ext>
            </a:extLst>
          </p:cNvPr>
          <p:cNvSpPr/>
          <p:nvPr/>
        </p:nvSpPr>
        <p:spPr>
          <a:xfrm>
            <a:off x="7878930" y="4930346"/>
            <a:ext cx="1539536" cy="8046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Result is sent to Frontend</a:t>
            </a:r>
          </a:p>
        </p:txBody>
      </p:sp>
      <p:cxnSp>
        <p:nvCxnSpPr>
          <p:cNvPr id="14" name="Straight Arrow Connector 13">
            <a:extLst>
              <a:ext uri="{FF2B5EF4-FFF2-40B4-BE49-F238E27FC236}">
                <a16:creationId xmlns:a16="http://schemas.microsoft.com/office/drawing/2014/main" id="{5CF2ABE4-9966-47AE-870A-D33428C04AE5}"/>
              </a:ext>
            </a:extLst>
          </p:cNvPr>
          <p:cNvCxnSpPr>
            <a:cxnSpLocks/>
            <a:stCxn id="4" idx="3"/>
            <a:endCxn id="9" idx="1"/>
          </p:cNvCxnSpPr>
          <p:nvPr/>
        </p:nvCxnSpPr>
        <p:spPr>
          <a:xfrm flipV="1">
            <a:off x="2857131" y="5332660"/>
            <a:ext cx="69893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EEF72BB-56E2-4CD0-A52A-5FDC1D52EC09}"/>
              </a:ext>
            </a:extLst>
          </p:cNvPr>
          <p:cNvCxnSpPr>
            <a:cxnSpLocks/>
          </p:cNvCxnSpPr>
          <p:nvPr/>
        </p:nvCxnSpPr>
        <p:spPr>
          <a:xfrm flipV="1">
            <a:off x="5093101" y="5332659"/>
            <a:ext cx="69893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090CDED-9EB8-4350-AEF2-D4761BC6126A}"/>
              </a:ext>
            </a:extLst>
          </p:cNvPr>
          <p:cNvCxnSpPr>
            <a:cxnSpLocks/>
            <a:stCxn id="11" idx="3"/>
            <a:endCxn id="12" idx="1"/>
          </p:cNvCxnSpPr>
          <p:nvPr/>
        </p:nvCxnSpPr>
        <p:spPr>
          <a:xfrm>
            <a:off x="7184992" y="5332660"/>
            <a:ext cx="693938"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8982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770E7-D27E-4E47-B90A-17134D5B5B79}"/>
              </a:ext>
            </a:extLst>
          </p:cNvPr>
          <p:cNvSpPr>
            <a:spLocks noGrp="1"/>
          </p:cNvSpPr>
          <p:nvPr>
            <p:ph type="title"/>
          </p:nvPr>
        </p:nvSpPr>
        <p:spPr>
          <a:xfrm>
            <a:off x="838200" y="365125"/>
            <a:ext cx="10515600" cy="1325563"/>
          </a:xfrm>
        </p:spPr>
        <p:txBody>
          <a:bodyPr/>
          <a:lstStyle/>
          <a:p>
            <a:r>
              <a:rPr lang="en-US" dirty="0"/>
              <a:t>Open Problem Example</a:t>
            </a:r>
          </a:p>
        </p:txBody>
      </p:sp>
      <p:pic>
        <p:nvPicPr>
          <p:cNvPr id="4" name="Content Placeholder 3">
            <a:extLst>
              <a:ext uri="{FF2B5EF4-FFF2-40B4-BE49-F238E27FC236}">
                <a16:creationId xmlns:a16="http://schemas.microsoft.com/office/drawing/2014/main" id="{2C1EF8DE-2C02-439A-BCE8-C848F59903E4}"/>
              </a:ext>
            </a:extLst>
          </p:cNvPr>
          <p:cNvPicPr>
            <a:picLocks noGrp="1" noChangeAspect="1"/>
          </p:cNvPicPr>
          <p:nvPr>
            <p:ph idx="1"/>
          </p:nvPr>
        </p:nvPicPr>
        <p:blipFill>
          <a:blip r:embed="rId2"/>
          <a:stretch>
            <a:fillRect/>
          </a:stretch>
        </p:blipFill>
        <p:spPr>
          <a:xfrm>
            <a:off x="1482748" y="1825625"/>
            <a:ext cx="9226503" cy="4351338"/>
          </a:xfrm>
          <a:prstGeom prst="rect">
            <a:avLst/>
          </a:prstGeom>
        </p:spPr>
      </p:pic>
    </p:spTree>
    <p:extLst>
      <p:ext uri="{BB962C8B-B14F-4D97-AF65-F5344CB8AC3E}">
        <p14:creationId xmlns:p14="http://schemas.microsoft.com/office/powerpoint/2010/main" val="2171420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815AD-575B-437E-B6C6-71E6094EBD88}"/>
              </a:ext>
            </a:extLst>
          </p:cNvPr>
          <p:cNvSpPr>
            <a:spLocks noGrp="1"/>
          </p:cNvSpPr>
          <p:nvPr>
            <p:ph type="title"/>
          </p:nvPr>
        </p:nvSpPr>
        <p:spPr>
          <a:xfrm>
            <a:off x="838200" y="365125"/>
            <a:ext cx="10515600" cy="1325563"/>
          </a:xfrm>
        </p:spPr>
        <p:txBody>
          <a:bodyPr/>
          <a:lstStyle/>
          <a:p>
            <a:r>
              <a:rPr lang="en-US" dirty="0"/>
              <a:t>Multiple-Choice Problems</a:t>
            </a:r>
          </a:p>
        </p:txBody>
      </p:sp>
      <p:sp>
        <p:nvSpPr>
          <p:cNvPr id="3" name="Content Placeholder 2">
            <a:extLst>
              <a:ext uri="{FF2B5EF4-FFF2-40B4-BE49-F238E27FC236}">
                <a16:creationId xmlns:a16="http://schemas.microsoft.com/office/drawing/2014/main" id="{ED597B51-39FB-4C01-B06C-AC9452827326}"/>
              </a:ext>
            </a:extLst>
          </p:cNvPr>
          <p:cNvSpPr>
            <a:spLocks noGrp="1"/>
          </p:cNvSpPr>
          <p:nvPr>
            <p:ph idx="1"/>
          </p:nvPr>
        </p:nvSpPr>
        <p:spPr/>
        <p:txBody>
          <a:bodyPr/>
          <a:lstStyle/>
          <a:p>
            <a:pPr marL="0" indent="0">
              <a:buNone/>
            </a:pPr>
            <a:r>
              <a:rPr lang="en-US" dirty="0"/>
              <a:t>The user is introduced with an explanation of a problem that can involve analysis of vulnerable code, obscure C/C++ usage and more.</a:t>
            </a:r>
          </a:p>
          <a:p>
            <a:pPr marL="0" indent="0">
              <a:buNone/>
            </a:pPr>
            <a:r>
              <a:rPr lang="en-US" dirty="0"/>
              <a:t>The user needs to choose one of multiple possible answers.</a:t>
            </a:r>
          </a:p>
        </p:txBody>
      </p:sp>
    </p:spTree>
    <p:extLst>
      <p:ext uri="{BB962C8B-B14F-4D97-AF65-F5344CB8AC3E}">
        <p14:creationId xmlns:p14="http://schemas.microsoft.com/office/powerpoint/2010/main" val="1089901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3419D-0D61-4BDB-B1DA-4C61B849434A}"/>
              </a:ext>
            </a:extLst>
          </p:cNvPr>
          <p:cNvSpPr>
            <a:spLocks noGrp="1"/>
          </p:cNvSpPr>
          <p:nvPr>
            <p:ph type="title"/>
          </p:nvPr>
        </p:nvSpPr>
        <p:spPr/>
        <p:txBody>
          <a:bodyPr/>
          <a:lstStyle/>
          <a:p>
            <a:r>
              <a:rPr lang="en-US" dirty="0"/>
              <a:t>Multiple-Choice Problem Example</a:t>
            </a:r>
          </a:p>
        </p:txBody>
      </p:sp>
      <p:pic>
        <p:nvPicPr>
          <p:cNvPr id="4" name="Content Placeholder 3">
            <a:extLst>
              <a:ext uri="{FF2B5EF4-FFF2-40B4-BE49-F238E27FC236}">
                <a16:creationId xmlns:a16="http://schemas.microsoft.com/office/drawing/2014/main" id="{7B6AE214-C5F5-4F7D-BFCC-0D3AFDF8C56D}"/>
              </a:ext>
            </a:extLst>
          </p:cNvPr>
          <p:cNvPicPr>
            <a:picLocks noGrp="1" noChangeAspect="1"/>
          </p:cNvPicPr>
          <p:nvPr>
            <p:ph idx="1"/>
          </p:nvPr>
        </p:nvPicPr>
        <p:blipFill>
          <a:blip r:embed="rId2"/>
          <a:stretch>
            <a:fillRect/>
          </a:stretch>
        </p:blipFill>
        <p:spPr>
          <a:xfrm>
            <a:off x="1969828" y="1825625"/>
            <a:ext cx="8252343" cy="4351338"/>
          </a:xfrm>
          <a:prstGeom prst="rect">
            <a:avLst/>
          </a:prstGeom>
        </p:spPr>
      </p:pic>
    </p:spTree>
    <p:extLst>
      <p:ext uri="{BB962C8B-B14F-4D97-AF65-F5344CB8AC3E}">
        <p14:creationId xmlns:p14="http://schemas.microsoft.com/office/powerpoint/2010/main" val="2050003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BE0FB-27BB-4BA0-A5B6-61C6C329F69C}"/>
              </a:ext>
            </a:extLst>
          </p:cNvPr>
          <p:cNvSpPr>
            <a:spLocks noGrp="1"/>
          </p:cNvSpPr>
          <p:nvPr>
            <p:ph type="title"/>
          </p:nvPr>
        </p:nvSpPr>
        <p:spPr/>
        <p:txBody>
          <a:bodyPr/>
          <a:lstStyle/>
          <a:p>
            <a:r>
              <a:rPr lang="en-US" dirty="0"/>
              <a:t>Problem Feedback</a:t>
            </a:r>
          </a:p>
        </p:txBody>
      </p:sp>
      <p:sp>
        <p:nvSpPr>
          <p:cNvPr id="3" name="Content Placeholder 2">
            <a:extLst>
              <a:ext uri="{FF2B5EF4-FFF2-40B4-BE49-F238E27FC236}">
                <a16:creationId xmlns:a16="http://schemas.microsoft.com/office/drawing/2014/main" id="{3534C847-A5E6-46F0-8461-F2A18BCB84A5}"/>
              </a:ext>
            </a:extLst>
          </p:cNvPr>
          <p:cNvSpPr>
            <a:spLocks noGrp="1"/>
          </p:cNvSpPr>
          <p:nvPr>
            <p:ph idx="1"/>
          </p:nvPr>
        </p:nvSpPr>
        <p:spPr/>
        <p:txBody>
          <a:bodyPr/>
          <a:lstStyle/>
          <a:p>
            <a:pPr marL="0" indent="0">
              <a:buNone/>
            </a:pPr>
            <a:r>
              <a:rPr lang="en-US" dirty="0"/>
              <a:t>After submitting a solution, the user will be presented with a feedback message. If the code hasn’t compiled, “Compilation Error!” would appear, otherwise if the solution was wrong, “Incorrect!” would appear, and if the solution was correct, “Correct!” will be displayed.</a:t>
            </a:r>
          </a:p>
          <a:p>
            <a:pPr marL="0" indent="0">
              <a:buNone/>
            </a:pPr>
            <a:endParaRPr lang="en-US" dirty="0"/>
          </a:p>
        </p:txBody>
      </p:sp>
    </p:spTree>
    <p:extLst>
      <p:ext uri="{BB962C8B-B14F-4D97-AF65-F5344CB8AC3E}">
        <p14:creationId xmlns:p14="http://schemas.microsoft.com/office/powerpoint/2010/main" val="3117572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B8972-2F69-4E87-9930-1ABBFEFADEB3}"/>
              </a:ext>
            </a:extLst>
          </p:cNvPr>
          <p:cNvSpPr>
            <a:spLocks noGrp="1"/>
          </p:cNvSpPr>
          <p:nvPr>
            <p:ph type="title"/>
          </p:nvPr>
        </p:nvSpPr>
        <p:spPr/>
        <p:txBody>
          <a:bodyPr/>
          <a:lstStyle/>
          <a:p>
            <a:r>
              <a:rPr lang="en-US" dirty="0"/>
              <a:t>Problem Feedback </a:t>
            </a:r>
          </a:p>
        </p:txBody>
      </p:sp>
      <p:pic>
        <p:nvPicPr>
          <p:cNvPr id="4" name="Content Placeholder 3">
            <a:extLst>
              <a:ext uri="{FF2B5EF4-FFF2-40B4-BE49-F238E27FC236}">
                <a16:creationId xmlns:a16="http://schemas.microsoft.com/office/drawing/2014/main" id="{C2724A16-21E8-4D7D-95FE-1C1E30D9F5F4}"/>
              </a:ext>
            </a:extLst>
          </p:cNvPr>
          <p:cNvPicPr>
            <a:picLocks noGrp="1" noChangeAspect="1"/>
          </p:cNvPicPr>
          <p:nvPr>
            <p:ph idx="1"/>
          </p:nvPr>
        </p:nvPicPr>
        <p:blipFill>
          <a:blip r:embed="rId2"/>
          <a:stretch>
            <a:fillRect/>
          </a:stretch>
        </p:blipFill>
        <p:spPr>
          <a:xfrm>
            <a:off x="714374" y="3082924"/>
            <a:ext cx="5643469" cy="3409951"/>
          </a:xfrm>
          <a:prstGeom prst="rect">
            <a:avLst/>
          </a:prstGeom>
        </p:spPr>
      </p:pic>
      <p:pic>
        <p:nvPicPr>
          <p:cNvPr id="6" name="Picture 5">
            <a:extLst>
              <a:ext uri="{FF2B5EF4-FFF2-40B4-BE49-F238E27FC236}">
                <a16:creationId xmlns:a16="http://schemas.microsoft.com/office/drawing/2014/main" id="{CC0A842B-DACE-470C-B76C-38D14E9AE2A2}"/>
              </a:ext>
            </a:extLst>
          </p:cNvPr>
          <p:cNvPicPr>
            <a:picLocks noChangeAspect="1"/>
          </p:cNvPicPr>
          <p:nvPr/>
        </p:nvPicPr>
        <p:blipFill>
          <a:blip r:embed="rId3"/>
          <a:stretch>
            <a:fillRect/>
          </a:stretch>
        </p:blipFill>
        <p:spPr>
          <a:xfrm>
            <a:off x="4289600" y="1371600"/>
            <a:ext cx="7807150" cy="3757882"/>
          </a:xfrm>
          <a:prstGeom prst="rect">
            <a:avLst/>
          </a:prstGeom>
        </p:spPr>
      </p:pic>
    </p:spTree>
    <p:extLst>
      <p:ext uri="{BB962C8B-B14F-4D97-AF65-F5344CB8AC3E}">
        <p14:creationId xmlns:p14="http://schemas.microsoft.com/office/powerpoint/2010/main" val="2531464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AA10E-4E64-4F4D-8DA6-9EA497ABF786}"/>
              </a:ext>
            </a:extLst>
          </p:cNvPr>
          <p:cNvSpPr>
            <a:spLocks noGrp="1"/>
          </p:cNvSpPr>
          <p:nvPr>
            <p:ph type="title"/>
          </p:nvPr>
        </p:nvSpPr>
        <p:spPr/>
        <p:txBody>
          <a:bodyPr/>
          <a:lstStyle/>
          <a:p>
            <a:r>
              <a:rPr lang="en-US" dirty="0"/>
              <a:t>Full Timeline</a:t>
            </a:r>
          </a:p>
        </p:txBody>
      </p:sp>
      <p:sp>
        <p:nvSpPr>
          <p:cNvPr id="5" name="Content Placeholder 4">
            <a:extLst>
              <a:ext uri="{FF2B5EF4-FFF2-40B4-BE49-F238E27FC236}">
                <a16:creationId xmlns:a16="http://schemas.microsoft.com/office/drawing/2014/main" id="{875B6417-CA55-4363-8097-2D9933443D41}"/>
              </a:ext>
            </a:extLst>
          </p:cNvPr>
          <p:cNvSpPr>
            <a:spLocks noGrp="1"/>
          </p:cNvSpPr>
          <p:nvPr>
            <p:ph idx="1"/>
          </p:nvPr>
        </p:nvSpPr>
        <p:spPr/>
        <p:txBody>
          <a:bodyPr>
            <a:normAutofit/>
          </a:bodyPr>
          <a:lstStyle/>
          <a:p>
            <a:r>
              <a:rPr lang="en-US" dirty="0"/>
              <a:t>Weeks 3-4: Studied the basics of new languages we are working with. </a:t>
            </a:r>
          </a:p>
          <a:p>
            <a:r>
              <a:rPr lang="en-US" dirty="0"/>
              <a:t>Week 5: Added user login and registration with a </a:t>
            </a:r>
            <a:r>
              <a:rPr lang="en-US" dirty="0" err="1"/>
              <a:t>mongoDB</a:t>
            </a:r>
            <a:r>
              <a:rPr lang="en-US" dirty="0"/>
              <a:t> database.</a:t>
            </a:r>
            <a:br>
              <a:rPr lang="en-US" dirty="0"/>
            </a:br>
            <a:r>
              <a:rPr lang="en-US" dirty="0"/>
              <a:t>Added Readme with installation instructions.</a:t>
            </a:r>
          </a:p>
          <a:p>
            <a:r>
              <a:rPr lang="en-US" dirty="0"/>
              <a:t>Week 6: Added problems menu and specific problem display. Added support for problems in the backend.</a:t>
            </a:r>
          </a:p>
          <a:p>
            <a:r>
              <a:rPr lang="en-US" dirty="0"/>
              <a:t>Week 7: Expanded the specific problem display. Added support for submission of solution (compilation of solution with tests).</a:t>
            </a:r>
          </a:p>
          <a:p>
            <a:r>
              <a:rPr lang="en-US" dirty="0"/>
              <a:t>Week 8: Reviewed code and added documentation. Fixing small issues, making the code neater.</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894060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1FD65-D84E-44DB-B554-F3B441660E2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4EFCB8C-963E-4313-820A-A5C3473CEAF8}"/>
              </a:ext>
            </a:extLst>
          </p:cNvPr>
          <p:cNvSpPr>
            <a:spLocks noGrp="1"/>
          </p:cNvSpPr>
          <p:nvPr>
            <p:ph idx="1"/>
          </p:nvPr>
        </p:nvSpPr>
        <p:spPr/>
        <p:txBody>
          <a:bodyPr/>
          <a:lstStyle/>
          <a:p>
            <a:pPr marL="0" indent="0">
              <a:buNone/>
            </a:pPr>
            <a:r>
              <a:rPr lang="en-US" dirty="0"/>
              <a:t>Our project involves creating a website for teaching how to write secure applications that do not contain vulnerabilities.</a:t>
            </a:r>
          </a:p>
          <a:p>
            <a:pPr marL="0" indent="0">
              <a:buNone/>
            </a:pPr>
            <a:r>
              <a:rPr lang="en-US" dirty="0"/>
              <a:t>This will be done by solving problems which include identification and possibly repairing of given code.</a:t>
            </a:r>
          </a:p>
          <a:p>
            <a:pPr marL="0" indent="0">
              <a:buNone/>
            </a:pPr>
            <a:r>
              <a:rPr lang="en-US" dirty="0"/>
              <a:t>There are two types of problems:</a:t>
            </a:r>
          </a:p>
          <a:p>
            <a:pPr>
              <a:buFontTx/>
              <a:buChar char="-"/>
            </a:pPr>
            <a:r>
              <a:rPr lang="en-US" dirty="0"/>
              <a:t>Open Problems</a:t>
            </a:r>
          </a:p>
          <a:p>
            <a:pPr>
              <a:buFontTx/>
              <a:buChar char="-"/>
            </a:pPr>
            <a:r>
              <a:rPr lang="en-US" dirty="0"/>
              <a:t>Multiple-Choice Problems</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75661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7AF31-2F4C-4B7B-94E4-5B85F6B3BBA6}"/>
              </a:ext>
            </a:extLst>
          </p:cNvPr>
          <p:cNvSpPr>
            <a:spLocks noGrp="1"/>
          </p:cNvSpPr>
          <p:nvPr>
            <p:ph type="title"/>
          </p:nvPr>
        </p:nvSpPr>
        <p:spPr/>
        <p:txBody>
          <a:bodyPr/>
          <a:lstStyle/>
          <a:p>
            <a:r>
              <a:rPr lang="en-US" dirty="0"/>
              <a:t>Full Timeline (cont.)</a:t>
            </a:r>
          </a:p>
        </p:txBody>
      </p:sp>
      <p:sp>
        <p:nvSpPr>
          <p:cNvPr id="3" name="Content Placeholder 2">
            <a:extLst>
              <a:ext uri="{FF2B5EF4-FFF2-40B4-BE49-F238E27FC236}">
                <a16:creationId xmlns:a16="http://schemas.microsoft.com/office/drawing/2014/main" id="{3C468579-B5DB-4BE0-9CF7-8A657793E01A}"/>
              </a:ext>
            </a:extLst>
          </p:cNvPr>
          <p:cNvSpPr>
            <a:spLocks noGrp="1"/>
          </p:cNvSpPr>
          <p:nvPr>
            <p:ph idx="1"/>
          </p:nvPr>
        </p:nvSpPr>
        <p:spPr/>
        <p:txBody>
          <a:bodyPr>
            <a:normAutofit fontScale="92500"/>
          </a:bodyPr>
          <a:lstStyle/>
          <a:p>
            <a:r>
              <a:rPr lang="en-US" dirty="0"/>
              <a:t>Week 9: Adding administrative view of performance of all users and more problems.</a:t>
            </a:r>
          </a:p>
          <a:p>
            <a:r>
              <a:rPr lang="en-US" dirty="0"/>
              <a:t>Week 10: 20-30 problems including multiple choice and filter by categories.</a:t>
            </a:r>
          </a:p>
          <a:p>
            <a:r>
              <a:rPr lang="en-US" dirty="0"/>
              <a:t>Week 11: ‘Take a test’ option for user.</a:t>
            </a:r>
          </a:p>
          <a:p>
            <a:r>
              <a:rPr lang="en-US" dirty="0"/>
              <a:t>Week 12: Expanding admin statistics and adding modification capabilities. Fixing issues and adding small features (per supervisor request).</a:t>
            </a:r>
          </a:p>
          <a:p>
            <a:r>
              <a:rPr lang="en-US" dirty="0"/>
              <a:t>Week 13+: A total of 30+ problems. Wrote all the documentation and manuals for supervisors. Changed code compilation and running to be via sandbox (Docker). More small issues.</a:t>
            </a:r>
          </a:p>
        </p:txBody>
      </p:sp>
    </p:spTree>
    <p:extLst>
      <p:ext uri="{BB962C8B-B14F-4D97-AF65-F5344CB8AC3E}">
        <p14:creationId xmlns:p14="http://schemas.microsoft.com/office/powerpoint/2010/main" val="116650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678CC-6C27-4999-BF2D-DE3075B8E631}"/>
              </a:ext>
            </a:extLst>
          </p:cNvPr>
          <p:cNvSpPr>
            <a:spLocks noGrp="1"/>
          </p:cNvSpPr>
          <p:nvPr>
            <p:ph type="title"/>
          </p:nvPr>
        </p:nvSpPr>
        <p:spPr/>
        <p:txBody>
          <a:bodyPr/>
          <a:lstStyle/>
          <a:p>
            <a:r>
              <a:rPr lang="en-US" dirty="0"/>
              <a:t>Interaction with Supervisors</a:t>
            </a:r>
          </a:p>
        </p:txBody>
      </p:sp>
      <p:sp>
        <p:nvSpPr>
          <p:cNvPr id="3" name="Content Placeholder 2">
            <a:extLst>
              <a:ext uri="{FF2B5EF4-FFF2-40B4-BE49-F238E27FC236}">
                <a16:creationId xmlns:a16="http://schemas.microsoft.com/office/drawing/2014/main" id="{B85A9A30-2972-4BAD-8F06-CD7C236615BC}"/>
              </a:ext>
            </a:extLst>
          </p:cNvPr>
          <p:cNvSpPr>
            <a:spLocks noGrp="1"/>
          </p:cNvSpPr>
          <p:nvPr>
            <p:ph idx="1"/>
          </p:nvPr>
        </p:nvSpPr>
        <p:spPr/>
        <p:txBody>
          <a:bodyPr/>
          <a:lstStyle/>
          <a:p>
            <a:pPr marL="0" indent="0">
              <a:buNone/>
            </a:pPr>
            <a:r>
              <a:rPr lang="en-US" dirty="0"/>
              <a:t>Throughout the semester we had weekly talks over the phone with the supervisors and used screen sharing to show the progress. Also, the project was in a GitHub repository everyone had access to.</a:t>
            </a:r>
          </a:p>
          <a:p>
            <a:pPr marL="0" indent="0">
              <a:buNone/>
            </a:pPr>
            <a:r>
              <a:rPr lang="en-US" dirty="0"/>
              <a:t>Additionally, in June 10</a:t>
            </a:r>
            <a:r>
              <a:rPr lang="en-US" baseline="30000" dirty="0"/>
              <a:t>th</a:t>
            </a:r>
            <a:r>
              <a:rPr lang="en-US" dirty="0"/>
              <a:t> we went to Rafael facilities to display the project to the relevant managers in Rafael and received feedback on changes they believed were necessary for their use cases.</a:t>
            </a:r>
          </a:p>
          <a:p>
            <a:pPr marL="0" indent="0">
              <a:buNone/>
            </a:pPr>
            <a:r>
              <a:rPr lang="en-US" dirty="0"/>
              <a:t>The meeting was successful, the participants were satisfied with the results and gave helpful feedback that we implemented in later weeks.</a:t>
            </a:r>
          </a:p>
        </p:txBody>
      </p:sp>
    </p:spTree>
    <p:extLst>
      <p:ext uri="{BB962C8B-B14F-4D97-AF65-F5344CB8AC3E}">
        <p14:creationId xmlns:p14="http://schemas.microsoft.com/office/powerpoint/2010/main" val="3816312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74DCC-5A1D-4965-B1E9-C37F1A6990BF}"/>
              </a:ext>
            </a:extLst>
          </p:cNvPr>
          <p:cNvSpPr>
            <a:spLocks noGrp="1"/>
          </p:cNvSpPr>
          <p:nvPr>
            <p:ph type="title"/>
          </p:nvPr>
        </p:nvSpPr>
        <p:spPr/>
        <p:txBody>
          <a:bodyPr/>
          <a:lstStyle/>
          <a:p>
            <a:r>
              <a:rPr lang="en-US" dirty="0"/>
              <a:t>Work Methodology</a:t>
            </a:r>
          </a:p>
        </p:txBody>
      </p:sp>
      <p:sp>
        <p:nvSpPr>
          <p:cNvPr id="3" name="Content Placeholder 2">
            <a:extLst>
              <a:ext uri="{FF2B5EF4-FFF2-40B4-BE49-F238E27FC236}">
                <a16:creationId xmlns:a16="http://schemas.microsoft.com/office/drawing/2014/main" id="{500B5239-2892-4066-A3A5-B14B55C4BF7C}"/>
              </a:ext>
            </a:extLst>
          </p:cNvPr>
          <p:cNvSpPr>
            <a:spLocks noGrp="1"/>
          </p:cNvSpPr>
          <p:nvPr>
            <p:ph idx="1"/>
          </p:nvPr>
        </p:nvSpPr>
        <p:spPr/>
        <p:txBody>
          <a:bodyPr>
            <a:normAutofit fontScale="92500" lnSpcReduction="20000"/>
          </a:bodyPr>
          <a:lstStyle/>
          <a:p>
            <a:pPr marL="0" indent="0">
              <a:buNone/>
            </a:pPr>
            <a:r>
              <a:rPr lang="en-US" dirty="0"/>
              <a:t>The first couple weeks of the semester were focused on learning the new languages we would be using. Although our complete lack of experience using JavaScript/Node/Angular, we eventually managed to understand the tools they provided and understood how to create a RESTful API for the application.</a:t>
            </a:r>
          </a:p>
          <a:p>
            <a:pPr marL="0" indent="0">
              <a:buNone/>
            </a:pPr>
            <a:r>
              <a:rPr lang="en-US" dirty="0"/>
              <a:t>Later, each meeting would discuss the features to be implemented that week (or sometimes over a two-week period) with bonus features to be implemented if we found time. </a:t>
            </a:r>
            <a:br>
              <a:rPr lang="en-US" dirty="0"/>
            </a:br>
            <a:r>
              <a:rPr lang="en-US" dirty="0"/>
              <a:t>This worked best for both us and the supervisors and we didn’t have any issues meeting the deadlines we set.</a:t>
            </a:r>
          </a:p>
          <a:p>
            <a:pPr marL="0" indent="0">
              <a:buNone/>
            </a:pPr>
            <a:r>
              <a:rPr lang="en-US" dirty="0"/>
              <a:t>Moreover, writing the problems involved understanding a wide variety of vulnerabilities. We used a site given by the supervisors to get the ideas of certain problems, but it proved to be challenging to translate them into a coding problem we could give to users.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49257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2124-5D33-4086-84B2-5FB7CEA47D31}"/>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C83AFF2B-7820-4AD8-8914-10A6380AC79E}"/>
              </a:ext>
            </a:extLst>
          </p:cNvPr>
          <p:cNvSpPr>
            <a:spLocks noGrp="1"/>
          </p:cNvSpPr>
          <p:nvPr>
            <p:ph idx="1"/>
          </p:nvPr>
        </p:nvSpPr>
        <p:spPr/>
        <p:txBody>
          <a:bodyPr/>
          <a:lstStyle/>
          <a:p>
            <a:r>
              <a:rPr lang="en-US" dirty="0"/>
              <a:t>We managed to create a website that can be accessed concurrently by several users in which they can learn safe coding by solving problems and/or taking tests. Admins can use the website to learn the progress of users and update the website by adding/removing users and problems.</a:t>
            </a:r>
          </a:p>
          <a:p>
            <a:r>
              <a:rPr lang="en-US" dirty="0"/>
              <a:t>We supplied well documented code and various manuals to the supervisors, so that they may easily continue working on the project. They have the full code in the GitHub repository.</a:t>
            </a:r>
          </a:p>
          <a:p>
            <a:endParaRPr lang="en-US" dirty="0"/>
          </a:p>
          <a:p>
            <a:pPr>
              <a:buFontTx/>
              <a:buChar char="-"/>
            </a:pPr>
            <a:endParaRPr lang="en-US" dirty="0"/>
          </a:p>
        </p:txBody>
      </p:sp>
    </p:spTree>
    <p:extLst>
      <p:ext uri="{BB962C8B-B14F-4D97-AF65-F5344CB8AC3E}">
        <p14:creationId xmlns:p14="http://schemas.microsoft.com/office/powerpoint/2010/main" val="548834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6D6B2-AC1A-4F47-A229-64E6325FA024}"/>
              </a:ext>
            </a:extLst>
          </p:cNvPr>
          <p:cNvSpPr>
            <a:spLocks noGrp="1"/>
          </p:cNvSpPr>
          <p:nvPr>
            <p:ph type="title"/>
          </p:nvPr>
        </p:nvSpPr>
        <p:spPr/>
        <p:txBody>
          <a:bodyPr/>
          <a:lstStyle/>
          <a:p>
            <a:r>
              <a:rPr lang="en-US" dirty="0"/>
              <a:t>Possible Future Work</a:t>
            </a:r>
          </a:p>
        </p:txBody>
      </p:sp>
      <p:sp>
        <p:nvSpPr>
          <p:cNvPr id="3" name="Content Placeholder 2">
            <a:extLst>
              <a:ext uri="{FF2B5EF4-FFF2-40B4-BE49-F238E27FC236}">
                <a16:creationId xmlns:a16="http://schemas.microsoft.com/office/drawing/2014/main" id="{9DF181A5-7304-4289-8A67-CB013E11E9A5}"/>
              </a:ext>
            </a:extLst>
          </p:cNvPr>
          <p:cNvSpPr>
            <a:spLocks noGrp="1"/>
          </p:cNvSpPr>
          <p:nvPr>
            <p:ph idx="1"/>
          </p:nvPr>
        </p:nvSpPr>
        <p:spPr/>
        <p:txBody>
          <a:bodyPr>
            <a:normAutofit fontScale="92500" lnSpcReduction="10000"/>
          </a:bodyPr>
          <a:lstStyle/>
          <a:p>
            <a:r>
              <a:rPr lang="en-US" dirty="0"/>
              <a:t>Adding more and more problems.</a:t>
            </a:r>
          </a:p>
          <a:p>
            <a:r>
              <a:rPr lang="en-US" dirty="0"/>
              <a:t>Making “sub-admins” that only have capabilities over their teams (Brought up in the meeting at Rafael by the managers)</a:t>
            </a:r>
          </a:p>
          <a:p>
            <a:r>
              <a:rPr lang="en-US" dirty="0"/>
              <a:t>Giving admins more capabilities, for example: giving users certain tests (Also from meeting)</a:t>
            </a:r>
          </a:p>
          <a:p>
            <a:r>
              <a:rPr lang="en-US" dirty="0"/>
              <a:t>Adding Rafael identification (that they use internally) – they never intended us to implement this</a:t>
            </a:r>
          </a:p>
          <a:p>
            <a:r>
              <a:rPr lang="en-US" dirty="0"/>
              <a:t>Docker isn’t intended for sandboxing (running arbitrary code) and it would be best to use more specialized tools, but it works well enough for their use case (direct quote – “The engineer that manages to write code that escapes docker will get a prize”)</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788937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C15C5-B1E8-4DFE-AD0F-6672C5D1AF83}"/>
              </a:ext>
            </a:extLst>
          </p:cNvPr>
          <p:cNvSpPr>
            <a:spLocks noGrp="1"/>
          </p:cNvSpPr>
          <p:nvPr>
            <p:ph type="title"/>
          </p:nvPr>
        </p:nvSpPr>
        <p:spPr/>
        <p:txBody>
          <a:bodyPr/>
          <a:lstStyle/>
          <a:p>
            <a:r>
              <a:rPr lang="en-US" dirty="0"/>
              <a:t>Related Works</a:t>
            </a:r>
          </a:p>
        </p:txBody>
      </p:sp>
      <p:sp>
        <p:nvSpPr>
          <p:cNvPr id="3" name="Content Placeholder 2">
            <a:extLst>
              <a:ext uri="{FF2B5EF4-FFF2-40B4-BE49-F238E27FC236}">
                <a16:creationId xmlns:a16="http://schemas.microsoft.com/office/drawing/2014/main" id="{E9CED218-D413-404E-91FE-67DD66A4C363}"/>
              </a:ext>
            </a:extLst>
          </p:cNvPr>
          <p:cNvSpPr>
            <a:spLocks noGrp="1"/>
          </p:cNvSpPr>
          <p:nvPr>
            <p:ph idx="1"/>
          </p:nvPr>
        </p:nvSpPr>
        <p:spPr/>
        <p:txBody>
          <a:bodyPr/>
          <a:lstStyle/>
          <a:p>
            <a:r>
              <a:rPr lang="en-US" dirty="0" err="1"/>
              <a:t>Hackerank</a:t>
            </a:r>
            <a:r>
              <a:rPr lang="en-US" dirty="0"/>
              <a:t>(</a:t>
            </a:r>
            <a:r>
              <a:rPr lang="en-US" dirty="0">
                <a:hlinkClick r:id="rId2"/>
              </a:rPr>
              <a:t>https://www.hackerrank.com/</a:t>
            </a:r>
            <a:r>
              <a:rPr lang="en-US" dirty="0"/>
              <a:t>) – Website providing challenges for several different domains such as Algorithms, Mathematics, SQL, Functional Programming, AI, and more. You can solve all the challenges directly online. Also, provides a discussion and leaderboard for every challenge.</a:t>
            </a:r>
          </a:p>
          <a:p>
            <a:r>
              <a:rPr lang="en-US" dirty="0" err="1"/>
              <a:t>TopCoder</a:t>
            </a:r>
            <a:r>
              <a:rPr lang="en-US" dirty="0"/>
              <a:t> - Website providing a list of algorithmic challenges from the past that you can complete on your own directly online using their code editor.</a:t>
            </a:r>
          </a:p>
          <a:p>
            <a:r>
              <a:rPr lang="en-US" dirty="0"/>
              <a:t>And more.</a:t>
            </a:r>
          </a:p>
          <a:p>
            <a:endParaRPr lang="en-US" dirty="0"/>
          </a:p>
        </p:txBody>
      </p:sp>
    </p:spTree>
    <p:extLst>
      <p:ext uri="{BB962C8B-B14F-4D97-AF65-F5344CB8AC3E}">
        <p14:creationId xmlns:p14="http://schemas.microsoft.com/office/powerpoint/2010/main" val="4108397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EEB81-54B3-46E3-8577-22ABD022D764}"/>
              </a:ext>
            </a:extLst>
          </p:cNvPr>
          <p:cNvSpPr>
            <a:spLocks noGrp="1"/>
          </p:cNvSpPr>
          <p:nvPr>
            <p:ph type="title"/>
          </p:nvPr>
        </p:nvSpPr>
        <p:spPr>
          <a:xfrm>
            <a:off x="838200" y="365125"/>
            <a:ext cx="10515600" cy="1325563"/>
          </a:xfrm>
        </p:spPr>
        <p:txBody>
          <a:bodyPr/>
          <a:lstStyle/>
          <a:p>
            <a:r>
              <a:rPr lang="en-US" dirty="0"/>
              <a:t>Project Structure</a:t>
            </a:r>
          </a:p>
        </p:txBody>
      </p:sp>
      <p:sp>
        <p:nvSpPr>
          <p:cNvPr id="3" name="Content Placeholder 2">
            <a:extLst>
              <a:ext uri="{FF2B5EF4-FFF2-40B4-BE49-F238E27FC236}">
                <a16:creationId xmlns:a16="http://schemas.microsoft.com/office/drawing/2014/main" id="{2DAE2BC2-96FA-4E79-AFD6-A144B4455130}"/>
              </a:ext>
            </a:extLst>
          </p:cNvPr>
          <p:cNvSpPr>
            <a:spLocks noGrp="1"/>
          </p:cNvSpPr>
          <p:nvPr>
            <p:ph idx="1"/>
          </p:nvPr>
        </p:nvSpPr>
        <p:spPr/>
        <p:txBody>
          <a:bodyPr/>
          <a:lstStyle/>
          <a:p>
            <a:pPr marL="0" indent="0">
              <a:buNone/>
            </a:pPr>
            <a:r>
              <a:rPr lang="en-US" dirty="0"/>
              <a:t>The app was written using:</a:t>
            </a:r>
          </a:p>
          <a:p>
            <a:pPr marL="0" indent="0">
              <a:buNone/>
            </a:pPr>
            <a:r>
              <a:rPr lang="en-US" dirty="0"/>
              <a:t>Front End – Angular 8</a:t>
            </a:r>
          </a:p>
          <a:p>
            <a:pPr marL="0" indent="0">
              <a:buNone/>
            </a:pPr>
            <a:r>
              <a:rPr lang="en-US" dirty="0"/>
              <a:t>Back End – Node.js using Express.js</a:t>
            </a:r>
          </a:p>
          <a:p>
            <a:pPr marL="0" indent="0">
              <a:buNone/>
            </a:pPr>
            <a:r>
              <a:rPr lang="en-US" dirty="0"/>
              <a:t>Database – MongoDB</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79570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10047-51D1-4EB5-962B-75313B779C6D}"/>
              </a:ext>
            </a:extLst>
          </p:cNvPr>
          <p:cNvSpPr>
            <a:spLocks noGrp="1"/>
          </p:cNvSpPr>
          <p:nvPr>
            <p:ph type="title"/>
          </p:nvPr>
        </p:nvSpPr>
        <p:spPr/>
        <p:txBody>
          <a:bodyPr/>
          <a:lstStyle/>
          <a:p>
            <a:r>
              <a:rPr lang="en-US" dirty="0"/>
              <a:t>Project Structure</a:t>
            </a:r>
          </a:p>
        </p:txBody>
      </p:sp>
      <p:pic>
        <p:nvPicPr>
          <p:cNvPr id="4" name="Content Placeholder 3">
            <a:extLst>
              <a:ext uri="{FF2B5EF4-FFF2-40B4-BE49-F238E27FC236}">
                <a16:creationId xmlns:a16="http://schemas.microsoft.com/office/drawing/2014/main" id="{48D41724-93AF-476E-894C-890A76AA3FA8}"/>
              </a:ext>
            </a:extLst>
          </p:cNvPr>
          <p:cNvPicPr>
            <a:picLocks noGrp="1" noChangeAspect="1"/>
          </p:cNvPicPr>
          <p:nvPr>
            <p:ph idx="1"/>
          </p:nvPr>
        </p:nvPicPr>
        <p:blipFill>
          <a:blip r:embed="rId2"/>
          <a:stretch>
            <a:fillRect/>
          </a:stretch>
        </p:blipFill>
        <p:spPr>
          <a:xfrm>
            <a:off x="1040160" y="1825625"/>
            <a:ext cx="10111680" cy="4351338"/>
          </a:xfrm>
          <a:prstGeom prst="rect">
            <a:avLst/>
          </a:prstGeom>
        </p:spPr>
      </p:pic>
    </p:spTree>
    <p:extLst>
      <p:ext uri="{BB962C8B-B14F-4D97-AF65-F5344CB8AC3E}">
        <p14:creationId xmlns:p14="http://schemas.microsoft.com/office/powerpoint/2010/main" val="573688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22B08-403E-41F4-BDBB-1D69B24D56FC}"/>
              </a:ext>
            </a:extLst>
          </p:cNvPr>
          <p:cNvSpPr>
            <a:spLocks noGrp="1"/>
          </p:cNvSpPr>
          <p:nvPr>
            <p:ph type="title"/>
          </p:nvPr>
        </p:nvSpPr>
        <p:spPr/>
        <p:txBody>
          <a:bodyPr/>
          <a:lstStyle/>
          <a:p>
            <a:r>
              <a:rPr lang="en-US" dirty="0"/>
              <a:t>Application Features</a:t>
            </a:r>
          </a:p>
        </p:txBody>
      </p:sp>
      <p:sp>
        <p:nvSpPr>
          <p:cNvPr id="3" name="Content Placeholder 2">
            <a:extLst>
              <a:ext uri="{FF2B5EF4-FFF2-40B4-BE49-F238E27FC236}">
                <a16:creationId xmlns:a16="http://schemas.microsoft.com/office/drawing/2014/main" id="{8668F723-F970-48C0-818C-0F3348858540}"/>
              </a:ext>
            </a:extLst>
          </p:cNvPr>
          <p:cNvSpPr>
            <a:spLocks noGrp="1"/>
          </p:cNvSpPr>
          <p:nvPr>
            <p:ph idx="1"/>
          </p:nvPr>
        </p:nvSpPr>
        <p:spPr/>
        <p:txBody>
          <a:bodyPr/>
          <a:lstStyle/>
          <a:p>
            <a:r>
              <a:rPr lang="en-US" dirty="0"/>
              <a:t>Dashboard containing 30+ problems in C++</a:t>
            </a:r>
          </a:p>
          <a:p>
            <a:pPr marL="0" indent="0">
              <a:buNone/>
            </a:pPr>
            <a:endParaRPr lang="en-US" dirty="0"/>
          </a:p>
          <a:p>
            <a:endParaRPr lang="en-US" dirty="0"/>
          </a:p>
        </p:txBody>
      </p:sp>
      <p:pic>
        <p:nvPicPr>
          <p:cNvPr id="4" name="Picture 3">
            <a:extLst>
              <a:ext uri="{FF2B5EF4-FFF2-40B4-BE49-F238E27FC236}">
                <a16:creationId xmlns:a16="http://schemas.microsoft.com/office/drawing/2014/main" id="{A2BD6633-3BC4-4406-BB7F-CA3B636E9DD1}"/>
              </a:ext>
            </a:extLst>
          </p:cNvPr>
          <p:cNvPicPr>
            <a:picLocks noChangeAspect="1"/>
          </p:cNvPicPr>
          <p:nvPr/>
        </p:nvPicPr>
        <p:blipFill>
          <a:blip r:embed="rId2"/>
          <a:stretch>
            <a:fillRect/>
          </a:stretch>
        </p:blipFill>
        <p:spPr>
          <a:xfrm>
            <a:off x="209549" y="2341670"/>
            <a:ext cx="6010275" cy="3319247"/>
          </a:xfrm>
          <a:prstGeom prst="rect">
            <a:avLst/>
          </a:prstGeom>
        </p:spPr>
      </p:pic>
      <p:pic>
        <p:nvPicPr>
          <p:cNvPr id="5" name="Picture 4">
            <a:extLst>
              <a:ext uri="{FF2B5EF4-FFF2-40B4-BE49-F238E27FC236}">
                <a16:creationId xmlns:a16="http://schemas.microsoft.com/office/drawing/2014/main" id="{4DB723CB-DC28-45DF-92EC-75B1B7172B06}"/>
              </a:ext>
            </a:extLst>
          </p:cNvPr>
          <p:cNvPicPr>
            <a:picLocks noChangeAspect="1"/>
          </p:cNvPicPr>
          <p:nvPr/>
        </p:nvPicPr>
        <p:blipFill>
          <a:blip r:embed="rId3"/>
          <a:stretch>
            <a:fillRect/>
          </a:stretch>
        </p:blipFill>
        <p:spPr>
          <a:xfrm>
            <a:off x="5148013" y="2811463"/>
            <a:ext cx="6205787" cy="3581400"/>
          </a:xfrm>
          <a:prstGeom prst="rect">
            <a:avLst/>
          </a:prstGeom>
        </p:spPr>
      </p:pic>
    </p:spTree>
    <p:extLst>
      <p:ext uri="{BB962C8B-B14F-4D97-AF65-F5344CB8AC3E}">
        <p14:creationId xmlns:p14="http://schemas.microsoft.com/office/powerpoint/2010/main" val="4018643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9E4C-1EF4-4DBA-9C51-BA406CBA3379}"/>
              </a:ext>
            </a:extLst>
          </p:cNvPr>
          <p:cNvSpPr>
            <a:spLocks noGrp="1"/>
          </p:cNvSpPr>
          <p:nvPr>
            <p:ph type="title"/>
          </p:nvPr>
        </p:nvSpPr>
        <p:spPr/>
        <p:txBody>
          <a:bodyPr/>
          <a:lstStyle/>
          <a:p>
            <a:r>
              <a:rPr lang="en-US" dirty="0"/>
              <a:t>Application Features (cont.)</a:t>
            </a:r>
          </a:p>
        </p:txBody>
      </p:sp>
      <p:sp>
        <p:nvSpPr>
          <p:cNvPr id="3" name="Content Placeholder 2">
            <a:extLst>
              <a:ext uri="{FF2B5EF4-FFF2-40B4-BE49-F238E27FC236}">
                <a16:creationId xmlns:a16="http://schemas.microsoft.com/office/drawing/2014/main" id="{FD64D4AF-AD2B-4DCC-9117-DEBC0125D752}"/>
              </a:ext>
            </a:extLst>
          </p:cNvPr>
          <p:cNvSpPr>
            <a:spLocks noGrp="1"/>
          </p:cNvSpPr>
          <p:nvPr>
            <p:ph idx="1"/>
          </p:nvPr>
        </p:nvSpPr>
        <p:spPr/>
        <p:txBody>
          <a:bodyPr/>
          <a:lstStyle/>
          <a:p>
            <a:r>
              <a:rPr lang="en-US" dirty="0"/>
              <a:t>User Login/Registration + Profile</a:t>
            </a:r>
          </a:p>
        </p:txBody>
      </p:sp>
      <p:pic>
        <p:nvPicPr>
          <p:cNvPr id="5" name="Picture 4">
            <a:extLst>
              <a:ext uri="{FF2B5EF4-FFF2-40B4-BE49-F238E27FC236}">
                <a16:creationId xmlns:a16="http://schemas.microsoft.com/office/drawing/2014/main" id="{BA403D14-81E3-4171-A85D-6D9647203F16}"/>
              </a:ext>
            </a:extLst>
          </p:cNvPr>
          <p:cNvPicPr>
            <a:picLocks noChangeAspect="1"/>
          </p:cNvPicPr>
          <p:nvPr/>
        </p:nvPicPr>
        <p:blipFill>
          <a:blip r:embed="rId2"/>
          <a:stretch>
            <a:fillRect/>
          </a:stretch>
        </p:blipFill>
        <p:spPr>
          <a:xfrm>
            <a:off x="237041" y="2251848"/>
            <a:ext cx="5858959" cy="2354304"/>
          </a:xfrm>
          <a:prstGeom prst="rect">
            <a:avLst/>
          </a:prstGeom>
        </p:spPr>
      </p:pic>
      <p:pic>
        <p:nvPicPr>
          <p:cNvPr id="6" name="Picture 5">
            <a:extLst>
              <a:ext uri="{FF2B5EF4-FFF2-40B4-BE49-F238E27FC236}">
                <a16:creationId xmlns:a16="http://schemas.microsoft.com/office/drawing/2014/main" id="{F9F88B71-3CD8-4793-B435-6EDD84BFE79D}"/>
              </a:ext>
            </a:extLst>
          </p:cNvPr>
          <p:cNvPicPr>
            <a:picLocks noChangeAspect="1"/>
          </p:cNvPicPr>
          <p:nvPr/>
        </p:nvPicPr>
        <p:blipFill>
          <a:blip r:embed="rId3"/>
          <a:stretch>
            <a:fillRect/>
          </a:stretch>
        </p:blipFill>
        <p:spPr>
          <a:xfrm>
            <a:off x="1476375" y="4292441"/>
            <a:ext cx="7181850" cy="1749742"/>
          </a:xfrm>
          <a:prstGeom prst="rect">
            <a:avLst/>
          </a:prstGeom>
        </p:spPr>
      </p:pic>
      <p:pic>
        <p:nvPicPr>
          <p:cNvPr id="9" name="Picture 8">
            <a:extLst>
              <a:ext uri="{FF2B5EF4-FFF2-40B4-BE49-F238E27FC236}">
                <a16:creationId xmlns:a16="http://schemas.microsoft.com/office/drawing/2014/main" id="{29C1BA52-E835-4C20-A76E-078D55215436}"/>
              </a:ext>
            </a:extLst>
          </p:cNvPr>
          <p:cNvPicPr>
            <a:picLocks noChangeAspect="1"/>
          </p:cNvPicPr>
          <p:nvPr/>
        </p:nvPicPr>
        <p:blipFill>
          <a:blip r:embed="rId4"/>
          <a:stretch>
            <a:fillRect/>
          </a:stretch>
        </p:blipFill>
        <p:spPr>
          <a:xfrm>
            <a:off x="5524500" y="2341664"/>
            <a:ext cx="6235685" cy="3233636"/>
          </a:xfrm>
          <a:prstGeom prst="rect">
            <a:avLst/>
          </a:prstGeom>
        </p:spPr>
      </p:pic>
    </p:spTree>
    <p:extLst>
      <p:ext uri="{BB962C8B-B14F-4D97-AF65-F5344CB8AC3E}">
        <p14:creationId xmlns:p14="http://schemas.microsoft.com/office/powerpoint/2010/main" val="481073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9E4C-1EF4-4DBA-9C51-BA406CBA3379}"/>
              </a:ext>
            </a:extLst>
          </p:cNvPr>
          <p:cNvSpPr>
            <a:spLocks noGrp="1"/>
          </p:cNvSpPr>
          <p:nvPr>
            <p:ph type="title"/>
          </p:nvPr>
        </p:nvSpPr>
        <p:spPr/>
        <p:txBody>
          <a:bodyPr/>
          <a:lstStyle/>
          <a:p>
            <a:r>
              <a:rPr lang="en-US" dirty="0"/>
              <a:t>Application Features (cont.)</a:t>
            </a:r>
          </a:p>
        </p:txBody>
      </p:sp>
      <p:sp>
        <p:nvSpPr>
          <p:cNvPr id="3" name="Content Placeholder 2">
            <a:extLst>
              <a:ext uri="{FF2B5EF4-FFF2-40B4-BE49-F238E27FC236}">
                <a16:creationId xmlns:a16="http://schemas.microsoft.com/office/drawing/2014/main" id="{FD64D4AF-AD2B-4DCC-9117-DEBC0125D752}"/>
              </a:ext>
            </a:extLst>
          </p:cNvPr>
          <p:cNvSpPr>
            <a:spLocks noGrp="1"/>
          </p:cNvSpPr>
          <p:nvPr>
            <p:ph idx="1"/>
          </p:nvPr>
        </p:nvSpPr>
        <p:spPr/>
        <p:txBody>
          <a:bodyPr/>
          <a:lstStyle/>
          <a:p>
            <a:r>
              <a:rPr lang="en-US" dirty="0"/>
              <a:t>Take a Test Option</a:t>
            </a:r>
          </a:p>
        </p:txBody>
      </p:sp>
      <p:pic>
        <p:nvPicPr>
          <p:cNvPr id="4" name="Picture 3">
            <a:extLst>
              <a:ext uri="{FF2B5EF4-FFF2-40B4-BE49-F238E27FC236}">
                <a16:creationId xmlns:a16="http://schemas.microsoft.com/office/drawing/2014/main" id="{CFA13D52-BA43-48ED-B2CC-95949EAE57AF}"/>
              </a:ext>
            </a:extLst>
          </p:cNvPr>
          <p:cNvPicPr>
            <a:picLocks noChangeAspect="1"/>
          </p:cNvPicPr>
          <p:nvPr/>
        </p:nvPicPr>
        <p:blipFill>
          <a:blip r:embed="rId2"/>
          <a:stretch>
            <a:fillRect/>
          </a:stretch>
        </p:blipFill>
        <p:spPr>
          <a:xfrm>
            <a:off x="452437" y="2235241"/>
            <a:ext cx="6377537" cy="3117809"/>
          </a:xfrm>
          <a:prstGeom prst="rect">
            <a:avLst/>
          </a:prstGeom>
        </p:spPr>
      </p:pic>
      <p:pic>
        <p:nvPicPr>
          <p:cNvPr id="5" name="Picture 4">
            <a:extLst>
              <a:ext uri="{FF2B5EF4-FFF2-40B4-BE49-F238E27FC236}">
                <a16:creationId xmlns:a16="http://schemas.microsoft.com/office/drawing/2014/main" id="{75320C09-6251-4810-B214-59852CC7E202}"/>
              </a:ext>
            </a:extLst>
          </p:cNvPr>
          <p:cNvPicPr>
            <a:picLocks noChangeAspect="1"/>
          </p:cNvPicPr>
          <p:nvPr/>
        </p:nvPicPr>
        <p:blipFill>
          <a:blip r:embed="rId3"/>
          <a:stretch>
            <a:fillRect/>
          </a:stretch>
        </p:blipFill>
        <p:spPr>
          <a:xfrm>
            <a:off x="5238750" y="2764673"/>
            <a:ext cx="6115050" cy="3821906"/>
          </a:xfrm>
          <a:prstGeom prst="rect">
            <a:avLst/>
          </a:prstGeom>
        </p:spPr>
      </p:pic>
    </p:spTree>
    <p:extLst>
      <p:ext uri="{BB962C8B-B14F-4D97-AF65-F5344CB8AC3E}">
        <p14:creationId xmlns:p14="http://schemas.microsoft.com/office/powerpoint/2010/main" val="3810475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466C8CC-D6FF-4C29-ABCC-1C135A859B31}"/>
              </a:ext>
            </a:extLst>
          </p:cNvPr>
          <p:cNvPicPr>
            <a:picLocks noChangeAspect="1"/>
          </p:cNvPicPr>
          <p:nvPr/>
        </p:nvPicPr>
        <p:blipFill>
          <a:blip r:embed="rId2"/>
          <a:stretch>
            <a:fillRect/>
          </a:stretch>
        </p:blipFill>
        <p:spPr>
          <a:xfrm>
            <a:off x="5427863" y="2814637"/>
            <a:ext cx="6357938" cy="4043363"/>
          </a:xfrm>
          <a:prstGeom prst="rect">
            <a:avLst/>
          </a:prstGeom>
        </p:spPr>
      </p:pic>
      <p:sp>
        <p:nvSpPr>
          <p:cNvPr id="2" name="Title 1">
            <a:extLst>
              <a:ext uri="{FF2B5EF4-FFF2-40B4-BE49-F238E27FC236}">
                <a16:creationId xmlns:a16="http://schemas.microsoft.com/office/drawing/2014/main" id="{69EA9E4C-1EF4-4DBA-9C51-BA406CBA3379}"/>
              </a:ext>
            </a:extLst>
          </p:cNvPr>
          <p:cNvSpPr>
            <a:spLocks noGrp="1"/>
          </p:cNvSpPr>
          <p:nvPr>
            <p:ph type="title"/>
          </p:nvPr>
        </p:nvSpPr>
        <p:spPr/>
        <p:txBody>
          <a:bodyPr/>
          <a:lstStyle/>
          <a:p>
            <a:r>
              <a:rPr lang="en-US" dirty="0"/>
              <a:t>Application Features (cont.)</a:t>
            </a:r>
          </a:p>
        </p:txBody>
      </p:sp>
      <p:sp>
        <p:nvSpPr>
          <p:cNvPr id="3" name="Content Placeholder 2">
            <a:extLst>
              <a:ext uri="{FF2B5EF4-FFF2-40B4-BE49-F238E27FC236}">
                <a16:creationId xmlns:a16="http://schemas.microsoft.com/office/drawing/2014/main" id="{FD64D4AF-AD2B-4DCC-9117-DEBC0125D752}"/>
              </a:ext>
            </a:extLst>
          </p:cNvPr>
          <p:cNvSpPr>
            <a:spLocks noGrp="1"/>
          </p:cNvSpPr>
          <p:nvPr>
            <p:ph idx="1"/>
          </p:nvPr>
        </p:nvSpPr>
        <p:spPr/>
        <p:txBody>
          <a:bodyPr/>
          <a:lstStyle/>
          <a:p>
            <a:r>
              <a:rPr lang="en-US" dirty="0"/>
              <a:t>Administrative panel with various statistics and database modification capabilities</a:t>
            </a:r>
          </a:p>
        </p:txBody>
      </p:sp>
      <p:pic>
        <p:nvPicPr>
          <p:cNvPr id="4" name="Picture 3">
            <a:extLst>
              <a:ext uri="{FF2B5EF4-FFF2-40B4-BE49-F238E27FC236}">
                <a16:creationId xmlns:a16="http://schemas.microsoft.com/office/drawing/2014/main" id="{C1424EAB-872F-4D34-957E-F13A6B4E2626}"/>
              </a:ext>
            </a:extLst>
          </p:cNvPr>
          <p:cNvPicPr>
            <a:picLocks noChangeAspect="1"/>
          </p:cNvPicPr>
          <p:nvPr/>
        </p:nvPicPr>
        <p:blipFill>
          <a:blip r:embed="rId3"/>
          <a:stretch>
            <a:fillRect/>
          </a:stretch>
        </p:blipFill>
        <p:spPr>
          <a:xfrm>
            <a:off x="838200" y="2698812"/>
            <a:ext cx="5854561" cy="3937246"/>
          </a:xfrm>
          <a:prstGeom prst="rect">
            <a:avLst/>
          </a:prstGeom>
        </p:spPr>
      </p:pic>
    </p:spTree>
    <p:extLst>
      <p:ext uri="{BB962C8B-B14F-4D97-AF65-F5344CB8AC3E}">
        <p14:creationId xmlns:p14="http://schemas.microsoft.com/office/powerpoint/2010/main" val="1597149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TotalTime>
  <Words>916</Words>
  <Application>Microsoft Office PowerPoint</Application>
  <PresentationFormat>Widescreen</PresentationFormat>
  <Paragraphs>84</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Cyber Trainer – Rafael</vt:lpstr>
      <vt:lpstr>Introduction</vt:lpstr>
      <vt:lpstr>Related Works</vt:lpstr>
      <vt:lpstr>Project Structure</vt:lpstr>
      <vt:lpstr>Project Structure</vt:lpstr>
      <vt:lpstr>Application Features</vt:lpstr>
      <vt:lpstr>Application Features (cont.)</vt:lpstr>
      <vt:lpstr>Application Features (cont.)</vt:lpstr>
      <vt:lpstr>Application Features (cont.)</vt:lpstr>
      <vt:lpstr>Application Features (cont.)</vt:lpstr>
      <vt:lpstr>Application Features (cont.)</vt:lpstr>
      <vt:lpstr>Application Features (cont.)</vt:lpstr>
      <vt:lpstr>Open Problems</vt:lpstr>
      <vt:lpstr>Open Problem Example</vt:lpstr>
      <vt:lpstr>Multiple-Choice Problems</vt:lpstr>
      <vt:lpstr>Multiple-Choice Problem Example</vt:lpstr>
      <vt:lpstr>Problem Feedback</vt:lpstr>
      <vt:lpstr>Problem Feedback </vt:lpstr>
      <vt:lpstr>Full Timeline</vt:lpstr>
      <vt:lpstr>Full Timeline (cont.)</vt:lpstr>
      <vt:lpstr>Interaction with Supervisors</vt:lpstr>
      <vt:lpstr>Work Methodology</vt:lpstr>
      <vt:lpstr>Conclusions</vt:lpstr>
      <vt:lpstr>Possible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Trainer – Rafael</dc:title>
  <dc:creator>Emil Barel</dc:creator>
  <cp:lastModifiedBy>Dan Aaronson</cp:lastModifiedBy>
  <cp:revision>29</cp:revision>
  <dcterms:created xsi:type="dcterms:W3CDTF">2019-05-18T11:09:37Z</dcterms:created>
  <dcterms:modified xsi:type="dcterms:W3CDTF">2019-06-27T14:38:28Z</dcterms:modified>
</cp:coreProperties>
</file>