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11" Type="http://schemas.openxmlformats.org/officeDocument/2006/relationships/image" Target="../media/image11.wmf"/><Relationship Id="rId5" Type="http://schemas.openxmlformats.org/officeDocument/2006/relationships/image" Target="../media/image5.wmf"/><Relationship Id="rId10" Type="http://schemas.openxmlformats.org/officeDocument/2006/relationships/image" Target="../media/image10.wmf"/><Relationship Id="rId4" Type="http://schemas.openxmlformats.org/officeDocument/2006/relationships/image" Target="../media/image4.wmf"/><Relationship Id="rId9"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03:53.190"/>
    </inkml:context>
    <inkml:brush xml:id="br0">
      <inkml:brushProperty name="width" value="0.05292" units="cm"/>
      <inkml:brushProperty name="height" value="0.05292" units="cm"/>
      <inkml:brushProperty name="color" value="#C00000"/>
    </inkml:brush>
  </inkml:definitions>
  <inkml:trace contextRef="#ctx0" brushRef="#br0">16927 16877 2048 0,'0'0'0'0,"0"0"0"15,53 9 0-15,-22-3 0 16,10 0 0-16,-20-2 0 16,24-2 0-1,-18 0 0-15,15 0 0 16,-18-1 0-16,29-1 0 16,-26 0 0-16,29 4 0 15,-26 0 0-15,30 2 0 16,-26-4 0-16,29 2 0 15,-30-2 0-15,38 6 0 16,-34-4 0-16,35 2 0 16,-32-3 0-16,39-1 0 15,-35-2 0-15,40 2 0 16,-36 1 0-16,39-1 0 16,-1 2 0-1,-44-2 0-15,44 1 0 0,0 0 0 16,-5 5 0-1,-1-5 0-15,4 0 0 16,-2 3 0-16,1-2 0 16,2-3 0-16,1-2 0 15,1 5 0-15,3-3 0 16,0 1 0-16,5 0 0 16,2 3 0-16,-3-5 0 15,3-2 0-15,2 3 0 16,0 1 0-16,3 1 0 15,0-7 0-15,0 8 0 16,4-1 0 0,8-4 0-16,-6 1 0 15,2 0 0-15,0-2 0 16,-1-1 0-16,5 9 0 16,0-6 0-16,1-5 0 15,1 4 0-15,2-7 0 16,6 8 0-16,0-7 0 15,-2-7 0-15,3-2 0 16,-1 5 0-16,8 9 0 16,-5-4 0-1,1 0 0-15,2-5 0 0,-2 9 0 16,1-3 0 0,2-1 0-16,-2-3 0 15,3 4 0-15,1-2 0 16,2 1 0-16,-2 0 0 15,-1 5 0-15,3-4 0 16,4-1 0-16,-7 5 0 16,1-1 0-16,-1 0 0 15,0 3 0-15,1-1 0 16,-7 0 0-16,1 4 0 16,0 0 0-1,6 2 0-15,-6 0 0 16,-1-4 0-16,3 0 0 15,-1-2 0-15,2 6 0 16,-5-6 0-16,-2-1 0 16,2 2 0-16,3 4 0 15,1-3 0-15,-6 1 0 16,0 0 0-16,4-3 0 16,-1 6 0-16,-2-1 0 15,0 5 0-15,0-9 0 16,-1 4 0-16,1-3 0 15,-2 2 0 1,-1 7 0-16,-3-5 0 16,0 2 0-16,0-2 0 15,0 7 0-15,-4-3 0 16,-2-4 0-16,2 2 0 16,0-1 0-16,-7-4 0 15,4 4 0-15,-2 0 0 16,0-2 0-16,-6 0 0 15,0 0 0-15,-4-2 0 16,-1 3 0-16,0-4 0 16,-4 2 0-16,0 1 0 15,-2-4 0-15,-2-1 0 16,0 1 0 0,-3 1 0-16,0-2 0 15,-8-4 0-15,0 6 0 16,1-3 0-16,-40 0 0 15,51-5 0-15,-43 2 0 16,43 0 0-16,-3-4 0 16,-46 5 0-16,45-2 0 15,-38 3 0-15,34-1 0 16,-37 0 0-16,36-4 0 16,-39 3 0-16,25-3 0 15,-32 2 0 1,28 3 0-16,-29 1 0 15,29-3 0-15,-28-1 0 16,14 1 0-16,-23 1 0 16,26-2 0-16,-25 4 0 15,16 0 0-15,-21 1 0 16,18-2 0-16,-19 0 0 16,14 0 0-16,-17-1 0 15,-12 1 0-15,31-1 0 16,-17 1 0-16,11-3 0 15,-16 3 0 1,-10 1 0-16,17-18 0 16,-10 8 0-16,-8 7 0 15,-4 2 0-15,-6-29 0 16,2 13 0-16,1 10 0 16,-29-5 0-16,13 5 0 15,11 5 0-15,-24 7 0 16,14-1 0-16,9-3 0 15,6 1 0-15,-22-5 0 16,11 3 0-16,7-1 0 16,5 2 0-16,0 0 0 15,1 0 0 1,0 0 0-16,0 0 0 16,0 0 0-16,0 0 0 15,0 0 0-15,0 0 0 16,0-1 0-16,1 1 0 15,-1 0 0-15,32-1 0 16,-15 1 0-16,15-1 0 16,-14 1 0-16,12 3 0 15,-13 0 0-15,17-2 0 16,-16 1 0-16,-11-2 0 16,23 5 0-1,-13-1 0-15,-10-3 0 16,-5 0 0-16,-2-1 0 15,1 0 0-15,20 6 0 16,-9-4 0-16,-7 0 0 16,-3-2 0-16,-2 0 0 15,1 0 0-15,-1 0 0 16,0 0 0-16,0 0 0 16,0 0 0-16,-5 14 0 15,3-6 0-15,1-4 0 16,-41 29 0-1,17-10 0-15,-47 24 0 0,-10 4 0 16,-6 2 0 0,-10-6 0-16,-4-10 0 15,102-37 0-15</inkml:trace>
  <inkml:trace contextRef="#ctx0" brushRef="#br0" timeOffset="2665.18">18669 16706 2048 0,'0'0'0'0,"0"0"0"16,0 0 0 0,0 0 0-16,0 0 0 15,0 0 0-15,-47 25 0 16,19-10 0-16,5 19 0 15,14-15 0-15,-6 19 0 16,7-19 0-16,5 17 0 16,1-18 0-16,0 19 0 15,2-20 0-15,1 14 0 16,0-13 0-16,-1-11 0 16,-20 2 0-16</inkml:trace>
  <inkml:trace contextRef="#ctx0" brushRef="#br0" timeOffset="3132.97">18496 17152 2048 0,'0'0'0'16,"0"0"0"-16,0 0 0 15,0 0 0 1,0 0 0-16,0 0 0 16,-32 84 0-16,6-8 0 15,13-2 0-15,1-6 0 16,3 0 0-16,-1-3 0 15,2-4 0-15,-1-3 0 16,2-3 0-16,3-7 0 16,1-6 0-16,0-6 0 15,-1-15 0-15,-8-15 0 16,12-6 0-16</inkml:trace>
  <inkml:trace contextRef="#ctx0" brushRef="#br0" timeOffset="3618.3">18792 17217 2048 0,'0'0'0'0,"0"0"0"0,0 0 0 16,0 0 0-1,0 0 0-15,0 0 0 16,-47 19 0-16,5 6 0 16,7 5 0-16,6-3 0 15,2 3 0-15,-2-1 0 16,4-4 0-16,2-3 0 16,0-1 0-16,-2-6 0 15,10-4 0-15,1 5 0 16,4-7 0-16,5-1 0 15,2-3 0-15,5 4 0 16,1-2 0-16,5 2 0 16,4-2 0-16,3 0 0 15,3 1 0 1,2-2 0-16,4-2 0 16,2 6 0-16,3-5 0 15,-1-2 0-15,2-1 0 16,0-2 0-16,-1 1 0 15,-8 4 0-15,1 1 0 16,3 0 0-16,-1-1 0 16,-6-2 0-16,4 0 0 15,-3-7 0-15</inkml:trace>
  <inkml:trace contextRef="#ctx0" brushRef="#br0" timeOffset="3866.72">19061 17623 2048 0,'0'0'0'15,"0"0"0"-15,0 0 0 16,-2 60 0-16,1-14 0 15,3-2 0-15,-3-8 0 16,3 4 0 0,2-3 0-16,2-3 0 15,-2-9 0-15</inkml:trace>
  <inkml:trace contextRef="#ctx0" brushRef="#br0" timeOffset="4316.52">20965 16654 2048 0,'0'0'0'16,"0"0"0"-16,0 0 0 16,3 56 0-16,0-4 0 15,-2-6 0-15,7 7 0 16,-3-3 0-16,0 1 0 16,7 7 0-16,-1 1 0 15,5-8 0-15,-12-13 0 16,-3-11 0-16,0 1 0 15</inkml:trace>
  <inkml:trace contextRef="#ctx0" brushRef="#br0" timeOffset="4736.39">20975 17348 2048 0,'0'0'0'0,"0"0"0"15,0 0 0-15,-45 25 0 16,10 8 0-16,16 11 0 16,3 10 0-16,7 3 0 15,0 5 0 1,4 7 0-16,1-1 0 16,7 5 0-16,-2-2 0 15,6-1 0-15,-1-5 0 16,1-6 0-16,0-14 0 15,7-8 0-15,0-8 0 16,-7-24 0-16,-8-17 0 16,-2-9 0-16</inkml:trace>
  <inkml:trace contextRef="#ctx0" brushRef="#br0" timeOffset="5119.77">21270 17593 2048 0,'0'0'0'15,"0"0"0"-15,0 0 0 16,0 0 0-16,0 0 0 16,-59 19 0-16,2 8 0 15,6 14 0-15,4 3 0 16,8-4 0-16,4-6 0 15,3-1 0-15,3-8 0 16,10-5 0 0,2-10 0-16,7-4 0 15,2 0 0-15,4-4 0 16,7 2 0-16,2 3 0 16,3 7 0-16,3-3 0 15,8-4 0-15,-3-2 0 16,9-2 0-16,7 7 0 15,4-3 0-15,2-2 0 16,2-16 0-16,5 3 0 16,0-2 0-16,-9-7 0 15</inkml:trace>
  <inkml:trace contextRef="#ctx0" brushRef="#br0" timeOffset="5568.28">21457 17893 2048 0,'0'0'0'0,"0"0"0"16,0 0 0-16,0 0 0 16,0 0 0-16,0 0 0 15,0 0 0-15,0 0 0 16,0 0 0-16,0 0 0 15,47 15 0-15,-11-6 0 16,-17-5 0-16,-9-2 0 16,-1 4 0-16,-4 7 0 15,-5 4 0-15,-3 5 0 16,-9 2 0-16,-2 4 0 16,-6-5 0-1,-3 7 0-15,4-2 0 16,4-5 0-16,4-9 0 15,1-3 0-15,6-4 0 16,5 0 0-16,2-3 0 16,4-1 0-16,3-1 0 15,5 1 0-15,5 1 0 16,6-4 0-16,-1-2 0 16,5-2 0-16,3-6 0 15,2-4 0-15,2-6 0 16,10-5 0-1,-3-11 0-15</inkml:trace>
  <inkml:trace contextRef="#ctx0" brushRef="#br0" timeOffset="5917.54">23284 16506 2048 0,'0'0'0'0,"0"0"0"15,0 0 0-15,0 0 0 16,0 0 0-16,0 0 0 16,27 43 0-16,-6 6 0 15,-13 5 0 1,-4 3 0-16,-8-4 0 16,-3-7 0-16</inkml:trace>
  <inkml:trace contextRef="#ctx0" brushRef="#br0" timeOffset="6286.98">23396 17311 2048 0,'0'0'0'0,"0"0"0"16,0 0 0-16,-33 37 0 15,6 5 0-15,11 5 0 16,10 9 0-16,2 1 0 15,0 5 0-15,2-1 0 16,-1 3 0-16,5-5 0 16,3-1 0-1,-5 1 0-15,3-2 0 16,4-6 0-16,-11-11 0 16,-5-20 0-16,6-16 0 15</inkml:trace>
  <inkml:trace contextRef="#ctx0" brushRef="#br0" timeOffset="6687.92">23761 17439 2048 0,'0'0'0'0,"0"0"0"15,-49 0 0-15,4 12 0 16,6 4 0-16,-2 4 0 16,3 9 0-16,0 4 0 15,-1-1 0-15,4 0 0 16,1-5 0-16,4 0 0 16,2-4 0-16,5-5 0 15,11-3 0 1,1-1 0-16,6-2 0 15,13-1 0-15,0 4 0 16,2-2 0-16,6-2 0 16,1-1 0-16,4 4 0 15,-2-2 0-15,2 2 0 16,4-1 0-16,-4 5 0 16,5-3 0-16,1-1 0 15,3-4 0-15,5-6 0 16,-4-10 0-16</inkml:trace>
  <inkml:trace contextRef="#ctx0" brushRef="#br0" timeOffset="7223.22">23849 17804 2048 0,'0'0'0'0,"0"0"0"15,0 0 0-15,0 0 0 16,0 0 0-16,0 0 0 16,0 0 0-16,0 0 0 15,0 0 0 1,47 18 0-16,-16-5 0 16,-17-4 0-16,-7-1 0 15,-6 7 0-15,-7 2 0 16,-3 5 0-16,-2 3 0 15,-5-8 0-15,0 2 0 16,4-2 0-16,2-5 0 16,2-4 0-16,3-7 0 15,4 0 0-15,5 3 0 16,1 4 0-16,2-3 0 16,6-5 0-16,-3 2 0 15,5-1 0-15,4 0 0 16,2-2 0-1,-1-1 0-15,3 7 0 16,-6-3 0-16,-3 0 0 16,-1 2 0-16,1 2 0 15,-6-1 0-15,-3 8 0 16,-6 7 0-16,-4 5 0 16,-6 0 0-16,-6 6 0 15,3-1 0-15,-3-3 0 16,1-8 0-16,5-3 0 15,1-9 0 1,4-6 0-16,9-9 0 16,-8-15 0-16</inkml:trace>
  <inkml:trace contextRef="#ctx0" brushRef="#br0" timeOffset="7636.12">25613 16590 2048 0,'0'0'0'0,"0"0"0"16,0 0 0-16,0 0 0 15,0 0 0-15,4 62 0 16,-1 3 0-16,-11-2 0 16,2 8 0-16,1-7 0 15</inkml:trace>
  <inkml:trace contextRef="#ctx0" brushRef="#br0" timeOffset="8107.4">25701 17277 2048 0,'0'0'0'15,"0"0"0"-15,-44 21 0 16,9 5 0-16,13 13 0 16,7 16 0-16,-3 11 0 15,4 8 0-15,0 7 0 16,4 3 0-16,5-3 0 16,5-81 0-16,3 110 0 15,0-18 0 1,1-24 0-16,3-9 0 15,0-16 0-15,2-7 0 16,-6-15 0-16,-5-23 0 16,0-15 0-16</inkml:trace>
  <inkml:trace contextRef="#ctx0" brushRef="#br0" timeOffset="8507.81">25958 17537 2048 0,'0'0'0'0,"0"0"0"16,0 0 0-16,-50 5 0 16,7 2 0-16,9 8 0 15,-5 7 0-15,0 5 0 16,2 8 0-1,2-4 0-15,1 0 0 0,6-2 0 16,3-7 0-16,9-4 0 16,2-8 0-16,3-1 0 15,5-1 0-15,2 4 0 16,6 6 0 0,5-5 0-16,2 2 0 15,3-2 0-15,4-2 0 16,4 2 0-16,2-3 0 15,4-3 0-15,4 1 0 16,5 3 0-16,-1-1 0 16,8-3 0-16,2-3 0 15,-8-1 0-15</inkml:trace>
  <inkml:trace contextRef="#ctx0" brushRef="#br0" timeOffset="8874.2">26188 17908 2048 0,'0'0'0'0,"0"0"0"16,-42 29 0-16,7-2 0 16,11-10 0-16,3 6 0 15,5 3 0-15,-2-2 0 16,3-2 0-16,0-3 0 15,5-6 0 1,4-7 0-16,3-4 0 16,4-1 0-16,2-1 0 15,5 0 0-15,8 0 0 16,2 3 0-16,2 1 0 16,6 1 0-16,3-5 0 15,-1 1 0-15,-2-1 0 16,3 3 0-16,2-3 0 15,-3-2 0-15,-5 1 0 16,4 0 0-16,-4-1 0 16,0 4 0-1,-3-7 0-15</inkml:trace>
  <inkml:trace contextRef="#ctx0" brushRef="#br0" timeOffset="9074.12">26240 17972 2048 0,'0'0'0'0,"0"0"0"16,0 0 0-16,0 0 0 16,-17 46 0-1,4 13 0-15,5-2 0 16,13 3 0-16,8 2 0 15</inkml:trace>
  <inkml:trace contextRef="#ctx0" brushRef="#br0" timeOffset="12577.27">29976 16876 2048 0,'0'0'0'0,"0"0"0"16,0 0 0-16,0 0 0 16,0 0 0-16,0 0 0 15,0 0 0-15,0 0 0 16,0 0 0-16,0 0 0 15,0 0 0 1,-16 35 0-16,4-13 0 16,6 11 0-16,3-16 0 15,2 22 0-15,1-18 0 16,-1 12 0-16,0-15 0 16,-5 15 0-16,2-13 0 15,3-13 0-15,-1 30 0 16,0-15 0-16,2-14 0 15,0-5 0-15</inkml:trace>
  <inkml:trace contextRef="#ctx0" brushRef="#br0" timeOffset="12930.42">29901 17379 2048 0,'0'0'0'0,"0"0"0"16,0 0 0-16,0 0 0 15,0 0 0-15,-28 69 0 16,-5 0 0-16,10-1 0 16,5-1 0-16,1-4 0 15,3-1 0-15,1-2 0 16,5 1 0-16,2-11 0 16,4-2 0-16,0-15 0 15,-5-20 0-15,1-18 0 16,6 5 0-16</inkml:trace>
  <inkml:trace contextRef="#ctx0" brushRef="#br0" timeOffset="13395.81">30169 17456 2048 0,'0'0'0'0,"0"0"0"16,0 0 0-16,0 0 0 15,0 0 0 1,-48 15 0-16,8 6 0 16,4 5 0-16,-4 5 0 15,3 1 0-15,4-2 0 16,-2-5 0-16,6-3 0 15,3-5 0-15,5-5 0 16,4 0 0-16,4-1 0 16,1-4 0-16,6-3 0 15,4 4 0-15,4 2 0 16,2 3 0-16,6-1 0 16,1 1 0-1,6-2 0-15,5-6 0 16,-2 4 0-16,-1 0 0 15,3-3 0-15,3 1 0 16,-2 2 0-16,1-2 0 16,-2 4 0-16,3-1 0 15,2-1 0-15,-4 2 0 16,-3-5 0-16</inkml:trace>
  <inkml:trace contextRef="#ctx0" brushRef="#br0" timeOffset="13949.06">30329 17734 2048 0,'0'0'0'15,"0"0"0"-15,0 0 0 16,0 0 0-16,-18 52 0 15,6-4 0-15,6-2 0 16,-2-3 0 0,4 2 0-16,2-8 0 15,2-8 0-15,1-9 0 16,1-6 0-16,-2-5 0 16,1-7 0-16,3-7 0 15,0-2 0-15,-7-8 0 16,5-10 0-16,3-2 0 15,6-6 0-15,-1 3 0 16,-1-1 0-16,5 4 0 16,-7 4 0-16,3 4 0 15,1 0 0-15,2 7 0 16,-4 1 0-16,1 3 0 16,0 5 0-1,0 3 0-15,2 0 0 16,-1 2 0-16,-1 3 0 15,1 2 0-15,-3 7 0 16,1 1 0-16,-3 5 0 16,-2 1 0-16,3 3 0 15,-2-8 0-15,-1 0 0 16,-2-1 0-16,-4 2 0 16,-1-5 0-16,2-1 0 15,1-3 0-15,0-3 0 16,-2-2 0-16,2-12 0 15,-2-9 0 1</inkml:trace>
  <inkml:trace contextRef="#ctx0" brushRef="#br0" timeOffset="14569.88">27674 16934 2048 0,'0'0'0'0,"0"0"0"16,0 0 0-16,0 0 0 15,0 0 0-15,0 0 0 16,0 0 0-16,0 0 0 15</inkml:trace>
  <inkml:trace contextRef="#ctx0" brushRef="#br0" timeOffset="14796.3">27917 17073 2048 0,'0'0'0'16,"0"0"0"-16,0 0 0 15,0 0 0-15,0 0 0 16</inkml:trace>
  <inkml:trace contextRef="#ctx0" brushRef="#br0" timeOffset="14990.79">28221 17131 2048 0,'0'0'0'15,"0"0"0"-15,0 0 0 16,0 0 0-16,0 0 0 16,0 0 0-16,0 0 0 15,0 0 0-15</inkml:trace>
  <inkml:trace contextRef="#ctx0" brushRef="#br0" timeOffset="15112.31">28468 17062 2048 0,'0'0'0'0,"0"0"0"16,0 0 0-16,0 0 0 15,0 0 0-15</inkml:trace>
  <inkml:trace contextRef="#ctx0" brushRef="#br0" timeOffset="41690.48">18533 16868 2048 0,'0'0'0'0,"0"0"0"16,0 0 0-16,0 0 0 16,0 0 0-16,0 0 0 15,0 0 0-15,0 0 0 16,0 0 0-16,0 0 0 16,0 0 0-1,30 19 0-15,-13-6 0 16,-9-9 0-16,-5-2 0 15,-3-2 0-15,0 0 0 16,0 0 0-16,1 0 0 16,-1 0 0-16,0 0 0 15,0 0 0-15,0 0 0 16,-8 0 0-16,4 0 0 16,3 0 0-16,0 0 0 15,1 0 0 1,0 0 0-16,0 0 0 0,0 0 0 15,0 0 0 1,0 0 0-16,0 0 0 16,0 0 0-16,-7-12 0 15,3 6 0-15,2 3 0 16,2 2 0-16,0 1 0 16,-1 0 0-16,1 0 0 15,0 0 0-15,0 0 0 16,0 0 0-16,-7-26 0 15,1 10 0-15,4 10 0 16,1 3 0 0,1 3 0-16,0 0 0 15,0 0 0-15,0 0 0 16,-9-22 0-16,4 8 0 16,3 9 0-16,1 4 0 15,1 0 0-15,-17-10 0 16,8 4 0-16,6 5 0 15,2 0 0-15,0 2 0 16,1 0 0-16,0 0 0 16,0 0 0-16,0 0 0 15,0 0 0 1,0 0 0-16,-25-8 0 16,10 3 0-16,8 4 0 15,5 1 0-15,2 0 0 16,-1 0 0-16,1 0 0 15,-13-21 0-15,3 9 0 16,7 7 0-16,2 4 0 16,1 0 0-16,-16-17 0 15,6 7 0-15,5 7 0 16,4 4 0-16,-25-20 0 16,11 11 0-16,9 4 0 15,-22-5 0 1,13 6 0-16,9 2 0 15,-24-5 0-15,14 4 0 16,-13-6 0-16,13 5 0 16,-16 0 0-16,14 2 0 15,-15-2 0-15,16 0 0 16,-18-3 0-16,15 4 0 16,-14-8 0-16,14 4 0 15,-11-7 0-15,14 7 0 16,-24 0 0-16,19 5 0 15,-18-7 0 1,19 4 0-16,-15-5 0 16,15 6 0-16,-17-11 0 15,18 9 0-15,-16-7 0 16,16 7 0-16,-19-3 0 16,17 4 0-16,-17-7 0 15,17 6 0-15,-16-1 0 16,18 4 0-16,-15-3 0 15,17 1 0-15,-19-4 0 16,16 7 0-16,-14-15 0 16,15 10 0-1,-9-11 0-15,13 7 0 16,-20 0 0-16,18 5 0 16,-21-2 0-16,19 3 0 15,-15 1 0-15,16 2 0 16,-19-2 0-16,17 4 0 15,-21-5 0-15,19 3 0 16,-20-4 0-16,20 4 0 16,15 0 0-16,-30 5 0 15,18-2 0 1,-19-1 0-16,20 0 0 16,-18 0 0-16,17-1 0 15,-14 1 0-15,14 0 0 16,-15-3 0-16,15 2 0 15,-13 7 0-15,15-1 0 16,-19-4 0-16,17-1 0 16,-16-1 0-16,17-1 0 15,-17 6 0 1,16-1 0-16,-17 11 0 0,19-6 0 16,-19-1 0-1,18-3 0-15,-21 12 0 16,19-6 0-16,-13 1 0 15,14-5 0-15,-13 2 0 16,15-3 0-16,-12 9 0 16,15-4 0-16,-17-2 0 15,15-5 0-15,-15 15 0 16,14-7 0-16,-10 0 0 16,13-5 0-16,-12 2 0 15,14-3 0-15,8-4 0 16,-18 10 0-1,10-6 0-15,7-3 0 16,4-1 0-16,1-1 0 16,1 0 0-16,-32 6 0 15,13-3 0-15,10-2 0 16,7-1 0-16,1 0 0 16,1 0 0-16,0 0 0 15,0 0 0-15,0 0 0 16,-7 7 0-16,3-2 0 15,3-3 0-15,0-2 0 16,1 0 0 0,0 0 0-16,0 0 0 15,0 0 0-15,0 0 0 16,0 0 0-16,-6 4 0 16,2-2 0-16,1-2 0 15,3 0 0-15,0 1 0 16,0-1 0-16,0 0 0 15,0 0 0-15</inkml:trace>
  <inkml:trace contextRef="#ctx0" brushRef="#br0" timeOffset="45794.1">17433 16168 2048 0,'0'0'0'15,"0"0"0"-15,0 0 0 16,0 0 0-16,0 0 0 16,0 0 0-16,0 0 0 15,0 0 0-15,-42-18 0 16,15 5 0-16,16 9 0 16,-8-15 0-1,7 7 0-15,8 8 0 16,-10-15 0-16,6 5 0 15,4 10 0-15,-15-15 0 16,7 7 0-16,8 8 0 16,-26 12 0-16,14-3 0 15,-13 11 0-15,14-8 0 16,-6 22 0-16,10-14 0 16,-15 12 0-1,11-11 0-15,-4 19 0 16,10-15 0-16,6-14 0 15,-3 30 0-15,3-16 0 16,2-13 0-16,0-6 0 16,1-1 0-16,0-1 0 15,22 17 0-15,-9-8 0 16,7-18 0-16,-8-1 0 16,12-16 0-16,-12 12 0 15,18-18 0 1,-11 15 0-16,7-23 0 15,-12 18 0-15,21-22 0 16,-16 19 0-16,8-31 0 16,-14 22 0-16,19-19 0 15,-12 24 0-15,4-25 0 16,-11 25 0-16,-2-20 0 16,-5 22 0-1,5-15 0-15,-5 20 0 16,1-22 0-16,-3 21 0 15,0-10 0-15,-1 14 0 16,-2 11 0-16,-1 7 0 16,0-1 0-1,-13-18 0-15,6 6 0 16,4 8 0-16,-11 30 0 16,5-8 0-16,-5 24 0 15,6-17 0-15,-4 26 0 16,6-23 0-16,-11 28 0 15,8-24 0 1,2 30 0-16,3-24 0 16,-1 28 0-16,3-27 0 15,10 18 0-15,-3-27 0 16,7 27 0-16,-4-26 0 16,3 6 0-16,-6-18 0 15,-3-9 0-15,7 19 0 16,-2-12 0-16,-5-9 0 15,12 13 0 1,-6-8 0-16,-4-7 0 16,-3-1 0-16,-1-3 0 15,30-12 0-15,-11 3 0 16,0-13 0-16,-11 11 0 16,8-22 0-16,-6 17 0 15,-7 7 0-15,14-24 0 16,-6 13 0-16,-7 11 0 15,17-7 0-15,-9 6 0 16,-7 7 0-16,-4 1 0 16,0 2 0-1,-1 0 0-15,0 0 0 16,-18-10 0-16,7 6 0 16,6 2 0-16,-4 30 0 15,4-10 0-15,-5 11 0 16,6-15 0-16,3-7 0 15,6 15 0-15,1-9 0 16,-5-8 0-16,0-3 0 16,20 0 0-16,-7 0 0 15,-9-1 0 1,-3-1 0-16,25-16 0 16,-12 9 0-16,-8 2 0 15,9-15 0-15,-7 8 0 16,-4 7 0-16,-4 3 0 15,9-25 0-15,-5 11 0 16,-3 10 0-16,-1 3 0 16,-1 1 0-16,-18-21 0 15,7 8 0-15,7 9 0 16,-30 37 0 0,12-13 0-16,-22 50 0 15,-10 11 0-15</inkml:trace>
  <inkml:trace contextRef="#ctx0" brushRef="#br0" timeOffset="50099.28">18787 16848 2048 0,'0'0'0'0,"0"0"0"15,0 0 0-15,0 0 0 16,0 0 0-16,0 0 0 16,0 0 0-16,0 0 0 15,0 0 0-15,0 0 0 16,0 0 0-16,-15-3 0 15,6 2 0-15,6 1 0 16,15-21 0-16,-3 6 0 16,5-19 0-16,-6 15 0 15,13-21 0 1,-8 18 0-16,17-15 0 16,-15 20 0-16,9-16 0 15,-12 17 0-15,11-16 0 16,-11 16 0-16,16-17 0 15,-12 15 0-15,18-15 0 16,-15 15 0-16,11-10 0 16,-13 15 0-16,10 1 0 15,-13 6 0-15,-7 5 0 16,-5 1 0-16,32 1 0 16,-14 1 0-16,-11-1 0 15,18 19 0 1,-13-10 0-16,3 13 0 15,-8-10 0-15,6 18 0 16,-6-13 0-16,11 19 0 16,-7-15 0-16,14 10 0 15,-13-16 0-15,11 16 0 16,-11-14 0-16,17 2 0 16,-14-9 0-16,-11-8 0 15,35 11 0-15,-17-6 0 16,13-11 0-1,-18-2 0-15,20-14 0 16,-17 8 0-16,16-11 0 16,-17 9 0-16,21-24 0 15,-20 18 0-15,20-17 0 16,-20 16 0-16,13-14 0 16,-16 15 0-16,8-10 0 15,-11 13 0-15,-11 10 0 16,-2 4 0-16,-3 1 0 15,0 1 0-15,1 0 0 16,-1 0 0-16,23-3 0 16,-8 3 0-16,-9-2 0 15,11 20 0 1,-8-6 0-16,-5-8 0 16,15 20 0-16,-7-12 0 15,10 13 0-15,-11-12 0 16,15 4 0-16,-12-10 0 15,21 8 0-15,-14-9 0 16,17 10 0-16,-18-7 0 16,16 3 0-16,-18-5 0 15,20 2 0 1,-18-4 0-16,16 8 0 0,-18-6 0 16,22 1 0-1,-19-3 0-15,14-5 0 16,-18 0 0-16,21-1 0 15,-16 1 0-15,12-11 0 16,-14 4 0-16,18-6 0 16,-16 7 0-16,-14 4 0 15,24 0 0-15,-12 2 0 16,-13 0 0-16,-4-2 0 16,28 11 0-16,-12-4 0 15,4 20 0-15,-10-12 0 16,-3 15 0-16,-5-13 0 15,6 24 0 1,-3-17 0-16,-15 15 0 16,2-18 0-16,-8 17 0 15,7-16 0-15,-3 9 0 16,3-12 0-16,4-12 0 16,2-2 0-16,0-3 0 15,0 0 0-15,0 0 0 16,0 0 0-16,0 0 0 15,0 0 0-15,2-8 0 16,1 4 0 0,-6-53 0-16</inkml:trace>
  <inkml:trace contextRef="#ctx0" brushRef="#br0" timeOffset="51202.9">20010 15972 2048 0,'0'0'0'0,"0"0"0"15,0 0 0 1,0 0 0-16,0 0 0 16,-22-43 0-16,9 16 0 15,6 16 0-15,-12-18 0 16,7 12 0-16,-16-6 0 16,14 11 0-16,9 8 0 15,-28-4 0-15,12 6 0 16,13 0 0-16,-20 24 0 15,11-8 0 1,-9 18 0-16,10-15 0 16,-5 35 0-16,11-21 0 15,-1 25 0-15,5-24 0 16,4 10 0-16,2-19 0 16,0-15 0-16,14 17 0 15,-6-11 0-15,15-4 0 16,-11-5 0-16,13-12 0 15,-12 1 0-15,18-19 0 16,-14 10 0-16,20-30 0 16,-16 16 0-1,18-37 0-15,-18 30 0 16,20-39 0-16,-19 33 0 16,13-33 0-16,-16 35 0 15,4-31 0-15,-9 32 0 16,1-20 0-16,-6 25 0 15,-4-8 0-15,-2 20 0 16,-2 14 0 0,-1 4 0-16,0 4 0 15,-10-25 0-15,4 11 0 16,-3 30 0-16,4-6 0 16,-6 34 0-16,4-19 0 15,-7 34 0-15,6-28 0 16,5 46 0-16,2 4 0 15,1-42 0 1,0 51 0-16,0-39 0 16,3 19 0-16,-1-34 0 15,7 16 0-15,-4-26 0 16,-2-16 0-16,9 18 0 16,-5-12 0-16,-4-8 0 15,-1-7 0-15,-2-1 0 16,19-24 0-16,-7 10 0 15,-6-30 0 1</inkml:trace>
  <inkml:trace contextRef="#ctx0" brushRef="#br0" timeOffset="51413.84">20344 15852 2048 0,'0'0'0'16,"0"0"0"-16,0 0 0 16,0 0 0-16,0 0 0 15,-13 64 0-15,5-24 0 16,6 31 0-16,1-33 0 16,5 24 0-16,-4-62 0 15</inkml:trace>
  <inkml:trace contextRef="#ctx0" brushRef="#br0" timeOffset="56588.51">21303 16849 2048 0,'0'0'0'0,"0"0"0"16,0 0 0-16,0 0 0 15,0 0 0-15,0 0 0 16,0 0 0-16,0 0 0 16,0 0 0-1,0 0 0-15,0 0 0 16,-18 3 0-16,8-1 0 16,6-2 0-16,3-31 0 15,1 12 0-15,4-18 0 16,-1 17 0-16,2-19 0 15,-2 18 0-15,6-16 0 16,-4 17 0-16,9-14 0 16,-5 17 0-16,11-15 0 15,-9 15 0-15,8-15 0 16,-8 14 0 0,11-8 0-16,-11 13 0 15,-6 7 0-15,22 0 0 16,-10 2 0-16,-11 2 0 15,19 9 0-15,-11-3 0 16,-7-2 0-16,13 14 0 16,-7-6 0-16,-8-7 0 15,16 25 0-15,-10-12 0 16,12 15 0-16,-11-13 0 16,12 5 0-16,-11-10 0 15,17 5 0-15,-12-9 0 16,18 0 0-16,-15-5 0 15,6-5 0 1,-13-1 0-16,27-8 0 16,-18 6 0-16,12-20 0 15,-17 10 0-15,24-16 0 16,-19 15 0-16,15-27 0 16,-18 18 0-16,13-23 0 15,-13 20 0-15,11-9 0 16,-14 18 0-16,-11 11 0 15,13-14 0-15,-8 11 0 16,-7 5 0-16,-3 4 0 16,-1 1 0-1,1-2 0-15,-4 37 0 16,2-16 0-16,0-12 0 16,11 28 0-16,-5-15 0 15,12 6 0-15,-6-12 0 16,10 10 0-16,-8-11 0 15,24-1 0-15,-17-5 0 16,19-7 0-16,-17 0 0 16,22-19 0-16,-19 9 0 15,19-12 0-15,-21 10 0 16,21 0 0 0,-20 5 0-16,13-2 0 15,-18 4 0-15,19 1 0 16,-18 3 0-16,18 2 0 15,-18 2 0-15,18 3 0 16,-17-1 0-16,12 4 0 16,-17-4 0-16,16 15 0 15,-13-9 0-15,9 11 0 16,-14-10 0-16,-8-7 0 16,27 22 0-16,-15-10 0 15,5 10 0 1,-12-10 0-16,6 8 0 15,-8-12 0-15,-6-8 0 16,8 28 0-16,-5-14 0 16,-4-10 0-16,-2-9 0 15,27 31 0-15,-12-12 0 16,-10-13 0-16,-3-3 0 16,0-3 0-16,-2 1 0 15,0-1 0 1,0 0 0-16,0 0 0 0,0 0 0 15,1-2 0-15,-1 2 0 16,-21-28 0 0</inkml:trace>
  <inkml:trace contextRef="#ctx0" brushRef="#br0" timeOffset="57489.52">22422 15815 2048 0,'0'0'0'0,"0"0"0"16,-39-38 0-16,16 16 0 16,-9-2 0-16,15 11 0 15,-14-4 0-15,14 7 0 16,-17-2 0-16,16 5 0 15,-26 14 0-15,20-1 0 16,-27 25 0-16,23-14 0 16,-17 30 0-16,20-21 0 15,-7 42 0-15,14-30 0 16,-2 30 0 0,10-30 0-16,11 3 0 15,0-20 0-15,10 5 0 16,-4-11 0-16,-5-9 0 15,-1-4 0-15,30 13 0 16,-13-5 0-16,9-9 0 16,-12-1 0-16,16-35 0 15,-13 14 0-15,21-48 0 16,2-3 0-16,-11-1 0 16,-16 37 0-1,19-42 0-15,-15 34 0 0,10-38 0 16,-12 39 0-1,4-36 0-15,-10 36 0 16,2-25 0-16,-5 32 0 16,1-17 0-16,-3 26 0 15,-10-14 0-15,2 21 0 16,2 11 0-16,-18-1 0 16,9 5 0-16,5 3 0 15,-17 31 0-15,8-9 0 16,-4 26 0-1,9-20 0-15,0 28 0 16,5-26 0-16,4 40 0 16,1-30 0-16,-3 42 0 15,0-35 0-15,9 36 0 16,-2-34 0-16,7 25 0 16,-5-34 0-16,4 30 0 15,-4-31 0-15,1 24 0 16,-5-28 0-16,4 18 0 15,-3-24 0 1,1 5 0-16,-1-16 0 16,-3-10 0-16,-2-46 0 15,0 14 0-15</inkml:trace>
  <inkml:trace contextRef="#ctx0" brushRef="#br0" timeOffset="57922.43">22545 15861 2048 0,'0'0'0'0,"0"0"0"16,0 0 0-16,0 0 0 16,0 0 0-16,0 0 0 15,0 0 0-15,0 0 0 16,0 0 0-16,40 31 0 15,-15-11 0-15,-16-12 0 16,-6 23 0-16,-3-14 0 16,0-8 0-16,-16 16 0 15,6-10 0 1,-11 11 0-16,10-13 0 16,-14 12 0-16,12-11 0 15,7-9 0-15,4-3 0 16,2-2 0-16,0 0 0 15,-1 0 0-15,8 13 0 16,-4-5 0-16,-1-7 0 16,19-7 0-16,-7 2 0 15,20-8 0-15,-16 5 0 16,20-9 0 0,-19 5 0-16,36-5 0 15,-25 7 0-15,-30 9 0 16</inkml:trace>
  <inkml:trace contextRef="#ctx0" brushRef="#br0" timeOffset="59174.11">23664 16851 2048 0,'0'0'0'0,"0"0"0"15,0 0 0-15,-23-39 0 16,5 3 0-16,9 9 0 15,-2-4 0-15,4 0 0 16,3-4 0-16,4 0 0 16,3-1 0-16,0 9 0 15,4 0 0-15,2 5 0 16,0 2 0-16,-3 0 0 16,4 0 0-1,2 4 0-15,7 4 0 16,-3 5 0-16,2 5 0 15,-2 3 0-15,5 0 0 16,1 10 0-16,-2 4 0 16,5 3 0-16,-8 5 0 15,-1-1 0-15,4 0 0 16,-6 0 0-16,3-3 0 16,2 0 0-16,3-2 0 15,-2-4 0-15,2-1 0 16,1-4 0-1,4-5 0-15,-2-3 0 16,-2-1 0-16,9-11 0 16,-1-5 0-16,1-8 0 15,3 2 0-15,-2-6 0 16,2 3 0-16,-7-2 0 16,-4-2 0-16,-7 5 0 15,1 1 0-15,-2 11 0 16,-8 1 0-16,-5 5 0 15,-3 6 0-15,-2-2 0 16,1 3 0 0,1 9 0-16,-2 7 0 15,-3 7 0-15,3 1 0 16,2 7 0-16,-1 0 0 16,8-5 0-16,6-6 0 15,1-3 0-15,11-5 0 16,4-3 0-16,0-10 0 15,3-6 0-15,9-5 0 16,-1-8 0-16,4 2 0 16,6-7 0-16,-5 0 0 15,2-1 0-15,-1 2 0 16,-4 2 0-16,-1-5 0 16,-7 12 0-1,-1-3 0-15,2 5 0 16,-6 7 0-16,2 1 0 15,-6 4 0-15,0-1 0 16,-3 8 0-16,-3 3 0 16,3 3 0-16,-1 6 0 15,0-3 0-15,-7 3 0 16,1 7 0-16,0 6 0 16,-3 3 0-1,4 1 0-15,-2-2 0 0,-1 5 0 16,2 0 0-1,1-5 0-15,-3-2 0 16,6-1 0-16,-5-8 0 16,-6-1 0-16,2-5 0 15,-2-3 0-15,-1 8 0 16,2-2 0-16,-5-3 0 16,-3-10 0-16,-5-13 0 15,2-14 0-15,-4-7 0 16</inkml:trace>
  <inkml:trace contextRef="#ctx0" brushRef="#br0" timeOffset="60573.68">24673 15966 2048 0,'0'0'0'15,"0"0"0"-15,0 0 0 16,-38-35 0-16,15 16 0 16,14 11 0-16,-13-17 0 15,11 10 0-15,7 7 0 16,-22-9 0-16,12 7 0 16,-9 20 0-16,10-4 0 15,-19 20 0 1,15-11 0-16,-11 28 0 15,13-18 0-15,-10 26 0 16,11-23 0-16,3 18 0 16,5-25 0-16,10 15 0 15,-2-16 0-15,16 3 0 16,-7-11 0-16,15 2 0 16,-10-7 0-16,16-6 0 15,-16-1 0-15,20-26 0 16,-19 12 0-16,17-47 0 15,-15 28 0 1,18-49 0-16,0-4 0 16,-7 6 0-16,-5 3 0 15,-4 3 0-15,-3 0 0 16,-7 39 0-16,3-40 0 16,-6 33 0-16,5-28 0 15,-6 31 0-15,-7-16 0 16,-1 26 0-16,0 19 0 15,1 5 0-15,-15-26 0 16,5 14 0 0,7 10 0-16,1 6 0 15,-18 37 0-15,9-14 0 16,-8 42 0-16,10-28 0 16,-7 37 0-16,6-32 0 15,3 40 0-15,3-37 0 16,2 35 0-16,0-33 0 15,9 38 0-15,-3-38 0 16,9 21 0-16,-6-33 0 16,6 16 0-16,-5-24 0 15,7 4 0-15,-7-16 0 16,-5-9 0 0,23 0 0-16,-11-5 0 15,-1-26 0-15,-7 9 0 16,6-26 0-16,-7 18 0 15,12-36 0-15</inkml:trace>
  <inkml:trace contextRef="#ctx0" brushRef="#br0" timeOffset="61044.54">24963 15731 2048 0,'0'0'0'15,"0"0"0"-15,0 0 0 16,0 0 0-16,0 0 0 15,0 0 0-15,0 0 0 16,0 0 0-16,0 0 0 16,0 0 0-16,0 0 0 15,36 23 0-15,-15-11 0 16,-11-6 0-16,-10 24 0 16,-1-13 0-1,-15 18 0-15,7-15 0 16,-9 8 0-16,8-14 0 15,7-8 0-15,2-4 0 16,0-2 0-16,1 0 0 16,-18 12 0-16,8-5 0 15,6-4 0-15,3-2 0 16,0 0 0-16,35-16 0 16,-15 6 0-16,11 0 0 15,-15 4 0-15,-9 4 0 16,26-10 0-1,-14 6 0-15,-11 3 0 16,-4 1 0-16,-3 1 0 16,0 0 0-16,30 6 0 15,-13-1 0-15,-11-4 0 16,-25 42 0-16,6-18 0 16,-23 32 0-16,16-28 0 15,-22 42 0-15,20-34 0 16</inkml:trace>
  <inkml:trace contextRef="#ctx0" brushRef="#br0" timeOffset="62241.64">25896 16687 2048 0,'0'0'0'15,"0"0"0"-15,0 0 0 16,0 0 0-16,0 0 0 15,0 0 0-15,0 0 0 16,0 0 0-16,0 0 0 16,0 0 0-16,0 0 0 15,-25-8 0 1,19-12 0-16,11-13 0 16,6-1 0-16,5-2 0 15,6 9 0-15,-3 2 0 16,-1 6 0-16,-4 7 0 15,-2 7 0-15,-1-7 0 16,-3 7 0-16,3 6 0 16,-2 7 0-16,0 0 0 15,-1 9 0-15,-3 0 0 16,-1 15 0-16,4 7 0 16,-4-7 0-1,5-2 0-15,3-9 0 16,1-2 0-16,1-7 0 15,0-5 0-15,3-3 0 16,0-4 0-16,2-3 0 16,5-3 0-16,-5-4 0 15,6-13 0-15,9 3 0 16,-3-5 0-16,1-3 0 16,-2-4 0-16,1-7 0 15,-1 11 0 1,3-1 0-16,-6 3 0 0,-3 9 0 15,-1 6 0 1,-6-1 0-16,-2 7 0 16,-1 2 0-16,4 1 0 15,-5 3 0-15,5 2 0 16,-2 1 0-16,0 2 0 16,5 2 0-16,3 2 0 15,-5 3 0-15,3 3 0 16,4 3 0-16,-1-2 0 15,4-7 0-15,-1 2 0 16,4-4 0 0,-4-4 0-16,3 3 0 0,1-1 0 15,2-2 0 1,1 2 0-16,0 1 0 16,-1-4 0-16,-3-3 0 15,0 2 0-15,-8-2 0 16,1 0 0-16,2 3 0 15,-10 0 0-15,5 4 0 16,-1-3 0-16,-4-1 0 16,-2 2 0-16,-13-2 0 15,-17-13 0-15</inkml:trace>
  <inkml:trace contextRef="#ctx0" brushRef="#br0" timeOffset="63395.36">26498 15904 2048 0,'0'0'0'0,"0"0"0"15,0 0 0-15,0 0 0 16,0 0 0-16,-34-42 0 16,13 17 0-16,1 0 0 15,11 12 0-15,5 8 0 16,-21-9 0-16,11 6 0 16,8 4 0-16,4 4 0 15,-37 12 0-15,16-5 0 16,-11 36 0-1,17-17 0-15,-18 29 0 16,16-24 0-16,-3 31 0 16,12-29 0-16,0 28 0 15,7-29 0-15,12 3 0 16,-2-17 0-16,18-8 0 16,-9-5 0-16,21-30 0 15,-17 10 0-15,25-37 0 16,-20 23 0-16,22-36 0 15,-21 30 0-15,14-28 0 16,-17 30 0-16,13-39 0 16,-16 33 0-1,14-41 0-15,-14 36 0 16,10-38 0-16,-14 39 0 16,9-30 0-16,-12 32 0 15,4-21 0-15,-7 29 0 16,-5-14 0-16,-3 22 0 15,-1 15 0-15,-13-12 0 16,4 9 0-16,5 8 0 16,-14 16 0-16,5-4 0 15,-9 31 0-15,9-18 0 16,-11 43 0 0,11-28 0-16,-4 42 0 15,8 6 0-15,4-5 0 16,-3-1 0-16,4-40 0 15,5 37 0-15,0-33 0 16,10 23 0-16,-4-30 0 16,17 7 0-16,-10-19 0 15,-10-13 0-15,17-4 0 16,-10-2 0-16</inkml:trace>
  <inkml:trace contextRef="#ctx0" brushRef="#br0" timeOffset="63795.78">26987 15687 2048 0,'0'0'0'0,"0"0"0"16,0 0 0-16,0 0 0 15,0 0 0-15,0 0 0 16,0 0 0-16,-45 54 0 15,18-22 0 1,-15 18 0-16,20-25 0 16,-2 10 0-16,12-16 0 15,8-12 0-15,3-5 0 16,-1-2 0-16,0 32 0 16,1-13 0-16,1-13 0 15,20 9 0-15,-8-8 0 16,-5-4 0-16,24 5 0 15,-13-4 0-15,15-7 0 16,-15 3 0-16,-12-1 0 16,34-2 0-16,-17 1 0 15,11-1 0 1,-17 1 0-16,-10 2 0 16,26-4 0-16,-15 1 0 15,-11 2 0-15,-12-34 0 16</inkml:trace>
  <inkml:trace contextRef="#ctx0" brushRef="#br0" timeOffset="64029.18">27057 15737 2048 0,'0'0'0'0,"0"0"0"15,0 0 0 1,0 0 0-16,0 0 0 15,0 0 0-15,-19 67 0 16,1-2 0-16,5-8 0 16,3 3 0-16,-4 0 0 15,11 5 0-15,7 3 0 16,4-13 0-16,15-13 0 16,-3-28 0-16,-20-14 0 15</inkml:trace>
  <inkml:trace contextRef="#ctx0" brushRef="#br0" timeOffset="65277.83">28772 16521 2048 0,'0'0'0'16,"0"0"0"-16,0 0 0 15,0 0 0-15,0 0 0 16,0 0 0-16,0 0 0 15,0 0 0-15,-46-28 0 16,16 8 0-16,14 3 0 16,15-5 0-1,6 0 0-15,3-3 0 16,4-1 0-16,1 2 0 16,5 4 0-16,3-1 0 15,-3 4 0-15,-4 5 0 16,3 4 0-16,-2 4 0 15,-3 1 0-15,6 7 0 16,-4 5 0-16,3 2 0 16,-1 1 0-16,-4 5 0 15,-1 1 0-15,7 5 0 16,-2-2 0-16,0-2 0 16,-4 3 0-1,4-6 0-15,5-4 0 16,2 0 0-16,-3-6 0 15,5-6 0-15,3-3 0 16,-1-5 0-16,3-6 0 16,4 5 0-16,4-7 0 15,0-4 0-15,-6 0 0 16,0 4 0-16,-5-3 0 16,-6 3 0-16,-2 2 0 15,-1 7 0-15,-3 1 0 16,-9 1 0-1,-2 10 0-15,-3 2 0 16,-2 11 0-16,0 9 0 16,-1 7 0-16,1-2 0 15,-1 0 0-15,4 3 0 16,7-1 0-16,1-6 0 16,8-2 0-16,4 2 0 15,0 0 0-15,5-8 0 16,3 3 0-16,3-2 0 15,-1-8 0-15,1-1 0 16,1-4 0 0,-1-2 0-16,-7 3 0 15,2 0 0-15,-3-2 0 16,-6 4 0-16,0 0 0 16,-5 3 0-16,-3 4 0 15,0 8 0-15,-5-2 0 16,-2-6 0-16,-1-2 0 15,-2 1 0-15,-10-6 0 16,3 3 0-16,3-4 0 16,-5-2 0-16,3-6 0 15,-5-6 0-15,4-17 0 16,3-13 0-16,1-12 0 16</inkml:trace>
  <inkml:trace contextRef="#ctx0" brushRef="#br0" timeOffset="66032.14">29474 15356 2048 0,'0'0'0'15,"0"0"0"-15,0 0 0 16,0 0 0-16,0 0 0 16,-46 14 0-16,18-5 0 15,-4 44 0-15,15-23 0 16,-3 51 0-16,10-36 0 15,-12 41 0-15,11-40 0 16,7 31 0-16,3-35 0 16,-1 14 0-16,2-27 0 15,-2 14 0 1,1-20 0-16,1-15 0 16,-2 24 0-16,1-14 0 15,1-11 0-15,4 19 0 16,-2-9 0-16,-1-11 0 15,0-4 0-15,0 22 0 16,0-10 0-16,0-8 0 16,-1-4 0-16,0-2 0 15,0 2 0-15,0-2 0 16,0 0 0-16,0 0 0 16,0 0 0-16,0 0 0 15,0 0 0 1,4 4 0-16,-1 0 0 15,-2-4 0-15,-1 0 0 16,0 0 0-16,0 0 0 16,0 0 0-16,0 0 0 15,0 0 0-15,4-8 0 16,-2 2 0-16,-2 4 0 16,-3-36 0-16,0 16 0 15</inkml:trace>
  <inkml:trace contextRef="#ctx0" brushRef="#br0" timeOffset="67682.28">30163 16779 2048 0,'0'0'0'15,"0"0"0"-15,0 0 0 16,0 0 0-16,0 0 0 16,0 0 0-16,0 0 0 15,0 0 0-15,0 0 0 16,0 0 0 0,0 0 0-16,-23 8 0 15,9-4 0-15,9-2 0 16,4-2 0-16,0 0 0 15,1 0 0-15,0 0 0 16,7-31 0-16,-2 14 0 16,14-5 0-16,-10 10 0 15,9-8 0-15,-9 10 0 16,-5 5 0-16,-3 4 0 16,29-19 0-1,-12 8 0-15,8-5 0 16,-12 8 0-16,14-6 0 15,-12 9 0-15,17-4 0 16,-15 5 0-16,13-8 0 16,-15 6 0-16,14-6 0 15,-14 5 0-15,15 2 0 16,-13 2 0-16,18-7 0 16,-17 4 0-16,22-3 0 15,-19 6 0-15,15-8 0 16,-17 6 0-1,17-7 0-15,-18 6 0 16,20-2 0-16,-20 4 0 16,16-6 0-16,-14 5 0 15,19-2 0-15,-17 4 0 16,19-7 0-16,-18 6 0 16,16-7 0-16,-19 6 0 15,20-1 0-15,-19 4 0 16,21-2 0-16,-20 4 0 15,13-8 0-15,-17 5 0 16,13 4 0-16,-15 1 0 16,18-2 0-16,-16 1 0 15,-11 0 0 1,25 0 0-16,-15 0 0 16,17 0 0-16,-17 0 0 15,-12 0 0-15,26 0 0 16,-14 0 0-16,-11 0 0 15,21 0 0-15,-12 0 0 16,-10 0 0-16,23 1 0 16,-12 0 0-16,-10 1 0 15,22-8 0-15,-13 4 0 16,-8 1 0 0,20-4 0-16,-12 1 0 15,-10 4 0-15,-3 0 0 16,27-6 0-16,-12 2 0 15,-11 3 0-15,27-9 0 16,-14 4 0-16,-13 4 0 16,28-7 0-16,-16 4 0 15,-11 2 0-15,26-5 0 16,-15 2 0-16,-12 3 0 16,23-2 0-16,-15 1 0 15,-8 3 0-15,-4 1 0 16,29-11 0-1,-13 7 0-15,-12 1 0 16,-3 3 0-16,-3-1 0 16,-1 1 0-16,0 0 0 15,0 0 0-15,0 0 0 16,14 0 0-16,-6 0 0 16,-4 0 0-16,-36-5 0 15,13 4 0-15,19 1 0 16</inkml:trace>
  <inkml:trace contextRef="#ctx0" brushRef="#br0" timeOffset="69165.53">31417 15662 2048 0,'0'0'0'0,"0"0"0"15,-45-11 0-15,17 3 0 16,17 5 0-16,8 3 0 16,-30 1 0-16,13 1 0 15,-20 46 0-15,18-19 0 16,-8 32 0-16,15-27 0 15,-3 20 0-15,9-25 0 16,8 16 0-16,2-21 0 16,14 14 0-1,-6-20 0-15,14 3 0 16,-11-11 0-16,16-9 0 16,-13-1 0-16,20-24 0 15,-15 11 0-15,10-43 0 16,-13 25 0-16,17-46 0 15,-4-5 0-15,0 3 0 16,-11 2 0-16,3 0 0 16,-3 1 0-16,-10 40 0 15,3-39 0-15,-5 33 0 16,-8-28 0 0,1 32 0-16,1-12 0 15,0 23 0-15,-1 17 0 16,1 6 0-16,-1 3 0 15,0 1 0-15,3-25 0 16,-1 11 0-16,-1 7 0 16,-1 34 0-16,0-8 0 15,-8 39 0-15,3-24 0 16,-9 43 0-16,5 8 0 16,2 0 0-16,1-1 0 15,4 1 0 1,5 1 0-16,-1-43 0 15,16 29 0-15,-8-32 0 16,12 7 0-16,-12-22 0 16,15 6 0-16,-10-14 0 15,-10-12 0-15,36 9 0 16,-17-7 0-16,20-28 0 16,-21 8 0-16,12-32 0 15,-17 20 0-15,10-37 0 16,-14 29 0-16,10-30 0 15,-9 28 0-15,6-2 0 16,-9 18 0-16,-8 12 0 16,2 2 0-1,-3 2 0-15,-2 3 0 16,-1 0 0-16,0 0 0 16,1 0 0-16,-11 28 0 15,5-10 0-15,-8 44 0 16,6-27 0-16,-4 22 0 15,2-26 0-15,3 11 0 16,4-21 0-16,1-12 0 16,0-7 0-16,1-1 0 15,0-1 0-15,0 0 0 16,-1-10 0 0,0 6 0-16,11-44 0 15,-2 21 0-15,12-29 0 16,-8 26 0-16,14-30 0 15,-10 28 0-15,20-9 0 16,-15 21 0-16,-13 10 0 16,15-8 0-16,-10 8 0 15,-8 6 0-15,-4 2 0 16,22 21 0-16,-10-7 0 16,3 21 0-16,-7-14 0 15,5 26 0 1,-8-21 0-16,3 19 0 15,-3-19 0-15,3 17 0 16,-4-17 0-16,1 14 0 16,-2-17 0-16,-3-13 0 15,5 19 0-15,-4-11 0 16,-1-10 0-16,-1-4 0 16,-10 13 0-16,5-4 0 15,5-11 0-15</inkml:trace>
  <inkml:trace contextRef="#ctx0" brushRef="#br0" timeOffset="70501.95">29310 15916 2048 0,'0'0'0'0,"0"0"0"15,0 0 0-15,0 0 0 16,0 0 0-16,0 0 0 15,0 0 0-15,0 0 0 16,0 0 0-16,0 0 0 16,-28-39 0-16,10 16 0 15,-10 21 0 1,15 4 0-16,-14 8 0 16,12-4 0-16,-12 13 0 15,11-9 0-15,-11 15 0 16,13-11 0-16,-8 13 0 15,12-13 0-15,-11 18 0 16,11-16 0-16,-1 19 0 16,6-17 0-16,4-11 0 15,3 20 0-15,0-11 0 16,-2-11 0-16,0-3 0 16,27 7 0-1,-9-3 0-15,-12-4 0 16,29-17 0-16,-13 7 0 15,8 0 0-15,-15 5 0 16,-8 2 0-16,16-18 0 16,-9 7 0-16,-9 7 0 15,15-23 0-15</inkml:trace>
  <inkml:trace contextRef="#ctx0" brushRef="#br0" timeOffset="71069.83">29498 15951 2048 0,'0'0'0'15,"0"0"0"-15,0 0 0 16,0 0 0-16,0 0 0 15,0 0 0-15,0 0 0 16,0 0 0-16,-18 47 0 16,7-12 0-1,3-7 0-15,4-10 0 16,3-7 0-16,0 1 0 16,1-6 0-16,0-2 0 15,0-5 0-15,0-4 0 16,5-2 0-16,-2-4 0 15,1-8 0-15,4-4 0 16,1-5 0-16,0 0 0 16,1 3 0-16,1 9 0 15,0 0 0-15,-2 0 0 16,1 4 0-16,3 2 0 16,0 2 0-1,3 5 0-15,-8 5 0 16,1-2 0-16,-4 7 0 15,-2 2 0-15,0-1 0 16,3 5 0-16,0-1 0 16,-2 7 0-16,-4 4 0 15,-1-3 0-15,0 0 0 16,0-6 0-16,0-5 0 16,6 3 0-16,1-9 0 15,6-11 0-15,-10-12 0 16,-2-2 0-1,3 1 0-15</inkml:trace>
  <inkml:trace contextRef="#ctx0" brushRef="#br0" timeOffset="71335.75">29729 15924 2048 0,'0'0'0'15,"0"0"0"-15,0 0 0 16,0 0 0-16,0 0 0 15,0 0 0-15,0 0 0 16,0 0 0 0,0 0 0-16,0 0 0 15,0 0 0-15,30 7 0 16,-5-1 0-16,-9-7 0 16,-1 0 0-16,6-10 0 15,-5-1 0-15,-8-2 0 16,2-3 0-16,0-2 0 15,-4 1 0-15,1-4 0 16</inkml:trace>
  <inkml:trace contextRef="#ctx0" brushRef="#br0" timeOffset="71648.17">29956 15756 2048 0,'0'0'0'15,"0"0"0"-15,0 0 0 16,0 0 0-16,0 0 0 16,0 0 0-16,0 0 0 15,0 0 0-15,0 0 0 16,0 0 0-16,0 0 0 16,-9 54 0-16,3-14 0 15,4-11 0 1,0-4 0-16,1-2 0 15,0 1 0-15,-1-2 0 16,-2 6 0-16,5-2 0 16,1-2 0-16,-1-7 0 15,-1-4 0-15,0 2 0 16,1-7 0-16,3-6 0 16,-3-10 0-16</inkml:trace>
  <inkml:trace contextRef="#ctx0" brushRef="#br0" timeOffset="74736.89">28755 16412 2048 0,'0'0'0'15,"0"0"0"-15,0 0 0 16,0 0 0-16,0 0 0 16,0 0 0-16,0 0 0 15,-29 42 0-15,12-19 0 16,4 12 0 0,6-17 0-16,-7 22 0 0,8-18 0 15,-2 10 0 1,3-16 0-16,3-9 0 15,2-5 0-15,-26 5 0 16,9-2 0-16</inkml:trace>
  <inkml:trace contextRef="#ctx0" brushRef="#br0" timeOffset="75447.55">27676 16116 2048 0,'0'0'0'0,"0"0"0"0,0 0 0 15,0 0 0-15,0 0 0 16,0 0 0-16,0 0 0 15,0 0 0-15</inkml:trace>
  <inkml:trace contextRef="#ctx0" brushRef="#br0" timeOffset="75637.97">27869 16114 2048 0,'0'0'0'0,"0"0"0"16,0 0 0-16,0 0 0 15,0 0 0-15,46-14 0 16,-7-13 0-16</inkml:trace>
  <inkml:trace contextRef="#ctx0" brushRef="#br0" timeOffset="75796.92">28154 16034 2048 0,'0'0'0'15,"0"0"0"-15,0 0 0 16,0 0 0-16,0 0 0 16,0 0 0-16,0 0 0 15,52-7 0-15,-16-15 0 16</inkml:trace>
  <inkml:trace contextRef="#ctx0" brushRef="#br0" timeOffset="75939.87">28442 16031 2048 0,'0'0'0'0,"0"0"0"16,-33 55 0-16,23-12 0 15</inkml:trace>
  <inkml:trace contextRef="#ctx0" brushRef="#br0" timeOffset="81263.03">23687 12428 2048 0,'0'0'0'0,"-6"-52"0"15,2 20 0-15,-1 0 0 16,2 16 0-16,1 10 0 15,-21-15 0-15,10 10 0 16,7 6 0-16,-32 2 0 16,16 0 0-1,-31 28 0-15,26-10 0 16,-18 12 0-16,22-12 0 16,-8 8 0-16,16-13 0 15,9-4 0-15,5-5 0 16,0 0 0-16,19 34 0 15,-7-14 0-15,-6-13 0 16,33 19 0-16,-16-14 0 16,9 13 0-1,-15-14 0-15,9 15 0 16,-11-14 0-16,-9 22 0 16,-5-15 0-16,-16 23 0 15,7-17 0-15,-32 22 0 16,18-21 0-16,-20 13 0 15,20-17 0-15,-26 11 0 16,23-16 0-16,-15 7 0 16,20-12 0-1,13-9 0-15,5-2 0 0,-6-22 0 16,4 9 0 0,28-12 0-16,-8 10 0 15,23 1 0-15,-18 4 0 16,17 7 0-16,-19 0 0 15,23 8 0-15,-20-2 0 16,11 28 0-16,-15-10 0 16,10 38 0-16,-13-27 0 15,8 41 0 1,-12-34 0-16,3 34 0 16,-7-34 0-16,-7 30 0 15,-1-34 0-15,3 25 0 16,0-30 0-16,0 9 0 15,0-17 0-15,-1-17 0 16,0-6 0-16,0 1 0 16,0-2 0-16,0 0 0 15,-2-10 0-15,2-40 0 16,2-18 0 0</inkml:trace>
  <inkml:trace contextRef="#ctx0" brushRef="#br0" timeOffset="81580.37">24291 12398 2048 0,'0'0'0'15,"0"0"0"-15,0 0 0 16,-10 58 0-16,5-23 0 15,-1 35 0-15,1 8 0 16,-5-1 0-16,10-77 0 16,-14 120 0-16,7-58 0 15,-9 29 0-15,8-44 0 16,2 17 0 0,4-32 0-16,3 8 0 15,0-18 0-15,-1-14 0 16,0-8 0-16,16-5 0 15,14-63 0-15,-6-14 0 16</inkml:trace>
  <inkml:trace contextRef="#ctx0" brushRef="#br0" timeOffset="81930.25">24674 12623 2048 0,'0'0'0'0,"0"0"0"15,0 0 0-15,0 0 0 16,-58 8 0-16,4 13 0 16,2 7 0-16,2-2 0 15,5 0 0-15,1-2 0 16,2-2 0 0,6-2 0-16,2-2 0 15,9-5 0-15,9-8 0 16,9-2 0-16,6 6 0 15,6 2 0-15,4 3 0 16,9-2 0-16,1 1 0 16,8 3 0-16,1-3 0 15,-3-5 0-15,9 4 0 16,3-1 0-16,0 3 0 16,1 5 0-16,-6-6 0 15,-3 4 0-15,-7-16 0 16</inkml:trace>
  <inkml:trace contextRef="#ctx0" brushRef="#br0" timeOffset="82161.19">24914 12919 2048 0,'0'0'0'0,"0"0"0"0,0 0 0 15,0 0 0 1,0 0 0-16,6 65 0 16,-7-6 0-16,1-59 0 15,-5 62 0-15,0-14 0 16,-3-5 0-16,9-15 0 16,-1-22 0-16</inkml:trace>
  <inkml:trace contextRef="#ctx0" brushRef="#br0" timeOffset="82304.14">25221 13154 2048 0,'0'0'0'0,"0"0"0"15,0 0 0-15,-39 35 0 16,13-22 0-16</inkml:trace>
  <inkml:trace contextRef="#ctx0" brushRef="#br0" timeOffset="82647.57">25760 12273 2048 0,'0'0'0'0,"0"0"0"15,0 0 0-15,-10 50 0 16,-3 16 0-16,-4 6 0 16,0 11 0-1,11 2 0-15,-8 2 0 16,-3-9 0-16,8 1 0 15,-3-1 0-15,-1-8 0 16,12-8 0-16,-1-4 0 16,5-2 0-16,7-16 0 15,-1-19 0-15,0-28 0 16,-2-19 0-16,-7 26 0 16</inkml:trace>
  <inkml:trace contextRef="#ctx0" brushRef="#br0" timeOffset="82965">26110 12643 2048 0,'0'0'0'16,"0"0"0"-16,0 0 0 16,0 0 0-16,-51 12 0 15,-6 8 0-15,8 9 0 16,-1-4 0-16,5 2 0 15,1 0 0 1,2-7 0-16,8-2 0 16,7-3 0-16,11-7 0 15,9 0 0-15,5 1 0 16,4 5 0-16,3 0 0 16,12 0 0-16,-4-1 0 15,12 0 0-15,2-2 0 16,-1 8 0-1,7 0 0-15,4-1 0 0,0-12 0 16</inkml:trace>
  <inkml:trace contextRef="#ctx0" brushRef="#br0" timeOffset="83328.96">26212 12940 2048 0,'0'0'0'16,"0"0"0"-16,0 0 0 16,0 0 0-1,49 16 0-15,-3-4 0 0,-9 4 0 16,-12-3 0 0,-6 1 0-16,-7 2 0 15,-10 2 0-15,-10 3 0 16,-2 4 0-16,-12 0 0 15,-2 0 0-15,-5-4 0 16,-3 0 0-16,5-3 0 16,2-3 0-16,1-3 0 15,10-1 0-15,7-6 0 16,4-2 0 0,4 1 0-16,5 5 0 15,12 0 0-15,5-3 0 16,15-12 0-16,14-10 0 15,0-12 0-15</inkml:trace>
  <inkml:trace contextRef="#ctx0" brushRef="#br0" timeOffset="83496.42">26770 13127 2048 0,'0'0'0'0,"0"0"0"16,0 0 0-16,0 0 0 15,0 0 0 1,-21 59 0-16,-7 2 0 16,-9-9 0-16,2-12 0 15,3-24 0-15</inkml:trace>
  <inkml:trace contextRef="#ctx0" brushRef="#br0" timeOffset="83935.8">27265 12689 2048 0,'0'0'0'15,"0"0"0"-15,0 0 0 16,0 0 0-16,0 0 0 16,0 0 0-16,0 0 0 15,0 0 0-15,0 0 0 16,0 0 0-16</inkml:trace>
  <inkml:trace contextRef="#ctx0" brushRef="#br0" timeOffset="84749.9">27354 12478 2048 0,'0'0'0'16,"0"0"0"-16,0 0 0 15,-8 63 0-15,5 4 0 16,-8-3 0-16,6 4 0 16,-1 1 0-16,-4 5 0 15,-11-1 0-15,9-1 0 16,3-13 0-16,3-3 0 15,2-8 0-15,3-3 0 16,6-17 0-16,-1-17 0 16,5-28 0-16,-4-14 0 15,12-15 0-15</inkml:trace>
  <inkml:trace contextRef="#ctx0" brushRef="#br0" timeOffset="85084.28">27635 12759 2048 0,'0'0'0'0,"0"0"0"16,0 0 0-16,0 0 0 15,0 0 0-15,0 0 0 16,0 0 0-16,0 0 0 16,-64-6 0-1,2 11 0-15,14 12 0 0,6 1 0 16,-3 0 0-1,7-1 0-15,11-5 0 16,8-4 0-16,10-3 0 16,4-2 0-16,3 3 0 15,2 1 0-15,5 3 0 16,1 4 0-16,4-2 0 16,8 10 0-16,1-8 0 15,13 1 0-15,0-5 0 16,8 8 0-16,5-13 0 15,-8-16 0 1</inkml:trace>
  <inkml:trace contextRef="#ctx0" brushRef="#br0" timeOffset="85550.72">27739 12969 2048 0,'0'0'0'0,"0"0"0"16,0 0 0-16,0 0 0 16,0 0 0-1,49 11 0-15,-3-1 0 16,-19 3 0-16,-9-4 0 16,-7 5 0-16,-8-1 0 15,-10 10 0-15,-6-2 0 16,-3-2 0-16,-4-2 0 15,-5 1 0-15,-1-5 0 16,0 1 0-16,2-3 0 16,5-3 0-16,9-6 0 15,6 3 0-15,8 2 0 16,-4-7 0 0,18 13 0-16,6-1 0 15,3-7 0-15,2 1 0 16,-1 2 0-16,-8-2 0 15,-2 0 0-15,-9 2 0 16,-6-3 0-16,-6 9 0 16,-3 3 0-16,-8 0 0 15,-9 8 0-15,-3-2 0 16,-2 1 0-16,5 0 0 16,-3-3 0-16,2-2 0 15,10-17 0 1,9-21 0-16</inkml:trace>
  <inkml:trace contextRef="#ctx0" brushRef="#br0" timeOffset="85739.19">28188 13222 2048 0,'0'0'0'0,"0"0"0"16,0 0 0-16,0 0 0 16,0 0 0-1,0 0 0-15</inkml:trace>
  <inkml:trace contextRef="#ctx0" brushRef="#br0" timeOffset="85951.6">28658 12883 2048 0,'0'0'0'16,"0"0"0"-16,0 0 0 15,0 0 0-15,0 0 0 16</inkml:trace>
  <inkml:trace contextRef="#ctx0" brushRef="#br0" timeOffset="86112.05">28886 12956 2048 0,'0'0'0'16,"0"0"0"-16,0 0 0 15,0 0 0-15</inkml:trace>
  <inkml:trace contextRef="#ctx0" brushRef="#br0" timeOffset="86303.53">29261 12964 2048 0,'0'0'0'0,"0"0"0"15,0 0 0-15,0 0 0 16,0 0 0-16</inkml:trace>
  <inkml:trace contextRef="#ctx0" brushRef="#br0" timeOffset="86667.43">29926 12366 2048 0,'0'0'0'16,"0"0"0"-16,0 0 0 16,-6 60 0-16,6-60 0 15,-13 111 0 1,-2-9 0-16,-1-9 0 0,2-9 0 15,-2-5 0 1,1-8 0-16,8 4 0 16,-5-8 0-16,0-4 0 15,5-12 0-15,7-4 0 16,4-8 0-16,8-14 0 16,-2-22 0-16,-10-3 0 15,23-53 0-15</inkml:trace>
  <inkml:trace contextRef="#ctx0" brushRef="#br0" timeOffset="87018.88">30241 12833 2048 0,'0'0'0'0,"0"0"0"16,0 0 0-16,0 0 0 15,0 0 0-15,0 0 0 16,0 0 0-16,-42-23 0 15,-10 19 0-15,-5 21 0 16,0 5 0-16,2 2 0 16,7-3 0-16,9-1 0 15,1-4 0-15,13-3 0 16,4-4 0-16,7-1 0 16,8 0 0-1,2 5 0-15,4 3 0 16,0 3 0-16,5 3 0 15,11 6 0-15,8-3 0 16,-4 2 0-16,10-5 0 16,12-5 0-16,5-4 0 15,0-4 0-15,5-12 0 16,-9-4 0-16,-4-3 0 16</inkml:trace>
  <inkml:trace contextRef="#ctx0" brushRef="#br0" timeOffset="87466.81">30345 13090 2048 0,'0'0'0'0,"0"0"0"16,0 0 0-16,0 0 0 16,0 0 0-16,0 0 0 15,-5 63 0-15,-2-7 0 16,1-12 0-16,-3-10 0 15,4-6 0-15,-1-6 0 16,0-9 0-16,3-7 0 16,2-4 0-1,1-2 0-15,3-12 0 16,5-13 0-16,7-9 0 16,10-2 0-16,0 1 0 15,-3 5 0-15,2 12 0 16,-9-3 0-16,-4 9 0 15,-2 10 0-15,1 2 0 16,-5 3 0-16,-1 8 0 16,7-2 0-16,2 9 0 15,-4 3 0-15,-3 2 0 16,-3-1 0 0,3 4 0-16,-6 4 0 15,2 1 0-15,1-3 0 16,-6 0 0-16,2-6 0 15,1-2 0-15,4-18 0 16,-2-21 0-16</inkml:trace>
  <inkml:trace contextRef="#ctx0" brushRef="#br0" timeOffset="88168.14">31116 12100 2048 0,'0'0'0'0,"0"0"0"15,0 0 0-15,0 0 0 16,0 0 0-16,-3 60 0 15,-11 12 0-15,-8-3 0 16,1-2 0 0,4-8 0-16,2-9 0 15,6-4 0-15,3-4 0 16,6-8 0-16,15-14 0 16,17-8 0-16,4-15 0 15,4-5 0-15,-4-1 0 16,-3-5 0-16,-4 4 0 15,-10 4 0-15,-11 3 0 16,-6 1 0-16,-1 1 0 16,-1 4 0-16,-5 9 0 15,-12 9 0 1,-13 8 0-16,-5 3 0 16,-3 2 0-16,3 9 0 15,1 5 0-15,6 5 0 16,2 5 0-16,7 2 0 15,10 3 0-15,3-4 0 16,4-2 0-16,4-1 0 16,1-6 0-16,0-3 0 15,4 0 0-15,6 0 0 16,1-5 0-16,3-3 0 16,1 0 0-16,-1-13 0 15,-4-2 0 1,1-10 0-16,-3 1 0 15,-3-6 0-15,0-3 0 16,-5-2 0-16,-2-2 0 16,-1-2 0-16,-2 0 0 15,1 1 0-15,-12 3 0 16,-26 14 0-16,-32 16 0 16,-30 19 0-16,-30 0 0 15,-29-27 0-15</inkml:trace>
  <inkml:trace contextRef="#ctx0" brushRef="#br0" timeOffset="111810.97">13298 7880 2048 0,'0'0'0'0,"0"0"0"16,0 0 0-16,0 0 0 16,0 0 0-16,0 0 0 15,0 0 0 1,0 0 0-16,0 0 0 15,0 0 0-15,-28-27 0 16,11 10 0-16,9 10 0 16,6 5 0-1,37 10 0-15,-14-2 0 16,24-2 0-16,-21-2 0 16,29 0 0-1,-24-1 0-15,34 3 0 16,-29-2 0-1,37 5 0-15,-32-2 0 16,39-5 0 0,-36 0 0-16,40 0 0 15,-37 0 0-15,38 4 0 16,-36-1 0 0,34 4 0-16,-36-4 0 15,38 5 0 1,-37-4 0-16,35-2 0 15,-37 0 0 1,24 3 0-16,-32 0 0 16,25-8 0-16,-28 1 0 15,18 2 0 1,-24 0 0-16,4 3 0 16,-15-1 0-1,-11 0 0-15,-3-2 0 16,-1 0 0-16,-1 0 0 15,0 0 0 1,0 0 0-16,0 0 0 16,-21-10 0-16,8 4 0 15,9 4 0 1,-40-11 0-16,18 6 0 16,-20 10 0-1,20 0 0-15,-34 6 0 16,27-4 0-1,-24 1 0-15,26-3 0 16,-29 2 0-16,28-1 0 16,-34 5 0-1,30-6 0-15,-28 8 0 16,30-6 0-16,-34 3 0 16,31-7 0-1,-18 5 0-15,27-5 0 16,-25 3 0-16,24 0 0 15</inkml:trace>
  <inkml:trace contextRef="#ctx0" brushRef="#br0" timeOffset="113428.95">22088 7884 2048 0,'0'0'0'0,"0"0"0"16,0 0 0-16,0 0 0 15,0 0 0-15,0 0 0 16,0 0 0-16,0 0 0 15,36-30 0 1,-13 11 0-16,21 19 0 16,-20 3 0-16,21-7 0 15,-19 2 0-15,34 2 0 16,-27 0 0-16,35 4 0 16,-31-2 0-1,30-8 0-15,-31 2 0 16,44-3 0-16,-36 2 0 15,43 2 0-15,-38 3 0 16,34-2 0-16,-38 2 0 16,33 0 0-1,-38 0 0-15,21 2 0 16,-28 1 0-16,19-3 0 16,-26 0 0-16,19-6 0 15,-22 2 0 1,20 2 0-16,-21 1 0 15,9-3 0-15,-16 2 0 16,-10 2 0-16,-3 0 0 16,0 0 0-16,-2 0 0 15,0 0 0-15,-3-28 0 16,2 12 0 0,-16-8 0-16,-34 20 0 15,-46 32 0-15,-41 32 0 16</inkml:trace>
  <inkml:trace contextRef="#ctx0" brushRef="#br0" timeOffset="193022.79">5786 9822 2048 0,'0'0'0'0,"0"0"0"16,-39-31 0-16,16 14 0 15,15 10 0 1,-18-9 0-16,12 8 0 16,9 5 0-1,5 1 0-15,-2 2 0 16,2 0 0-16,0 0 0 15,7 6 0 1,0-3 0-16,13 3 0 16,-7-2 0-1,31-1 0-15,-19-1 0 16,30 7 0-16,-25-1 0 16,29 0 0-1,-26-4 0-15,32 4 0 16,-29-6 0-16,37-2 0 15,5-2 0-15,-41 2 0 16,47-5 0 0,-40 1 0-16,43 2 0 15,-41 1 0-15,44-2 0 16,-41 2 0-16,44 7 0 16,-4-4 0-16,-5 3 0 15,2-7 0 1,-42 2 0-16,48 6 0 15,0-2 0-15,-10-1 0 16,1 2 0-16,-4 2 0 16,-4 0 0-16,6 2 0 15,-41-7 0 1,55 4 0-16,3 0 0 16,-9-6 0-16,-3 0 0 15,5 0 0-15,-47 2 0 16,50 4 0-1,-2-1 0-15,-3-1 0 16,-4 1 0-16,-5-4 0 16,-4 2 0-16,8 3 0 15,-43-5 0-15,52-1 0 16,-40 2 0-16,43 7 0 16,-5 2 0-1,-48-6 0-15,43-1 0 16,-39-3 0-16,34 13 0 15,-36-5 0-15,34-8 0 16,-36 1 0 0,36 1 0-16,-36-2 0 15,29 1 0-15,-35-2 0 16,14 5 0 0,-27-3 0-16,19 1 0 15,-21-2 0-15,-12 0 0 16,-7-1 0-1,-3 0 0-15,1 0 0 16,-1 0 0-16,0 0 0 16,16-14 0-1,-7 5 0-15,-6 5 0 16,-36-9 0-16,11 7 0 16</inkml:trace>
  <inkml:trace contextRef="#ctx0" brushRef="#br0" timeOffset="193593.59">10348 9825 2048 0,'0'0'0'16,"0"0"0"-16,0 0 0 15,0 0 0-15,0 0 0 16,-60 18 0 0,24-10 0-16,-20 35 0 15,27-19 0-15,-30 20 0 16,28-19 0-16,-17 25 0 16,22-24 0-16,15-13 0 15,8-11 0 1,2-1 0-16,-7 9 0 15,3-4 0-15,5-6 0 0,9-36 0 16</inkml:trace>
  <inkml:trace contextRef="#ctx0" brushRef="#br0" timeOffset="193827.04">10211 9953 2048 0,'0'0'0'15,"0"0"0"-15,0 0 0 16,0 0 0-16,0 0 0 15,-9 48 0 1,4 7 0-16,-3-5 0 16,2 1 0-16,4-1 0 15,-11 7 0-15,9-8 0 16,-6 1 0-16,5-16 0 16,2 1 0-16,3-13 0 15,4-6 0 1,4-18 0-16,6-20 0 15</inkml:trace>
  <inkml:trace contextRef="#ctx0" brushRef="#br0" timeOffset="194524.76">10529 9872 2048 0,'0'0'0'16,"0"0"0"-16,0 0 0 15,0 0 0 1,0 0 0-16,0 0 0 16,0 0 0-16,0 0 0 15,2 79 0-15,-10 2 0 16,-6-7 0-16,5-15 0 16,0-11 0-1,-1-7 0-15,2-8 0 16,-2-4 0-16,0-3 0 15,-1-6 0-15,-2-6 0 16,4-8 0-16,2-1 0 16,-5-2 0-16,1-6 0 15,-4-8 0-15,-2-3 0 16,8 1 0-16,2-4 0 16,0-2 0-1,0 5 0-15,3-5 0 16,11-2 0-16,6-3 0 15,11-4 0-15,9 0 0 16,0 0 0-16,4 17 0 16,3 2 0-1,2 0 0-15,0 5 0 16,-2 4 0-16,-1 7 0 16,-2 2 0-16,5 18 0 15,-5 2 0-15,-6 9 0 16,-1 4 0-16,-9-4 0 15,-7-3 0 1,-9-15 0-16,-8 4 0 16,-7-8 0-16,-11-4 0 15,-2 2 0-15,-6-2 0 16,0-7 0-16,-3-8 0 16,-6-8 0-1,7-7 0-15,-1-9 0 16,9 5 0-16,4-5 0 15,9 5 0-15,5 5 0 16,1-1 0-16,14 5 0 16,6-1 0-1,8 3 0-15,0 6 0 16,-7-4 0-16,-16-13 0 16,-13-3 0-16</inkml:trace>
  <inkml:trace contextRef="#ctx0" brushRef="#br0" timeOffset="194713.69">10274 10097 2048 0,'0'0'0'0,"0"0"0"15,0 0 0 1,0 0 0-16,0 0 0 15,0 0 0-15,51 12 0 16,-19-3 0-16</inkml:trace>
  <inkml:trace contextRef="#ctx0" brushRef="#br0" timeOffset="195758.6">10984 9810 2048 0,'0'0'0'16,"0"0"0"-16,0 0 0 15,0 0 0-15,0 0 0 16,0 0 0-1,31 62 0-15,-11-25 0 16,-6 22 0-16,-8-28 0 16,-4-18 0-16</inkml:trace>
  <inkml:trace contextRef="#ctx0" brushRef="#br0" timeOffset="196126.05">11310 9805 2048 0,'0'0'0'0,"0"0"0"16,0 0 0 0,0 0 0-16,0 0 0 15,-63 35 0-15,12 9 0 16,9 0 0-16,42-44 0 15,-53 59 0-15,11-8 0 16,14-15 0-16,9-16 0 16,6-8 0-16,8-9 0 15,5 3 0 1,2-3 0-16,6-8 0 16,8-2 0-16,1-2 0 15,9-2 0-15,-1-4 0 16,7 6 0-16,-3 1 0 15,5 1 0 1,-6-6 0-16,1 8 0 16,-9 9 0-16,-4 9 0 15,-15-6 0-15</inkml:trace>
  <inkml:trace contextRef="#ctx0" brushRef="#br0" timeOffset="196327.44">10939 10362 2048 0,'0'0'0'15,"0"0"0"-15,0 0 0 16,37-26 0-16,7-6 0 16,3 4 0-16,3 3 0 15,0 7 0 1,-7 2 0-16,-5 7 0 15,-13 2 0-15</inkml:trace>
  <inkml:trace contextRef="#ctx0" brushRef="#br0" timeOffset="196529.89">11223 10138 2048 0,'0'0'0'0,"0"0"0"15,0 0 0-15,-43 40 0 16,7 14 0 0,11 1 0-16,-3 0 0 15,10-10 0-15,-1-3 0 16,5-9 0-16,6-5 0 16,9-13 0-16</inkml:trace>
  <inkml:trace contextRef="#ctx0" brushRef="#br0" timeOffset="196693.33">11183 10345 2048 0,'0'0'0'0,"0"0"0"16,0 0 0-16,0 0 0 16,29 40 0-16,2-6 0 15,-3 4 0 1,-6-7 0-16,-13-13 0 15</inkml:trace>
  <inkml:trace contextRef="#ctx0" brushRef="#br0" timeOffset="197177.64">11553 9743 2048 0,'0'0'0'16,"0"0"0"-1,0 0 0-15,0 0 0 16,0 0 0-16,-11 56 0 16,15-12 0-16,10-25 0 15,3-18 0 1,12 8 0-16,0-9 0 15,6-1 0-15,-9-13 0 16,0 4 0-16,-1 0 0 16,-11 9 0-1,-8 3 0-15,-3 9 0 16,-7 14 0-16,-14 4 0 16,-26 6 0-16,6 1 0 15,-7-1 0 1,-1-7 0-16,1-11 0 15,16-2 0-15,9-8 0 16,9-1 0-16,8-6 0 16,11-6 0-1,5-1 0-15,16 1 0 16,7 0 0-16,2 5 0 16,-4-2 0-16,-3 6 0 15,-13 0 0-15</inkml:trace>
  <inkml:trace contextRef="#ctx0" brushRef="#br0" timeOffset="198097.9">11516 10265 2048 0,'0'0'0'15,"0"0"0"-15,0 0 0 16,44-28 0-16,3-5 0 15,-6 10 0-15,-10-2 0 16,-9 0 0 0,-6 1 0-16,-6 9 0 0,-5-3 0 15,-4 3 0 1,0 6 0-16,-4-1 0 16,-2 6 0-16,-5 8 0 15,2 16 0-15,-7 19 0 16,2 11 0-1,-7 12 0-15,6-3 0 16,6-10 0-16,6-11 0 16,4-13 0-16,3-8 0 15,2-10 0-15,5-8 0 16,4-10 0 0,3-14 0-16,4-20 0 15,12-12 0-15,2-4 0 16,-2-5 0-16,0 1 0 15,-7 9 0 1,-4 12 0-16,-10 18 0 16,-9 3 0-16,-5 10 0 15,-1 8 0-15,1 3 0 16,1 6 0 0,-6 10 0-16,-7 15 0 15,5 9 0-15,-2 0 0 16,8 8 0-16,7-8 0 15,4 0 0 1,1-2 0-16,1-6 0 16,-3-4 0-16,4-4 0 15,-3 1 0 1,-9 2 0-16,-5 4 0 16,-7 3 0-16,-5-5 0 15,-8 0 0-15,-3-11 0 16,2-6 0-1,2-3 0-15,1-6 0 16,4-9 0-16,-2-3 0 16,7-3 0-16,3 3 0 15,3 6 0 1,7 5 0-16,5 1 0 16,8 0 0-16,16 8 0 15,6 1 0-15,14 9 0 16,8 2 0-1,2 5 0-15,6 6 0 16,-1-2 0-16,1 2 0 16,-4-2 0-16,-7-9 0 15,-14-4 0 1,-6-5 0-16,-8-8 0 16,-8-7 0-16,-2-7 0 15,-12-14 0-15,-5-12 0 16,-12-10 0-16,-5-4 0 15,18 50 0-15,-43-96 0 16,2 4 0 0</inkml:trace>
  <inkml:trace contextRef="#ctx0" brushRef="#br0" timeOffset="199629.89">12123 10010 2048 0,'0'0'0'0,"-6"-49"0"16,2 20 0-16,30 0 0 15,-11 15 0 1,45 6 0-16,-26 5 0 16,29 7 0-16,-29 1 0 15,3 18 0-15,-18-9 0 16,-19 27 0 0,-2-16 0-16,-30 9 0 15,11-18 0-15,-27 9 0 16,24-14 0-16,-19-1 0 15,21-7 0 1,13 0 0-16,7-3 0 16,1 0 0-16,1 0 0 15,0 0 0 1,10-22 0-16,-3 9 0 16,-4 9 0-16,28 6 0 15,-14-1 0-15,-7 33 0 16,-7-15 0-16,-31 39 0 15,10-25 0 1,-14 6 0-16,15-19 0 16,9-11 0-16,6-7 0 15,0-1 0-15,9 12 0 16,-3-4 0-16,18-26 0 16,-9 6 0-1,4-17 0-15,-5 10 0 16,5-27 0-16,-6 20 0 15,-2-28 0-15,-5 25 0 16,-9-21 0 0,2 23 0-16,-13-20 0 15,8 21 0-15,-15-3 0 16,11 15 0 0,7 7 0-16,4 3 0 15,-13 32 0-15,7-12 0 16,1 46 0-1,3-27 0-15,1 51 0 16,-6 3 0-16,3-46 0 16,-1 42 0-16,4-39 0 15,11 11 0 1,-2-28 0-16,-5-18 0 16,3 17 0-16,-3-14 0 15,-2-9 0-15,1-3 0 16,-1-2 0-1,0-1 0-15,-8-38 0 16,4 14 0-16,4 24 0 16,-12-37 0-1,6 16 0-15,4 15 0 16,1 1 0-16,1 5 0 16,0 0 0-16,2 7 0 15,0-2 0-15,-2-3 0 16,0-1 0-1,11 28 0-15,-3-10 0 16,-6-13 0-16,28-23 0 16,-12 5 0-16,24-35 0 15,-19 19 0 1,24-47 0-16,-3-6 0 16,6-3 0-16,-3 1 0 15,-22 42 0-15,14-36 0 16,-16 35 0-16,8-22 0 15,-14 31 0-15,11-9 0 16,-14 19 0 0,-3-15 0-16,-5 17 0 15,-4 13 0-15,-1 5 0 16,11 5 0 0,-5-1 0-16,6 21 0 15,-6-7 0-15,15 32 0 16,-9-21 0-1,-7 14 0-15,-4-20 0 16,-2-12 0-16,-20 2 0 16,7-5 0-16,8-4 0 15,-26-6 0-15,11 1 0 16,-11 17 0-16,15-5 0 16,-13 2 0-16,13-4 0 15,11-3 0 1,3-3 0-16,-13 15 0 15,5-6 0-15,4 27 0 16,3-15 0 0,-7 44 0-16,4-29 0 15,-6 28 0-15,6-29 0 16,1 2 0 0,3-18 0-16,1-10 0 15,9-34 0-15,-3 10 0 16,11-18 0-16,-7 14 0 15,9-13 0-15,-7 14 0 16,4-21 0-16,-6 17 0 16,8-15 0-1,-7 16 0-15,20-4 0 16,-14 10 0-16,24 8 0 16,-18 4 0-1,16 2 0-15,-18 1 0 16,19 7 0-1,-18-2 0-15,1 27 0 16,-11-14 0-16,-29 21 0 16,7-17 0-16,-26-7 0 15,37-15 0-15</inkml:trace>
  <inkml:trace contextRef="#ctx0" brushRef="#br0" timeOffset="200030.75">12690 10187 2048 0,'0'0'0'15,"0"0"0"-15,0 0 0 16,0 0 0 0,0 0 0-16,0 0 0 15,55 17 0-15,-24-3 0 16,8 21 0-16,-19-13 0 16,-1 16 0-1,-9-16 0-15,4 19 0 16,-8-18 0-16,-4 16 0 15,-2-16 0 1,0-14 0-16,-14 8 0 16,4-7 0-16,7-7 0 15,-21-10 0-15,10 2 0 16,-27-16 0 0,19 8 0-16,13 8 0 15,-15-16 0-15,11 8 0 16,18-17 0-16,-1 14 0 15,54-29 0 1,8-4 0-16,-32 24 0 16,55-16 0-16,-4 11 0 15,-43 16 0-15,26 14 0 16,-29 2 0 0,2 21 0-16</inkml:trace>
  <inkml:trace contextRef="#ctx0" brushRef="#br0" timeOffset="211324.98">22056 12190 2048 0,'0'0'0'0,"0"0"0"16,0 0 0-16,0 0 0 16,0 0 0-1,0 0 0-15,0 0 0 16,0 0 0-16,0 0 0 15,0 0 0 1,-24-25 0-16,11 9 0 16,6 8 0-16,38 7 0 15,-13 1 0-15,28 5 0 16,-21-1 0 0,24-4 0-16,-22-2 0 15,25 0 0-15,-23 1 0 16,29 3 0-16,-27-2 0 15,29 12 0 1,-26-5 0-16,34-2 0 16,-32-3 0-16,21 7 0 15,-27-6 0 1,32 7 0-16,-28-5 0 16,21-1 0-16,-26-2 0 15,28-1 0-15,-25 1 0 16,32-5 0-1,-28 3 0-15,14 1 0 16,-22 1 0-16,19 0 0 16,-21 0 0-1,15 2 0-15,-19-4 0 16,14-2 0-16,-15-2 0 16,11 0 0-16,-15 1 0 15,-11 3 0 1,26-6 0-16,-13 2 0 15,-11 2 0-15,-6 1 0 16,-1 1 0 0,-1 0 0-16,0 0 0 15,3-5 0-15,-2 3 0 16,-1 2 0-16,1-2 0 16,-46 11 0-16,18-3 0 15,-14 8 0 1,20-5 0-16,-26-1 0 15,21-3 0-15,-24 4 0 16,22-3 0 0,-21 5 0-16,22-5 0 15,-26-6 0-15,25 0 0 16,-24 7 0 0,22-3 0-16,-23-4 0 15,24-2 0-15,-21 0 0 16,24-1 0-16,-24-3 0 15,23 3 0 1,-13-5 0-16,19 3 0 16,-15-4 0-16,17 0 0 15,-23 6 0-15,20 0 0 16,-13-5 0 0,16 2 0-16,-13-1 0 15,14 3 0-15,11 3 0 16,-23-6 0-1,12 2 0-15,-6-2 0 16,12 2 0-16,7 4 0 16,-18-1 0-1,9 2 0-15,9 0 0 16,4 0 0-16,0 0 0 16,1 0 0-16,0 0 0 15,0 0 0 1,0 0 0-16,-7 2 0 15,2-1 0-15,3-1 0 16,2 2 0-16,0-2 0 16,0 0 0-1,0 0 0-15,0 0 0 16,20 9 0-16,-7-3 0 16,22-2 0-1,-16-3 0-15,35 1 0 16,-23-1 0-16,62-13 0 15,3-28 0-15</inkml:trace>
  <inkml:trace contextRef="#ctx0" brushRef="#br0" timeOffset="-124085.83">30389 13122 2048 0,'0'0'0'0,"0"0"0"16,0 0 0-16,0 0 0 16,0 0 0-16,0 0 0 15</inkml:trace>
  <inkml:trace contextRef="#ctx0" brushRef="#br0" timeOffset="-120907.65">30287 12110 2048 0,'0'0'0'0,"0"0"0"16,0 0 0-16,0 0 0 15,0 0 0-15,0 0 0 16,0 0 0-16,0 0 0 16,0 0 0-1,0 0 0-15,0 0 0 16,-18 2 0-16,6 0 0 16,8-2 0-16,2 0 0 15,2 0 0-15,0 0 0 16,0 0 0-16,0 0 0 15,0-29 0-15,0 10 0 16,2-19 0-16,-1 16 0 16,14-41 0-16,-6 28 0 15,-5-43 0-15,-3 35 0 16,4-39 0 0,16 3 0-16,-8 43 0 15,9-46 0-15,-10 36 0 16,2-41 0-16,0 3 0 15,-8 44 0-15,23-28 0 16,-14 30 0-16,15-16 0 16,-13 27 0-16,4-5 0 15,-8 15 0-15,-9 10 0 16,-2 5 0-16,-2 2 0 16,0 0 0-16,0 0 0 15,0 0 0 1,6 0 0-16,-4 0 0 15,-1 0 0-15,0 0 0 16,-24 8 0-16</inkml:trace>
  <inkml:trace contextRef="#ctx0" brushRef="#br0" timeOffset="-107694.39">30635 10393 2048 0,'0'0'0'0,"0"0"0"16,0 0 0-16,0 0 0 16,0 0 0-16,0 0 0 15,0 0 0-15,-4 58 0 16,0-22 0-16,12 45 0 16,-5 4 0-16,5-2 0 15,-2-45 0-15,-1 41 0 16,-2-35 0-1,25 16 0-15,-11-28 0 16,3 10 0-16,-11-20 0 16,5 14 0-16,-5-18 0 15,-6-11 0-15,-2-5 0 16,-21-25 0-16,8 8 0 16,-1-37 0-16,6 23 0 15,-19-40 0 1</inkml:trace>
  <inkml:trace contextRef="#ctx0" brushRef="#br0" timeOffset="-107291.02">30531 10345 2048 0,'0'0'0'16,"0"0"0"-16,0 0 0 15,0 0 0-15,0 0 0 16,0 0 0-16,44-14 0 16,-7 4 0-16,3 7 0 15,-7 5 0-15,-10 0 0 16,16 8 0-16,-5 1 0 16,-8-1 0-16,-9-3 0 15,5 5 0-15,-5 3 0 16,-4 1 0-16,-10 5 0 15,-2-2 0-15,-11 3 0 16,-6-2 0 0,1 1 0-16,-8-1 0 15,5 3 0-15,-1-4 0 16,-4-1 0-16,-10-4 0 16,7 4 0-16,7 2 0 15,7 1 0-15,3 2 0 16,4-6 0-16,-2-9 0 15</inkml:trace>
  <inkml:trace contextRef="#ctx0" brushRef="#br0" timeOffset="-106760.14">31006 10644 2048 0,'0'0'0'0,"0"0"0"16,0 0 0-16,0 0 0 16,0 0 0-16,0 0 0 15,0 0 0-15,4 52 0 16,-2-12 0 0,0-12 0-16,-2-3 0 0,0-6 0 15,0-6 0 1,-1-2 0-16,1-8 0 15,-2-6 0-15,2 2 0 16,-3-12 0-16,2-6 0 16,2-4 0-16,2-9 0 15,2 9 0-15,2 3 0 16,-1 1 0-16,1 4 0 16,-1 5 0-16,0-3 0 15,-2 6 0-15,7 4 0 16,0 1 0-16,1 5 0 15,-3 0 0 1,0 3 0-16,4 5 0 16,-3 1 0-16,-3 3 0 15,3 10 0-15,-4-2 0 16,5 0 0-16,-7-5 0 16,1 0 0-16,-5-2 0 15,-2-7 0-15,2-2 0 16,0-2 0-16,0 3 0 15,0-2 0-15,-2 5 0 16,-6 4 0-16,-12-6 0 16</inkml:trace>
  <inkml:trace contextRef="#ctx0" brushRef="#br0" timeOffset="-106057.41">27445 12184 2048 0,'0'0'0'16,"0"0"0"-16,0 0 0 15,0 0 0-15,-37-34 0 16,11-2 0-16,18 5 0 16,4-4 0-16,2-1 0 15,-1-5 0-15,8-2 0 16,1-4 0-16,0-3 0 15,0 3 0-15,6 0 0 16,0 1 0-16,3 2 0 16,-3 0 0-1,2 2 0-15,0 5 0 16,2 5 0-16,-1-1 0 16,-6 10 0-16,3 6 0 15,-2-1 0-15,2 7 0 16,-6-5 0-16,-13-7 0 15</inkml:trace>
  <inkml:trace contextRef="#ctx0" brushRef="#br0" timeOffset="-105659.03">27778 10697 2048 0,'0'0'0'0,"0"0"0"15,0 0 0-15,0 0 0 16,0 0 0-16,-5 68 0 16,9 4 0-1,3-5 0-15,0 4 0 16,5-1 0-16,0 4 0 15,3-3 0-15,-6-3 0 16,5-6 0-16,0-10 0 16,-6-6 0-16,-2-9 0 15,3-5 0-15,-3-1 0 16,-2-12 0-16,0-6 0 16,0-7 0-16,-4-6 0 15,-2-14 0-15,1-16 0 16,-11-13 0-1,-13-8 0-15,25 51 0 0,-49-88 0 16</inkml:trace>
  <inkml:trace contextRef="#ctx0" brushRef="#br0" timeOffset="-105308.02">27710 10887 2048 0,'0'0'0'0,"-11"-50"0"16,10 2 0-16,2 15 0 15,6 5 0 1,4 6 0-16,4 2 0 16,7 4 0-16,3-1 0 15,11 8 0-15,0 0 0 16,2 6 0-16,1 5 0 16,-4 6 0-16,-2-1 0 15,-6 6 0-15,0 3 0 16,-16 6 0-1,-2 9 0-15,-5 5 0 16,-10 3 0-16,-8 0 0 16,5-4 0-16,-7 0 0 15,-11-3 0-15,-4-1 0 16,3-1 0-16,10-1 0 16,-3-2 0-16,1-10 0 15,12-5 0-15,5-5 0 16,2-10 0-1</inkml:trace>
  <inkml:trace contextRef="#ctx0" brushRef="#br0" timeOffset="-104757.78">28147 11122 2048 0,'0'0'0'0,"0"0"0"16,0 0 0-16,0 0 0 16,0 0 0-16,0 0 0 15,0 0 0-15,0 0 0 16,0 0 0-16,0 0 0 16,46-8 0-16,-7 6 0 15,-17 4 0-15,-8 3 0 16,-6 7 0-16,-9 3 0 15,-6 5 0 1,-7 0 0-16,1 1 0 16,-8-2 0-16,4 2 0 15,0-7 0-15,0-6 0 16,11 1 0-16,0-5 0 16,7-2 0-16,1 0 0 15,4-2 0-15,5-2 0 16,4 0 0-16,2-2 0 15,-5 4 0-15,16 0 0 16,-4-2 0-16,-5 0 0 16,0-1 0-1,-1 3 0-15,-6 0 0 16,-2 0 0-16,-6 0 0 16,0 2 0-16,-2 3 0 15,-6 7 0-15,2 1 0 16,-11 4 0-16,-4 0 0 15,0 4 0-15,-5 10 0 16,-9 0 0-16,0 14 0 16,-6 2 0-16</inkml:trace>
  <inkml:trace contextRef="#ctx0" brushRef="#br0" timeOffset="-85741.13">20098 16059 2048 0,'0'0'0'0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54:13.959"/>
    </inkml:context>
    <inkml:brush xml:id="br0">
      <inkml:brushProperty name="width" value="0.05292" units="cm"/>
      <inkml:brushProperty name="height" value="0.05292" units="cm"/>
      <inkml:brushProperty name="color" value="#C00000"/>
    </inkml:brush>
  </inkml:definitions>
  <inkml:trace contextRef="#ctx0" brushRef="#br0">9749 4613 2048 0,'0'0'0'0,"0"0"0"15,-20-53 0-15,7 19 0 16,-14 22 0-1,11 7 0-15,-31 19 0 16,21-3 0-16,-28 20 0 16,25-12 0-16,-5 7 0 15,17-13 0-15,12 20 0 16,4-15 0-16,19 11 0 16,-7-16 0-16,31 7 0 15,-19-8 0 1,29 24 0-16,-24-16 0 15,9 7 0-15,-18-14 0 16,-3 33 0-16,-9-19 0 16,-33 37 0-1,-21 3 0-15,20-33 0 16,-29 13 0-16,26-23 0 16,-31 14 0-16,28-16 0 15,-11-4 0-15,19-7 0 16,17-9 0-16,5 1 0 15,2-3 0-15,1 0 0 16,0 0 0 0,0 0 0-16,16-13 0 15,-8 5 0-15,18 10 0 16,-12-2 0-16,19 10 0 16,-17-6 0-16,14 26 0 15,-13-11 0-15,2 32 0 16,-8-21 0-1,-11 37 0-15,-2-30 0 16,6 23 0-16,-1-26 0 16,4 17 0-16,-2-22 0 15,-3 7 0-15,-2-17 0 16,1-11 0 0,4 23 0-16,-1-14 0 15,-3-10 0-15,-1-4 0 16,24-17 0-16,-24 14 0 15</inkml:trace>
  <inkml:trace contextRef="#ctx0" brushRef="#br0" timeOffset="330.93">10153 4716 2048 0,'0'0'0'16,"0"0"0"-16,1 50 0 15,-1-20 0-15,-10 55 0 16,4-38 0-16,-1 48 0 16,4-43 0-1,7 37 0-15,-1-42 0 16,-6 24 0-16,1-33 0 15,0 24 0-15,1-27 0 16,-6 21 0-16,3-27 0 16,2-17 0-16,2-9 0 15,11-20 0-15,5-31 0 16,8-27 0 0</inkml:trace>
  <inkml:trace contextRef="#ctx0" brushRef="#br0" timeOffset="664.84">10569 4963 2048 0,'0'0'0'0,"0"0"0"15,0 0 0 1,-57 4 0-16,-3 15 0 16,-2 11 0-16,-1 9 0 15,-1 4 0-15,3-6 0 16,11-11 0-16,9-2 0 15,21-13 0 1,11-8 0-16,7 2 0 16,5 5 0-16,10 1 0 15,5-5 0-15,7 5 0 16,14 0 0-16,3-5 0 16,-4 5 0-16,8-3 0 15,-1-1 0-15,3-3 0 16,-13 8 0-1,3 0 0-15,-5 2 0 16,-3 4 0-16,-7 4 0 16</inkml:trace>
  <inkml:trace contextRef="#ctx0" brushRef="#br0" timeOffset="898.32">10765 5380 2048 0,'0'0'0'0,"0"0"0"16,0 0 0-16,0 0 0 16,0 0 0-1,0 0 0-15,20 52 0 16,-1-2 0-16,-9-16 0 16,-9-6 0-16,1-8 0 15,1 2 0-15,0-7 0 16,2-5 0-16,-1-2 0 15,9-13 0-15</inkml:trace>
  <inkml:trace contextRef="#ctx0" brushRef="#br0" timeOffset="1057.81">10910 5117 2048 0,'0'0'0'15,"0"0"0"-15,0 0 0 16,0 0 0 0,0 0 0-16,0 0 0 15,0 0 0-15</inkml:trace>
  <inkml:trace contextRef="#ctx0" brushRef="#br0" timeOffset="1238.28">11216 5514 2048 0,'0'0'0'0,"0"0"0"0,0 0 0 16,0 0 0-1,0 0 0-15,-10 56 0 16</inkml:trace>
  <inkml:trace contextRef="#ctx0" brushRef="#br0" timeOffset="1439.75">11577 5265 2048 0,'0'0'0'16,"0"0"0"-16,0 0 0 16,0 0 0-16,0 0 0 15,0 0 0-15</inkml:trace>
  <inkml:trace contextRef="#ctx0" brushRef="#br0" timeOffset="1607.72">11876 5311 2048 0,'0'0'0'0,"0"0"0"16,0 0 0-16,0 0 0 15,0 0 0-15</inkml:trace>
  <inkml:trace contextRef="#ctx0" brushRef="#br0" timeOffset="1767.7">12183 5298 2048 0,'0'0'0'0,"0"0"0"15,0 0 0-15</inkml:trace>
  <inkml:trace contextRef="#ctx0" brushRef="#br0" timeOffset="2516.05">12976 4804 2048 0,'0'0'0'16,"0"0"0"-16,0 0 0 16,0 0 0-16,0 0 0 15,6 68 0-15,-4-26 0 16,-2 30 0-1,-1-32 0-15,-9 48 0 16,-9 1 0-16,8-47 0 16,-4 36 0-16,7-35 0 15,-3 23 0-15,6-31 0 16,2 12 0 0,1-23 0-16,-2 5 0 15,2-12 0-15,27-30 0 16,-8 3 0-16,15-54 0 15,4-11 0 1</inkml:trace>
  <inkml:trace contextRef="#ctx0" brushRef="#br0" timeOffset="2799.5">13322 5064 2048 0,'0'0'0'0,"0"0"0"16,0 0 0-16,-55 25 0 15,-18 9 0-15,-6 4 0 16,4 0 0-16,7-2 0 16,19-12 0-16,18-8 0 15,13-3 0 1,9-4 0-16,8-8 0 16,4 6 0-16,12 1 0 15,7-1 0-15,5 5 0 16,8-2 0-16,5 3 0 15,3-1 0 1,13 2 0-16,-6 2 0 16</inkml:trace>
  <inkml:trace contextRef="#ctx0" brushRef="#br0" timeOffset="3200.06">13354 5550 2048 0,'0'0'0'0,"0"0"0"16,0 0 0-16,0 0 0 16,0 0 0-16,39-33 0 15,-8 4 0 1,-3 2 0-16,-9 8 0 16,3-1 0-16,-7 2 0 15,-8 10 0-15,-4 1 0 16,-3 4 0-1,1 5 0-15,-1 5 0 16,0 11 0-16,-6 8 0 16,1 8 0-16,-4-1 0 15,-1 9 0-15,5 1 0 16,-4 2 0-16,-1 5 0 16,0-1 0-1,0-3 0-15,-3-7 0 16,3-6 0-16,2-9 0 15,-2-3 0-15,4-3 0 16,-6-4 0-16,-6 1 0 16,-9-5 0-16,5-9 0 15,-1-14 0-15,5-13 0 16</inkml:trace>
  <inkml:trace contextRef="#ctx0" brushRef="#br0" timeOffset="3365.51">13533 5286 2048 0,'0'0'0'15,"22"43"0"-15,-14-11 0 16</inkml:trace>
  <inkml:trace contextRef="#ctx0" brushRef="#br0" timeOffset="4285.33">13919 4682 2048 0,'0'0'0'16,"-1"50"0"-16,-9-3 0 16,-2-1 0-16,-1-5 0 15,-5-4 0-15,13-4 0 16,4-2 0-1,4-7 0-15,13-9 0 16,12 5 0-16,10-11 0 16,5-3 0-1,1-5 0-15,-1 1 0 16,-8-7 0-16,-8 1 0 16,-14 3 0-16,-6 2 0 15,-6 5 0-15,-3 6 0 16,-4 0 0-16,-7 11 0 15,-1 3 0 1,-4 8 0-16,-1 7 0 16,-8-1 0-16,-4 7 0 15,3 0 0-15,4-3 0 16,6-8 0 0,5 4 0-16,3-2 0 15,4-1 0-15,8 1 0 16,3-2 0-16,4 1 0 15,1-5 0 1,4-1 0-16,-3-1 0 16,-2-10 0-16,-2-7 0 15,0-3 0-15,-4-5 0 16,-2-3 0 0,-1-1 0-16,0-1 0 15,0 1 0-15,-14 10 0 16,-23 14 0-16,-17-1 0 15,-23 3 0-15,77-27 0 16,-140 12 0-16</inkml:trace>
  <inkml:trace contextRef="#ctx0" brushRef="#br0" timeOffset="5802.69">13798 2969 2048 0,'-33'-37'0'0,"12"14"0"15,-8-13 0 1,13 16 0-16,10 13 0 15,4 6 0-15,-1-10 0 16,2 6 0-16,54 3 0 16,24-2 0-1,12 11 0-15,10-5 0 16,8 10 0-16,18-5 0 16,7 11 0-16,6-1 0 15,0-4 0-15,11-4 0 16,15-1 0-16,9 9 0 15,4-9 0-15,11 5 0 16,1 12 0 0,-6 3 0-16,-18-12 0 15</inkml:trace>
  <inkml:trace contextRef="#ctx0" brushRef="#br0" timeOffset="31064.12">19577 14907 2048 0,'0'0'0'0,"0"0"0"16,0 0 0-1,-18 44 0-15,7-18 0 16,-7 26 0-1,10-23 0-15,0 36 0 16,5-29 0-16,3 34 0 16,0-33 0-1,0 34 0-15,1-31 0 16,-4 28 0-16,2-30 0 16,2 30 0-16,1-31 0 15,-11 27 0 1,5-31 0-16,2 15 0 15,1-22 0-15,1-17 0 16,0-5 0-16,0-4 0 16,-10-25 0-1,3 8 0-15</inkml:trace>
  <inkml:trace contextRef="#ctx0" brushRef="#br0" timeOffset="31798.95">19579 15002 2048 0,'0'0'0'0,"0"0"0"16,0 0 0-16,0 0 0 15,0 0 0-15,0 0 0 16,48-33 0 0,-10 16 0-16,-5 11 0 15,0 7 0-15,-1 3 0 16,5-11 0-16,1 3 0 16,7 2 0-16,2 4 0 15,3 1 0-15,1 0 0 16,0-2 0-16,4 4 0 15,3-3 0 1,-2 2 0-16,2-1 0 16,-1-2 0-16,-4-1 0 15,1 3 0-15,-3-3 0 16,-2 4 0-16,-6 1 0 16,2 0 0-16,-4 0 0 15,-3-3 0-15,-4-5 0 16,-6 4 0-1,-3 3 0-15,-5 10 0 16,-10-7 0-16,9-1 0 16,-6 3 0-1,-4 0 0-15,-5 4 0 16,-2-1 0-16,-5 1 0 16,-3 13 0-1,2 1 0-15,-3-4 0 16,2 7 0-16,-6 6 0 15,4 0 0 1,-2 6 0-16,0-4 0 16,1 6 0-16,3 2 0 15,1-2 0-15,-1 0 0 16,-1-3 0-16,2-2 0 16,-1-3 0-16,-2-1 0 15,1 3 0-15,1-5 0 16,-2-8 0-16,-9-8 0 15,-2-7 0-15,-11-5 0 16,0-14 0 0</inkml:trace>
  <inkml:trace contextRef="#ctx0" brushRef="#br0" timeOffset="32416.81">19647 15793 2048 0,'0'0'0'16,"0"0"0"-16,0 0 0 15,0 0 0 1,50 0 0-16,-20 0 0 16,-18 0 0-16,24 5 0 15,-15-4 0-15,15 10 0 16,-16-6 0-16,-12-2 0 16,34 6 0-16,-16-3 0 15,27 5 0-15,-23-5 0 16,21 0 0-1,-23-3 0-15,27-6 0 16,-24 1 0-16,28 4 0 16,-26 1 0-16,26 0 0 15,-28-1 0-15,23-1 0 16,-24 0 0-16,20 1 0 16,-24-1 0-16,12-3 0 15,-18 0 0-15,10 4 0 16,-14-1 0-1,-10-1 0-15,-4 1 0 16,-1-1 0-16,-20 5 0 16</inkml:trace>
  <inkml:trace contextRef="#ctx0" brushRef="#br0" timeOffset="35719.26">19956 16420 2048 0,'0'0'0'0,"0"0"0"16,0 0 0-16,-53-16 0 16,21 5 0-16,20 8 0 15,7 0 0-15,-35-4 0 16,17 1 0-16,-9 7 0 15,15 0 0-15,-21 24 0 16,16-14 0-16,-20 33 0 16,18-19 0-1,-12 23 0-15,17-21 0 16,-13 25 0-16,16-22 0 16,4 25 0-16,8-25 0 15,1 5 0-15,2-16 0 16,19-3 0-16,-8-7 0 15,20-9 0 1,-14 0 0-16,11-16 0 16,-11 6 0-16,22-21 0 15,-16 13 0-15,14-14 0 16,-17 16 0-16,21-26 0 16,-19 19 0-16,10-17 0 15,-15 18 0-15,8-8 0 16,-13 14 0-16,-7 9 0 15,-3 6 0 1,0 1 0-16,-1 0 0 16,0 0 0-16,0 0 0 15,3-1 0-15,-1 0 0 16,-7 28 0-16,1-12 0 16,-5 33 0-16,2-22 0 15,-5 41 0-15,5-31 0 16,-3 48 0-16,1 5 0 15,2-3 0-15,1-2 0 16,2-4 0 0,1-39 0-16,3 36 0 15,-1-35 0-15,9 15 0 16,-4-26 0-16,11 6 0 16,-7-18 0-16,17-1 0 15,-10-9 0-15,13-3 0 16,-28-6 0-16,40-19 0 15,-19 9 0-15,9-31 0 16,-14 17 0-16,8-23 0 16,-10 22 0-16,10-29 0 15,-11 25 0 1,-2-24 0-16,-4 23 0 0,-11-25 0 16,2 26 0-1,-13-15 0-15,6 20 0 16,-23-9 0-16,14 15 0 15,-22 7 0-15,17 5 0 16,-20 7 0-16,19 0 0 16,-5 11 0-16,12-6 0 15,12-2 0-15,3-3 0 16,2-1 0-16,-18 17 0 16,8-6 0-1,6-7 0-15,3-3 0 16,1-1 0-16,25 21 0 15,-11-8 0 1,26 1 0-16,-40-14 0 16,72 11 0-16,-33-5 0 15,12-9 0 1,-24 2 0-16,3-26 0 16,-14 10 0-16</inkml:trace>
  <inkml:trace contextRef="#ctx0" brushRef="#br0" timeOffset="36037.19">20430 16956 2048 0,'0'0'0'0,"0"0"0"16,0 0 0-16,0 0 0 15,0 0 0-15,-13 60 0 16,6-25 0-16,8 13 0 16,1-24 0-16,2 11 0 15,-1-18 0-15,-1 14 0 16,0-16 0-16,-2-7 0 16,0-7 0-16,19 8 0 15,-9-3 0 1,5-36 0-16,-8 11 0 0,-8-28 0 15,0 20 0 1</inkml:trace>
  <inkml:trace contextRef="#ctx0" brushRef="#br0" timeOffset="36212.62">20421 16587 2048 0,'0'0'0'0,"0"0"0"16,0 0 0-16,0 0 0 15,0 0 0-15,0 0 0 16,0 0 0-16,0 0 0 16</inkml:trace>
  <inkml:trace contextRef="#ctx0" brushRef="#br0" timeOffset="36587">20714 16855 2048 0,'0'0'0'0,"0"0"0"16,0 0 0-16,0 0 0 15,0 0 0-15,0 0 0 16,0 0 0 0,46 8 0-16,-11-3 0 15,-12-3 0-15,-9 0 0 16,-2-2 0-16,-3 1 0 15,2-1 0-15,1 0 0 16,-1 3 0-16,-1 0 0 16,-1-1 0-1,4 0 0-15,0-9 0 16,-13 7 0-16,12-25 0 16</inkml:trace>
  <inkml:trace contextRef="#ctx0" brushRef="#br0" timeOffset="36821.43">21086 16604 2048 0,'0'0'0'0,"0"0"0"16,0 0 0-16,0 0 0 15,0 0 0-15,0 0 0 16,-10 59 0-16,-1 7 0 15,2 9 0-15,0 2 0 16,-1 4 0-16,3 4 0 16,6-5 0-16,13 7 0 15,-9-17 0-15</inkml:trace>
  <inkml:trace contextRef="#ctx0" brushRef="#br0" timeOffset="51704.1">17285 4173 2048 0,'0'0'0'0,"0"0"0"16,-9-52 0-1,13 73 0-15,-15-71 0 16,2 17 0-1,7 17 0-15,1 12 0 16,0 3 0-16,1 1 0 16,0 0 0-1,17-11 0 1,-7 4 0-16,31 15 0 16,22-9 0-1,-31-1 0-15,42-3 0 16,14 15 0-1,-2 5 0-15,-3-4 0 16,-3-5 0-16,1 5 0 16,5-11 0-1,-1 3 0-15,-2 9 0 16,-4-5 0-16,-3-6 0 16,-6 20 0-1,-35-10 0-15,53 3 0 16,-38-8 0-1,33-3 0-15,-37-3 0 16,29 11 0-16,-33-5 0 16,18 4 0-1,-29-3 0-15,15 12 0 16,-21-10 0-16</inkml:trace>
  <inkml:trace contextRef="#ctx0" brushRef="#br0" timeOffset="63256.88">20656 15844 2048 0,'0'0'0'16,"0"0"0"-16,0 0 0 16,0 0 0-1,0 0 0-15,0 0 0 16,0 0 0-16,0 0 0 16,0 0 0-16,0 0 0 15,0 0 0-15,15 11 0 16,-5-4 0-16,-6-3 0 15,-3-3 0-15,19-10 0 16,-7 5 0-16,-9 2 0 16,-2 2 0-1,26-9 0-15,-12 5 0 16,-9 1 0-16,-5 3 0 16,-1-1 0-16,36-5 0 15,-16 4 0-15,-12-1 0 16,-7 3 0-1,-1 0 0-15,32-11 0 16,-14 4 0-16,-11 6 0 16,-6 0 0-1,-1-1 0-15,-1 2 0 16,0 0 0-16,0 0 0 16,0 0 0-16,0 0 0 15,0 0 0 1,0 0 0-16</inkml:trace>
  <inkml:trace contextRef="#ctx0" brushRef="#br0" timeOffset="82405.42">26678 13457 2048 0,'0'0'0'0,"0"0"0"16,0 0 0-1,0 0 0-15,0 0 0 16,-19 43 0-16,5-18 0 16,-4 28 0-16,7-23 0 15,2 44 0-15,5-33 0 16,-13 47 0-1,17-88 0-15,-29 108 0 0,14-54 0 16,1 32 0 0,7-42 0-16,0 18 0 15,4-31 0-15,-8 22 0 16,6-25 0-16,-2 13 0 16,4-18 0-16,4 7 0 15,1-14 0-15,-2-12 0 16,6-33 0-16,-2 10 0 15,10-58 0-15</inkml:trace>
  <inkml:trace contextRef="#ctx0" brushRef="#br0" timeOffset="82838.75">26949 13764 2048 0,'0'0'0'15,"0"0"0"-15,0 0 0 16,0 0 0-16,0 0 0 16,0 0 0-16,-70-3 0 15,15 8 0 1,12 12 0-16,2 5 0 16,3-1 0-16,1-3 0 15,-2-1 0-15,8-1 0 16,31-16 0-16,-41 17 0 15,17-7 0-15,12-6 0 16,8 4 0-16,2 3 0 16,4-1 0-16,3 3 0 15,2 1 0-15,5-5 0 16,1 7 0 0,7-2 0-16,5 4 0 15,-25-18 0-15,37 29 0 16,-11-7 0-16,-2-8 0 15,3 5 0-15,3-1 0 16,-1-4 0-16,-5 7 0 16,0 1 0-16,2-5 0 15,-3-3 0-15,-11-17 0 16,-6-5 0-16</inkml:trace>
  <inkml:trace contextRef="#ctx0" brushRef="#br0" timeOffset="83105.22">27004 14147 2048 0,'0'0'0'16,"0"0"0"-16,0 0 0 15,0 0 0-15,0 0 0 16,0 0 0-16,0 0 0 16,0 0 0-16,14 46 0 15,-3-5 0-15,-10-5 0 16,-2-11 0-16,2 6 0 15,3-6 0-15,-4 2 0 16,0-3 0 0,2-1 0-16,1-12 0 15,-2-8 0-15,1-12 0 16,2-5 0-16,0-3 0 16,7-5 0-16</inkml:trace>
  <inkml:trace contextRef="#ctx0" brushRef="#br0" timeOffset="83322.17">27384 14177 2048 0,'0'0'0'0,"0"0"0"16,0 0 0-16,0 0 0 15,0 0 0-15,-7 44 0 16,3-3 0-16,3-8 0 16,0-16 0-16,-6-15 0 15</inkml:trace>
  <inkml:trace contextRef="#ctx0" brushRef="#br0" timeOffset="83706">28077 13572 2048 0,'0'0'0'16,"0"0"0"-16,0 0 0 15,0 0 0-15,0 0 0 16,0 0 0-16,0 0 0 16,0 0 0-1,-3 55 0-15,-4 8 0 16,-2 3 0-16,-3-6 0 16,-4 1 0-16,10-2 0 15,-4 1 0-15,-1-6 0 16,7 4 0-16,4-4 0 15,3-2 0-15,1-13 0 16,4-18 0-16,-2-23 0 16,3-14 0-16,-1-14 0 15,-8 30 0-15</inkml:trace>
  <inkml:trace contextRef="#ctx0" brushRef="#br0" timeOffset="84073.89">28343 13795 2048 0,'0'0'0'16,"0"0"0"-16,0 0 0 16,0 0 0-16,-46 4 0 15,8 6 0 1,-2 11 0-16,13-3 0 15,-3 3 0-15,-2-4 0 16,3 1 0-16,2 0 0 16,8-9 0-16,7-1 0 15,3-3 0-15,5 0 0 16,5 5 0-16,8 0 0 16,0 1 0-16,1 5 0 15,4-4 0-15,3 0 0 16,0 7 0-16,3-6 0 15,-2-1 0-15,-18-12 0 16,41 20 0 0,-3-2 0-16,-8-13 0 15,-10-18 0-15</inkml:trace>
  <inkml:trace contextRef="#ctx0" brushRef="#br0" timeOffset="84440.72">28438 14069 2048 0,'0'0'0'0,"0"0"0"16,0 0 0-16,0 0 0 15,0 0 0-15,0 0 0 16,0 0 0 0,0 0 0-16,42 21 0 15,-8 4 0-15,-20-12 0 16,-7 0 0-16,-4 4 0 15,-12 3 0-15,-4 4 0 16,1 1 0-16,-11 1 0 16,-2 1 0-16,-3-5 0 15,-1-6 0-15,9 1 0 16,2-3 0-16,3-3 0 16,5-6 0-16,5-4 0 15,7 1 0 1,6 1 0-16,5 0 0 15,7 1 0-15,4-10 0 16,9-6 0-16,4-7 0 16,0-6 0-16,-1-2 0 15</inkml:trace>
  <inkml:trace contextRef="#ctx0" brushRef="#br0" timeOffset="84607.16">28828 14258 2048 0,'0'0'0'0,"0"0"0"16,0 0 0-16,0 0 0 16,0 0 0-16,0 0 0 15,-1 60 0-15,-2-8 0 16,1-15 0-16,0-19 0 16,-8-16 0-16</inkml:trace>
  <inkml:trace contextRef="#ctx0" brushRef="#br0" timeOffset="84975.04">29405 13658 2048 0,'0'0'0'15,"0"0"0"-15,0 0 0 16,0 0 0-16,0 0 0 16,0 0 0-16,0 0 0 15,0 0 0-15,8 49 0 16,-9 9 0 0,-5 11 0-16,-5-5 0 0,-4 9 0 15,7-1 0 1,-2-6 0-16,0-1 0 15,5-5 0-15,2 3 0 16,1 1 0-16,6-11 0 16,1-15 0-16,-1-22 0 15,-2-19 0-15,-1-22 0 16,2-13 0-16,-3 38 0 16</inkml:trace>
  <inkml:trace contextRef="#ctx0" brushRef="#br0" timeOffset="85324.97">29658 13852 2048 0,'0'0'0'0,"0"0"0"16,0 0 0-16,0 0 0 15,0 0 0-15,-49 12 0 16,6 10 0-16,6 6 0 15,3-5 0-15,0-6 0 16,1 2 0-16,3 1 0 16,3-3 0-16,5-5 0 15,9-1 0-15,1-4 0 16,5-1 0 0,3 2 0-16,5 2 0 15,5 0 0-15,1 3 0 16,7 1 0-16,2-1 0 15,4 0 0-15,9 1 0 16,-2-2 0-16,5-3 0 16,0 2 0-16,1-5 0 15,-1-14 0-15</inkml:trace>
  <inkml:trace contextRef="#ctx0" brushRef="#br0" timeOffset="85909.21">29791 14180 2048 0,'0'0'0'16,"0"0"0"-16,0 0 0 15,0 0 0-15,0 0 0 16,0 0 0-16,0 0 0 15,48 19 0-15,-15-7 0 16,-11 1 0 0,-17 2 0-16,-2-1 0 15,-12 4 0-15,-5 0 0 16,-1-3 0-16,-6-1 0 16,-4 3 0-16,4-5 0 15,-1-4 0-15,6 2 0 16,2-7 0-16,7-1 0 15,5-2 0-15,0 0 0 16,2 0 0-16,7 2 0 16,0-2 0-16,2 5 0 15,9-4 0 1,-4 4 0-16,0 2 0 16,5-1 0-16,2-1 0 15,0 1 0-15,-7-1 0 16,-6 1 0-16,0-3 0 15,0 3 0-15,-3 4 0 16,-4 1 0-16,-4 7 0 16,0 0 0-16,-8 2 0 15,-1-6 0-15,-1 7 0 16,-4-8 0-16,0 3 0 16,5-3 0-1,7-3 0-15,-3-4 0 16,1-13 0-16,2-15 0 15,5-7 0-15,3-10 0 16</inkml:trace>
  <inkml:trace contextRef="#ctx0" brushRef="#br0" timeOffset="87109.95">30290 13309 2048 0,'0'0'0'0,"0"0"0"15,0 0 0-15,0 0 0 16,0 0 0-16,0 0 0 16,0 0 0-16,0 0 0 15,0 0 0-15,15 63 0 16,-6-25 0-1,-13 23 0-15,1-27 0 0,-10 27 0 16,4-26 0-16,-4 12 0 16,5-21 0-16,19 10 0 15,-5-18 0-15,12 6 0 16,-8-12 0 0,-7-7 0-16,31 11 0 15,-14-5 0-15,7-2 0 16,-12-5 0-16,-9-4 0 15,-4 2 0-15,-2-2 0 16,28 8 0-16,-12-3 0 16,-9-2 0-16,-5-3 0 15,6 25 0-15,-4-9 0 16,-14 21 0-16,3-17 0 16,-13 28 0-16,8-21 0 15,-7 31 0 1,7-27 0-16,-13 31 0 15,13-29 0-15,-2 36 0 16,8-32 0-16,-7 29 0 16,7-31 0-16,2 35 0 15,1-34 0-15,0 29 0 16,2-31 0-16,6 22 0 16,-1-25 0-16,3 20 0 15,-4-24 0-15,3 5 0 16,-3-15 0-16,-2-11 0 15,3 25 0-15,-2-12 0 16,-1-11 0 0,-1-6 0-16,-2 26 0 15,0-14 0-15,-29 29 0 16,-27-11 0-16,-22-17 0 16,-14-11 0-16,-17-4 0 15</inkml:trace>
  <inkml:trace contextRef="#ctx0" brushRef="#br0" timeOffset="88212.73">26125 13436 2048 0,'0'0'0'16,"-4"-54"0"-16,1 23 0 15,2 17 0-15,-14-12 0 16,6 10 0-16,5 11 0 16,-42 15 0-16,18-4 0 15,-37 34 0-15,28-18 0 16,-26 26 0-16,28-21 0 15,-9 13 0-15,19-20 0 16,4 10 0 0,12-14 0-16,5-10 0 15,3-4 0-15,15 25 0 16,-4-11 0-16,15 3 0 16,-8-8 0-16,19-1 0 15,-15-3 0-15,10 15 0 16,-15-8 0-16,17 8 0 15,-15-11 0-15,-11-5 0 16,16 24 0-16,-12-16 0 16,-16 22 0-1,1-17 0-15,-19 28 0 16,11-22 0-16,-33 25 0 16,21-22 0-16,-27 13 0 15,24-19 0-15,-5 4 0 16,17-14 0-16,9-7 0 15,4-4 0-15,1-1 0 16,1 0 0-16,0 2 0 16,0-2 0-16,-22-8 0 15,6 2 0-15,11 4 0 16,3 2 0-16,2 0 0 16,-1 0 0-16,28-6 0 15,-12 2 0 1,10 22 0-16,-12-8 0 15,3 29 0-15,-8-16 0 16,7 35 0-16,-7-27 0 16,-5 50 0-16,-1-36 0 15,-8 39 0-15,3-41 0 16,0 31 0-16,2-35 0 16,-11 14 0-16,6-26 0 15,-2 16 0-15,3-20 0 16,4-14 0-16,0-5 0 15,-12 24 0-15,6-10 0 16,4-11 0 0,2-4 0-16,1-3 0 15,0 0 0-15,0 0 0 16,1-19 0-16,-1 7 0 16</inkml:trace>
  <inkml:trace contextRef="#ctx0" brushRef="#br0" timeOffset="93678.4">25967 15015 2048 0,'0'0'0'0,"0"0"0"16,0 0 0-16,0 0 0 16,0 0 0-1</inkml:trace>
  <inkml:trace contextRef="#ctx0" brushRef="#br0" timeOffset="93966.82">27518 14888 2048 0,'0'0'0'0,"0"0"0"16</inkml:trace>
  <inkml:trace contextRef="#ctx0" brushRef="#br0" timeOffset="95920.4">25824 15754 2048 0,'0'0'0'15,"0"0"0"-15,0 0 0 0,0 0 0 16,0 0 0-16,0 0 0 16,-13 54 0-16,3 15 0 15,5-34 0-15,-6 49 0 16,-2-1 0-1,-1 0 0-15,9-43 0 16,-8 39 0-16,6-34 0 16,0 18 0-16,4-29 0 15,4 14 0-15,0-22 0 16,-1-17 0-16,14-3 0 16,-6-3 0-16,1-34 0 15,-5 12 0-15,7-45 0 16,-6 27 0-16,4-34 0 15,-4 30 0 1,1-38 0-16</inkml:trace>
  <inkml:trace contextRef="#ctx0" brushRef="#br0" timeOffset="96454.28">25837 15839 2048 0,'0'0'0'15,"0"0"0"-15,0 0 0 0,0 0 0 16,0 0 0-1,0 0 0-15,7-46 0 16,10 16 0-16,6 15 0 16,-23 15 0-16,55-18 0 15,-2 8 0-15,-5 2 0 16,1 4 0-16,2 0 0 16,3 2 0-16,-2-1 0 15,-3 0 0-15,5 3 0 16,-8-3 0-16,2 1 0 15,-4 1 0 1,-12 2 0-16,3-1 0 16,-12 2 0-16,1 1 0 15,-6 3 0-15,-18-6 0 16,24 19 0-16,-8-2 0 16,-6 6 0-16,-4 1 0 15,2 6 0-15,-8 4 0 16,-5 0 0-16,3 6 0 15,-2 3 0-15,0-3 0 16,1 6 0-16,1 0 0 16,-2-2 0-1,-1 4 0-15,3-4 0 0,-3-5 0 16,3 3 0 0,0-11 0-16,-1-3 0 15,0-8 0-15,1-5 0 16,-3-6 0-16,-8-5 0 15,-3-5 0-15,16 1 0 16,-34-10 0-16,1 1 0 16,-1 0 0-16,-2-3 0 15</inkml:trace>
  <inkml:trace contextRef="#ctx0" brushRef="#br0" timeOffset="96771.7">25770 16438 2048 0,'0'0'0'16,"0"0"0"-16,0 0 0 16,0 0 0-16,0 0 0 15,0 0 0-15,0 0 0 16,0 0 0-1,0 0 0-15,61 8 0 16,-61-8 0-16,80-3 0 16,-16 2 0-16,-10-1 0 15,-1-3 0-15,-5 0 0 16,-48 5 0-16,78 1 0 16,-10 1 0-16,-13 1 0 15,0 3 0-15,-4-5 0 16,4-3 0-16,-3-8 0 15,-13-11 0-15</inkml:trace>
  <inkml:trace contextRef="#ctx0" brushRef="#br0" timeOffset="97099.61">27419 15845 2048 0,'0'0'0'0,"0"0"0"16,0 0 0-1,0 0 0-15,-8 50 0 16,6 9 0-16,4 5 0 15,-1 1 0-15,-1 4 0 16,0-3 0-16,2 2 0 16,0-14 0-16,-2-11 0 15,4-15 0-15,0-13 0 16,2-11 0-16,-1-12 0 16,-5 8 0-16</inkml:trace>
  <inkml:trace contextRef="#ctx0" brushRef="#br0" timeOffset="97688.97">27466 15849 2048 0,'0'0'0'16,"0"0"0"-16,0 0 0 15,0 0 0-15,0 0 0 16,0 0 0-16,35-35 0 16,4 7 0-16,1 15 0 15,3 5 0 1,6 4 0-16,-1-1 0 16,6 5 0-16,1 5 0 15,-6-4 0-15,3-1 0 16,-2-3 0-16,2 12 0 15,-5-5 0-15,-4 1 0 16,-6-2 0-16,-2 4 0 16,-7 3 0-16,0-1 0 15,-4 1 0-15,-7 1 0 16,-3 5 0-16,-2 3 0 16,-3 4 0-1,-5 6 0-15,0 0 0 16,-6 8 0-16,-1 1 0 15,-6 7 0-15,-1 4 0 16,3 1 0-16,-4 3 0 16,-1-6 0-16,7 0 0 15,0-8 0-15,1-7 0 16,3-8 0-16,4-7 0 16,-3-9 0-16,-6-11 0 15,-1-1 0-15,-8-4 0 16,-8-1 0-16,2-2 0 15,-9-3 0 1,-6 1 0-16,-2-4 0 16,-8 3 0-16</inkml:trace>
  <inkml:trace contextRef="#ctx0" brushRef="#br0" timeOffset="97972.46">27615 16337 2048 0,'0'0'0'15,"-43"28"0"-15,2-13 0 16,15-8 0-16,12-5 0 16,8-2 0-1,5-2 0-15,11 5 0 16,7-1 0-16,38-30 0 16,-25 12 0-16,1 40 0 15,12-13 0-15,9-2 0 16,8 0 0-16,-2-9 0 15,-2-3 0-15,1 3 0 16,6 6 0-16,-5-4 0 16,3 0 0-16,4 0 0 15,-8-10 0-15,-4-2 0 16,-4-17 0-16</inkml:trace>
  <inkml:trace contextRef="#ctx0" brushRef="#br0" timeOffset="98305.85">28951 15889 2048 0,'0'0'0'15,"0"0"0"-15,0 0 0 16,0 0 0-16,0 0 0 16,4 65 0-16,3 4 0 15,-9-6 0-15,1 2 0 16,-3-1 0-16,-1 2 0 16,0-1 0-16,2-7 0 15,4-11 0-15,4-11 0 16,2-17 0-16,4-21 0 15,0-11 0-15,4-12 0 16,2-11 0-16</inkml:trace>
  <inkml:trace contextRef="#ctx0" brushRef="#br0" timeOffset="98773.29">29048 15798 2048 0,'0'0'0'0,"0"0"0"16,0 0 0-16,0 0 0 15,0 0 0-15,0 0 0 16,39-36 0 0,12 8 0-16,-2 16 0 15,4 3 0-15,1 1 0 16,0 5 0-16,2 3 0 15,5 3 0-15,-1 1 0 16,-7-4 0-16,1 4 0 16,-8 4 0-16,-5 0 0 15,-5 4 0-15,-6-2 0 16,-3 0 0-16,-7 5 0 16,-10 2 0-16,0 2 0 15,-3 8 0-15,-1 5 0 16,-4 3 0-1,-3 4 0-15,-3 3 0 16,2 4 0-16,-5 2 0 16,3 4 0-16,-1 3 0 15,4-3 0-15,0 0 0 16,-2 4 0-16,0 0 0 16,-2-4 0-16,0-12 0 15,-2-10 0-15,-4-16 0 16,-4-14 0-16,-1-10 0 15,-5-2 0-15</inkml:trace>
  <inkml:trace contextRef="#ctx0" brushRef="#br0" timeOffset="99107.26">28953 16464 2048 0,'0'0'0'0,"0"0"0"16,0 0 0 0,0 0 0-16,62 1 0 15,-3 4 0-15,-5-1 0 16,-3-5 0-16,2-2 0 15,6 4 0-15,-4 2 0 16,1-1 0-16,2 3 0 16,-2 1 0-16,-3 4 0 15,-1-1 0-15,3-3 0 16,1-6 0-16,-13-10 0 16,-7-8 0-16</inkml:trace>
  <inkml:trace contextRef="#ctx0" brushRef="#br0" timeOffset="99457.6">30587 15881 2048 0,'0'0'0'0,"0"0"0"16,0 0 0-16,0 0 0 16,0 0 0-1,2 54 0-15,-5 3 0 16,2 5 0-16,-2 4 0 16,-6 2 0-16,-2 2 0 15,4-9 0-15,1 5 0 16,5-1 0-16,-2-9 0 15,-1-13 0-15,2-17 0 16,1-18 0-16,9-12 0 16,1-17 0-16,8-7 0 15,-8-9 0-15</inkml:trace>
  <inkml:trace contextRef="#ctx0" brushRef="#br0" timeOffset="100024.5">30593 15852 2048 0,'0'0'0'15,"0"0"0"-15,0 0 0 16,0 0 0-16,-29-36 0 16,14 7 0-16,18 10 0 15,19 10 0 1,5-3 0-16,6 1 0 0,6 4 0 15,1 2 0 1,10 4 0-16,6 2 0 16,0-1 0-16,2-1 0 15,5 5 0-15,-3-4 0 16,1 2 0-16,2-1 0 16,-2 9 0-16,-5-2 0 15,-1-2 0-15,-3-1 0 16,-6 2 0-16,-9-2 0 15,-4-3 0 1,-4 5 0-16,-7-3 0 16,-6 0 0-16,-4 6 0 15,-3-6 0-15,-5 7 0 16,4 5 0-16,-5 4 0 16,-3 8 0-16,-1 6 0 15,-4 2 0-15,-4 3 0 16,1-1 0-16,2 7 0 15,-1 5 0-15,0 1 0 16,-1 2 0-16,-2 3 0 16,5 1 0-16,2 1 0 15,-2-3 0-15,1-6 0 16,7 2 0-16,-2-12 0 16,-3-12 0-1,0-17 0-15,-5-10 0 16,-1-4 0-16,-3-6 0 15,-9-2 0-15</inkml:trace>
  <inkml:trace contextRef="#ctx0" brushRef="#br0" timeOffset="100341.95">30747 16518 2048 0,'0'0'0'16,"0"0"0"-16,0 0 0 15,0 0 0-15,0 0 0 16,0 0 0-16,0 0 0 16,0 0 0-16,0 0 0 15,0 0 0-15,0 0 0 16,18-8 0-16,13 0 0 15,7 12 0-15,16-2 0 16,5-2 0 0,9 9 0-16,-2-3 0 15,2 0 0-15,-1 5 0 16,-3 8 0-16</inkml:trace>
  <inkml:trace contextRef="#ctx0" brushRef="#br0" timeOffset="105910.33">26352 14596 2048 0,'0'0'0'16</inkml:trace>
  <inkml:trace contextRef="#ctx0" brushRef="#br0" timeOffset="109084.77">26137 17011 2048 0,'0'0'0'15,"0"0"0"-15,0 0 0 16,0 0 0-16,0 0 0 15,0 0 0-15,0 0 0 16,0 0 0 0,-50 5 0-16,20-3 0 0,19 0 0 15,7-2 0 1,-33-21 0-16,18 9 0 16,-9 1 0-16,28 11 0 15,-43 5 0-15,43-5 0 16,-47 42 0-16,24-19 0 15,-10 23 0-15,17-20 0 16,-8 26 0-16,10-23 0 16,-1 28 0-16,8-23 0 15,-6 32 0 1,7-30 0-16,10 28 0 16,-1-28 0-16,9 10 0 15,-6-22 0-15,12-3 0 16,-5-11 0-16,19-8 0 15,-15 0 0-15,16-18 0 16,-17 7 0-16,-16 9 0 16,34-35 0-1,12-35 0-15,-6-5 0 0,-11-1 0 16,2-1 0 0,-6-1 0-16,8-4 0 15,-10 2 0-15,4-1 0 16,0 5 0-16,-12 38 0 15,5-39 0-15,-8 37 0 16,2-30 0-16,-7 32 0 16,-5-11 0-16,-1 24 0 15,-1 13 0-15,0 10 0 16,0 2 0-16,-26-11 0 16,10 4 0-1,-5 32 0-15,21-25 0 16,-34 70 0-16,16-30 0 15,2 31 0-15,9-34 0 16,-7 35 0-16,6-31 0 16,4 34 0-16,3-36 0 15,5 36 0-15,-1-32 0 16,5 27 0-16,-4-32 0 16,4 16 0-16,-3-26 0 15,10 19 0-15,-6-22 0 16,13 13 0-16,-10-18 0 15,-8-13 0-15,-2-3 0 16,24-4 0 0,-11 0 0-16,0-25 0 15,-7 9 0-15</inkml:trace>
  <inkml:trace contextRef="#ctx0" brushRef="#br0" timeOffset="109502.27">26492 17145 2048 0,'0'0'0'0,"0"0"0"16,-23 54 0-16,8-22 0 16,9 17 0-16,4-24 0 15,11 21 0-15,-2-21 0 16,6 9 0-16,-6-17 0 15,-5-11 0-15,24 3 0 16,-10-6 0-16,9-2 0 16,-12-1 0-16,-8 0 0 15,-3 0 0 1,25-23 0-16,-13 10 0 16,-8 7 0-16,6-17 0 15,-6 10 0-15,1-18 0 16,-4 14 0-16,3-16 0 15,-2 15 0-15,-8-14 0 16,1 14 0 0,-7-10 0-16,4 12 0 15,-12-10 0-15,18 26 0 16,-33-23 0-16,17 11 0 16,-16 8 0-16,14 3 0 15,-14 2 0-15,32-1 0 16</inkml:trace>
  <inkml:trace contextRef="#ctx0" brushRef="#br0" timeOffset="112655.47">27830 17150 2048 0,'0'0'0'0,"0"0"0"16,0 0 0 0,0 0 0-16,0 0 0 15,-44-19 0-15,18 8 0 16,16 6 0-16,-14-11 0 15,11 7 0-15,8 6 0 16,-19-11 0-16,9 4 0 16,8 8 0-16,-19-1 0 15,11 0 0-15,-12 10 0 16,14-3 0-16,-13 16 0 16,11-8 0-16,-6 21 0 15,9-13 0 1,-10 29 0-16,10-20 0 15,-4 28 0-15,7-26 0 16,-3 26 0-16,5-25 0 16,8 18 0-16,1-25 0 15,11 8 0-15,-6-16 0 16,10 4 0-16,-7-11 0 16,18 1 0-16,-12-5 0 15,16-12 0-15,-15 3 0 16,13-17 0-1,-12 8 0-15,17-30 0 16,-15 16 0-16,12-38 0 16,-15 28 0-16,21-33 0 15,-17 33 0-15,15-42 0 16,-17 36 0-16,14-38 0 16,-15 35 0-16,6-34 0 15,-9 35 0-15,7-28 0 16,-11 34 0-16,0-20 0 15,-5 27 0-15,-10-15 0 16,2 23 0-16,1 13 0 16,-7-17 0-16,4 9 0 15,2 12 0 1,1 4 0-16,1 2 0 16,-23-7 0-16,9 4 0 15,-3 22 0-15,9-7 0 16,-4 37 0-16,6-22 0 15,-9 34 0-15,5-27 0 16,-2 37 0-16,6-31 0 16,8 31 0-16,0-32 0 15,2 24 0-15,-3-29 0 16,4 21 0-16,-3-25 0 16,3 26 0-1,-2-25 0-15,4 21 0 16,-4-23 0-16,2 15 0 15,-2-22 0-15,6 12 0 16,-2-18 0-16,-5-10 0 16,-2-3 0-16,32-14 0 15,-15 4 0-15,12-28 0 16,-29 35 0-16,28-59 0 16,-15 28 0-16,4-17 0 15,-8 24 0-15,7-16 0 16,-8 20 0-16,1-15 0 15</inkml:trace>
  <inkml:trace contextRef="#ctx0" brushRef="#br0" timeOffset="113088.86">28236 17083 2048 0,'0'0'0'0,"0"0"0"15,0 0 0-15,0 0 0 16,0 0 0-16,0 0 0 15,0 0 0-15,0 0 0 16,0 0 0-16,0 0 0 16,0 0 0-1,-14 56 0-15,6-22 0 16,3 12 0-16,3-22 0 0,-4 20 0 16,3-22 0-1,-1 21 0-15,3-18 0 16,2 16 0-16,1-19 0 15,-5 21 0-15,2-20 0 16,2 8 0-16,0-14 0 16,6 10 0-16,-4-13 0 15,-2-8 0-15,-1-6 0 16</inkml:trace>
  <inkml:trace contextRef="#ctx0" brushRef="#br0" timeOffset="114591.05">29328 17047 2048 0,'0'0'0'0,"0"0"0"16,0 0 0-16,0 0 0 15,0 0 0-15,0 0 0 16,0 0 0-16,-27-43 0 15,12 15 0-15,9 17 0 16,-13-3 0 0,7 7 0-16,8 4 0 15,-23 5 0-15,11-1 0 0,-20 25 0 16,17-10 0 0,-20 31 0-16,20-22 0 15,-11 36 0-15,14-26 0 16,-3 27 0-16,10-28 0 15,0 21 0-15,5-26 0 16,14 14 0-16,-3-20 0 16,3 13 0-16,-6-16 0 15,8 5 0-15,-5-11 0 16,14 2 0-16,-10-7 0 16,17-15 0-1,-11 2 0-15,12-36 0 16,-13 16 0-16,18-35 0 15,-15 28 0-15,16-37 0 16,-17 31 0-16,13-30 0 16,-14 32 0-16,5-33 0 15,-11 33 0-15,5-34 0 16,-7 31 0-16,9-33 0 16,-8 32 0-16,4-24 0 15,-7 28 0-15,1-15 0 16,-4 25 0-16,-2 15 0 15,-2 7 0 1,0-28 0-16,-1 12 0 16,1 12 0-16,0 4 0 15,0 3 0-15,-14 13 0 16,5-5 0-16,-1 22 0 16,5-12 0-16,-3 23 0 15,3-17 0-15,3 21 0 16,1-20 0-16,5 30 0 15,-3-24 0-15,-2 26 0 16,1-26 0-16,6 28 0 16,-3-27 0-1,6 27 0-15,-5-27 0 16,7 29 0-16,-5-29 0 16,7 16 0-16,-7-21 0 15,-1 18 0-15,-3-21 0 16,1 11 0-16,-1-19 0 15,-1-8 0-15,-1-6 0 16,0-1 0-16,21 0 0 16,-9-1 0-16,-2-51 0 15,-5 21 0-15,14-40 0 16</inkml:trace>
  <inkml:trace contextRef="#ctx0" brushRef="#br0" timeOffset="115141.9">29697 16977 2048 0,'0'0'0'0,"0"0"0"16,0 0 0-16,0 0 0 16,0 0 0-16,0 0 0 15,0 0 0-15,0 0 0 16,0 0 0-1,0 0 0-15,0 0 0 16,20 40 0-16,-9-16 0 16,-6-14 0-16,-4-6 0 15,30 9 0-15,-13-5 0 16,-11-4 0-16,-5-4 0 16,14 21 0-16,-7-9 0 15,-8 22 0-15,-2-16 0 16,-12 23 0-16,4-18 0 15,-11 20 0 1,6-19 0-16,-6 7 0 16,8-14 0-16,8-10 0 15,2-6 0-15,2 1 0 16,0-2 0-16,0 0 0 16,-12 14 0-16,4-5 0 15,5-5 0-15,2-2 0 16,1-2 0-16,0 0 0 15,28-4 0-15,-11 1 0 16,-11 1 0-16,35-11 0 16,-17 4 0-16,22-5 0 15,-23 9 0 1,28-19 0-16,-22 10 0 16,32-16 0-16,-28 13 0 15,30-16 0-15,-28 16 0 16,-35 17 0-16</inkml:trace>
  <inkml:trace contextRef="#ctx0" brushRef="#br0" timeOffset="115925.15">30907 17129 2048 0,'0'0'0'16,"46"-6"0"-16,-18 1 0 16,-17 4 0-16,-54 7 0 15,16-3 0-15,17 0 0 16,6-3 0-16,3 0 0 16,1 0 0-16,0 0 0 15,14-31 0-15,-8 7 0 16,-13 9 0-16,0 8 0 15,-2 3 0-15,-4 6 0 16,3 7 0-16,-2 8 0 16,-1 17 0-1,-1 10 0-15,4 13 0 16,3 2 0-16,4-12 0 16,5-3 0-16,10-17 0 15,-1-10 0-15,7-11 0 16,1-5 0-16,-4-2 0 15,5-9 0-15,2 1 0 16,1-7 0-16,0-9 0 16,1-6 0-16,1-9 0 15,-6 2 0 1,2-14 0-16,2-2 0 16,-6 1 0-16,1-3 0 15,1-7 0-15,0 5 0 16,-7 3 0-16,-4 3 0 15,0 8 0-15,-2 5 0 16,-4 8 0-16,-2 7 0 16,-3 5 0-16,-3 7 0 15,-1 6 0-15,3 1 0 16,2 7 0-16,0 7 0 16,-8 15 0-16,2 14 0 15,-3 6 0 1,4 7 0-16,3 4 0 15,7-2 0-15,-4 10 0 16,0-1 0-16,-2-5 0 16,6-3 0-16,4-1 0 15,-2-6 0-15,1-5 0 16,4-4 0-16,-2-6 0 16,6-7 0-16,6-9 0 15,-4-16 0-15,-5-14 0 16,5-9 0-1,-9-12 0-15,9-2 0 16,-16 37 0-16</inkml:trace>
  <inkml:trace contextRef="#ctx0" brushRef="#br0" timeOffset="116476.08">31502 16965 2048 0,'0'0'0'0,"0"0"0"16,0 0 0-16,0 0 0 16,0 0 0-16,0 0 0 15,0 0 0 1,0 0 0-16,36 33 0 16,-13-14 0-16,-15-12 0 15,9 21 0-15,-8-12 0 16,-13 21 0-16,0-15 0 15,-14 21 0-15,8-19 0 16,-16 13 0-16,12-16 0 16,-9-1 0-16,11-11 0 15,7-4 0-15,4-4 0 16,-1-1 0-16,2 0 0 16,0 0 0-16,0 0 0 15,12 12 0 1,-5-3 0-16,-5-8 0 15,18 7 0-15,-7-5 0 16,-9 0 0-16,-2-3 0 16,-2 0 0-16,31 8 0 15,-13-2 0-15,-11-5 0 16,-4 1 0-16,-3-2 0 16,1 0 0-16,15 18 0 15,-6-7 0 1,-11 17 0-16,0-14 0 15,-22 23 0-15,10-17 0 16,-21 22 0-16,15-18 0 16,-20 19 0-16,16-19 0 15,-14 14 0-15,15-16 0 16,-20-10 0-16,18-6 0 16</inkml:trace>
  <inkml:trace contextRef="#ctx0" brushRef="#br0" timeOffset="118078.88">26241 18065 2048 0,'0'0'0'16,"0"0"0"-16,0 0 0 15,-32 41 0-15,6 11 0 16,9 15 0-16,-1 4 0 16,2 3 0-16,2-6 0 15,4 6 0-15,0-7 0 16,3-4 0-16,4-7 0 15,6-9 0-15,-2-21 0 16,2-7 0-16,-4-22 0 16,-4-11 0-16,4-4 0 15</inkml:trace>
  <inkml:trace contextRef="#ctx0" brushRef="#br0" timeOffset="118545.28">26417 18151 2048 0,'0'0'0'0,"0"0"0"0,0 0 0 16,0 0 0 0,0 0 0-16,0 0 0 15,0 0 0-15,0 0 0 16,-53 25 0-16,13 0 0 15,8 3 0-15,7-5 0 16,1 4 0-16,2-8 0 16,2-2 0-16,1-2 0 15,1 0 0-15,3-5 0 16,-1-3 0-16,7-2 0 16,5 1 0-16,4 1 0 15,-2 5 0-15,4 0 0 16,1-1 0-1,4 0 0-15,1 5 0 16,-1-6 0-16,2 3 0 16,2 1 0-16,2-1 0 15,1 3 0-15,6-1 0 16,-1-2 0-16,2-1 0 16,2-4 0-16,-1 3 0 15,2-5 0-15,5-7 0 16,0-6 0-16,-2-10 0 15,-7-4 0-15,-3-6 0 16</inkml:trace>
  <inkml:trace contextRef="#ctx0" brushRef="#br0" timeOffset="118746.24">26586 18419 2048 0,'0'0'0'16,"0"0"0"-16,0 0 0 15,0 0 0-15,-22 43 0 16,8 6 0-16,7-2 0 16,5-3 0-16,4 1 0 15,3-4 0-15,5-9 0 16,2-12 0 0,-10-16 0-16,-6-4 0 15</inkml:trace>
  <inkml:trace contextRef="#ctx0" brushRef="#br0" timeOffset="121282.12">27435 18065 2048 0,'0'0'0'0,"0"0"0"16,0 0 0-16,0 0 0 16,0 0 0-16,0 0 0 15,-18 53 0 1,7-20 0-16,-5 18 0 15,9-23 0-15,1 33 0 16,2-28 0-16,-8 40 0 16,6-35 0-16,-6 25 0 15,7-32 0-15,-5 19 0 16,6-25 0-16,3 12 0 16,0-18 0-16,1-12 0 15,0-5 0-15,2-13 0 16,0 5 0-16,-5-29 0 15</inkml:trace>
  <inkml:trace contextRef="#ctx0" brushRef="#br0" timeOffset="121820.49">27676 18227 2048 0,'0'0'0'16,"0"0"0"-16,0 0 0 16,0 0 0-1,0 0 0-15,0 0 0 0,-48 16 0 16,7 7 0 0,12-2 0-16,0 7 0 15,2-5 0-15,0-5 0 16,6-3 0-16,3-7 0 15,5-6 0-15,2-2 0 16,5 0 0-16,4 0 0 16,1-1 0-16,1 1 0 15,5 1 0-15,3-2 0 16,2 1 0-16,-2 0 0 16,5 0 0-16,2 1 0 15,2-2 0 1,0 4 0-16,1 1 0 15,2 3 0-15,3 3 0 16,-4-2 0-16,-1-1 0 16,0 0 0-16,-2-2 0 15,-4 1 0-15,1 4 0 16,-3-2 0-16,3-2 0 16,-8-3 0-16,0 2 0 15,0-2 0-15,0-1 0 16,3 1 0-16,-1-1 0 15,0-2 0-15,-2-6 0 16,1-2 0 0,2-5 0-16,-4 0 0 15,-6 0 0-15</inkml:trace>
  <inkml:trace contextRef="#ctx0" brushRef="#br0" timeOffset="122650.21">27942 18251 2048 0,'0'0'0'16,"0"0"0"-16,0 0 0 16,0 0 0-16,0 0 0 15,0 0 0-15,0 0 0 16,0 0 0-16,-11 61 0 15,4-24 0-15,-8 22 0 16,8-29 0-16,0 18 0 16,3-23 0-16,-2 14 0 15,4-18 0-15,1 7 0 16,1-13 0-16,-1-9 0 16,1-4 0-16,0-2 0 15,14 4 0 1,-7-2 0-16,-6-26 0 15,-2 7 0-15</inkml:trace>
  <inkml:trace contextRef="#ctx0" brushRef="#br0" timeOffset="123100.6">28240 18287 2048 0,'0'0'0'0,"0"0"0"15,0 0 0-15,0 0 0 16,0 0 0-16,3 46 0 15,-10-10 0-15,-1-10 0 16,-4-6 0-16,-4 3 0 16,2 3 0-16,2-3 0 15,1 4 0-15,6-10 0 16,-2-6 0-16</inkml:trace>
  <inkml:trace contextRef="#ctx0" brushRef="#br0" timeOffset="123401.07">28417 17954 2048 0,'0'0'0'0,"0"0"0"15,0 0 0 1,-27 47 0-16,6 0 0 16,6 3 0-16,7 4 0 15,3 3 0-15,-1 1 0 16,4-1 0-16,-1-1 0 16,10-7 0-16,-2-9 0 15,-5-11 0-15,-5-15 0 16,6-9 0-16,-3-16 0 15</inkml:trace>
  <inkml:trace contextRef="#ctx0" brushRef="#br0" timeOffset="123767.53">28645 18060 2048 0,'0'0'0'16,"0"0"0"-16,0 0 0 16,0 0 0-16,-39 32 0 15,7 0 0-15,4-2 0 16,5-1 0-16,4-6 0 16,-3 2 0-1,2-5 0-15,5-1 0 16,-2-6 0-16,2-2 0 15,6-1 0-15,-3-8 0 16,5 4 0-16,4 5 0 16,2-1 0-16,6 6 0 15,1-4 0-15,3 1 0 16,2 0 0-16,-2-1 0 16,8-2 0-16,1-6 0 15,0-9 0-15,-4-9 0 16,0-6 0-1</inkml:trace>
  <inkml:trace contextRef="#ctx0" brushRef="#br0" timeOffset="124234.92">28689 18237 2048 0,'0'0'0'0,"0"0"0"15,0 0 0-15,0 0 0 16,0 0 0-16,0 0 0 16,0 0 0-1,0 0 0-15,0 0 0 16,11 44 0-16,5-11 0 16,-4-17 0-16,-3-9 0 15,1-1 0-15,-5 0 0 16,-4 0 0-16,-2 5 0 15,-3 10 0-15,-4 5 0 16,-5-1 0-16,-5 0 0 16,1-1 0-16,-3-5 0 15,2-2 0-15,2-3 0 16,2 0 0 0,4-9 0-16,6 1 0 15,1-6 0-15,3 5 0 16,4-2 0-16,2-2 0 15,8 1 0-15,-6-2 0 16,2 6 0-16,6-4 0 16,2-6 0-16,3-1 0 15,4-6 0-15,2-10 0 16,1-8 0-16,-28 29 0 16,28-63 0-16</inkml:trace>
  <inkml:trace contextRef="#ctx0" brushRef="#br0" timeOffset="124535.44">28935 17783 2048 0,'0'0'0'0,"0"0"0"16,0 0 0-16,0 0 0 15,0 0 0-15,0 0 0 16,-6 54 0 0,12 1 0-16,6-8 0 15,0-2 0-15,0 0 0 16,2 5 0-16,3-2 0 16,-4 8 0-16,-3 4 0 15,4 3 0-15,-7 2 0 16,-7 1 0-16,-5 3 0 15,-2 0 0-15,7-69 0 16</inkml:trace>
  <inkml:trace contextRef="#ctx0" brushRef="#br0" timeOffset="125052.75">27471 17902 2048 0,'0'0'0'15,"-50"59"0"-15,1 9 0 16,1 9 0-16,9 15 0 16,5 12 0-16,2 17 0 15,5 1 0-15,12 2 0 16,16-7 0-16,-2-26 0 15,2-24 0-15,12-25 0 16,-13-42 0-16,41 31 0 16</inkml:trace>
  <inkml:trace contextRef="#ctx0" brushRef="#br0" timeOffset="125986.37">29555 17845 2048 0,'0'0'0'16,"0"0"0"-16,-42 22 0 15,16-8 0-15,-7 22 0 16,15-17 0-16,-9 37 0 16,11-25 0-16,-4 50 0 15,9-37 0-15,5 42 0 16,3-39 0-16,2 39 0 15,1-40 0 1,7 40 0-16,-3-39 0 16,13 23 0-16,-7-34 0 15,18 13 0-15,-12-24 0 16,-10-15 0-16,-4-8 0 16,23-9 0-16</inkml:trace>
  <inkml:trace contextRef="#ctx0" brushRef="#br0" timeOffset="127139.04">29966 17835 2048 0,'0'0'0'16,"0"0"0"-16,0 0 0 15,0 0 0-15,0 0 0 16,0 0 0-16,-45 48 0 15,19-20 0-15,2 45 0 16,14-32 0-16,-6 40 0 16,7-36 0-16,3 37 0 15,4-36 0-15,-5 26 0 16,5-35 0-16,5 23 0 16,-1-29 0-1,-3 2 0-15,0-14 0 0,0-13 0 16,1-4 0-1</inkml:trace>
  <inkml:trace contextRef="#ctx0" brushRef="#br0" timeOffset="127521.9">30142 18030 2048 0,'0'0'0'0,"0"0"0"16,0 0 0-16,0 0 0 16,0 0 0-16,0 0 0 15,-54 24 0-15,4-1 0 16,15 5 0-16,0 0 0 16,4-3 0-16,1-2 0 15,3 1 0-15,7-5 0 16,2-1 0-16,0-6 0 15,9-7 0-15,5-2 0 16,4 2 0-16,0 1 0 16,4 2 0-16,4 0 0 15,3-2 0 1,4 3 0-16,3-5 0 16,7-4 0-16,4-6 0 15,2-9 0-15,0-6 0 16,-9-2 0-16</inkml:trace>
  <inkml:trace contextRef="#ctx0" brushRef="#br0" timeOffset="127973.81">30134 18240 2048 0,'0'0'0'0,"0"0"0"16,0 0 0-16,0 0 0 16,0 0 0-16,0 0 0 15,0 0 0-15,45 21 0 16,-8-8 0-16,-17-2 0 16,-12-7 0-16,-5 6 0 15,-2 3 0-15,0 6 0 16,-7 8 0-16,-4 1 0 15,-2-1 0 1,-7 2 0-16,0-4 0 16,-1-5 0-16,3-3 0 15,-2-2 0-15,3-5 0 16,4-4 0-16,6 1 0 16,-2-5 0-16,2-1 0 15,4 0 0-15,2-1 0 16,6 2 0-16,-3 2 0 15,5 0 0-15,-1 2 0 16,5 1 0-16,1-4 0 16,2-3 0-1,9-11 0-15,1-6 0 16,1-4 0-16,-8-6 0 16</inkml:trace>
  <inkml:trace contextRef="#ctx0" brushRef="#br0" timeOffset="128189.76">30552 18349 2048 0,'0'0'0'16,"-29"55"0"-16,0-3 0 15,4-8 0-15,9-8 0 16,8-5 0-16,9-17 0 16,-8-14 0-16</inkml:trace>
  <inkml:trace contextRef="#ctx0" brushRef="#br0" timeOffset="128472.68">30713 17837 2048 0,'0'0'0'0,"0"0"0"16,0 0 0-16,0 0 0 15,0 0 0-15,-20 62 0 16,5 8 0-16,5 3 0 15,5 1 0 1,-1 2 0-16,-2-4 0 16,6-3 0-16,2-1 0 15,2-8 0-15,-3-16 0 16,-10-13 0-16</inkml:trace>
  <inkml:trace contextRef="#ctx0" brushRef="#br0" timeOffset="128857.1">30951 18004 2048 0,'0'0'0'0,"0"0"0"16,0 0 0-16,-43 20 0 15,4 4 0-15,12 0 0 16,1 5 0-16,2 1 0 16,-4 1 0-16,5-3 0 15,0-5 0-15,6-3 0 16,0-3 0-16,3-8 0 16,6 0 0-16,4-4 0 15,2-1 0 1,4 6 0-16,10 1 0 15,2-1 0-15,3-3 0 16,0 1 0-16,3-7 0 16,-1 2 0-16,4-1 0 15,4-4 0-15,-1-3 0 16,-6-6 0-16,-10-6 0 16</inkml:trace>
  <inkml:trace contextRef="#ctx0" brushRef="#br0" timeOffset="129390.91">30964 18197 2048 0,'0'0'0'0,"0"0"0"16,0 0 0-16,0 0 0 15,0 0 0-15,0 0 0 16,0 0 0-16,0 0 0 16,34 33 0-16,-14-8 0 15,-9-10 0 1,-10 2 0-16,-1 4 0 16,-5 0 0-16,-3-1 0 15,-1 1 0-15,-1-2 0 16,-4-3 0-16,5-2 0 15,-2-7 0-15,3-2 0 16,5-2 0-16,2-3 0 16,1-1 0-16,1-3 0 15,3 2 0-15,4-2 0 16,0 0 0-16,1 4 0 16,-2-4 0-1,4 1 0-15,-5 2 0 16,3 2 0-16,0-1 0 15,1 3 0-15,-3 1 0 16,-3 0 0-16,2 3 0 16,-2 7 0-16,-3 3 0 15,-7 6 0-15,2 5 0 16,-5 2 0-16,-5 0 0 16,1 0 0-16,-1-2 0 15,3-6 0-15,-10-13 0 16</inkml:trace>
  <inkml:trace contextRef="#ctx0" brushRef="#br0" timeOffset="129707.86">31197 17799 2048 0,'0'0'0'0,"0"0"0"0,0 0 0 15,0 0 0 1,0 0 0-16,15 49 0 16,2-2 0-16,-1-2 0 15,-2 3 0-15,-4 1 0 16,0 3 0-16,-7 2 0 15,-1 4 0-15,-4 2 0 16,-3 2 0-16,-1-1 0 16,0-1 0-16,-1-6 0 15,-4-7 0-15,-14-13 0 16</inkml:trace>
  <inkml:trace contextRef="#ctx0" brushRef="#br0" timeOffset="130224.73">31688 17961 2048 0,'0'0'0'0,"55"-34"0"15,-20 11 0-15,-21 10 0 16,-9 8 0-16,-3 0 0 16,-8 1 0-16,2 1 0 15,0-3 0-15,-6 4 0 16,3 3 0-16,-5 0 0 15,2 14 0-15,-4 10 0 16,-4 10 0-16,0 5 0 16,-1 6 0-1,-4 1 0-15,6 0 0 16,3 6 0-16,5-2 0 16,0 1 0-16,5 4 0 15,4 3 0-15,1-5 0 16,4 0 0-16,0 0 0 15,7-10 0-15,-1-7 0 16,4-5 0-16,3-12 0 16,2-11 0-16,1-13 0 15,-7-13 0-15,-7-12 0 16,5-6 0-16</inkml:trace>
  <inkml:trace contextRef="#ctx0" brushRef="#br0" timeOffset="131025.97">32150 17734 2048 0,'0'0'0'0,"0"0"0"16,0 0 0-16,0 0 0 16,0 0 0-16,0 0 0 15,0 0 0-15,-47 34 0 16,20-13 0-16,1 64 0 15,5 4 0 1,5-4 0-16,3-6 0 16,2 0 0-16,3-42 0 15,1 47 0-15,3-39 0 16,2 31 0-16,1-34 0 16,8 9 0-16,-3-25 0 15,-2-14 0-15,-2-10 0 16,6-46 0-16,-3 18 0 15</inkml:trace>
  <inkml:trace contextRef="#ctx0" brushRef="#br0" timeOffset="131409.38">32341 17976 2048 0,'0'0'0'16,"0"0"0"-16,0 0 0 15,0 0 0-15,0 0 0 16,0 0 0-16,-45 28 0 16,3 9 0-16,5-4 0 15,5-1 0-15,2-1 0 16,1-7 0 0,2-2 0-16,6-4 0 15,4-4 0-15,3 1 0 16,2-2 0-16,6-4 0 15,3 3 0-15,3 7 0 16,3 0 0-16,3-4 0 16,0-1 0-1,7 0 0-15,2 3 0 0,3-5 0 16,2-3 0-16,3-1 0 16,1-1 0-16,6-7 0 15,2-7 0 1,-5-5 0-16,-11-5 0 15,-1-2 0-15</inkml:trace>
  <inkml:trace contextRef="#ctx0" brushRef="#br0" timeOffset="131893.79">32415 18287 2048 0,'0'0'0'0,"0"0"0"16,0 0 0-16,0 0 0 15,0 0 0-15,0 0 0 16,0 0 0 0,0 0 0-16,0 0 0 15,0 0 0-15,0 0 0 16,23 37 0-16,-13 0 0 16,-10-10 0-16,-8 0 0 15,-6-2 0-15,-2-3 0 16,0 0 0-16,3-4 0 15,-1-4 0-15,2-5 0 16,1-1 0-16,7-4 0 16,2-4 0-16,2 2 0 15,1 3 0 1,4-5 0-16,1 2 0 16,4 0 0-16,-2 0 0 15,1 2 0-15,2-2 0 16,-2 0 0-16,1-2 0 15,-4 4 0-15,2 1 0 16,-1-3 0-16,-3 0 0 16,-2 6 0-16,-2 12 0 15,0 6 0-15,-7 5 0 16,-3 5 0-16,-2 0 0 16,-4-6 0-16,1-2 0 15,-2-13 0 1,0-18 0-16</inkml:trace>
  <inkml:trace contextRef="#ctx0" brushRef="#br0" timeOffset="132110.78">32658 18355 2048 0,'0'0'0'0,"0"0"0"16,0 0 0-16,0 0 0 15,-10 62 0-15,2-6 0 16,0-10 0-16,-1-11 0 16,-6-12 0-16</inkml:trace>
  <inkml:trace contextRef="#ctx0" brushRef="#br0" timeOffset="132410.64">32791 18112 2048 0,'0'0'0'0,"0"0"0"16,0 0 0-16,0 0 0 16,0 0 0-16,0 0 0 15,46 25 0-15,-12-8 0 16,-9-12 0-16,-6-2 0 16,0-4 0-1,6-5 0-15,-4-6 0 16,-4-7 0-16,-4-3 0 15,-8-7 0-15</inkml:trace>
  <inkml:trace contextRef="#ctx0" brushRef="#br0" timeOffset="132611.1">32950 17904 2048 0,'0'0'0'0,"0"0"0"15,0 0 0 1,-25 43 0-16,8 5 0 16,5 5 0-16,7 1 0 15,4 2 0-15,-1-4 0 16,3-12 0-16,-5-17 0 16,1-15 0-16</inkml:trace>
  <inkml:trace contextRef="#ctx0" brushRef="#br0" timeOffset="133279.51">33155 17927 2048 0,'0'0'0'0,"0"0"0"16,0 0 0-16,0 0 0 15,-3 50 0-15,5 0 0 16,-1-9 0-16,1-7 0 16,2-6 0-16,-2-3 0 15,5-7 0-15,-2-4 0 16,6-4 0 0,-3-3 0-16,1-5 0 15,1-4 0-15,1-5 0 16,1-10 0-16,4-5 0 15,-1-7 0-15,1-1 0 16,0-5 0-16,2 7 0 16,4 4 0-16,0 1 0 15,5 2 0-15,-3 2 0 16,1 4 0-16,-2 5 0 16,-2 4 0-16,1 2 0 15,1 8 0-15,-2 2 0 16,0 3 0-1,-3 1 0-15,-4 2 0 16,-1 2 0-16,-3 1 0 16,-3-3 0-16,-2-4 0 15,-2-1 0-15,-2-4 0 16,0-1 0-16,-1-1 0 16,-10 0 0-16,-7 1 0 15,-6-4 0-15,-5 1 0 16,-2-5 0-16,-1 0 0 15,-1 1 0-15,-2-2 0 16,-4 1 0-16,0 4 0 16,2 3 0-1,1 2 0-15,-1 1 0 16,0-1 0-16,5 1 0 16,1 0 0-16,7 1 0 15,2 3 0-15,6 1 0 16,3-11 0-16,1-14 0 15,11 16 0-15</inkml:trace>
  <inkml:trace contextRef="#ctx0" brushRef="#br0" timeOffset="134847.46">24205 18279 2048 0,'0'0'0'15,"0"0"0"-15,0 0 0 16,0 0 0-16,0 0 0 16,0 0 0-16,0 0 0 15,0 0 0-15,0 0 0 16,52 15 0 0,-21-5 0-16,11 3 0 15,-20-6 0-15,20 4 0 16,-19-4 0-16,19 1 0 15,-20-4 0-15,16 11 0 16,-18-7 0-16,20 9 0 16,-18-7 0-16,-14-8 0 15,24-14 0-15,-13 5 0 16</inkml:trace>
  <inkml:trace contextRef="#ctx0" brushRef="#br0" timeOffset="135649.41">24840 18236 2048 0,'0'0'0'16,"0"0"0"-16,0 0 0 15,0 0 0-15,0 0 0 16,-9 62 0-16,6-10 0 15,-1-10 0-15,8 0 0 16,-2-2 0 0,4-8 0-16,0-2 0 15,3-6 0-15,-3-10 0 16,-2-3 0-16,6-4 0 16,-4-5 0-16,-4-2 0 15,4-3 0-15,1-5 0 16,-2-13 0-16,2-1 0 15,-1-4 0-15,1-1 0 16,1-2 0-16,1-2 0 16,1 2 0-16,-1 1 0 15,3 6 0 1,3 0 0-16,-15 22 0 16,24-24 0-16,-2 9 0 15,0 7 0-15,1 4 0 16,-1 3 0-16,4 3 0 15,3 1 0-15,-3-1 0 16,1 8 0-16,-5-2 0 16,-3 5 0-16,-3 6 0 15,-1-3 0-15,-1 3 0 16,0 4 0-16,-6 0 0 16,-5-8 0-16,0 9 0 15,-2-6 0-15,-3-6 0 16,-4-6 0-1,-1 1 0-15,-7-6 0 16,-1 4 0-16,-2-7 0 16,-1 0 0-16,-2 0 0 15,2-4 0-15,0-1 0 16,-3-5 0-16,0-9 0 16,3-1 0-16,-1-5 0 15,0-2 0-15,0 1 0 16,1 4 0-16,-4 4 0 15,-1 1 0 1,2 9 0-16,21 10 0 16,-36-7 0-16,3 1 0 15,9 4 0-15,4 4 0 16,10 4 0-16,-3 1 0 16,3 9 0-16,5 3 0 15,7 6 0-15,2-2 0 16,2-13 0-16,-4-8 0 15</inkml:trace>
  <inkml:trace contextRef="#ctx0" brushRef="#br0" timeOffset="135982.34">25520 18488 2048 0,'0'0'0'0,"0"0"0"16,0 0 0-16,0 0 0 15,0 0 0-15,0 0 0 16,0 0 0-16,0 0 0 16,-15 60 0-16,8-25 0 15,-10 44 0-15,9-35 0 16,-15-1 0-16</inkml:trace>
  <inkml:trace contextRef="#ctx0" brushRef="#br0" timeOffset="143856.16">28300 6931 2048 0,'0'0'0'16,"0"0"0"-16,0 0 0 16,51-27 0-16</inkml:trace>
  <inkml:trace contextRef="#ctx0" brushRef="#br0" timeOffset="145692.63">26695 17837 2048 0,'0'0'0'0,"0"0"0"16,0 0 0-16,0 0 0 16,0 0 0-16,0 0 0 15,0 0 0-15,0 0 0 16,0 0 0-16,34 43 0 16,-14-17 0-16,13 10 0 15,-17-19 0-15,11 17 0 16,-13-17 0-16,10 22 0 15,-12-16 0-15,3 27 0 16,-8-21 0 0,3 37 0-16,-6-29 0 0,-13 29 0 15,2-31 0 1,-8 39 0-16,5-34 0 16,-11 28 0-16,-3 7 0 15,12-39 0-15,-20 35 0 16,13-31 0-16,-22 36 0 15,17-34 0-15,-20 12 0 16,20-27 0-16,-38-16 0 16</inkml:trace>
  <inkml:trace contextRef="#ctx0" brushRef="#br0" timeOffset="146327.95">24418 17717 2048 0,'0'0'0'0,"0"0"0"15,0 0 0-15,0 0 0 16,-55 10 0-16,23-4 0 15,-5 40 0-15,3 14 0 16,0 12 0-16,3 7 0 16,2 10 0-16,5 4 0 15,-1-3 0-15,2-1 0 16,10-6 0-16,7 3 0 16,4-2 0-1,5-7 0-15,6 1 0 16,4-2 0-16,11-5 0 15,10-7 0-15,-17-33 0 16,34 17 0-16,-23-48 0 16,37 0 0-16,-31 0 0 15,-20 0 0 1</inkml:trace>
  <inkml:trace contextRef="#ctx0" brushRef="#br0" timeOffset="159619.62">30837 15699 2048 0,'0'0'0'0,"48"13"0"16,28 30 0-16,-35-18 0 15,-41-25 0-15</inkml:trace>
  <inkml:trace contextRef="#ctx0" brushRef="#br0" timeOffset="162304.15">26635 14349 2048 0,'0'0'0'0,"0"0"0"16,0 0 0-16,0 0 0 15,0 0 0-15,0 0 0 16,0 0 0-16,0 0 0 16,0 0 0-16,0 0 0 15,0 0 0 1,25-13 0-16,-11 5 0 15,-9 6 0-15,-3 1 0 16,-2 1 0-16,1 0 0 16,-1 0 0-16,-19 21 0 15,7-9 0-15,6-8 0 16,5-2 0-16,0-1 0 16,1-1 0-16,0 0 0 15,-8 15 0-15,3-6 0 16,3-5 0-16,1-3 0 15,1-1 0-15,0 2 0 16,-15-18 0 0</inkml:trace>
  <inkml:trace contextRef="#ctx0" brushRef="#br0" timeOffset="175567.31">29499 17004 2048 0,'0'0'0'0,"0"0"0"16,0 0 0-16</inkml:trace>
  <inkml:trace contextRef="#ctx0" brushRef="#br0" timeOffset="176323.53">30096 14499 2048 0,'0'0'0'16,"0"0"0"-16,0 0 0 15</inkml:trace>
  <inkml:trace contextRef="#ctx0" brushRef="#br0" timeOffset="177002.79">31762 16900 2048 0,'0'0'0'16,"0"0"0"-16,-16 58 0 16,5-25 0-16,-7 18 0 15,9-26 0 1</inkml:trace>
  <inkml:trace contextRef="#ctx0" brushRef="#br0" timeOffset="-209747.78">7120 5556 2048 0,'0'0'0'16,"0"0"0"-16,0 0 0 15,0 0 0-15,0 0 0 16,0 0 0-16,0 0 0 16,0 0 0-16,0 0 0 15,0 0 0-15,0 0 0 16,-2-14 0-1,1 6 0-15,0 5 0 16,1 0 0-16,0 3 0 16,0 0 0-16,0 0 0 15,0 0 0-15,0 0 0 16,0 0 0-16,0 0 0 16,0 0 0-16,-4 4 0 15,3-4 0-15,1 2 0 16,-2-2 0-16,2 0 0 15,0 0 0-15,0 0 0 16,0 0 0 0,0 0 0-16,0 0 0 15,0 0 0-15,0 0 0 16,-1-2 0-16,-1 2 0 16,1 0 0-16,1 0 0 15,0 0 0-15,0 0 0 16,0 0 0-16,0 0 0 15,0 0 0-15,0 0 0 16,0 0 0-16,0 0 0 16,-5-1 0-16,1 1 0 15,3-3 0 1,0 3 0-16,-5 19 0 16,2-9 0-16,4-6 0 15</inkml:trace>
  <inkml:trace contextRef="#ctx0" brushRef="#br0" timeOffset="-208671.15">7051 5864 2048 0,'0'0'0'0,"0"0"0"16,0 0 0-16,0 0 0 15,0 0 0 1,0 0 0-16,0 0 0 16,0 0 0-16,0 0 0 15,0 0 0-15,0 0 0 16,2-11 0-16,0 4 0 15,0 12 0-15,1 1 0 16,-3 0 0-16,1 3 0 16,2 5 0-16,0-1 0 15,-3 3 0-15,-1-2 0 16,-1 5 0 0,1 5 0-16,1-2 0 15,0 0 0-15,0-4 0 16,3 1 0-16,-2 7 0 15,3-5 0-15,-6 1 0 16,2-5 0-16,1-2 0 16,1-2 0-16,2 1 0 15,1-1 0-15,-2-1 0 16,0-4 0-16,0 3 0 16,0-1 0-16,4 3 0 15,-2-1 0 1,1 2 0-16,-2 0 0 15,-3 1 0-15,0-1 0 16,0-1 0-16,0-4 0 16,1-4 0-16,0-2 0 15,-2-2 0-15,0-1 0 16,0 0 0-16,0 0 0 16,0 0 0-16,0 0 0 15,2 2 0-15,-2-1 0 16,0 4 0-16,0-2 0 15,1 1 0-15,1 3 0 16,4 1 0 0,3 5 0-16,3-8 0 15,1 4 0-15,-3-4 0 16,-2-1 0-16,-2-4 0 16,-1-4 0-16,3 0 0 15,-2-3 0-15,0-6 0 16,4 5 0-16,-5-10 0 15,-1 0 0-15,1-7 0 16,-2-7 0-16,-3-8 0 16,-2-3 0-1</inkml:trace>
  <inkml:trace contextRef="#ctx0" brushRef="#br0" timeOffset="-208117.76">7119 5642 2048 0,'0'0'0'0,"0"0"0"16,0 0 0-16,0 0 0 16,0 0 0-16,0 0 0 15,0 0 0 1,0 0 0-16,0 0 0 15,0 0 0-15,-38-8 0 16,15 2 0-16,15 3 0 16,5 2 0-16,2 1 0 15,1 0 0-15,0 0 0 16,0 0 0-16,0 0 0 16,27-7 0-16,-11 4 0 15,-9 2 0-15,-5-1 0 16,0 2 0-1,-2 0 0-15,0 0 0 16,0 0 0-16,0 0 0 16,0 0 0-16,0 0 0 15,0 0 0-15,3 5 0 16,-1-4 0-16,-2 1 0 16,0-2 0-16,0 0 0 15,0 0 0-15</inkml:trace>
  <inkml:trace contextRef="#ctx0" brushRef="#br0" timeOffset="-199260.11">17239 6900 2048 0,'0'0'0'16,"0"0"0"-16,-23-41 0 15,11 18 0-15,0-4 0 16,5 11 0-1,6 11 0-15,0 5 0 16,1-2 0-16,0 2 0 16,0 0 0-1,0 0 0-15,22-14 0 16,-10 6 0-16,31-3 0 16,-19 2 0-1,47 7 0-15,-31 1 0 16,43-4 0-16,2 3 0 15,0 9 0 1,-5-1 0-16,-41-3 0 16,57-6 0-16,1 10 0 15,-50-2 0 1,44-10 0-16,-42 4 0 16,34 7 0-16,-38-2 0 15,29 3 0-15,-34-5 0 16,2 7 0-1,-21-5 0-15,-12-1 0 16,-6-3 0-16,-2 0 0 16,-1 0 0-1,12-15 0-15,-5 8 0 16,-4 4 0-16,-22-6 0 16,5 5 0-1,-38-14 0-15,20 9 0 16,-44-1 0-16,-4 4 0 15,0 2 0 1,41 3 0-16,-49-6 0 16,0-4 0-16,6 11 0 15,-3 1 0 1,-1 25 0-16</inkml:trace>
  <inkml:trace contextRef="#ctx0" brushRef="#br0" timeOffset="-190717.63">15401 14005 2048 0,'-47'-22'0'0,"18"10"0"16,-33-7 0-16,29 8 0 15,-24-1 0 1,26 6 0-16,-28 10 0 16,28 0 0-16,-33-2 0 15,27-2 0 1,-27 26 0-16,29-11 0 15,-30 16 0-15,29-15 0 16,-21 22 0 0,27-17 0-16,-23 21 0 15,24-20 0-15,-14 30 0 16,18-22 0-16,-11 26 0 16,15-27 0-1,4 38 0-15,9-29 0 16,-6 14 0-16,8-24 0 15,9 35 0-15,-1-29 0 16,8 38 0 0,-3-35 0-16,10 40 0 15,-6-36 0-15,16 29 0 16,-11-33 0 0,21 23 0-16,-16-27 0 15,32 7 0-15,-24-19 0 16,38 11 0-16,-30-13 0 15,37 6 0-15,-33-14 0 16,36 3 0 0,3-6 0-16,-4-3 0 15,-40-3 0-15,40-6 0 16,-35 4 0 0,39-12 0-16,-36 4 0 15,39-18 0-15,-38 13 0 16,27-28 0-16,-34 19 0 15,22-33 0 1,-29 25 0-16,20-33 0 16,-25 28 0-16,21-42 0 15,-8-1 0-15,-20 42 0 16,5-47 0 0,-4-1 0-16,-10 43 0 15,1-46 0-15,-6 38 0 16,-15-34 0-1,4 37 0-15,-21-34 0 16,13 35 0-16,-33-28 0 16,-6 7 0-1,26 34 0-15,-42-18 0 16,-5 12 0-16,0 12 0 16,0 17 0-1,-5 20 0-15,-13 37 0 16</inkml:trace>
  <inkml:trace contextRef="#ctx0" brushRef="#br0" timeOffset="-187529.53">15139 14182 2048 0,'0'0'0'0,"0"0"0"15,0 0 0-15,0 0 0 16,-52 37 0-16,22-13 0 16,-1 44 0-1,2 7 0-15,-4 0 0 16,7 3 0-16,15-40 0 16,-15 49 0-16,12-41 0 15,-5 24 0-15,8-32 0 16,1 23 0-1,5-31 0-15,-3 20 0 16,4-23 0-16,2-19 0 16,1-3 0-16,6-16 0 15,-3 5 0-15</inkml:trace>
  <inkml:trace contextRef="#ctx0" brushRef="#br0" timeOffset="-187128.57">15288 14511 2048 0,'0'0'0'16,"0"0"0"-16,0 0 0 16,0 0 0-16,0 0 0 15,0 0 0-15,0 0 0 16,0 0 0-16,-46 23 0 15,-4 8 0 1,2-1 0-16,1-1 0 16,-1 2 0-16,4-9 0 15,1 0 0 1,14-7 0-16,1-2 0 16,6-6 0-16,11-1 0 15,6-1 0-15,5 4 0 16,3 5 0-1,0 2 0-15,6-2 0 16,9 0 0-16,7-4 0 16,4 2 0-16,6-5 0 15,-1-1 0 1,4 1 0-16,9-7 0 16,-2-7 0-16</inkml:trace>
  <inkml:trace contextRef="#ctx0" brushRef="#br0" timeOffset="-186661.7">15530 14622 2048 0,'0'0'0'16,"0"0"0"-16,0 0 0 15,0 0 0-15,0 0 0 16,0 0 0-1,-22 55 0-15,0 1 0 16,7-5 0-16,6-6 0 16,0-6 0-16,2 0 0 15,4-17 0 1,0-7 0-16,1-4 0 16,0-10 0-16,1-1 0 15,2-9 0-15,0-5 0 16,-1-10 0-1,0-3 0-15,4-8 0 16,2 2 0-16,1-4 0 16,1 0 0-16,1 2 0 15,7 4 0 1,0 11 0-16,0 5 0 16,-2 6 0-16,0 5 0 15,3-4 0-15,-3 6 0 16,2 2 0-1,4 2 0-15,7-2 0 16,3 6 0-16,-2-1 0 16,7 3 0-1,4 7 0-15</inkml:trace>
  <inkml:trace contextRef="#ctx0" brushRef="#br0" timeOffset="-183508.34">14412 15123 2048 0,'0'0'0'16,"0"0"0"-16,0 0 0 15,0 0 0-15,0 0 0 16,0 0 0-16,0 0 0 16,0 0 0-16,12-47 0 15,-3 18 0-15,-6 18 0 16,-2 7 0 0</inkml:trace>
  <inkml:trace contextRef="#ctx0" brushRef="#br0" timeOffset="-183092.41">14559 14962 2048 0,'0'0'0'16,"0"0"0"-16,0 0 0 16,0 0 0-16,0 0 0 15,-50 7 0 1,9 7 0-16,1 2 0 15,3 9 0-15,-4 7 0 16,-9 8 0 0,1-6 0-16,-7 10 0 15,-4 3 0-15,4-2 0 16,-4 1 0-16,-1-2 0 16,-2 2 0-16,3 4 0 15,3-6 0 1,5 0 0-16,9-5 0 15,2-2 0-15,7-7 0 16,8-3 0-16,-1-1 0 16,5-1 0-16,3-1 0 15,1 1 0-15,8-8 0 16,2-8 0 0,8 5 0-16,-1-8 0 15,5-6 0-15,1-4 0 16,-1-12 0-16,-4 16 0 15</inkml:trace>
  <inkml:trace contextRef="#ctx0" brushRef="#br0" timeOffset="-182374.57">15798 15122 2048 0,'0'0'0'16,"0"0"0"-16,0 0 0 15,0 0 0 1,0 0 0-16,0 0 0 16,0 0 0-16,0 0 0 15,0 0 0 1,17 25 0-16,2-1 0 15,-1-5 0-15,-2-1 0 16,-2 3 0 0,-2 2 0-16,8 2 0 15,-2 2 0-15,-2-2 0 16,-2 4 0-16,2 2 0 16,-1-2 0-16,1 2 0 15,-4-3 0 1,1-1 0-16,0-1 0 15,-1 2 0-15,0-7 0 16,2 0 0-16,-3-5 0 16,-2 1 0-16,-1-6 0 15,-4-1 0-15,3-4 0 16,-5-2 0 0,3 6 0-16,-5-10 0 15</inkml:trace>
  <inkml:trace contextRef="#ctx0" brushRef="#br0" timeOffset="-180472.64">13688 15968 2048 0,'-77'-44'0'16,"-2"-7"0"-16,4 5 0 15,6-4 0-15,0 10 0 16,2-6 0-16,-2 6 0 16,0 9 0-1,-6 13 0-15,-5 14 0 16,1-1 0-16,-4 18 0 15,-8 14 0-15,-2 2 0 16,-4 20 0-16,-4 8 0 16,-3 14 0-1,5 2 0-15,0 19 0 16,6-1 0-16,4 7 0 16,8 2 0-16,1 3 0 15,17 3 0-15,14 4 0 16,12 4 0-16,12 2 0 15,15 1 0-15,2-6 0 16,9-8 0-16,9-9 0 16,12-5 0-16,7-6 0 15,9-10 0-15,14-1 0 16,1-11 0 0,22-7 0-16,9-5 0 15,1-13 0-15,10-8 0 16,6-5 0-16,7-2 0 15,3-5 0-15,7 0 0 16,-4-9 0-16,3-10 0 16,5-3 0-16,0-8 0 15,2-16 0-15,-1-6 0 16,-6-6 0-16,-5-4 0 16,-6-5 0-16,-4-5 0 15,-12 0 0 1,-8-12 0-16,-10-1 0 0,-10-6 0 15,-8-13 0 1,-15-8 0-16,-3-4 0 16,-13-5 0-16,-10 5 0 15,-5-6 0-15,-3-8 0 16,-14 3 0-16,-9 10 0 16,-10 2 0-16,-8 7 0 15,-7 15 0-15,-16 4 0 16,-5 15 0-1,-3 5 0-15,-5 7 0 16,-1 5 0-16,2 8 0 16,-6 10 0-16,-5 9 0 15,1 14 0-15,-4 14 0 16,-9 14 0 0,8 12 0-16,6 16 0 15,17 2 0-15,1-11 0 16,-7-24 0-16</inkml:trace>
  <inkml:trace contextRef="#ctx0" brushRef="#br0" timeOffset="-179555.23">16993 15729 2048 0,'0'0'0'16,"-16"-58"0"-16,7 22 0 15,-47-11 0 1,26 24 0-16,-54 5 0 16,-5 8 0-16,0 16 0 15,-3 7 0-15,1 8 0 16,-1 12 0-16,-2 11 0 15,-7 6 0 1,-1 8 0-16,0 7 0 16,5 9 0-16,5 4 0 15,-3 4 0-15,14 3 0 16,9 10 0-16,5 1 0 16,12 9 0-1,8 9 0-15,12 6 0 16,18-6 0-16,16-13 0 15,19-16 0-15,16-11 0 16,22-4 0-16,14 2 0 16,8 3 0-16,7 0 0 15,11-11 0-15,7-1 0 16,12-15 0 0,2-10 0-16,13-12 0 15,3-15 0-15,4-16 0 16,-9-18 0-16,-3-11 0 15,-4-10 0-15,-7-5 0 16,-8-7 0-16,-9-1 0 16,-10-9 0-16,-7-5 0 15,-5-5 0-15,-13-9 0 16,-3-7 0-16,-11-2 0 16,-4-9 0-1,-9-10 0-15,-7 7 0 16,-10-4 0-16,-4 13 0 15,-18 4 0-15,-16 5 0 16,-10 8 0-16,-10 2 0 16,-13 2 0-16,-13 11 0 15,-11 13 0 1,-3 10 0-16,-13 9 0 16,3 10 0-16,-15 16 0 15,-6 14 0-15,-5 23 0 16,1 10 0-1,6 6 0-15,18 1 0 16,48-23 0-16,43-24 0 16</inkml:trace>
  <inkml:trace contextRef="#ctx0" brushRef="#br0" timeOffset="-178821.38">13114 16396 2048 0,'-56'9'0'0,"23"-4"0"16,-7 12 0-1,20-8 0-15,2 14 0 16,10-11 0-16,-16 51 0 15,1 17 0-15,-1 4 0 16,-8 11 0-16,0 4 0 16,1-5 0-16,3-7 0 15,14-48 0-15,-16 26 0 16,14-30 0-16,9-21 0 16,4-10 0-16,3-3 0 15,-8 27 0-15,4-11 0 16,2-10 0-16,38 3 0 15,-14-4 0 1,28 0 0-16,-24-6 0 16,39-3 0-16,-28 1 0 15,34-6 0-15,-32 3 0 16,34-7 0-16,-34 6 0 16,44-8 0-16,0 4 0 15,-7-8 0-15,3 5 0 16,14-18 0-16,12-17 0 15,-4-19 0 1,-18-17 0-16</inkml:trace>
  <inkml:trace contextRef="#ctx0" brushRef="#br0" timeOffset="-178470.54">16503 16104 2048 0,'0'0'0'16,"0"0"0"-16,0 0 0 15,0 0 0-15,-12 80 0 16,-10 10 0 0,-11 10 0-16,6 6 0 15,0 4 0-15,3-4 0 16,14-5 0-16,-2-5 0 16,6-52 0-16,13 25 0 15,-2-30 0-15,-3-25 0 16,-2-14 0-16</inkml:trace>
  <inkml:trace contextRef="#ctx0" brushRef="#br0" timeOffset="-177953.22">16534 16277 2048 0,'0'0'0'16,"-5"-46"0"-16,0 13 0 0,0 19 0 15,6 9 0 1,9 3 0-16,6 2 0 16,12 0 0-16,8-4 0 15,9 4 0-15,-3 2 0 16,1 3 0-16,-3 1 0 16,-5 1 0-16,-2 6 0 15,-5-1 0 1,-6 3 0-16,-6 6 0 15,-10 2 0-15,-9 13 0 16,-7 2 0-16,-9-4 0 16,-9 3 0-16,-6-10 0 15,-6-5 0 1,3-6 0-16,-6-5 0 16,0-4 0-16,-3-4 0 15,0-5 0-15,7-2 0 16,6 1 0-16,9-3 0 15,12 4 0-15,4 0 0 16,7 2 0-16,3 12 0 16,6 8 0-1,4 4 0-15,6 6 0 0,10 9 0 16,7 10 0 0,12 0 0-16,-47-49 0 15,100 84 0-15,3-12 0 16,-6-15 0-16,7-13 0 15</inkml:trace>
  <inkml:trace contextRef="#ctx0" brushRef="#br0" timeOffset="-142079.72">10802 17702 2048 0,'0'0'0'0,"0"0"0"16,-32 57 0-16,14-23 0 15,-3 46 0-15,4 5 0 16,-8 3 0-16,1-1 0 15,2 2 0-15,-2-6 0 16,24-83 0-16,-25 83 0 16,-5 24 0-16,17-52 0 15,1 15 0-15,7-34 0 16,8 6 0 0,-1-23 0-16,-1-11 0 15,17-27 0-15,-8 8 0 16,-6 6 0-16</inkml:trace>
  <inkml:trace contextRef="#ctx0" brushRef="#br0" timeOffset="-141729.77">11099 17977 2048 0,'0'0'0'16,"0"0"0"-16,0 0 0 15,0 0 0-15,-47 4 0 16,8 8 0-16,3 5 0 16,-3 10 0-16,-3 6 0 15,-1-1 0-15,-2 5 0 16,3-8 0-16,3-4 0 16,1-5 0-16,10-2 0 15,2-7 0-15,9-1 0 16,0-3 0-1,7-2 0-15,6-1 0 16,-2 2 0-16,3 7 0 16,5 5 0-16,4 3 0 15,7-4 0-15,4 6 0 16,4-3 0-16,7-5 0 16,7-1 0-16,11-6 0 15,7-8 0-15</inkml:trace>
  <inkml:trace contextRef="#ctx0" brushRef="#br0" timeOffset="-141495.8">11271 18386 2048 0,'0'0'0'0,"0"0"0"16,-21 53 0-16,5-6 0 15,12-14 0-15,5-6 0 16,4 4 0-16,1-4 0 16,2-10 0-16,-1-4 0 15,-2-2 0-15,5-9 0 16,0-10 0-16,-1-5 0 16</inkml:trace>
  <inkml:trace contextRef="#ctx0" brushRef="#br0" timeOffset="-141312.87">11354 18076 2048 0,'0'0'0'0,"0"0"0"0,0 0 0 15,0 0 0 1,0 0 0-16,0 0 0 15,0 0 0-15,-6 53 0 16,10-19 0-16</inkml:trace>
  <inkml:trace contextRef="#ctx0" brushRef="#br0" timeOffset="-141083.39">11814 18339 2048 0,'0'0'0'15,"0"0"0"-15,0 0 0 16,0 0 0-16,0 0 0 15</inkml:trace>
  <inkml:trace contextRef="#ctx0" brushRef="#br0" timeOffset="-140918.93">12027 18292 2048 0,'0'0'0'15,"0"0"0"-15,0 0 0 16,1 47 0-16,-1-66 0 16,-1 3 0-16</inkml:trace>
  <inkml:trace contextRef="#ctx0" brushRef="#br0" timeOffset="-140770.45">12256 18305 2048 0,'0'0'0'0,"0"0"0"15,0 0 0-15,-7 49 0 16</inkml:trace>
  <inkml:trace contextRef="#ctx0" brushRef="#br0" timeOffset="-140598.95">12447 18326 2048 0,'0'0'0'16,"0"0"0"-16,-15 55 0 15,21-21 0-15,17-26 0 16</inkml:trace>
  <inkml:trace contextRef="#ctx0" brushRef="#br0" timeOffset="-140228.06">13020 17874 2048 0,'0'0'0'15,"-31"38"0"-15,4 15 0 16,6 11 0-16,5 5 0 15,2 5 0-15,7 2 0 16,0 3 0-16,-2-1 0 16,3-4 0-16,1-3 0 15,6-13 0-15,4-6 0 16,7-24 0-16,0-17 0 16,4-15 0-16,4-14 0 15,4-22 0-15</inkml:trace>
  <inkml:trace contextRef="#ctx0" brushRef="#br0" timeOffset="-139877.49">13296 18201 2048 0,'0'0'0'15,"0"0"0"-15,0 0 0 16,-52 12 0-16,11 2 0 15,6-2 0-15,8 4 0 16,-6 2 0 0,1 1 0-16,-3 4 0 0,3-5 0 15,7-3 0 1,0-4 0-16,3 2 0 16,0-2 0-16,8-2 0 15,4-3 0-15,2 4 0 16,6 5 0-16,3 7 0 15,1-3 0-15,5 1 0 16,3 0 0-16,5-1 0 16,8 0 0-16,1-3 0 15,5-5 0-15,8-8 0 16,4-5 0 0</inkml:trace>
  <inkml:trace contextRef="#ctx0" brushRef="#br0" timeOffset="-139425.54">13352 18362 2048 0,'0'0'0'16,"0"0"0"-16,0 0 0 15,0 0 0-15,0 0 0 16,0 0 0-1,-17 57 0-15,5 4 0 16,0-8 0-16,9 1 0 16,-1-7 0-16,2-4 0 15,1-15 0-15,0-5 0 16,1-9 0-16,2-8 0 16,0-4 0-16,2-7 0 15,-2-7 0-15,6-7 0 16,-1-15 0-16,-2 2 0 15,1-4 0-15,0-2 0 16,1-3 0-16,2 7 0 16,-1 4 0-1,2 3 0-15,-1 8 0 16,2 7 0-16,-2 2 0 16,1 7 0-16,3 0 0 15,6 5 0-15,-2-1 0 16,-1 2 0-16,4 5 0 15,3-2 0-15,0-2 0 16,0 3 0-16,-2-3 0 16</inkml:trace>
  <inkml:trace contextRef="#ctx0" brushRef="#br0" timeOffset="-139260.08">13611 18511 2048 0,'0'0'0'16,"0"0"0"-16,0 0 0 16,0 0 0-16,0 0 0 15,0 0 0-15,0 0 0 16,47 8 0-16</inkml:trace>
  <inkml:trace contextRef="#ctx0" brushRef="#br0" timeOffset="-139210.12">13779 18489 2048 0,'0'0'0'0,"41"-28"0"15</inkml:trace>
  <inkml:trace contextRef="#ctx0" brushRef="#br0" timeOffset="-139043.62">13943 18323 2048 0,'0'0'0'0,"0"0"0"15,0 0 0-15,0 0 0 16,-23 44 0-16,2 11 0 15,10-3 0-15,2 7 0 16,7 6 0 0,5-8 0-16</inkml:trace>
  <inkml:trace contextRef="#ctx0" brushRef="#br0" timeOffset="-138609.74">15540 17717 2048 0,'0'0'0'0,"-42"39"0"16,12 11 0-16,10 8 0 15,20-58 0-15,-27 119 0 16,2-9 0-16,6-4 0 16,6-1 0-16,3-10 0 15,2-8 0-15,8-17 0 16,2-29 0-16,1-29 0 16,8-22 0-16,11-39 0 15</inkml:trace>
  <inkml:trace contextRef="#ctx0" brushRef="#br0" timeOffset="-138275.72">15799 18006 2048 0,'0'0'0'0,"0"0"0"15,-49-4 0-15,7 3 0 16,10 8 0-16,1 2 0 15,-4 11 0-15,-5-1 0 16,-1 4 0-16,-1 0 0 16,3-1 0-1,3-7 0-15,36-15 0 16,-38 19 0-16,15-5 0 16,12-5 0-16,6 8 0 15,7 5 0-15,3 4 0 16,4-1 0-16,4 2 0 15,2-1 0-15,7 4 0 16,5-1 0 0,7-11 0-16,11-11 0 0,6-10 0 15</inkml:trace>
  <inkml:trace contextRef="#ctx0" brushRef="#br0" timeOffset="-137842.33">15936 18177 2048 0,'0'0'0'0,"-38"31"0"16,7 12 0-16,14 4 0 16,6 2 0-16,3 1 0 15,5-3 0-15,3-1 0 16,0-46 0-1,1 46 0-15,-1-15 0 16,0-15 0-16,0-11 0 16,0-2 0-16,1-3 0 15,1-10 0-15,-2-13 0 16,0 23 0-16,6-52 0 16,-1 5 0-16,-5 47 0 15,11-70 0-15,0 12 0 16,-2 13 0-16,2 13 0 15,-4 11 0-15,2 3 0 16,-2 4 0-16,6 5 0 16,0 2 0-1,4 3 0-15,5 3 0 16,2-2 0-16,2 3 0 16,-26 0 0-16,46 2 0 15,-5-4 0-15,-11 4 0 16</inkml:trace>
  <inkml:trace contextRef="#ctx0" brushRef="#br0" timeOffset="-137591.33">16081 18312 2048 0,'0'0'0'16,"0"0"0"-16,0 0 0 15,0 0 0-15,0 0 0 16,0 0 0-16,55 2 0 16,-6-2 0-16,-12-2 0 15,-6 1 0-15,-4 0 0 16,-2-3 0-16,0-3 0 16,-3 0 0-1,-22 7 0-15,30-18 0 0,-14-4 0 16</inkml:trace>
  <inkml:trace contextRef="#ctx0" brushRef="#br0" timeOffset="-137407.35">16332 18137 2048 0,'0'0'0'16,"0"0"0"-16,0 0 0 15,0 0 0-15,-39 49 0 16,11-4 0-16,14 0 0 15,6-4 0-15,2 4 0 16,3-2 0-16,2-8 0 16,6-6 0-1,6-17 0-15</inkml:trace>
  <inkml:trace contextRef="#ctx0" brushRef="#br0" timeOffset="-137207.91">16518 18087 2048 0,'0'0'0'0,"0"0"0"0,-29 42 0 16,8 5 0-1,6 6 0-15,5 1 0 16,3 0 0-16,3 0 0 15</inkml:trace>
  <inkml:trace contextRef="#ctx0" brushRef="#br0" timeOffset="-136987.97">16772 18252 2048 0,'0'0'0'16,"0"0"0"-16,0 0 0 16,0 0 0-16,0 0 0 15</inkml:trace>
  <inkml:trace contextRef="#ctx0" brushRef="#br0" timeOffset="-136805.98">17019 18039 2048 0,'0'0'0'16,"0"0"0"-16,0 0 0 15,0 0 0-15,0 0 0 16,0 0 0-16</inkml:trace>
  <inkml:trace contextRef="#ctx0" brushRef="#br0" timeOffset="-136667.45">17173 18024 2048 0,'0'0'0'0,"0"0"0"16,0 0 0-16,0 0 0 16,0 0 0-16</inkml:trace>
  <inkml:trace contextRef="#ctx0" brushRef="#br0" timeOffset="-136323.42">17653 17429 2048 0,'0'0'0'0,"0"0"0"16,0 0 0-16,-13 50 0 0,6 4 0 15,-5 7 0 1,3 4 0-16,-6 10 0 16,15-75 0-16,-21 121 0 15,-1-16 0-15,8-17 0 16,-1-10 0-16,11-15 0 16,6-9 0-16,3-21 0 15,2-19 0-15,5-19 0 16,1-26 0-16,-13 31 0 15</inkml:trace>
  <inkml:trace contextRef="#ctx0" brushRef="#br0" timeOffset="-135988.98">17927 17673 2048 0,'0'0'0'0,"0"0"0"15,0 0 0-15,0 0 0 16,0 0 0-16,-63 17 0 16,4 10 0-16,13 6 0 15,3 0 0-15,5-8 0 16,7-2 0 0,3-5 0-16,28-18 0 15,-28 18 0-15,12-1 0 16,6 4 0-16,11 0 0 15,4 2 0-15,0 0 0 16,4-2 0-16,4 3 0 16,4-12 0-16,1 11 0 15,-18-23 0-15,35 31 0 16,1-10 0-16,-4-9 0 16,5-11 0-16</inkml:trace>
  <inkml:trace contextRef="#ctx0" brushRef="#br0" timeOffset="-135504.1">18053 17951 2048 0,'0'0'0'0,"0"0"0"16,0 0 0-16,0 0 0 15,-9 47 0-15,-1-2 0 16,5-3 0-16,0-7 0 16,-2 0 0-16,-1 2 0 15,2-4 0-15,1-12 0 16,3 3 0 0,1-11 0-16,1-9 0 15,0-2 0-15,-1-2 0 16,1 0 0-16,0 0 0 15,1-14 0-15,2-7 0 16,-1-9 0-16,3-4 0 16,-1-4 0-16,3-1 0 15,0 2 0-15,1 0 0 16,-1 7 0-16,0 2 0 16,0 9 0-16,2 4 0 15,2 1 0 1,-1 4 0-16,3 1 0 15,3 7 0-15,0 2 0 16,2 2 0-16,1 4 0 16,-1 4 0-16,-2-4 0 15,2-2 0-15,2 7 0 16,1 3 0-16,-1 2 0 16</inkml:trace>
  <inkml:trace contextRef="#ctx0" brushRef="#br0" timeOffset="-132969.99">17947 18037 2048 0,'0'0'0'0,"0"0"0"15,0 0 0 1,0 0 0-16,0 0 0 16,0 0 0-16,0 0 0 15,0 0 0-15,0 0 0 16,0 0 0-16,0 0 0 16,18-50 0-16,-18 50 0 15,19-58 0-15,-10 28 0 16,13-13 0-16,-10 22 0 15,15-18 0-15,-12 18 0 16,10-14 0-16,-12 16 0 16,-8 12 0-16,18-14 0 15,-9 9 0 1,-9 8 0-16,-3 3 0 16,-1 0 0-16,-1 1 0 15,0 0 0-15,0 0 0 16,0 0 0-16,-4 19 0 15,2-7 0-15,-3 12 0 16,3-11 0-16,-4 17 0 16,4-16 0-16,-5 23 0 15,3-16 0-15,2-12 0 16,-3 29 0-16,3-16 0 16,-5 15 0-16,3-19 0 15,-2 23 0-15,2-18 0 16,-5 23 0-1,5-21 0-15,-6 25 0 16,5-23 0-16,-8 21 0 16,6-22 0-16,-7 18 0 15,5-19 0-15,-5 23 0 16,6-22 0-16,-9 12 0 16,8-18 0-16,-5 20 0 15,7-19 0-15,-11 16 0 16,18-37 0-16,-22 42 0 15,10-21 0-15,8-14 0 16,-23 17 0 0,12-11 0-16,10-9 0 15,-22 5 0-15,9-3 0 16,12-5 0-16,-23-13 0 16,11 3 0-16,-1-40 0 15,10 19 0-15</inkml:trace>
  <inkml:trace contextRef="#ctx0" brushRef="#br0" timeOffset="-132745.96">18298 17223 2048 0,'0'0'0'16,"0"0"0"-16,0 0 0 15,0 0 0-15,0 0 0 16,0 0 0-16,27 72 0 16,-9-30 0-1</inkml:trace>
  <inkml:trace contextRef="#ctx0" brushRef="#br0" timeOffset="-129515.21">10823 18819 2048 0,'0'0'0'0,"0"0"0"16,0 0 0-16,0 0 0 15,0 0 0-15,0 0 0 16,0 0 0-16,-51 8 0 16,21-2 0-1,17-4 0-15,9-1 0 16,-23 10 0-16,12-4 0 15,9-5 0-15,-17 28 0 16,8-14 0-16,-4 26 0 16,8-19 0-16,-3 12 0 15,6-14 0-15,1 5 0 16,3-26 0-16,2 0 0 16,5 0 0-16,0 0 0 15,-3 0 0-15,1 0 0 16,-1 0 0-1,28 0 0-15,-11 0 0 16,11 0 0-16,-15 0 0 16,11 0 0-16,-10-5 0 15,8-25 0-15,-10 14 0 16,8-28 0-16,-8 18 0 16,9-19 0-16,-9 20 0 15,5-25 0-15,-6 23 0 16,5-10 0-1,-7 16 0-15,1-12 0 0,-5 16 0 16,-3 9 0 0,-1 5 0-16,-1 3 0 15,2-29 0-15,-1 12 0 16,-1 9 0-16,0 6 0 16,0 1 0-16,0 1 0 15,0 0 0-15,0 0 0 16,0 0 0-16,-13 9 0 15,5-2 0-15,0 26 0 16,5-15 0-16,-6 19 0 16,4-16 0-16,4 26 0 15,0-20 0-15,0 14 0 16,1-19 0 0,4 14 0-16,-1-16 0 15,5 16 0-15,-5-18 0 16,-1-11 0-16,-2-4 0 15,0-3 0-15,21 30 0 16,-10-14 0-16,-6-9 0 16,-2-5 0-16,17-6 0 15,-7 1 0-15,2-13 0 16</inkml:trace>
  <inkml:trace contextRef="#ctx0" brushRef="#br0" timeOffset="-128819.85">11101 18841 2048 0,'0'0'0'0,"0"0"0"15,0 0 0-15,0 0 0 16,0 0 0-16,0 0 0 16,0 0 0-16,0 0 0 15,0 0 0-15,0 0 0 16,0 0 0-16,-10 5 0 15,5-2 0 1,3-2 0-16,1 0 0 16,1-1 0-16,0 0 0 15,0 0 0-15,0 0 0 16,0 0 0-16,0 0 0 16,0 0 0-16,0 0 0 15,0 0 0-15,0 0 0 16,0 0 0-16,0 0 0 15,0 0 0-15,0 0 0 16,0 0 0-16,0 0 0 16,0 0 0-1,0 0 0-15,0 0 0 0,0 0 0 16,0 5 0 0,0 0 0-16,0-4 0 15,0-1 0-15,0 0 0 16,0 0 0-16,3 30 0 15,-1-11 0-15,-1-13 0 16,-3 28 0-16,1-15 0 16,0-12 0-16,1-5 0 15,4 25 0-15,0-10 0 16,-3-10 0-16,-1-6 0 16,0-1 0-16,0 0 0 15,0 0 0 1,0 0 0-16,0 0 0 15,15 0 0-15,-7 0 0 16</inkml:trace>
  <inkml:trace contextRef="#ctx0" brushRef="#br0" timeOffset="-128604.92">11111 18744 2048 0,'0'0'0'16,"0"0"0"-16,0 0 0 15,0 0 0-15,0 0 0 16,0 0 0-16,0 0 0 16,0 0 0-16,0 0 0 15,0 0 0-15</inkml:trace>
  <inkml:trace contextRef="#ctx0" brushRef="#br0" timeOffset="-128342.53">11296 18842 2048 0,'0'0'0'16,"0"0"0"-16,0 0 0 16,0 0 0-16,0 0 0 15,0 0 0-15,0 0 0 16,0 0 0-16,0 0 0 16,0 0 0-1,45 0 0-15,-9-6 0 16,-14-3 0-16</inkml:trace>
  <inkml:trace contextRef="#ctx0" brushRef="#br0" timeOffset="-128098.11">11469 18686 2048 0,'0'0'0'0,"-25"43"0"16,5 2 0-16,12-4 0 16,6 2 0-16,6 1 0 15,0 3 0-15,2-12 0 16,2-2 0-16,3-6 0 16,-4-22 0-16,-3-5 0 15,4 0 0-15</inkml:trace>
  <inkml:trace contextRef="#ctx0" brushRef="#br0" timeOffset="-126989.41">13333 18880 2048 0,'0'0'0'0,"0"0"0"16,0 0 0-16,0 0 0 16,0 0 0-16,0 0 0 15,-45-22 0-15,13 3 0 16,7 7 0-16,5-1 0 16,3 3 0-16,0-2 0 15,-2 5 0-15,0 5 0 16,2-2 0-16,0-5 0 15,2 4 0 1,3 10 0-16,-1 1 0 16,0 1 0-16,2 11 0 15,1 8 0-15,2 5 0 16,1 0 0-16,4 4 0 16,1 3 0-16,6-2 0 15,4-11 0-15,2 1 0 16,4-26 0-16,3 0 0 15,4 0 0-15,0 0 0 16,2-5 0-16,0-8 0 16,-2-10 0-16,2-9 0 15,0 1 0-15,-3-2 0 16,0-1 0-16,-4 7 0 16,1-1 0-1,-4 3 0-15,-4 4 0 16,-4 6 0-16,0 2 0 15,-3-2 0-15,0 8 0 16,-3-3 0-16,0-1 0 16,-3 6 0-16,0 2 0 15,0-1 0-15,-1-4 0 16,1 2 0-16,2 4 0 16,-1 2 0-16,0-1 0 15,2 1 0 1,1 0 0-16,0 0 0 15,1 6 0-15,0 1 0 16,0 1 0-16,3 6 0 16,-2 11 0-16,-2 8 0 15,3 2 0-15,-1 1 0 16,1-2 0-16,1-3 0 16,2 7 0-16,-3-7 0 15,2 2 0-15,2 1 0 16,0-27 0-16,2-7 0 15,1 0 0-15,2 0 0 16,-2 0 0-16,-4 0 0 16,0 0 0-1,-1 0 0-15,0 0 0 16,0 0 0-16,-2 0 0 16,0 0 0-16,-2 0 0 15</inkml:trace>
  <inkml:trace contextRef="#ctx0" brushRef="#br0" timeOffset="-126278.11">13545 18806 2048 0,'0'0'0'15,"0"0"0"-15,0 0 0 16,0 0 0-16,-15 46 0 16,7-20 0-16,6 15 0 15,2-18 0-15,-1 21 0 16,1-22 0-1,2 19 0-15,-1-41 0 16,2 0 0-16,-1 0 0 16,-2 0 0-16,0 0 0 15,1 0 0-15,-1 0 0 16,0 0 0-16,0 0 0 16,10 0 0-16,-4 0 0 15,0 0 0-15,-3 0 0 16,1-21 0-16,-2 1 0 15,-1-14 0-15,-1 16 0 16,1-14 0 0,0 14 0-16,-1 13 0 15,0 2 0-15,0 3 0 16,0 0 0-16,2-25 0 16,-1 10 0-16,1 8 0 15,-2 5 0-15,0 2 0 16,22-11 0-16,-8 4 0 15,-9 5 0 1,-3 0 0-16,24-11 0 0,-11 4 0 16,-9 6 0-16</inkml:trace>
  <inkml:trace contextRef="#ctx0" brushRef="#br0" timeOffset="-125777.83">13703 18822 2048 0,'0'0'0'16,"0"0"0"-16,0 0 0 16,0 0 0-16,0 0 0 15,0 0 0-15,0 0 0 16,0 0 0-16,0 0 0 16,0 0 0-16,0 0 0 15,37 23 0-15,-14-10 0 16,-14-4 0-16,-4-5 0 15,-1-2 0 1,-1 2 0-16,-1-1 0 0,1 3 0 16,-2-3 0-1,1-1 0-15,-1 1 0 16,-1 0 0-16,0-2 0 16,0-1 0-16,0 0 0 15,0 0 0-15,0 0 0 16,0 0 0-16,0 0 0 15,0 0 0-15,0 0 0 16,0 0 0-16,1-4 0 16,0-7 0-16,1 5 0 15</inkml:trace>
  <inkml:trace contextRef="#ctx0" brushRef="#br0" timeOffset="-124567.79">13803 18800 2048 0,'0'0'0'16,"0"0"0"-16,0 0 0 15,0 0 0-15,0 0 0 16,0 0 0-16,0 0 0 15,0 0 0-15,0 0 0 16,0 0 0 0,0 0 0-16,2 23 0 15,0-11 0-15,-2-5 0 16,0-7 0-16,0 2 0 16,0-2 0-16,0 0 0 15,0 0 0-15,0 0 0 16,0 0 0-16,0 0 0 15,0 0 0-15,0 0 0 16,0 0 0-16,0 0 0 16,0 0 0-16,0 0 0 15,0 0 0-15,0 0 0 16,0 0 0 0,0 0 0-16,0 0 0 15,0 0 0-15,0 0 0 16,18 0 0-16,-9 0 0 15,-5 1 0-15,-3-1 0 16,0 0 0-16,-1 0 0 16,0 0 0-16,0 0 0 15,0 0 0-15,0 0 0 16,18 10 0-16,-7-3 0 16,-7-5 0-16,-2 0 0 15,-2-2 0 1,1 0 0-16,-1 0 0 0,0 0 0 15,0 0 0 1</inkml:trace>
  <inkml:trace contextRef="#ctx0" brushRef="#br0" timeOffset="-123876.53">13810 18855 2048 0,'0'0'0'0,"0"0"0"15,0 0 0-15,0 0 0 16,0 0 0-16,0 0 0 16,0 0 0-16,0 0 0 15,0 0 0-15,0 0 0 16,0 0 0-16,5 18 0 16,-1-6 0-16,3-5 0 15,-1-2 0-15,1-4 0 16,1-1 0-16,1 3 0 15,1-2 0 1,-1-1 0-16,1 0 0 16,0 1 0-16,1-2 0 15,-2 1 0-15,0-4 0 16,-1-9 0-16,0 3 0 16</inkml:trace>
  <inkml:trace contextRef="#ctx0" brushRef="#br0" timeOffset="-123609.53">13979 18762 2048 0,'0'0'0'0,"0"0"0"15,0 0 0-15,0 0 0 16,0 0 0-16,0 0 0 15,0 0 0-15,0 0 0 16,-11 55 0-16,2 1 0 16,4-6 0-16,6 4 0 15,0-1 0-15,3-34 0 16,6-19 0-16,-5 0 0 16,-10 0 0-16</inkml:trace>
  <inkml:trace contextRef="#ctx0" brushRef="#br0" timeOffset="-121289.95">15491 18892 2048 0,'0'0'0'0,"0"0"0"16,0 0 0-16,0 0 0 15,0 0 0 1,0 0 0-16,0 0 0 16,0 0 0-16,0 0 0 15,0 0 0-15,0 0 0 16,-27 6 0-16,12-2 0 15,7-4 0-15,6 1 0 16,2-1 0-16,0 0 0 16,-11-29 0-16,5 11 0 15,3 11 0-15,2 5 0 16,1 1 0-16,0 1 0 16,0 0 0-1,-24-1 0-15,10 0 0 16,9 1 0-16,-10 20 0 15,5-7 0-15,-2 16 0 16,7-13 0-16,2 28 0 16,2-21 0-16,5 23 0 15,-2-32 0-15,9-14 0 16,-3 0 0-16,-6 0 0 16,24 0 0-16,-10 0 0 15,12 0 0-15,-14 0 0 16,16-41 0-1,-13 10 0-15,12-38 0 16,-13 32 0-16,8-8 0 16,-11 21 0-16,-1-26 0 15,-5 22 0-15,0-7 0 16,-4 16 0-16,-3-12 0 16,-1 15 0-16,1 9 0 15,0 4 0-15,0 3 0 16,0 0 0-16,0 0 0 15,-11-2 0-15,4 0 0 16,-8 34 0 0,7-13 0-16,-12 47 0 15,10-28 0-15,-7 47 0 16,7-37 0-16,5 30 0 16,3-36 0-16,12-10 0 15,-3-32 0-15,18 0 0 16,-8 0 0-16,18 0 0 15,-14 0 0-15,14 0 0 16,-16 0 0-16,10-25 0 16</inkml:trace>
  <inkml:trace contextRef="#ctx0" brushRef="#br0" timeOffset="-121106.96">15934 18892 2048 0,'0'0'0'16,"0"0"0"-16,0 0 0 16,24 39 0-16,-9-14 0 15,20-41 0-15,-17 3 0 16,-18 13 0-16,27-40 0 16,-13 15 0-1</inkml:trace>
  <inkml:trace contextRef="#ctx0" brushRef="#br0" timeOffset="-120990.48">16303 18815 2048 0,'0'0'0'15,"0"0"0"-15,36 34 0 16,-1-17 0-16,2-17 0 16,-1-24 0-16</inkml:trace>
  <inkml:trace contextRef="#ctx0" brushRef="#br0" timeOffset="-120822.99">16922 18773 2048 0,'0'0'0'0,"0"0"0"16,53 23 0-16,0-23 0 15</inkml:trace>
  <inkml:trace contextRef="#ctx0" brushRef="#br0" timeOffset="-99310.39">14007 15949 2048 0,'0'0'0'0,"0"0"0"16,0 0 0-16,-38-32 0 15,13 13 0-15,15 12 0 16,-15-5 0 0,10 6 0-16,10 2 0 15,2 3 0-15,2 1 0 16,-28-9 0-16,11 4 0 15,-9-3 0-15,14 2 0 16</inkml:trace>
  <inkml:trace contextRef="#ctx0" brushRef="#br0" timeOffset="-97742.48">14392 17077 2048 0,'0'0'0'16,"-16"-73"0"-16,5 28 0 15,1-27 0-15,5 33 0 16,-6-35 0-1,4 35 0-15,-14-42 0 16,-1-3 0-16,-11 6 0 16,-6-2 0-16,18 41 0 15,-14-35 0-15,16 35 0 16,-9-17 0-16,28 56 0 16</inkml:trace>
  <inkml:trace contextRef="#ctx0" brushRef="#br0" timeOffset="-86021.3">15675 14522 2048 0,'0'0'0'16,"0"0"0"-16,0 0 0 15,0 0 0 1</inkml:trace>
  <inkml:trace contextRef="#ctx0" brushRef="#br0" timeOffset="-64364.69">14280 16311 2048 0</inkml:trace>
  <inkml:trace contextRef="#ctx0" brushRef="#br0" timeOffset="-55173.93">14615 16489 2048 0,'-21'-75'0'16,"-18"-26"0"-16,-11 9 0 16</inkml:trace>
  <inkml:trace contextRef="#ctx0" brushRef="#br0" timeOffset="-48979.66">15345 14682 2048 0,'0'0'0'16,"0"0"0"-16,0 0 0 16,0 0 0-16,0 0 0 15,0 0 0 1,0 0 0-16,0 0 0 15,0 0 0-15,0 0 0 16,0 0 0 0,0 0 0-16,9 64 0 15,-6-24 0 1,-1-25 0-16,-2-10 0 16,0-3 0-16,1-2 0 15,-1 0 0 1,0 0 0-16,0 0 0 15,6 11 0 1,-1-4 0-16,-4-4 0 16,0-2 0-1,-1-1 0-15,0 0 0 16,0 0 0-16,0 0 0 16,0 0 0-1</inkml:trace>
  <inkml:trace contextRef="#ctx0" brushRef="#br0" timeOffset="-48177.9">15517 14750 2048 0,'0'0'0'0,"0"0"0"16,0 0 0-16,0 0 0 15,0 0 0-15,0 0 0 16,0 0 0 0,0 0 0-16,0 0 0 15,0 0 0 1,24 45 0-16,-11-19 0 15,-8-14 0-15,-3-9 0 16</inkml:trace>
  <inkml:trace contextRef="#ctx0" brushRef="#br0" timeOffset="-38415.13">12863 15979 2048 0,'0'0'0'0,"-49"-2"0"16,19-1 0 0,-9 9 0-16,17-3 0 15,-18 16 0-15,17-6 0 16,-17 15 0-16,17-10 0 16,-11 17 0-1,15-15 0-15,-11 24 0 16,15-19 0-16,-12 20 0 15,13-20 0-15,0 16 0 16,8-19 0-16,2 24 0 16,2-21 0-1,9 15 0-15,-3-18 0 16,9 7 0-16,-5-13 0 16,25 11 0-16,-16-13 0 15,15 5 0-15,-13-8 0 16,18 2 0-16,-15-6 0 15,17-6 0 1,-17-1 0-16,12-4 0 16,-15 1 0-16,19-16 0 15,-16 6 0-15,13-5 0 16,-17 9 0-16,8-16 0 16,-13 11 0-16,13-18 0 15,-11 14 0-15,5-19 0 16,-11 17 0-16,5-16 0 15,-5 15 0-15,2-25 0 16,-4 21 0 0,1-22 0-16,-2 23 0 15,-12-14 0-15,2 18 0 16,-6-13 0-16,4 14 0 16,-11-9 0-16,7 13 0 15,6 10 0-15,-26-12 0 16,12 7 0-1,-25 15 0-15,19-3 0 16,-25 29 0-16,-4 12 0 16</inkml:trace>
  <inkml:trace contextRef="#ctx0" brushRef="#br0" timeOffset="-36356.81">12683 16481 2048 0,'0'0'0'15,"0"0"0"-15,0 0 0 16,0 0 0-16,0 0 0 15,0 0 0-15,0 0 0 16,0 0 0-16,0 0 0 16,0 0 0-16,0 0 0 15,34 28 0-15,-13-11 0 16,-12-10 0-16,-6-4 0 16,-3-3 0-16,1 0 0 15,-1 0 0-15,0 0 0 16,0 0 0-1,0 0 0-15,0 0 0 16,0 0 0-16,7 12 0 16,-3-5 0-16,-3-4 0 15,0-3 0-15,-1 0 0 16,0 1 0-16,0-1 0 16,0 0 0-16,0 0 0 15,0 0 0-15,0 0 0 16,9-4 0-16,-4 3 0 15,-3 1 0-15,-2-2 0 16,0 2 0 0,0 0 0-16,1 0 0 15,-1 0 0-15,-12-12 0 16,4 6 0-16,5 3 0 16,2 2 0-16</inkml:trace>
  <inkml:trace contextRef="#ctx0" brushRef="#br0" timeOffset="-4743.34">9468 15842 2048 0,'0'0'0'16,"0"0"0"-16,0 0 0 15,0 0 0-15,0 0 0 16,0 0 0-16,0 0 0 16,0 0 0-16,0 0 0 15,0 0 0-15,0 0 0 16,-12 10 0-16,5-3 0 15,4-4 0 1,-5 19 0-16,5-10 0 0,2-6 0 16,-2 22 0-1,2-12 0-15,-4 19 0 16,3-15 0-16,-1 19 0 16,1-18 0-16,3 16 0 15,-1-17 0-15,1-13 0 16,8 33 0-16,-3-17 0 15,-4-13 0-15,-1-7 0 16,28 14 0-16,-11-9 0 16,11-8 0-16,-14 0 0 15,9-18 0 1,-10 7 0-16,18-24 0 16,-16 16 0-16,16-19 0 15,-16 14 0-15,19-14 0 16,-17 18 0-16,-1-16 0 15,-9 19 0-15,-5 10 0 16,-2 5 0-16,11-28 0 16,-4 14 0-16,-6 10 0 15,-1 3 0-15,-1 3 0 16,0 0 0-16,0 0 0 16,0 0 0-16,12 12 0 15,-6-4 0 1,-1 17 0-16,-3-11 0 15,8 18 0-15,-3-17 0 16,2 27 0-16,-3-19 0 16,0 14 0-16,-3-17 0 15,10 14 0-15,-6-15 0 16,-5-11 0-16,16 18 0 16,-8-10 0-16,-6-10 0 15,-2-6 0 1,-2 3 0-16,27 12 0 15,-11-7 0-15,-10-4 0 16,-4-3 0 0,0-1 0-16,-2 2 0 15,0-2 0-15,0 0 0 16,0 0 0-16,0 0 0 16,1-14 0-1,1 8 0-15,-2 2 0 16,0 4 0-16,0 0 0 15,-5-21 0-15,2 10 0 16,2 6 0 0,1 3 0-16,-12-28 0 15,6 14 0-15,-11-14 0 16</inkml:trace>
  <inkml:trace contextRef="#ctx0" brushRef="#br0" timeOffset="-3208.31">9586 15908 2048 0,'0'0'0'0,"0"0"0"15,0 0 0-15,0 0 0 16,0 0 0-16,0 0 0 16,0 0 0-16,0 0 0 15,0 0 0 1,0 0 0-16,0 0 0 15,36 12 0-15,-13-5 0 16,-15-5 0-16,-4-1 0 16,-3-1 0-16,-1 0 0 15,0 0 0-15,0 0 0 16,19-4 0-16,-7 1 0 16,-7 2 0-16,-9-15 0 15</inkml:trace>
  <inkml:trace contextRef="#ctx0" brushRef="#br0" timeOffset="-1539.64">9599 15987 2048 0,'0'0'0'0,"0"0"0"16,0 0 0-1,46 4 0-15,1-2 0 16,-7 3 0-16,-5-4 0 16,2 2 0-16,3-3 0 15,-7 0 0-15,-4 3 0 16,-29-3 0-16,39 1 0 15,-11-2 0-15,-10 1 0 16,-7 0 0 0,-7 0 0-16,-4 0 0 15,-2-3 0-15,-12 3 0 16,-5-4 0-16,-7 4 0 16,-10-1 0-16,36 1 0 15,-78-7 0-15,9 5 0 16,8 1 0-16,9-5 0 15,5-1 0-15,0 1 0 16,11-4 0-16,3-2 0 16,9 3 0-1,3-1 0-15,4 4 0 16,8 2 0-16,6 3 0 16,9 2 0-16,4 6 0 15,9 0 0-15,5-1 0 16,12-1 0-16,4-2 0 15,0-2 0-15,3-1 0 16,3 0 0-16,2 0 0 16,-5 0 0-16,-3 2 0 15,-2 1 0-15,-11 0 0 16,-6 1 0 0,-6-3 0-16,-9 1 0 15,-4-2 0-15,-6 0 0 16,-17 1 0-16,21-1 0 15,-62 15 0-15,-2-2 0 16,-8 2 0-16,7-1 0 16,1 7 0-1,3 0 0-15,8 2 0 16,11-1 0-16,15 3 0 16,10-6 0-16,12-7 0 15,11 5 0-15,11-6 0 16,5-4 0-16,14-2 0 15,5-14 0-15,9-3 0 16,4-2 0-16,5-1 0 16,8 0 0-16,-5-1 0 15,-2 1 0-15,-1 1 0 16,-2 3 0 0,-6 9 0-16,-15-6 0 15,-9 5 0-15,-7 3 0 16,-10 0 0-16,-11 1 0 15,-15-1 0-15,-8-1 0 16,-16 4 0-16,-8 5 0 16,48-8 0-16,-87 11 0 15,10 5 0-15,21-3 0 16,17-3 0-16,5-2 0 16,14 1 0-1,15-5 0-15,8 2 0 16,7 5 0-16,8-4 0 15,11-4 0-15,5-6 0 16,13-7 0-16,-1 1 0 16,0 0 0-16,-4 6 0 15,-2-5 0-15,-4 3 0 16,-7 2 0-16,-7 3 0 16,-6-4 0-1,-9 0 0-15,-4 2 0 16,-7-1 0-16,-7-6 0 15,-6-2 0-15,-17 3 0 16,-5 2 0-16,-7 5 0 16,46 1 0-16,-84 1 0 15,18 0 0-15,15 2 0 16,14-1 0-16,14-2 0 16,3 10 0-16,8-4 0 15,10-2 0-15,3 7 0 16,6-1 0-16,7 7 0 15,6 1 0 1,8-5 0-16,0-5 0 16,2 1 0-16,1-3 0 15,1-3 0-15,0-2 0 16,-4 1 0-16,-3-6 0 16,-5-4 0-16,-6-3 0 15,-9-5 0 1,-12-13 0-16,-14-2 0 15,21 31 0-15,-61-40 0 16,2 15 0-16,2 12 0 16,3 3 0-16,6 6 0 15,0 10 0-15,0 2 0 16,12 2 0-16,-1-11 0 16,4 1 0-16,7-3 0 15,12 0 0-15,10 4 0 16,6 10 0-16,8-1 0 15,17 3 0 1,-1 1 0-16,13-12 0 16,16-3 0-16,-2-5 0 15,1 5 0-15,-7-3 0 16,1 4 0-16,-5 4 0 16,-2-4 0-16,-7 2 0 15,-5 2 0-15,-7-4 0 16,-22 0 0-16,18-11 0 15,-15-14 0 1,-3 25 0-16</inkml:trace>
  <inkml:trace contextRef="#ctx0" brushRef="#br0" timeOffset="-1256.7">9421 15966 2048 0,'0'0'0'0,"0"0"0"15,51 26 0 1,-21-10 0-16,23 0 0 16,-23-6 0-16,30 6 0 15,-28-7 0-15,16 9 0 16,-24-9 0-16,15 3 0 15,-20-5 0-15,-10-6 0 16,-7 1 0-16,11 17 0 16,-7-7 0-16,-41-11 0 15,14-1 0-15</inkml:trace>
  <inkml:trace contextRef="#ctx0" brushRef="#br0" timeOffset="-1022.76">9384 16209 2048 0,'0'0'0'0,"0"0"0"16,0 0 0-16,52 13 0 15,-1-2 0-15,-4-10 0 16,-4-2 0-16,-2-5 0 16,4-5 0-1,-4 6 0-15,-5-2 0 16,1 1 0-16,-4 1 0 15,-7-1 0-15,0 0 0 16,-11-4 0-16,-7-7 0 16,-9-10 0-16</inkml:trace>
  <inkml:trace contextRef="#ctx0" brushRef="#br0" timeOffset="-822.84">9436 16148 2048 0,'0'0'0'0,"0"0"0"15,0 0 0-15,66-4 0 16,3-4 0-16,-5-5 0 16,8-8 0-16,1-8 0 15,-3-5 0 1,-70 34 0-16,80-60 0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2:02:46.891"/>
    </inkml:context>
    <inkml:brush xml:id="br0">
      <inkml:brushProperty name="width" value="0.05292" units="cm"/>
      <inkml:brushProperty name="height" value="0.05292" units="cm"/>
      <inkml:brushProperty name="color" value="#C00000"/>
    </inkml:brush>
  </inkml:definitions>
  <inkml:trace contextRef="#ctx0" brushRef="#br0">26909 13891 2048 0,'-36'-38'0'0,"15"17"0"15,-18-22 0-15,18 19 0 16,-21-10 0-16,19 15 0 16,-23-6 0-1,22 13 0-15,-31-1 0 16,24 8 0-16,-42 9 0 16,33-1 0-16,-35 7 0 15,-3 11 0-15,40-9 0 16,-42 17 0-16,1 4 0 15,7 6 0-15,1 2 0 16,4 4 0-16,-7 7 0 16,-1 8 0-1,4 5 0-15,-3 3 0 16,14 7 0-16,-1 1 0 16,6 0 0-16,8 5 0 15,5-1 0-15,5 8 0 16,3 6 0-16,-3 5 0 15,17 1 0-15,0 3 0 16,-5 1 0-16,17-7 0 16,2 1 0-16,8-3 0 15,6-2 0-15,8-4 0 16,9 5 0-16,-2 2 0 16,9 0 0-16,7-1 0 15,6-1 0 1,2-4 0-16,4-11 0 15,7-6 0-15,7-6 0 16,8-5 0-16,7-6 0 16,-4-5 0-16,14-3 0 15,2 2 0-15,-1-11 0 16,7-6 0-16,-5-9 0 16,3-4 0-16,6-12 0 15,-2-8 0 1,-100 0 0-16,150-12 0 0,-22-7 0 15,-20-8 0 1,-6-3 0-16,-8-6 0 16,-2-6 0-16,-5 0 0 15,-4-6 0-15,0-10 0 16,-11-3 0-16,1-5 0 16,-13-9 0-16,-4-7 0 15,-7-2 0-15,1-4 0 16,-8 2 0-16,-6-5 0 15,-2 0 0-15,-7 1 0 16,-5 0 0-16,-2 2 0 16,-8-8 0-1,-3 0 0-15,-6-2 0 16,0 3 0-16,-5 6 0 16,1 0 0-16,-12 10 0 15,-2 2 0-15,2 4 0 16,-2-2 0-16,6 38 0 15,-21-43 0-15,-5 2 0 16,19 40 0-16,-23-39 0 16,16 35 0-16,-18-31 0 15,17 31 0 1,-30-19 0-16,26 28 0 16,-33-8 0-16,27 19 0 15,-31-10 0-15,31 15 0 16,-35-2 0-16,30 8 0 15,-35 6 0-15,34 1 0 16,-33-8 0-16,34 5 0 16,-40-2 0-16,37 7 0 15,-42 3 0-15,41-1 0 16,-39 17 0 0,2 8 0-16,39-12 0 15,-33 33 0-15,74-46 0 16,-113 50 0-16</inkml:trace>
  <inkml:trace contextRef="#ctx0" brushRef="#br0" timeOffset="6473.17">23176 15704 2048 0,'0'0'0'0,"0"0"0"16,0 0 0-16,0 0 0 16,0 0 0-16,0 0 0 15,0 0 0-15,0 0 0 16,39 45 0-16,-14-17 0 16,9-7 0-16,-15-9 0 15,31-12 0 1,-21-1 0-16,28-18 0 15,-26 9 0-15,22-15 0 16,-22 13 0-16,10-25 0 16,-19 16 0-16,9-8 0 15,-16 16 0-15,-9 7 0 16,4-27 0-16,-5 12 0 16,-4 13 0-16,0 6 0 15,-22-28 0-15,11 11 0 16,5 13 0-16,-21-12 0 15,9 9 0-15,-15-6 0 16,14 7 0 0,-17 10 0-16,18 0 0 15,-17 5 0-15,16-4 0 16,-12 6 0-16,14-5 0 16,-14 19 0-16,13-9 0 15,-18 16 0-15,15-13 0 16,-12 24 0-16,15-18 0 15,-6 15 0-15,10-15 0 16,-6 20 0 0,9-20 0-16,-5 19 0 15,6-19 0-15,12 16 0 16,-1-18 0-16,12 13 0 16,-5-16 0-16,-9-18 0 15,25 30 0-15,16-1 0 16,-20-12 0-1,16 0 0-15,-19-8 0 16,18 9 0-16,-19-8 0 16,16 3 0-16,-15-5 0 15,18 0 0-15,-15-3 0 16,25-10 0-16,-19 5 0 16,3-33 0-16</inkml:trace>
  <inkml:trace contextRef="#ctx0" brushRef="#br0" timeOffset="6790.54">23847 15901 2048 0,'0'0'0'0,"0"0"0"16,0 0 0-16,0 0 0 15,0 0 0-15,0 0 0 16,0 0 0 0,0 0 0-16,0 0 0 15,12 54 0-15,-6-21 0 16,1 3 0-16,-3-17 0 16,-9 21 0-16,1-17 0 15,-7 25 0-15,3-22 0 16,2 21 0-16,2-22 0 15,-4 19 0-15,4-22 0 16,6 15 0-16,0-18 0 16</inkml:trace>
  <inkml:trace contextRef="#ctx0" brushRef="#br0" timeOffset="10477.89">27826 13947 2048 0,'0'0'0'0,"0"0"0"15,0 0 0-15,0 0 0 16,0 0 0-16,0 0 0 16,0 0 0-16,0 0 0 15,-38 34 0 1,17-13 0-16,11-14 0 15,8-4 0-15,1-1 0 16,0-2 0-16,1 0 0 16,-30 8 0-16,13-2 0 15,9-4 0-15,6 0 0 16,1-2 0-16,1 0 0 16,0 0 0-16,0 0 0 15,0 0 0 1,0 0 0-16,0 0 0 15,9-18 0-15,-5 6 0 16,-2 7 0-16,-1 4 0 16,23-26 0-16,-11 11 0 15,-7 10 0-15,15-13 0 16,-9 7 0-16,8-7 0 16,-10 9 0-16,-6 6 0 15,16-14 0-15,-9 5 0 16,13 0 0-16,-11 4 0 15,-8 6 0-15,16-19 0 16,-7 10 0 0,11-6 0-16,-13 8 0 15,-7 6 0-15,18-11 0 16,-11 6 0-16,-7 5 0 16,13-20 0-16,-8 9 0 15,-5 10 0-15,16-16 0 16,-8 10 0-16,-9 7 0 15,18-22 0-15,-9 13 0 16,-8 8 0-16,16-8 0 16,-9 4 0-1,-7 6 0-15,-4 2 0 16,19-23 0-16,-9 11 0 16,-6 8 0-16,-4 4 0 15,15-27 0-15,-7 13 0 16,-5 8 0-16,20-13 0 15,-9 7 0-15,-10 8 0 16,-3 3 0-16,11-18 0 16,-5 8 0-16,-5 8 0 15,-2 2 0-15,25-19 0 16,-11 8 0-16,-9 10 0 16,7-19 0-16,-5 12 0 15,-6 4 0 1,-1 5 0-16,29-21 0 15,-12 8 0-15,-11 10 0 16,-5 2 0-16,-1 1 0 16,19-21 0-16,-10 9 0 15,-6 8 0-15,-2 3 0 16,16-19 0-16,-8 9 0 16,-5 8 0-16,-4 2 0 15,19-15 0-15,-9 6 0 16,-7 8 0-1,-1 1 0-15,-3 2 0 0,0 0 0 16,24-18 0 0,-9 5 0-16,-10 10 0 15,-3 1 0-15,-1 2 0 16,-1 0 0-16,0 0 0 16,12-18 0-16,-3 8 0 15,-9 10 0-15</inkml:trace>
  <inkml:trace contextRef="#ctx0" brushRef="#br0" timeOffset="11562.07">29189 12168 2048 0,'0'0'0'16,"0"0"0"-16,0 0 0 15,0 0 0-15,-52-9 0 16,19 3 0-16,-6 11 0 16,17-3 0-1,-22 12 0-15,20-7 0 0,-30 22 0 16,25-12 0 0,-23 27 0-16,26-19 0 15,-21 19 0-15,21-18 0 16,-8 17 0-16,17-19 0 15,-10 18 0 1,13-20 0-16,-5 22 0 16,7-20 0-16,-4 27 0 15,7-23 0-15,0 23 0 16,5-25 0-16,3 24 0 16,0-24 0-16,9 23 0 15,-3-23 0-15,4 16 0 16,-4-21 0-16,2 27 0 15,-3-22 0-15,17 20 0 16,-10-22 0 0,19 18 0-16,-12-18 0 15,12 12 0-15,-14-15 0 16,25 8 0-16,-19-13 0 16,19 15 0-16,-21-13 0 15,34-2 0-15,-23-7 0 16,24 7 0-16,-26-9 0 15,25 4 0-15,-26-7 0 16,30-4 0-16,-26 0 0 16,23-11 0-16,-26 6 0 15,35-10 0-15,-29 6 0 16,27-16 0 0,-29 9 0-16,20-15 0 15,-25 15 0-15,21-25 0 16,-24 19 0-16,26-31 0 15,-22 25 0-15,22-36 0 16,-23 31 0-16,12-32 0 16,-19 30 0-16,10-34 0 15,-16 31 0-15,7-26 0 16,-11 30 0-16,-2-29 0 16,-3 28 0-16,-8-26 0 15,1 26 0 1,-1-31 0-16,1 30 0 15,-11-22 0-15,5 28 0 16,-18-27 0-16,9 27 0 16,-20-14 0-16,16 21 0 15,-25-6 0-15,21 14 0 16,-19-16 0 0,19 14 0-16,-40-2 0 0,29 9 0 15,-41 6 0-15,34 3 0 16,-40 8 0-1,-1 6 0-15,6 8 0 16,41-11 0-16,-43 26 0 16,36-17 0-16,-16 29 0 15,28-22 0-15</inkml:trace>
  <inkml:trace contextRef="#ctx0" brushRef="#br0" timeOffset="12031.42">29090 12421 2048 0,'0'0'0'15,"0"0"0"-15,0 0 0 16,0 0 0-16,0 0 0 16,0 0 0-16,5 62 0 15,-2-26 0-15,-1 32 0 16,-1-31 0-16,-9 37 0 15,1-33 0-15,-3 39 0 16,4-37 0-16,-8 19 0 16,8-30 0-16,6 15 0 15,0-20 0-15,0 5 0 16,1-16 0 0,-1-11 0-16,14 10 0 15,-7-5 0-15,4-31 0 16,-4 6 0-16,8-37 0 15,-6 21 0-15,19-43 0 16,-12 34 0-16</inkml:trace>
  <inkml:trace contextRef="#ctx0" brushRef="#br0" timeOffset="12430.31">29466 12539 2048 0,'0'0'0'15,"0"0"0"-15,0 0 0 16,0 0 0-16,0 0 0 16,-56-3 0-16,1 14 0 15,13 10 0-15,4 5 0 16,-2 4 0-16,9 1 0 16,0-1 0-1,0 1 0-15,5-12 0 0,9-1 0 16,2-2 0-16,6-8 0 15,5 0 0 1,7 3 0-16,0 2 0 16,2-4 0-16,7 5 0 15,4-5 0-15,-2-3 0 16,4 4 0-16,-1-1 0 16,-2 0 0-16,5-2 0 15,-2 1 0-15,0 0 0 16,7-3 0-16,-4-2 0 15,-6 1 0-15,5 0 0 16,2 0 0 0,0-6 0-16,-4-2 0 15,-8-10 0-15</inkml:trace>
  <inkml:trace contextRef="#ctx0" brushRef="#br0" timeOffset="15901.28">26133 14346 2048 0,'0'0'0'0,"-39"43"0"16,14-17 0-16,-7 9 0 16,16-17 0-16,-1 20 0 15,9-19 0-15,-5 24 0 16,5-20 0-1,5 27 0-15,3-25 0 16,12 25 0-16,-5-23 0 16,22 16 0-16,-13-20 0 15,21 8 0-15,-17-14 0 16,28-16 0-16,-20-1 0 16,26-17 0-16,-24 9 0 15,29-14 0-15,-26 10 0 16,26-22 0-1,-27 15 0-15,10-13 0 0,-21 14 0 16,15-18 0 0,-18 17 0-16,2-20 0 15,-11 18 0-15,-2-26 0 16,-5 21 0 0,-12-13 0-16,4 18 0 15,-14-2 0-15,8 10 0 16,-36 8 0-16,21 2 0 15,-23 11 0-15,21-2 0 16</inkml:trace>
  <inkml:trace contextRef="#ctx0" brushRef="#br0" timeOffset="16400.65">27436 14624 2048 0,'0'0'0'0,"0"0"0"0,-46 49 0 15,-24 39 0 1,8-11 0-16,8-10 0 16,19 5 0-16,19-37 0 15,-5 42 0-15,10-33 0 16,20 7 0-16,-3-26 0 16,26-11 0-16,-13-7 0 15,27-14 0-15,-20 2 0 16,22-29 0-16,-25 14 0 15,27-19 0-15,-24 18 0 16,13-17 0-16,-18 18 0 16,7-22 0-1,-14 20 0-15,2-24 0 16,-8 22 0-16,-5-16 0 16,-2 19 0-16,-9-10 0 15,3 15 0-15,-25 7 0 16,11 5 0-16,-32 33 0 15,-12 8 0-15</inkml:trace>
  <inkml:trace contextRef="#ctx0" brushRef="#br0" timeOffset="16917">25997 15881 2048 0,'0'0'0'0,"-21"55"0"16,8-21 0-16,15 9 0 15,0-18 0-15,19 16 0 16,-9-22 0-16,17 10 0 16,-12-14 0-16,25 5 0 15,-18-7 0-15,-24-13 0 16,46 8 0-16,12-20 0 15,-30 3 0 1,-1-20 0-16,-15 13 0 16,5-22 0-16,-9 15 0 15,4-20 0-15,-6 2 0 16,-9 0 0-16,-3 8 0 16,-2 6 0-16,-2 4 0 15,-3 4 0-15,-8 11 0 16,-2 8 0-16,1 10 0 15,-2 4 0-15,4 5 0 16,-8-6 0-16</inkml:trace>
  <inkml:trace contextRef="#ctx0" brushRef="#br0" timeOffset="17350.87">27300 15711 2048 0,'-20'43'0'16,"20"-43"0"-16,-32 88 0 15,5-10 0-15,7-12 0 16,14-12 0-16,8-11 0 16,9-7 0-16,9-13 0 15,2-13 0-15,6-6 0 16,6-12 0-16,-1-4 0 16,-1-6 0-16,3-2 0 15,-2-5 0-15,-10-4 0 16,5-3 0-16,-10-3 0 15,5 1 0-15,1-1 0 16,-14 0 0 0,-8-3 0-16,-5 1 0 15,-6 12 0-15,-8 8 0 16,-17 16 0-16,-14 16 0 16,-28 3 0-16</inkml:trace>
  <inkml:trace contextRef="#ctx0" brushRef="#br0" timeOffset="21906.16">30057 11889 2048 0,'0'0'0'16,"-56"-36"0"-16,24 14 0 15,-29-22 0 1,28 21 0-16,-26-23 0 15,28 19 0-15,-32-30 0 16</inkml:trace>
  <inkml:trace contextRef="#ctx0" brushRef="#br0" timeOffset="31116.14">24493 17199 2048 0,'0'0'0'16,"0"0"0"-16,0 0 0 16,0 0 0-16,0 0 0 15,0 0 0-15,0 0 0 16,0 0 0-16,0 0 0 16,0 0 0-16,0 0 0 15,-23 11 0-15,8-4 0 16,3 23 0-16,5-14 0 15,0 29 0-15,3-20 0 16,-5 39 0-16,5-30 0 16,-5 51 0-1,1-2 0-15,5-42 0 16,-5 48 0-16,4-41 0 16,-4 42 0-16,4-43 0 15,-1 23 0-15,2-34 0 16,-1 6 0-16,2-20 0 15,1-14 0-15,0-5 0 16,1-3 0-16,10-40 0 16,-4 15 0-16,-6-38 0 15,-1 27 0-15,1-41 0 16,-4-7 0-16,3 44 0 16,-6-47 0-1,3 39 0-15</inkml:trace>
  <inkml:trace contextRef="#ctx0" brushRef="#br0" timeOffset="31502.54">24424 17230 2048 0,'0'0'0'0,"0"0"0"16,0 0 0-16,0 0 0 16,0 0 0-16,40-41 0 15,-1 6 0-15,-4 14 0 16,-4 11 0-16,0 1 0 15,-1 5 0-15,0 2 0 16,-5 5 0-16,-2-1 0 16,-2 3 0-16,3 0 0 15,-9 3 0 1,-1-1 0-16,-5 5 0 16,0 0 0-16,-3 7 0 15,-8 4 0-15,-6 8 0 16,-8 1 0-16,-4 5 0 15,-3-1 0-15,-7-2 0 16,-4 3 0-16,1-5 0 16,-1 4 0-16,2-9 0 15,1-2 0-15,6-4 0 16,4-9 0-16,9-8 0 16,5 2 0-16,6 4 0 15,7-10 0-15,0-7 0 16,2-6 0-1</inkml:trace>
  <inkml:trace contextRef="#ctx0" brushRef="#br0" timeOffset="32016.9">24874 17580 2048 0,'0'0'0'16,"0"0"0"-16,0 0 0 16,0 0 0-16,-4 50 0 15,1-7 0-15,-3-10 0 16,3 4 0-16,1-6 0 16,4 1 0-16,-1-11 0 15,6-4 0-15,-1-12 0 16,-2-12 0-16,-1 2 0 15,9-9 0-15,-1-5 0 16,-2-2 0 0,3-8 0-16,4 4 0 15,-6 2 0-15,-2-2 0 16,-8 25 0-16,15-39 0 16,-4 8 0-16,0 1 0 15,1-1 0-15,-1 1 0 16,-1 0 0-16,0 2 0 15,1 5 0-15,0-1 0 16,-8 8 0-16,-6 3 0 16,-4 4 0-16,1 5 0 15,1-1 0-15,2 4 0 16,2 1 0 0,0 0 0-16,1 6 0 15,4 4 0-15,1 0 0 16,5 1 0-16,3-14 0 15,-7-6 0-15</inkml:trace>
  <inkml:trace contextRef="#ctx0" brushRef="#br0" timeOffset="33019.12">25514 17176 2048 0,'0'0'0'16,"0"0"0"-16,0 0 0 15,0 0 0-15,-25 45 0 16,10-17 0-16,-4 22 0 15,7-22 0-15,-11 31 0 16,10-27 0-16,-11 34 0 16,10-28 0-16,-8 6 0 15,11-20 0-15,5-16 0 16,5-4 0-16,-17-13 0 16,8 3 0-16,7-22 0 15,3 11 0 1,1-24 0-16,1 19 0 15,-2-32 0 1</inkml:trace>
  <inkml:trace contextRef="#ctx0" brushRef="#br0" timeOffset="33251.72">25387 17211 2048 0,'0'0'0'0,"0"0"0"15,0 0 0-15,0 0 0 16,0 0 0-16,0 0 0 15,-4 64 0-15,6-9 0 16,6-8 0-16,0-6 0 16,1-3 0-1,0-2 0-15,0-1 0 16,2-3 0-16,3-12 0 16,1-7 0-16,-3-7 0 15,-12-5 0-15,-3-7 0 16</inkml:trace>
  <inkml:trace contextRef="#ctx0" brushRef="#br0" timeOffset="33551.97">25301 17421 2048 0,'0'0'0'15,"0"0"0"-15,0 0 0 16,0 0 0-16,0 0 0 16,0 0 0-16,0 0 0 15,0 0 0-15,0 0 0 16,0 0 0-16,44-21 0 16,-3 9 0-16,-12 8 0 15,-4 10 0 1,-3-1 0-16,-2 8 0 15,-4-2 0-15,-2-5 0 16,4 0 0-16,2 4 0 16,-3-7 0-16,-1-16 0 15</inkml:trace>
  <inkml:trace contextRef="#ctx0" brushRef="#br0" timeOffset="35338.56">22054 17626 2048 0,'0'0'0'0,"0"0"0"16,0 0 0 0,0 0 0-16,0 0 0 15,0 0 0-15,20 49 0 16,-8-19 0-16,15-1 0 15,-13-14 0-15,25 0 0 16,-19-6 0-16,27 4 0 16,-22-7 0-16,21-11 0 15,-22 1 0-15,23-6 0 16,-22 4 0 0,18-9 0-16,-20 8 0 15,-23 7 0-15,38-31 0 16,5-16 0-16,-22 22 0 15,2-23 0-15,-13 22 0 16,3-13 0-16,-5 18 0 16,-8-26 0-16,-2 22 0 15,-8-11 0-15,4 17 0 16,-13-14 0-16,9 15 0 16,7 11 0-16,-31-15 0 15,13 9 0-15,13 9 0 16,-28-4 0-1,14 4 0-15,22 4 0 16,-31 7 0-16,-16 19 0 16,24-9 0-16,-12 16 0 15,17-15 0-15,-11 29 0 16,16-21 0-16,-17 20 0 16,14-24 0-16,-7 32 0 15,11-23 0-15,-2 26 0 16,5-26 0-16,-5 19 0 15,7-21 0-15,-1 25 0 16,5-23 0-16,3 13 0 16,0-21 0-1,5 23 0-15,-3-21 0 16,10 11 0-16,-4-18 0 16,9 16 0-16,-7-16 0 15,11 7 0-15,-9-12 0 16,10 5 0-16,-11-10 0 15,21 6 0-15,-14-8 0 16,20-11 0-16,-15 1 0 16,30-12 0-16,-23 4 0 15,19-24 0 1,-49 36 0-16</inkml:trace>
  <inkml:trace contextRef="#ctx0" brushRef="#br0" timeOffset="35671.92">22833 17823 2048 0,'0'0'0'0,"0"0"0"15,0 0 0-15,0 0 0 16,0 0 0-16,0 0 0 15,0 0 0-15,10 60 0 16,-6-25 0-16,0 12 0 16,-2-23 0-16,1 30 0 15,-2-24 0-15,2 30 0 16,-1-26 0-16,-3 19 0 16,1-24 0-16,-2 12 0 15,2-20 0-15,4 16 0 16,-1-18 0-16,-1-11 0 15,-1-6 0 1,-1 0 0-16,-7-23 0 16</inkml:trace>
  <inkml:trace contextRef="#ctx0" brushRef="#br0" timeOffset="36204.18">23224 17552 2048 0,'0'0'0'16,"0"0"0"-16,0 0 0 16,0 0 0-16,0 0 0 15,0 0 0-15,0 0 0 16,0 0 0-16,48 0 0 15,-7 0 0-15,-12 0 0 16,-2 3 0-16,-1 0 0 16,2-7 0-16,-3 2 0 15,3 4 0-15,1 0 0 16,-7 1 0 0,2 0 0-16,1 2 0 15,-3 0 0-15,1 4 0 16,0-4 0-16,2-1 0 15,-4 0 0-15,1-5 0 16,-1 1 0-16,-5-12 0 16,1-5 0-16,-12-6 0 15,-3-9 0-15,-12-4 0 16</inkml:trace>
  <inkml:trace contextRef="#ctx0" brushRef="#br0" timeOffset="36455.07">23582 17288 2048 0,'0'0'0'15,"0"0"0"-15,0 0 0 16,0 0 0-16,-15 77 0 15,-2 0 0-15,1 19 0 16,-3 18 0 0,2 4 0-16,10 3 0 15,7-8 0-15,4-25 0 16,-10-32 0-16</inkml:trace>
  <inkml:trace contextRef="#ctx0" brushRef="#br0" timeOffset="48401.05">25188 17662 2048 0,'0'0'0'0,"0"0"0"15,0 0 0-15,0 0 0 16,0 0 0-16,0 0 0 15,0 0 0 1,0 0 0-16,0 0 0 16,0 0 0-16,0 0 0 15,-14-42 0-15,6 17 0 16,5 15 0-16,2 6 0 16,1 4 0-16,-19-35 0 15,9 15 0-15,6 11 0 16,1 6 0-16,0-18 0 15,0 9 0-15,3 7 0 16,-1 4 0-16,1-1 0 16,0 2 0-1,0 0 0-15,0 0 0 16,-13 14 0-16,6-5 0 16,4-6 0-16,-6 27 0 15,2-11 0-15,-1 13 0 16,4-14 0-16,0 35 0 15,1-24 0-15,-7 34 0 16,5-27 0-16,4 22 0 16,0-25 0-16,3 9 0 15,-1-21 0-15,0-12 0 16,-1-7 0-16,10-2 0 16,-4 0 0-1,-3-39 0-15,-1 17 0 16,14-55 0-16,-7 35 0 15,-5 26 0-15</inkml:trace>
  <inkml:trace contextRef="#ctx0" brushRef="#br0" timeOffset="48591.01">25351 16899 2048 0,'0'0'0'16,"0"0"0"-16,0 0 0 16,0 0 0-16,0 0 0 15,0 0 0-15,-17 46 0 16,8-12 0-16,4-23 0 16</inkml:trace>
  <inkml:trace contextRef="#ctx0" brushRef="#br0" timeOffset="49135.35">24026 17036 2048 0,'0'0'0'16,"0"0"0"-16,0 0 0 16,0 0 0-16,0 0 0 15,0 0 0-15,0 0 0 16,0 0 0-16,0 0 0 15,49-7 0-15,-4 1 0 16,-3 0 0 0,-8 0 0-16,-3 0 0 0,3 2 0 15,1-2 0 1,0 6 0-16,-8-5 0 16,3 2 0-16,-7 6 0 15,-4 2 0-15,-3-3 0 16,-11-2 0-16,-19-5 0 15</inkml:trace>
  <inkml:trace contextRef="#ctx0" brushRef="#br0" timeOffset="49885.64">23979 17165 2048 0,'0'0'0'0,"0"0"0"16,0 0 0-16,0 0 0 16,0 0 0-16,0 0 0 15,52 27 0-15,-7-10 0 16,-11-7 0-16,-5 0 0 15,-3-5 0 1,1 6 0-16,-5-4 0 16,0 4 0-16,0 0 0 15,-8 2 0-15,-1-4 0 16,-4 3 0-16,1 0 0 16,-4-2 0-16,-6 3 0 15,-1 2 0-15,-6 0 0 16,-6 6 0-16,-4 2 0 15,-5 2 0-15,-5 2 0 16,3 3 0 0,-6-5 0-16,-3 3 0 15,2-6 0-15,1-1 0 16,0 1 0-16,6-6 0 16,-1 0 0-16,0-2 0 15,4 0 0-15,2-4 0 16,3 2 0-16,5-1 0 15,6-6 0-15,6 4 0 16,1-2 0-16,6-2 0 16,6-1 0-16,-1-1 0 15,1-1 0-15,6-1 0 16,6 1 0-16,-1-2 0 16,3 2 0-1,1-4 0-15,1 2 0 16,2 0 0-16,3 0 0 15,-3 0 0-15,1 2 0 16,-1 4 0-16,1-6 0 16,-6 0 0-16,-3 0 0 15,-3 3 0-15,-3-2 0 16,-6 1 0-16,-4 4 0 16,7-3 0-16,-5 5 0 15,0 5 0 1,-4-6 0-16,-6-7 0 0</inkml:trace>
  <inkml:trace contextRef="#ctx0" brushRef="#br0" timeOffset="53355.89">26398 17076 2048 0,'0'0'0'0,"0"0"0"0,-52 0 0 15,20 0 0-15,-1 23 0 16,16-9 0-16,-24 49 0 15,1 7 0 1,40-70 0-16,-49 101 0 16,24-49 0-16,-8 32 0 15,17-38 0-15,-10 20 0 16,13-30 0-16,-22-6 0 16,35-30 0-16,-45 13 0 15</inkml:trace>
  <inkml:trace contextRef="#ctx0" brushRef="#br0" timeOffset="53656.32">26014 17265 2048 0,'0'0'0'0,"0"0"0"16,0 0 0-16,0 0 0 15,0 0 0-15,0 0 0 16,0 0 0-16,0 0 0 16,29 40 0-16,-4-1 0 15,-5-2 0-15,-2-1 0 16,-2 7 0-16,3 5 0 16,-2 0 0-16,-4-5 0 15,0-8 0 1,-6-7 0-16,-7-28 0 15,4 14 0-15,-13-15 0 16,3-7 0-16</inkml:trace>
  <inkml:trace contextRef="#ctx0" brushRef="#br0" timeOffset="54223.66">25936 17381 2048 0,'0'0'0'16,"0"0"0"-16,0 0 0 15,0 0 0-15,0 0 0 16,0 0 0-16,0 0 0 16,0 0 0-16,0 0 0 15,0 0 0-15,0 0 0 16,54-5 0-16,-7-1 0 15,-6 4 0 1,-7 4 0-16,3 1 0 0,-7 1 0 16,-30-4 0-1,47 10 0-15,-9 0 0 16,-7-3 0-16,-1 2 0 16,3-1 0-16,-5-5 0 15,3-3 0-15,3-18 0 16,-3-5 0-16,-6-12 0 15,-3-9 0-15,-2-5 0 16,4 2 0-16,-1 1 0 16,-4 3 0-16,1 1 0 15,3 6 0-15,-5 5 0 16,1 7 0 0,4 5 0-16,0 16 0 15,-6 3 0-15,-17 1 0 16,-8 0 0-16,-2 0 0 15,4 0 0-15,1 16 0 16,-1 24 0-16,-7 23 0 16,2 15 0-16,7 12 0 15,1 8 0-15,7 9 0 16,-1 2 0 0,13-1 0-16,-6-10 0 0</inkml:trace>
  <inkml:trace contextRef="#ctx0" brushRef="#br0" timeOffset="68995.63">26415 17623 2048 0,'0'0'0'0,"0"0"0"16,0 0 0-16,0 0 0 16,0 0 0-16,0 0 0 15,0 0 0-15,0 0 0 16,0 0 0-16,0 0 0 16,0 0 0-16,-15 20 0 15,5-7 0 1,7-7 0-16</inkml:trace>
  <inkml:trace contextRef="#ctx0" brushRef="#br0" timeOffset="70323.81">23339 18376 2048 0,'0'0'0'0,"0"0"0"16,0 0 0-16,0 0 0 16,0 0 0-16,0 0 0 15,0 0 0-15,0 0 0 16,0 0 0-16,0 0 0 16,0 0 0-16,-23 11 0 15,10-3 0-15,6-5 0 16,6-2 0-16,33-6 0 15,-12 2 0 1,11 3 0-16,-14 0 0 16,20 3 0-16,-18-2 0 15,26 8 0-15,-20-5 0 16,23 0 0-16,-21-3 0 16,25 3 0-16,-23-2 0 15,31 3 0-15,-28-2 0 16,38 0 0-16,-31-3 0 15,42 4 0-15,-37-2 0 16,44-4 0 0,-2-2 0-16,-46 0 0 0,48-2 0 15,1 8 0-15,-6-1 0 16,0-1 0-16,-2 0 0 16,4-1 0-1,6 1 0-15,-1-5 0 16,-90 5 0-16,142-9 0 15,-16 7 0-15,-17-9 0 16,-7 3 0-16,-5 7 0 16,1-2 0-16,0 0 0 15,3 0 0-15,-2-8 0 16,-99 11 0-16,153-8 0 16,-24-5 0-16,-21 1 0 15,-7 6 0 1,-5 1 0-16,-5-2 0 15,-2 7 0-15,-4 0 0 16,-1-4 0-16,-4 3 0 16,-80 1 0-16,113 1 0 15,-55 0 0-15,31-1 0 16,-42 0 0-16,30-4 0 16,-35 2 0-16,22 1 0 15,-29 0 0-15,11-1 0 16,-21-1 0-16,12 2 0 15,-16 1 0-15,-13 0 0 16,-6 0 0 0,27-3 0-16,-11 1 0 15,-11 1 0-15,-4 1 0 16,-3 0 0-16,0 0 0 16,0 0 0-16,-19-19 0 15,9 8 0-15,-7-12 0 16,8 11 0-16,-5-23 0 15,7 13 0-15,-10-30 0 16,7 23 0-16,1-31 0 16,-3-10 0-1,5 35 0-15,-19-38 0 16,26 73 0-16</inkml:trace>
  <inkml:trace contextRef="#ctx0" brushRef="#br0" timeOffset="79515.98">27283 17124 2048 0,'0'0'0'16,"-52"-2"0"-16,21-2 0 15,-14-8 0-15,22 5 0 16,-26-12 0-16,23 7 0 15</inkml:trace>
  <inkml:trace contextRef="#ctx0" brushRef="#br0" timeOffset="79951.3">24362 16555 2048 0,'0'0'0'15,"-57"15"0"-15,-29 11 0 16,44-14 0-16</inkml:trace>
  <inkml:trace contextRef="#ctx0" brushRef="#br0" timeOffset="158933.79">29630 12689 2048 0,'0'0'0'0,"0"0"0"16,0 0 0-16,0 0 0 15,0 0 0-15,0 0 0 16,0 0 0-16,0 0 0 16,0 0 0-1,-39 33 0-15,15-14 0 16,9 8 0-16,7-14 0 15,4 17 0-15,2-15 0 16,-8 13 0-16,3-13 0 16,4-9 0-16,3 33 0 15,2-18 0-15,-8 16 0 16,4-18 0-16,1-9 0 16,-3 28 0-16,2-15 0 15,-5 2 0-15,3-12 0 16,3-7 0-1,0-4 0-15,1-2 0 16,0 0 0-16,0 0 0 16,0 0 0-16,0 0 0 15,1 7 0-15,-1-3 0 16,0-2 0-16,0-2 0 16,1-34 0-16,0 13 0 15,5-11 0-15,-2 14 0 16,17-24 0-16,-10 20 0 15,15-24 0 1,-11 22 0-16,14-18 0 16,-13 18 0-16,14-9 0 15,-15 14 0-15,-8 11 0 16,-5 6 0-16,26-24 0 16,-12 12 0-16,-10 8 0 15,-4 4 0-15,33-3 0 16,-15 2 0-16,10 11 0 15,-13-2 0-15,19 21 0 16,-16-13 0-16,10 4 0 16,-30-18 0-16</inkml:trace>
  <inkml:trace contextRef="#ctx0" brushRef="#br0" timeOffset="159918.4">30003 13264 2048 0,'0'0'0'0,"-32"-49"0"16,12 19 0-16,-3-8 0 16,11 19 0-16,-10-11 0 15,8 14 0-15,-7-10 0 16,9 14 0-16,8 7 0 16,-17-13 0-1,10 6 0-15,7 9 0 16,2 0 0-16,2 3 0 15,0 0 0-15,0 0 0 16,0 0 0-16,-2 5 0 16,1-3 0-16,25 18 0 15,-9-7 0-15,19 22 0 16,-13-13 0-16,23 14 0 16,-19-17 0-16,30 32 0 15,-26-22 0-15,25 27 0 16,5 3 0-16,-30-31 0 15,26 35 0-15,-24-29 0 16,32 34 0 0,-29-31 0-16,22 29 0 15,5-5 0-15,-31-31 0 16,24 26 0-16,-24-28 0 16,23 28 0-16,-25-25 0 15,22 16 0-15,-24-21 0 16,17 12 0-16,-20-18 0 15,13 30 0-15,-17-24 0 16,-4 14 0-16</inkml:trace>
  <inkml:trace contextRef="#ctx0" brushRef="#br0" timeOffset="160803.63">31382 14211 2048 0,'0'0'0'16,"0"0"0"-16,0 0 0 0,-16-49 0 15,1 8 0 1,-6 9 0-16,1 5 0 16,-8 4 0-16,-7 6 0 15,-11 7 0-15,-5 6 0 16,-7 8 0-16,-7 6 0 16,-5 7 0-16,-3 8 0 15,-3 10 0-15,2 13 0 16,1 7 0-16,2 9 0 15,-2 11 0-15,4 12 0 16,-2 6 0-16,16 4 0 16,9 4 0-1,3 4 0-15,10 1 0 16,11 4 0-16,2 2 0 16,20-3 0-16,7-4 0 15,7-5 0-15,12-5 0 16,13-1 0-16,10-6 0 15,12 0 0-15,14 5 0 16,4-12 0-16,7-5 0 16,10-7 0-16,5-15 0 15,8-4 0-15,2-14 0 16,1-13 0 0,4-5 0-16,0-3 0 15,-2-11 0-15,2-6 0 16,1-9 0-16,-3-5 0 15,-2-8 0-15,-8-21 0 16,-10-9 0-16,-8-14 0 16,-2-4 0-16,-9-11 0 15,-13-11 0-15,-8-2 0 16,0-13 0-16,-9-7 0 16,-5-7 0-16,-3-6 0 15,-7 5 0 1,3 8 0-16,-26 6 0 0,-5 10 0 15,-4 7 0 1,-15 2 0-16,-7 7 0 16,-4 0 0-16,-8 7 0 15,-6 1 0-15,1 7 0 16,-12 3 0-16,-7 6 0 16,-4 10 0-16,-7 7 0 15,-8 4 0-15,-14 9 0 16,-9 14 0-16,-6 13 0 15,-4 16 0-15,-6 24 0 16,2 18 0 0,3 0 0-16,-4-17 0 15</inkml:trace>
  <inkml:trace contextRef="#ctx0" brushRef="#br0" timeOffset="162504.38">25705 13116 2048 0,'0'0'0'15,"0"0"0"-15,0 0 0 16,0 0 0-16,0 0 0 16,-42 36 0-16,19-16 0 15,-10 47 0-15,0 6 0 16,1 0 0-16,6 10 0 16,-13-2 0-16,7-3 0 15,1-5 0 1,17-37 0-16,-8 37 0 15,12-34 0-15,-12 20 0 16,11-29 0-16,-3 10 0 16,7-20 0-16,5-11 0 15,1-7 0-15,10 30 0 16,-4-13 0-16,-3-12 0 16,-1-4 0-16,29 9 0 15,-11-4 0-15,-11-6 0 16,34-4 0-16,-18 0 0 15,21-2 0-15,-20 1 0 16,18 0 0 0,-18 2 0-16,30-9 0 0,-25 4 0 15,28 4 0 1,-26 0 0-16,24-7 0 16,-24 5 0-16,34 8 0 15,-30 1 0-15,40 15 0 16</inkml:trace>
  <inkml:trace contextRef="#ctx0" brushRef="#br0" timeOffset="163238.62">31408 14821 2048 0,'0'0'0'15,"0"0"0"-15,0 0 0 16,0 0 0-16,-21 67 0 16,-4 7 0-1,12-38 0-15,-11 45 0 16,12-38 0-16,-10 47 0 15,5-4 0-15,5-7 0 16,6-42 0-16,-8 37 0 16,7-32 0-16,-1 33 0 15,3-35 0-15,1 19 0 16,3-30 0-16,0-17 0 16,1-8 0-16,-11-24 0 15</inkml:trace>
  <inkml:trace contextRef="#ctx0" brushRef="#br0" timeOffset="163989.46">31421 14859 2048 0,'0'0'0'0,"0"0"0"15,30-48 0-15,11 11 0 16,-1 15 0-16,8 15 0 16,0 10 0-16,-5 4 0 15,-1 10 0-15,-42-17 0 16,49 36 0-16,-14-13 0 16,-13 1 0-16,-7 0 0 15,-8 1 0 1,-10 4 0-16,-7 7 0 15,-10 3 0-15,-12-3 0 16,-4-4 0-16,-14-4 0 16,-5 0 0-16,-3-2 0 15,-2-8 0-15,5-1 0 16,3-8 0-16,8-6 0 16,7 0 0-16,9-3 0 15,7-6 0-15,5-1 0 16,8 3 0-16,5 3 0 15,2 1 0-15,0 0 0 16,1 0 0 0,2 0 0-16,0 3 0 15,7 3 0-15,4-1 0 16,5 3 0-16,4 9 0 16,-1 6 0-16,6 5 0 15,3 4 0-15,-2 6 0 16,0 1 0-16,0-1 0 15,1 3 0-15,6 2 0 16,9 1 0-16,3-6 0 16,1-4 0-16,4-3 0 15,-3-6 0 1,6 3 0-16,8-1 0 16,-1 5 0-16,2-9 0 15,-19-19 0-15</inkml:trace>
  <inkml:trace contextRef="#ctx0" brushRef="#br0" timeOffset="170881.86">28769 16059 2048 0,'-96'-55'0'15,"-29"-9"0"-15,61 32 0 16,-35-6 0-16,45 20 0 16,-34-12 0-16,39 14 0 15,-41-9 0 1,41 15 0-16,-45-9 0 16,7 8 0-16,5 3 0 15,4 4 0-15,40-1 0 16</inkml:trace>
  <inkml:trace contextRef="#ctx0" brushRef="#br0" timeOffset="178454.61">10988 11511 2048 0,'0'0'0'0,"0"0"0"16,0 0 0-1,0 0 0-15,0 0 0 16,0 0 0-16,0 0 0 16,0 0 0-16,0 0 0 15,0 0 0 1,39-3 0-16,-14 1 0 16,18-1 0-16,-19 1 0 15,29 9 0-15,-24-3 0 16,16-7 0-16,26 9 0 15,-32-3 0 1,36 1 0-16,-35-2 0 16,46-2 0-16,-39 0 0 15,44 0 0 1,2 8 0-16,-48-3 0 16,45 4 0-16,-1 1 0 15,-1-13 0-15,0 3 0 16,-7 1 0-1,5 3 0-15,0 3 0 16,-9-3 0-16,10 2 0 16,-42-3 0-1,51 2 0-15,-4-5 0 16,-9 1 0-16,0 5 0 16,-42-3 0-16,45 0 0 15,-39 0 0 1,40 2 0-16,-41-2 0 15,37 4 0-15,-1-9 0 16,-41 2 0 0,28-4 0-16,-31 0 0 15,16 6 0-15,-24-1 0 16,14-2 0 0,-21-1 0-16,-13 2 0 15,-8 0 0-15,-1 0 0 16,0 0 0-16,-1 0 0 15,0 0 0 1,6-3 0-16,-2 3 0 16,-3 0 0-16,-35-11 0 15,13 4 0 1,-22-4 0-16,17 7 0 16,-32-11 0-16,27 6 0 15,-33-2 0 1,29 4 0-16,-40 0 0 15,33 5 0-15,-42-3 0 16,38 4 0 0,-34-5 0-16,-6 2 0 15,5 6 0-15,43 1 0 16,-54-1 0-16,1-4 0 16,45 1 0-1,-43-3 0-15,-3 6 0 16,8 0 0-16,4-2 0 15,3-4 0 1,38 0 0-16,-53 1 0 16,1 3 0-16,10-4 0 15,-1 7 0 1,3 2 0-16,5 2 0 16,38-4 0-16,-52 0 0 15,41-2 0-15,-40 1 0 16,39-2 0-1,-48-2 0-15,43 2 0 16,-5 10 0-16,29-6 0 16,-42 7 0-16,32-4 0 15,-23 3 0 1,28-3 0-16,-45-6 0 16,35-2 0-16,2 9 0 15,22-2 0-15,13-3 0 16,-32 3 0-1,16-3 0-15,-11 3 0 16,17-5 0-16,9 1 0 16,-19-1 0-1,12 1 0-15,9-2 0 16,4 0 0-16,1 0 0 16,1 0 0-16,0 0 0 15,0 0 0 1,0 0 0-16,18 13 0 15,-8-7 0-15,-6-3 0 16,22 0 0-16,-12-1 0 16,-7-2 0-1,32-4 0-15,-14 2 0 16,-16 1 0-16,64 8 0 16,-29 0 0-1,27-12 0-15,-32 2 0 16,40-4 0-16,-35 3 0 15,39 0 0-15,-38 2 0 16,46-5 0 0,-1 7 0-16,-3-1 0 15,-6 4 0-15,-3-5 0 16,2 4 0 0,4 1 0-16,-3-12 0 15,-5 5 0-15,-1 5 0 16,-37 1 0-16,50-1 0 15,-38 1 0 1,34 8 0-16,7-4 0 16,-2 5 0-16,3 3 0 15,2 3 0 1,-7-4 0-16</inkml:trace>
  <inkml:trace contextRef="#ctx0" brushRef="#br0" timeOffset="187720.42">18505 11564 2048 0,'0'0'0'0,"0"0"0"15,0 0 0-15,0 0 0 16,-40-25 0-16,15 11 0 16,14 8 0-1,8 4 0-15,2 2 0 16,1 0 0-16,0 0 0 15,0 0 0-15,3 2 0 16,-1-2 0 0,-1 3 0-16,30 3 0 15,-13-2 0-15,-11-3 0 16,40 3 0 0,-20-2 0-16,27-4 0 15,-24-2 0-15,39 4 0 16,-33 0 0-1,39-2 0-15,-33 2 0 16,37 3 0-16,3 6 0 16,-42-4 0-1,48 0 0-15,0 6 0 16,-47-8 0-16,47 9 0 16,-39-4 0-1,48 4 0-15,-45-4 0 16,45 4 0-16,-47-6 0 15,46 12 0-15,-43-11 0 16,40 7 0 0,2-2 0-16,-12 1 0 15,-43-8 0-15,49 1 0 16,-39-3 0-16,39 0 0 16,-41-1 0-1,39 6 0-15,-41-5 0 16,38 4 0-16,-38-4 0 15,25 7 0 1,-32-5 0-16,32 2 0 16,-34-4 0-16,31-1 0 15,-32-2 0 1,19 6 0-16,-26-1 0 16,17-4 0-16,-21 0 0 15,-16-1 0-15,27 5 0 16,-16-4 0-16,8-1 0 15,-12 0 0 1,-11 0 0-16,-3 0 0 16,-2 0 0-16,0 0 0 15,26-8 0 1,-12 3 0-16,-9 5 0 16,-5 0 0-16</inkml:trace>
  <inkml:trace contextRef="#ctx0" brushRef="#br0" timeOffset="205883.49">30465 12572 2048 0,'0'0'0'16,"0"0"0"-16,0 0 0 16,0 0 0-16,0 0 0 15,0 0 0-15,-8-53 0 16,3 21 0-1,3 19 0-15,2 9 0 16,-1 3 0-16,1 0 0 16,0 1 0-16,-4 28 0 15,1-10 0-15,-14 25 0 16,8-18 0-16,-3 39 0 16,6-29 0-16,-5 41 0 15,6-36 0-15,3 48 0 16,1-40 0-16,1 40 0 15,0-40 0-15,5 30 0 16,-2-36 0-16,-1 22 0 16,-2-64 0-1,5 74 0-15,-1-39 0 0,-2-21 0 16,13 14 0 0,-7-14 0-16,-2-36 0 15,-6 22 0-15,-7-75 0 16</inkml:trace>
  <inkml:trace contextRef="#ctx0" brushRef="#br0" timeOffset="206300.92">30432 12412 2048 0,'0'0'0'0,"0"0"0"16,0 0 0-16,0 0 0 16,0 0 0-16,0 0 0 15,63-30 0-15,0 16 0 16,-8 16 0-16,-7 11 0 16,-3 7 0-16,-2-3 0 15,-2 2 0 1,-6 0 0-16,-9-2 0 15,-7-1 0-15,-5-4 0 16,-5 6 0-16,-13 1 0 16,-6 6 0-16,-9 1 0 15,-14 7 0-15,-3-2 0 16,-16-1 0-16,-2 7 0 16,-1-6 0-16,0-3 0 15,6 1 0-15,4-7 0 16,6-6 0-16,16-8 0 15,12 0 0 1,10 0 0-16,2-12 0 16,-1 4 0-16</inkml:trace>
  <inkml:trace contextRef="#ctx0" brushRef="#br0" timeOffset="206767.81">30921 12741 2048 0,'0'0'0'0,"0"0"0"16,0 0 0-16,0 0 0 15,11 49 0 1,-10 5 0-16,1-1 0 0,0 2 0 16,-2-10 0-1,-7-3 0-15,0-6 0 16,0-3 0-16,-5-9 0 15,5-6 0-15,0-10 0 16,3-5 0-16,0-10 0 16,10-10 0-16,-1-8 0 15,3-7 0-15,10-3 0 16,-4-10 0-16,5-3 0 16,4-2 0-16,4 6 0 15,2 1 0 1,3 13 0-16,-9 14 0 15,1 3 0-15,-5 9 0 16,1-1 0-16,2 11 0 16,-7-1 0-16,5 2 0 15,0 3 0-15,-1 1 0 16,-1-1 0-16,-2-1 0 16,0 2 0-16,3 7 0 15,-7 1 0-15,2 9 0 16,-16-12 0-16</inkml:trace>
  <inkml:trace contextRef="#ctx0" brushRef="#br0" timeOffset="214525.49">8948 11534 2048 0,'0'0'0'0,"0"0"0"15,0 0 0-15,0 0 0 16,0 0 0-16,0 0 0 15,0 0 0-15,0 0 0 16,0 0 0 0,0 0 0-16,41-9 0 15,-17 3 0-15,17 2 0 16,-17 3 0-16,20 4 0 16,-17-1 0-1,23-2 0-15,-23 0 0 16,22 3 0-16,-22 0 0 15,39 0 0 1,-29-2 0-16,22 3 0 16,-29-3 0-16,23 2 0 15,-24-1 0-15,13 2 0 16,-19-1 0-16,18 1 0 16,-18-1 0-1,-15 0 0-15,25-1 0 16,-13-2 0-16,-13 3 0 15,-5-3 0-15,-1 0 0 16,19 6 0 0,-6-2 0-16,-11-3 0 15,-1-1 0-15,-2 0 0 16,0 0 0-16,0 0 0 16,0 0 0-1,0 0 0-15,0 0 0 16,-21-8 0-16,8 2 0 15</inkml:trace>
  <inkml:trace contextRef="#ctx0" brushRef="#br0" timeOffset="-211766.59">9711 10380 2048 0,'0'0'0'0,"0"0"0"16,0 0 0 0,-23 46 0-16,8-18 0 15,-2 25 0-15,5-23 0 16,-18 27 0-16,13-26 0 16,-7 18 0-1,10-23 0-15,-7 17 0 16,8-18 0-16,10-17 0 15,0-5 0-15,-13 3 0 16,6-2 0 0,-2-39 0-16,6 14 0 15,-4-32 0-15,6 23 0 16,9-25 0-16,-2 28 0 16,-3-20 0-16,0 23 0 15,0 24 0-15,9-35 0 16,-7 17 0-1,29 11 0-15,-14 4 0 16,-9 2 0-16,-6 1 0 16,-1 0 0-16,-1 0 0 15,0 0 0 1,17 24 0-16,-6-10 0 16,9 15 0-16,-9-12 0 15,12 19 0-15,-8-17 0 16,12 15 0-16,-12-15 0 15,0 17 0 1,-6-16 0-16,2 11 0 16,-3-15 0-16,-6-8 0 15,-1-7 0-15,-13 24 0 16,6-9 0 0,-20-30 0-16,12 3 0 15</inkml:trace>
  <inkml:trace contextRef="#ctx0" brushRef="#br0" timeOffset="-211467.68">9490 10628 2048 0,'0'0'0'0,"0"0"0"15,0 0 0 1,0 0 0-16,0 0 0 16,60-16 0-16,-4 7 0 15,-13 6 0-15,-4-3 0 16,-11 6 0-16,0-6 0 16,1 0 0-1,-6 6 0-15,-2 0 0 16,-8 0 0-16,-1-6 0 15</inkml:trace>
  <inkml:trace contextRef="#ctx0" brushRef="#br0" timeOffset="-211233.23">9957 10174 2048 0,'0'0'0'0,"0"0"0"15,-3 47 0 1,-8 18 0-16,13 14 0 16,-10 18 0-16,4 22 0 15,-7 39 0-15,2 31 0 16,-26-10 0-1</inkml:trace>
  <inkml:trace contextRef="#ctx0" brushRef="#br0" timeOffset="-204292.63">11228 11650 2048 0,'0'0'0'0,"0"0"0"16,0 0 0 0,0 0 0-16,0 0 0 15,0 0 0-15,0 0 0 16,50 16 0-1,-70-22 0-15,71 8 0 16,-18 0 0-16,6-2 0 16,-20 0 0-1,19-2 0-15,-18 0 0 16,23 6 0-16,-20-3 0 16,27 2 0-1,-24-3 0-15,26 8 0 16,-23-4 0-16,24 5 0 15,-24-4 0-15,28 2 0 16,-26-3 0 0,38 6 0-16,-33-6 0 15,39 5 0 1,-34-4 0-16,33-1 0 16,-33-1 0-16,32 6 0 15,-32-4 0-15,41-1 0 16,-35-1 0-1,31 2 0-15,-35 0 0 16,33-9 0-16,-36 3 0 16,47-7 0-1,-40 6 0-15,37-5 0 16,-38 4 0-16,30-3 0 16,-34 3 0-1,23-19 0-15,-30 8 0 16,27-14 0-16,-29 14 0 15,27-14 0-15,-27 12 0 16,16-16 0 0,-25 14 0-16,28-24 0 15,-25 17 0-15,15-20 0 16,-20 22 0-16,28-35 0 16,-22 28 0-1,16-26 0-15,-20 27 0 16,20-38 0-16,-19 30 0 15,4-27 0-15,-14 28 0 16,3-31 0 0,-9 28 0-16,0-30 0 15,-5 30 0-15,-6-35 0 16,1 34 0-16,-17-28 0 16,8 30 0-16,-16-24 0 15,10 30 0 1,-21-37 0-16,17 31 0 15,-28-33 0-15,22 33 0 16,-26-24 0-16,52 62 0 16,-28-107 0-16,28 107 0 15</inkml:trace>
  <inkml:trace contextRef="#ctx0" brushRef="#br0" timeOffset="-197886.42">20955 11775 2048 0,'0'0'0'0,"57"-28"0"0,-23 12 0 16,-20 8 0-1,21-18 0-15,-16 10 0 16,-2-26 0-16,-10 17 0 16,19-46 0-1,-2-10 0-15,7-1 0 16,-1-7 0-16,0-3 0 15,-3 0 0 1,3-1 0-16,-3 0 0 16,-3 3 0-16,1-3 0 15,-8 2 0-15,-5 0 0 16,-1 3 0 0,-11 7 0-16,2-2 0 15,-1 1 0-15,-9 5 0 16,2 38 0-1,-17-47 0-15,-11 9 0 16,16 39 0-16,-39-27 0 16,-4 4 0-1,-7 10 0-15,2 12 0 16,-11-6 0-16,-1 5 0 16,-6 14 0-1,1 1 0-15,-3 1 0 16,-2 5 0-16,-8 4 0 15,-7 1 0 1,-2 11 0-16,-8 7 0 16,2-1 0-1,5 3 0-15,-8 4 0 16,8 8 0-16,1 0 0 16,-4 5 0-1,6 0 0-15,0 11 0 16,10 3 0-16,-6 5 0 15,2 3 0 1,7-4 0-16,3 9 0 16,4 5 0-16,5 0 0 15,6-6 0 1,6-3 0-16,10 16 0 16,31-32 0-1,-35 38 0-15,28-30 0 16,-15 32 0-16,23-31 0 15,-13 34 0 1,19-33 0-16,-12 31 0 16,14-31 0-16,-8 34 0 15,10-34 0 1,6 34 0-16,3-35 0 16,12 27 0-16,-4-31 0 15,15 29 0 1,-7-30 0-16,20 25 0 15,-14-30 0 1,24 32 0-16,-18-32 0 16,28 18 0-16,-22-22 0 15,42 22 0 1,3 1 0-16,3-3 0 16,10 1 0-16,-5-4 0 15</inkml:trace>
  <inkml:trace contextRef="#ctx0" brushRef="#br0" timeOffset="-188492.32">14559 11478 2048 0,'0'0'0'16,"0"0"0"-16,0 0 0 16,0 0 0-16,49 3 0 15,-20-1 0-15,13 5 0 16,-23-4 0-16,31 2 0 15,-24 0 0 1,33-3 0-16,-26-1 0 16,38 2 0-16,-31 0 0 15,36 2 0 1,9 1 0-16,-42-3 0 16,52 8 0-1,-2-11 0-15,-6 6 0 16,2-6 0-16,3-3 0 15,-1 2 0-15,-3 2 0 16,11 3 0 0,-6-2 0-16,-1-4 0 15,4 8 0 1,-6-6 0-16,9 1 0 16,-12 4 0-16,2 0 0 15,2-1 0 1,-6-4 0-16,-43-1 0 15,36-1 0-15,-33-2 0 16,21 10 0 0,-31-6 0-16,20 4 0 15,-25-4 0-15,-19 1 0 16,16 5 0 0,-12-3 0-16,-10-2 0 15,-3-1 0-15,-1 0 0 16,-1 0 0-1,0 0 0-15,-34-5 0 16,14 2 0-16,-32 3 0 16,25 0 0-1,-50 1 0-15,35 1 0 16,-67-5 0-16,49 0 0 16,-41 3 0-1,8 0 0-15,4-4 0 16,-6-6 0-16,3-1 0 15,-4-4 0 1,3 4 0-16,-3 2 0 16,0-2 0-1,-7-10 0-15,9 11 0 16,4 3 0-16,-2-6 0 16,2 10 0-16,3-6 0 15,8 8 0 1,0-2 0-16,-3 6 0 15,2-6 0 1,42 1 0-16,-42-5 0 16,38 4 0-16,-35 1 0 15,38 1 0-15,-30-4 0 16,31 3 0-16,-22-5 0 16,29 6 0-1,-24-3 0-15,24 1 0 16,-11-9 0-16,19 7 0 15,15 3 0 1,-20 2 0-16,11 0 0 16,11 0 0-16,4 0 0 15,-19-9 0-15,9 4 0 16,7 3 0 0,2 1 0-16,3 1 0 15,0 0 0-15,26 13 0 16,-10-5 0-1,-9-5 0-15,20 5 0 16,-12-6 0-16,24 8 0 16,-19-2 0-1,28 3 0-15,-22-5 0 16,30 4 0-16,-26-5 0 16,40 9 0-1,6-9 0-15,-38-3 0 16,44-2 0-16,2 0 0 15,-2 0 0-15,-6-4 0 16,-39 2 0 0,53 3 0-16,-40-1 0 15,47 7 0-15,-7 1 0 16,-13 9 0 0,-4 6 0-16,-1 9 0 15,-3 17 0-15,-36-23 0 16</inkml:trace>
  <inkml:trace contextRef="#ctx0" brushRef="#br0" timeOffset="-187608.66">22521 11531 2048 0,'0'0'0'0,"0"0"0"15,0 0 0-15,0 0 0 16,0 0 0-16,0 0 0 16,0 0 0-16,48-38 0 15,-20 14 0 1,48 13 0-16,-32 6 0 15,47 17 0-15,0-2 0 16,6 2 0-16,1-3 0 16,2 3 0-1,16-2 0-15,-3-4 0 16,-1 12 0-16,4 2 0 16,4-11 0-16,-4 3 0 15,6 1 0-15,3-5 0 16,-3 2 0-1,4-3 0-15,-4 0 0 16,0 4 0-16,-4 3 0 16,-12 2 0-16,-2-7 0 15,-5-3 0-15,-1 0 0 16,-52-2 0 0,39 2 0-16,-39-3 0 15,40 20 0-15,-39-9 0 16,9 39 0-16</inkml:trace>
  <inkml:trace contextRef="#ctx0" brushRef="#br0" timeOffset="-167504.22">15065 11912 2048 0,'0'0'0'0,"0"0"0"16,0 0 0-16,0 0 0 15,-25 50 0 1,9-21 0-16,-2 38 0 16,5 6 0-1,-3 8 0-15,9-40 0 16,-12 46 0-16,10-37 0 15,-3 28 0-15,6-37 0 16,-3 28 0-16,4-33 0 16,-6 25 0-1,6-28 0-15,7 6 0 16,0-17 0-16,-1-14 0 16,-1-8 0-16,7-66 0 15</inkml:trace>
  <inkml:trace contextRef="#ctx0" brushRef="#br0" timeOffset="-167070.29">15343 12239 2048 0,'0'0'0'16,"0"0"0"-16,0 0 0 16,0 0 0-16,0 0 0 15,0 0 0 1,0 0 0-16,0 0 0 15,0 0 0-15,-46 0 0 16,-3 12 0-16,10 5 0 16,-1 6 0-1,1-2 0-15,13-8 0 16,2-1 0-16,6-6 0 16,7-5 0-16,-1 5 0 15,6 6 0 1,4 1 0-16,-6 1 0 15,9 0 0-15,3 3 0 16,1-4 0-16,11 0 0 16,-1-1 0-1,8-1 0-15,-2-3 0 16,2 2 0-16,7-3 0 16,8 0 0-1,-4 1 0-15,2 4 0 16,-3-1 0-16,2 5 0 15,0 5 0-15,1-7 0 16</inkml:trace>
  <inkml:trace contextRef="#ctx0" brushRef="#br0" timeOffset="-166853.87">15641 12546 2048 0,'0'0'0'16,"0"0"0"0,0 0 0-16,0 0 0 15,-21 41 0-15,6 1 0 16,-2 1 0-16,11 1 0 16,1 0 0-16,7-7 0 15,-5-6 0 1,9-18 0-16,-1-17 0 15</inkml:trace>
  <inkml:trace contextRef="#ctx0" brushRef="#br0" timeOffset="-166653.45">15727 12297 2048 0,'0'0'0'16,"0"0"0"-16,0 0 0 15,0 0 0-15,0 0 0 16,29 40 0 0</inkml:trace>
  <inkml:trace contextRef="#ctx0" brushRef="#br0" timeOffset="-166437.52">16078 12636 2048 0,'0'0'0'15,"0"0"0"-15,0 0 0 16,0 0 0-16,0 0 0 16,0 0 0-16</inkml:trace>
  <inkml:trace contextRef="#ctx0" brushRef="#br0" timeOffset="-166269.08">16290 12565 2048 0,'0'0'0'0,"0"0"0"16,0 0 0 0,0 0 0-16</inkml:trace>
  <inkml:trace contextRef="#ctx0" brushRef="#br0" timeOffset="-166120.12">16414 12521 2048 0,'0'0'0'16,"0"0"0"-16,0 0 0 15,0 0 0-15,0 0 0 16</inkml:trace>
  <inkml:trace contextRef="#ctx0" brushRef="#br0" timeOffset="-165785.29">16763 12029 2048 0,'0'0'0'16,"0"0"0"-1,0 0 0-15,0 0 0 16,-19 56 0-16,2 18 0 16,10-3 0-16,2 6 0 15,-6-1 0-15,0-3 0 16,-9 1 0-16,7-10 0 15,9 0 0 1,-3-4 0-16,7-14 0 16,6-9 0-16,4-20 0 15,-1-25 0-15,2-22 0 16,-11 30 0-16</inkml:trace>
  <inkml:trace contextRef="#ctx0" brushRef="#br0" timeOffset="-165416.78">16997 12225 2048 0,'0'0'0'0,"0"0"0"16,0 0 0 0,0 0 0-16,0 0 0 15,-55 15 0-15,-2 10 0 16,13 3 0-1,4 2 0-15,6-9 0 16,4-5 0-16,8-6 0 16,6-1 0-16,9-5 0 15,1 4 0-15,6-1 0 16,5 6 0-16,4 2 0 16,4 0 0-1,-1-2 0-15,12 8 0 16,-6-7 0-16,10 0 0 15,0 5 0-15,2 3 0 16,4-9 0 0,-1 1 0-16,0-10 0 15</inkml:trace>
  <inkml:trace contextRef="#ctx0" brushRef="#br0" timeOffset="-165018.5">17112 12525 2048 0,'0'0'0'16,"0"0"0"-16,0 0 0 15,-8 54 0-15,2-2 0 16,5-7 0-16,0-6 0 16,-5-1 0-1,-2-5 0-15,6-7 0 16,1-5 0-16,2-10 0 15,0-7 0-15,0-11 0 16,-1-6 0-16,1-12 0 16,5-6 0-1,3-6 0-15,7-14 0 16,-6 0 0-16,6 5 0 16,-5 6 0-16,-1 11 0 15,-6 12 0-15,-3 7 0 16,8 3 0-1,-1 1 0-15,5 5 0 16,3 1 0-16,0 0 0 16,0 3 0-16,8 1 0 15,-2 2 0 1,5-2 0-16,3 5 0 16,-3 2 0-16</inkml:trace>
  <inkml:trace contextRef="#ctx0" brushRef="#br0" timeOffset="-164784.58">17327 12764 2048 0,'0'0'0'15,"0"0"0"-15,0 0 0 16,0 0 0-1,0 0 0-15,0 0 0 16,0 0 0-16,54 14 0 16,-12-3 0-16,-11-6 0 15,-6-5 0-15,-8-4 0 16</inkml:trace>
  <inkml:trace contextRef="#ctx0" brushRef="#br0" timeOffset="-164551.12">17655 12616 2048 0,'0'0'0'16,"0"0"0"-16,0 0 0 15,-16 56 0-15,-2 2 0 16,8-1 0-16,1-1 0 15,3-12 0 1,-1-7 0-16,2-8 0 16,2-10 0-16</inkml:trace>
  <inkml:trace contextRef="#ctx0" brushRef="#br0" timeOffset="-163900.45">17963 11915 2048 0,'0'0'0'0,"0"0"0"16,0 0 0-1,0 0 0-15,0 0 0 16,0 0 0-16,10 50 0 16,-8 7 0-16,-5-1 0 15,-5-1 0 1,0-3 0-16,6-3 0 16,2-8 0-16,5-12 0 15,5-11 0-15,4-7 0 16,13-5 0-16,-2-8 0 15,4-1 0 1,1-8 0-16,-4 0 0 16,-8 5 0-16,-5 0 0 15,-4 6 0-15,-8 0 0 16,0 1 0 0,-4 6 0-16,-7 1 0 15,-4 9 0-15,-5 4 0 16,-2 7 0-16,1 2 0 15,3 4 0-15,3 4 0 16,0 1 0-16,5 2 0 16,3-2 0-1,-2 1 0-15,5 1 0 16,5-3 0-16,5-3 0 16,3-2 0-16,-2 0 0 15,3-2 0 1,-4-4 0-16,1-5 0 15,1-10 0-15,-7 1 0 16,-1-2 0-16,-5 2 0 16,-9 13 0-16,-13 4 0 15,-17 9 0-15,-18-2 0 16,61-37 0-16,-143 19 0 16</inkml:trace>
  <inkml:trace contextRef="#ctx0" brushRef="#br0" timeOffset="-163066.67">14672 12056 2048 0,'0'0'0'0,"-35"-48"0"15,7 4 0-15,11 17 0 16,4 12 0 0,-4 7 0-16,1 8 0 15,-11 11 0-15,-7 8 0 16,0 9 0-16,1 0 0 15,7-2 0 1,13 5 0-16,9-11 0 16,9-8 0-16,3-4 0 15,14-2 0 1,6 1 0-16,5 3 0 16,2-2 0-16,1 4 0 15,1-2 0-15,-7 5 0 16,-4-5 0-16,-1 12 0 15,-11-3 0 1,-12 11 0-16,-7 10 0 16,-13 2 0-16,-7 3 0 15,-6 1 0 1,-7-7 0-16,3 5 0 16,-3-3 0-16,9-11 0 15,8-12 0-15,6-10 0 16,11-8 0-16,6-12 0 15,9 0 0 1,4-2 0-16,-4-6 0 16,9 7 0-16,0 3 0 15,-1 6 0-15,5 1 0 16,0 10 0 0,-5 1 0-16,5 1 0 15,-7 7 0-15,-6 8 0 16,1 9 0-16,-2 14 0 15,-1 25 0 1,-10 34 0-16,4 43 0 16,-3 14 0-16</inkml:trace>
  <inkml:trace contextRef="#ctx0" brushRef="#br0" timeOffset="-153939.95">3868 6311 2048 0,'0'0'0'0,"0"0"0"16,0 0 0-16,0 0 0 15,0 0 0 1,0 0 0-16,36-37 0 16,-11 16 0-16,19 4 0 15,-19 10 0-15,37-5 0 16,-27 5 0-1,49-7 0-15,-38 6 0 16,52-2 0-16,3-1 0 16,-5 1 0-16,1-5 0 15,4 9 0-15,3-1 0 16,13-3 0 0,4 2 0-16,5 3 0 15,4 5 0-15,4-7 0 16,2 4 0-16,5-1 0 15,5 5 0-15,5-2 0 16,3 3 0 0,0 0 0-16,0 5 0 15,0 1 0-15,20-2 0 16,0-1 0-16,0 2 0 16,5 5 0-1,12 0 0-15,5-6 0 16,5-2 0-16,5 0 0 15,3 1 0-15,-1 1 0 16,7 4 0 0,10-9 0-16,8 5 0 15,-2 2 0-15,-4 0 0 16,11 8 0-16,8 2 0 16,0-3 0-1,9-12 0-15,4 9 0 16,-2-2 0-16,3 3 0 15,3 14 0 1,4-16 0-16,6 14 0 16,-6-6 0-16,3-7 0 15,10 11 0-15,-3 3 0 16,5-1 0-16,-3 4 0 16,2-8 0-1,-7 11 0-15,-4-20 0 16,3 22 0-16,-1-11 0 15,-4-4 0-15,-1 4 0 16,-8-1 0 0,-10-6 0-16,-3-4 0 15,-9-6 0-15,14-6 0 16,-29-8 0 0,-13 4 0-16,-4 12 0 15,-14-19 0-15,-14 14 0 16,-9-3 0-16,-23 4 0 15,-24 23 0 1,-18 2 0-16,-57-15 0 16</inkml:trace>
  <inkml:trace contextRef="#ctx0" brushRef="#br0" timeOffset="-144145.83">22694 11451 2048 0,'0'0'0'0,"0"0"0"0,0 0 0 16,0 0 0 0,0 0 0-16,0 0 0 15,0 0 0-15,0 0 0 16,43 42 0-1,-18-18 0-15,28 3 0 16,-24-13 0-16,32 6 0 16,-28-9 0-16,44 8 0 15,-34-9 0 1,42 7 0-16,3-1 0 16,-4 3 0-16,0 5 0 15,-2-3 0-15,2-3 0 16,10-4 0-16,0 0 0 15,8 0 0-15,-9-2 0 16,10-3 0-16,-6-1 0 16,7 4 0-1,-6-5 0-15,4 4 0 16,5-8 0-16,-3-10 0 16,-2-9 0-16,-6-2 0 15,2-14 0-15,-5-1 0 16,-1-8 0-16,-5 0 0 15,0-12 0-15,-4-4 0 16,-7-1 0 0,-5-4 0-16,-3-2 0 15,-8 2 0-15,-6-9 0 16,4 3 0-16,-5-6 0 16,-6-5 0-16,-9-1 0 15,-6 2 0-15,-10 3 0 16,-13 40 0-1,-6-51 0-15,-3 1 0 16,-12 8 0-16,-9 6 0 16,-7-3 0-16,-3 4 0 15,-9-3 0-15,-7 5 0 16,-3 2 0-16,-11 10 0 16,-9-2 0-1,0-1 0-15,-6 10 0 16,-1 1 0-16,3-2 0 15,-13 6 0-15,0-4 0 16,-5 13 0 0,2-1 0-16,-2 2 0 15,-12 7 0-15,-9 3 0 16,9 3 0-16,-4 5 0 16,-9 7 0-16,8 5 0 15,3-4 0 1,-2 4 0-16,-1 6 0 15,-2 1 0-15,-3 4 0 16,3 2 0-16,2 3 0 16,-4 3 0-1,18 4 0-15,-1-4 0 16,3 10 0-16,-1-9 0 16,5 10 0-1,4 0 0-15,4 5 0 16,2 6 0-16,5-2 0 15,0 3 0-15,7 4 0 16,35-21 0 0,-36 30 0-16,31-21 0 15,-22 21 0-15,27-21 0 16,-17 43 0-16,22-33 0 16,-28 35 0-1,27-36 0-15,-20 42 0 16,23-37 0-16,-10 31 0 15,17-35 0-15,-8 43 0 16,11-39 0 0,3 26 0-16,7-32 0 15,-4 29 0-15,6-32 0 16,12 26 0 0,-3-28 0-16,1 29 0 15,-4-27 0-15,23 29 0 16,-11-29 0-16,13 23 0 15,-12-27 0 1,27 24 0-16,-18-27 0 16,24 14 0-16,7 4 0 15,-27-23 0-15,39 37 0 16,-68-60 0-16</inkml:trace>
  <inkml:trace contextRef="#ctx0" brushRef="#br0" timeOffset="-142765.92">30920 14672 2048 0,'0'0'0'0,"0"0"0"16,0 0 0-16,0 0 0 15,0 0 0-15,0 0 0 16,0 0 0-16,0 0 0 16</inkml:trace>
  <inkml:trace contextRef="#ctx0" brushRef="#br0" timeOffset="-142544.3">31072 14622 2048 0,'0'0'0'16,"0"0"0"-16,0 0 0 15,0 0 0-15,0 0 0 16</inkml:trace>
  <inkml:trace contextRef="#ctx0" brushRef="#br0" timeOffset="-142359.14">31199 14612 2048 0,'0'0'0'15,"0"0"0"-15,0 0 0 16,0 0 0-16</inkml:trace>
  <inkml:trace contextRef="#ctx0" brushRef="#br0" timeOffset="-131866.25">4976 11753 2048 0,'0'0'0'0,"0"0"0"16,0 0 0-16,0 0 0 16,0 0 0-16,0 0 0 15,-42 43 0-15,17-18 0 16,0 55 0-1,3 9 0-15,5-7 0 16,0-5 0-16,1 7 0 16,1-7 0-16,3-2 0 15,7-40 0-15,-1 40 0 16,3-34 0-16,5 22 0 16,-2-31 0-16,0-19 0 15,0-13 0 1,6 8 0-16</inkml:trace>
  <inkml:trace contextRef="#ctx0" brushRef="#br0" timeOffset="-131445.34">5375 12047 2048 0,'0'0'0'16,"0"0"0"-16,0 0 0 15,-36-33 0-15,0 15 0 16,5 13 0-16,-3 17 0 16,-10 7 0-16,-7 2 0 15,-4 7 0-15,0-3 0 16,0-3 0 0,2-1 0-16,12-4 0 15,-1-7 0-15,12 1 0 16,13-4 0-16,1-2 0 15,7-4 0-15,7 0 0 16,2 5 0-16,6 9 0 16,3-6 0-16,1 0 0 15,4 7 0-15,0 2 0 16,7 0 0-16,5 2 0 16,1 1 0-1,5 0 0-15,5 4 0 16,0-3 0-16,5 1 0 15,5-3 0-15,-5-7 0 16</inkml:trace>
  <inkml:trace contextRef="#ctx0" brushRef="#br0" timeOffset="-131247.85">5440 12449 2048 0,'0'0'0'15,"0"0"0"-15,0 0 0 16,0 0 0-16,0 0 0 16,0 0 0-16,-6 48 0 15,10-2 0-15,-4-10 0 16,2-3 0-16,4-2 0 16,0-5 0-16,-5-6 0 15,2-18 0 1</inkml:trace>
  <inkml:trace contextRef="#ctx0" brushRef="#br0" timeOffset="-131048.9">5662 12227 2048 0,'0'0'0'0,"0"0"0"15,0 0 0-15,0 0 0 16,0 0 0 0,0 0 0-16,0 0 0 15,0 0 0-15</inkml:trace>
  <inkml:trace contextRef="#ctx0" brushRef="#br0" timeOffset="-130825.5">6039 12414 2048 0,'0'0'0'16,"0"0"0"-16,0 0 0 15,0 0 0-15,0 0 0 16,0 0 0-16</inkml:trace>
  <inkml:trace contextRef="#ctx0" brushRef="#br0" timeOffset="-130658.54">6314 12482 2048 0,'0'0'0'16,"0"0"0"-16,0 0 0 16,0 0 0-16,0 0 0 15,0 0 0 1,0 0 0-16</inkml:trace>
  <inkml:trace contextRef="#ctx0" brushRef="#br0" timeOffset="-130484.08">6549 12416 2048 0,'0'0'0'0,"0"0"0"15,0 0 0-15,0 0 0 16,0 0 0-16</inkml:trace>
  <inkml:trace contextRef="#ctx0" brushRef="#br0" timeOffset="-130098.21">7074 11969 2048 0,'0'0'0'0,"0"0"0"16,0 0 0-16,0 0 0 16,0 0 0-1,-16 64 0-15,1 7 0 16,1-1 0-16,1-1 0 15,0 0 0-15,-4-2 0 16,5-3 0-16,-2-4 0 16,8-2 0-16,0-10 0 15,0 1 0-15,2-5 0 16,10-6 0 0,-1-10 0-16,5-7 0 15,3-21 0-15,-13 0 0 16,20-56 0-16,-1-13 0 15</inkml:trace>
  <inkml:trace contextRef="#ctx0" brushRef="#br0" timeOffset="-129764.3">7324 12205 2048 0,'0'0'0'16,"0"0"0"-16,0 0 0 15,0 0 0-15,0 0 0 16,-56 3 0-16,2 13 0 16,13 10 0-1,-4-4 0-15,5-1 0 16,3-2 0-16,12-4 0 16,3-2 0-16,6-1 0 15,6 2 0-15,3 5 0 16,4-1 0-16,4 1 0 15,4 0 0-15,5 4 0 16,4-10 0-16,4 4 0 16,4 0 0-1,0-3 0-15,12 1 0 16,4-2 0-16,1-2 0 16,-8-7 0-16</inkml:trace>
  <inkml:trace contextRef="#ctx0" brushRef="#br0" timeOffset="-129280.39">7354 12736 2048 0,'0'0'0'0,"0"0"0"16,0 0 0-16,0 0 0 15,0 0 0-15,14-52 0 16,2 7 0-16,1 12 0 16,1 10 0-16,-1 5 0 15,-7 5 0-15,-5 5 0 16,-3 4 0 0,-1 3 0-16,-1 1 0 15,0 0 0-15,1 2 0 16,2 3 0-16,2 8 0 15,3 4 0-15,-2 11 0 16,-2 1 0-16,-4 2 0 16,-2 0 0-16,-1 2 0 15,-2 1 0-15,4-5 0 16,-5-1 0 0,2-1 0-16,-6-1 0 15,3-3 0-15,-9-4 0 16,5 2 0-16,-2-3 0 15,2-2 0-15,-4-1 0 16,3-6 0-16,3-5 0 16,2-10 0-16,0-13 0 15,-1-14 0-15</inkml:trace>
  <inkml:trace contextRef="#ctx0" brushRef="#br0" timeOffset="-129086.91">7523 12341 2048 0,'0'0'0'16,"0"0"0"-16,0 0 0 15,0 0 0 1,0 0 0-16,0 0 0 15,23 42 0-15,-5-11 0 16</inkml:trace>
  <inkml:trace contextRef="#ctx0" brushRef="#br0" timeOffset="-128045.83">7889 11804 2048 0,'0'0'0'0,"0"0"0"16,0 0 0-16,0 0 0 15,0 0 0 1,0 0 0-16,0 0 0 16,-1 50 0-16,-1 10 0 15,-6-12 0-15,3-10 0 16,3-5 0-16,5-4 0 16,2-8 0-16,4-2 0 15,5-9 0-15,4-2 0 16,0-12 0-16,1 3 0 15,-5 0 0-15,-1-1 0 16,-3 0 0 0,-2 4 0-16,-3-2 0 15,-4 2 0-15,0-2 0 16,-1 0 0-16,-4 7 0 16,-1 3 0-16,-5-2 0 15,-4 6 0-15,3 4 0 16,-4 8 0-16,2-1 0 15,-2 3 0-15,15-28 0 16,-14 43 0-16,12 0 0 16,1-8 0-16,8-3 0 15,0 1 0 1,2-3 0-16,-2-5 0 16,5 6 0-16,-3-6 0 15,8 6 0-15,-6-5 0 16,-5 3 0-16,3-3 0 15,-4 1 0-15,-1-7 0 16,-2-4 0-16,0-5 0 16,0-5 0-16,-2-5 0 15,0 0 0-15,0-2 0 16,0 1 0 0,-3 1 0-16,-2-2 0 15,0 1 0-15,-2-3 0 16,0 0 0-16,3 1 0 15,-1-1 0-15,-3-2 0 16,-4 1 0-16,7 0 0 16,2 2 0-16,2-3 0 15,-2 4 0-15,0 1 0 16,1 0 0-16,0-3 0 16,-1 1 0-16,1 1 0 15,1 0 0-15,-3 1 0 16,3 0 0-1,1 0 0-15,0 0 0 16,0 0 0-16,0 0 0 16,0 0 0-16,0 3 0 15,0 1 0-15,0 3 0 16,-3-1 0-16,1 5 0 16,-1-2 0-16,-1 2 0 15,2-3 0-15,0-2 0 16,-1 6 0-16,-3 1 0 15,-1 2 0 1,-1 2 0-16,-4 8 0 16,-12-11 0-16,24-14 0 15,-31 4 0-15</inkml:trace>
  <inkml:trace contextRef="#ctx0" brushRef="#br0" timeOffset="-127078.05">4382 11506 2048 0,'0'0'0'16,"-59"-10"0"-16,23 4 0 15,-15 6 0 1,23 2 0-16,-11 18 0 16,19-7 0-16,-13 29 0 15,13-20 0-15,4 22 0 16,7-20 0-16,6 13 0 15,1-17 0-15,16 10 0 16,-5-13 0-16,12 6 0 16,-8-11 0-1,10 8 0-15,-12-10 0 16,10 11 0-16,-12-9 0 16,-5-7 0-16,10 24 0 15,-8-12 0-15,-16 26 0 16,4-20 0-16,-22 20 0 15,15-19 0-15,-25 20 0 16,15-21 0-16,-16 12 0 16,15-15 0-1,-2-2 0-15,14-8 0 0,6-6 0 16,5-4 0 0,1 0 0-16,0 0 0 15,0 0 0-15,13-20 0 16,-5 8 0-16,-5 6 0 15,27-1 0-15,-10 2 0 16,10 11 0-16,-13-1 0 16,10 16 0-16,-12-9 0 15,13 25 0-15,-14-14 0 16,2 38 0-16,-8-26 0 16,-2 45 0-1,-6 2 0-15,-1-7 0 16,-7 0 0-16,-5 5 0 15,-6 10 0-15,10 24 0 16,-9 1 0-16</inkml:trace>
  <inkml:trace contextRef="#ctx0" brushRef="#br0" timeOffset="-119068.8">6690 12508 2048 0,'0'0'0'15,"0"0"0"-15,0 0 0 16,0 0 0-16,0 0 0 16,0 0 0-1,0 0 0-15,0 0 0 16,0 0 0-16,0 0 0 16,-15 20 0-1,6-7 0-15,4-7 0 16,4-5 0-16,1 1 0 15,0-2 0-15,0 0 0 16,-17 11 0 0</inkml:trace>
  <inkml:trace contextRef="#ctx0" brushRef="#br0" timeOffset="-88003.93">15516 11543 2048 0,'0'0'0'0,"0"0"0"15,0 0 0-15,60 1 0 16,-24-1 0-1,10 2 0-15,-20 0 0 16,15 8 0-16,-19-4 0 16,20 1 0-1,-19-3 0-15,22 15 0 16,-21-5 0 0,31-3 0-16,-25-5 0 15,37 8 0-15,-30-6 0 16,37 7 0-1,-32-7 0-15,43 5 0 16,-38-6 0-16,36 6 0 16,-39-7 0-1,37-6 0-15,-1-4 0 16,-39 2 0-16,39-7 0 16,-35 5 0-1,34-8 0-15,-35 4 0 16,27-13 0-16,-32 11 0 15,27-21 0 1,-1-9 0-16,-34 19 0 16,35-30 0-16,0-6 0 15,-34 29 0 1,32-37 0-16,-4-2 0 16,-33 35 0-16,13-28 0 15,-4-9 0 1,-17 33 0-16,10-34 0 15,-13 32 0 1,-10-37 0-16,-4 33 0 16,-6-26 0-16,1 30 0 15,-8-30 0 1,5 32 0-16,-21-29 0 16,10 27 0-16,-17-31 0 15,15 32 0 1,-21-30 0-16,20 30 0 15,-27-27 0-15,21 29 0 16,-11-22 0 0,17 28 0-16,-29-34 0 15,21 28 0 1,-30-17 0-16,26 24 0 16,-33-21 0-16,28 23 0 15,-29-19 0 1,31 22 0-16,-34-15 0 15,32 18 0-15,-35-18 0 16,-4 6 0 0,1 17 0-16,4-14 0 15,39 13 0 1,-45-3 0-16,33 10 0 16,-40-11 0-16,36 10 0 15,-33-9 0 1,0 10 0-16,42 6 0 15,-40-14 0-15,-3 17 0 16,4-2 0 0,40 1 0-16,-47 5 0 15,-7 5 0 1,8-2 0-16,2 9 0 16,42-8 0-16,-45 8 0 15,2 5 0 1,2 1 0-16,43-10 0 15,-46 18 0 1,38-12 0-16,-34 12 0 16,36-13 0-16,-26 11 0 15,3 8 0 1,35-16 0-16,-21 12 0 16,25-14 0-1,-28 35 0-15,26-24 0 16,-20 13 0-16,23-20 0 15,-13 29 0 1,18-23 0-16,-10 25 0 16,15-24 0-16,-26 39 0 15,20-30 0 1,-4 16 0-16,12-27 0 16,-6 29 0-1,9-24 0-15,2 23 0 16,4-27 0-1,2 39 0-15,2-30 0 16,-2 16 0 0,2-25 0-16,8 31 0 15,-3-25 0-15,16 14 0 16,-8-21 0 0,11 24 0-16,-10-23 0 15,12 24 0 1,-10-26 0-16,14 27 0 15,-13-25 0 1,13 22 0-16,-14-24 0 16,20 24 0-16,-16-25 0 15,22 21 0 1,-17-20 0-16,16 16 0 16,-17-19 0-16,8 2 0 15,-13-11 0 1,29 36 0-16,-18-21 0 15,19-1 0 1,-22-13 0-16,-15-10 0 16,30 18 0-1,-17-12 0-15,-15-6 0 16,43 33 0-16,-23-17 0 16,7-47 0-1</inkml:trace>
  <inkml:trace contextRef="#ctx0" brushRef="#br0" timeOffset="-85969.04">22615 11531 2048 0,'86'40'0'16,"10"-7"0"-16,-14 2 0 15,8-10 0-15,-5-6 0 16,8 1 0-16,3-13 0 15,5-7 0-15</inkml:trace>
  <inkml:trace contextRef="#ctx0" brushRef="#br0" timeOffset="-47897.75">9087 11497 2048 0,'0'0'0'0,"0"0"0"16,0 0 0-16,0 0 0 15,0 0 0-15,12 46 0 16,-17-65 0-16,1 3 0 16</inkml:trace>
  <inkml:trace contextRef="#ctx0" brushRef="#br0" timeOffset="-44433.51">15403 11391 2048 0,'0'0'0'16,"0"0"0"-16,55-7 0 15,3 10 0 1,-29-1 0 0</inkml:trace>
  <inkml:trace contextRef="#ctx0" brushRef="#br0" timeOffset="-42844.32">15196 12839 2048 0,'0'0'0'16,"0"0"0"-16,0 0 0 16,0 0 0-16,0 0 0 15,0 0 0 1,0 0 0-16,0 0 0 15</inkml:trace>
  <inkml:trace contextRef="#ctx0" brushRef="#br0" timeOffset="-35648.71">23037 12525 2048 0,'0'0'0'0,"-32"37"0"16,14-15 0-16,-4 46 0 16,7 5 0-16,-3 11 0 15,-4 4 0-15,4 5 0 16,5-5 0-16,5-7 0 15,0 1 0 1,4-43 0-16,-7 20 0 16,5-27 0-16,13 5 0 15,-1-18 0-15,-3-42 0 16</inkml:trace>
  <inkml:trace contextRef="#ctx0" brushRef="#br0" timeOffset="-35264.24">23372 12807 2048 0,'0'0'0'0,"0"0"0"16,0 0 0 0,0 0 0-16,0 0 0 15,-52 19 0-15,-6 16 0 16,7 7 0-16,0-6 0 15,1 0 0-15,3-2 0 16,8-4 0 0,-4-11 0-16,13-2 0 15,12-5 0-15,-2 3 0 16,12-8 0-16,0 9 0 16,8-5 0-1,3 8 0-15,2 11 0 16,4-7 0-16,7-9 0 15,4 11 0-15,5-2 0 16,5-2 0-16,2 7 0 16,5-6 0-1,12-7 0-15,1-5 0 16,5-24 0-16</inkml:trace>
  <inkml:trace contextRef="#ctx0" brushRef="#br0" timeOffset="-34813.93">23510 13199 2048 0,'0'0'0'0,"0"0"0"16,0 0 0-16,-22 53 0 15,6 3 0 1,13-5 0-16,3-2 0 0,3-5 0 15,-5-3 0 1,-4 2 0-16,1-8 0 16,0-9 0-16,-1-14 0 15,1-5 0-15,0-9 0 16,-3-4 0-16,6-13 0 16,0-11 0-1,1-10 0-15,2-6 0 0,8-9 0 16,-1-1 0-1,6 3 0-15,1 5 0 16,1 12 0-16,-4 10 0 16,1 10 0-16,1 2 0 15,0 7 0-15,3 6 0 16,3 1 0 0,-6 1 0-16,8 3 0 15,0 7 0-15,3-2 0 16,1 6 0-16,-1-2 0 15,-6 3 0-15,2 1 0 16,-8-4 0 0</inkml:trace>
  <inkml:trace contextRef="#ctx0" brushRef="#br0" timeOffset="-34547.93">23635 13483 2048 0,'0'0'0'16,"0"0"0"-1,0 0 0-15,0 0 0 16,48-13 0-16,-4 4 0 16,-4 0 0-16,-4 5 0 15,2 2 0-15,-7-3 0 16,-5 1 0-16,-3 3 0 15,-1 4 0-15,-4-3 0 16,-5 2 0 0,-6-2 0-16,-17-8 0 15</inkml:trace>
  <inkml:trace contextRef="#ctx0" brushRef="#br0" timeOffset="-34330">23863 13376 2048 0,'0'0'0'0,"0"0"0"16,0 0 0-16,0 0 0 15,-10 65 0-15,0-4 0 16,9-12 0-16,1-3 0 16,0-2 0-16,0 1 0 15,1-8 0 1,9-16 0-16,4-12 0 15,1-21 0-15,-2-15 0 16</inkml:trace>
  <inkml:trace contextRef="#ctx0" brushRef="#br0" timeOffset="-34114.06">24135 13336 2048 0,'0'0'0'15,"0"0"0"-15,0 0 0 16,0 0 0-16,-21 53 0 16,3 3 0-16,12-10 0 15,5-4 0-15,6 2 0 16,4-7 0-16,1-7 0 16,1-9 0-16,-3-18 0 15,-3-20 0-15</inkml:trace>
  <inkml:trace contextRef="#ctx0" brushRef="#br0" timeOffset="-33916.11">24477 13146 2048 0,'0'0'0'0,"0"0"0"15,0 0 0-15,0 0 0 16,0 0 0 0,0 0 0-16,0 0 0 15,0 0 0-15</inkml:trace>
  <inkml:trace contextRef="#ctx0" brushRef="#br0" timeOffset="-33751.18">24730 12960 2048 0,'0'0'0'0,"0"0"0"16,0 0 0-16,0 0 0 16,0 0 0-16,0 0 0 15</inkml:trace>
  <inkml:trace contextRef="#ctx0" brushRef="#br0" timeOffset="-33612.71">24912 12883 2048 0,'0'0'0'0,"0"0"0"16,-45 19 0-16,26 3 0 16,15-5 0-16,39-44 0 15,-15 9 0 1</inkml:trace>
  <inkml:trace contextRef="#ctx0" brushRef="#br0" timeOffset="-33313.29">25272 12421 2048 0,'0'0'0'16,"0"0"0"-16,-37 63 0 16,12 10 0-1,6-4 0-15,7 5 0 16,-2 6 0-16,5 6 0 16,1-4 0-16,-12-3 0 15,3-8 0-15,9-7 0 16,7-18 0-16,2-10 0 15,3-16 0-15,-1-25 0 16,-3 5 0-16,8-58 0 16</inkml:trace>
  <inkml:trace contextRef="#ctx0" brushRef="#br0" timeOffset="-32995.9">25439 12756 2048 0,'0'0'0'16,"0"0"0"-16,0 0 0 16,-45 5 0-16,4 5 0 15,13 8 0 1,0 4 0-16,-2 6 0 16,4-3 0-16,2 1 0 15,3 0 0-15,-3-5 0 16,9-4 0-16,3-7 0 15,8 4 0-15,7-1 0 16,7 4 0-16,2-10 0 16,3 0 0-16,9 2 0 15,-1-3 0-15,9 3 0 16,7-4 0 0,6-4 0-16,-1-12 0 15</inkml:trace>
  <inkml:trace contextRef="#ctx0" brushRef="#br0" timeOffset="-32593.58">25501 13187 2048 0,'0'0'0'0,"0"0"0"15,0 0 0-15,0 0 0 16,0 0 0-16,-5-52 0 15,13 4 0-15,7 14 0 16,-1 3 0-16,6 11 0 16,-1 7 0-16,-2-4 0 15,-5 9 0-15,1 0 0 16,-7 4 0-16,-2 8 0 16,-1 9 0-16,1 4 0 15,-5 9 0 1,-1 3 0-16,-2 2 0 15,0 5 0-15,-2 3 0 16,-7-2 0-16,3 3 0 16,0 0 0-16,1-7 0 15,-8 2 0-15,5-3 0 16,-3-3 0-16,-4-3 0 16,2-2 0-16,-1-5 0 15,1-8 0-15,-2-1 0 16,3-16 0-16,-4-19 0 15</inkml:trace>
  <inkml:trace contextRef="#ctx0" brushRef="#br0" timeOffset="-32394.13">25679 12687 2048 0,'0'0'0'0,"0"0"0"15,0 0 0-15,0 0 0 16,40 46 0-16,5-1 0 16</inkml:trace>
  <inkml:trace contextRef="#ctx0" brushRef="#br0" timeOffset="-31193.37">26181 12282 2048 0,'0'0'0'0,"-29"-52"0"16,12 22 0-16,-3-11 0 15,11 21 0 1,6 10 0-16,2 8 0 16,-1 2 0-16,2 0 0 15,-5 14 0-15,2-5 0 16,-6 38 0 0,3-22 0-16,-4 39 0 15,6-28 0-15,1 20 0 16,2-25 0-16,14 26 0 15,-5-26 0-15,0 13 0 16,-4-20 0-16,11 5 0 16,-7-14 0-1,17 2 0-15,-11-10 0 16,27-7 0-16,-18-1 0 16,7-2 0-16,-15 2 0 15,13-1 0 1,-14-1 0-16,-8 2 0 15,-4 1 0-15,-2 0 0 16,-17 33 0-16,5-14 0 16,-18 19 0-16,14-18 0 15,-17 28 0-15,15-21 0 16,-17 24 0 0,15-22 0-16,-4 28 0 15,12-27 0-15,3 18 0 16,5-24 0-16,2 26 0 15,1-24 0-15,8 16 0 16,-3-21 0-16,13 18 0 16,-8-19 0-1,6 14 0-15,-8-15 0 16,-4-13 0-16,4 24 0 16,-4-11 0-16,-1-13 0 15,-10 19 0 1,2-11 0-16,-49 36 0 15,22-22 0-15,-61 3 0 16,-15-16 0-16</inkml:trace>
  <inkml:trace contextRef="#ctx0" brushRef="#br0" timeOffset="-30391.56">22861 12576 2048 0,'-30'-36'0'16,"13"14"0"-16,-24 1 0 15,21 11 0 1,-30 29 0-16,-10 18 0 16,-4 13 0-16,0 7 0 15,11 1 0 1,28-27 0-16,-23 13 0 16,23-21 0-16,15-14 0 15,11 22 0-15,1-13 0 16,-1-11 0-1,30 18 0-15,-12-10 0 16,13 7 0-16,-15-12 0 16,9 12 0-1,-11-10 0-15,0 25 0 16,-7-17 0-16,-10 29 0 16,-1-24 0-16,-35 35 0 15,14-26 0 1,-23 30 0-16,20-28 0 15,-18-2 0-15,19-18 0 16,17-9 0-16,6-5 0 16,3-1 0-16,6-17 0 15,-2 4 0 1,16-6 0-16,-9 7 0 16,-5 8 0-16,29-3 0 15,-13 4 0-15,16 7 0 16,-17-1 0-1,14 15 0-15,-15-8 0 16,4 41 0-16,-8 15 0 16,-3 16 0-16,-13 19 0 15,-17 20 0-15,-2 33 0 16,7 34 0 0</inkml:trace>
  <inkml:trace contextRef="#ctx0" brushRef="#br0" timeOffset="-25271.27">14148 13041 2048 0,'0'0'0'15,"0"0"0"-15,0 0 0 16,0 0 0-16,-46-13 0 16,17 7 0-16,19 3 0 15,5 0 0 1,4 3 0-16,1 0 0 16,0 0 0-16,0 0 0 15,0 0 0-15,-19 15 0 16,7-6 0-1,7-5 0-15,4-3 0 16,0-1 0-16,20 16 0 16,-9-6 0-16,-6-6 0 15,27 8 0 1,-14-6 0-16,19 1 0 16,-15-2 0-16,9 2 0 15,-14-1 0 1,29 3 0-16,-21-6 0 15,24 8 0-15,-21-5 0 16,17 3 0-16,-19-4 0 16,34 2 0-1,-27-3 0-15,27 7 0 16,-27-5 0-16,32-4 0 16,-29 0 0-16,24 1 0 15,-27-2 0 1,39 10 0-16,-32-5 0 15,34 2 0-15,-35-2 0 16,44-1 0 0,-38-4 0-16,40-1 0 15,-37 0 0-15,38 2 0 16,-39-2 0-16,43 1 0 16,-3 3 0-16,-44-2 0 15,42-6 0 1,-2-1 0-16,2 1 0 15,-4-1 0-15,-3-1 0 16,-2 7 0-16,5-3 0 16,-42-1 0-1,51-2 0-15,0-1 0 16,-8 3 0-16,-5-3 0 16,7 1 0-1,-2-2 0-15,1 1 0 16,-3-2 0-16,6 1 0 15,-1 4 0-15,1-1 0 16,-4-1 0 0,-4 2 0-16,2-1 0 15,-41 4 0-15,50-3 0 16,-39 2 0 0,46-6 0-16,-45 3 0 15,41-8 0-15,-42 8 0 16,27 4 0-16,-35 0 0 15,36-7 0 1,-36 2 0-16,28 1 0 16,-33 1 0-16,26 6 0 15,-29-3 0-15,24 9 0 16,-26-5 0 0</inkml:trace>
  <inkml:trace contextRef="#ctx0" brushRef="#br0" timeOffset="-23785.6">21910 14044 2048 0,'0'0'0'16,"0"0"0"-16,0 0 0 15,0 0 0-15,0 0 0 16,0 0 0-16,0 0 0 16,0 0 0-16,0 0 0 15,0 0 0-15,0 0 0 16,17-5 0-16,-8-1 0 16,33 8 0-1,-20 2 0-15,31-4 0 16,-23 1 0-16,28-1 0 15,-25-1 0-15,34 6 0 16,9-2 0-16,-38-1 0 16,44-6 0-16,1 6 0 15,1 7 0-15,-2-7 0 16,-4-2 0 0,9 4 0-16,-3 5 0 15,-4 1 0-15,5 0 0 16,1-7 0-16,10 10 0 15,-3-1 0-15,1-1 0 16,-1-1 0-16,-2-3 0 16,5-7 0-16,3 6 0 15,5-1 0-15,-5-4 0 16,-1 6 0-16,9-2 0 16,-4 1 0-1,2 0 0-15,9 7 0 16,3-1 0-16,-4 1 0 15,5-5 0-15,3 12 0 16,0-1 0-16,4 4 0 16,-7 13 0-16,-7-10 0 15</inkml:trace>
  <inkml:trace contextRef="#ctx0" brushRef="#br0" timeOffset="-21864.75">8555 11587 2048 0,'0'0'0'0,"0"0"0"15,0 0 0 1,0 0 0-16,0 0 0 16,49 20 0-16,-17-8 0 15,34 2 0 1,7 0 0-16,13 1 0 16,17-5 0-16,20-13 0 15</inkml:trace>
  <inkml:trace contextRef="#ctx0" brushRef="#br0" timeOffset="-18229.78">10782 14335 2048 0,'0'0'0'0,"0"0"0"0,0 0 0 15,0 0 0 1,0 0 0-16,0 0 0 16,0 0 0-16,0 0 0 15,0 0 0-15,0 0 0 16,19 14 0 0,-8-5 0-16,25 1 0 15,-16-4 0-15,24 7 0 16,-20-4 0-16,33-2 0 15,-26-2 0-15,32-2 0 16,-28-2 0-16,47 3 0 16,-37-2 0-16,40 1 0 15,3-6 0 1,-3 6 0-16,-3 3 0 16,5-6 0-16,7 5 0 15,1-9 0-15,7 9 0 16,1-8 0-16,3 5 0 15,-2-1 0-15,16 5 0 16,-5-2 0 0,11-1 0-16,-3 1 0 15,1-2 0-15,8-2 0 16,6 0 0-16,-5 0 0 16,2 0 0-1,1 0 0-15,6-2 0 16,-5 0 0-16,4 1 0 15,1 0 0-15,2-2 0 16,-3 3 0 0,4-2 0-16,-1 8 0 15,2-1 0-15,-12-5 0 16,4-5 0-16,-2 8 0 16,-3-7 0-1,-6 5 0-15,3-5 0 16,-4 5 0-16,4 1 0 15,-3-1 0-15,-5 4 0 16,0-5 0 0,0 3 0-16,-7-5 0 15,2 10 0 1,0-4 0-16,-5-11 0 16,-5 9 0-16,2-7 0 15,5 5 0 1,-6 4 0-16,-8-8 0 15,-11 8 0-15,-2 2 0 16,1-6 0-16,-3-1 0 16,-2 6 0-1,-2-3 0-15,-3-8 0 16,6 6 0 0,4-3 0-16,-44 1 0 15,33 6 0-15,3-9 0 16,-41 3 0-16,43 0 0 15,-38 2 0-15,25 4 0 16,-33-2 0 0,28-11 0-16,-28 1 0 15,30 7 0-15,-31-1 0 16,19 2 0 0,-25 0 0-16,17 0 0 15,-21-1 0-15,-15 1 0 16,16-1 0-16,-10 1 0 15,-10 0 0 1,-5 0 0-16,0 0 0 16,-1 0 0-1,0 0 0-15,0 0 0 16,-16-2 0 0,7 1 0-16,-42 13 0 15,22-5 0-15,-61-29 0 16</inkml:trace>
  <inkml:trace contextRef="#ctx0" brushRef="#br0" timeOffset="-16678.86">6527 14272 2048 0,'0'0'0'15,"0"0"0"-15,-47-8 0 16,20 4 0-16,-6 0 0 16,17 4 0-16,10-1 0 15,5 1 0-15,-26 3 0 16,9-2 0-16,12 0 0 16,4-1 0-16,2 0 0 15,0 0 0 1,0 0 0-16,0 0 0 15,0 0 0 1,0 0 0 0,14 2 0-16,12-2 0 15,5 2 0 1,1-2 0-16,3 2 0 16,5-6 0-1,7 0 0-15,6 2 0 16,-53 2 0-16,53-3 0 15,4 2 0-15,1 1 0 16,7 0 0 0,-1 1 0-16,5 2 0 15,10 0 0 1,6-7 0 0,-1-1 0-16,7 4 0 15,1 2 0 1,-3 4 0-1,5-2 0-15,-3 1 0 16,-4 3 0 0,6 1 0-16,-2-1 0 15,-1 0 0 1,-4 5 0-16,0-3 0 16,0-3 0-1,-4 3 0 1,-8 3 0-16,-3 0 0 15,0-3 0 1,-3 3 0 0,-5-10 0-16,4 2 0 15,-12 1 0 1,-3 1 0-16,-6-2 0 16,-8-1 0-1,-10 0 0 1,-12-1 0-16,-1-1 0 15,0-1 0 1,-4 2 0-16,-11-2 0 16,28-3 0-16</inkml:trace>
  <inkml:trace contextRef="#ctx0" brushRef="#br0" timeOffset="-13355.56">6982 15054 2048 0,'0'0'0'16,"-31"46"0"-16,11-19 0 16,1 37 0-16,-2 10 0 15,4 2 0-15,0 9 0 16,-5 0 0-16,4 6 0 16,4 0 0-16,-7-1 0 15,6 6 0 1,9-48 0-16,-3 31 0 15,4-35 0-15,2 6 0 16,2-23 0-16,1-18 0 16,16-18 0-16,-5 2 0 15,2-34 0-15,-7 14 0 16,17-28 0-16,-10 23 0 16,30-40 0-16,6 5 0 15,2 2 0-15,10 2 0 16,-2 10 0-16,-28 28 0 15,18-26 0 1,-22 23 0-16,-5-9 0 16,-9 17 0-16,-9 13 0 15,-2 5 0-15,-2 1 0 16,0 1 0-16,-15-12 0 16,5 5 0-16,-19 15 0 15,13-1 0-15,-25 19 0 16,19-10 0-16,-20 7 0 15,21-10 0-15,-21 4 0 16,19-5 0-16,-9-2 0 16,17-2 0-1,9-5 0-15,4-3 0 16,-29 11 0-16,13-4 0 16,12-3 0-16,3-3 0 15,3-1 0-15,0 0 0 16,0 2 0-16,11 24 0 15,-4-10 0-15,17 5 0 16,-11-10 0-16,11 8 0 16,-10-8 0-16,23 10 0 15,-19-11 0 1,24 13 0-16,-19-8 0 16,25 11 0-16,-21-12 0 15,21 5 0-15,-21-9 0 16,-1-19 0-16</inkml:trace>
  <inkml:trace contextRef="#ctx0" brushRef="#br0" timeOffset="-13155.12">7515 15727 2048 0,'0'0'0'0,"0"0"0"16,0 0 0-16,0 0 0 16,0 0 0-1,0 0 0-15,0 0 0 0,0 0 0 16</inkml:trace>
  <inkml:trace contextRef="#ctx0" brushRef="#br0" timeOffset="-12741.23">6477 12597 2048 0,'0'0'0'16,"-53"-19"0"-16,21 6 0 15,19 9 0 1,10 4 0-16,1-2 0 16,-19 21 0-16,10-10 0 15</inkml:trace>
  <inkml:trace contextRef="#ctx0" brushRef="#br0" timeOffset="-527.99">15903 11599 2048 0,'0'0'0'16,"0"0"0"-16</inkml:trace>
  <inkml:trace contextRef="#ctx0" brushRef="#br0" timeOffset="5486.75">7670 14152 2048 0,'0'0'0'15,"0"0"0"-15,0 0 0 16,0 0 0-16,0 0 0 15,0 0 0-15,0 0 0 16,0 0 0 0,0 0 0-16,0 0 0 15,0 0 0-15,-8 10 0 16,2-3 0-16,4-5 0 16,2-2 0-16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2:11:01.428"/>
    </inkml:context>
    <inkml:brush xml:id="br0">
      <inkml:brushProperty name="width" value="0.05292" units="cm"/>
      <inkml:brushProperty name="height" value="0.05292" units="cm"/>
      <inkml:brushProperty name="color" value="#C00000"/>
    </inkml:brush>
  </inkml:definitions>
  <inkml:trace contextRef="#ctx0" brushRef="#br0">10048 14911 2048 0,'0'0'0'0,"0"0"0"16,0 0 0-16,0 0 0 15,0 0 0-15,0 0 0 16,0 0 0-16,0 0 0 16,0 0 0-16,-4 60 0 15,2-23 0-15,-4 17 0 16,3-23 0-16,2 21 0 15,1-25 0 1,0 13 0-16,-2-17 0 16,1-17 0-16,-1 24 0 15,1-14 0-15,-1-10 0 16,2-3 0-16,0-3 0 16,0 0 0-16,0 0 0 15,-3-14 0-15,1 5 0 16,4-16 0-16,-1 9 0 15,1-18 0-15,1 16 0 16,11-28 0-16,-6 21 0 16,11-22 0-1,-9 23 0-15,-6 13 0 16,-3 8 0-16,17-19 0 16,-7 8 0-16,-7 10 0 15,-1 3 0-15,-3 0 0 16,0 1 0-16,40 2 0 15,-17 0 0-15,10-2 0 16,-17 1 0-16,11 2 0 16,-11-3 0-16,-11 1 0 15,28 4 0 1,-12-3 0-16,-14-1 0 16,-5-1 0-16,28 3 0 15,-14-3 0-15,-7 0 0 16,-7 0 0-16,-1 0 0 15,0-12 0-15</inkml:trace>
  <inkml:trace contextRef="#ctx0" brushRef="#br0" timeOffset="566.87">9816 14905 2048 0,'0'0'0'0,"0"0"0"16,0 0 0-16,0 0 0 15,0 0 0-15,-46-1 0 16,6 10 0-16,5 11 0 16,-2 3 0-16,0-2 0 15,8-1 0-15,2-2 0 16,3 0 0-16,5-5 0 15,3-1 0-15,5-5 0 16,8-3 0-16,3 2 0 16,3-1 0-16,2 6 0 15,9-5 0 1,-5 3 0-16,3 1 0 16,5-3 0-16,9 0 0 15,-5 0 0-15,2-1 0 16,4-2 0-16,-3 1 0 15,1-3 0-15,-1 1 0 16,-5 1 0-16,-5 3 0 16,1 5 0-16,-1-2 0 15,-3 2 0-15,-8 2 0 16,-11-3 0-16</inkml:trace>
  <inkml:trace contextRef="#ctx0" brushRef="#br0" timeOffset="900.73">9523 15254 2048 0,'0'0'0'16,"0"0"0"-16,0 0 0 16,0 0 0-16,57 4 0 15,-8 2 0-15,-11-2 0 16,-15 1 0-16,0 1 0 16,-3 1 0-16,-4 1 0 15,-7-3 0-15,-2 1 0 16,-5-1 0-16,2-1 0 15,-5 3 0-15,-4-2 0 16,-7-7 0-16</inkml:trace>
  <inkml:trace contextRef="#ctx0" brushRef="#br0" timeOffset="1201.08">9219 15040 2048 0,'0'0'0'0,"0"0"0"16,0 0 0-1,0 0 0-15,0 0 0 16,-39 31 0-16,14 4 0 15,13-1 0-15,4 6 0 16,6-5 0-16,3-2 0 16,-3-2 0-16,5-8 0 15,3-4 0-15,0-7 0 16,-1-12 0-16</inkml:trace>
  <inkml:trace contextRef="#ctx0" brushRef="#br0" timeOffset="1398.02">9190 14888 2048 0,'0'0'0'0,"0"0"0"15,0 0 0-15,0 0 0 16,0 0 0-16,0 0 0 16</inkml:trace>
  <inkml:trace contextRef="#ctx0" brushRef="#br0" timeOffset="2219.28">10670 14956 2048 0,'0'0'0'0,"0"0"0"15,0 0 0-15,0 0 0 16,-49-5 0-16,6 8 0 15,10 8 0-15,3 4 0 16,5 1 0-16,2-4 0 16,-3-1 0-16,13-3 0 15,3-5 0-15,6 3 0 16,2 5 0-16,5-2 0 16,4 3 0-16,2 5 0 15,2-5 0 1,7 2 0-16,1-2 0 15,3 1 0-15,-4-6 0 16,1 8 0-16,2-8 0 16,0 1 0-16,-2 0 0 15,-2-2 0-15,0 3 0 16,-3-4 0-16,-4 0 0 16,-5 4 0-16,-4 2 0 15,-1-4 0-15,-10-3 0 16,-8-3 0-1,3-2 0-15,-3-4 0 0,-6-1 0 16,0 1 0 0,2 2 0-16,0 8 0 15,2 1 0-15,8 5 0 16,4 7 0-16,-5-10 0 16,-1-6 0-16,7-1 0 15,4-1 0-15,3 0 0 16,2-1 0-16,5 6 0 15,1 1 0-15,6-2 0 16,4 0 0-16,2 0 0 16,3-5 0-1,5-2 0-15,3-9 0 16,-4-1 0-16,-2-4 0 16,2 1 0-16,-6 3 0 15</inkml:trace>
  <inkml:trace contextRef="#ctx0" brushRef="#br0" timeOffset="2669.1">10855 15354 2048 0,'0'0'0'16,"0"0"0"-16,0 0 0 15,0 0 0-15,0 0 0 16,0 0 0-16,15-54 0 15,-7 22 0-15,8-7 0 16,-7 19 0-16,8-9 0 16,-8 13 0-16,-5 10 0 15,13-16 0 1,-8 9 0-16,-5 8 0 16,-3 3 0-16,-1 2 0 15,0 0 0-15,4 23 0 16,-2-8 0-16,-2 16 0 15,1-14 0-15,-9 19 0 16,4-16 0-16,-5 20 0 16,2-20 0-16,-5 26 0 15,6-21 0-15,-8 18 0 16,6-21 0-16,-9 20 0 16,9-20 0-1,-9 14 0-15,7-17 0 16,-10 7 0-16,9-13 0 15,7-7 0-15,2-6 0 16,-19-14 0-16,21 14 0 16,-21-61 0-16</inkml:trace>
  <inkml:trace contextRef="#ctx0" brushRef="#br0" timeOffset="2850.06">10952 14868 2048 0,'0'0'0'0,"0"0"0"0,0 0 0 16,0 0 0-16,0 0 0 15,23 53 0-15</inkml:trace>
  <inkml:trace contextRef="#ctx0" brushRef="#br0" timeOffset="15700.1">11999 16761 2048 0,'0'0'0'16,"43"15"0"-16,-16-7 0 15,12 3 0 1,-17-7 0-16,6 1 0 15,-12-3 0-15,17 5 0 16,-14-2 0-16,18 0 0 16,-17-4 0-16,19 4 0 15,-17-4 0-15,18 2 0 16,-19-1 0-16,18 1 0 16,-18 1 0-16,22 2 0 15,-20-5 0-15,18 4 0 16,-19-3 0-16,22 1 0 15,-20-2 0-15,15-7 0 16,-19 1 0-16,21-11 0 16,-18 8 0-1,16-13 0-15,-17 8 0 16,16-4 0-16,-18 10 0 16,18-6 0-16,-17 6 0 15,19-7 0-15,-18 5 0 16,18 1 0-16,-18 3 0 15,15-5 0-15,-15 5 0 16,22 1 0-16,-19 2 0 16,22-3 0-16,-24 4 0 15,23-2 0-15,-21 1 0 16,18-6 0-16,-43 8 0 16</inkml:trace>
  <inkml:trace contextRef="#ctx0" brushRef="#br0" timeOffset="28380.16">11379 15168 2048 0,'0'0'0'0,"0"0"0"16,0 0 0-16,0 0 0 15,0 0 0-15,0 0 0 16,0 0 0-16,0 0 0 16,0 0 0-16,0 0 0 15,8 4 0 1,-5-3 0-16,-1-1 0 16,-2 1 0-16,1-1 0 15,37-6 0-15,-15 4 0 16,11 2 0-1,-17 2 0-15,19 2 0 16,-18-4 0-16,23 0 0 16,-19 0 0-16,25-6 0 15,-22 5 0-15,28-2 0 16,-24 3 0 0,27 0 0-16,-25 2 0 15,19-2 0-15,-22 0 0 16,33 4 0-16,-29 0 0 15,33 1 0-15,-30 0 0 16,31 0 0 0,-30-1 0-16,26 4 0 15,-27-3 0-15,31 3 0 16,-31-4 0-16,29 4 0 16,-30-3 0-1,39-1 0-15,-32-2 0 16,25 4 0-16,-30-4 0 15,27 9 0-15,-30-7 0 16,32 0 0-16,-30-2 0 16,28 5 0-1,-30-3 0-15,25 4 0 16,-26-4 0-16,23 0 0 16,-24-2 0-16,27 1 0 15,-27-1 0 1,24-1 0-16,-24 0 0 15,19 3 0-15,-22-3 0 16,21-6 0-16,-23 3 0 16,15 4 0-1,-18 0 0-15,18 5 0 16,-19-4 0-16,13 3 0 16,-17-3 0-16,-12-1 0 15,22 14 0-15,-12-6 0 16,-10-5 0-1,21 14 0-15,-12-6 0 16,12 8 0 0,-14-12 0-1,20 16 0 1,-15-14 0 0,38 10 0-1,12-7 0 1,4-15 0-16,-36-2 0 15,27-14 0 1,-30 9 0-16,28-16 0 16,-26 12 0-16,28-15 0 15,-29 13 0-15,26-5 0 16,-27 9 0 0,19-6 0-16,-22 9 0 15,23-10 0-15,-25 9 0 16,27-5 0-16,-26 7 0 15,33-11 0 1,-28 8 0-16,31-7 0 16,-29 9 0-16,27-10 0 15,-30 9 0 1,29-1 0-16,-28 5 0 16,31-3 0-16,-29 6 0 15,37-6 0-15,-33 3 0 16,32 2 0-1,-32 2 0-15,36-4 0 16,-32 3 0 0,30-5 0-16,-33 4 0 15,36-1 0-15,-36 1 0 16,44-3 0-16,-40 3 0 16,39-1 0-1,-38 3 0-15,34 0 0 16,-37-2 0-16,36 0 0 15,-37 0 0 1,39 0 0-16,-38 1 0 16,30 6 0-16,-33-3 0 15,38-4 0-15,-35 0 0 16,28 6 0 0,-33-2 0-16,33 1 0 15,-33-3 0 1,27-3 0-16,-31 1 0 15,23 10 0-15,-28-5 0 16,18-3 0-16,-22 0 0 16,13 0 0-16,-18-1 0 15,11-4 0 1,-16 5 0 0,-9-3 0-1,26 1 0 1,-14 1 0-1,-12 1 0-15,-3 0 0 16,1 0 0 0,-1 0 0-16,-3 0 0 15,-2-1 0 1,0 1 0 0,0-5 0 15,1 2 0-16,0 3 0-15,1 0 0 16,0-1 0-16,1 2 0 16,0 2 0-16,2 0 0 15,5-1 0-15,0-2 0 16,6-4 0-16,2 3 0 16,4 4 0-16,1 1 0 15,3 1 0-15,-7-1 0 16,5 0 0-1,7 1 0-15,-3 1 0 16,11-3 0-16,-2 2 0 16,-35-5 0-16,65 7 0 15,-7-2 0-15,-4 1 0 16,-5-1 0-16,2 2 0 16,4 0 0-16,-8 3 0 15,0-1 0-15,2-7 0 16,15 7 0-16,-7-1 0 15,0 2 0-15,6 0 0 16,-2-2 0 0,-1-8 0-16,2 3 0 15,-2-1 0-15,4 0 0 16,-9 0 0-16,3-2 0 16,5 0 0-16,-4 5 0 15,-59-5 0-15,87-5 0 16,-12-1 0-16,-9 0 0 15,-7 4 0-15,-7-2 0 16,3 6 0-16,9-4 0 16,-9 0 0-16,-3 2 0 15,0 0 0 1,1 6 0-16,4-6 0 16,0 6 0-16,-6 4 0 15,1 2 0 1,-9-2 0-16,5 4 0 15,-10 0 0-15,-38-14 0 16</inkml:trace>
  <inkml:trace contextRef="#ctx0" brushRef="#br0" timeOffset="39334.58">10314 15287 2048 0,'0'0'0'16,"0"0"0"-16,0 0 0 16,0 0 0-16</inkml:trace>
  <inkml:trace contextRef="#ctx0" brushRef="#br0" timeOffset="52238.82">6182 10254 2048 0,'0'0'0'16,"-33"-46"0"-16,12 20 0 15,-3-3 0-15,12 14 0 16,9 9 0-16,-45 14 0 15,20-2 0-15,-33 29 0 16,26-15 0 0,-24 17 0-16,29-16 0 15,-6 13 0-15,20-18 0 16,8-7 0-16,18 19 0 16,-4-10 0-16,21 5 0 15,-10-10 0 1,9 6 0-16,-10-7 0 15,13 11 0-15,-14-10 0 16,11 10 0-16,-11-9 0 16,-7 20 0-16,-5-16 0 15,-7 27 0 1,0-20 0-16,-19 19 0 0,8-21 0 16,-17 16 0-1,14-20 0-15,-15 6 0 16,13-11 0-16,13-8 0 15,5-5 0-15,-22 1 0 16,11-1 0-16,7-1 0 16,22-10 0-1,-7 4 0-15,-4 4 0 16,17 9 0-16,-8-2 0 16,15 15 0-16,-14-10 0 15,11 25 0-15,-12-14 0 16,9 31 0-1,-9-24 0-15,-2 38 0 16,-7-27 0-16,-1 35 0 16,-3-35 0-16,-2 23 0 15,1-31 0-15,3 14 0 16,-2-21 0-16,1-13 0 16,-2-9 0-1,16-4 0-15,-7-2 0 16,-9 4 0-16</inkml:trace>
  <inkml:trace contextRef="#ctx0" brushRef="#br0" timeOffset="52522.23">6520 10382 2048 0,'0'0'0'0,"0"0"0"15,0 0 0-15,0 0 0 16,0 0 0-16,-2 75 0 16,0-28 0-16,-18 50 0 15,2-2 0-15,3-15 0 16,7-40 0-16,-8 41 0 16,8-35 0-1,2 21 0-15,3-31 0 16,-2 8 0-16,3-22 0 15,1-13 0-15,17 3 0 16,-7-5 0-16,-9-7 0 16</inkml:trace>
  <inkml:trace contextRef="#ctx0" brushRef="#br0" timeOffset="52856.14">6782 10642 2048 0,'0'0'0'0,"0"0"0"16,0 0 0-16,0 0 0 16,0 0 0-16,-50 15 0 15,-1 10 0-15,2-1 0 16,7 1 0-16,4-3 0 16,2-6 0-16,12 2 0 15,5-6 0 1,6-3 0-16,6 7 0 15,4-3 0-15,4 1 0 16,7 1 0-16,1-3 0 16,9 6 0-16,-1-6 0 15,8 5 0-15,6 2 0 16,3-1 0-16,3 1 0 16,3-3 0-16,-2-6 0 15</inkml:trace>
  <inkml:trace contextRef="#ctx0" brushRef="#br0" timeOffset="53106.12">7016 10919 2048 0,'0'0'0'0,"0"0"0"16,0 0 0-16,0 0 0 15,0 0 0 1,0 0 0-16,1 62 0 16,1-6 0-16,-1-12 0 15,-2-11 0-15,1-4 0 16,6-6 0-16,0-9 0 16,-1-3 0-16,4-6 0 15,3-11 0-15,-3-12 0 16</inkml:trace>
  <inkml:trace contextRef="#ctx0" brushRef="#br0" timeOffset="53268.05">7159 10719 2048 0,'0'0'0'16,"0"0"0"-16,0 0 0 15,0 0 0 1,0 0 0-16</inkml:trace>
  <inkml:trace contextRef="#ctx0" brushRef="#br0" timeOffset="53455.46">7351 11053 2048 0,'0'0'0'15,"0"0"0"-15,0 0 0 16,0 0 0-16,0 0 0 16,0 0 0-16</inkml:trace>
  <inkml:trace contextRef="#ctx0" brushRef="#br0" timeOffset="53613.9">7603 11056 2048 0,'0'0'0'0,"0"0"0"16,0 0 0-16</inkml:trace>
  <inkml:trace contextRef="#ctx0" brushRef="#br0" timeOffset="53787.83">7848 11000 2048 0,'0'0'0'16,"0"0"0"-16,0 0 0 16,0 0 0-16</inkml:trace>
  <inkml:trace contextRef="#ctx0" brushRef="#br0" timeOffset="54156.75">8653 10465 2048 0,'0'0'0'16,"0"0"0"-16,7 54 0 16,-10 11 0-16,7 1 0 15,0-2 0-15,1-3 0 16,-9-10 0 0,-2 4 0-16,-1-8 0 15,3 0 0-15,4-4 0 16,-5-6 0-16,5 1 0 15,8-17 0-15,4-16 0 16,3-21 0-16,0-14 0 16,5-19 0-16</inkml:trace>
  <inkml:trace contextRef="#ctx0" brushRef="#br0" timeOffset="54474.66">9031 10626 2048 0,'0'0'0'0,"0"0"0"16,0 0 0-16,0 0 0 15,0 0 0-15,-61 14 0 16,2 10 0-16,5-2 0 16,8 3 0-16,-1 2 0 15,3-9 0-15,16 0 0 16,6-10 0-1,4 9 0-15,6-4 0 16,6-1 0-16,5-4 0 16,2 1 0-16,3 1 0 15,1 3 0-15,12-1 0 16,11 5 0-16,6 1 0 16,2-5 0-16</inkml:trace>
  <inkml:trace contextRef="#ctx0" brushRef="#br0" timeOffset="54924.96">9025 11150 2048 0,'0'0'0'0,"0"0"0"16,0 0 0-16,32-49 0 15,7 6 0-15,1 9 0 16,-8 2 0-16,1 2 0 16,-7 2 0-1,-3 11 0-15,-7 1 0 16,-8 10 0-16,-3 4 0 16,-5 2 0-16,2 6 0 15,5 1 0-15,0 7 0 16,-7-14 0-16,2 45 0 15,2 9 0-15,-9-1 0 16,-1 3 0-16,-2-2 0 16,2-8 0-1,-3 1 0-15,-2 0 0 16,-3-1 0-16,13-3 0 16,-4-10 0-16,0 2 0 15,-8-2 0-15,6-5 0 16,2-6 0-16,-6 1 0 15,-4-8 0-15,-7-6 0 16,-1 0 0-16,-4-12 0 16,2-11 0-16,4-19 0 15</inkml:trace>
  <inkml:trace contextRef="#ctx0" brushRef="#br0" timeOffset="55124.89">9244 10742 2048 0,'0'0'0'0,"0"0"0"16,0 0 0-16,0 0 0 15,0 0 0-15,44 34 0 16,-14-1 0-16,-16-20 0 15</inkml:trace>
  <inkml:trace contextRef="#ctx0" brushRef="#br0" timeOffset="55742.64">9740 10190 2048 0,'0'0'0'0,"0"0"0"16,0 0 0-16,0 0 0 16,0 0 0-1,14 51 0-15,-8-2 0 16,-10 5 0-16,-2-6 0 15,1-6 0-15,4-5 0 16,3 1 0-16,5-8 0 16,5-4 0-16,9-9 0 15,-2-3 0-15,14-2 0 16,2-9 0-16,-6-5 0 16,-12 0 0-16,2 2 0 15,-10 0 0 1,-5 0 0-16,-3 0 0 15,-5 11 0-15,-1 3 0 16,-9 9 0-16,-11 0 0 16,-5-1 0-16,4 4 0 15,-6 4 0-15,6 3 0 16,-8 2 0-16,7 5 0 16,5 2 0-16,6-2 0 15,13 1 0 1,4 0 0-16,-2 0 0 15,1-4 0-15,1-3 0 16,10 2 0-16,-4-3 0 16,4 0 0-16,-3-13 0 15,1 5 0-15,-4-9 0 16,0-1 0-16,6 1 0 16,-9 14 0-16,-33 26 0 15,-52 27 0 1,-42-8 0-16</inkml:trace>
  <inkml:trace contextRef="#ctx0" brushRef="#br0" timeOffset="-89063.88">11484 15227 2048 0,'0'0'0'0,"0"0"0"16,0 0 0-16,0 0 0 16,0 0 0-16,0 0 0 15,0 0 0 1,0 0 0-16,0 0 0 15,0 0 0-15,72 16 0 16,-28-7 0 0,-27-6 0-16,-11-1 0 15,38 12 0-15,-19-6 0 16,15-2 0-16,-19-4 0 16,21 4 0-16,-20-3 0 15,21-6 0 1,-20 1 0-16,32 9 0 15,-25-5 0-15,29 6 0 16,-26-6 0-16,29 4 0 16,-29-1 0-1,29-8 0-15,-27 1 0 16,28 9 0-16,-30-3 0 16,35-2 0-16,-31-2 0 15,32 5 0 1,-32-3 0-16,38 5 0 15,-33-2 0-15,33-10 0 16,-36-1 0-16,39 8 0 16,-36-2 0-1,28 0 0-15,-31 0 0 16,34-3 0-16,-32 1 0 16,36-3 0-1,-37 1 0-15,26 2 0 16,-32 2 0-16,37-9 0 15,-32 5 0 1,18 1 0-16,-28 0 0 16,34 6 0-16,-28-2 0 15,26-9 0 1,-29 4 0-16,20 6 0 16,-25 0 0-16,19-3 0 15,-20 1 0 1,15-8 0-16,-17 3 0 15,10 5 0-15,-15 0 0 16,-12 0 0 0,-4 0 0-16,26 1 0 15,-11 1 0-15,-11-2 0 16,-5 0 0-16,-1 0 0 16,17 4 0-1,-8-1 0-15,-6-3 0 16,-3 0 0-16,0 0 0 15,-1 0 0 1,-4-23 0-16</inkml:trace>
  <inkml:trace contextRef="#ctx0" brushRef="#br0" timeOffset="-88063.2">14948 15296 2048 0,'0'0'0'0,"0"0"0"16,0 0 0-16,0 0 0 15,0 0 0 1,0 0 0-16,0 0 0 16,0 0 0-16,0 0 0 15,0 0 0 1,0 0 0-16,0 0 0 15,0 0 0-15,0 0 0 16,0 0 0 0,0 0 0-16,48-44 0 15,-20 18 0 1,-16 15 0-16,-9 8 0 16,36-7 0-16,-17 5 0 15,21-5 0 1,-19 7 0-16,25-2 0 15,-21 3 0-15,30-9 0 16,-26 6 0 0,38 9 0-16,-31-1 0 15,30 11 0-15,-32-6 0 16,41 7 0 0,-33-7 0-16,31 9 0 15,-2 15 0 1,-3-7 0-16,1-4 0 15,-35-13 0-15,41 1 0 16,1 5 0 0,-5 2 0-16,-38-9 0 15,44-11 0-15,-36 0 0 16,31 9 0 0,2 1 0-16,-40-5 0 15,45 7 0-15,-37-3 0 16,28-3 0-1,-33-1 0-15,29 7 0 16,-31-3 0 0,20-14 0-16,-27 2 0 15,30 17 0-15,-28-3 0 16,11-1 0 0,-21-4 0-16,4-19 0 15,-14 9 0-15,18 6 0 16,-13 2 0-1,-11 0 0-15,-5 0 0 16,-2 0 0-16,0 2 0 16,1-2 0-1,-1 0 0-15,26 2 0 16,-9-1 0 0,-10 0 0-16,-5-1 0 15,-1 0 0-15,-1 0 0 16,25-21 0-16,-10 7 0 15,12-29 0 1</inkml:trace>
  <inkml:trace contextRef="#ctx0" brushRef="#br0" timeOffset="-83090.27">18536 13989 2048 0,'0'0'0'16,"-69"35"0"-16,27-14 0 16,-11 12 0-16,25-14 0 15,-27 31 0 1,25-20 0-16,-22 29 0 16,1 2 0-1,0 1 0-15,27-32 0 16,-13 33 0-16,18-28 0 15,2 34 0 1,9-32 0-16,-13 32 0 16,9-32 0-16,12 36 0 15,1-34 0 1,4 43 0-16,-3-37 0 16,14 33 0-16,-7-34 0 15,24 35 0 1,-16-37 0-16,20 25 0 15,8-3 0-15,-20-33 0 16,29 33 0 0,10-6 0-16,-32-32 0 15,39 26 0-15,-3 1 0 16,-34-26 0 0,40 14 0-16,6-4 0 15,-41-20 0-15,44 16 0 16,4-7 0-16,-46-15 0 15,47 10 0 1,7-4 0-16,-12-12 0 16,-3-5 0-16,-1-2 0 15,-4-9 0 1,-1 1 0-16,0-5 0 16,11-13 0-16,-4-3 0 15,0-6 0 1,-1 4 0-16,-5-15 0 15,1 5 0-15,-8 3 0 16,1-10 0 0,-4 0 0-16,-33 25 0 15,29-31 0-15,-17-28 0 16,-24 39 0-16,34 2 0 16,-4-14 0-1,-5-7 0-15,-24 32 0 16,9-38 0-16,-15 31 0 15,-1-38 0 1,-7-2 0-16,-4 41 0 16,-10-34 0-16,-3-3 0 15,4 37 0 1,-16-35 0-16,7 34 0 16,-24-24 0-16,15 29 0 15,-25-22 0 1,20 26 0-16,-34-21 0 15,28 23 0-15,-36-28 0 16,31 24 0 0,-34-10 0-16,34 19 0 15,-39-20 0 1,1 3 0-16,41 20 0 16,-46-24 0-16,-3 11 0 15,45 17 0 1,-44-9 0-16,-3-6 0 15,6 17 0 1,-6 11 0-16,3-3 0 16,-5 13 0-16,6 2 0 15,-5 18 0 1,-3 1 0-16,-6 5 0 16,7 8 0-16,1 18 0 15,10 8 0 1,-5-23 0-16</inkml:trace>
  <inkml:trace contextRef="#ctx0" brushRef="#br0" timeOffset="-68001.35">10091 15262 2048 0,'0'0'0'0,"0"0"0"15,0 0 0 1,0 0 0-16,0 0 0 16,0 0 0-16,0 0 0 15,0 0 0-15,-46 23 0 16,19-10 0-16,16-7 0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2:15:41.120"/>
    </inkml:context>
    <inkml:brush xml:id="br0">
      <inkml:brushProperty name="width" value="0.05292" units="cm"/>
      <inkml:brushProperty name="height" value="0.05292" units="cm"/>
      <inkml:brushProperty name="color" value="#C00000"/>
    </inkml:brush>
  </inkml:definitions>
  <inkml:trace contextRef="#ctx0" brushRef="#br0">9625 10925 2048 0,'0'0'0'16,"-37"55"0"-1,-8 16 0-15</inkml:trace>
  <inkml:trace contextRef="#ctx0" brushRef="#br0" timeOffset="204.96">9288 11626 2048 0,'-20'-62'0'16,"-6"10"0"-1,13 33 0-15</inkml:trace>
  <inkml:trace contextRef="#ctx0" brushRef="#br0" timeOffset="946.24">6569 10962 2048 0,'0'0'0'16,"0"0"0"-16,0 0 0 15,0 0 0 1,0 0 0-16,0 0 0 16,0 0 0-1,0 0 0-15,0 0 0 16,0 0 0-1</inkml:trace>
  <inkml:trace contextRef="#ctx0" brushRef="#br0" timeOffset="1372.62">6595 11037 2048 0,'0'0'0'16,"0"0"0"-16,0 0 0 16,0 0 0-16,0 0 0 15,0 0 0 1,0 0 0-16,0 0 0 15,0 0 0 1,0 0 0-16,0 0 0 16,0 0 0-1,0 0 0-15</inkml:trace>
  <inkml:trace contextRef="#ctx0" brushRef="#br0" timeOffset="21726.52">8441 10667 2048 0,'0'0'0'16,"0"0"0"-16,0 0 0 16,0 0 0-1,0 0 0-15,0 0 0 16,0 0 0-16,0 0 0 16,16 7 0-1,-7-3 0-15,29-11 0 16,-17 3 0-1,19 11 0-15,-18-3 0 16,31-1 0 0,-23-2 0-1,38-1 0-15,-30-1 0 16,22 13 0 0,19-5 0-1,-36-7 0 1,56 7 0-1,0-8 0 1,26-5 0 0,-8 7 0-16,-61 2 0 15,41-3 0 1,3-5 0 0,-15 13 0-16,3-1 0 15,1 1 0 1,-2-2 0-16,-45-3 0 15,47-4 0 1,10 8 0 0,-50-4 0-1,38 3 0-15,-2-5 0 16,0 3 0 0,-85-4 0-16,69 0 0 15,3 6 0 1,-18-3 0-16,-4-12 0 15,-16 12 0 1,-4-8 0 0,-10 3 0-16,-12-1 0 15,0-1 0 1,-12-2 0-16,-2-7 0 16,-21 3 0-1,-14-5 0 1,-9 3 0-1,-14 2 0-15,0 1 0 16,-17 2 0 0,-4 0 0-16,1-4 0 15,-11 5 0 1,-5 0 0 0,-10-6 0-16,-7 2 0 15,-22 11 0 1,-16 8 0-16,-20 13 0 15,-29 18 0 1,-26 29 0 0,-21 21 0-16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2:16:52.466"/>
    </inkml:context>
    <inkml:brush xml:id="br0">
      <inkml:brushProperty name="width" value="0.05292" units="cm"/>
      <inkml:brushProperty name="height" value="0.05292" units="cm"/>
      <inkml:brushProperty name="color" value="#C00000"/>
    </inkml:brush>
  </inkml:definitions>
  <inkml:trace contextRef="#ctx0" brushRef="#br0">18568 8550 2048 0,'0'0'0'15,"0"0"0"-15,0 0 0 16,48 10 0-16,-20-4 0 15,19-6 0 1,-21-2 0-16,31-5 0 16,-25 4 0-16,36-14 0 15,-30 8 0-15,21-15 0 16,-27 11 0 0,10-15 0-16,-20 14 0 15,-1-17 0-15,-10 13 0 16,-7 11 0-1,-3 5 0-15,-8-31 0 16,2 13 0-16,-22 17 0 16,12 2 0-16,-40 13 0 15,23-4 0 1,-33 26 0-16,28-13 0 16,-13 17 0-16,23-19 0 15,-7 28 0-15,16-22 0 16,6 16 0-1,6-20 0-15,18 22 0 16,-5-20 0-16,23 27 0 16,-11-23 0-1,25 18 0-15,-17-23 0 16,34 6 0-16,-28-13 0 16,43-2 0-16,-34-5 0 15,28-6 0-15,-32 0 0 16,20 1 0-1,-28-2 0-15,0-24 0 16,-30 23 0-16</inkml:trace>
  <inkml:trace contextRef="#ctx0" brushRef="#br0" timeOffset="482.29">19771 8319 2048 0,'0'0'0'16,"-40"-31"0"-16,-1 14 0 16,-5 11 0-1,1 7 0-15,6 1 0 16,4 6 0-16,1 2 0 15,8-1 0 1,6 2 0-16,4 2 0 16,11 11 0-16,6 2 0 15,-1-2 0-15,-1 5 0 16,7 8 0 0,-2 8 0-16,-3 8 0 15,0 3 0-15,0 2 0 16,-4 3 0-1,2 0 0-15,3-5 0 16,-2-17 0-16,4-5 0 16,3-7 0-1,0-5 0-15,4 2 0 16,3-8 0-16,7 2 0 16,4 0 0-1,6 4 0-15,0-10 0 16,-3-15 0-16,-10-14 0 15,-18 17 0-15</inkml:trace>
  <inkml:trace contextRef="#ctx0" brushRef="#br0" timeOffset="749.22">19919 8551 2048 0,'0'0'0'0,"0"0"0"15,0 0 0-15,-4 48 0 16,-4 10 0 0,14 0 0-16,-4-1 0 15,7-10 0-15,-7-10 0 16,-5 4 0-16,3-1 0 15,3-3 0 1,-5-1 0-16</inkml:trace>
  <inkml:trace contextRef="#ctx0" brushRef="#br0" timeOffset="939.15">20243 8974 2048 0,'0'0'0'15,"0"0"0"-15,0 0 0 16,0 0 0-16,0 0 0 16,-29 44 0-16</inkml:trace>
  <inkml:trace contextRef="#ctx0" brushRef="#br0" timeOffset="1349.53">20657 8781 2048 0,'0'0'0'16,"0"0"0"-1,0 0 0-15,-28 43 0 16,9 7 0-16,3-8 0 16,9-12 0-16,12-2 0 15,4-8 0-15,6-7 0 16,3-10 0 0,5-10 0-16,4 3 0 15,3-13 0-15,0-10 0 16,-7 5 0-16,6-10 0 15,2 0 0-15,-6 6 0 16,-6-3 0-16,-4-3 0 16,-10 4 0-1,-7 0 0-15,-4 9 0 16,-10 11 0-16,-5-4 0 16,-9 16 0-1,-10 10 0-15,-1 2 0 16,7 0 0-16,3-6 0 15</inkml:trace>
  <inkml:trace contextRef="#ctx0" brushRef="#br0" timeOffset="1783.4">21070 8229 2048 0,'0'0'0'16,"0"0"0"-16,0 0 0 15,57-18 0-15,-3 10 0 16,-10 12 0-16,-8 14 0 16,-12 3 0-1,-4 4 0-15,-10-4 0 16,-2-1 0-16,4 8 0 15,-3-2 0 1,0 8 0-16,-5-2 0 16,0 10 0-16,1 8 0 15,2 8 0-15,-2-3 0 16,3 15 0 0,2-14 0-16,-2 13 0 15,-5-18 0-15,11-8 0 16,-4-9 0-16,1-6 0 15,-2-6 0-15,-6-10 0 16,-3 4 0 0,-9 12 0-16,-21 12 0 15,-40 35 0-15,-63 14 0 16</inkml:trace>
  <inkml:trace contextRef="#ctx0" brushRef="#br0" timeOffset="6706.14">22892 10664 2048 0,'0'0'0'0,"-52"7"0"15,21-3 0 1,-13 5 0-16,22-3 0 15,-24 11 0-15,21-7 0 16,-23 10 0 0,22-10 0-16,-22 10 0 15,23-9 0-15,-17 7 0 16,19-8 0-16,-10 5 0 16,17-10 0-1,9 1 0-15,5-6 0 16,1 0 0-16,1 0 0 15,0 0 0 1,5 24 0-16,-3-9 0 16,18 9 0-1,-7-11 0-15,28 4 0 16,-18-8 0-16,33 4 0 16,-25-7 0-16,18 1 0 15,-21-5 0 1,21 7 0-16,-22-5 0 15,6 10 0-15,-17-7 0 16,-10-4 0-16,-4-2 0 16,29 17 0-16,-11-8 0 15,-13-6 0 1,7-18 0-16,-6 5 0 16,-9-43 0-16,1 52 0 15,7-100 0-15</inkml:trace>
  <inkml:trace contextRef="#ctx0" brushRef="#br0" timeOffset="6991.09">23107 10487 2048 0,'0'0'0'0,"0"0"0"15,0 0 0 1,0 0 0-16,0 0 0 15,5 66 0-15,2 9 0 16,-15-4 0 0,2 1 0-16,3-4 0 15,-11-10 0-15,10-8 0 16,-7-1 0-16,9-8 0 16,-1-3 0-16,5-12 0 15,0-5 0-15,5-2 0 16,2-10 0-16,2-20 0 15,-2-27 0 1,-9 38 0-16</inkml:trace>
  <inkml:trace contextRef="#ctx0" brushRef="#br0" timeOffset="7358.48">23420 10691 2048 0,'0'0'0'15,"0"0"0"1,0 0 0-16,0 0 0 16,-49 3 0-16,2 10 0 15,10 8 0-15,5 4 0 16,1-3 0-16,-4-4 0 16,9-3 0-1,1-2 0-15,11 0 0 16,9-6 0-16,5 2 0 15,5 3 0 1,1-3 0-16,0 5 0 16,13 0 0-16,-2-5 0 15,5 9 0-15,-2-4 0 16,5-4 0-16,-6-4 0 16,2 9 0-1,4 3 0-15,-8-6 0 16,4 3 0-16,4 0 0 15,-6-15 0-15</inkml:trace>
  <inkml:trace contextRef="#ctx0" brushRef="#br0" timeOffset="7540.46">23587 10990 2048 0,'0'0'0'0,"0"0"0"15,0 0 0-15,0 0 0 16,0 0 0 0,-8 47 0-16,6 17 0 15,-5 11 0-15,6 0 0 16</inkml:trace>
  <inkml:trace contextRef="#ctx0" brushRef="#br0" timeOffset="9759.31">23917 6373 2048 0,'0'0'0'0,"0"0"0"16,0 0 0-16,0 0 0 15,0 0 0 1,0 0 0-16,-11 59 0 15,5-25 0-15,-3 25 0 16,4-25 0-16,-5 43 0 16,6-31 0-1,-6 41 0-15,3-39 0 16,7 21 0-16,1-31 0 16,5 20 0-16,-3-27 0 15,0 17 0-15,-2-21 0 16,0 7 0-16,0-17 0 15,-3-35 0-15,0 4 0 16,2-36 0 0</inkml:trace>
  <inkml:trace contextRef="#ctx0" brushRef="#br0" timeOffset="10109.76">24185 6698 2048 0,'0'0'0'15,"0"0"0"1,0 0 0-16,0 0 0 16,0 0 0-16,-52-8 0 15,10 15 0-15,-3 9 0 16,4 3 0 0,6 6 0-16,-3-3 0 15,9-7 0-15,1-6 0 16,14-3 0-16,9-2 0 15,10 3 0-15,6 2 0 16,11 0 0 0,-5-3 0-16,4 5 0 15,5 3 0-15,2 3 0 16,5-5 0-16,-3 1 0 16,-4 10 0-16,0-4 0 15,4 3 0 1,-8-4 0-16,0-5 0 15</inkml:trace>
  <inkml:trace contextRef="#ctx0" brushRef="#br0" timeOffset="10326.7">24359 7038 2048 0,'0'0'0'15,"0"0"0"-15,0 0 0 16,0 0 0-16,-3 55 0 16,6-12 0-16,-6-8 0 15,7-3 0-15,4-6 0 16,5-1 0 0,-7-13 0-16,-4-14 0 15</inkml:trace>
  <inkml:trace contextRef="#ctx0" brushRef="#br0" timeOffset="10490.63">24718 7150 2048 0,'0'0'0'15,"0"0"0"-15,0 0 0 16,0 0 0-16,0 0 0 15,0 0 0-15,0 0 0 16</inkml:trace>
  <inkml:trace contextRef="#ctx0" brushRef="#br0" timeOffset="10762.06">25144 6613 2048 0,'0'0'0'0,"0"0"0"15,0 0 0-15,0 0 0 16,11 46 0-16,-12 17 0 16,-10 0 0-16,7 0 0 15,-10-1 0-15,1-9 0 16,9-6 0-16,0-5 0 15,6-13 0 1,4-13 0-16,-1-16 0 0,4-15 0 16</inkml:trace>
  <inkml:trace contextRef="#ctx0" brushRef="#br0" timeOffset="11060.53">25449 6725 2048 0,'0'0'0'0,"0"0"0"16,0 0 0-16,0 0 0 16,0 0 0-1,0 0 0-15,0 0 0 16,-59 39 0-16,6-2 0 16,17-6 0-16,9-11 0 15,3-11 0-15,1 8 0 16,12-7 0-16,8 2 0 15,7-1 0-15,6 1 0 16,7-7 0 0,5 7 0-16,0 2 0 15,4 1 0-15,0-2 0 16,5 2 0-16,0-3 0 16</inkml:trace>
  <inkml:trace contextRef="#ctx0" brushRef="#br0" timeOffset="11395.4">25590 6961 2048 0,'0'0'0'16,"0"0"0"-16,48-8 0 16,-1 3 0-16,-11 8 0 15,-8 5 0 1,-7 5 0-16,-11 3 0 15,-1 6 0-15,-12 9 0 16,-20 6 0-16,0-6 0 16,-7 2 0-16,1-4 0 15,9-5 0-15,3-12 0 16,5-8 0-16,9 1 0 16,5 1 0-1,4 0 0-15,3-4 0 16,0 0 0-16,12-3 0 0,9 5 0 15,2-10 0 1,4-2 0-16,9-10 0 16,-8-11 0-16,-37 29 0 15</inkml:trace>
  <inkml:trace contextRef="#ctx0" brushRef="#br0" timeOffset="11538.4">26174 7044 2048 0,'0'0'0'0,"0"0"0"16,0 0 0-16,0 0 0 15,0 0 0-15,0 0 0 16</inkml:trace>
  <inkml:trace contextRef="#ctx0" brushRef="#br0" timeOffset="11697.36">26471 6964 2048 0,'0'0'0'0,"0"0"0"16,0 0 0-16,0 0 0 16,0 0 0-16,0 0 0 15</inkml:trace>
  <inkml:trace contextRef="#ctx0" brushRef="#br0" timeOffset="11846.85">26745 6975 2048 0,'0'0'0'0,"0"0"0"16,0 0 0-16,0 0 0 15,0 0 0 1,0 0 0-16,0 0 0 0</inkml:trace>
  <inkml:trace contextRef="#ctx0" brushRef="#br0" timeOffset="12177.73">27464 6503 2048 0,'0'0'0'15,"0"0"0"-15,-9 60 0 16,-1 11 0-16,0-8 0 16,-4 6 0-16,4-15 0 15,1 10 0-15,0-14 0 16,0-5 0-16,-3 0 0 15,-2-1 0 1,3-7 0-16,7-6 0 16,-1-4 0-16,11-15 0 15,6-13 0-15,4-23 0 16,4-11 0-16,10-8 0 16</inkml:trace>
  <inkml:trace contextRef="#ctx0" brushRef="#br0" timeOffset="12478.13">27784 6743 2048 0,'0'0'0'0,"0"0"0"16,0 0 0-16,0 0 0 16,-52 18 0-16,-3 11 0 15,3-2 0-15,-1 4 0 16,5-3 0-16,2-6 0 15,7-1 0-15,10-4 0 16,6 3 0-16,9-9 0 16,10 3 0-16,5-1 0 15,5 0 0 1,5 0 0-16,11 2 0 0,1-1 0 16,3 0 0-1,11 1 0-15,-4 9 0 16,0-13 0-16</inkml:trace>
  <inkml:trace contextRef="#ctx0" brushRef="#br0" timeOffset="12896.52">27776 7097 2048 0,'0'0'0'16,"0"0"0"-16,0 0 0 15,0 0 0-15,0 0 0 16,8 45 0-16,-1-5 0 16,-4-1 0-16,-6-6 0 15,-1-6 0-15,1-9 0 16,-2-7 0-16,1 1 0 16,-4-6 0-16,3-5 0 15,3-4 0-15,8-7 0 16,4-7 0-16,6-3 0 15,1 0 0-15,-2-3 0 16,-3 11 0 0,-5 4 0-16,-1 2 0 15,-2 9 0-15,2 6 0 16,2 5 0-16,-7 7 0 16,3 0 0-16,-1 0 0 15,-1 2 0-15,0-3 0 16,3 1 0-16,-3-9 0 15,-4-1 0-15,0-11 0 16,3-7 0-16,2-22 0 16</inkml:trace>
  <inkml:trace contextRef="#ctx0" brushRef="#br0" timeOffset="13478.96">28411 6413 2048 0,'0'0'0'0,"0"0"0"0,0 0 0 15,0 0 0 1,-6 60 0-16,-4 5 0 15,-2-9 0-15,2-4 0 16,8-10 0-16,12 1 0 16,-1-15 0-16,5-1 0 15,8-10 0-15,3-3 0 16,-5-3 0-16,9-3 0 16,-9-3 0-1,-4-5 0-15,-9-2 0 16,-4 4 0-16,-1-1 0 15,-2 0 0-15,-1-1 0 16,-10 12 0-16,-8 8 0 16,-9 5 0-16,-6 4 0 15,-2-4 0-15,6 13 0 16,3 2 0-16,0 6 0 16,8-2 0-16,-1 1 0 15,20-45 0 1,-15 67 0-16,13-16 0 15,7-12 0-15,8-6 0 16,-2-5 0-16,4 7 0 16,-6-11 0-16,0-2 0 15,-4 4 0-15,-1-5 0 16,-8 2 0-16,-6 2 0 16,-27 6 0-16,-14-1 0 15,-13-3 0-15,-13-2 0 16,-9-11 0-1,-8-23 0-15</inkml:trace>
  <inkml:trace contextRef="#ctx0" brushRef="#br0" timeOffset="14364.08">23742 6292 2048 0,'0'-51'0'0,"-4"-6"0"16,-3 12 0-16,-2 10 0 16,-3 8 0-1,-12 9 0-15,-11 12 0 16,-11 10 0-16,-17 24 0 16,-6 4 0-1,1 1 0-15,6 5 0 16,12-2 0-16,15 1 0 15,17-8 0-15,11-10 0 16,19 0 0-16,14-3 0 16,5 6 0-16,12-2 0 15,8-8 0 1,0 6 0-16,-8 8 0 16,-6 10 0-16,-1 11 0 15,-15 0 0-15,-9-4 0 16,-13 14 0-1,-16 3 0-15,-13-8 0 16,-8 0 0-16,-2-4 0 16,7-15 0-16,2-12 0 15,13-5 0-15,10-3 0 16,5-6 0 0,1-2 0-16,8-4 0 15,12-3 0-15,5-5 0 16,4 3 0-16,8 4 0 15,0 5 0-15,-10 5 0 16,3 9 0 0,-2 0 0-16,-2 10 0 15,-12 0 0-15,-3-2 0 16,-10 7 0-16,5 12 0 16,2-7 0-1,-5 25 0-15,-8 3 0 16,-4 18 0-16,2 13 0 15,9-98 0-15</inkml:trace>
  <inkml:trace contextRef="#ctx0" brushRef="#br0" timeOffset="20506.08">23736 9557 2048 0,'0'0'0'16,"0"0"0"-16,0 0 0 15,0 0 0 1,0 0 0-16,0 0 0 15,6 59 0-15,-2-25 0 16,-14 42 0 0,2-32 0-16,3 35 0 15,3-36 0-15,-11 27 0 16,6-33 0-16,1 24 0 16,4-28 0-16,12 20 0 15,-5-25 0 1,-8 15 0-16,0-22 0 15,2-12 0-15,1-13 0 16,0-2 0-16,2-39 0 16</inkml:trace>
  <inkml:trace contextRef="#ctx0" brushRef="#br0" timeOffset="21153.91">23785 9578 2048 0,'0'0'0'0,"0"0"0"16,0 0 0-16,0 0 0 15,0 0 0 1,43-22 0-16,2 7 0 16,-8 12 0-16,6 6 0 15,-1 3 0-15,6-4 0 16,2 5 0 0,0-4 0-16,4-11 0 15,-3 13 0-15,5-10 0 16,-5 3 0-16,-1 3 0 15,-4-2 0-15,4 6 0 16,-11-3 0 0,1-5 0-16,-12 7 0 15,0-2 0-15,-3 6 0 16,-8-5 0-16,3 3 0 16,-10 0 0-16,1-1 0 15,-1 12 0 1,0 5 0-16,-1 1 0 15,-5-3 0-15,4 11 0 16,0 4 0-16,1 1 0 16,-15 8 0-1,2-8 0-15,16 21 0 16,-1-6 0-16,-7 0 0 16,-6 2 0-16,3 0 0 15,0-8 0-15,0-5 0 16,2 6 0-16,-8-5 0 15,4-5 0-15,4-5 0 16,-4-15 0 0,-9-11 0-16,-5-12 0 15,15 7 0-15</inkml:trace>
  <inkml:trace contextRef="#ctx0" brushRef="#br0" timeOffset="21721.28">23849 10288 2048 0,'0'0'0'0,"0"0"0"16,0 0 0-16,0 0 0 16,0 0 0-1,0 0 0-15,0 0 0 16,0 0 0-16,0 0 0 16,0 0 0-16,0 0 0 15,-9-12 0-15,14 11 0 16,3 8 0-16,5-6 0 15,10-1 0 1,6 10 0-16,-4-6 0 16,5 2 0-16,4-6 0 15,0 0 0-15,2 3 0 16,8 0 0-16,1 4 0 16,3-3 0-1,5 0 0-15,-3-4 0 16,-1 0 0-16,4-3 0 15,1 3 0-15,-8-9 0 16,9 4 0-16,-5 1 0 16,-5-3 0-1,-2 6 0-15,-7 1 0 16,-6-2 0-16,0 4 0 16,-13-1 0-16,-11 2 0 15,-2-2 0 1,0 11 0-16,-4-12 0 15</inkml:trace>
  <inkml:trace contextRef="#ctx0" brushRef="#br0" timeOffset="25625.52">24264 9245 2048 0,'0'0'0'16,"0"0"0"-16,0 0 0 16,0 0 0-16,0 0 0 15,0 0 0-15,0 0 0 16,0 0 0 0,0 0 0-16,0 0 0 15,23 24 0-15,-10-11 0 16,-7-5 0-16,-4-8 0 15,-2 1 0 1,-23-12 0-16,9 5 0 16,9 2 0-16,4 4 0 15,-27-15 0-15,11 5 0 16,-1-6 0 0,8 9 0-16,-14 11 0 15,10 1 0-15,9-4 0 16,-22 23 0-16,11-11 0 15,-6 19 0 1,10-13 0-16,-7 24 0 16,8-19 0-16,-4 20 0 15,8-22 0-15,6 9 0 16,0-15 0-16,1-11 0 16,15 15 0-1,-6-8 0-15,13-18 0 16,-10 3 0-16,18-28 0 15,-12 13 0-15,23-26 0 16,-18 17 0 0,20-28 0-16,-20 23 0 15,12-27 0-15,-15 26 0 16,9-28 0-16,-14 26 0 16,4-20 0-1,-9 24 0-15,1-15 0 16,-5 23 0-16,-9-6 0 15,1 11 0-15,1 13 0 16,1 3 0 0,0 0 0-16,0 2 0 15,-13 12 0-15,4-5 0 16,-5 23 0-16,8-13 0 16,-8 36 0-16,7-23 0 15,0 30 0 1,3-28 0-16,0 27 0 15,1-26 0-15,8 21 0 16,-2-23 0 0,-5 8 0-16,0-18 0 15,15 25 0-15,-5-21 0 16,9 4 0-16,-9-15 0 16,-4-9 0-16,20 8 0 15,-10-4 0-15,-8-7 0 16,23-24 0-1,-13 10 0-15,5-34 0 16</inkml:trace>
  <inkml:trace contextRef="#ctx0" brushRef="#br0" timeOffset="26008.92">24596 9329 2048 0,'0'0'0'0,"0"0"0"16,0 0 0-1,0 0 0-15,0 0 0 16,0 0 0-16,0 0 0 15,0 0 0-15,0 0 0 16,-5 52 0 0,3-23 0-16,0 8 0 15,1-18 0-15,1-11 0 16,13 21 0-16,-7-11 0 16,-3-10 0-16,-2-7 0 15,-1 0 0 1,35-3 0-16,-15 1 0 15,-12 1 0-15,16-18 0 16,-12 8 0-16,-8 5 0 16,7-22 0-1,-5 10 0-15,8-10 0 16,-4 13 0-16,-7 8 0 16,-2 5 0-16,-5-39 0 15,2 18 0 1,1 13 0-16,-32-1 0 15,14 5 0-15,-23 39 0 16,-12 21 0-16,-23-16 0 16</inkml:trace>
  <inkml:trace contextRef="#ctx0" brushRef="#br0" timeOffset="34535.75">18705 9306 2048 0,'0'0'0'0,"0"0"0"16,0 0 0-16,0 0 0 15,0 0 0 1,0 0 0-16,0 0 0 16,0 0 0-16,0 0 0 15,-24 3 0 1,9 1 0-16,31 3 0 16,-5-3 0-16,29 10 0 15,-17-6 0 1,34 5 0-16,-25-6 0 15,41 9 0 1,-31-6 0-16,49 5 0 16,3 0 0-16,-4 1 0 15,-47-9 0 1,57-3 0-16,-6 8 0 16,-1 5 0-16,1-2 0 15,5 3 0 1,-4 1 0-16,2-5 0 15,-1-4 0-15,-1 5 0 16,2 4 0 0,-8-14 0-16,3 2 0 15,1 6 0 1,-5-2 0-16,9 0 0 16,-48-6 0-1,52 6 0-15,-44-5 0 16,33 11 0-16,-42-9 0 15,38-1 0-15,-1-2 0 16,-43-3 0 0,21 9 0-16,-30-4 0 15,27-3 0 1,-26-4 0-16,13 6 0 16,-22-5 0-16,12-2 0 15,-17-1 0 1,11 2 0-16,-15 2 0 15,-10-2 0-15,-4 0 0 16,-2 0 0-16,0 0 0 16,0 0 0-1,0 0 0-15,2 19 0 16</inkml:trace>
  <inkml:trace contextRef="#ctx0" brushRef="#br0" timeOffset="40058.72">18775 10480 2048 0,'0'0'0'16,"0"0"0"-16,0 0 0 15,0 0 0-15,0 0 0 16,0 0 0 0,0 0 0-16,0 0 0 15,0 0 0 1,59 7 0-16,-23-4 0 15,17-10 0-15,-25 2 0 16,23-11 0 0,-24 8 0-16,9-22 0 15,-17 12 0-15,-12 12 0 16,14-28 0 0,-10 14 0-16,-6 13 0 15,-13-26 0-15,3 15 0 16,-25 1 0-1,13 9 0-15,-23 1 0 16,18 1 0-16,-31 26 0 16,24-9 0-1,-42 32 0-15,31-20 0 16,-14 18 0-16,27-17 0 16,-3 26 0-16,15-19 0 15,14 7 0 1,2-18 0-16,20 17 0 15,-7-17 0-15,29 4 0 16,-17-10 0 0,30 7 0-16,-26-10 0 15,38 8 0-15,-31-9 0 16,37 0 0-16,-33-6 0 16</inkml:trace>
  <inkml:trace contextRef="#ctx0" brushRef="#br0" timeOffset="40526.08">19626 10250 2048 0,'0'0'0'15,"-22"-44"0"-15,3 12 0 16,9 11 0-16,2 8 0 15,-4 5 0 1,-8 8 0-16,-4 2 0 16,-3-10 0-16,-1 7 0 15,7-3 0-15,8 9 0 16,3 3 0 0,1-4 0-16,2 8 0 15,3 5 0-15,0 1 0 16,-6 11 0-1,0 7 0-15,-4 9 0 16,-4 4 0-16,3-3 0 16,5 5 0-1,5 1 0-15,-3-7 0 16,5-1 0-16,-2-2 0 16,7-9 0-16,2-4 0 15,-1-3 0-15,2-1 0 16,4-6 0-1,9-6 0-15,-4-6 0 16,7 6 0-16,1-13 0 16,5 0 0-16,2-7 0 15</inkml:trace>
  <inkml:trace contextRef="#ctx0" brushRef="#br0" timeOffset="40974.92">19747 10384 2048 0,'0'0'0'16,"0"0"0"-16,0 0 0 15,0 0 0-15,0 0 0 16,54 9 0-16,-4 2 0 15,-12-4 0-15,-10 7 0 16,-3-2 0 0,-5 2 0-16,-5-3 0 15,-6-3 0 1,-10 5 0-16,-3 4 0 16,-18 2 0-16,-7 5 0 15,-8 1 0-15,3-1 0 16,0-1 0-16,1-1 0 15,2 2 0 1,9-9 0-16,7-9 0 16,8 2 0-16,6-2 0 15,3-2 0-15,3-3 0 16,8 2 0-16,9 2 0 16,8-7 0-1,13 9 0-15,12-1 0 16,-4-12 0-16</inkml:trace>
  <inkml:trace contextRef="#ctx0" brushRef="#br0" timeOffset="41193.32">20346 10659 2048 0,'0'0'0'0,"0"0"0"15,0 0 0-15,0 0 0 16,0 0 0-16,0 0 0 16,-19 62 0-1,6-7 0-15,-2-12 0 16,3-11 0-16,4-12 0 16</inkml:trace>
  <inkml:trace contextRef="#ctx0" brushRef="#br0" timeOffset="41494.18">20740 10429 2048 0,'0'0'0'0,"0"0"0"15,0 0 0 1,0 0 0-16,-4 47 0 16,-2 2 0-16,-4 0 0 15,-4 1 0-15,10 0 0 16,3-3 0-16,-6-6 0 16,-3-4 0-16,-3-1 0 15,3-7 0 1,7-9 0-16,8-7 0 15,-1-26 0-15</inkml:trace>
  <inkml:trace contextRef="#ctx0" brushRef="#br0" timeOffset="41942.54">20995 10209 2048 0,'0'0'0'16,"0"0"0"-16,0 0 0 16,50-5 0-16,-3 14 0 15,-21 2 0 1,-10 11 0-16,-6 0 0 15,-1 3 0-15,-4-2 0 16,-3 1 0-16,-2 12 0 16,-2 2 0-16,-2 2 0 15,-2 3 0-15,-5 4 0 16,9 2 0-16,3-7 0 16,-6 1 0-1,6-3 0-15,1-4 0 16,-4-6 0-16,3-5 0 15,4 3 0-15,-4-14 0 16,-1-4 0-16,-1-3 0 16,-3-4 0-16,-16 4 0 15,-23 21 0 1,-33 21 0-16,-35 17 0 16</inkml:trace>
  <inkml:trace contextRef="#ctx0" brushRef="#br0" timeOffset="82572.63">18419 12797 2048 0,'0'0'0'16,"0"0"0"-1,0 0 0-15,0 0 0 16,0 0 0-16,0 0 0 16,0 0 0-16,0 0 0 15,0 0 0-15,0 0 0 16,0 0 0-16,9 43 0 15,-3-17 0-15,18 14 0 16,-8-18 0 0,18 24 0-16,-13-19 0 15,19 24 0-15,-17-24 0 16,18 29 0-16,-17-26 0 16,12 30 0-16,-15-27 0 15,19 28 0-15,-16-28 0 16,15 30 0-1,-17-28 0-15,15 26 0 16,11 11 0-16,4-4 0 16,-26-35 0-16,21 42 0 15,-23-34 0-15,27 36 0 16,1-2 0-16,-5-6 0 16,1-6 0-16,-4 5 0 15,0 2 0 1,1-3 0-16,1 5 0 15,-2-1 0-15,2-3 0 16,3 13 0-16,-6-1 0 16,1-2 0-16,3 1 0 15,-3-6 0-15,-4 8 0 16,3-4 0 0,-1 8 0-16,6 0 0 15,-9-2 0-15,9 2 0 16,-2 3 0-16,-5-5 0 15,3 2 0-15,3-5 0 16,-1-2 0-16,-6 0 0 16,-1 6 0-16,7 0 0 15,-23-44 0-15,22 54 0 16,-5-4 0-16,-2-11 0 16,-19-42 0-16,23 41 0 15,-42-78 0-15,43 93 0 16,-23-46 0-16,11 19 0 15,-13-31 0 1,2 10 0-16,-10-22 0 16,13 14 0-16,-12-18 0 15,-7-12 0-15,21-2 0 16,-11-4 0-16,-38-52 0 16,-16-30 0-16,-6-19 0 15</inkml:trace>
  <inkml:trace contextRef="#ctx0" brushRef="#br0" timeOffset="84388.14">18368 12712 2048 0,'0'0'0'0,"0"0"0"16,-44-41 0-16,18 16 0 15,-2 0 0-15,14 13 0 16,9 7 0 0,4 4 0-16,0 1 0 15,1 0 0-15,0 0 0 16,0 0 0-16,3-20 0 16,-2 8 0-16,25 2 0 15,-12 6 0 1,31-5 0-16,-19 7 0 15,25-4 0-15,-24 5 0 16,23 5 0-16,-23-1 0 16,33 8 0-1,-27-6 0-15,31 4 0 0,-28-5 0 16,35 8 0 0,-32-6 0-16,39 0 0 15,-36-3 0-15,40 11 0 16,2-6 0-16,-44-4 0 15,46 1 0-15,2 5 0 16,-1-1 0 0,-4-3 0-16,-2-5 0 15,-2-2 0-15,4 4 0 16,-1 1 0-16,1-4 0 16,4 1 0-16,-1 1 0 15,2-4 0-15,4 8 0 16,2-4 0-16,-8-4 0 15,2 4 0 1,3-4 0-16,0 4 0 16,-4-5 0-16,-1-2 0 15,1 4 0-15,4-3 0 16,-2-1 0-16,2 4 0 16,-5-4 0-16,-1 5 0 15,-2-2 0-15,-5-2 0 16,3 4 0-1,-43 2 0-15,57-4 0 16,-42-1 0-16,37-1 0 16,-41 2 0-16,36-1 0 15,-38 2 0-15,33-4 0 16,-35 1 0-16,27 4 0 16,-34 0 0-1,18 0 0-15,-25-1 0 16,22-2 0-16,-25 1 0 15,22 2 0-15,-23 0 0 16,-15-1 0-16,-9 1 0 16,36 1 0-16,-15 1 0 15,-15-1 0 1,-6-1 0-16,-2 0 0 16,26 10 0-16,-10-3 0 15,-11-4 0-15,-4-3 0 16,-1 0 0-16,-1 0 0 15,0 0 0-15,0 0 0 16,0 0 0-16,0 0 0 16,0 0 0-16,11 19 0 15,-4-11 0-15,-4-3 0 16,-3-4 0-16,1-1 0 16,6 24 0-1,-3-9 0-15,-3-10 0 16,6 32 0-16,-3-17 0 15,-3 18 0-15,-1-17 0 16,-8 18 0-16,4-20 0 16,-2 35 0-16,3-24 0 15,2 30 0-15,0-26 0 16,3 30 0-16,0-30 0 16,-3 43 0-16,0-33 0 15,-4 37 0 1,2-35 0-16,0 37 0 15,2-37 0-15,5 43 0 16,-4 0 0-16,2-9 0 16,1-4 0-16,9 0 0 15,-6 4 0-15,-2-5 0 16,7 6 0-16,-11-2 0 16,0 4 0-16,0-1 0 15,7 7 0-15,-5-2 0 16,4 0 0-16,2-4 0 15,-3 3 0-15,0 1 0 16,-9 2 0 0,15 0 0-16,-12-6 0 15,6 0 0-15,2 7 0 16,-7-8 0-16,4 1 0 16,2-1 0-16,1-6 0 15,-2 3 0-15,-1-3 0 16,-1-39 0-16,2 49 0 15,-2-39 0 1,-3 42 0-16,-1-41 0 0,-3 30 0 16,2-35 0-16,-5 33 0 15,2-35 0-15,-8 24 0 16,6-30 0-16,-12 11 0 16,8-21 0-1,-11 7 0-15,9-14 0 16,-18 4 0-16,31-22 0 15,-45 16 0-15,21-8 0 16,-26-9 0-16,24-1 0 16</inkml:trace>
  <inkml:trace contextRef="#ctx0" brushRef="#br0" timeOffset="85455.76">20633 16531 2048 0,'0'0'0'16,"0"0"0"-16,0 0 0 16,0 0 0-16,0 0 0 15,0 0 0-15,0 0 0 16,0 0 0-16,0 0 0 16,0 0 0-16,0 0 0 15,1-14 0-15,0 3 0 16,-1 7 0-16,0 4 0 15,0 0 0-15,0 0 0 16,9 21 0 0,-2-7 0-16,-5-8 0 15,16 19 0-15,-5-10 0 16,11 7 0-16,-10-9 0 16,13 11 0-16,-13-12 0 15,20 7 0-15,-14-11 0 16,21 20 0-16,-41-28 0 15,54 43 0-15,-26-21 0 16,28 17 0-16,-25-19 0 16,18 17 0-16,-22-16 0 15,25 19 0-15,-24-17 0 16,22 18 0 0,-22-18 0-16,28 29 0 15,-26-21 0-15,25 15 0 16,-26-20 0-16,-29-26 0 15,54 56 0-15,19 20 0 16,-34-36 0-16,19 16 0 16,-27-27 0-16,18 20 0 15,-49-49 0-15,62 63 0 16,-30-28 0-16,18 17 0 16,-22-26 0-16,21 14 0 15,-24-18 0-15,19 17 0 16,-20-18 0-1,21 14 0-15,-21-16 0 16,28-1 0-16,-25-9 0 16,21 3 0-16,-22-3 0 15,13-9 0-15,-18 0 0 16,-13 0 0-16,-5 0 0 16,19-30 0-16,-8 12 0 15</inkml:trace>
  <inkml:trace contextRef="#ctx0" brushRef="#br0" timeOffset="86156.02">22678 16493 2048 0,'0'0'0'0,"0"0"0"15,0 0 0-15,0 0 0 16,0 0 0-1,0 0 0-15,0 0 0 16,0 0 0-16,0 0 0 16,0 0 0-16,0 0 0 15,-6-2 0-15,2 0 0 16,2 0 0-16,2 27 0 16,0-10 0-16,-3 16 0 15,1-13 0-15,5 25 0 16,-2-19 0-16,-1 26 0 15,-1-25 0-15,2 38 0 16,-1-27 0 0,-2 28 0-16,1-28 0 15,2 40 0-15,-1-33 0 16,6 32 0-16,-2-34 0 16,-1 37 0-16,-1-36 0 15,6 37 0-15,-4-37 0 16,0 27 0-16,-2-32 0 15,-3 25 0-15,0-30 0 16,2 30 0 0,0-28 0-16,-3 23 0 0,1-26 0 15,3 16 0 1,-1-22 0-16,-1-25 0 16,0 10 0-16,-4 24 0 15,2-14 0-15,1-10 0 16,1-9 0-16,-21-24 0 15,9 9 0-15,-18-21 0 16,14 14 0-16,-24-9 0 16,18 12 0-1,14 11 0-15</inkml:trace>
  <inkml:trace contextRef="#ctx0" brushRef="#br0" timeOffset="93831.55">18769 12812 2048 0,'0'0'0'0,"0"0"0"16,29 49 0-16,-13-20 0 15,-9-17 0-15,13 19 0 16,-10-13 0-1,7 8 0-15,-8-13 0 16,-5-8 0-16,23 28 0 16,-12-14 0-16,16 12 0 15,-13-16 0-15,11 13 0 16,-14-14 0 0,9 9 0-16,-12-12 0 15,34 28 0-15,-20-17 0 16,17 8 0-16,-21-14 0 15,9 17 0 1,-13-14 0-16,13 25 0 16,-14-19 0-16,18 11 0 15,-15-17 0-15,19 18 0 16,-18-18 0-16,15 14 0 16,-16-13 0-1</inkml:trace>
  <inkml:trace contextRef="#ctx0" brushRef="#br0" timeOffset="98485.56">24834 12170 2048 0,'0'0'0'15,"-44"-21"0"-15,17 9 0 16,17 6 0-16,10 6 0 15,-37 2 0-15,-3 9 0 16,21-5 0 0,11-3 0-16,6-3 0 15,-11 19 0-15,6-7 0 16,4-7 0-16,2-4 0 16,15 21 0-16,-5-12 0 15,15 9 0-15,-11-7 0 16,8 12 0-16,-9-12 0 15,8 11 0-15,-7-13 0 16,-2 18 0-16,-6-12 0 16,-3-11 0-16,-4 27 0 15,0-15 0-15,-23 18 0 16,12-16 0 0,-12 9 0-16,11-15 0 15,-10 11 0-15,11-13 0 16,9-5 0-16,2-5 0 15,2-1 0-15,0 0 0 16,-20 11 0-16,7-6 0 16,8-2 0-16,4-1 0 15,29 7 0-15,-12-2 0 16,-8-5 0-16,30 18 0 16,-15-8 0-16,9 24 0 15,-17-16 0-15,6 20 0 16,-11-19 0-1,6 28 0-15,-8-24 0 16,0 24 0-16,-4-22 0 16,1 17 0-16,-2-21 0 15,-3 12 0-15,-2-16 0 16,2-9 0-16,0-8 0 16,23-5 0-1,-23 3 0-15,23-69 0 16,-2-8 0-16,-8-2 0 15</inkml:trace>
  <inkml:trace contextRef="#ctx0" brushRef="#br0" timeOffset="99085.95">25151 12283 2048 0,'0'0'0'0,"0"0"0"15,0 0 0-15,0 0 0 16,0 0 0-16,0 0 0 16,0 0 0-16,20 56 0 15,-7-24 0 1,-6 43 0-16,-4-34 0 16,1 33 0-16,-2-32 0 15,-4 13 0-15,1-28 0 16,0-15 0-16,1-9 0 15,24-13 0-15,-10 4 0 16,9-42 0-16,-13 20 0 16,13-33 0-1,-23 61 0-15,49-71 0 16,-23 35 0-16,10 21 0 16,-17 8 0-16,-11 5 0 15,-6 2 0-15,-1 0 0 16,0-20 0-16,0 9 0 15,-1 5 0-15,-24 20 0 16,10-5 0 0,-39 30 0-16,22-16 0 15,-19 10 0-15,23-15 0 16,-3 13 0-16,14-15 0 16,11-9 0-16,3-5 0 15,1 21 0-15,1-9 0 16,0-8 0-16,21 8 0 15,-8-7 0-15,16 5 0 16,-13-4 0-16,18 13 0 16,-15-10 0-1,19 16 0-15,-18-13 0 16,8-24 0-16,-15 3 0 16,-7 4 0-16,-5 1 0 15,22-35 0-15</inkml:trace>
  <inkml:trace contextRef="#ctx0" brushRef="#br0" timeOffset="99269.89">25527 12650 2048 0,'0'0'0'0,"0"0"0"15,0 0 0-15,0 0 0 16,0 0 0-16,21 46 0 16,-10-20 0-1,-3 18 0-15,-5-20 0 0,7 19 0 16,-5-20 0-1,-3-15 0-15,-2-6 0 0,5-57 0 16,-3 22 0 0</inkml:trace>
  <inkml:trace contextRef="#ctx0" brushRef="#br0" timeOffset="99856.72">25860 12051 2048 0,'0'0'0'0,"0"0"0"16,0 0 0-16,0 0 0 15,9 56 0-15,-3-1 0 16,-2-9 0-16,-2-2 0 15,-2-10 0-15,-1-14 0 16,1-5 0-16,8-5 0 16,6-4 0-1,3-4 0-15,-2-2 0 16,-3-3 0-16,0 3 0 16,-7-2 0-16,-3 2 0 15,0 2 0-15,0 2 0 16,-5 3 0-16,1 8 0 15,-6 6 0-15,-3 10 0 16,0-1 0-16,-2 2 0 16,-4 3 0-16,5 7 0 15,-1 8 0 1,8-9 0-16,1 4 0 0,5-6 0 16,12 3 0-1,0-6 0-15,1-5 0 16,2-10 0-16,-1-4 0 15,-4-1 0-15,-4-5 0 16,-1-7 0-16,-3 4 0 16,-8 7 0-16,-15 6 0 15,-9 6 0-15,0-1 0 16,-9 7 0-16,38-33 0 16,-58 42 0-16,17-17 0 15,26-28 0-15,9-22 0 16,6 25 0-16,28-61 0 15</inkml:trace>
  <inkml:trace contextRef="#ctx0" brushRef="#br0" timeOffset="100000.17">26163 12991 2048 0,'0'0'0'0,"0"0"0"16,0 0 0-16,0 0 0 15,0 0 0 1,0 0 0-16</inkml:trace>
  <inkml:trace contextRef="#ctx0" brushRef="#br0" timeOffset="100706.08">27031 12228 2048 0,'10'-49'0'0,"3"-7"0"16,-1 11 0-16,-3 13 0 15,-2 8 0-15,-6 9 0 16,-1 6 0-16,-10 4 0 15,-17 12 0-15,-7 7 0 16,-2-2 0-16,0 6 0 16,8-3 0-16,10 7 0 15,6-1 0 1,7-4 0-16,4 3 0 16,1-20 0-16,9 37 0 15,5-3 0-15,0-1 0 16,-6-4 0-16,-1 5 0 15,-4 1 0-15,-6-3 0 16,0 9 0-16,-3-3 0 16,-5-1 0-16,-5-7 0 15,2-5 0-15,1-8 0 16,8-7 0 0,3-6 0-16,2-3 0 15,0-1 0-15,0 2 0 16,4-2 0-16,12 1 0 15,-16-1 0-15,28 2 0 16,-1 4 0-16,0 6 0 16,-4 3 0-16,-2 4 0 15,3 13 0 1,-2 9 0-16,-6 6 0 16,-5 7 0-16,-11 5 0 15,-3 10 0-15,-9-1 0 16,2-15 0-16,3-15 0 15,0-13 0-15,-1-7 0 16,5-10 0-16,3-2 0 16,1-6 0-16,2-1 0 15,6-19 0-15,0-23 0 16,-9 43 0-16,26-115 0 16,3 4 0-1,5-9 0 1</inkml:trace>
  <inkml:trace contextRef="#ctx0" brushRef="#br0" timeOffset="100955.56">27381 12150 2048 0,'0'0'0'16,"0"0"0"-16,0 0 0 16,0 0 0-16,0 0 0 15,0 0 0-15,0 0 0 16,9 53 0-16,-2-21 0 15,-6 45 0-15,-2 9 0 16,-1-4 0-16,-1-1 0 16,0-1 0-1,-3 3 0-15,2 0 0 16,2-43 0-16,-8 29 0 16,3-31 0-16,-5-45 0 15,6-1 0-15</inkml:trace>
  <inkml:trace contextRef="#ctx0" brushRef="#br0" timeOffset="101288.42">27690 12357 2048 0,'0'0'0'0,"0"0"0"16,0 0 0-16,0 0 0 15,0 0 0-15,-63 8 0 16,7 14 0-16,12 0 0 16,12 0 0-16,4-3 0 15,6-5 0 1,7 2 0-16,7-5 0 16,2 3 0-16,8 0 0 15,1-2 0-15,3 1 0 16,3 2 0-16,2 1 0 15,2 8 0-15,5-3 0 16,4 0 0-16,8 4 0 16,-6 0 0-16,-2-12 0 15</inkml:trace>
  <inkml:trace contextRef="#ctx0" brushRef="#br0" timeOffset="101639.37">27725 12740 2048 0,'0'0'0'0,"0"0"0"15,0 0 0-15,0 0 0 16,0 0 0-16,0 0 0 16,0 0 0-16,56 16 0 15,-11 0 0-15,-18-1 0 16,-10 4 0-16,-8 4 0 15,-6 6 0-15,-8-1 0 16,-2 0 0 0,-3-6 0-16,3-10 0 15,-2-4 0-15,5-4 0 16,2 0 0-16,1-4 0 16,5 0 0-16,2-4 0 15,6 10 0-15,3-6 0 16,6-7 0-16,14-8 0 15,-4-13 0-15,7-13 0 16,-11-6 0-16</inkml:trace>
  <inkml:trace contextRef="#ctx0" brushRef="#br0" timeOffset="102156.69">28184 12127 2048 0,'0'0'0'15,"0"0"0"-15,0 0 0 16,0 0 0 0,0 0 0-16,0 0 0 15,0 0 0-15,21 60 0 16,-6 6 0-16,-8-7 0 15,-5-5 0-15,-3-6 0 16,4-9 0-16,1-12 0 16,6-5 0-16,-1-10 0 15,1-5 0-15,-5-5 0 16,-3 0 0-16,6-2 0 16,7 0 0-16,-8-2 0 15,1 6 0-15,-2 5 0 16,-1 2 0-1,-1 12 0-15,-3 6 0 16,-2 4 0-16,1 1 0 16,-4 5 0-16,0 2 0 15,1 3 0-15,-1-6 0 16,5-2 0-16,0-9 0 16,-3 1 0-16,2-6 0 15,0 3 0-15,-4-2 0 16,0-4 0-16,-2 9 0 15,-10 5 0-15,-2 0 0 16,-6-2 0-16,-1-18 0 16,25-13 0-16</inkml:trace>
  <inkml:trace contextRef="#ctx0" brushRef="#br0" timeOffset="102344.64">28566 13053 2048 0,'0'0'0'0,"0"0"0"16,0 0 0-1,0 0 0-15,0 0 0 16,0 0 0-16</inkml:trace>
  <inkml:trace contextRef="#ctx0" brushRef="#br0" timeOffset="102534.08">28947 13068 2048 0,'0'0'0'0,"0"0"0"16,0 0 0 0,0 0 0-16,0 0 0 15,0 0 0-15</inkml:trace>
  <inkml:trace contextRef="#ctx0" brushRef="#br0" timeOffset="102714.02">29493 12839 2048 0,'0'0'0'0,"0"0"0"16,0 0 0-16,0 0 0 15,0 0 0-15,46-2 0 16</inkml:trace>
  <inkml:trace contextRef="#ctx0" brushRef="#br0" timeOffset="102877.97">29845 12843 2048 0,'0'0'0'0,"0"0"0"16,0 0 0-16,0 0 0 15,0 0 0-15,0 0 0 16,0 0 0-16</inkml:trace>
  <inkml:trace contextRef="#ctx0" brushRef="#br0" timeOffset="103240.82">30367 12318 2048 0,'0'0'0'16,"0"0"0"-16,0 0 0 16,0 0 0-16,0 0 0 15,23 46 0-15,-7 10 0 16,-1 13 0-16,-14 4 0 15,-6 6 0-15,-1 0 0 16,3 3 0-16,-4-9 0 16,6-1 0-1,2-7 0-15,-3-15 0 16,-2-12 0-16,7-5 0 16,4-4 0-16,4-17 0 15,2-25 0-15,2-26 0 16,1-13 0-16,-16 52 0 15</inkml:trace>
  <inkml:trace contextRef="#ctx0" brushRef="#br0" timeOffset="103559.72">30719 12596 2048 0,'0'0'0'0,"0"0"0"16,0 0 0-16,0 0 0 15,0 0 0-15,0 0 0 16,-41 36 0-16,-2-3 0 16,2-4 0-16,4-9 0 15,10-12 0-15,3 4 0 16,7-6 0-16,5 1 0 16,-1-1 0-16,7-3 0 15,3 1 0-15,1-2 0 16,2 1 0-1,1 5 0-15,3 3 0 16,2 2 0-16,-2 1 0 16,4 3 0-16,8 3 0 15,10-2 0-15,0 1 0 16,1-9 0-16,-7-14 0 16</inkml:trace>
  <inkml:trace contextRef="#ctx0" brushRef="#br0" timeOffset="104059.16">30779 12889 2048 0,'0'0'0'16,"0"0"0"-16,0 0 0 15,0 0 0-15,0 0 0 16,0 0 0-16,0 0 0 15,0 0 0-15,0 0 0 16,41 23 0-16,-13 2 0 16,-20 2 0-16,-15 2 0 15,-10 1 0-15,-7-8 0 16,4-2 0-16,4-7 0 16,-6-9 0-1,10 0 0-15,7-3 0 16,4 1 0-16,1-2 0 15,11 4 0-15,4-1 0 16,-2-1 0-16,4 0 0 16,1 4 0-16,-1-4 0 15,-3 1 0-15,-4 1 0 16,6 2 0-16,-7 1 0 16,-4-5 0-16,-4 0 0 15,0 11 0-15,3 1 0 16,-7-1 0-1,0-1 0-15,-2 5 0 16,1-2 0-16,-1 2 0 16,-5 0 0-16,-5-3 0 15,0-8 0-15,1-12 0 16,0-19 0-16</inkml:trace>
  <inkml:trace contextRef="#ctx0" brushRef="#br0" timeOffset="104692.26">31179 12309 2048 0,'0'0'0'0,"0"0"0"16,0 0 0-16,0 0 0 16,0 0 0-16,0 0 0 15,1 57 0-15,-10 10 0 16,-1-11 0 0,-2-1 0-16,7-8 0 15,4-14 0-15,11-4 0 16,7-13 0-16,0-9 0 15,1-4 0-15,5-3 0 16,-4-1 0-16,-5-5 0 16,-4 3 0-16,1 2 0 15,-2 2 0-15,-8-1 0 16,3 5 0-16,-1 5 0 16,-4 6 0-16,-10 14 0 15,-4 6 0-15,1 7 0 16,-5 2 0-1,-4 6 0-15,5 2 0 16,-2 5 0-16,6-3 0 16,-1 2 0-16,7-2 0 15,2-11 0-15,2-7 0 16,3 1 0-16,1-7 0 16,0-5 0-16,2 2 0 15,-1-6 0-15,0-3 0 16,-1-7 0-16,-1-2 0 15,-1-5 0-15,1 4 0 16,-7 4 0-16,-20 1 0 16,-11-14 0-1,-1-4 0-15,-1-15 0 16,5-8 0-16,0-6 0 16,7-10 0-16</inkml:trace>
  <inkml:trace contextRef="#ctx0" brushRef="#br0" timeOffset="105793.98">30833 12893 2048 0,'0'0'0'0,"0"0"0"16,0 0 0-16,0 0 0 16,0 0 0-1,0 0 0-15,0 0 0 16,13 63 0-16,-7-3 0 16,-5-6 0-16,-1-5 0 15,-5-12 0-15,1-6 0 16,-1 0 0-16,4-6 0 15,-2-9 0-15,1-6 0 16,1-4 0-16,-1-3 0 16,3-3 0-16,-2 2 0 15,0-2 0-15,1 3 0 16,0-3 0-16,0 1 0 16,0-1 0-1,1 0 0-15,0-1 0 16,0 1 0-16,-2 1 0 15,0-1 0-15,1 0 0 16,0 0 0-16,0 0 0 16,0 0 0-16,0 0 0 15,0 0 0-15,0 0 0 16,0 0 0-16,0 0 0 16,0 0 0-16,-2 5 0 15,2 1 0-15,-2 7 0 16,1 3 0-16,-2 3 0 15,1-3 0 1,-2 5 0-16,2 1 0 16,-1-3 0-16,0-4 0 15,-1 1 0-15,1-4 0 16,1-4 0-16,1 1 0 16,-2-3 0-16,1-2 0 15,2-1 0-15,0 0 0 16,0-1 0-16,0-1 0 15,0-1 0-15,0 0 0 16,0 0 0-16,0 0 0 16,0 0 0-1,0-3 0-15,-12-1 0 16,2 2 0-16,4 2 0 16,-4-6 0-16,3 4 0 15,4 2 0-15,-1-8 0 16,1-5 0-16,2-8 0 15,3 1 0-15,5-5 0 16,0 1 0-16,1-4 0 16,3-1 0-1,2 0 0-15,-13 29 0 0</inkml:trace>
  <inkml:trace contextRef="#ctx0" brushRef="#br0" timeOffset="106545.34">30853 12939 2048 0,'0'0'0'0,"0"0"0"16,0 0 0-16,0 0 0 16,0 0 0-16,0 0 0 15,0 0 0-15,0 0 0 16,0 0 0-16,0 0 0 15,0 0 0-15,-13 17 0 16,6-7 0-16,9 27 0 16,0-17 0-16,0 26 0 15,-1-21 0-15,-1-16 0 16,-1 31 0-16,0-17 0 16,1-14 0-1,0-6 0-15,0-2 0 16,0-1 0-16,0 0 0 15,0 0 0-15,0 0 0 16,0 0 0-16,0 0 0 16,0 0 0-16,-1 11 0 15,1-5 0-15,0-5 0 16,-1-20 0-16,1 7 0 16,6-17 0-16,-2 13 0 15,-3-11 0-15,0 12 0 16,-1 8 0-16,5-13 0 15,-3 9 0-15,-1 6 0 16,0 3 0 0,10-21 0-16,-4 9 0 15,10-1 0-15,-8 5 0 16,-6 8 0-16,20-6 0 16,-10 2 0-16,-8 6 0 15,-4-2 0-15,0 2 0 16,-1 0 0-16,18 23 0 15,-6-11 0-15,-8-7 0 16,5 24 0-16,-4-11 0 16,1 11 0-16,-4-15 0 15,1 18 0 1,-2-14 0-16,0-11 0 16,1 20 0-16,-1-12 0 15,0-9 0-15,-1-5 0 16,0 0 0-16,0-1 0 15,0 0 0-15,0 0 0 16,5 15 0-16,-2-6 0 16,-11-27 0-16,2 7 0 15,3-17 0-15,2 10 0 16</inkml:trace>
  <inkml:trace contextRef="#ctx0" brushRef="#br0" timeOffset="107684.94">30391 12164 2048 0,'0'0'0'0,"-17"-46"0"16,8 18 0-16,-21 9 0 16,12 10 0-16,-30 12 0 15,21 1 0-15,-29 18 0 16,26-7 0-16,-25 20 0 16,24-12 0-16,-17 12 0 15,21-15 0 1,-3 13 0-16,14-16 0 15,11-9 0-15,12 18 0 16,-2-10 0-16,7 11 0 16,-5-11 0-16,18 5 0 15,-10-8 0-15,10 11 0 16,-11-11 0-16,11 19 0 16,-12-15 0-16,0 16 0 15,-7-15 0-15,-11 31 0 16,1-23 0-16,-20 24 0 15,9-24 0-15,-16 12 0 16,14-19 0 0,9-9 0-16,-19 16 0 15,12-12 0-15,10-8 0 16,3-3 0-16,1-3 0 16,1 0 0-16,0 0 0 15,11 6 0-15,-5-2 0 16,-3-3 0-16,21 7 0 15,-10-4 0-15,22 20 0 16,-17-10 0-16,12 25 0 16,-15-17 0-16,10 28 0 15,-12-21 0-15,6 29 0 16,-9-24 0 0,-3 25 0-16,-3-27 0 15,-1 25 0-15,-1-26 0 16,0 19 0-16,-1-24 0 15,1 22 0-15,-1-23 0 16,-2 15 0-16,-1-18 0 16,7 14 0-16,-3-16 0 15,-1-12 0-15,11-9 0 16,-6 0 0-16,-7 1 0 16</inkml:trace>
  <inkml:trace contextRef="#ctx0" brushRef="#br0" timeOffset="111616.76">26000 14433 2048 0,'-46'-13'0'16,"17"7"0"-16,-21-6 0 16,23 7 0-16,-25 5 0 15,23 2 0-15,-30 24 0 16,-3 13 0-16,-3 9 0 15,6 6 0 1,1 4 0-16,2 11 0 16,4 3 0-16,14 0 0 15,7 0 0-15,7 1 0 16,24-73 0-16,-15 105 0 16,9-49 0-16,6-56 0 15,19 93 0-15,23 17 0 16,-20-57 0-16,41 13 0 15,-27-33 0 1,40-4 0-16,-34-16 0 0,46 6 0 16,6-3 0-1,-9-4 0-15,-85-12 0 16,126 15 0-16,-17-12 0 16,-109-3 0-16,127-15 0 15,-63 7 0-15,16-30 0 16,-37 17 0-16,25-32 0 15,-31 23 0-15,13-34 0 16,-23 27 0 0,5-34 0-16,-15 32 0 15,-17 39 0-15,27-82 0 16,-3-24 0-16,-12 51 0 16,-17-34 0-16,2 43 0 15,-12-36 0-15,6 37 0 16,-14-27 0-16,23 72 0 15,-46-86 0-15,22 45 0 16,-21-5 0-16,20 22 0 16,-21-6 0-16,20 15 0 15,-18-8 0-15,20 12 0 16,-30 6 0 0,25 2 0-16,-27 18 0 15,56-15 0-15,-68 56 0 16,33-27 0-16,35-29 0 15</inkml:trace>
  <inkml:trace contextRef="#ctx0" brushRef="#br0" timeOffset="111900.73">25933 14694 2048 0,'0'0'0'0,"0"0"0"0,0 0 0 16,0 0 0-16,0 0 0 15,-30 39 0 1,11-15 0-16,1 45 0 16,18-69 0-16,-21 117 0 15,5-10 0-15,6-18 0 16,7-48 0-16,15 27 0 15,-5-33 0-15,-5-20 0 16,18-27 0-16,-20 12 0 16,16-70 0-16</inkml:trace>
  <inkml:trace contextRef="#ctx0" brushRef="#br0" timeOffset="112235.1">26189 14821 2048 0,'0'0'0'16,"0"0"0"-16,0 0 0 16,0 0 0-16,0 0 0 15,-69 9 0-15,8 21 0 16,7 12 0 0,13 2 0-16,6 1 0 15,7-6 0-15,0-9 0 16,28-30 0-16,-21 23 0 15,13-9 0-15,6-7 0 16,9 2 0-16,1 4 0 16,3 0 0-16,4-3 0 15,-15-10 0-15,40 19 0 16,-4-1 0-16,2-6 0 16,5-8 0-1,0-8 0-15,-10-11 0 16,-4-6 0-16</inkml:trace>
  <inkml:trace contextRef="#ctx0" brushRef="#br0" timeOffset="112384.07">26276 15102 2048 0,'0'0'0'15,"0"0"0"-15,0 0 0 16,0 0 0-16,0 0 0 16,0 0 0-16,0 0 0 15,-3 53 0-15,7-10 0 16,-2-11 0-1,6-5 0-15,-1-26 0 0,-2-19 0 16</inkml:trace>
  <inkml:trace contextRef="#ctx0" brushRef="#br0" timeOffset="112558.5">26455 14844 2048 0,'0'0'0'0,"0"0"0"0,0 0 0 16,0 0 0-16,0 0 0 15,0 0 0 1,-10 52 0-16,-4-18 0 16</inkml:trace>
  <inkml:trace contextRef="#ctx0" brushRef="#br0" timeOffset="113002.25">25362 15544 2048 0,'0'0'0'0,"0"0"0"15,-59-5 0-15,12 14 0 16,6 14 0-16,0 16 0 16,-7 13 0-16,-3 4 0 15,-3-2 0-15,3 0 0 16,-3-6 0-16,54-48 0 16,-72 77 0-16,20-16 0 15,15-8 0-15,6-12 0 16,0-14 0-1,-1-17 0-15</inkml:trace>
  <inkml:trace contextRef="#ctx0" brushRef="#br0" timeOffset="113336.12">24272 16198 2048 0,'0'0'0'16,"0"0"0"-16,0 0 0 16,0 0 0-16,0 0 0 15,0 0 0-15,0 0 0 16,-17 67 0-16,7 8 0 15,10-75 0-15,1 124 0 16,2-13 0-16,0-9 0 16,5-19 0-1,1-14 0-15,-5-37 0 16,-8-20 0-16,0-18 0 16,4 6 0-16,-5-42 0 15,1-7 0-15</inkml:trace>
  <inkml:trace contextRef="#ctx0" brushRef="#br0" timeOffset="113851.88">24232 16293 2048 0,'0'0'0'0,"0"0"0"16,0 0 0-16,0 0 0 15,34-34 0-15,6-3 0 16,2 19 0-16,7 5 0 16,4 9 0-16,0-3 0 15,3 0 0-15,2 2 0 16,-2 4 0-16,0 1 0 16,1-5 0-16,-4 2 0 15,3 2 0 1,-56 1 0-16,79-8 0 15,-11 9 0-15,-10 2 0 16,-6-3 0-16,-4 2 0 16,-4 1 0-16,-8 2 0 15,-6 4 0-15,-3-1 0 16,-6 2 0-16,-9-3 0 16,-6 7 0-16,-6 11 0 15,-4 7 0-15,-2 8 0 16,-4 7 0-16,-2 9 0 15,-4 6 0 1,-1 4 0-16,2 5 0 16,4-6 0-16,-1-8 0 15,7-13 0-15,2-13 0 16,-1-9 0-16,-6-15 0 16,-9-11 0-16,-3-12 0 15,-6 1 0-15,-4 3 0 16</inkml:trace>
  <inkml:trace contextRef="#ctx0" brushRef="#br0" timeOffset="114169.21">24349 16999 2048 0,'0'0'0'15,"0"0"0"-15,0 0 0 16,62-9 0-16,3 4 0 16,-7-3 0-16,-1 4 0 15,6 0 0 1,-4-3 0-16,1 1 0 15,4 10 0-15,1-2 0 16,-65-2 0-16,103 0 0 16,-13-8 0-16,-7-7 0 15,-9-11 0-15</inkml:trace>
  <inkml:trace contextRef="#ctx0" brushRef="#br0" timeOffset="114570.01">26541 15466 2048 0,'0'0'0'0,"0"0"0"0,0 0 0 16,0 0 0-1,0 0 0-15,29 45 0 16,2 2 0-16,-31-47 0 16,43 71 0-16,-7-9 0 15,-4-5 0-15,1-4 0 16,-6-2 0-16,7-1 0 15,3 6 0-15,-3-5 0 16,-2-11 0-16,-4 3 0 16,-28-43 0-16,38 52 0 15,-12-11 0-15,-7-6 0 16,-5-6 0-16,-13-18 0 16,-17-11 0-16</inkml:trace>
  <inkml:trace contextRef="#ctx0" brushRef="#br0" timeOffset="114902.87">26570 16317 2048 0,'0'0'0'0,"0"0"0"16,0 0 0-16,-19 50 0 16,6 9 0-16,6 11 0 15,5 11 0-15,6 6 0 16,-1 8 0-16,0 7 0 16,4-1 0-16,-3-11 0 15,-8-16 0-15,-6-27 0 16,-2-28 0-1,9-32 0-15,8-23 0 16,-5 36 0-16,21-114 0 16,6 3 0-16</inkml:trace>
  <inkml:trace contextRef="#ctx0" brushRef="#br0" timeOffset="115387.11">26619 16211 2048 0,'0'0'0'16,"0"0"0"-16,0 0 0 15,0 0 0-15,0 0 0 16,0 0 0-16,0 0 0 16,53-3 0-16,7 3 0 15,2-4 0-15,2-4 0 16,-64 8 0-16,97-11 0 15,-14 5 0-15,-12 8 0 16,-9-3 0-16,0 0 0 16,-1-1 0-16,-7 10 0 15,0 0 0 1,-5 3 0-16,-1 1 0 0,-10-2 0 16,-1 1 0-1,-10 8 0-15,1-2 0 16,-8 0 0-16,-7-1 0 15,4 3 0-15,-4 10 0 16,-8 6 0-16,-2 7 0 16,-2 4 0-16,2 4 0 15,-4 4 0-15,-4 7 0 16,4-3 0-16,-2-2 0 16,0-3 0-16,1-6 0 15,0-4 0 1,0-11 0-16,-7-2 0 15,-6-11 0-15,-1-2 0 16,-6-10 0-16,-5-6 0 16</inkml:trace>
  <inkml:trace contextRef="#ctx0" brushRef="#br0" timeOffset="115737.53">26607 16942 2048 0,'0'0'0'0,"0"0"0"15,0 0 0-15,0 0 0 16,0 0 0-16,61 0 0 16,3 1 0-16,-8 0 0 15,1 0 0 1,1-1 0-16,-58 0 0 16,97 2 0-16,-12 1 0 15,-3-4 0-15,-3 6 0 16,4-9 0-16,6-2 0 15,-5-11 0-15</inkml:trace>
  <inkml:trace contextRef="#ctx0" brushRef="#br0" timeOffset="117979.34">24805 16618 2048 0,'0'0'0'16,"0"0"0"-16,0 0 0 16,0 0 0-16,0 0 0 15,0 0 0-15,0 0 0 16,0 0 0-16,0 0 0 15</inkml:trace>
  <inkml:trace contextRef="#ctx0" brushRef="#br0" timeOffset="118447.17">27203 16715 2048 0,'0'0'0'0,"0"0"0"16,0 0 0-16,0 0 0 16,-46 12 0-16,19-4 0 15</inkml:trace>
  <inkml:trace contextRef="#ctx0" brushRef="#br0" timeOffset="118806.56">24723 16935 2048 0,'0'0'0'0,"0"0"0"16,0 0 0-16,0 0 0 16</inkml:trace>
  <inkml:trace contextRef="#ctx0" brushRef="#br0" timeOffset="121793.59">24887 16723 2048 0,'0'0'0'16,"0"0"0"-16,0 0 0 15,0 0 0-15,0 0 0 16,0 0 0-16,0 0 0 16,54 14 0-16,-23-5 0 15,-19-6 0-15,25 0 0 16</inkml:trace>
  <inkml:trace contextRef="#ctx0" brushRef="#br0" timeOffset="129651.64">25287 15873 2048 0,'0'0'0'0,"0"0"0"16,0 0 0-16,0 0 0 16,-46-19 0-16,19 5 0 15,16 9 0 1,7 4 0-16,3 0 0 16,-27-13 0-16,13 7 0 15,9 3 0-15,4 2 0 16,-20-2 0-16,10 0 0 15,7 3 0-15,5 1 0 16,-30 0 0 0,11 0 0-16</inkml:trace>
  <inkml:trace contextRef="#ctx0" brushRef="#br0" timeOffset="147979.46">7886 11769 2048 0,'0'0'0'0,"0"0"0"16,0 0 0-16,0 0 0 16,0 0 0-1,0 0 0-15,0 0 0 16,0 0 0-16,0 0 0 15</inkml:trace>
  <inkml:trace contextRef="#ctx0" brushRef="#br0" timeOffset="186715.99">7584 12679 2048 0,'0'0'0'0,"0"0"0"15,0 0 0 1,0 0 0-16,0 0 0 16,0 0 0-16,57 21 0 15,-25-7 0-15,14-6 0 16</inkml:trace>
  <inkml:trace contextRef="#ctx0" brushRef="#br0" timeOffset="187430.25">13027 11758 2048 0,'0'0'0'15,"0"0"0"1,0 0 0-16,0 0 0 16,0 0 0-16,0 0 0 15,-12 51 0-15,4-19 0 16,-10 41 0 0,-2 4 0-16,7 1 0 15,-6-3 0-15,9-40 0 16,3 32 0-16,3-31 0 15,-11 22 0-15,7-27 0 16,0 16 0 0,5-21 0-16,2-17 0 15,0-6 0-15,-10-18 0 16,11 15 0-16</inkml:trace>
  <inkml:trace contextRef="#ctx0" brushRef="#br0" timeOffset="187830.64">13239 11922 2048 0,'0'0'0'0,"0"0"0"16,0 0 0-16,0 0 0 15,0 0 0 1,0 0 0-16,-47 8 0 15,-3 13 0-15,-1 4 0 16,0 8 0-16,0-1 0 16,4-2 0-16,4-4 0 15,6 2 0 1,9-12 0-16,9-1 0 16,12-1 0-16,-1-3 0 15,3 4 0-15,15 5 0 16,2-1 0-16,3-7 0 15,10 5 0 1,5-1 0-16,-5-5 0 16,6-2 0-16,5 0 0 15,0 1 0 1,2 2 0-16,-3 3 0 16,-2-3 0-16</inkml:trace>
  <inkml:trace contextRef="#ctx0" brushRef="#br0" timeOffset="188314.97">13399 12222 2048 0,'0'0'0'16,"0"0"0"-16,0 0 0 15,0 0 0-15,0 0 0 16,0 0 0-16,0 0 0 16,0 0 0-1,-15 61 0-15,6 0 0 16,7-18 0-16,-2-8 0 16,-1-7 0-16,5-10 0 15,0-6 0-15,1-6 0 16,0-3 0-1,0-1 0-15,-2-3 0 16,0-5 0-16,-1-1 0 16,0-4 0-16,4-10 0 15,4-6 0-15,5-4 0 16,3-7 0 0,5-4 0-16,-3 7 0 15,3 10 0-15,-7 6 0 16,-4 3 0-16,-1 7 0 15,3 7 0 1,0 3 0-16,6 3 0 16,0 11 0-16,12 8 0 15,3 5 0 1,7 14 0-16,-7-2 0 16</inkml:trace>
  <inkml:trace contextRef="#ctx0" brushRef="#br0" timeOffset="197290.62">8907 12702 2048 0,'0'0'0'0,"0"0"0"15,0 0 0-15,0 0 0 16,0 0 0 0,0 0 0-16,0 0 0 15,0 0 0-15,0 0 0 16,0 0 0 0,32 6 0-16,-13 0 0 15,-12-6 0-15,29 2 0 16,-15 0 0-16,21-4 0 15,-20 1 0 1,30-8 0-16,-23 4 0 16,5-16 0-16</inkml:trace>
  <inkml:trace contextRef="#ctx0" brushRef="#br0" timeOffset="197757.52">10087 12760 2048 0,'0'0'0'0,"0"0"0"15,0 0 0-15,0 0 0 16,0 0 0-16,46 2 0 16,-6 1 0-1,-15 2 0-15,2 0 0 16,1 1 0-16,6 0 0 15,-4-3 0-15,43 1 0 16</inkml:trace>
  <inkml:trace contextRef="#ctx0" brushRef="#br0" timeOffset="199491.55">10406 12666 2048 0,'0'0'0'16,"0"0"0"-16,0 0 0 15</inkml:trace>
  <inkml:trace contextRef="#ctx0" brushRef="#br0" timeOffset="202347.76">15031 15036 2048 0,'87'-118'0'0,"20"-41"0"0,-21 20 0 16</inkml:trace>
  <inkml:trace contextRef="#ctx0" brushRef="#br0" timeOffset="-205976.73">18869 13506 2048 0,'0'0'0'16,"0"0"0"-16,0 0 0 15,49-3 0 1,-20 3 0-16,5 2 0 16,-16-1 0-16,24 5 0 15,-19-2 0-15,22 2 0 16,-21-3 0 0,39 6 0-16,12-3 0 15,-38-5 0-15,39 2 0 16,12-7 0-16,-4 3 0 15,6-5 0 1,9 0 0-16,-8 4 0 16,11-4 0-16,2-2 0 15,-1 5 0-15,7-2 0 16,0-4 0-16,8 1 0 16,6 2 0-1,-5 1 0-15,0 0 0 16,-2 5 0-16,-4-6 0 15,5 6 0-15,3-5 0 16,-9 7 0 0,0-9 0-16,-6 3 0 15,-4 9 0-15,-6-1 0 16,-49-1 0 0,44-1 0-16,-42-2 0 15,30 5 0-15,-36-3 0 16,22-3 0-16,-29-1 0 15,10-12 0-15,-23 7 0 16,-13-37 0 0</inkml:trace>
  <inkml:trace contextRef="#ctx0" brushRef="#br0" timeOffset="-205493.92">21529 12698 2048 0,'0'0'0'16,"0"0"0"0,-14 53 0-16,-1 2 0 15,13 5 0-15,-7 4 0 16,9 17 0-16,-1 8 0 15,-7 13 0 1,1-1 0-16,2 10 0 16,-8-3 0-16,7-4 0 15,-2-12 0 1,9-17 0-16,3-20 0 16,-1-21 0-16,4-23 0 15,-2-18 0-15,2-17 0 16,2-11 0-1,-9 35 0-15,15-69 0 16</inkml:trace>
  <inkml:trace contextRef="#ctx0" brushRef="#br0" timeOffset="-205044.04">22089 12778 2048 0,'0'0'0'0,"0"0"0"16,0 0 0-16,0 0 0 15,0 0 0 1,46-7 0-16,-16 6 0 15,-16 6 0-15,-3 3 0 16,1 3 0-16,-1 7 0 16,-7 7 0-1,1 6 0-15,-3 15 0 16,-1 8 0-16,-9 5 0 16,-1 5 0-16,3 7 0 15,-1 11 0-15,6 1 0 16,-3 0 0-16,5 4 0 15,-8-1 0-15,4 0 0 16,8 3 0 0,-8 2 0-16,12 3 0 15,-5-11 0-15,-3-11 0 16,-6-13 0-16,0-22 0 16,-1-4 0-16</inkml:trace>
  <inkml:trace contextRef="#ctx0" brushRef="#br0" timeOffset="-204260.28">21979 12709 2048 0,'0'0'0'0,"-53"-12"0"16,0 0 0 0,14 6 0-16,7 1 0 15,-3 20 0-15,-2 5 0 16,-8 14 0-16,-3 13 0 15,0 9 0-15,6 3 0 16,3 0 0-16,10-2 0 16,9 2 0-1,6 4 0-15,7-9 0 16,15 0 0-16,6-12 0 16,15 2 0-1,3-8 0-15,6 5 0 16,8 3 0-16,13-9 0 15,7 0 0-15,-1-13 0 16,3-15 0-16,-7-9 0 16,0-12 0-1,-8-6 0-15,-10-5 0 16,-2-13 0-16,-5-1 0 16,-4-9 0-16,-3-5 0 15,-8 0 0-15,-4-4 0 16,-8-8 0-16,-1-1 0 15,-11-2 0 1,-3 4 0-16,-5 2 0 16,-7 7 0-16,-11 7 0 15,-5 8 0-15,-7 5 0 16,-11 14 0-16,-21 21 0 16,-5 31 0-1,-18 29 0-15,-20 40 0 16,-26 22 0-16</inkml:trace>
  <inkml:trace contextRef="#ctx0" brushRef="#br0" timeOffset="-203007.92">16278 13925 2048 0,'0'0'0'0,"0"0"0"15,0 0 0-15,0 0 0 16,0 0 0-16,0 0 0 15,-58-13 0-15,24 6 0 16,-19-4 0 0,25 7 0-16,-24-13 0 15,23 9 0-15,-28-1 0 16,27 5 0 0,-40 3 0-16,-7-6 0 15,0 0 0-15,-5-3 0 16,2 4 0-16,-1-6 0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2:21:08.938"/>
    </inkml:context>
    <inkml:brush xml:id="br0">
      <inkml:brushProperty name="width" value="0.05292" units="cm"/>
      <inkml:brushProperty name="height" value="0.05292" units="cm"/>
      <inkml:brushProperty name="color" value="#C00000"/>
    </inkml:brush>
  </inkml:definitions>
  <inkml:trace contextRef="#ctx0" brushRef="#br0">11824 15410 2048 0,'50'6'0'0,"-20"-3"0"0,25 5 0 16,-24-3 0-1,31 4 0-15,-28-2 0 16,27-3 0-16,-27-1 0 16,35 4 0-16,-31-4 0 15,37 4 0-15,-34-4 0 16,35 1 0-16,-34-3 0 15,39 2 0-15,-35-2 0 16,32 3 0-16,-35-1 0 16,42 4 0-16,9-9 0 15,-48-1 0-15,42 5 0 16,-40-2 0 0,40 1 0-16,-39 1 0 15,39-2 0-15,-40 0 0 16</inkml:trace>
  <inkml:trace contextRef="#ctx0" brushRef="#br0" timeOffset="8941.14">5416 7086 2048 0,'0'0'0'0,"0"0"0"16,0 0 0-16,0 0 0 15,0 0 0-15,47 24 0 16,-20-10 0 0,-15-7 0-16,-8-4 0 15,-2-3 0-15,-2 0 0 16,0 0 0 0,0 0 0-16,0 0 0 15,21-6 0 1,-11 3 0-16,-5 2 0 15,-4 1 0-15,31-7 0 16,-14 3 0 0,-10 2 0-16,20-5 0 15,-11 2 0-15,-10 3 0 16,-5 2 0-16,42-5 0 16,-18 2 0-1,-16 0 0-15,-6 3 0 16,39 0 0-1,-19-4 0-15,11 3 0 16,-18-2 0-16,16 3 0 16,-17 0 0-1,18-6 0-15,-14 2 0 16,14 2 0-16,-16 2 0 16,17-3 0-16,-16 3 0 15,16-6 0 1,-17 2 0-16,22 4 0 15,-19 1 0-15,12-1 0 16,-16 2 0 0,32-8 0-16,-22 5 0 15,16-7 0 1,-21 5 0-16,26 1 0 16,-23 2 0-16,20-1 0 15,-21 0 0 1,23 2 0-16,-20 0 0 15,26-5 0-15,-24 3 0 16,24-4 0 0,-23 1 0-16,26 4 0 15,-25-2 0-15,23-5 0 16,-23 4 0-16,28-3 0 16,-26 5 0-1,23-5 0-15,-26 2 0 16,29 4 0-16,-26 1 0 15,26-3 0 1,-26 1 0-16,26-5 0 16,-28 3 0-16,30 5 0 15,-31-2 0 1,34 0 0-16,-28 0 0 16,29-5 0-1,-29 1 0-15,30 1 0 16,-29 0 0-16,20 1 0 15,-25 2 0-15,43-6 0 16,-34 4 0 0,28 4 0-16,-32-2 0 15,32 5 0-15,-31-4 0 16,30-4 0-16,-32 2 0 16,35 4 0-1,-34-3 0-15,35 1 0 16,-31-1 0-16,28 2 0 15,-32 0 0 1,34-2 0-16,-32 0 0 16,29 0 0-16,-31 1 0 15,42-1 0 1,-36 0 0-16,30 3 0 16,-34-1 0-16,33 3 0 15,-34-1 0 1,40-4 0-16,-37 0 0 15,35 2 0-15,-33-2 0 16,33-3 0-16,-34 2 0 16,36 3 0-16,-34 0 0 15,35 0 0 1,-35-2 0-16,39 0 0 16,-36 1 0-16,33-2 0 15,-35-1 0 1,37 5 0-16,-38-2 0 15,38 4 0-15,-37-1 0 16,38-2 0-16,-38-2 0 16,40 0 0-1,-39 0 0-15,39 1 0 16,-38-1 0-16,37-1 0 16,-39-1 0-1,40 4 0-15,-38-1 0 16,36 4 0-16,5-5 0 15,-47 0 0-15,41-3 0 16,-39 0 0 0,43 0 0-16,-38 0 0 15,45 10 0-15,-2-5 0 16,-47-4 0 0,37 1 0-16,-36 1 0 15,49-11 0-15,-5 11 0 16,-46 0 0-16,47-8 0 15,-3 1 0 1,-3 2 0-16,-7 4 0 16,-2 1 0-16,-38 0 0 15,43-7 0 1,3 4 0-16,-42 3 0 16,33-21 0-16,9 26 0 15,-41 1 0-15,37 2 0 16,-36-3 0-1,39-8 0-15,-37 2 0 16,32 8 0-16,-36-3 0 16,32-8 0-1,-33 4 0-15,24 8 0 16,-30-2 0-16,32-9 0 16,-30 0 0-1,24 16 0-15,-29-7 0 16,26-9 0-16,-27-2 0 15,24 16 0 1,-24-5 0-16,23-9 0 16,-24 0 0-16,22 3 0 15,-24 0 0-15,13 9 0 16,-19-4 0 0,24-9 0-16,-20 0 0 15,14 0 0-15,-18 2 0 16,17-3 0-1,-17 1 0-15,13 10 0 16,-16-1 0-16,14 9 0 16,-16-5 0-1,-16-9 0-15</inkml:trace>
  <inkml:trace contextRef="#ctx0" brushRef="#br0" timeOffset="22056.36">2552 10557 2048 0,'0'0'0'0,"0"0"0"16,-45-18 0-16,22 7 0 15,11 8 0-15,9 2 0 16,2-2 0-16,1 3 0 16,0 0 0-16,0 0 0 15,-7-3 0-15,3-1 0 16,1 3 0 0,35 6 0-16,-16-2 0 15,18 2 0-15,-15-2 0 16,27-3 0-16,-19-1 0 15,25 4 0-15,-23-2 0 16,30 3 0-16,-27-2 0 16,31 6 0-1,-28-3 0-15,33 0 0 16,-33-4 0-16,31 4 0 16,-30-4 0-16,27 5 0 15,-29-3 0 1,23 7 0-16,-28-4 0 15,21 17 0-15,-20-10 0 16,5 20 0 0,-14-14 0-16</inkml:trace>
  <inkml:trace contextRef="#ctx0" brushRef="#br0" timeOffset="22538.74">4133 10563 2048 0,'0'0'0'0,"0"0"0"15,0 0 0-15,0 0 0 16,0 0 0 0,63-6 0-16,5-2 0 15,-3 3 0-15,-15 4 0 16,5 1 0-16,-7 4 0 15,3-5 0 1,0 4 0-16,3 1 0 16,-2-1 0-16,-6-4 0 15,-2 1 0 1,1 2 0-16,-12 6 0 16,7-2 0-1,-7 5 0-15,-4-5 0 16,-4 3 0-16,-6 10 0 15,0-1 0 1,-14-28 0-16</inkml:trace>
  <inkml:trace contextRef="#ctx0" brushRef="#br0" timeOffset="22938.59">5808 10592 2048 0,'0'0'0'0,"0"0"0"15,0 0 0 1,0 0 0-16,69-2 0 15,-5 0 0-15,-10 0 0 16,4-2 0 0,1-4 0-16,-8 6 0 15,6-2 0 1,7 1 0-16,-7 1 0 16,2 0 0-16,-8-4 0 15,-6 2 0 1,-7 3 0-16,2 4 0 15,2 0 0 1,-5 2 0-16,0 2 0 16,-11-12 0-16,-26 5 0 15</inkml:trace>
  <inkml:trace contextRef="#ctx0" brushRef="#br0" timeOffset="23355.42">7550 10543 2048 0,'0'0'0'0,"0"0"0"16,0 0 0-16,0 0 0 15,0 0 0-15,60 3 0 16,-7 0 0 0,-10-3 0-16,-1 0 0 15,-2-5 0-15,3 4 0 16,5-2 0-16,-2 1 0 16,-3 1 0-16,-2-3 0 15,-2 3 0 1,-5 2 0-16,8-1 0 15,-10-1 0-15,-5 2 0 16,7-1 0 0,-7 6 0-16,7-2 0 15,-1-1 0-15,-10 0 0 16,-6-13 0-16,-3-11 0 16</inkml:trace>
  <inkml:trace contextRef="#ctx0" brushRef="#br0" timeOffset="23706.38">9088 10565 2048 0,'0'0'0'0,"0"0"0"16,48-8 0-16,-4 7 0 16,-1 1 0-1,1-3 0-15,-5 0 0 16,13-4 0-16,-5 3 0 16,7-4 0-16,9 3 0 15,-2-3 0 1,-4 0 0-16,-4-1 0 15,-2 7 0-15,-1-7 0 16,-2 9 0 0,1 2 0-16,-4 5 0 15,-6 8 0-15,-12 2 0 16</inkml:trace>
  <inkml:trace contextRef="#ctx0" brushRef="#br0" timeOffset="24143.78">10681 10524 2048 0,'0'0'0'16,"0"0"0"-16,0 0 0 15,56-12 0 1,5-1 0-16,5-1 0 16,10 13 0-16,10-5 0 15,5 3 0-15,0 6 0 16,9 19 0 0,-9-8 0-16,-1 9 0 15,-10 2 0-15,-2 8 0 16,-11-10 0-16,-67-23 0 15</inkml:trace>
  <inkml:trace contextRef="#ctx0" brushRef="#br0" timeOffset="25290.67">3103 10571 2048 0,'0'0'0'0,"0"0"0"15,-44-22 0-15,21 9 0 16,23 13 0-16</inkml:trace>
  <inkml:trace contextRef="#ctx0" brushRef="#br0" timeOffset="26246.9">11790 6672 2048 0,'202'14'0'0,"8"15"0"16,-20-6 0-16,-16-10 0 15,-13-3 0-15,-2 13 0 16,-9-10 0 0,-1-10 0-16,-6 6 0 15,-17-2 0-15,1 5 0 16,-22 8 0-16,-1-5 0 16,-11-3 0-1,-5-1 0-15,-17-29 0 16</inkml:trace>
  <inkml:trace contextRef="#ctx0" brushRef="#br0" timeOffset="32843.12">6451 5916 2048 0,'0'0'0'0,"0"0"0"15,0 0 0 1,0 0 0-16,0 0 0 15,0 0 0-15,0 0 0 16,0 0 0-16,0 0 0 16,0 0 0-1,-7-31 0-15,4 13 0 16,0 10 0-16,3 6 0 16,0 1 0-16,32 6 0 15,-12 0 0 1,-12-4 0-16,32 5 0 15,-17 0 0-15,17-5 0 16,-19-1 0-16,24 4 0 16,-21-3 0-1,27 0 0-15,-23-1 0 16,29 6 0-16,-25-2 0 16,37-4 0-1,-31 0 0-15,40-4 0 0,3 5 0 16,-42-1 0-1,47 0 0-15,-37-1 0 16,40 1 0-16,2 1 0 16,-49 1 0-16,47 3 0 15,0-5 0 1,-46 2 0-16,45 7 0 16,3-3 0-16,-47-3 0 15,43 5 0-15,0 0 0 16,-44-5 0-1,45 1 0-15,1-2 0 16,-7 6 0-16,-6-5 0 16,-1 2 0-16,-1-3 0 15,1-1 0 1,-38-1 0-16,49 4 0 16,-39 0 0-16,47 5 0 15,-44-5 0-15,43 2 0 16,-6-11 0-1,-45 4 0-15,44 4 0 16,0 3 0-16,-45-3 0 16,44 5 0-16,-41-4 0 15,41 2 0 1,-41-3 0-16,42 17 0 16,-40-8 0-16,41-11 0 15,-42 1 0 1,37-2 0-16,-39 1 0 15,30 8 0-15,-36-2 0 16,35 2 0-16,-32-4 0 16,32 9 0-1,-33-6 0-15,41-3 0 16,-37-5 0-16,34 6 0 16,-33-1 0-16,30 0 0 15,-33-2 0 1,33 3 0-16,-35-1 0 15,41 2 0-15,-36-3 0 16,36-3 0 0,-1 2 0-16,-40 0 0 15,36 6 0-15,-33-4 0 16,44-5 0-16,-38-1 0 16,37 1 0-1,-39-1 0-15,33 2 0 16,5 5 0-16,-43-2 0 15,45-5 0-15,1 5 0 16,-42 0 0 0,33-12 0-16,-35 5 0 15,38 3 0-15,-36 0 0 16,34 3 0 0,-35 0 0-16,36 1 0 15,-36-3 0-15,39 2 0 16,-38-3 0-16,27 5 0 15,-32-4 0 1,30 5 0-16,-33-5 0 16,36 1 0-16,-33 0 0 15,29-2 0 1,-31-2 0-16,23 2 0 16,-30 0 0-16,26 4 0 15,-26-2 0-15,18-6 0 16,-22 1 0-1,8 12 0-15,-18-5 0 16,21-9 0-16,-19 1 0 16,14 7 0-1,-15-1 0-15,-12-1 0 16,-4-1 0-16,-1 1 0 16</inkml:trace>
  <inkml:trace contextRef="#ctx0" brushRef="#br0" timeOffset="44767.01">11686 6436 2048 0,'0'0'0'0,"0"0"0"16,0 0 0-16,0 0 0 15,0 0 0-15,0 0 0 16,0 0 0-16,0 0 0 16,0 0 0-16,0 0 0 15,0 0 0-15,27 0 0 16</inkml:trace>
  <inkml:trace contextRef="#ctx0" brushRef="#br0" timeOffset="52132.64">26744 5992 2048 0,'0'0'0'0,"67"2"0"0,40 22 0 16,-50-8 0 0,13 3 0-16,-34-11 0 0,13 13 0 15,-24-9 0 1,-25-12 0-16</inkml:trace>
  <inkml:trace contextRef="#ctx0" brushRef="#br0" timeOffset="62497.58">18573 7450 2048 0,'0'0'0'16,"0"0"0"-16,0 0 0 15,-43-22 0 1,16 8 0-16,16 8 0 16,7 4 0-16,3 1 0 15,1 1 0 1,0 0 0-16,0 0 0 16,0 0 0-16,-6-5 0 15,2 2 0 1,2 3 0-16,29 7 0 15,-12-3 0-15,20 5 0 16,-16-4 0 0,34-11 0-16,-23 3 0 15,32 5 0-15,-28 0 0 16,41 1 0 0,-32-1 0-16,39 0 0 15,-36-1 0-15,41 6 0 16,-3-3 0-1,1-9 0-15,-5 3 0 16,-42 2 0-16,52 12 0 16,12-2 0-1,-14-1 0-15,-2 3 0 16,-8-6 0-16,13-1 0 16,-1-7 0-1,-9 6 0-15,6-4 0 16,8-3 0-16,-5 2 0 15,2 5 0 1,-3 0 0-16,9 0 0 16,-7-3 0-16,-2 2 0 15,-1-3 0 1,3-6 0-16,2 4 0 16,0 5 0-16,5-9 0 15,-3 3 0-15,-2 3 0 16,-1 3 0-1,1-3 0-15,-5-1 0 16,9-5 0-16,-11 7 0 16,4-1 0-16,-1 6 0 15,5-9 0 1,-1 2 0-16,-4-3 0 16,2 6 0-16,-1-4 0 15,3 1 0 1,4-4 0-16,-4-1 0 15,1-3 0-15,2 11 0 16,-1-5 0-16,-6 0 0 16,10-6 0-1,-6 3 0-15,8 4 0 16,0-3 0-16,-6-1 0 16,4 3 0-16,-2-5 0 15,3 2 0 1,-2 3 0-16,-2 1 0 15,4-2 0-15,-6-1 0 16,0 8 0-16,0-3 0 16,-1-6 0-1,-2 1 0-15,0 3 0 16,3-7 0-16,-2 8 0 16,-5-7 0-16,-1 5 0 15,-2-2 0 1,-6 2 0-16,0-2 0 15,-39 4 0-15,48 5 0 16,-38-1 0-16,42 1 0 16,-44-1 0-1,44 0 0-15,-41-2 0 16,37 4 0-16,-40-2 0 16,38 3 0-16,-37-5 0 15,33 6 0-15,-36-2 0 16,29-4 0-1,-34-1 0-15,31 4 0 16,-33-3 0-16,36 0 0 16,-32 1 0-16,26 2 0 15,-31 0 0 1,28-2 0-16,-30-1 0 16,27 5 0-16,-27-2 0 15,23-6 0-15,-28 0 0 16,29 6 0-16,-26 0 0 15,21-4 0 1,-26 0 0-16,23-4 0 16,-25 0 0-16,18 11 0 15,-21-3 0-15,20-7 0 16,-20 0 0-16,13 2 0 16,-19 1 0-1,-9 0 0-15,-6 0 0 16,-1 0 0-16,31 4 0 15,-14-3 0-15,-10 1 0 16,-6-2 0-16,-1 0 0 16,-1 0 0-16,0 0 0 15,0 0 0 1,0 0 0-16,-18 1 0 16,8 1 0-16,-37-28 0 15</inkml:trace>
  <inkml:trace contextRef="#ctx0" brushRef="#br0" timeOffset="72446.53">19947 6910 2048 0,'0'0'0'15,"-18"-44"0"-15</inkml:trace>
  <inkml:trace contextRef="#ctx0" brushRef="#br0" timeOffset="73181.64">19642 6725 2048 0,'0'0'0'0,"0"0"0"16,0 0 0 0,0 0 0-16,0 0 0 15,0 0 0-15,0 0 0 16,0 0 0-1,0 0 0-15,0 0 0 16,8-21 0-16,1-4 0 16</inkml:trace>
  <inkml:trace contextRef="#ctx0" brushRef="#br0" timeOffset="75845.07">20014 6072 2048 0,'0'0'0'0,"-37"-45"0"16,14 18 0-16,-22-28 0 15,21 25 0-15,-24-26 0 16,23 26 0 0,-21-21 0-16,22 25 0 15,-40 8 0-15,29 10 0 16,-38 11 0 0,33 2 0-16,-30 17 0 15,1 20 0 1,4 5 0-16,2 11 0 15,35-30 0-15,-21 52 0 16,-15 12 0 0,16-9 0-16,14 5 0 15,7-3 0-15,13-5 0 16,18-6 0 0,-1-37 0-16,26 41 0 15,12-3 0-15,-1-5 0 16,16-20 0-1,8-1 0-15,-32-24 0 16,66 13 0 0,1-14 0-16,-4-9 0 15,1-14 0-15,0-1 0 16,-5-4 0-16,-5-6 0 16,-10-9 0-1,-2-2 0-15,-38 9 0 16,16-32 0-1,-23 20 0-15,19-38 0 16,-22 25 0-16,-4-40 0 16,-11 34 0-16,-8-36 0 15,-2 37 0 1,-13-34 0-16,-20 7 0 16,14 35 0-16,-41-25 0 15,-3 2 0 1,-2 5 0-16,-10 12 0 15,-5 12 0-15,-4 17 0 16,-5 14 0 0,-5 9 0-16,13 12 0 15,42-10 0-15,-35 11 0 16</inkml:trace>
  <inkml:trace contextRef="#ctx0" brushRef="#br0" timeOffset="76997.64">20388 9080 2048 0,'0'0'0'15,"-15"-52"0"-15,3 20 0 16,-9-18 0-16,9 24 0 16,-17 5 0-1,14 8 0-15,-35 23 0 16,22-3 0-16,-44 28 0 15,31-16 0 1,-25 27 0-16,31-20 0 16,1 25 0-16,18-24 0 15,16 15 0 1,2-22 0-16,40 5 0 16,-17-13 0-16,33 6 0 15,-27-10 0 1,18 11 0-16,-22-9 0 15,10 29 0-15,-17-17 0 16,-20 32 0 0,-1-25 0-16,-25 37 0 15,11-31 0-15,-36 35 0 16,24-30 0 0,-28 18 0-16,25-28 0 15,-12 1 0 1,19-15 0-16,15-11 0 15,5-4 0-15,19-21 0 16,-4 7 0 0,27-10 0-16,-16 14 0 15,15-2 0-15,-17 4 0 16,16 15 0 0,-16-3 0-16,10 24 0 15,-16-12 0-15,6 38 0 16,-9-23 0-1,0 29 0-15,-7-30 0 16,9 32 0-16,-6-28 0 16,3 23 0-16,-6-30 0 15,0 13 0 1,-2-20 0-16,-2-14 0 16,7 15 0-16,-2-10 0 15,1-79 0-15</inkml:trace>
  <inkml:trace contextRef="#ctx0" brushRef="#br0" timeOffset="77329.53">20768 9222 2048 0,'0'0'0'16,"0"0"0"-16,7 97 0 16,-3-40 0-16,-26 36 0 15,9-44 0 1,-5 45 0-16,9-43 0 16,-3 35 0-16,6-39 0 15,1 16 0-15,3-32 0 16,-6 16 0-1,1-26 0-15,5-11 0 16,18-4 0-16,-7-5 0 16,19-54 0-1,-28 53 0-15</inkml:trace>
  <inkml:trace contextRef="#ctx0" brushRef="#br0" timeOffset="77681.94">21097 9463 2048 0,'0'0'0'16,"0"0"0"-16,0 0 0 15,0 0 0 1,-57 21 0-16,7 8 0 16,4 7 0-16,6-5 0 15,-2 4 0 1,4-6 0-16,10-4 0 15,16-10 0-15,7-3 0 16,5-2 0 0,2-2 0-16,6 3 0 15,4-4 0-15,8 5 0 16,2-5 0-16,10 6 0 16,-7-5 0-1,12 3 0-15,-5 2 0 16,0-2 0-16,-1-3 0 15,2-11 0 1,-4-2 0-16</inkml:trace>
  <inkml:trace contextRef="#ctx0" brushRef="#br0" timeOffset="77862.94">21258 9733 2048 0,'0'0'0'0,"0"0"0"15,0 0 0-15,0 0 0 16,0 0 0-16,-16 55 0 16,10-6 0-1,4-4 0-15,4-13 0 16,2-6 0-16,2-8 0 16,-1-8 0-16</inkml:trace>
  <inkml:trace contextRef="#ctx0" brushRef="#br0" timeOffset="78497.89">21586 9131 2048 0,'0'0'0'15,"0"0"0"-15,0 0 0 16,0 0 0-16,0 0 0 16,0 0 0-1,0 0 0-15,0 0 0 16,6 68 0-16,-5-6 0 16,-5-10 0-16,0-14 0 15,12-3 0 1,6 0 0-16,2-16 0 15,16-15 0-15,-6-10 0 16,5 3 0-16,5-7 0 16,7-2 0-1,-16 6 0-15,-5 9 0 16,-12 0 0-16,-4 0 0 16,-5 5 0-16,-3 1 0 15,-3 4 0 1,-3 12 0-16,-8 0 0 15,-10 4 0-15,2 8 0 16,12 0 0-16,4 7 0 16,4-3 0-1,2 0 0-15,-6-2 0 16,2 9 0-16,7-5 0 16,3-4 0-1,3-1 0-15,1-7 0 16,6-6 0-16,-6-6 0 15,-1 6 0-15,9-11 0 16,-6-9 0-16,-7-1 0 16,-2-2 0-1,0-2 0-15,0 2 0 16,-11 13 0-16,-7 18 0 16,-21 31 0-16,-12 8 0 15</inkml:trace>
  <inkml:trace contextRef="#ctx0" brushRef="#br0" timeOffset="82751.57">4424 9607 2048 0,'0'0'0'16,"0"0"0"-16,0 0 0 15,0 0 0-15,0 0 0 16,-51 5 0-16,19-2 0 15,20-2 0-15,-14 15 0 16,11-6 0 0,11-8 0-16,-24 10 0 15,13-5 0-15,10-4 0 16,-23 6 0 0,12-5 0-16,11-1 0 15,2-3 0-15,-27 15 0 16,12-6 0-1,12-5 0-15,-20 14 0 16,12-6 0-16,10-9 0 16,1-2 0-16,-9 31 0 15,6-12 0 1,3-13 0-16,3-5 0 16,4 25 0-16,-1-12 0 15,14 3 0 1,-7-9 0-16,-5-5 0 15,28 13 0-15,-13-8 0 16,17-1 0-16,-17-2 0 16,22 0 0-1,-19-4 0-15,26 4 0 16,-22-3 0-16,24-1 0 16,-24 1 0-16,20 1 0 15,-18-1 0 1,22-4 0-16,-21-1 0 15,24-5 0-15,-24-1 0 16,16 3 0 0,-22 0 0-16,20-2 0 15,-20 2 0-15,17-3 0 16,-17 3 0 0,12-5 0-16,-16 7 0 15,10-9 0-15,-15 5 0 16,-9 4 0-1,24-10 0-15,-13 5 0 16,-11 5 0-16,-3 3 0 16,10-25 0-1,-6 12 0-15,-3 7 0 16,-2 4 0-16,2-28 0 16,-1 12 0-1,-3 10 0-15,-15-18 0 16,7 12 0-16,-11-10 0 15,10 12 0 1,4 6 0-16,-30-9 0 16,16 5 0-16,-25-9 0 15,21 8 0 1,-29 5 0-16,22 4 0 16,-40 13 0-16,-4 14 0 15</inkml:trace>
  <inkml:trace contextRef="#ctx0" brushRef="#br0" timeOffset="87954.62">4462 9835 2048 0,'0'0'0'15,"0"0"0"-15,-50 4 0 16</inkml:trace>
  <inkml:trace contextRef="#ctx0" brushRef="#br0" timeOffset="97976.15">20783 10426 2048 0,'0'0'0'16,"0"0"0"0,0 0 0-16,0 0 0 15,0 0 0-15,0 0 0 16,0 0 0-16,0 0 0 16</inkml:trace>
  <inkml:trace contextRef="#ctx0" brushRef="#br0" timeOffset="98164.08">20886 10485 2048 0,'0'0'0'0,"0"0"0"16,0 0 0-16,0 0 0 15,0 0 0-15,0 0 0 16</inkml:trace>
  <inkml:trace contextRef="#ctx0" brushRef="#br0" timeOffset="99302.82">20139 10618 2048 0,'0'0'0'0,"0"0"0"15,0 0 0-15,0 0 0 16,0 0 0-16,0 0 0 15,76-18 0 1,-1 12 0-16,-6 6 0 16,3 0 0-16,2 1 0 15,10-2 0-15,-4-3 0 16,11 2 0-16,2 0 0 16,7 3 0-1,8 6 0-15,-4-6 0 16,5-2 0-16,2 4 0 15,-5-5 0 1,-7-9 0-16,0 1 0 16,0 1 0-16,-7-3 0 15,-16-3 0-15,-1 2 0 16,-13 0 0-16,-7 2 0 16,-5-5 0-1,-11 5 0-15,-6-9 0 16,-5-5 0-16,0-14 0 15,-5-4 0-15,7-11 0 16,-9-2 0 0,-6-3 0-16,-7-6 0 15,0-8 0-15,-5 2 0 16,-3-3 0-16,-5-4 0 16,0-2 0-16,-9-3 0 15,-1 1 0 1,-8 1 0-16,-4-2 0 15,-9-3 0-15,-5 4 0 16,-6 8 0 0,-8 2 0-16,-1 3 0 15,-11 7 0-15,1-2 0 16,-6 2 0-16,-5-3 0 16,-10 9 0-1,-2 3 0-15,-11 4 0 16,-3 2 0-16,-1 2 0 15,0 4 0-15,1 4 0 16,0 6 0 0,2 5 0-16,-7 3 0 15,1 8 0-15,1 13 0 16,5-1 0 0,2 6 0-16,-4 6 0 15,0 10 0-15,13 5 0 16,-2 1 0-1,3 10 0-15,13 5 0 16,-1 8 0-16,-2 8 0 16,14 4 0-1,2 9 0-15,2 10 0 16,6 4 0-16,11 1 0 16,1 0 0-1,25-3 0-15,-5 1 0 16,26 3 0-16,9-7 0 15,15 8 0 1,7 0 0-16,13 1 0 16,17 3 0-1,24-6 0-15,-9-21 0 16,21-3 0 0,4-9 0-16,4-3 0 15,-3 4 0-15,-2-1 0 16,8 21 0-16,-14 13 0 15,-4 29 0 1,-93-114 0-16</inkml:trace>
  <inkml:trace contextRef="#ctx0" brushRef="#br0" timeOffset="105650.19">20849 10093 2048 0,'0'0'0'15,"0"0"0"-15,0 0 0 16,0 0 0-16,0 0 0 15</inkml:trace>
  <inkml:trace contextRef="#ctx0" brushRef="#br0" timeOffset="119874.63">21274 6210 2048 0,'0'0'0'0,"0"0"0"16,-50-5 0-16,21 0 0 15,-16 1 0-15,22 2 0 16,-26 10 0 0,23-4 0-16,-19 5 0 15,20-5 0 1,-14 25 0-16,18-11 0 0,-18 22 0 15,16-17 0 1,-10 26 0-16,16-21 0 16,3 20 0-16,8-24 0 15,-1 49 0 1,3-31 0-16,13 33 0 16,3 3 0-1,-5-40 0-15,27 21 0 16,10 3 0-16,-21-29 0 15,40 3 0-15,-27-19 0 16,39-11 0 0,-34-3 0-16,41-15 0 15,-39 5 0-15,37-23 0 16,-7-14 0 0,-38 22 0-16,43-34 0 15,-36 25 0-15,33-31 0 16,-6-3 0-16,-13 7 0 15,-29 30 0 1,21-32 0-16,-24 28 0 16,-8-27 0-16,-9 25 0 15,-29-15 0 1,7 24 0-16,-49 8 0 16,-18 19 0-16,-16 16 0 15</inkml:trace>
  <inkml:trace contextRef="#ctx0" brushRef="#br0" timeOffset="123110.98">7694 11034 2048 0,'87'-40'0'16,"19"-14"0"-1,-10-2 0-15,-96 56 0 0,97-68 0 16,9-9 0 0,-26-5 0-1,-21 1 0-15,-20-15 0 16,-36-2 0 0</inkml:trace>
  <inkml:trace contextRef="#ctx0" brushRef="#br0" timeOffset="125163.58">23051 6751 2048 0,'0'0'0'15,"0"0"0"-15,0 0 0 16,0 0 0-16,0 0 0 16,0 0 0-1,0 0 0-15,0 0 0 16,0 0 0-16,0 0 0 15,-1-29 0-15,1 11 0 16</inkml:trace>
  <inkml:trace contextRef="#ctx0" brushRef="#br0" timeOffset="129568.06">24481 6990 2048 0,'0'0'0'15</inkml:trace>
  <inkml:trace contextRef="#ctx0" brushRef="#br0" timeOffset="130302.87">24340 6897 2048 0,'0'0'0'15,"0"0"0"-15,0 0 0 16,0 0 0-16,0 0 0 15,0 0 0 1,0 0 0-16,0 0 0 16,0 0 0-16,0 0 0 15,18 31 0 1,7-3 0-16,8-17 0 16,3-7 0-16,5-1 0 15,7-6 0-15,1-7 0 16,-2 6 0-1,4-9 0-15,-8-7 0 16,0 3 0-16,3-8 0 16,0 6 0-16,-1-13 0 15,-8 12 0 1,-3-1 0-16,-5 2 0 16,-10-5 0-16,10-6 0 15,-14 3 0-15,-10 2 0 16,-7-4 0-1,-2 3 0-15,-1 1 0 16,-1 1 0-16,-4-3 0 16,0 4 0-16,-4-3 0 15,-8-4 0 1,0 1 0-16,0 3 0 16,-6 1 0-16,-1 10 0 15,-4 6 0-15,6-12 0 16,-2 7 0-1,2-8 0-15,-1 0 0 16,-4 16 0-16,2-7 0 16,-1 1 0-1,-2 5 0-15,1 2 0 16,-5-5 0-16,-7 14 0 16,9 7 0-16,-1-9 0 15,-5 15 0 1,3 1 0-16,0 14 0 15,0-9 0-15,-7-2 0 16,45-21 0-16</inkml:trace>
  <inkml:trace contextRef="#ctx0" brushRef="#br0" timeOffset="142978.29">6844 6146 2048 0,'0'0'0'16,"0"0"0"-16,0 0 0 15,0 0 0-15,0 0 0 16,0 0 0 0,0 0 0-16,0 0 0 15,0 0 0-15,0 0 0 16,0 0 0 0</inkml:trace>
  <inkml:trace contextRef="#ctx0" brushRef="#br0" timeOffset="148243.92">6069 7234 2048 0,'20'-43'0'0</inkml:trace>
  <inkml:trace contextRef="#ctx0" brushRef="#br0" timeOffset="197104.6">11509 15193 2048 0,'0'0'0'16,"0"0"0"-16</inkml:trace>
  <inkml:trace contextRef="#ctx0" brushRef="#br0" timeOffset="197827.9">16996 15205 2048 0,'128'7'0'15,"25"5"0"1,-8-4 0-16,-6-3 0 16,-2 1 0-16,2-1 0 15,-4 2 0-15,-16-5 0 16,3 2 0-1,2-3 0-15,-13 3 0 16,3 1 0-16,-3 3 0 16,-1-2 0-16,-5-2 0 15,4-2 0 1,0-2 0-16,-1-6 0 16,0 0 0-16,-1 2 0 15,-17 0 0 1,-5-1 0-16,-7 1 0 15,-41 3 0-15,40 6 0 16,-37 0 0-16,24 1 0 16,-30-3 0-1,25-6 0-15</inkml:trace>
  <inkml:trace contextRef="#ctx0" brushRef="#br0" timeOffset="200599.68">11414 15287 2048 0,'0'0'0'15,"48"11"0"-15,-17-2 0 16,22-8 0-16,-25-1 0 15,18 1 0-15,-21 0 0 16,24 1 0 0,-22-2 0-16,29 2 0 15,-24-1 0-15,18-7 0 16,-25 4 0-16,30-7 0 16,-26 2 0-16,25-2 0 15,-23 2 0 1,24-2 0-16,-24 5 0 15,24-6 0-15,-26 4 0 16,32-4 0 0,-28 3 0-16,34 1 0 15,-31 4 0-15,24-8 0 16,-27 5 0-16,39-3 0 16,-32 3 0-1,22-1 0-15,-30 5 0 16,36-2 0-16,-30 2 0 15,25 2 0 1,-28 0 0-16,32-5 0 16,-29 1 0-16,27 7 0 15,-29-2 0-15,30 1 0 16,-29-2 0 0,27-8 0-16,-28 1 0 15,31-2 0-15,-30 6 0 16,25-1 0-16,-29 1 0 15,42 5 0 1,-34 1 0-16,35-2 0 16,-35 1 0-16,39 3 0 15,-38-3 0 1,31 1 0-16,-34-2 0 16,32 5 0-16,-31-2 0 15,31 3 0 1,-30-3 0-16,41 2 0 15,-36-2 0 1,35-5 0-16,1 0 0 16,-41 0 0-16,33 9 0 15,-33-6 0 1,41 5 0-16,-37-3 0 16,39-5 0-16,1 4 0 15,-44-4 0-15,44-1 0 16,-39-1 0-1,45 4 0-15,0-5 0 16,-45-2 0-16,47-1 0 16,-40 4 0-1,47-1 0-15,1-11 0 16,-11 0 0-16,-3 11 0 16,-2-3 0-1,-6-6 0-15,9 3 0 16,0-1 0-16,-3 0 0 15,8-7 0 1,0 5 0-16,-5-3 0 16,0-4 0-16,2 4 0 15,-1-2 0 1,8-1 0-16,-7 4 0 16,5-1 0-16,5 5 0 15,-4 1 0 1,-1 7 0-16,-6-3 0 15,6 5 0-15,-5 4 0 16,2-4 0 0,-8 4 0-16,-1-1 0 15,0 5 0-15,-42-4 0 16,46-1 0 0,-39 0 0-16,44 6 0 15,-5-1 0-15,-46-7 0 16,46 10 0-1,-41-6 0-15,37 10 0 16,-2-3 0-16,-41-7 0 16,41-2 0-1,-37-1 0-15,46-5 0 16,-42 0 0-16,36 6 0 16,-39-3 0-16,31 6 0 15,-35-2 0 1,24 0 0-16,-31-4 0 15,32 5 0-15,-29-2 0 16,28 4 0 0,-31-3 0-16,29 1 0 15,-28-2 0 1,20 7 0-16,-27-5 0 16,16 3 0-16,-21-3 0 15,14-1 0-15,-17-2 0 16,14 2 0-1,-16-1 0-15,16 0 0 16,-15 0 0-16,14-2 0 16,-14 0 0-16,-12 0 0 15,-5-1 0-15,14-25 0 16,-16 25 0 0</inkml:trace>
  <inkml:trace contextRef="#ctx0" brushRef="#br0" timeOffset="203947.83">11285 16280 2048 0,'0'0'0'16,"-51"8"0"-16,19-3 0 15,-8 3 0-15,19-5 0 16,-11 16 0-16,13-11 0 15,-20 32 0-15,18-19 0 16,-14 20 0-16,17-19 0 16,11-12 0-16,5-8 0 15,2-1 0-15,-1-1 0 16,-17 15 0 0,7-7 0-16,7-6 0 15,2 1 0-15,2-3 0 16,38 12 0-16,-16-5 0 15,13 1 0-15,-15-2 0 16,-13-4 0-16,33 13 0 16,-18-6 0-16,1 15 0 15,-12-9 0-15,1 20 0 16,-6-15 0-16,-5 23 0 16,-1-19 0-16,-11 30 0 15,4-25 0-15,-4 24 0 16,5-24 0-16,-8 11 0 15,7-19 0 1,4-13 0-16,2-6 0 16,1 0 0-16,0-2 0 15,0 0 0-15,8-6 0 16,-4 2 0-16,-2 2 0 16,-2 2 0-16,21-19 0 15,-10 6 0-15,-5 8 0 16,-5 4 0-16,25 9 0 15,-10-2 0-15,-10-3 0 16,21 24 0-16,-13-11 0 16,3 31 0-1,-8-20 0-15,5 36 0 16,-8-28 0-16,3 27 0 16,-4-30 0-16,9 21 0 15,-7-27 0-15,8 5 0 16,-6-15 0-16,10-17 0 15,-7-2 0-15,-10-38 0 16,-1 16 0-16,-3-47 0 16</inkml:trace>
  <inkml:trace contextRef="#ctx0" brushRef="#br0" timeOffset="204219.29">11743 16415 2048 0,'0'0'0'15,"0"0"0"-15,0 0 0 16,0 0 0-16,0 0 0 16,-9 62 0-16,4-24 0 15,-10 40 0-15,8-34 0 16,2 39 0-16,3-37 0 15,1 30 0-15,0-37 0 16,7 4 0-16,-3-20 0 16,-1-16 0-16,-2-7 0 15,-5-25 0-15</inkml:trace>
  <inkml:trace contextRef="#ctx0" brushRef="#br0" timeOffset="204548.25">11941 16547 2048 0,'0'0'0'0,"0"0"0"0,0 0 0 15,-43 32 0 1,11 1 0-16,11-2 0 16,3-1 0-16,6-7 0 15,2 4 0-15,4-3 0 16,0-11 0-16,3-3 0 15,3-6 0-15,0-2 0 16,7 1 0-16,-2-1 0 16,2 4 0-16,4-1 0 15,0-2 0 1,1 10 0-16,-6 0 0 16,11 3 0-16,4 2 0 15,3-5 0-15,1-8 0 16,0-2 0-16,6-5 0 15,7-9 0-15,1-12 0 16</inkml:trace>
  <inkml:trace contextRef="#ctx0" brushRef="#br0" timeOffset="204748.2">12265 16712 2048 0,'0'0'0'0,"0"0"0"16,-11 56 0-16,3-11 0 16,6 2 0-16,9-9 0 15,3-3 0-15,3-6 0 16,-2-5 0-16,6-12 0 16,-10-20 0-16</inkml:trace>
  <inkml:trace contextRef="#ctx0" brushRef="#br0" timeOffset="205351.6">12500 16150 2048 0,'0'0'0'0,"0"0"0"15,0 0 0-15,0 0 0 16,0 0 0 0,0 0 0-16,0 0 0 15,0 0 0-15,-1 59 0 16,-2 13 0 0,2 8 0-16,-8-8 0 15,6-12 0-15,9-13 0 16,4-24 0-16,0-7 0 15,4-5 0 1,0-7 0-16,0-2 0 16,3-8 0-16,-2-1 0 15,1-2 0-15,1-2 0 16,-7 2 0-16,3 2 0 16,0 0 0-16,-1 4 0 15,-4 3 0-15,-1 6 0 16,2 3 0-16,-2 5 0 15,-4 3 0-15,1 11 0 16,0-1 0 0,-1-1 0-16,0 0 0 15,-1 2 0-15,-1 0 0 16,2-2 0-16,-5 8 0 16,-2 0 0-16,-5 3 0 15,3 7 0-15,-3-3 0 16,0 3 0-16,-3-5 0 15,-4 0 0-15,2 0 0 16,-2-8 0-16,-1-4 0 16,-1-4 0-1,0-6 0-15,-7-15 0 16,25-2 0-16,-69-37 0 16</inkml:trace>
  <inkml:trace contextRef="#ctx0" brushRef="#br0" timeOffset="206705.22">11740 15337 2048 0,'0'0'0'0,"0"0"0"0,0 0 0 16,0 0 0-1,0 0 0-15,0 0 0 16,0 0 0-16,0 0 0 16,0 0 0-16,0 0 0 15,0 0 0-15,11-29 0 16,-5 11 0-1,-6 18 0-15,3-7 0 16,-2 3 0-16,-1 4 0 16,0 0 0-16,0 0 0 15,23 11 0-15,-8-5 0 16,-10-4 0-16,10 11 0 16,-7-6 0-16,-5-4 0 15,-2-1 0-15,-1-2 0 16,0 0 0-1,1 0 0-15,-1 0 0 16,0 0 0-16,12 14 0 16,-6-3 0-16,-3-7 0 15,-2-2 0-15,-1-2 0 16,0 0 0 0,0 0 0-16,0 0 0 15,0 0 0-15,0 0 0 16,3 8 0-16,-2-2 0 15,-1-3 0-15,0-1 0 16,0-2 0-16,0 0 0 16,0 0 0-1,0 0 0-15,0 0 0 16,3-2 0-16,-1 1 0 16,-1 1 0-16,-1 0 0 15,1 0 0-15,-1 0 0 16,0 0 0-1,0 0 0-15,0 0 0 16,0 0 0-16,-2-20 0 16,1 7 0-16,1 9 0 15,0 2 0-15,0 1 0 16,0 1 0-16,0 0 0 16,0 0 0-16,0 0 0 15,3-20 0-15,-1 8 0 16,-1 8 0-16,-1 1 0 15,0 3 0-15,0 0 0 16,0 0 0 0,0 0 0-16,0 0 0 15,0 0 0-15,0 0 0 16,0 0 0-16,20 5 0 16,-9-3 0-16,-5-2 0 15,-5 0 0-15,0 0 0 16,-1 0 0-16,0 0 0 15,0 0 0-15,-16-21 0 16,7 6 0-16,9 15 0 16,-3-5 0-1,3 5 0-15</inkml:trace>
  <inkml:trace contextRef="#ctx0" brushRef="#br0" timeOffset="207072.62">11850 15261 2048 0,'0'0'0'16,"0"0"0"-16,0 0 0 15,0 0 0-15,0 0 0 16,0 0 0-16,0 0 0 16,0 0 0-16,0 0 0 15,0 0 0-15,0 0 0 16,17 8 0-16,-7-3 0 16,-6-2 0-1,-3-3 0-15,0 0 0 16,-1 0 0-16,18 13 0 15,-6-5 0-15,-8-7 0 16,-2 0 0-16,-1-1 0 16,-1 2 0-16</inkml:trace>
  <inkml:trace contextRef="#ctx0" brushRef="#br0" timeOffset="210069.97">13900 16206 2048 0,'0'0'0'16,"0"0"0"-16,0 0 0 15,-47 12 0-15,18-3 0 16,-7 19 0-16,18-12 0 16,-17 18 0-1,15-16 0-15,-3 5 0 16,11-11 0-16,7-8 0 15,4-2 0-15,0-1 0 16,-4 19 0-16,2-7 0 16,2-9 0-16,1-2 0 15,12 21 0-15,-4-10 0 16,-5-8 0-16,9 20 0 16,-7-11 0-16,5 12 0 15,-5-12 0-15,3 20 0 16,-5-15 0-16,-6 15 0 15,3-34 0 1,-14 54 0-16,6-24 0 16,-9 15 0-16,9-20 0 15,-5 6 0-15,6-15 0 16,3-10 0-16,3-3 0 16,1-3 0-16,0 0 0 15,0 0 0-15,0 0 0 16,10 3 0-16,-5-1 0 15,-3-2 0-15,-1 1 0 16,-1-1 0-16,25 6 0 16,-12-2 0-16,-8-3 0 15,-3 1 0 1,19 25 0-16,-8-11 0 16,3 11 0-16,-8-11 0 15,1 20 0-15,-5-14 0 16,1 31 0-16,-3-22 0 15,7 6 0-15,-4-19 0 16,-19-18 0-16,4-3 0 16,10 3 0-16</inkml:trace>
  <inkml:trace contextRef="#ctx0" brushRef="#br0" timeOffset="210387.05">14246 16256 2048 0,'0'0'0'16,"0"0"0"-16,-29 56 0 15,10-22 0-15,1 34 0 16,9-30 0-16,5 32 0 15,2-34 0-15,-2 42 0 16,2-35 0-16,2 28 0 16,0-34 0-16,7 16 0 15,-3-25 0-15,-2-19 0 16,-1-5 0-16,-1-2 0 16,5-34 0-1,-5 32 0-15,14-70 0 16</inkml:trace>
  <inkml:trace contextRef="#ctx0" brushRef="#br0" timeOffset="210705.01">14481 16334 2048 0,'0'0'0'0,"0"0"0"16,0 0 0-16,0 0 0 15,-44 30 0 1,4 11 0-16,16-3 0 15,0 5 0-15,4-6 0 16,-1-4 0-16,3-2 0 16,1-7 0-16,9-9 0 15,14-2 0 1,0-8 0-16,-1 1 0 16,-1-2 0-16,2 10 0 15,1-1 0-15,8 4 0 16,0 1 0-1,1-4 0-15,9-5 0 16,-5-3 0-16,5-4 0 16,-5-3 0-16,-2-10 0 15</inkml:trace>
  <inkml:trace contextRef="#ctx0" brushRef="#br0" timeOffset="211137.46">14591 16604 2048 0,'0'0'0'0,"0"0"0"16,0 0 0-16,0 0 0 16,0 0 0-16,0 0 0 15,0 0 0-15,0 0 0 16,0 0 0-16,30 48 0 15,-13-2 0-15,-16-7 0 16,-7 1 0-16,-5-4 0 16,3-5 0-1,3-5 0-15,-4-3 0 16,6-4 0-16,1-7 0 16,-1 1 0-16,3-2 0 15,1-5 0-15,3 1 0 16,1 1 0-16,-2-4 0 15,6 0 0-15,0-2 0 16,-2-1 0-16,2-1 0 16,3-4 0-1,0 1 0-15,-1-2 0 16,1-1 0-16,3-6 0 16,0-4 0-16,1-6 0 15,3-9 0-15</inkml:trace>
  <inkml:trace contextRef="#ctx0" brushRef="#br0" timeOffset="211659.55">14834 16241 2048 0,'0'0'0'15,"0"0"0"-15,0 0 0 16,0 0 0-16,0 0 0 16,0 0 0-16,0 0 0 15,0 0 0-15,0 0 0 16,18 52 0 0,-7-1 0-16,-8-1 0 15,-5 5 0-15,-6-3 0 16,2-2 0-16,0-3 0 15,5-14 0-15,4-1 0 16,0-4 0-16,7-13 0 16,2-6 0-16,-5 0 0 15,2-6 0-15,10-6 0 16,-7 2 0-16,-4 1 0 16,2 0 0-16,1 0 0 15,-2 1 0 1,0-1 0-16,-1 10 0 15,-3 2 0-15,-4-4 0 16,1 8 0-16,1 7 0 16,-2 7 0-16,-2 2 0 15,-4 7 0-15,-2-2 0 16,-4 5 0-16,-1 5 0 16,-1-5 0-16,2-17 0 15,-15-11 0-15,-8-20 0 16,34 6 0-16</inkml:trace>
  <inkml:trace contextRef="#ctx0" brushRef="#br0" timeOffset="211967.94">14034 15249 2048 0,'0'0'0'0,"0"0"0"15,0 0 0 1</inkml:trace>
  <inkml:trace contextRef="#ctx0" brushRef="#br0" timeOffset="-210332.54">18050 15609 2048 0,'180'6'0'0,"-5"2"0"16,-26-6 0-16,-8 4 0 15,-10 4 0-15,-4-3 0 16,-9 4 0-16,-7 1 0 16,-8-2 0-16,-4-4 0 15,3 4 0-15,-6 4 0 16,2-7 0 0,-4-3 0-16,-9-2 0 15,-45-2 0-15,42 6 0 16,-82-6 0-16,86-3 0 15</inkml:trace>
  <inkml:trace contextRef="#ctx0" brushRef="#br0" timeOffset="-208048.08">15123 9679 2048 0,'0'0'0'0,"0"0"0"16,0 0 0 0,0 0 0-16,0 0 0 15,-39 39 0-15,16-16 0 16,14-15 0-16,-15 11 0 15,12-8 0 1,6-9 0-16,5 0 0 16,0-2 0-16,1 0 0 15,0 0 0 1,16 4 0-16,-6-2 0 16,43 8 0-16,-22-5 0 15,48 1 0 1,17 2 0-16,18-2 0 15,13-5 0-15,29-7 0 16,21-6 0 0,12-10 0-16,6-4 0 15</inkml:trace>
  <inkml:trace contextRef="#ctx0" brushRef="#br0" timeOffset="-195034.14">15664 11371 2048 0,'0'0'0'0,"0"0"0"16,0 0 0-1,-19-46 0-15,9 20 0 16</inkml:trace>
  <inkml:trace contextRef="#ctx0" brushRef="#br0" timeOffset="-189993.51">15285 10757 2048 0,'0'0'0'16,"-58"36"0"-16,23-15 0 15,-15 11 0-15,23-14 0 16,-10 19 0 0,18-14 0-16,-17 17 0 15,16-17 0-15,2 23 0 16,8-19 0-16,-5 16 0 16,8-18 0-1,2 12 0-15,3-18 0 16,11 28 0-1,-4-21 0-15,12 21 0 16,-6-21 0-16,17 14 0 16,-12-19 0-1,24 16 0-15,-17-16 0 16,27 12 0-16,-22-15 0 16,31 10 0-1,-28-14 0-15,32 11 0 16,-28-11 0-16,31 6 0 15,-31-7 0 1,36-1 0-16,-30-4 0 16,29-5 0-16,-32-1 0 15,30-4 0 1,-31 0 0-16,20-9 0 16,-27 5 0-16,22-23 0 15,-25 12 0 1,26-18 0-16,-24 13 0 15,19-24 0-15,-21 18 0 16,17-24 0 0,-21 21 0-16,4-27 0 15,-12 27 0 1,-3-31 0-16,-6 27 0 16,-8-32 0-16,0 30 0 15,-17-30 0 1,8 33 0-16,-27-33 0 15,17 31 0-15,-29-28 0 16,23 29 0 0,-48-18 0-16,-15 9 0 15,-4 20 0-15,-20 23 0 16,-17 30 0 0,-20 33 0-16,-20 35 0 15,-35 4 0-15</inkml:trace>
  <inkml:trace contextRef="#ctx0" brushRef="#br0" timeOffset="-184370.49">24496 10853 2048 0,'0'0'0'0,"0"0"0"16,0 0 0-16,0 0 0 16,-18 48 0-16,9-19 0 15,0 30 0-15,5-29 0 16,-4 38 0-16,3-33 0 15,-5 34 0-15,4-32 0 16,-1 34 0 0,4-31 0-16,1 18 0 15,2-27 0-15,24 7 0 16,-10-20 0-16,14-46 0 16,-28 28 0-16,42-71 0 15</inkml:trace>
  <inkml:trace contextRef="#ctx0" brushRef="#br0" timeOffset="-184055.55">24907 11171 2048 0,'0'0'0'15,"0"0"0"-15,0 0 0 16,0 0 0-16,0 0 0 16,-58-24 0-16,6 26 0 15,11 11 0 1,-3 1 0-16,3 7 0 15,3 0 0-15,-4 5 0 16,-1-1 0-16,1-5 0 16,10-6 0-16,7-9 0 15,6-1 0-15,8-2 0 16,7-1 0-16,2 3 0 16,2-1 0-1,6 5 0-15,0 9 0 16,9-7 0-16,4 7 0 15,6 2 0-15,8-4 0 16,10 5 0-16</inkml:trace>
  <inkml:trace contextRef="#ctx0" brushRef="#br0" timeOffset="-183688.66">24947 11453 2048 0,'0'0'0'0,"0"0"0"16,0 0 0-16,0 0 0 15,0 0 0-15,47 3 0 16,-11 3 0-16,-8 4 0 16,-7 2 0-16,-5 4 0 15,-7 3 0-15,-5 1 0 16,-4 5 0-16,-8 0 0 15,-6 4 0-15,-14-3 0 16,1 1 0 0,1-1 0-16,-2-5 0 15,6-6 0-15,7-3 0 16,8-8 0-16,6 3 0 16,9-5 0-16,0 1 0 15,9-6 0-15,8-6 0 16,14 1 0-16,5-5 0 15,-44 13 0-15,81-23 0 16,-16-12 0-16</inkml:trace>
  <inkml:trace contextRef="#ctx0" brushRef="#br0" timeOffset="-183001.25">25158 10779 2048 0,'-53'-59'0'0,"-4"-3"0"16,10 15 0 0,3 11 0-16,-1 14 0 15,-10 16 0-15,-4 12 0 16,-12 6 0-16,0 5 0 15,-5 7 0-15,-1 13 0 16,-8 8 0 0,0 11 0-16,9 6 0 15,0 2 0-15,1 7 0 16,13 0 0-16,13 6 0 16,5 2 0-16,3 0 0 15,17 2 0 1,17-8 0-16,12 5 0 15,4-4 0-15,19-7 0 16,15 0 0-16,-3-7 0 16,25-1 0-16,13-3 0 15,5-4 0-15,13-4 0 16,-2-7 0 0,3-10 0-16,-7-14 0 0,7-6 0 15,-3-9 0 1,-6-11 0-16,2-17 0 15,-1-6 0-15,-11-12 0 16,-3-4 0-16,5-6 0 16,-13-3 0-16,-3-14 0 15,-13-3 0 1,-2-4 0-16,-6-6 0 0,-10 0 0 16,-10 3 0-1,-11 2 0-15,-9 0 0 16,-9 8 0-16,-9 3 0 15,-8 7 0-15,-2 5 0 16,-11 5 0-16,-12 13 0 16,-8 4 0-16,-4 13 0 15,-8 17 0 1,-8 20 0-16,0 13 0 16,-6 17 0-16,82-46 0 15</inkml:trace>
  <inkml:trace contextRef="#ctx0" brushRef="#br0" timeOffset="-182353.91">24365 12176 2048 0,'0'0'0'0,"0"0"0"16,38-33 0-16,-15 13 0 16,-14 12 0-16,6-10 0 15,-7 8 0-15,-5 6 0 16,-2 2 0-16,-1 2 0 15,0 0 0-15,0 0 0 16,0 0 0-16,0 0 0 16,3-19 0-1,-1 7 0-15,0 6 0 16,-28-4 0-16,9 2 0 16,11 7 0-16,4 0 0 15,-23 10 0-15,10-3 0 16,-15 19 0-16,14-8 0 15,-30 33 0 1,-4 13 0-16,3-2 0 16,-13 6 0-16,-2 13 0 15,-4 8 0-15,0 6 0 16,-4 8 0-16,-1 1 0 16,13-5 0-16,-3-11 0 15,61-87 0-15</inkml:trace>
  <inkml:trace contextRef="#ctx0" brushRef="#br0" timeOffset="-180178.55">24454 11843 2048 0,'0'0'0'16,"0"0"0"-16,0 0 0 16</inkml:trace>
  <inkml:trace contextRef="#ctx0" brushRef="#br0" timeOffset="-172624.15">10313 2498 2048 0,'-49'-9'0'15,"20"5"0"-15,-37-14 0 16,29 9 0-16,-17-14 0 16,24 12 0-16,-25 10 0 15,26 2 0-15,-47 8 0 16,-2-4 0-16,2 2 0 16,40-4 0-16,-46 18 0 15,38-11 0-15,-26 7 0 16,33-8 0-16,-22 10 0 15,27-9 0 1,-6 13 0-16,17-11 0 16,-5 17 0-16,12-14 0 15,-5 8 0-15,5-10 0 16,-1 15 0-16,6-11 0 16,0 13 0-16,5-15 0 15,2 29 0-15,2-20 0 16,9 18 0-1,-3-21 0-15,14 17 0 16,-9-17 0-16,27 15 0 16,-19-16 0-16,25 16 0 15,-22-15 0-15,19 14 0 16,-21-16 0-16,36 21 0 16,-23-17 0-16,20 12 0 15,-25-16 0-15,31 14 0 16,-27-13 0-1,34 2 0-15,-32-12 0 16,17-2 0-16,-24-5 0 16,25 9 0-16,-23-6 0 15,24-6 0-15,-23-1 0 16,48-22 0-16,-33 11 0 16,35-9 0-16,-35 10 0 15,29-22 0-15,-33 14 0 16,30-23 0-1,-33 19 0-15,18-23 0 16,-26 23 0-16,13-29 0 16,-19 25 0-16,11-29 0 15,-15 26 0-15,2-27 0 16,-12 27 0-16,-5-31 0 16,-3 28 0-16,-25-24 0 15,10 26 0-15,-26-25 0 16,16 24 0-1,-65-6 0-15,-33 8 0 16,-8 28 0-16,-6 12 0 16,2 0 0-1,2 10 0-15,8-4 0 16,11 2 0-16,3 9 0 16,-5 11 0-16,-4-20 0 15</inkml:trace>
  <inkml:trace contextRef="#ctx0" brushRef="#br0" timeOffset="-110996.53">4360 9881 2048 0,'0'0'0'16,"0"0"0"-1,0 0 0-15,0 0 0 16,0 0 0 0,0 0 0-16</inkml:trace>
  <inkml:trace contextRef="#ctx0" brushRef="#br0" timeOffset="-108092.85">3414 11694 2048 0,'0'0'0'0,"5"-51"0"16,-2 20 0-16,3-10 0 15,-3 20 0 1,-3 14 0-16,1 4 0 16,-13-18 0-16,4 10 0 15,-35 11 0-15,20 3 0 16,-37 18 0-16,28-10 0 15,-32 17 0-15,30-14 0 16,-7 15 0-16,20-15 0 16,9 12 0-16,6-11 0 15,17 13 0-15,-1-13 0 16,23 12 0-16,-13-13 0 16,15 11 0-16,-17-13 0 15,7 10 0 1,-12-13 0-16,0 19 0 15,-9-13 0-15,-26 20 0 16,7-16 0-16,-30 27 0 16,21-21 0-16,-38 19 0 15,27-21 0-15,-30 15 0 16,27-17 0-16,-18 3 0 16,28-13 0-16,17-6 0 15,6-4 0-15,-17-5 0 16,11 1 0-16,4 1 0 15,28-14 0 1,-10 6 0-16,-4 5 0 16,23 3 0-16,-13 0 0 15,18 15 0-15,-18-5 0 16,14 29 0-16,-14-16 0 16,11 41 0-16,-11-25 0 15,8 38 0-15,-13-32 0 16,5 29 0-16,-10-31 0 15,1 28 0 1,-3-31 0-16,-7 15 0 0,2-26 0 16,-1-17 0-1,-1 28 0-15,1-17 0 16,1-12 0-16,0-6 0 16,17-43 0-16,5-25 0 15,7-15 0-15,-1-8 0 16</inkml:trace>
  <inkml:trace contextRef="#ctx0" brushRef="#br0" timeOffset="-107792.45">3641 11864 2048 0,'0'0'0'0,"0"0"0"0,0 0 0 16,0 0 0-1,0 0 0-15,0 0 0 16,-3 54 0-16,1-22 0 16,-4 40 0-16,1-32 0 15,1 37 0-15,0-33 0 16,0 31 0-16,1-35 0 16,-6 19 0-16,3-29 0 15,-4 11 0-15,7-20 0 16,0-12 0-16,3-6 0 15,11 0 0-15,-4-1 0 16,12-58 0-16,7-13 0 16</inkml:trace>
  <inkml:trace contextRef="#ctx0" brushRef="#br0" timeOffset="-107473.99">3849 12083 2048 0,'0'0'0'0,"0"0"0"0,0 0 0 15,0 0 0 1,0 0 0-16,0 0 0 16,0 0 0-16,-68 20 0 15,6 8 0-15,11-1 0 16,7-4 0-16,6-2 0 16,8-4 0-16,15-3 0 15,7-8 0-15,7-5 0 16,1 0 0-1,0 1 0-15,3 0 0 16,-3-2 0-16,24 11 0 16,2-3 0-16,7-1 0 15,0 0 0-15,6-1 0 16,4 4 0-16,-1 4 0 16,-1 5 0-16,-5 7 0 15,-9-7 0-15</inkml:trace>
  <inkml:trace contextRef="#ctx0" brushRef="#br0" timeOffset="-107291.54">3963 12394 2048 0,'0'0'0'0,"0"0"0"15,0 0 0-15,0 0 0 16,0 0 0-16,0 0 0 15,0 0 0-15,-1 65 0 16,-6 1 0 0,-7-13 0-16</inkml:trace>
  <inkml:trace contextRef="#ctx0" brushRef="#br0" timeOffset="-104721.68">4188 12646 2048 0,'0'0'0'16,"37"-40"0"-16,-15 16 0 15,10-14 0-15,-14 17 0 16,-12 13 0-16,20-11 0 15,-13 9 0-15,-8 6 0 16,-3 2 0-16,-2 2 0 16,1-1 0-16,-1 1 0 15,-3 26 0-15,2-12 0 16,-21 19 0-16,10-15 0 16,-26 14 0-16,17-15 0 15,-18-8 0 1,17-4 0-16</inkml:trace>
  <inkml:trace contextRef="#ctx0" brushRef="#br0" timeOffset="-104321.7">4765 11859 2048 0,'0'0'0'15,"0"0"0"-15,-36 47 0 16,3 5 0-16,7 2 0 16,6 6 0-16,3 2 0 15,6 9 0-15,0 1 0 16,5 1 0-16,-4 2 0 16,-1 0 0-16,-3-3 0 15,4-8 0-15,5-26 0 16,13-29 0-16,10-28 0 15</inkml:trace>
  <inkml:trace contextRef="#ctx0" brushRef="#br0" timeOffset="-103954.78">5102 12031 2048 0,'0'0'0'0,"0"0"0"16,0 0 0-16,0 0 0 16,0 0 0-1,0 0 0-15,-70-17 0 16,2 17 0-16,10 12 0 16,4 6 0-16,2 2 0 15,5-1 0-15,8-2 0 16,5-3 0-16,11-3 0 15,9-2 0-15,3 1 0 16,7-1 0-16,2 4 0 16,4 4 0-1,3 2 0-15,8 1 0 16,-1-1 0-16,8 4 0 16,3 0 0-16,11 0 0 15,4 0 0-15,3-3 0 16,1 0 0-16,-3-8 0 15</inkml:trace>
  <inkml:trace contextRef="#ctx0" brushRef="#br0" timeOffset="-103620.84">4988 12503 2048 0,'0'0'0'15,"0"0"0"-15,0 0 0 16,0 0 0-16,0 0 0 16,0 0 0-16,44 22 0 15,-6-6 0-15,-38-16 0 16,26 27 0 0,-17-5 0-16,-18 2 0 15,-7 1 0-15,-14-4 0 16,-1-2 0-16,-10-3 0 15,3-3 0-15,7-7 0 16,11-1 0-16,6-5 0 16,10-1 0-16,7 7 0 15,7-2 0-15,12-4 0 16,18 2 0-16,9-4 0 16,9-5 0-16</inkml:trace>
  <inkml:trace contextRef="#ctx0" brushRef="#br0" timeOffset="-103454.39">5460 12724 2048 0,'0'0'0'16,"0"0"0"-16,0 0 0 16,0 0 0-16,0 0 0 15,-28 41 0-15,0-1 0 16,6-6 0-16,-2-15 0 15</inkml:trace>
  <inkml:trace contextRef="#ctx0" brushRef="#br0" timeOffset="-103220.96">5808 12469 2048 0,'0'0'0'0,"0"0"0"16,0 0 0-16,0 0 0 15,0 0 0-15,0 0 0 16</inkml:trace>
  <inkml:trace contextRef="#ctx0" brushRef="#br0" timeOffset="-103061.49">5997 12464 2048 0,'0'0'0'0,"0"0"0"16,0 0 0-16,0 0 0 15,0 0 0-15,0 0 0 16,0 0 0-16</inkml:trace>
  <inkml:trace contextRef="#ctx0" brushRef="#br0" timeOffset="-102884.54">6196 12531 2048 0,'0'0'0'0,"0"0"0"16,0 0 0-16,0 0 0 15,0 0 0-15,0 0 0 16,0 0 0-16</inkml:trace>
  <inkml:trace contextRef="#ctx0" brushRef="#br0" timeOffset="-102469.17">6765 12068 2048 0,'0'0'0'0,"0"0"0"16,0 0 0-16,0 0 0 15,0 0 0-15,0 0 0 16,-19 61 0-16,-1 7 0 16,-1-1 0-16,1-3 0 15,-1 3 0-15,8-1 0 16,-2-4 0-16,4 5 0 15,-1-13 0-15,6-9 0 16,2-4 0 0,2-7 0-16,3-4 0 15,1-1 0-15,3-5 0 16,5-12 0-16,4-13 0 16,13-24 0-16,-3-14 0 15,-3-9 0-15,9-5 0 16</inkml:trace>
  <inkml:trace contextRef="#ctx0" brushRef="#br0" timeOffset="-102102.8">6992 12353 2048 0,'0'0'0'0,"0"0"0"15,0 0 0-15,0 0 0 16,0 0 0-16,0 0 0 15,0 0 0-15,-75 4 0 16,-1 11 0 0,6 3 0-16,8-5 0 0,7-4 0 15,14 1 0 1,11-3 0-16,14-4 0 16,10-2 0-16,2-1 0 15,4 1 0-15,3 6 0 16,0 6 0-16,5 1 0 15,4-2 0-15,3 4 0 16,6-5 0-16,3 3 0 16,3-2 0-1,4 2 0-15,4-4 0 0,2 4 0 16,4 2 0 0,-7 3 0-16,-2 1 0 15,-3-7 0-15</inkml:trace>
  <inkml:trace contextRef="#ctx0" brushRef="#br0" timeOffset="-101551.02">7119 12693 2048 0,'0'0'0'0,"0"0"0"15,0 0 0-15,0 0 0 16,0 0 0-16,0 0 0 16,0 0 0-16,0 0 0 15,0 0 0-15,0 0 0 16,-26 46 0-16,15-7 0 16,11-6 0-16,5-5 0 15,5-3 0-15,2-2 0 16,-1-2 0-16,5 0 0 15,-3 0 0 1,0-5 0-16,-2 0 0 16,0-4 0-16,-1-3 0 15,-3 0 0-15,-3-5 0 16,-2 1 0-16,-8-1 0 16,-3-2 0-16,-7 3 0 15,-11 3 0-15,-7-7 0 16,-6-2 0-1,-4-3 0-15,6-12 0 16,7-9 0-16</inkml:trace>
  <inkml:trace contextRef="#ctx0" brushRef="#br0" timeOffset="-101365.46">7026 12684 2048 0,'0'0'0'0,"0"0"0"0,0 0 0 16,0 0 0-16,0 0 0 16,0 0 0-1,0 0 0-15,58 16 0 16,-3-1 0-16,-11-2 0 16,-4 4 0-16,-3-10 0 15</inkml:trace>
  <inkml:trace contextRef="#ctx0" brushRef="#br0" timeOffset="-100648.73">7855 11790 2048 0,'0'0'0'16,"0"0"0"-16,0 0 0 15,0 0 0-15,0 0 0 16,-24 57 0-16,-5 10 0 15,7-16 0 1,5-7 0-16,10 1 0 16,9-2 0-16,14-1 0 15,5-9 0-15,8-2 0 16,4-9 0-16,-6-6 0 16,-1-6 0-16,-8-2 0 15,0 5 0-15,-9-7 0 16,-6-4 0-16,-2 2 0 15,-1 3 0-15,-9-1 0 16,-8 9 0 0,-7-1 0-16,-4 9 0 0,-9 1 0 15,2 8 0 1,-2 0 0-16,4 3 0 16,2 5 0-16,6 5 0 15,8 5 0-15,2 1 0 16,6 3 0-16,8 4 0 15,1-6 0-15,1 5 0 16,1-1 0-16,3-4 0 16,-3 2 0-16,2-2 0 15,3 1 0 1,1-5 0-16,4-2 0 0,-5-5 0 16,0-7 0-1,-2-10 0-15,1-4 0 16,-5-7 0-16,-1-5 0 15,-1-3 0-15,-6 3 0 16,-14 1 0-16,-22-1 0 16,-29-2 0-16,-37 6 0 15,-19-15 0-15,-10-29 0 16</inkml:trace>
  <inkml:trace contextRef="#ctx0" brushRef="#br0" timeOffset="-98919.2">4560 10006 2048 0,'0'0'0'0,"0"0"0"16,0 0 0-16,0 0 0 15,0 0 0-15,0 0 0 16,0 0 0-1,0 0 0-15,0 0 0 16,0 0 0-16,-2 6 0 16,1 0 0-1</inkml:trace>
  <inkml:trace contextRef="#ctx0" brushRef="#br0" timeOffset="-93488.89">1339 14544 2048 0,'0'0'0'15,"0"0"0"-15,0 0 0 16,0 0 0-16,0 0 0 16,0 0 0-16,0 0 0 15,0 0 0-15,0 0 0 16,0 0 0-16,51 8 0 16,-21-4 0-1,38-4 0-15,-29-2 0 16,37-3 0-16,8-3 0 15,-1 2 0-15,2 0 0 16,2 2 0-16,7 1 0 16,6 3 0-16,3 2 0 15,6-1 0-15,4 2 0 16,7 2 0-16,5 1 0 16,-3 1 0-16,10-3 0 15,1 2 0-15,4 6 0 16,0 1 0-1,4-1 0-15,5 1 0 16,-4-1 0-16,9 3 0 16,-3 1 0-16,9-1 0 15,1-3 0-15,0 5 0 16,4 0 0-16,3 2 0 16,-6-3 0-16,8 8 0 15,-2-2 0-15,-2 1 0 16,0 0 0-16,-4-1 0 15,5 3 0-15,-7 3 0 16,-3-4 0-16,-3 1 0 16,-4 1 0-1,-9 0 0-15,5-6 0 16,3-4 0-16,-6 9 0 16,-2 0 0-16,0-3 0 15,-4-4 0-15,-4 0 0 16,-11 2 0-16,1 0 0 15,-6-2 0-15,-9-4 0 16,-7 2 0 0,-5-4 0-16,-7-3 0 0,2 0 0 15,-2 1 0 1,0-4 0-16,3 7 0 16,-45-6 0-16,49-2 0 15,-3 8 0-15,-48-7 0 16,44 5 0-16,-38-5 0 15,35 8 0-15,-39-3 0 16,38 5 0-16,-40-7 0 16,26 5 0-16,-30-7 0 15,25 6 0-15,-30-4 0 16,13-3 0-16,-22-2 0 16,-15-3 0-1,-6 1 0-15,-2-2 0 16,35 5 0-16,-17-2 0 15,-11-1 0-15,-4-2 0 16,-3 0 0-16,-1 0 0 16,0 0 0-16,0 0 0 15,-22-5 0-15,12 3 0 16,-43-16 0-16,25 7 0 16,-6-38 0-16,34 49 0 15</inkml:trace>
  <inkml:trace contextRef="#ctx0" brushRef="#br0" timeOffset="-93156.47">9464 15197 2048 0,'0'0'0'0,"0"0"0"16,0 0 0-16,0 0 0 16,0 0 0-16,0 0 0 15,0 0 0-15,56 18 0 16,-23-7 0-16,27 22 0 15,-27-13 0-15,26 22 0 16,-27-20 0 0,23 14 0-16,-25-14 0 15,11 9 0-15,-19-14 0 16,-22-17 0-16,31 30 0 16,-14-11 0-16,-11-13 0 15,-4 17 0-15,-2-9 0 16,-26 5 0-16,11-10 0 15,-59-4 0-15,-23-2 0 16,-21-19 0 0,-5-15 0-16,1-17 0 15</inkml:trace>
  <inkml:trace contextRef="#ctx0" brushRef="#br0" timeOffset="-92424.27">3251 14353 2048 0,'0'0'0'0,"0"0"0"16,0 0 0-16,0 0 0 15,0 0 0-15,0 0 0 16,0 0 0-16,0 0 0 16,0 0 0-1,0 0 0-15,-10 54 0 16,2-22 0-16,5 12 0 16,1-23 0-16,-4 33 0 15,0-23 0-15,3 29 0 16,2-27 0-16,4 18 0 15,-3-51 0-15,6 25 0 16,-5-14 0-16</inkml:trace>
  <inkml:trace contextRef="#ctx0" brushRef="#br0" timeOffset="-92156.4">2993 14854 2048 0,'0'0'0'0,"0"0"0"16,0 0 0-16,0 0 0 15,0 0 0-15,0 0 0 16,0 0 0-16,0 0 0 16,-12 67 0-16,4-8 0 15,-4-10 0 1,5-3 0-16,-4 0 0 0,1-5 0 15,5-1 0 1,2-6 0-16,6-8 0 16,5-17 0-16,0-18 0 15,-2-15 0-15</inkml:trace>
  <inkml:trace contextRef="#ctx0" brushRef="#br0" timeOffset="-91806.5">3200 15018 2048 0,'0'0'0'0,"0"0"0"16,0 0 0-1,0 0 0-15,0 0 0 16,0 0 0-16,0 0 0 16,0 0 0-16,0 0 0 15,-59 18 0-15,5 0 0 16,13-8 0-16,7-3 0 15,6-1 0-15,10-3 0 16,9 0 0-16,4-2 0 16,3-1 0-16,1 3 0 15,4 1 0-15,2 7 0 16,7 3 0-16,6 2 0 16,1-1 0-1,3 9 0-15,5-4 0 16,1 2 0-16,6-3 0 15,1-8 0-15,-5-8 0 16,-8-13 0-16</inkml:trace>
  <inkml:trace contextRef="#ctx0" brushRef="#br0" timeOffset="-91622.55">3319 15238 2048 0,'0'0'0'0,"0"0"0"15,0 0 0-15,0 0 0 16,0 0 0-16,0 0 0 16,-6 51 0-16,0-6 0 15,4-8 0-15,10-10 0 16,5-19 0-16,5-18 0 16,2-15 0-16</inkml:trace>
  <inkml:trace contextRef="#ctx0" brushRef="#br0" timeOffset="-91137.68">4365 14428 2048 0,'0'0'0'0,"0"0"0"15,0 0 0-15,0 0 0 16,0 0 0-16,0 0 0 16,0 0 0-16,0 0 0 15,0 0 0-15,0 0 0 16,0 0 0 0,44 15 0-16,-14-3 0 0,-15 1 0 15,-7 0 0 1,-2 6 0-16,-5-1 0 15,1 1 0-15,-1 6 0 16,-2 2 0-16,-5 6 0 16,-2 4 0-16,-5 1 0 15,-1 2 0-15,-4-3 0 16,6-13 0-16</inkml:trace>
  <inkml:trace contextRef="#ctx0" brushRef="#br0" timeOffset="-90833.75">4287 14994 2048 0,'0'0'0'15,"0"0"0"-15,0 0 0 16,0 0 0-16,0 0 0 16,0 0 0-16,-14 55 0 15,2-3 0 1,6-10 0-16,0 1 0 16,0-5 0-16,-5 2 0 15,7 0 0-15,2-13 0 16,8-15 0-16,8-20 0 15</inkml:trace>
  <inkml:trace contextRef="#ctx0" brushRef="#br0" timeOffset="-90423.35">4516 15196 2048 0,'0'0'0'0,"0"0"0"15,0 0 0-15,0 0 0 16,0 0 0-16,0 0 0 16,0 0 0-16,-51 10 0 15,7-1 0-15,11 0 0 16,5-6 0-16,10-1 0 16,5-2 0-16,4 1 0 15,6-1 0-15,3 0 0 16,-2 0 0-1,2 0 0-15,0 0 0 16,0 0 0-16,0 5 0 16,5 1 0-16,-1 5 0 15,4 2 0-15,1 1 0 16,5 1 0-16,0 2 0 16,2-1 0-16,-1 0 0 15,0-1 0-15,3-2 0 16,-3 2 0-16,-1-3 0 15,-8 1 0-15,3-9 0 16,0-9 0-16</inkml:trace>
  <inkml:trace contextRef="#ctx0" brushRef="#br0" timeOffset="-90089.45">4498 15402 2048 0,'0'0'0'15,"0"0"0"-15,0 0 0 16,0 0 0-16,0 0 0 16,0 0 0-16,0 0 0 15,0 0 0 1,0 0 0-16,30 36 0 0,-12-11 0 16,-22-2 0-1,-8-7 0-15,-2-5 0 16,2 0 0-16,3-4 0 15,0-1 0-15,5-2 0 16,2-2 0-16,2-2 0 16,9 5 0-16,0 5 0 15,2 0 0-15,11-1 0 16,2-3 0-16,11-2 0 16,8-12 0-16,0-8 0 15,-1-8 0-15,2-11 0 16</inkml:trace>
  <inkml:trace contextRef="#ctx0" brushRef="#br0" timeOffset="-89788.62">5634 14616 2048 0,'0'0'0'0,"0"0"0"16,0 0 0-16,0 0 0 15,0 0 0-15,0 0 0 16,0 0 0-16,2 50 0 15,-3 2 0-15,-9-5 0 16,-6 2 0-16,-2 3 0 16,4-10 0-16</inkml:trace>
  <inkml:trace contextRef="#ctx0" brushRef="#br0" timeOffset="-89505.23">5498 15143 2048 0,'0'0'0'0,"0"0"0"15,0 0 0-15,0 0 0 16,0 0 0-16,0 0 0 16,0 0 0-16,-11 55 0 15,-2 5 0 1,-1-6 0-16,3 2 0 15,-7 2 0-15,3 0 0 16,-6-3 0-16,4-7 0 16,-1-8 0-16,5-9 0 15,5-12 0-15,13-15 0 16,8-9 0-16,11-15 0 16</inkml:trace>
  <inkml:trace contextRef="#ctx0" brushRef="#br0" timeOffset="-89138.31">5730 15402 2048 0,'0'0'0'0,"0"0"0"16,0 0 0-16,0 0 0 15,0 0 0-15,0 0 0 16,-47 10 0-16,-9 1 0 15,5-1 0-15,0-7 0 16,8-2 0-16,7 0 0 16,4 6 0-1,10-4 0-15,9 0 0 16,2-3 0-16,7-2 0 16,3 2 0-16,2 5 0 15,3 7 0-15,3 5 0 16,8-1 0-16,1 3 0 15,-2 2 0-15,12-1 0 16,-6-2 0-16,4 3 0 16,-3-1 0-16,-2 2 0 15,-3-11 0-15,-2-14 0 16</inkml:trace>
  <inkml:trace contextRef="#ctx0" brushRef="#br0" timeOffset="-88652.91">5709 15609 2048 0,'0'0'0'16,"0"0"0"-16,0 0 0 16,0 0 0-16,0 0 0 15,0 0 0 1,27 42 0-16,-2-12 0 0,-8-6 0 15,-10-5 0 1,-11 0 0-16,-6-3 0 16,-9 2 0-16,0-5 0 15,-2-5 0-15,1-2 0 16,4 1 0-16,0-3 0 16,6-1 0-16,5-3 0 15,4 0 0-15,1 5 0 16,13 1 0-16,-5 4 0 15,6 3 0-15,3 6 0 16,3-3 0-16,3 3 0 16,-2-1 0-1,-6-2 0-15,-5 0 0 16,-3-2 0-16,-4 0 0 16,-11-1 0-16,-3-4 0 15,-4-3 0-15,-12 0 0 16,5-1 0-16,-3-10 0 15,0-1 0 1,2-4 0-16,8-17 0 0,15-5 0 16,9-7 0-16,13-9 0 15</inkml:trace>
  <inkml:trace contextRef="#ctx0" brushRef="#br0" timeOffset="-88353.5">7082 14833 2048 0,'0'0'0'16,"0"0"0"-16,0 0 0 16,0 0 0-16,0 0 0 15,0 0 0-15,-1 51 0 16,-4-1 0-16,-2-4 0 16,-5-3 0-16,-9 5 0 15,-2-8 0-15</inkml:trace>
  <inkml:trace contextRef="#ctx0" brushRef="#br0" timeOffset="-88049.16">6706 15539 2048 0,'0'0'0'16,"0"0"0"-16,0 0 0 15,0 0 0 1,0 0 0-16,-6 60 0 16,-6 0 0-16,-1-7 0 15,-1-3 0-15,-4 3 0 16,-8-4 0-16,2-4 0 15,0-8 0-15,7-8 0 16,13-17 0-16,13-16 0 16</inkml:trace>
  <inkml:trace contextRef="#ctx0" brushRef="#br0" timeOffset="-87670.32">6917 15773 2048 0,'0'0'0'0,"0"0"0"15,0 0 0-15,0 0 0 16,0 0 0 0,0 0 0-16,-72-11 0 0,-3 1 0 15,6 9 0 1,9-2 0-16,2-4 0 15,11 0 0-15,7 6 0 16,19 1 0-16,12 0 0 16,2-2 0-16,3 0 0 15,3 0 0-15,6 4 0 16,-2 0 0-16,5 4 0 16,4 8 0-16,12 3 0 15,4 3 0-15,6 5 0 16,0 5 0-16,0 0 0 15,-7 1 0-15,-9-6 0 16,4-11 0-16</inkml:trace>
  <inkml:trace contextRef="#ctx0" brushRef="#br0" timeOffset="-87336.45">6880 15992 2048 0,'0'0'0'0,"0"0"0"16,0 0 0-16,0 0 0 15,0 0 0 1,0 0 0-16,0 0 0 16,0 0 0-16,0 0 0 15,0 0 0-15,-47 10 0 16,9 0 0-16,13-4 0 15,13-1 0-15,6-1 0 16,-1 6 0-16,1 4 0 16,6 2 0-16,7 0 0 15,9 5 0-15,3 5 0 16,8-5 0-16,9 0 0 16,-6-1 0-1,2-1 0-15,-5-7 0 16,-9-8 0-16,-3-8 0 15</inkml:trace>
  <inkml:trace contextRef="#ctx0" brushRef="#br0" timeOffset="-87103.02">6871 16034 2048 0,'0'0'0'0,"0"0"0"15,0 0 0 1,0 0 0-16,0 0 0 16,0 0 0-16,0 0 0 15,0 0 0-15,-16 47 0 16,2-3 0-16,-2-5 0 16,5-8 0-16,4-10 0 15,11-13 0-15</inkml:trace>
  <inkml:trace contextRef="#ctx0" brushRef="#br0" timeOffset="-86718.2">8232 15055 2048 0,'0'0'0'16,"0"0"0"-16,0 0 0 15,0 0 0-15,0 0 0 16,0 0 0-16,0 0 0 16,22 49 0-16,-22 4 0 15,-13 1 0 1,-15 0 0-16</inkml:trace>
  <inkml:trace contextRef="#ctx0" brushRef="#br0" timeOffset="-86218.9">8152 15662 2048 0,'0'0'0'16,"0"0"0"-16,0 0 0 15,0 0 0-15,0 0 0 16,1 67 0-16,-3-5 0 16,-9-5 0-16,-4-3 0 15,-7-2 0-15,-2-4 0 16,-3-3 0-16,-3-12 0 16,3-5 0-16,9-6 0 15,12-12 0 1,13-13 0-16</inkml:trace>
  <inkml:trace contextRef="#ctx0" brushRef="#br0" timeOffset="-85816.47">8335 15819 2048 0,'0'0'0'0,"0"0"0"16,0 0 0-16,0 0 0 15,0 0 0-15,0 0 0 16,0 0 0-16,-67-4 0 16,8 0 0-16,5 2 0 15,5 5 0-15,5-1 0 16,8 2 0-16,13 1 0 15,4-2 0-15,5-2 0 16,7 1 0 0,3-1 0-16,4 0 0 0,-1 5 0 15,5 0 0 1,2 5 0-16,-1-4 0 16,9 6 0-16,2 5 0 15,5 5 0-15,6-3 0 16,4 10 0-16,-4-4 0 15,0 4 0-15,0-13 0 16</inkml:trace>
  <inkml:trace contextRef="#ctx0" brushRef="#br0" timeOffset="-85435.04">8316 16051 2048 0,'0'0'0'15,"0"0"0"-15,0 0 0 16,0 0 0-16,0 0 0 16,0 0 0-16,0 0 0 15,0 0 0-15,0 0 0 16,0 0 0-16,0 0 0 16,-35 53 0-16,35-53 0 15,-26 68 0 1,15-16 0-16,13-7 0 15,2-8 0-15,1-5 0 16,5-2 0-16,-1-11 0 16,-4-2 0-16,0-6 0 15,-1 1 0-15,-2-8 0 16,-1-2 0-16,-1-1 0 16,-9 0 0-16,-6-2 0 15,-3-2 0-15,-9-4 0 16,-7-9 0-16,-6-3 0 15,-1-8 0 1,16-6 0-16</inkml:trace>
  <inkml:trace contextRef="#ctx0" brushRef="#br0" timeOffset="-85268.11">8323 16075 2048 0,'0'0'0'16,"53"2"0"-16,9 16 0 16,0 27 0-1,-7 13 0-15,-10 4 0 16</inkml:trace>
  <inkml:trace contextRef="#ctx0" brushRef="#br0" timeOffset="-76353.11">3168 14510 2048 0,'0'0'0'0,"0"0"0"16,0 0 0-16,0 0 0 16,0 0 0-1,0 0 0-15,0 0 0 0,0 0 0 16,0 0 0-1,0 0 0-15,0 0 0 16,-27 4 0-16,13-2 0 16,7 0 0-16,4-2 0 15,3 0 0-15,0 0 0 16,0 0 0-16,0 0 0 16,0 0 0-16,0 0 0 15,0 0 0-15</inkml:trace>
  <inkml:trace contextRef="#ctx0" brushRef="#br0" timeOffset="-71160.68">2889 14478 2048 0,'0'0'0'0,"0"0"0"15</inkml:trace>
  <inkml:trace contextRef="#ctx0" brushRef="#br0" timeOffset="-70235.37">3039 14516 2048 0,'0'0'0'16,"0"0"0"-16,0 0 0 0,0 0 0 16,0 0 0-1,0 0 0-15,0 0 0 16,0 0 0-16,0 0 0 16,0 0 0-16,0 0 0 15,-31-10 0-15,11 3 0 16,13 5 0-16,4 1 0 15,3 1 0-15,0-3 0 16,0 3 0-16,1-2 0 16,-1 1 0-16,0-3 0 15,0 1 0-15,0 3 0 16,0 0 0 0,0 0 0-16,-1 0 0 15,1 0 0-15,-3-4 0 16,-3-2 0-16,-9 4 0 15,5 0 0-15,5-2 0 16,-1-3 0-16,-5 1 0 16,3-7 0-16,-7 1 0 15,-2 1 0-15,0-2 0 16,3-3 0-16,-9 1 0 16,-2-6 0-16,-4 1 0 15,-3 0 0 1,-2-7 0-16,-4 1 0 15,-6-3 0-15,2-3 0 16,-5-3 0-16,0 1 0 16,1 2 0-16,-8-3 0 15,-1 0 0-15,-4 5 0 16,-3-2 0 0,0 4 0-16,-3 1 0 0,-7-2 0 15,-2 7 0-15,1-1 0 16,-2 3 0-16,4 2 0 15,3 4 0 1,3 1 0-16,1 3 0 16,7 3 0-16,1 0 0 15,2 4 0-15,10 6 0 16,4-3 0-16,-1-2 0 16,4 1 0-16,3 4 0 15,5-3 0-15,2 3 0 16,3 0 0-16,0-1 0 15,8 2 0-15,2-2 0 16,4 3 0-16,4-4 0 16,5 4 0-16,1 3 0 15,11 2 0 1,9-2 0-16,8-8 0 16,5-4 0-16,11-11 0 15</inkml:trace>
  <inkml:trace contextRef="#ctx0" brushRef="#br0" timeOffset="-68984.83">3144 14312 2048 0,'0'0'0'16,"0"0"0"-16,0 0 0 15,0 0 0-15,0 0 0 16,1-53 0-16,1 23 0 16,10-3 0-1,-8 15 0-15,-2 12 0 16,9-25 0-16,-5 14 0 16,12-6 0-16,-9 11 0 15,10-6 0-15,-8 8 0 16,21-4 0-16,-14 7 0 15,13-11 0-15,-14 10 0 16,13-3 0-16,-13 5 0 16,-11 5 0-16,-5-1 0 15,-1 2 0 1,2 0 0-16,27 0 0 16,-13 0 0-16,2 17 0 15,-7-6 0-15,4 8 0 16,-7-8 0-16,10 13 0 15,-6-11 0-15,-12-13 0 16,22 23 0-16,19 4 0 16,-18-14 0-16,9 1 0 15,-15-7 0-15,17 0 0 16,-17-4 0-16,13-2 0 16,-15-1 0-16,-9 0 0 15,-5 0 0 1,36-13 0-16,-17 4 0 15,-12 6 0-15,-5 2 0 16,11-17 0-16,-5 6 0 16,-6 7 0-16,-3 4 0 15,3 1 0-15,-3 0 0 16,0 0 0-16,-33-6 0 16,13 2 0-16,13 3 0 15,5 0 0-15,0 1 0 16,2 0 0-1,-16 17 0-15,7-7 0 16,6-6 0-16,25 13 0 16,-8-6 0-16,22 4 0 15,-16-6 0-15,12 2 0 16,-15-4 0-16,14 3 0 16,-17-4 0-16,-8-4 0 15,24 2 0-15,-12-3 0 16,-11 0 0-16,-5-1 0 15,-2 1 0-15,1-1 0 16,-1 0 0 0,0 0 0-16,23 23 0 15,-11-10 0-15,-6-7 0 16,-3-4 0-16,8 26 0 16,-5-14 0-16,-3-5 0 15,6 16 0-15,-3-9 0 16,-5-11 0-16,-1-4 0 15,0 1 0-15,2-2 0 16,6 34 0-16,-2-15 0 16,-2-11 0-16,-4-5 0 15,1-3 0-15,-1 2 0 16,0-2 0 0,-1-19 0-16,1 7 0 15</inkml:trace>
  <inkml:trace contextRef="#ctx0" brushRef="#br0" timeOffset="-68075.59">4249 14341 2048 0,'0'0'0'15,"0"0"0"-15,0 0 0 16,0 0 0-16,0 0 0 16,44-25 0-16,-17 11 0 15,-17 7 0-15,15-13 0 16,-9 7 0-16,4-9 0 16,-10 11 0-16,16-15 0 15,-12 12 0-15,5-11 0 16,-8 10 0-1,17-8 0-15,-11 12 0 16,13-3 0-16,-12 6 0 16,-11 6 0-16,24 5 0 15,-11 0 0-15,-13-2 0 16,19 16 0-16,-11-9 0 16,3 15 0-16,-8-11 0 15,3 13 0-15,-6-9 0 16,8 11 0-16,-7-12 0 15,13 10 0-15,-12-11 0 16,18 5 0-16,-12-7 0 16,13 2 0-1,-15-7 0-15,19 2 0 16,-15-3 0-16,13-7 0 16,-14 0 0-16,-11-1 0 15,26-10 0-15,-12 3 0 16,-12 7 0-16,-5 0 0 15,-1 2 0-15,7-34 0 16,-4 14 0-16,-2 12 0 16,-1 5 0-16,-1 2 0 15,0 1 0 1,0 0 0-16,-13-19 0 16,5 7 0-16,4 7 0 15,4 5 0-15,0-1 0 16,0 1 0-16,0 0 0 15,21 24 0-15,-8-11 0 16,12 7 0-16,-12-10 0 16,17 5 0-16,-14-4 0 15,17 11 0-15,-17-11 0 16,16 7 0-16,-17-9 0 16,11 6 0-16,-11-7 0 15,-9-5 0-15,22 18 0 16,-12-9 0-1,-8-7 0-15,6 13 0 16,-6-9 0-16,-6-4 0 16,-1-4 0-16,1 0 0 15,-2-1 0-15,0 0 0 16,16 15 0-16,-9-5 0 16,-3-7 0-16,-3 0 0 15,-1-3 0-15,0 0 0 16,3 0 0-16,3-8 0 15,-2 4 0-15</inkml:trace>
  <inkml:trace contextRef="#ctx0" brushRef="#br0" timeOffset="-67163.4">5641 14546 2048 0,'0'0'0'16,"0"0"0"-16,0 0 0 15,0 0 0-15,0 0 0 16,0 0 0-16,37-30 0 15,-14 14 0-15,9 1 0 16,-14 9 0-16,6-14 0 16,-13 8 0-16,17-8 0 15,-11 9 0-15,15-2 0 16,-15 6 0 0,18-3 0-16,-15 4 0 15,14 0 0-15,-16 3 0 16,15 0 0-16,-15 3 0 15,10 10 0-15,-11-2 0 16,3 13 0-16,-9-10 0 16,11 18 0-16,-7-14 0 15,6 22 0-15,-8-15 0 16,3 9 0-16,-7-15 0 16,12 13 0-16,-9-12 0 15,-6-11 0-15,17 15 0 16,-11-7 0-16,10-3 0 15,-10-4 0 1,-8-4 0-16,-1-2 0 16,38 1 0-16,-16-1 0 15,-13-1 0-15,12-19 0 16,-10 7 0-16,-8 8 0 16,16-25 0-16,-9 12 0 15,-1-9 0-15,-5 13 0 16,-5 7 0-16,5-24 0 15,-2 12 0-15,-4 11 0 16,0 4 0-16,-1 3 0 16,0 0 0-1,0-2 0-15,0 2 0 16,19-11 0-16,-7 2 0 16,-8 7 0-16,16 27 0 15,-7-8 0-15,-9-9 0 16,24 23 0-16,-12-12 0 15,9 11 0-15,-11-16 0 16,4 13 0-16,-7-11 0 16,9 9 0-16,-8-10 0 15,-8-9 0-15,11 18 0 16,-8-10 0-16,-2-8 0 16,-4-3 0-1,16 22 0-15,-5-9 0 16,-9-10 0-16,-2-3 0 15,-1-3 0-15,0 0 0 16,0 0 0-16,0 0 0 16,4-22 0-16,-4 22 0 15</inkml:trace>
  <inkml:trace contextRef="#ctx0" brushRef="#br0" timeOffset="-66225.17">7016 14672 2048 0,'0'0'0'0,"0"0"0"16,0 0 0-16,0 0 0 15,0 0 0-15,0 0 0 16,32-33 0-16,-13 12 0 16,-11 12 0-16,22-10 0 15,-15 8 0-15,11 2 0 16,-10 5 0-16,12-10 0 15,-12 5 0-15,22 1 0 16,-19 6 0-16,-12 0 0 16,32 0 0-16,-18 2 0 15,-12-1 0 1,20 7 0-16,-13-3 0 16,1 18 0-16,-5-11 0 15,6 15 0-15,-6-10 0 16,-4 17 0-16,-4-14 0 15,2 17 0-15,-2-16 0 16,9 12 0-16,-6-13 0 16,-5-13 0-16,-1-2 0 15,-1-2 0-15,24 15 0 16,-10-8 0-16,-8-4 0 16,-4-3 0-1,27-6 0-15,-14 2 0 16,-8 2 0-16,-5 1 0 15,32-13 0-15,-13 7 0 16,2-10 0-16,-12 8 0 16,-7 4 0-16,-2 2 0 15,-2 2 0-15,0 0 0 16,24-17 0-16,-9 9 0 16,-8 3 0-16,-5 4 0 15,-2 1 0 1,0-1 0-16,0 1 0 15,21-2 0-15,-11 0 0 16,-5 2 0-16,18 14 0 16,-9-4 0-16,-8-6 0 15,12 18 0-15,-5-9 0 16,7 8 0-16,-10-11 0 16,-7-5 0-16,16 17 0 15,-6-10 0-15,-9-6 0 16,21 9 0-16,-12-6 0 15,-8-6 0-15,-3-2 0 16,-1-1 0 0,-1 0 0-16,0 0 0 0,0 0 0 15,0 0 0 1,0 0 0-16,-3 4 0 16,1-3 0-16,4-19 0 15,0 8 0-15,17-24 0 16</inkml:trace>
  <inkml:trace contextRef="#ctx0" brushRef="#br0" timeOffset="-65425.84">8130 14829 2048 0,'0'0'0'16,"0"0"0"-16,0 0 0 16,0 0 0-1,0 0 0-15,51-11 0 16,-21 5 0-16,-19 3 0 15,16-12 0-15,-13 5 0 16,-7 8 0-16,15-21 0 16,-7 11 0-16,13-6 0 15,-14 7 0-15,16 1 0 16,-13 4 0-16,11-10 0 16,-12 7 0-16,15-4 0 15,-12 6 0-15,15-3 0 16,-17 4 0-16,-9 5 0 15,36 2 0 1,-17 1 0-16,11-2 0 16,-18-2 0-16,20 2 0 15,-19 0 0-15,15-5 0 16,-17 2 0-16,19-1 0 16,-18-1 0-16,26 8 0 15,-20-1 0-15,18-2 0 16,-19-2 0-16,24 2 0 15,-22 0 0 1,19 0 0-16,-19 0 0 16,19 9 0-16,-21-5 0 15,27-1 0-15,-25-3 0 16,15 2 0-16,-20-2 0 16,25-5 0-16,-21 1 0 15,21-1 0-15,-23 3 0 16,19 2 0-16,-21 1 0 15,26-1 0-15,-20-1 0 16,11 3 0-16,-16 0 0 16,13-2 0-1,-14 0 0-15,11 0 0 16,-15 0 0-16,12-3 0 16,-15 2 0-16,13 1 0 15,-11 0 0-15,-11 0 0 16,-4 0 0-16,-2 0 0 15,0 0 0-15,-1-2 0 16,0 1 0 0,-34-13 0-16</inkml:trace>
  <inkml:trace contextRef="#ctx0" brushRef="#br0" timeOffset="-61493.1">1595 13325 2048 0,'0'0'0'0,"27"-60"0"16,-12 23 0-16,-1-8 0 16,-8 21 0-16,3-17 0 15,-6 19 0-15,-1 13 0 16,-15-16 0-16,4 10 0 15,-27 5 0-15,18 6 0 16,-27 12 0-16,22-4 0 16,-22 15 0-16,21-8 0 15,-11 16 0-15,18-13 0 16,-2 16 0 0,8-14 0-16,8-10 0 0,6 16 0 15,3-9 0 1,-6-8 0-16,32-1 0 15,-13-2 0-15,13-19 0 16,-15 7 0-16,16-6 0 16,-15 6 0-16,-12 7 0 15,-3 1 0-15,17-19 0 16,-6 9 0-16,-10 7 0 16,-2 3 0-16,-2 2 0 15,0 0 0-15,-22 34 0 16,9-13 0-1,-19 22 0-15,14-22 0 16,-18 35 0-16,16-25 0 16,-22 36 0-16,19-29 0 15,-9 25 0-15,14-27 0 16,-1 21 0-16,8-26 0 16,14 8 0-16,0-21 0 15,17 2 0-15,-8-9 0 16,14-18 0-16,-10 2 0 15,22-20 0 1,-17 10 0-16,11-17 0 0,-17 16 0 16,3-31 0-1,-9 22 0-15,-15-21 0 16,0 21 0-16,-15-16 0 16,7 20 0-16,-28-8 0 15,20 13 0-15,-21 1 0 16,19 7 0-16,-17 8 0 15,19 0 0-15,14 0 0 16,5 1 0-16,-21 20 0 16,13-8 0-1,11 14 0-15,0-10 0 16,32 23 0-16,-15-18 0 16,29-9 0-16</inkml:trace>
  <inkml:trace contextRef="#ctx0" brushRef="#br0" timeOffset="-61123.64">1818 13587 2048 0,'0'0'0'0,"0"0"0"15,0 0 0-15,0 0 0 16,0 0 0-16,0 0 0 15,17 52 0-15,-9-22 0 16,-5-17 0-16,-2-9 0 16,-1-4 0-16,15 10 0 15,-4-4 0-15,-7-5 0 16,-2-1 0-16,25-22 0 16,-12 7 0-16,-3-10 0 15,-7 11 0 1,7-11 0-16,-5 12 0 15,-5 8 0-15,-1 3 0 16,1 2 0-16,-2-2 0 16,0 2 0-16,0 0 0 15,-5-14 0-15,1 7 0 16,2 3 0-16,2 4 0 16</inkml:trace>
  <inkml:trace contextRef="#ctx0" brushRef="#br0" timeOffset="-60324.78">3527 13665 2048 0,'52'-24'0'0,"-19"10"0"15,20-15 0 1,-26 13 0-16,17-8 0 16,-22 10 0-16,7-10 0 15,-11 12 0-15,-14 6 0 16,-15-19 0-16,3 10 0 16,-33-1 0-16,17 9 0 15,-24 9 0-15,19 1 0 16,-15 11 0-16,19-4 0 15,-12 7 0-15,37-17 0 16,-21 9 0-16,-3 18 0 16,11-13 0-16,8-8 0 15,27 5 0 1,-9-4 0-16,21-5 0 16,-14-2 0-16,12-8 0 15,-16 2 0-15,-8 5 0 16,-7 1 0-16,1 0 0 15,-2 0 0-15,0 0 0 16,9 12 0-16,-3-5 0 16,-18 18 0-16,3-12 0 15,-19 23 0 1,11-17 0-16,-12 21 0 16,29-40 0-16,-44 60 0 15,21-28 0-15,-2 10 0 16,13-21 0-16,10 13 0 15,2-17 0-15,0-10 0 16,15 16 0-16,-4-9 0 16,22-13 0-16,-16-1 0 15,-17 0 0-15,39-15 0 16,9-20 0-16,-25 17 0 16,4-15 0-1,-13 15 0-15,-7-11 0 16,-4 13 0-16,-7-10 0 15,1 13 0-15,-23-5 0 16,12 10 0-16,-11 2 0 16,9 4 0-16,11 1 0 15,-24 5 0-15,14-1 0 16,15-3 0-16,-24 15 0 16,13-8 0-16,17 7 0 15,-6-14 0-15,36 1 0 16,-16-1 0-1,-12 0 0-15</inkml:trace>
  <inkml:trace contextRef="#ctx0" brushRef="#br0" timeOffset="-60125.34">3841 13865 2048 0,'0'0'0'0,"0"0"0"0,0 0 0 15,0 0 0-15,0 0 0 16,3 58 0-1,-1-22 0-15,-4 7 0 16,1-23 0-16,1-10 0 16,7 8 0-16,-1-6 0 15,28-16 0-15,-15-2 0 16,31-2 0-16,-24 3 0 16</inkml:trace>
  <inkml:trace contextRef="#ctx0" brushRef="#br0" timeOffset="-59384.67">4877 13852 2048 0,'42'-31'0'0,"-3"-6"0"0,-6 7 0 16,-11 4 0-16,-7 9 0 16,-3-3 0-16,-9-2 0 15,-9 0 0 1,-12 1 0-16,-9 2 0 16,-5 6 0-16,-8 6 0 15,-3 7 0-15,-1 3 0 16,6 5 0-16,8-1 0 15,4 3 0-15,7 5 0 16,10-4 0-16,6 2 0 16,9-3 0-16,9-3 0 15,5-1 0-15,10-1 0 16,-6-5 0 0,6-2 0-16,-3-1 0 15,-8 3 0-15,-3 0 0 16,-10 0 0-16,-3 0 0 15,-4 6 0-15,-1 9 0 16,-6 7 0-16,-6 4 0 16,-3 2 0-16,-7 1 0 15,3 4 0-15,-5 0 0 16,1 1 0-16,3 4 0 16,-2-4 0-16,2-4 0 15,5-2 0 1,9-8 0-16,5-4 0 0,6-4 0 15,0-4 0 1,12-8 0-16,5-2 0 16,5-5 0-16,4-7 0 15,0-3 0-15,-1-3 0 16,-5-5 0-16,-3 8 0 16,-5-2 0-16,-6 3 0 15,-2 4 0-15,-7-1 0 16,-7-3 0-16,-2 9 0 15,-6-6 0-15,-2 6 0 16,-1 5 0 0,-2 3 0-16,-2 2 0 15,13-9 0-15,9 6 0 16,3-11 0-16</inkml:trace>
  <inkml:trace contextRef="#ctx0" brushRef="#br0" timeOffset="-59057.28">5004 14018 2048 0,'0'0'0'0,"0"0"0"16,0 0 0-16,46 17 0 16,-18-6 0-16,-28-11 0 15,16 37 0-15,-8-18 0 16,-8-19 0-16,-15 24 0 15,5-13 0-15,7-7 0 16,2-1 0 0,1-3 0-16,0 0 0 15,0 0 0-15,0 0 0 16,0 0 0-16,3 9 0 16,-1-3 0-16,-2-6 0 15,36 7 0-15,32-1 0 16,-29-3 0-16,26-16 0 15,-29 6 0-15,37-17 0 16</inkml:trace>
  <inkml:trace contextRef="#ctx0" brushRef="#br0" timeOffset="-58223.04">6136 14052 2048 0,'0'0'0'15,"0"0"0"-15,56-26 0 16,-7 2 0-16,-17 6 0 15,-8-1 0-15,-3-2 0 16,-1 2 0-16,-9 1 0 16,-13-7 0-16,-3 2 0 15,-9-2 0-15,-6 7 0 16,-6 4 0-16,-3 9 0 16,2 2 0-1,-1 11 0-15,-4 2 0 16,2 2 0-16,6 1 0 15,4 2 0-15,0 2 0 16,10 0 0-16,7 0 0 16,7-4 0-16,6-5 0 15,10 1 0-15,3-5 0 16,6-4 0-16,-2-3 0 16,-1 2 0-16,2-5 0 15,-7 1 0-15,-4-1 0 16,-6 4 0-1,-7 0 0-15,-2 2 0 0,-2 3 0 16,-7 1 0-16,-7 6 0 16,-3 8 0-1,-4 0 0-15,-9 6 0 16,0 3 0-16,1 3 0 16,-3 2 0-16,-1 4 0 15,-2 2 0-15,5-3 0 16,10-3 0-16,8-4 0 15,6-7 0-15,5-4 0 16,7 0 0-16,3-3 0 16,12-3 0-16,3-4 0 15,2-6 0-15,1-1 0 16,-1-2 0 0,-1-9 0-16,-2 4 0 15,-5-2 0-15,-6-1 0 16,-7-3 0-16,-3-2 0 15,-9 3 0-15,7 12 0 16,-23-25 0-16,-1 5 0 16,6 5 0-16,-5 3 0 15,5 7 0-15,0 3 0 16,2 2 0-16,2-3 0 16,14 3 0-1,7-15 0-15,12 3 0 16</inkml:trace>
  <inkml:trace contextRef="#ctx0" brushRef="#br0" timeOffset="-57786.18">6333 14189 2048 0,'0'0'0'0,"0"0"0"0,0 0 0 16,49 11 0-1,-17-4 0-15,-10 13 0 16,-13-8 0-16,-5-8 0 16,-6 23 0-16,0-13 0 15,2-7 0-15,-1-7 0 16,1 2 0-16,-24 23 0 16,9-9 0-16,10-10 0 15,2-5 0-15,3 1 0 16,0-2 0-16,-8 19 0 15,4-7 0 1,3-8 0-16,0-2 0 16,28 22 0-16,-11-10 0 15,-10-8 0-15,-4-5 0 16,14 18 0-16,-4-8 0 16,-9-6 0-16,-3-3 0 15,-20 17 0-15,9-7 0 16,-25-3 0-16,15-5 0 15,-28-2 0-15,24-2 0 16,15 1 0-16,-6-10 0 16,9 3 0-1</inkml:trace>
  <inkml:trace contextRef="#ctx0" brushRef="#br0" timeOffset="-56387.64">7341 14258 2048 0,'0'0'0'16,"58"-37"0"0,-5 3 0-16,-10 8 0 0,-9 1 0 15,-8-2 0-15,-5 3 0 16,-7-3 0 0,0 3 0-16,-7 5 0 15,-11-5 0-15,-4 5 0 16,-11-1 0-16,-6 8 0 15,-8 5 0-15,0 8 0 16,-5 6 0-16,-2 6 0 16,1 2 0-16,3 3 0 15,6-1 0-15,7-1 0 16,7-3 0-16,11-2 0 16,5-1 0-16,11 0 0 15,10-6 0 1,4 0 0-16,7-4 0 15,-9-7 0-15,6 0 0 16,-2-4 0-16,-9 7 0 16,-3-4 0-16,-8 6 0 15,-5 2 0-15,0 0 0 16,-2 0 0-16,-9 6 0 16,-1 2 0-16,-5 4 0 15,-6 3 0-15,-5 4 0 16,-1 7 0-16,-5 4 0 15,-4 5 0 1,-5 0 0-16,9 2 0 16,5-6 0-16,7-7 0 15,10-5 0-15,3-4 0 16,1-4 0-16,4-3 0 16,8-6 0-16,2 0 0 15,4 2 0-15,6-2 0 16,2-5 0-16,4-4 0 15,2-2 0-15,-1 1 0 16,-7-6 0-16,2-1 0 16,-10 5 0-16,-1-3 0 15,-4 5 0 1,-2-2 0-16,-3-1 0 16,-6 5 0-16,-2-1 0 15,1 3 0-15,-2 2 0 16,-2-1 0-16,1 9 0 15,3 2 0-15,2 6 0 16,4 3 0-16,11-3 0 16,8-5 0-16,9-7 0 15,-1 0 0-15,5-2 0 16,7 2 0-16,-5 0 0 16,2-2 0-1,0-2 0-15,-8 5 0 0,-6 3 0 16,-5 2 0-1,-2-4 0-15,-3-10 0 16,-2 0 0-16,2 1 0 16,-6 3 0-16,-3 0 0 15,-1 2 0-15,-5 2 0 16,-11 5 0-16,-8-6 0 16,-7 2 0-16,2 1 0 15,-2 0 0-15,7 4 0 16,7-4 0-16,6 3 0 15,7 1 0 1,6 3 0-16,6 3 0 16,9 4 0-16,11-2 0 15,-1 0 0-15,1-2 0 16,-3-1 0-16,-3-3 0 16,-1-1 0-16,-7-7 0 15,-1-8 0-15,0 0 0 16,0-5 0-16,-3-3 0 15,-5-2 0-15,-6 0 0 16,-1 1 0 0,1 15 0-16,-28-9 0 15,2 15 0-15,2 4 0 16,12-2 0-16,8-5 0 16,3-2 0-16,-3-1 0 15,5 4 0-15,-5 9 0 16,0 1 0-16,-2 4 0 15,4 0 0-15,-2 0 0 16,-1 0 0 0,2 1 0-16,9-13 0 15,16-8 0-15,11-13 0 16,4-2 0-16</inkml:trace>
  <inkml:trace contextRef="#ctx0" brushRef="#br0" timeOffset="-55535.89">8965 14109 2048 0,'39'-32'0'0,"-16"13"0"0,14-14 0 15,-18 16 0 1,-12 11 0-16,11-25 0 16,-8 13 0-16,-19-13 0 15,3 13 0-15,-35-4 0 16,17 11 0-16,-20 8 0 15,21 1 0-15,-18 11 0 16,19-6 0-16,14 0 0 16,-23 19 0-16,13-11 0 15,11-7 0 1,5-3 0-16,16 26 0 16,-7-13 0-16,24-1 0 15,-15-5 0-15,22-5 0 16,-20-2 0-16,15-3 0 15,-15 0 0-15,-11 1 0 16,-5 1 0-16,-1 0 0 16,-1 0 0-16,0 0 0 15,0 14 0 1,0-5 0-16,-22 14 0 16,9-10 0-16,-25 19 0 15,15-14 0-15,-29 33 0 16,52-51 0-16,-74 74 0 15,37-36 0-15,-9 21 0 16,21-29 0-16,7 13 0 16,11-20 0-16,7 3 0 15,1-12 0-15,17 3 0 16,-7-9 0-16,24-2 0 16,-14-4 0-1,25-5 0-15,-20 0 0 16,13-14 0-16,-17 7 0 15,7-19 0-15,-14 12 0 16,1-10 0-16,-9 11 0 16,-4 11 0-16,-6-28 0 15,1 15 0-15,1 10 0 16,-23-11 0-16,12 8 0 16,6 7 0-16,-28 3 0 15,14 0 0 1,-6 13 0-16,26-12 0 0,-13 7 0 15,21-2 0 1,-8-5 0-16,46-10 0 16,-20 4 0-16</inkml:trace>
  <inkml:trace contextRef="#ctx0" brushRef="#br0" timeOffset="-55202.91">9209 14285 2048 0,'0'0'0'0,"0"0"0"16,0 0 0-16,0 0 0 16,0 0 0-16,0 0 0 15,0 0 0-15,-9 56 0 16,3-20 0-16,-3 7 0 16,6-20 0-16,9 15 0 15,-2-17 0-15,-2-13 0 16,16 23 0-1,-8-10 0-15,6 8 0 16,-9-14 0-16,-4-9 0 16,-2-3 0-16,-1-3 0 15,-1 14 0-15,0-6 0 16,-23-8 0-16,10-1 0 16,-31-19 0-16,19 9 0 15,-19-30 0-15,21 16 0 16,5-21 0-16,11 19 0 15</inkml:trace>
  <inkml:trace contextRef="#ctx0" brushRef="#br0" timeOffset="-55067.95">9199 14356 2048 0,'0'0'0'16,"60"-1"0"-16,0 8 0 15,-6 9 0-15,-5 10 0 16,-13-5 0-16,-14-10 0 15</inkml:trace>
  <inkml:trace contextRef="#ctx0" brushRef="#br0" timeOffset="-52722.44">5198 11494 2048 0,'0'0'0'16,"0"0"0"-16,0 0 0 16,0 0 0-16,0 0 0 15,0 0 0-15</inkml:trace>
  <inkml:trace contextRef="#ctx0" brushRef="#br0" timeOffset="-51565.29">1671 10396 2048 0,'0'0'0'0,"0"0"0"15,0 0 0-15,0 0 0 16,-41-41 0-16,17 17 0 15,13-12 0-15,8 17 0 16,0 13 0 0,-6-27 0-16,5 15 0 15,-10-11 0-15,9 13 0 16,-17-12 0-16,8 13 0 16,-24-3 0-16,17 10 0 15,-30 2 0-15,24 3 0 16,-29 11 0-16,24-5 0 15,-30 21 0-15,29-12 0 16,-24 19 0-16,27-15 0 16,-23 19 0-16,25-14 0 15,-20 26 0-15,24-21 0 16,-6 29 0-16,15-25 0 16,4 24 0-1,7-23 0-15,17 23 0 16,-13-54 0-16,32 72 0 15,-15-36 0-15,34 13 0 16,-24-24 0-16,27 12 0 16,-28-18 0-16,33 8 0 15,-27-11 0-15,49-6 0 16,-37-5 0-16,33-10 0 16,-3-11 0-16,-35 7 0 15,26-19 0-15,-30 12 0 16,15-30 0-1,-22 20 0-15,6-24 0 16,-13 23 0-16,-21 27 0 16,19-65 0-16,-14-15 0 15,-5 41 0-15,-27-18 0 16,9 28 0-16,-31-13 0 16,49 42 0-16,-98-28 0 15,3 23 0-15,10 15 0 16,1 8 0-16,0-4 0 15,0-6 0 1</inkml:trace>
  <inkml:trace contextRef="#ctx0" brushRef="#br0" timeOffset="-49512.34">3058 15761 2048 0,'0'0'0'16,"0"0"0"-16,0 0 0 15,0 0 0-15,0 0 0 16,0 0 0-16,0 0 0 15,0 0 0 1,0 0 0-16,0 0 0 16,0 0 0-16,27 19 0 15,-9-8 0-15,-13-5 0 16,-2-5 0-16,-3-1 0 16,0 0 0-16,21-15 0 15,-9 5 0-15,-8 8 0 16,-2 1 0-16,-2-1 0 15,9-32 0-15,-6 15 0 16,-3 10 0-16,-10-18 0 16,5 10 0-16,2 13 0 15,-11-18 0-15,4 9 0 16,7 8 0 0,1 3 0-16,-26 1 0 15,11 1 0-15,-12 12 0 16,13-4 0-16,-13 11 0 15,14-11 0-15,0 17 0 16,6-13 0-16,-9 13 0 16,9-12 0-16,-5 12 0 15,7-11 0-15,3-10 0 16,3-1 0-16,-11 27 0 16,6-12 0-16,2-10 0 15,3-5 0 1,1-3 0-16,0 0 0 15,0 1 0-15,0-1 0 16,0 0 0-16,0 0 0 16,-3 11 0-16,2-4 0 15,1-6 0-15,0 1 0 16,0-2 0-16,0 0 0 16,0 0 0-16,0 0 0 15,0 0 0-15,0 0 0 16,-2-12 0-16,1 4 0 15,1 4 0 1,0 3 0-16,19-30 0 16,-8 11 0-16,7-6 0 15,-9 13 0-15,10-6 0 16,-8 10 0-16,-11 9 0 16,29-17 0-16,-13 6 0 15,-10 9 0-15,17 1 0 16,-12 2 0-16,-7-1 0 15,-2 0 0 1,-2 0 0-16,0 0 0 16,0 0 0-16,0 0 0 15,0 0 0-15,0 0 0 16,-8 11 0-16,3-5 0 16,-19 33 0-16,10-18 0 15,-14 32 0-15,9-24 0 16,-19 45 0-16,14-33 0 15,-11 45 0-15,6 6 0 16,4-9 0-16,2-5 0 16,5-1 0-1,9-41 0-15,-6 48 0 16,7-39 0-16,-1 26 0 16,5-33 0-16,-2 19 0 15,3-27 0-15,1-18 0 16,2-8 0-16,12-11 0 15,-3 2 0-15,19-43 0 16,-12 18 0-16,14-50 0 16,-10-7 0-16,0-2 0 15,2 6 0 1</inkml:trace>
  <inkml:trace contextRef="#ctx0" brushRef="#br0" timeOffset="-48860.89">2960 15646 2048 0,'0'0'0'0,"0"0"0"16,0 0 0-16,0 0 0 16,0 0 0-16,0 0 0 15,42 26 0 1,-16-12 0-16,19 15 0 15,-21-14 0-15,11 21 0 16,-17-17 0-16,8 17 0 16,-13-17 0-16,-1 15 0 15,-4-16 0-15,-7-11 0 16,-11 27 0-16,3-15 0 16,-21 3 0-16,10-12 0 15,-32-2 0-15,20-4 0 16,-25-2 0-16,27-1 0 15,-20 1 0-15,25-2 0 16,-9 0 0 0,16 0 0-16,9 0 0 15,6 0 0-15,1 0 0 16,25-8 0-16,-9 3 0 16,16 18 0-16,-13-8 0 15,19 12 0-15,-16-7 0 16,15 18 0-16,-20-10 0 15,7 15 0-15,-11-14 0 16,-10-13 0-16,-2-3 0 16,-1-1 0-16,2-2 0 15,-2 0 0 1,0 20 0-16,0-5 0 16,-6 14 0-16,0-12 0 15,-5 12 0-15,4-13 0 16,4 14 0-16,0-12 0 15,0 10 0-15,-1-14 0 16,2-7 0-16,20 11 0 16,-7-9 0-16,16-27 0 15,-11 6 0-15,6-20 0 16,-9 14 0 0,1-21 0-16</inkml:trace>
  <inkml:trace contextRef="#ctx0" brushRef="#br0" timeOffset="-48024.1">4164 16055 2048 0,'0'0'0'0,"0"0"0"15,0 0 0-15,0 0 0 16,0 0 0-1,0 0 0-15,0 0 0 16,0 0 0-16,0 0 0 16,-21 51 0-16,8-20 0 15,-11 29 0-15,13-28 0 16,-12 36 0-16,11-32 0 16,-12 32 0-16,12-33 0 15,-9 26 0-15,11-29 0 16,0 12 0-16,6-23 0 15,1-13 0-15,22-8 0 16,-8-2 0 0,13-32 0-16,-12 14 0 15,17-34 0-15</inkml:trace>
  <inkml:trace contextRef="#ctx0" brushRef="#br0" timeOffset="-47690.15">4139 15883 2048 0,'0'0'0'0,"0"0"0"15,0 0 0-15,0 0 0 16,0 0 0-16,0 0 0 16,0 0 0-16,0 0 0 15,46-2 0-15,-5 20 0 16,-7 6 0-16,-13 1 0 15,-2 0 0-15,-8 0 0 16,-5-4 0-16,0 3 0 16,-6 1 0-1,-5-3 0-15,-5 0 0 16,-11 2 0-16,1-5 0 16,-11-7 0-16,-6 1 0 15,2-5 0-15,2-3 0 16,0 6 0-16,6-7 0 15,13-11 0-15,19-1 0 16</inkml:trace>
  <inkml:trace contextRef="#ctx0" brushRef="#br0" timeOffset="-47343.69">4276 16374 2048 0,'0'0'0'16,"0"0"0"-16,0 0 0 16,0 0 0-16,0 0 0 15,38 34 0-15,-16-6 0 16,-19-5 0-16,-7-8 0 16,-11-2 0-16,-5 1 0 15,-4-5 0-15,0 0 0 16,0-6 0-16,10-2 0 15,6-1 0 1,4 3 0-16,4-3 0 16,4-2 0-16,10 4 0 15,18 5 0-15,13 6 0 16,2 2 0-16,3-2 0 16,-11 0 0-16,-10-7 0 15,-5-15 0-15,-12-13 0 16</inkml:trace>
  <inkml:trace contextRef="#ctx0" brushRef="#br0" timeOffset="-46410.46">3009 15293 2048 0,'0'0'0'0,"0"0"0"16,0 0 0-1,0 0 0-15,0 0 0 16,0 0 0-16,0 0 0 16,-19 56 0-16,7-22 0 15,1 10 0-15,5-22 0 16,5-13 0-16,-7 29 0 15,2-16 0-15,4-13 0 16,2-6 0-16,-1-2 0 16,5-8 0-16,-2 4 0 15,-1 0 0-15,6-25 0 16,-4 11 0 0,7-21 0-16,-4 17 0 15,2-17 0-15,-5 16 0 16,-2 14 0-16,-2-22 0 15,1 16 0-15,-2 8 0 16,2 3 0-16,0 1 0 16,0 2 0-16,0 0 0 15,0 0 0-15,-22 7 0 16,11-5 0-16,-16 13 0 16,11-6 0-16,-9 13 0 15,10-10 0 1,-10 7 0-16,11-9 0 15,9-6 0-15,4-2 0 16,11-21 0-16,-2 7 0 16,10-13 0-16</inkml:trace>
  <inkml:trace contextRef="#ctx0" brushRef="#br0" timeOffset="-46226.44">2981 15316 2048 0,'0'0'0'16,"0"0"0"-16,0 0 0 16,0 0 0-16,0 0 0 15,33 34 0-15,0-2 0 16,-3 0 0-16,2-6 0 16,-3-15 0-16,2-7 0 15</inkml:trace>
  <inkml:trace contextRef="#ctx0" brushRef="#br0" timeOffset="-45841.51">4244 15524 2048 0,'0'0'0'15,"0"0"0"-15,0 0 0 16,0 0 0-16,0 0 0 15,-13 49 0-15,-1-7 0 16,3-3 0-16,-3-5 0 16,4-6 0-16,0 1 0 15,7 0 0-15,-3-6 0 16,6-2 0-16,0-4 0 16,0-7 0-16,3-7 0 15,6-12 0-15,-2-7 0 16</inkml:trace>
  <inkml:trace contextRef="#ctx0" brushRef="#br0" timeOffset="-45603.55">4208 15512 2048 0,'0'0'0'0,"0"0"0"16,0 0 0-16,0 0 0 15,0 0 0-15,0 0 0 16,0 0 0 0,-57 18 0-16,8-5 0 15,15-2 0-15,7-3 0 16,3 3 0-16,8-5 0 16,13-10 0-16,11-9 0 15,7-1 0-15</inkml:trace>
  <inkml:trace contextRef="#ctx0" brushRef="#br0" timeOffset="-45438.06">4166 15521 2048 0,'0'0'0'16,"0"0"0"-16,0 0 0 15,0 0 0-15,43 35 0 16,-6 4 0-16,-15-3 0 15,3-7 0-15,8-16 0 16</inkml:trace>
  <inkml:trace contextRef="#ctx0" brushRef="#br0" timeOffset="-44891.2">5379 15881 2048 0,'0'0'0'16,"0"0"0"-16,0 0 0 16,0 0 0-16,11 46 0 15,-2 1 0 1,0-6 0-16,-7 5 0 16,-3-1 0-16,-4 4 0 15,0 1 0-15,-5-3 0 16,-1-1 0-16,-2-6 0 15,2-1 0-15,3-8 0 16,-1-5 0-16,3-9 0 16,8-13 0-16,6-14 0 15,6-8 0-15,3-8 0 16</inkml:trace>
  <inkml:trace contextRef="#ctx0" brushRef="#br0" timeOffset="-44623.78">5354 15937 2048 0,'0'0'0'0,"0"0"0"15,0 0 0-15,0 0 0 16,0 0 0-16,0 0 0 15,0 0 0 1,0 0 0-16,-50 33 0 16,8-6 0-16,10-9 0 15,5-4 0-15,6-7 0 16,15-6 0-16,12-8 0 16</inkml:trace>
  <inkml:trace contextRef="#ctx0" brushRef="#br0" timeOffset="-44441.29">5342 15941 2048 0,'0'0'0'0,"0"0"0"15,0 0 0 1,0 0 0-16,0 0 0 16,0 0 0-16,0 0 0 15,29 52 0-15,-2-2 0 16,-11-7 0-16,-5-8 0 15,4-10 0-15</inkml:trace>
  <inkml:trace contextRef="#ctx0" brushRef="#br0" timeOffset="-44070.33">5162 16573 2048 0,'0'0'0'16,"0"0"0"-16,0 0 0 15,0 0 0-15,-10 45 0 16,-1 1 0-1,-6 2 0-15,-2 0 0 16,1 0 0-16,1-5 0 16,-4 3 0-16,3-3 0 15,-3-2 0-15,1 1 0 16,1-6 0-16,8 0 0 16,3-4 0-16,0-5 0 15,8-16 0-15,5-15 0 16,10-13 0-16,5-9 0 15,2-5 0-15</inkml:trace>
  <inkml:trace contextRef="#ctx0" brushRef="#br0" timeOffset="-43724.42">5052 16596 2048 0,'0'0'0'0,"0"0"0"15,0 0 0-15,0 0 0 16,0 0 0-16,28-47 0 16,-2 20 0-16,4 20 0 15,1 14 0-15,0 7 0 16,-1 5 0 0,-4-6 0-16,-6 3 0 15,2-1 0-15,-8-3 0 16,3 1 0-16,-13 1 0 15,1 2 0-15,-4 3 0 16,-5 2 0-16,-8-1 0 16,-6-7 0-16,-5 6 0 15,-3-9 0-15,-10-6 0 16,3 2 0-16,1-4 0 16,12-3 0-16,16-7 0 15</inkml:trace>
  <inkml:trace contextRef="#ctx0" brushRef="#br0" timeOffset="-43290.47">5295 16829 2048 0,'0'0'0'0,"0"0"0"16,0 0 0-16,0 0 0 15,25 43 0-15,-6-9 0 16,-11-11 0-16,-10-5 0 15,-7-5 0 1,-8 1 0-16,-4-9 0 16,-3-4 0-16,4 0 0 15,0-2 0-15,4 1 0 16,4 1 0-16,7-1 0 16,4 0 0-16,-1 0 0 15,8 2 0-15,-1 5 0 16,3 4 0-16,6 0 0 15,-4 1 0-15,3 1 0 16,-2-2 0-16,-2 0 0 16,-5-2 0-1,1 2 0-15,-2-3 0 0,-6 3 0 16,-1-1 0 0,-4 0 0-16,-1-2 0 15,-3-4 0-15,-3-3 0 16,-3-1 0-16,-1-2 0 15,-2-5 0-15,6-10 0 16,8-1 0-16,14-4 0 16,7 0 0-16</inkml:trace>
  <inkml:trace contextRef="#ctx0" brushRef="#br0" timeOffset="-42717.04">6480 16187 2048 0,'0'0'0'16,"0"0"0"-16,0 0 0 16,0 0 0-16,0 0 0 15,0 0 0 1,0 0 0-16,9 61 0 16,-16-7 0-16,3-5 0 15,-9-7 0-15,-5 0 0 16,3-3 0-16,0-3 0 15,1-4 0-15,-1-1 0 16,3-8 0-16,-1-1 0 16,2-4 0-16,3-2 0 15,4-3 0-15,3-10 0 16,3-11 0-16,10-10 0 16,6-9 0-16,-1-8 0 15,1 0 0 1</inkml:trace>
  <inkml:trace contextRef="#ctx0" brushRef="#br0" timeOffset="-42501.6">6377 16139 2048 0,'0'0'0'0,"0"0"0"16,0 0 0-16,0 0 0 15,0 0 0-15,0 0 0 16,0 0 0-16,-44 25 0 16,4-9 0-16,10-6 0 15,7-5 0-15,-3-3 0 16,13-2 0-16,22-4 0 16</inkml:trace>
  <inkml:trace contextRef="#ctx0" brushRef="#br0" timeOffset="-42323.12">6355 16156 2048 0,'0'0'0'15,"0"0"0"-15,0 0 0 16,0 0 0-16,39 31 0 16,-4 2 0-16,-5-5 0 15,-13 3 0-15,-3-2 0 16,-8 1 0-16,4-10 0 15</inkml:trace>
  <inkml:trace contextRef="#ctx0" brushRef="#br0" timeOffset="-41970.21">6318 16733 2048 0,'0'0'0'0,"0"0"0"0,0 0 0 15,0 0 0 1,0 0 0-16,-9 64 0 16,-6 3 0-16,5-7 0 15,-4-3 0-15,-3 0 0 16,-4-2 0-16,3-4 0 15,-6 0 0-15,3 0 0 16,3-4 0-16,1-2 0 16,1-6 0-16,1-3 0 15,4-8 0-15,8-7 0 16,9-15 0 0,3-12 0-16,7-11 0 15,2-8 0-15,5-9 0 16,-3-9 0-16</inkml:trace>
  <inkml:trace contextRef="#ctx0" brushRef="#br0" timeOffset="-41621.24">6251 16754 2048 0,'0'0'0'0,"0"0"0"16,0 0 0-1,0 0 0-15,0 0 0 16,0 0 0-16,0 0 0 16,54-17 0-16,-13 16 0 15,-8 10 0-15,-8 0 0 16,-2 5 0-16,-9 1 0 16,0 0 0-16,0 4 0 15,-1 7 0-15,-13 3 0 16,0-2 0-16,-7 1 0 15,-6-3 0-15,-11-3 0 16,-8-7 0 0,-3 1 0-16,-1-8 0 15,2-3 0-15,10-6 0 16,10-3 0-16,7-3 0 16,15-4 0-16</inkml:trace>
  <inkml:trace contextRef="#ctx0" brushRef="#br0" timeOffset="-41335.36">6411 17037 2048 0,'0'0'0'16,"0"0"0"-16,0 0 0 15,0 0 0-15,0 0 0 16,0 0 0 0,0 0 0-16,1 47 0 15,-7-13 0-15,-14-9 0 16,2-10 0-16,-5-6 0 15,11-5 0-15,-2 5 0 16,9-5 0-16,2-1 0 16,1 8 0-16,2 0 0 15,14 9 0-15,6-2 0 16,1 0 0-16,3 1 0 16,6-8 0-16,-1-6 0 15,-7-6 0-15,-7-6 0 16,-4-5 0-1</inkml:trace>
  <inkml:trace contextRef="#ctx0" brushRef="#br0" timeOffset="-41137.93">6463 17191 2048 0,'0'0'0'16,"0"0"0"-16,0 0 0 15,0 0 0-15,0 0 0 16,0 0 0-16,0 0 0 15,0 0 0-15,-16 45 0 16,2-4 0-16,5-16 0 16,-3-7 0-1,5-8 0-15,9-11 0 16</inkml:trace>
  <inkml:trace contextRef="#ctx0" brushRef="#br0" timeOffset="-40685.42">7672 16384 2048 0,'0'0'0'0,"0"0"0"15,0 0 0-15,-1 58 0 16,0 2 0-1,-10 5 0-15,-3-5 0 16,2-2 0-16,-4-2 0 16,5-2 0-16,2-1 0 15,3-4 0-15,0-4 0 16,0-1 0-16,1-6 0 16,1-6 0-16,-3-9 0 15,1-14 0-15,6-14 0 16,16-20 0-16,1-11 0 15,2-7 0 1,4-5 0-16</inkml:trace>
  <inkml:trace contextRef="#ctx0" brushRef="#br0" timeOffset="-40453.92">7713 16477 2048 0,'0'0'0'0,"0"0"0"15,0 0 0-15,0 0 0 16,0 0 0-16,0 0 0 16,0 0 0-16,-58 10 0 15,1 2 0 1,15-1 0-16,4-2 0 16,1-1 0-16,-1 1 0 15,1 0 0-15,13-5 0 16,16-10 0-16</inkml:trace>
  <inkml:trace contextRef="#ctx0" brushRef="#br0" timeOffset="-40268.42">7620 16415 2048 0,'0'0'0'0,"0"0"0"15,0 0 0-15,0 0 0 16,0 0 0-16,43 28 0 16,-6 2 0-16,-15-1 0 15,-6 2 0-15,-6-6 0 16</inkml:trace>
  <inkml:trace contextRef="#ctx0" brushRef="#br0" timeOffset="-39768.98">7814 16813 2048 0,'0'0'0'0,"0"0"0"15,0 0 0-15,0 0 0 16,0 0 0-16,7 55 0 15,-3-12 0-15,-3-10 0 16,0-8 0-16,-1-2 0 16,2 2 0-16,-1-2 0 15,2 2 0 1,4 0 0-16,-1-1 0 16,1 0 0-16,3-4 0 15,-2-1 0-15,-2-2 0 16,-4-5 0-16,3 1 0 15,-5-3 0-15,4-2 0 16,-3-3 0-16,-1-5 0 16,2 4 0-16,-1-2 0 15,-1-2 0-15,0 0 0 16,0 0 0-16,0 0 0 16,0 0 0-1,0-6 0-15,-4-7 0 16,0-4 0-16,-2 0 0 15,-2 3 0-15,-1 4 0 16,3-3 0-16,3-1 0 16,2 1 0-16,0 2 0 15,-1-3 0-15</inkml:trace>
  <inkml:trace contextRef="#ctx0" brushRef="#br0" timeOffset="-39461.58">7742 16918 2048 0,'0'0'0'0,"0"0"0"15,0 0 0-15,0 0 0 16,0 0 0-16,0 0 0 16,0 0 0-16,0 0 0 15,0 0 0-15,0 0 0 16,0 0 0-16</inkml:trace>
  <inkml:trace contextRef="#ctx0" brushRef="#br0" timeOffset="-38601.39">7682 16883 2048 0,'0'0'0'15,"0"0"0"-15,0 0 0 16,0 0 0-16,0 0 0 16,0 0 0-16,0 0 0 15,0 0 0-15,0 0 0 16,0 0 0-16,0 0 0 15,26 8 0-15,-9-5 0 16,-10 0 0-16,-5-2 0 16,-1-1 0-16,-1 0 0 15,0 0 0-15,0 1 0 16,-3 6 0 0,-5 11 0-16,-2 6 0 15,7 7 0-15,-2 5 0 16,-3 3 0-16,0-1 0 15,-2 3 0-15,1 1 0 16,-2-2 0-16,1-4 0 16,1 0 0-16,3-1 0 15,-3-6 0-15,0-10 0 16,0-5 0-16,9-12 0 16,9-8 0-16,5-15 0 15</inkml:trace>
  <inkml:trace contextRef="#ctx0" brushRef="#br0" timeOffset="-38232.91">7724 16830 2048 0,'0'0'0'0,"0"0"0"15,0 0 0-15,0 0 0 16,0 0 0-16,0 0 0 15,0 0 0-15,0 0 0 16,42-29 0 0,-3 21 0-16,-4 21 0 15,-9 11 0-15,3-2 0 16,-4 2 0-16,-3 2 0 16,-4-4 0-16,-5-2 0 15,-8 3 0-15,-5-3 0 16,-10 2 0-16,-5-2 0 15,-4-4 0-15,-5-7 0 16,3 0 0-16,-2-2 0 16,3-1 0-16,-2-5 0 15,1 2 0 1,1-6 0-16,5 0 0 16,13 1 0-16,10-2 0 15</inkml:trace>
  <inkml:trace contextRef="#ctx0" brushRef="#br0" timeOffset="-37900.45">8036 17120 2048 0,'0'0'0'16,"0"0"0"-16,0 0 0 0,0 0 0 15,0 0 0 1,0 0 0-16,0 0 0 15,0 0 0-15,-1 57 0 16,-4-5 0-16,3-19 0 16,4-3 0-16,0-4 0 15,1-1 0-15,-2-7 0 16,1-2 0-16,-2-3 0 16,-2-2 0-16,-5-6 0 15,-10 1 0-15,-5-8 0 16,-6-11 0-16,-3-10 0 15,-2-9 0 1,2-5 0-16,11-1 0 16,7 0 0-16,8-4 0 15</inkml:trace>
  <inkml:trace contextRef="#ctx0" brushRef="#br0" timeOffset="-37784.95">7965 17105 2048 0,'0'0'0'0,"71"24"0"15,-1 12 0-15,-14 7 0 16,-17 4 0 0,-24 0 0-16,-18-12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10:29.554"/>
    </inkml:context>
    <inkml:brush xml:id="br0">
      <inkml:brushProperty name="width" value="0.05292" units="cm"/>
      <inkml:brushProperty name="height" value="0.05292" units="cm"/>
      <inkml:brushProperty name="color" value="#C00000"/>
    </inkml:brush>
  </inkml:definitions>
  <inkml:trace contextRef="#ctx0" brushRef="#br0">11258 15768 2048 0,'0'0'0'0,"0"0"0"16,0 0 0-16,-15 61 0 16,7-26 0-16,-5 30 0 15,5-31 0-15,-5 51 0 16,4-39 0-16,-8 41 0 15,4-3 0-15,8-43 0 16,-4 43 0-16,4-38 0 16,-6 22 0-16,5-34 0 15,0 20 0-15,3-25 0 16,-4 25 0-16,3-23 0 16,-1 17 0-1,2-23 0-15,-1 13 0 16,0-18 0-16,3-12 0 15,1-5 0-15,5 22 0 16,-2-11 0-16,-2-8 0 16,0-4 0-16,-1-2 0 15</inkml:trace>
  <inkml:trace contextRef="#ctx0" brushRef="#br0" timeOffset="631.83">11672 16012 2048 0,'0'0'0'0,"0"0"0"16,0 0 0-1,-52 31 0-15,8-5 0 0,10 7 0 16,-2-1 0-16,1 2 0 16,-2-4 0-16,0 8 0 15,-1-1 0-15,0-4 0 16,3-8 0-1,-3-1 0-15,6-6 0 16,6-10 0-16,6 0 0 16,-1 4 0-16,3-7 0 15,8-2 0-15,-1-1 0 16,5-2 0-16,2 1 0 16,10-2 0-16,1 1 0 15,5 0 0-15,4 1 0 16,3-1 0-1,3 3 0-15,3 0 0 16,3-1 0-16,-3 2 0 16,1 3 0-16,5 2 0 15,-5-1 0-15,1 0 0 16,-3 3 0-16,2-1 0 16,-4 0 0-16,-1 4 0 15,1-5 0-15,-2 0 0 16,-3-1 0-16,0 2 0 15,-1 2 0-15,2-5 0 16,-2-5 0-16,2-1 0 16,-8-11 0-1</inkml:trace>
  <inkml:trace contextRef="#ctx0" brushRef="#br0" timeOffset="915.2">11836 16433 2048 0,'0'0'0'0,"0"0"0"16,0 0 0-16,0 0 0 16,0 0 0-16,0 0 0 15,-13 65 0-15,7-5 0 16,3-6 0-16,-4 1 0 15,5-4 0-15,3-7 0 16,2 0 0-16,-4-6 0 16,1-10 0-16,1-11 0 15,4-5 0-15,0-7 0 16,2-14 0-16,-10-14 0 16,-14-18 0-16</inkml:trace>
  <inkml:trace contextRef="#ctx0" brushRef="#br0" timeOffset="1090.15">11974 16117 2048 0,'0'0'0'16,"0"0"0"-16,0 0 0 15,0 0 0-15</inkml:trace>
  <inkml:trace contextRef="#ctx0" brushRef="#br0" timeOffset="12861.41">11160 12561 2048 0,'0'0'0'0,"0"0"0"15,0 0 0 1,0 0 0-16,0 0 0 16,0 0 0-16,0 0 0 15,0 0 0-15,0 0 0 16,0 0 0 0,-11 12 0-16,5-3 0 15,3-7 0-15,3 0 0 16,-1-2 0-16,1 0 0 15,0 0 0 1,0 0 0-16,0 0 0 16,0 0 0-16,24 5 0 15,-9-2 0 1,-9-1 0-16,-4-1 0 16,-2-1 0-16,44 2 0 15,-19-1 0 1,-14 1 0-16,26-2 0 15,-15 0 0-15,17 2 0 16,-17 1 0-16,14-7 0 16,-18 3 0-1,20 2 0-15,-19 0 0 16,11 3 0-16,-13-4 0 16,13 4 0-1,-15-1 0-15,-8-3 0 16,25 8 0-16,-15-3 0 15,-11-4 0 1,-3 1 0-16,26 7 0 16,-11-3 0-16,-11-5 0 15,17-2 0 1,-11-1 0-16,-7 2 0 16,-4 0 0-16,-1 0 0 15,-1 0 0 1,0 0 0-16,0 0 0 15,0 0 0 1,-1 0 0-16,1 0 0 16,0-1 0-1,0 1 0-15,-22-10 0 16,8 5 0 0,9 3 0-16,-15-12 0 15,7 9 0-15,8 1 0 16,4 4 0-1,0 0 0-15,-38-14 0 16,16 6 0 0,13 5 0-16,-23-2 0 15,14 2 0 1,-14-2 0-16,16 1 0 16,-21 9 0-1,17-1 0-15,13-2 0 16,-27-3 0-16,15 1 0 15,12 0 0 1,-20-5 0-16,14 4 0 16,8 0 0-1,3-1 0-15,-17 10 0 16,7-5 0 0,8-1 0-16,-13 6 0 15,7-4 0 1,7-2 0-16,3-1 0 15,1-1 0 1,-1 0 0-16,1 0 0 16,0 0 0-1,0 0 0-15,0 0 0 16,0 0 0-16,0 0 0 16,5 0 0-1,-2 1 0-15,-2-1 0 16,-1 0 0-1,0 0 0-15,0 0 0 16,25 18 0 0,-8-7 0-16</inkml:trace>
  <inkml:trace contextRef="#ctx0" brushRef="#br0" timeOffset="35654.67">13632 13312 2048 0,'0'0'0'0,"0"0"0"0,0 0 0 16,0 0 0 0,0 0 0-16,0 0 0 15,0 0 0-15,0 0 0 16,0 0 0-16,0 0 0 16,-37-23 0-1,17 9 0-15,9 9 0 16,9 1 0-16,-20-10 0 15,8 5 0-15,9 5 0 16,3 4 0 0,1 0 0-16,-18-24 0 15,9 11 0-15,5 7 0 16,-12-13 0-16,7 6 0 16,6 10 0-16,3 0 0 15,-13-28 0 1,7 12 0-16,4 11 0 15,2 6 0 1,-15-31 0-16,7 13 0 16,6 12 0-16,-6-22 0 15,5 12 0-15,2 11 0 16,-7-22 0 0,5 13 0-16,2 10 0 15,2 4 0-15,-2-24 0 16,2 10 0-16,-1 10 0 15,1-21 0 1,0 13 0-16,0 7 0 16,0 6 0-16,-3-26 0 15,2 12 0 1,0 8 0-16,1 5 0 16,0 1 0-16,0 1 0 15,-13-12 0 1,7 4 0-16,3 5 0 15,2 2 0 1,1 1 0-16,0 0 0 16,0 0 0-16,0 0 0 15,0 0 0 1,0 0 0-16,0 0 0 16,0 0 0-16,-6 0 0 15,2-2 0-15,3 2 0 16,0 0 0-1,1 0 0-15,0 0 0 16,0 0 0 0,0 0 0-16,0 0 0 15,4 22 0-15,-2-8 0 16</inkml:trace>
  <inkml:trace contextRef="#ctx0" brushRef="#br0" timeOffset="46568.33">16772 14622 2048 0,'0'0'0'0,"0"0"0"16,0 0 0-1,0 0 0-15,0 0 0 16,0 0 0 0,0 0 0-16,67 12 0 15,-27-3 0-15,42-3 0 16,1-3 0-16,3-8 0 16,0 3 0-1,2-6 0-15,10-3 0 16,5 3 0-16,-1 2 0 15,1 2 0 1,0 1 0-16,4 0 0 16,9 7 0-16,-4-6 0 15,12-1 0-15,10-3 0 16,-3 2 0-16,1 0 0 16,-1 3 0-1,2-2 0-15,2-6 0 16,-2 6 0-16,11-2 0 15,1-1 0-15,-7-1 0 16,4 6 0-16,1 1 0 16,13-2 0-16,-3-7 0 15,3 8 0-15,-1-4 0 16,-2 5 0 0,4-7 0-16,5 4 0 15,-6 0 0-15,6-1 0 16,-5 2 0-16,0 0 0 15,1-6 0-15,2 8 0 16,3-4 0-16,-5 5 0 16,8-4 0-16,-5 0 0 15,-2 3 0-15,1 0 0 16,-1-4 0-16,1 5 0 16,0-8 0-1,-2 5 0-15,0-4 0 16,3 5 0-16,-6-8 0 15,-1 5 0-15,2 1 0 16,-4 0 0-16,4-1 0 16,-4-1 0-16,5 3 0 15,-5-5 0-15,-2 7 0 16,3 2 0-16,-5-2 0 16,2 0 0-16,-2-6 0 15,0 3 0 1,-1 6 0-16,0-7 0 0,-2 10 0 15,-2-2 0-15,0-6 0 16,2 1 0 0,-6 0 0-16,-1 5 0 15,-2-4 0-15,3 0 0 16,-9 5 0-16,1-3 0 16,1-4 0-16,-5 6 0 15,2-4 0-15,-8 0 0 16,1-4 0-16,-1 4 0 15,-3 2 0-15,-1 0 0 16,-1-2 0-16,0-2 0 16,2-2 0-16,-2 5 0 15,0 4 0-15,-3-10 0 16,-2 6 0 0,-1 1 0-16,-4-5 0 15,2 2 0-15,-13-2 0 16,2 0 0-16,-1-4 0 15,1 3 0-15,-3 4 0 16,-10-4 0-16,-1 1 0 16,-43 1 0-16,50-4 0 15,-40 2 0-15,31 4 0 16,-38 1 0-16,29-3 0 16,-33 1 0-16,33-10 0 15,-33 7 0 1,30-2 0-16,-32 5 0 15,29-7 0-15,-30 4 0 16,24-2 0-16,-28 2 0 16,24-1 0-16,-25 2 0 15,13-4 0-15,-19 1 0 16,11 3 0-16,-15 3 0 16,-13 0 0-16,21-3 0 15,-12 2 0 1,-10 1 0-16,-5 0 0 0,-1 0 0 15,-1 0 0 1,0 0 0-16,0 0 0 16,0 0 0-16,10-2 0 15,-4 0 0-15,-3 2 0 16,-2 0 0-16,-1 0 0 16,-20 0 0-16,7 0 0 15,-43 15 0-15,56-15 0 16</inkml:trace>
  <inkml:trace contextRef="#ctx0" brushRef="#br0" timeOffset="47502.06">31433 14105 2048 0,'0'0'0'0,"0"0"0"16,0 0 0-16,0 0 0 15,0 0 0-15,0 0 0 16,0 0 0-16,0 0 0 16,0 0 0-16,0 0 0 15,0 0 0 1,-36-7 0-16,16 5 0 15,28 22 0-15,-1-6 0 16,21 18 0-16,-12-14 0 16,13 16 0-16,-13-15 0 15,16 7 0-15,-13-11 0 16,9 5 0-16,-14-8 0 16,-8-9 0-16,22 18 0 15,-12-10 0-15,6 16 0 16,-11-12 0-16,-10 14 0 15,-1-14 0-15,-37 38 0 16,-33 13 0 0,-32 6 0-16,-24-8 0 15</inkml:trace>
  <inkml:trace contextRef="#ctx0" brushRef="#br0" timeOffset="48804.06">18582 14327 2048 0,'0'0'0'16,"0"0"0"-1,-29 59 0-15,12-24 0 16,-4 43 0-16,12-36 0 16,-10 43 0-1,9-39 0-15,-7 34 0 16,7-39 0-16,4 12 0 16,4-27 0-16,-6-10 0 15</inkml:trace>
  <inkml:trace contextRef="#ctx0" brushRef="#br0" timeOffset="49104.02">18319 15068 2048 0,'0'0'0'16,"0"0"0"-16,-21 41 0 15,-2 11 0-15,2 16 0 16,3 8 0 0,6 10 0-16,-4 6 0 15,-1-1 0-15,1-9 0 16,16-82 0-16,-11 99 0 15,11-99 0-15,-31 39 0 16</inkml:trace>
  <inkml:trace contextRef="#ctx0" brushRef="#br0" timeOffset="49521.95">18660 15269 2048 0,'0'0'0'16,"-54"21"0"-16,2-1 0 16,7-3 0-16,7 5 0 15,-4 2 0-15,1 5 0 16,4 3 0-16,-4-3 0 15,2 1 0 1,4-14 0-16,6-1 0 16,7-7 0-16,11-7 0 15,7 5 0 1,9 3 0-16,2 2 0 16,9 7 0-16,5-2 0 15,0-1 0-15,6 1 0 16,6 4 0-1,-6-3 0-15,3-4 0 16,5 4 0-16,-1-4 0 16,0 1 0-16,-1-2 0 15,4-9 0-15</inkml:trace>
  <inkml:trace contextRef="#ctx0" brushRef="#br0" timeOffset="49738.39">18850 15681 2048 0,'0'0'0'16,"0"0"0"-16,0 0 0 15,-19 67 0-15,8-1 0 16,8 1 0-16,2-10 0 15,5 3 0-15,3-7 0 16,-6-16 0-16</inkml:trace>
  <inkml:trace contextRef="#ctx0" brushRef="#br0" timeOffset="50072.81">20090 14229 2048 0,'0'0'0'15,"0"0"0"-15,0 0 0 16,0 0 0-16,10 62 0 16,1-2 0-1,2 1 0-15,-3 5 0 16,-11 0 0-16</inkml:trace>
  <inkml:trace contextRef="#ctx0" brushRef="#br0" timeOffset="50473.22">20054 14984 2048 0,'0'0'0'0,"0"0"0"15,-41 20 0-15,12 14 0 16,5 12 0-16,12 13 0 16,4 13 0-16,1 7 0 15,1 6 0-15,6-85 0 16,-4 145 0-16,10-32 0 15,-5-42 0-15,-1-71 0 16</inkml:trace>
  <inkml:trace contextRef="#ctx0" brushRef="#br0" timeOffset="50839.66">20312 15208 2048 0,'0'0'0'15,"0"0"0"-15,-47 3 0 16,2 1 0-16,6 3 0 16,0 7 0-16,1 4 0 15,-5 10 0-15,3-2 0 16,6 0 0-16,1-1 0 15,6 0 0 1,0-5 0-16,10-2 0 16,6 3 0-16,11 2 0 15,4 1 0-15,7 7 0 16,-11-31 0-16,26 40 0 16,6-10 0-16,-7-5 0 15,13-5 0-15,-3-8 0 16,5-11 0-16,-4-5 0 15</inkml:trace>
  <inkml:trace contextRef="#ctx0" brushRef="#br0" timeOffset="51257.11">20454 15518 2048 0,'0'0'0'0,"0"0"0"16,0 0 0-16,0 0 0 15,0 0 0-15,43 19 0 16,-11-4 0-16,-6-3 0 16,-10-1 0-16,-12 7 0 15,-4 14 0-15,-5 1 0 16,-6 2 0-16,-9 1 0 15,-2-3 0 1,0-1 0-16,0-7 0 16,-3-5 0-16,9-5 0 15,6-7 0-15,6-4 0 16,3-3 0-16,0 0 0 16,4 0 0-16,9 7 0 15,4-1 0-15,8-5 0 16,9-4 0-16,1-5 0 15,7-9 0 1,9-16 0-16,-1-9 0 16,9-6 0-16,-2-4 0 15</inkml:trace>
  <inkml:trace contextRef="#ctx0" brushRef="#br0" timeOffset="51974.01">21985 14349 2048 0,'0'0'0'16,"0"0"0"-16,0 0 0 16,0 0 0-16,0 0 0 15,0 0 0 1,0 0 0-16,-50 38 0 16,21-15 0-16,10 35 0 15,10-24 0-15,3 35 0 16,4-31 0-16,7 11 0 15,-5-49 0-15,3 26 0 16</inkml:trace>
  <inkml:trace contextRef="#ctx0" brushRef="#br0" timeOffset="52276.46">21843 14893 2048 0,'0'0'0'0,"0"0"0"16,0 0 0-16,-13 48 0 15,-5 15 0-15,5 10 0 16,8 12 0-16,-6 2 0 15,4 5 0-15,4 0 0 16,4-4 0-16,-2-14 0 16,1-17 0-16,-4-28 0 15,-3-17 0-15,7-12 0 16</inkml:trace>
  <inkml:trace contextRef="#ctx0" brushRef="#br0" timeOffset="52658.95">22182 15143 2048 0,'0'0'0'0,"0"0"0"16,0 0 0-16,-45-7 0 16,10-3 0-16,2 6 0 15,2 3 0-15,-6 4 0 16,-1 14 0-1,-10 4 0-15,-1 3 0 16,5 2 0-16,6-5 0 16,5 0 0-16,8-4 0 15,12-1 0-15,7 1 0 16,4 8 0-16,10 4 0 16,4-1 0-16,3-2 0 15,7 5 0 1,3-1 0-16,1 1 0 15,5-6 0-15,3 8 0 16,5 3 0-16,-39-36 0 16,68 36 0-16,-5-15 0 15,-10-24 0-15,-13-18 0 16</inkml:trace>
  <inkml:trace contextRef="#ctx0" brushRef="#br0" timeOffset="53142.92">22336 15504 2048 0,'0'0'0'0,"0"0"0"15,0 0 0-15,0 0 0 16,0 0 0-16,0 0 0 16,0 0 0-16,0 0 0 15,0 0 0 1,0 0 0-16,42 32 0 15,-9-9 0-15,-17-11 0 16,-4 1 0-16,-8 7 0 16,-6-1 0-16,-4-3 0 15,-2 7 0-15,0-4 0 16,8-19 0-16,-22 24 0 16,4-7 0-16,9-10 0 15,6-2 0-15,2 2 0 16,2 0 0-16,8 4 0 15,4 0 0 1,11-2 0-16,-2 1 0 16,0 6 0-16,3-5 0 15,-2 0 0-15,2-2 0 16,-4 0 0-16,-7-2 0 16,-3 2 0-16,-4 0 0 15,-8 16 0-15,-5 14 0 16,-9 11 0-16,-6 5 0 15,-5 5 0-15,-1-5 0 16,5-3 0-16,5-10 0 16,3-16 0-16,-11-23 0 15</inkml:trace>
  <inkml:trace contextRef="#ctx0" brushRef="#br0" timeOffset="53926.72">28733 14224 2048 0,'0'0'0'0,"0"0"0"16,0 0 0-16,0 0 0 15,0 0 0-15,0 0 0 16,0 0 0-1,1 53 0-15,0-21 0 16,-5 8 0-16,2-21 0 16,2-19 0-16,-9 46 0 15,-7 24 0-15,8-32 0 16,-1 13 0-16,5-22 0 16,4-29 0-16,-3 10 0 15</inkml:trace>
  <inkml:trace contextRef="#ctx0" brushRef="#br0" timeOffset="54310.08">28847 14770 2048 0,'0'0'0'0,"0"0"0"15,0 0 0-15,-13 49 0 16,-7 16 0-16,-5 5 0 16,-2 8 0-1,3 10 0-15,2 7 0 16,1-2 0-16,1 6 0 15,20-99 0-15,-14 147 0 16,0-28 0-16,7-29 0 16,-2-19 0-16,9-10 0 15,2-15 0-15,-1-14 0 16,1-25 0-16,2-24 0 16,0-19 0-16</inkml:trace>
  <inkml:trace contextRef="#ctx0" brushRef="#br0" timeOffset="54744.49">29210 15208 2048 0,'0'0'0'16,"0"0"0"-16,0 0 0 15,-44-24 0-15,-1 8 0 16,6 14 0 0,-11 8 0-16,-6 15 0 15,-7 5 0-15,-1 0 0 16,-2 2 0-16,3-5 0 16,63-23 0-16,-79 33 0 15,24-8 0-15,17-8 0 16,9-6 0-16,12-6 0 15,10 6 0-15,6-1 0 16,4 1 0-16,5 8 0 16,5 1 0-16,0-3 0 15,8 6 0 1,12-3 0-16,7 3 0 16,3 4 0-16,12-2 0 15,1-2 0-15,6-4 0 16,1 8 0-16,-4-5 0 15,2-2 0-15,-5-6 0 16,-11-3 0-16,-5-16 0 16</inkml:trace>
  <inkml:trace contextRef="#ctx0" brushRef="#br0" timeOffset="55211.93">29421 15573 2048 0,'0'0'0'16,"0"0"0"-16,0 0 0 16,0 0 0-16,0 0 0 15,-20 66 0-15,3-6 0 16,5-4 0-16,2-3 0 16,6-5 0-16,1-8 0 15,-4-7 0-15,2-3 0 16,5-30 0-16,0 20 0 15,1-12 0 1,4-8 0-16,1-1 0 16,2-17 0-16,9-2 0 15,2-13 0-15,-3-1 0 16,7-2 0-16,-1 5 0 16,-2 2 0-16,4 6 0 15,-1 2 0-15,-6 13 0 16,3 4 0-16,0 4 0 15,0 4 0-15,0 3 0 16,-1 9 0-16,-5 12 0 16,-5 1 0-16,5 10 0 15,-6 4 0 1,-2 8 0-16,-5 1 0 16,-1 2 0-16,-1-2 0 15,4-5 0-15,2 4 0 16,-10-16 0-16</inkml:trace>
  <inkml:trace contextRef="#ctx0" brushRef="#br0" timeOffset="68589.77">18600 14955 2048 0,'0'0'0'0,"0"0"0"16,0 0 0-16,-21-62 0 15</inkml:trace>
  <inkml:trace contextRef="#ctx0" brushRef="#br0" timeOffset="68779.78">18583 14829 2048 0,'0'0'0'16,"0"0"0"-16,0 0 0 16,0 0 0-16,0 0 0 15,0 0 0-15,0 0 0 16</inkml:trace>
  <inkml:trace contextRef="#ctx0" brushRef="#br0" timeOffset="69525.08">18511 14861 2048 0,'0'0'0'0,"0"0"0"16,0 0 0-1,0 0 0-15,0 0 0 16,0 0 0-16,0 0 0 16,-31 34 0-16,11-14 0 15,12-12 0-15</inkml:trace>
  <inkml:trace contextRef="#ctx0" brushRef="#br0" timeOffset="85642.8">18856 14399 2048 0,'0'0'0'15,"58"-16"0"-15,-25 5 0 16,6-34 0-16,-19 18 0 15,24 23 0 1,-20 4 0-16,27-9 0 16,-24 4 0-1</inkml:trace>
  <inkml:trace contextRef="#ctx0" brushRef="#br0" timeOffset="85814.3">19495 14514 2048 0,'0'0'0'15,"0"0"0"-15,25 63 0 16,-2-13 0-16,-10-22 0 16,1-6 0-1,-2-12 0-15,17-7 0 16,-6-9 0-16,-3-16 0 16,9 12 0-16,-29 10 0 15</inkml:trace>
  <inkml:trace contextRef="#ctx0" brushRef="#br0" timeOffset="101206.94">15164 13043 2048 0,'155'15'0'0,"26"-1"0"16,-19-9 0-16</inkml:trace>
  <inkml:trace contextRef="#ctx0" brushRef="#br0" timeOffset="106204.94">10231 13097 2048 0,'0'0'0'16,"0"0"0"-16,0 0 0 15,0 0 0-15,0 0 0 16,0 0 0-16,0 0 0 15,0 0 0 1,0 0 0-16,0 0 0 16,27 8 0-16,-10-4 0 15,13 5 0 1,-14-4 0-16,19 2 0 16,-16-2 0-1,16 3 0-15,-16-4 0 16,28-4 0-16,-21 1 0 15,22-1 0-15,-24 0 0 16,18-3 0 0,-21 1 0-16,42-1 0 15,-26 3 0-15,19 1 0 16,-26 1 0 0,27-2 0-16,-26-2 0 15,15 1 0 1,-20 0 0-16,12-1 0 15,-16 1 0-15,-14 0 0 16,-5 1 0 0,26-5 0-16,-9 3 0 15,-14 2 0 1,-3-1 0-16,-3 1 0 16,0 0 0-16,1 0 0 15,-1 0 0 1,-29-15 0-16,13 8 0 15,10 4 0 1,-36-10 0-16,19 6 0 16,-29-3 0-16,24 6 0 15,-23 0 0 1,23 1 0-16,-33 0 0 16,27 0 0-1,-32 1 0-15,30 2 0 16,-16-6 0-16,23 3 0 15,-23 5 0 1,24-1 0-16,-21 4 0 16,22-4 0-1,-20 5 0-15,21-3 0 16,-27-1 0-16,23-2 0 16,0 6 0-1,14-1 0-15,11-3 0 16,3-2 0-1,2 1 0-15,0-1 0 16,0 0 0-16,0 0 0 16,-18 11 0-1,8-4 0-15,6-3 0 16,2-4 0-16,2 0 0 16,30 12 0-1,25 8 0-15,-25-11 0 16,22-2 0-1,-22-3 0-15,31-3 0 16,-28 0 0 0,30-1 0-16,-27-1 0 15,11-1 0-15,21 9 0 16,-33-3 0 0,19-2 0-16,-25-1 0 15,27-2 0 1,-26-1 0-16,13 5 0 15,-20 0 0-15,-14-3 0 16,-7 0 0 0,31 4 0-16,-16 1 0 15,-10-5 0-15,-5 0 0 16,-20-5 0 0,5 1 0-16,8 2 0 15,-28-2 0 1,15 0 0-16,-30 2 0 15,22 2 0 1,-42-8 0-16,-9 7 0 16,40 1 0-16,-26 3 0 15,28-1 0 1,-37-4 0-16,31-1 0 16,-31 21 0-1,34-6 0-15,-61 15 0 0</inkml:trace>
  <inkml:trace contextRef="#ctx0" brushRef="#br0" timeOffset="107873.92">12353 13290 2048 0,'0'0'0'16,"0"0"0"-16,0 0 0 15,0 0 0-15,0 0 0 16,0 0 0 0,-46-12 0-16,16 6 0 15,18 3 0-15,9 3 0 16,-28-9 0-16,14 5 0 15,10 1 0 1,4 3 0-16,3 0 0 16,0 0 0-16,0 0 0 15,0 0 0-15,22-6 0 16,-8 2 0-16,31-11 0 16,-19 7 0-1,35-10 0-15,9-1 0 16,-36 10 0-16,34-1 0 15,-29 4 0 1,34 2 0-16,-34 3 0 16,29-4 0-16,-31 4 0 15,30 1 0 1,-31 0 0-16,28 4 0 16,-29-1 0-1,-21-2 0-15,23 5 0 16,-15-3 0-16,-14-2 0 15,-5-1 0 1,-3 0 0-16,1 0 0 16,-26-7 0-16,9 1 0 15,-28 1 0 1,19 4 0-16,-42 11 0 16,-6 0 0-1,-12 5 0-15,-4 12 0 16,-6 1 0-1,-5 16 0-15,2 23 0 16,-22-23 0-16</inkml:trace>
  <inkml:trace contextRef="#ctx0" brushRef="#br0" timeOffset="125313.15">18427 14418 2048 0,'0'0'0'15,"0"0"0"-15,0 0 0 16,0 0 0-16,0 0 0 16,0 0 0-1,0 0 0-15,0 0 0 16,0 0 0-16,0 0 0 15,4 7 0-15,-1-4 0 16,-2-2 0 0,-18-12 0-16,7 5 0 15,6 4 0-15,2 2 0 16,-19-20 0-16,8 7 0 16,9 8 0-1,-25-15 0-15,12 8 0 16,10 7 0-16,-18-9 0 15,11 7 0-15,-18-3 0 16,15 6 0 0,-14-7 0-16,14 4 0 15,-19-13 0-15,17 10 0 16,-20-2 0-16,17 6 0 16,-20 3 0-1,17 2 0-15,-17-13 0 16,19 8 0-16,-21-5 0 15,20 5 0-15,-28-4 0 16,24 5 0 0,-21-4 0-16,23 4 0 15,-24-6 0-15,22 5 0 16,-23-5 0 0,21 3 0-16,-32-2 0 15,29 3 0-15,-20 11 0 16,24-3 0-1,-30-2 0-15,28 0 0 16,-24 9 0-16,27-4 0 16,-29-4 0-1,26-2 0-15,-20 10 0 16,24-3 0-16,-23-5 0 16,24 0 0-1,-18 4 0-15,22 0 0 16,-20-4 0-16,19-1 0 15,-13 6 0 1,16-1 0-16,-16-4 0 16,18-1 0-16,-16 3 0 15,16 1 0 1,12-3 0-16,-26 9 0 16,12-3 0-1,13-4 0-15,4-2 0 16,-34 12 0-1,14-5 0-15,13-4 0 16,8-3 0-16,-24 16 0 16,9-7 0-1,11-6 0-15,4-1 0 16,1-2 0-16,1 0 0 16,-19 1 0-1</inkml:trace>
  <inkml:trace contextRef="#ctx0" brushRef="#br0" timeOffset="126295.46">17482 13793 2048 0,'0'0'0'15,"0"0"0"-15,-41-34 0 16,18 15 0-1,-6-3 0-15,13 12 0 16,11 6 0-16,-24-7 0 16,12 4 0-1,-11-2 0-15,12 3 0 16,10 4 0-16,-32 16 0 16,15-4 0-1,-15 20 0-15,17-12 0 16,-13 18 0-16,16-16 0 15,-6 22 0 1,11-20 0-16,3 21 0 16,6-19 0-16,3-15 0 15,17 18 0 1,-7-14 0-16,-4-6 0 16,24-2 0-1,-12-4 0-15,18-17 0 16,-16 7 0-1,28-27 0-15,-21 18 0 16,19-40 0 0,-22 26 0-16,33-34 0 15,-9-5 0-15,-25 37 0 16,13-33 0 0,-17 31 0-16,7-41 0 15,-13 36 0 1,12-29 0-16,-9 33 0 15,0-25 0-15,-8 29 0 16,1-11 0 0,-4 19 0-16,1-17 0 15,-3 20 0-15,-1 14 0 16,-1 5 0 0,-21-2 0-16,9 4 0 15,-4 30 0-15,9-12 0 16,-17 29 0-1,11-18 0-15,-7 34 0 16,10-27 0-16,-7 43 0 16,9-36 0-1,-2 29 0-15,5-31 0 16,1 29 0 0,2-30 0-16,8 19 0 15,-3-27 0-15,10 13 0 16,-5-20 0-1,11 12 0-15,-9-18 0 16,23 3 0 0,-14-11 0-16,-13-7 0 15,25-29 0-15,-14 10 0 16,5-25 0 0</inkml:trace>
  <inkml:trace contextRef="#ctx0" brushRef="#br0" timeOffset="126745.92">17817 13721 2048 0,'0'0'0'0,"0"0"0"16,0 0 0-1,0 0 0-15,-19 44 0 16,8-16 0-16,5 1 0 15,5-12 0-15,1-13 0 16,12 28 0 0,-5-14 0-16,-4-12 0 15,-2-2 0 1,28 9 0-16,-13-2 0 16,-9-9 0-16,13-4 0 15,-8 2 0 1,-7-2 0-16,19-19 0 15,-11 8 0 1,4-13 0-16,-8 12 0 16,-4-23 0-16,-2 17 0 15,0-14 0 1,-2 15 0-16,-14-14 0 16,4 12 0-1,-13-9 0-15,11 13 0 16,-48 42 0-1,-6 34 0-15</inkml:trace>
  <inkml:trace contextRef="#ctx0" brushRef="#br0" timeOffset="129515.47">19489 13933 2048 0,'0'0'0'0,"0"0"0"15,0 0 0-15,-11-53 0 16,3 22 0-16,6 19 0 15,1 8 0 1,-15-13 0-16,5 6 0 16,7 7 0-16,-30 21 0 15,14-7 0-15,-24 33 0 16,20-20 0-16,-14 29 0 16,18-25 0-1,-6 22 0-15,13-24 0 16,2 18 0-16,5-21 0 15,7 7 0 1,1-15 0-16,-2-8 0 16,23 2 0-16,-9-4 0 15,18-12 0-15,-14 4 0 16,11-26 0 0,-14 14 0-16,26-22 0 15,-19 15 0-15,17-29 0 16,-18 21 0-16,16-32 0 15,-17 27 0 1,13-31 0-16,-17 31 0 16,13-37 0-16,-11 35 0 15,-1-33 0-15,-7 34 0 16,1-32 0-16,-5 31 0 16,2-5 0-1,-2 20 0-15,-4 15 0 16,-1 7 0-16,-1-1 0 15,0 2 0-15,-10-5 0 16,5 2 0 0,-9 30 0-16,7-10 0 15,-4 35 0-15,6-22 0 16,-3 44 0 0,4-34 0-16,-9 44 0 15,7-39 0-15,3 40 0 16,2-40 0-1,-1 19 0-15,1-32 0 16,-1 18 0-16,0-24 0 16,4 17 0-16,-1-19 0 15,0-15 0 1,25-8 0-16,-12-1 0 16,17-29 0-16,-13 11 0 15,14-29 0-15,-15 22 0 16,8-14 0-16,-12 18 0 15,12-9 0-15,-9 14 0 16,11 4 0-16,-13 7 0 16,-9 2 0-1,-3 3 0-15,-1 0 0 16,-1 0 0-16,0 0 0 16,0 0 0-16,0 0 0 15,6 30 0 1,-2-13 0-16,-15 22 0 15,5-17 0-15,4 25 0 16,1-20 0-16,0-18 0 16,1-9 0-16</inkml:trace>
  <inkml:trace contextRef="#ctx0" brushRef="#br0" timeOffset="130316.28">21038 13940 2048 0,'0'0'0'0,"0"0"0"15,0 0 0-15,0 0 0 16,-3-53 0-16,1 21 0 16,-15-1 0-1,8 19 0-15,-11-11 0 16,10 11 0-16,-6-6 0 15,6 10 0-15,7 5 0 16,-25 15 0 0,12-2 0-16,-15 29 0 15,12-17 0-15,-6 28 0 16,13-21 0-16,2 25 0 16,5-24 0-16,16 11 0 15,-5-20 0 1,-3-9 0-16,24 4 0 15,-12-6 0-15,15-9 0 16,-14 0 0-16,22-29 0 16,-17 14 0-1,18-38 0-15,-17 25 0 16,20-45 0-16,-19 34 0 16,17-35 0-16,-18 34 0 15,5-30 0-15,-13 33 0 16,2-23 0-1,-8 28 0-15,-1-2 0 16,-3 19 0-16,-3 10 0 16,1 3 0-1,-2 2 0-15,-10 24 0 16,5-7 0-16,-4 36 0 16,4-23 0-16,-15 50 0 15,3 3 0 1,7-6 0-16,6-40 0 15,-5 36 0-15,3-33 0 16,12 25 0-16,-4-28 0 16,7 3 0-16,-4-17 0 15,13-20 0 1,-7-5 0-16,-11 3 0 16,22-32 0-16,6-32 0 15</inkml:trace>
  <inkml:trace contextRef="#ctx0" brushRef="#br0" timeOffset="130685.72">21397 13836 2048 0,'0'0'0'16,"0"0"0"-16,0 0 0 16,0 0 0-16,0 0 0 15,0 0 0-15,0 0 0 16,0 0 0-1,42 25 0-15,-15-9 0 16,-4 4 0-16,-13-9 0 16,-6-5 0-16,-5 27 0 15,0-15 0-15,-13 19 0 16,4-17 0 0,-7 5 0-16,8-10 0 15,-9 10 0-15,9-13 0 16,6-6 0-16,2-5 0 15,-1 0 0-15,2-1 0 16,0 0 0-16,0 0 0 16,20 15 0-1,-7-6 0-15,22-9 0 16,-16 0 0-16,39-13 0 16,18-7 0-16</inkml:trace>
  <inkml:trace contextRef="#ctx0" brushRef="#br0" timeOffset="131601.44">28830 14039 2048 0,'0'0'0'0,"0"0"0"0,0 0 0 16,0 0 0-16,0 0 0 16,-37-40 0-1,15 18 0-15,13 11 0 16,6 9 0-16,3 2 0 15,1-36 0-15,-1 36 0 16,42-42 0-16,-16 20 0 16,47-7 0-16,10 3 0 15,-5-2 0-15,4 7 0 16,6 0 0-16,5-4 0 16,3 4 0-16,6 10 0 15,12-6 0-15,0 0 0 16,5 5 0-1,1-2 0-15,-9 4 0 16,4 3 0-16,-5 5 0 16,-5 1 0-16,-6-7 0 15,-3 4 0-15,-49 3 0 16,38 1 0-16,-38 0 0 16,4 0 0-16,-26 0 0 15,-16 0 0-15,-6 0 0 16,-12-18 0-16</inkml:trace>
  <inkml:trace contextRef="#ctx0" brushRef="#br0" timeOffset="132385.43">30253 13256 2048 0,'-13'-47'0'0,"-4"0"0"0,3 4 0 15,1 6 0-15,1-5 0 16,1 4 0 0,-1 2 0-16,-8 7 0 15,-4 1 0-15,-3 8 0 16,-2 6 0-16,-2 5 0 15,-1 12 0-15,0 11 0 16,-5 5 0-16,-1 12 0 16,-1 7 0-16,5 3 0 15,3 6 0-15,5 2 0 16,12 2 0-16,5-8 0 16,2-10 0-16,8-9 0 15,7-8 0-15,6-4 0 16,9-8 0-1,4-17 0-15,14-7 0 16,10-14 0-16,10-7 0 16,5-2 0-16,3-18 0 15,-1 3 0-15,1-9 0 16,-3 2 0-16,-3-5 0 16,-6-4 0-16,-8 10 0 15,0-3 0-15,-10 6 0 16,-10 1 0-1,-2 6 0-15,-11 6 0 0,-4 10 0 16,-7 6 0 0,-10 13 0-16,0 8 0 15,-12 11 0-15,-12 12 0 16,-4 12 0-16,-7 17 0 16,0 12 0-16,-9 5 0 15,10 16 0-15,2 2 0 16,2 0 0-16,6 3 0 15,13 3 0-15,3 2 0 16,8-1 0-16,-1-7 0 16,3 1 0-1,3-5 0-15,0-14 0 16,4-2 0-16,6-6 0 16,5-6 0-16,2-10 0 15,4-9 0-15,2-17 0 16,2-26 0-16,-2-14 0 15,-23 32 0-15,41-73 0 16,0 6 0-16,-41 67 0 16</inkml:trace>
  <inkml:trace contextRef="#ctx0" brushRef="#br0" timeOffset="132786.03">30709 13097 2048 0,'0'0'0'16,"0"0"0"-16,0 0 0 15,0 0 0-15,0 0 0 16,0 0 0-16,-21 67 0 16,10-28 0-16,-12 28 0 15,11-32 0-15,-1 12 0 16,6-22 0-16,5-15 0 16,-3 13 0-16,2-9 0 15,1-9 0-15,23-20 0 16,-9 2 0-16,14-29 0 15,-12 17 0 1,28-20 0-16,-19 18 0 16,20-21 0-16,-22 21 0 15,13 4 0-15,-17 11 0 16,-11 7 0-16,-4 5 0 16,-1-1 0-16,42 9 0 15,-17-3 0-15,-2 19 0 16,-10-10 0-16,9 24 0 15,-11-17 0-15,10 20 0 16,-11-17 0-16,2 27 0 16,-7-23 0-1,6 30 0-15,-5-25 0 16</inkml:trace>
  <inkml:trace contextRef="#ctx0" brushRef="#br0" timeOffset="134125.98">18407 14243 2048 0,'0'0'0'16,"0"0"0"-16,0 0 0 16,0 0 0-16,0 0 0 15,0 0 0 1,0 0 0-16,0 0 0 15,0 0 0-15,0 0 0 16,17 7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14:40.662"/>
    </inkml:context>
    <inkml:brush xml:id="br0">
      <inkml:brushProperty name="width" value="0.05292" units="cm"/>
      <inkml:brushProperty name="height" value="0.05292" units="cm"/>
      <inkml:brushProperty name="color" value="#C00000"/>
    </inkml:brush>
  </inkml:definitions>
  <inkml:trace contextRef="#ctx0" brushRef="#br0">28475 8749 2048 0,'0'0'0'0,"-39"-31"0"16,16 12 0-16,13 11 0 15,-25 21 0 1,13-4 0-16,-9 28 0 16,14-13 0-16,-13 18 0 15,14-20 0-15,-3 49 0 16,8-31 0-16,7 37 0 15,2-35 0-15,9 40 0 16,-2-36 0-16,16 32 0 16,-8-37 0-16,31 20 0 15,-18-28 0 1,23 4 0-16,-25-19 0 16,34 12 0-16,-26-13 0 15,36-4 0-15,-31-8 0 16,42-3 0-16,1-15 0 15,-43 4 0-15,40-25 0 16,-1-4 0-16,-40 19 0 16,26-30 0-16,-27 23 0 15,19-35 0 1,-5-7 0-16,-26 35 0 16,9-38 0-16,-14 32 0 15,-7-39 0-15,-5 36 0 16,-5-23 0-16,-1 30 0 15,-17-16 0-15,7 23 0 16,-32-3 0-16,18 14 0 16,-43-2 0-16,31 9 0 15,-45 14 0 1,1 9 0-16,6 8 0 16,0 4 0-16,37-14 0 15,-29 29 0-15,30-18 0 16</inkml:trace>
  <inkml:trace contextRef="#ctx0" brushRef="#br0" timeOffset="382.96">28378 9487 2048 0,'0'0'0'16,"0"0"0"-16,0 0 0 16,0 0 0-16,0 0 0 15,0 0 0 1,0 0 0-16,-62 45 0 15,3 11 0-15,6 5 0 16,4-2 0-16,3 7 0 16,-8-8 0-16,3-1 0 15,4-9 0-15,0 5 0 16,10-7 0-16,-2-12 0 16,8 5 0-1,6 1 0-15,3-13 0 16,7-11 0-16,-5-14 0 15</inkml:trace>
  <inkml:trace contextRef="#ctx0" brushRef="#br0" timeOffset="1035.38">27569 10501 2048 0,'0'0'0'0,"0"0"0"15,-15-45 0-15,6 2 0 16,0 10 0-16,-2 9 0 16,-4 2 0-16,-5 7 0 15,-4 3 0-15,-5 11 0 16,-16 5 0-1,-9 12 0-15,-12 13 0 16,-2 6 0-16,68-35 0 16,-110 66 0-16,18 2 0 15,15-2 0-15,11 5 0 16,10-10 0-16,6 6 0 16,12-5 0-16,14 5 0 15,7-7 0-15,16-4 0 16,17-1 0-16,7-4 0 15,20-21 0 1,14-7 0-16,7-9 0 16,6-7 0-16,4-12 0 15,4-5 0-15,7 0 0 16,-10-11 0-16,-1-1 0 16,-2-6 0-16,-7-5 0 15,1-1 0-15,-10-5 0 16,-17-2 0-16,0-4 0 15,-9-1 0-15,-6-2 0 16,-7 0 0 0,-12 1 0-16,-10 3 0 15,-11 1 0-15,-9 7 0 16,-7 4 0-16,-18 6 0 16,-6 10 0-16,-6 9 0 15,-3 10 0-15,2-1 0 16,10 5 0-16,14-3 0 15,15-3 0-15,17-8 0 16</inkml:trace>
  <inkml:trace contextRef="#ctx0" brushRef="#br0" timeOffset="1435.33">28834 9596 2048 0,'0'0'0'15,"0"0"0"-15,0 0 0 16,0 0 0-16,14 48 0 15,0 2 0-15,0-1 0 16,6 4 0-16,6 5 0 16,-26-58 0-16,54 89 0 15,4-20 0-15,-2-13 0 16,-2-5 0 0,1-3 0-16,-3-7 0 15,4 4 0-15,-12-2 0 16,3 1 0-16,-6 1 0 15,-5-1 0-15,-5 1 0 16,-2-7 0-16,-6-11 0 16,-7-11 0-16,-16-16 0 15</inkml:trace>
  <inkml:trace contextRef="#ctx0" brushRef="#br0" timeOffset="1985.28">29777 10728 2048 0,'0'0'0'16,"0"0"0"-16,0 0 0 16,0 0 0-16,0 0 0 15,-8-45 0-15,0 13 0 16,2 13 0-16,-5 6 0 16,11 13 0-16,-44 5 0 15,-5 14 0-15,-5 6 0 16,-5 4 0-1,-2 10 0-15,4 1 0 16,7 8 0-16,11 6 0 16,7 2 0-16,11 2 0 15,6 3 0-15,10 0 0 16,8 3 0-16,12 0 0 16,10-6 0-16,19-1 0 15,4-23 0-15,15-11 0 16,14-6 0-16,3-9 0 15,-4-14 0 1,0-5 0-16,-5-4 0 16,-10-7 0-16,-6-8 0 15,-5-1 0-15,0-7 0 16,-1-8 0-16,-8-1 0 16,-5-3 0-16,2-4 0 15,-9-1 0-15,-8 3 0 16,-5 1 0-16,-3-2 0 15,-12 7 0-15,-7-4 0 16,-12 11 0 0,-14 0 0-16,-17 13 0 15,-15 6 0-15,-13 13 0 16,-18 18 0-16,-10 13 0 16,-7 9 0-16</inkml:trace>
  <inkml:trace contextRef="#ctx0" brushRef="#br0" timeOffset="5741.17">29490 11460 2048 0,'0'0'0'0,"0"0"0"15,0 0 0-15,0 0 0 16,-53 19 0-16,23-8 0 16,-13 32 0-16,22-20 0 15,-22 33 0-15,22-24 0 16,-36 34 0-16,1 6 0 15,29-38 0-15,-26 41 0 16,25-33 0 0,-22 29 0-16,22-32 0 15,-24 28 0-15,25-30 0 16,-12 31 0-16,21-32 0 16,-11 27 0-16,13-28 0 15,-13-6 0-15</inkml:trace>
  <inkml:trace contextRef="#ctx0" brushRef="#br0" timeOffset="6324.09">28794 12521 2048 0,'0'0'0'0,"0"0"0"15,0 0 0-15,-22-57 0 16,8 13 0-16,-1 20 0 16,-1 5 0-16,-6 6 0 15,-12 11 0-15,-4 4 0 16,-15 15 0-16,-4 8 0 16,-4 8 0-1,-3 10 0-15,0 3 0 0,12 2 0 16,13 8 0-1,1 1 0-15,11 8 0 16,15-3 0-16,2 7 0 16,11 2 0-16,8-2 0 15,13-1 0-15,17-3 0 16,7-13 0-16,8-10 0 16,4-16 0-16,9-7 0 15,-4-8 0-15,4-11 0 16,-5-13 0-16,-3-4 0 15,-7-6 0-15,-6-4 0 16,-1-5 0-16,0-10 0 16,-9-3 0-1,-2-5 0-15,-4-2 0 16,-8-2 0-16,-12 1 0 16,-9 6 0-16,-6 3 0 15,-7-1 0-15,-11-3 0 16,-7 10 0-16,-3 8 0 15,-5 2 0-15,-8 8 0 16,0 9 0-16,2 8 0 16,5 4 0-1,4-1 0-15,13-25 0 16</inkml:trace>
  <inkml:trace contextRef="#ctx0" brushRef="#br0" timeOffset="6708.54">29927 11414 2048 0,'0'0'0'0,"0"0"0"15,0 0 0-15,0 0 0 16,33 37 0-16,-5 6 0 16,2 3 0-16,-2 7 0 15,1 5 0-15,4 7 0 16,6 3 0-16,-2-1 0 16,2 0 0-16,10-7 0 15,-2-2 0-15,8-3 0 16,-2 1 0-1,-53-56 0-15,83 77 0 16,-12-11 0-16,-4-9 0 16,-11-1 0-16,-11-1 0 15,-7-12 0-15,-13-25 0 16</inkml:trace>
  <inkml:trace contextRef="#ctx0" brushRef="#br0" timeOffset="7291.51">31066 12698 2048 0,'0'0'0'0,"0"0"0"16,0 0 0-16,0 0 0 15,-23-42 0-15,0 8 0 16,9 15 0-16,-11 10 0 15,-13 9 0-15,-16 14 0 16,-5 11 0-16,-6 8 0 16,0 13 0-16,8 2 0 15,7 4 0-15,9 8 0 16,8 3 0-16,10-1 0 16,18 6 0-1,6 0 0-15,6 1 0 16,10-2 0-16,8-3 0 15,13-6 0-15,8-13 0 16,6-7 0-16,10-9 0 16,2-10 0-16,4-13 0 15,-6-3 0-15,5-9 0 16,0-10 0-16,-1-2 0 16,-2-5 0-16,-2-14 0 15,1-5 0-15,-3-13 0 16,0 4 0-16,-4 1 0 15,-13 4 0 1,-8 2 0-16,-10-3 0 16,-6-3 0-16,-2 6 0 15,-16-5 0-15,-4 4 0 16,-2-6 0-16,-14-1 0 16,-11 3 0-16,-13 5 0 15,-11 7 0-15,-16 8 0 16,-11 12 0-16,-13 15 0 15,-4 10 0-15,0-4 0 16</inkml:trace>
  <inkml:trace contextRef="#ctx0" brushRef="#br0" timeOffset="9427.81">26651 11264 2048 0,'0'0'0'0,"0"0"0"16,0 0 0-16,0 0 0 15,0 0 0-15,0 0 0 16,0 0 0-16,0 0 0 16,0 0 0-16,0 0 0 15,0 0 0-15,-19-3 0 16,8 0 0-16,-18 24 0 15,12-6 0-15,-28 23 0 16,20-17 0-16,-43 40 0 16,4-2 0-1,-4 5 0-15,0-1 0 0,3 2 0 16,-5 3 0 0,0-3 0-16,4-3 0 15,4-6 0-15,4-4 0 16,29-29 0-16,-17 23 0 15,19-21 0-15,-22 6 0 16,25-15 0-16,24-16 0 16</inkml:trace>
  <inkml:trace contextRef="#ctx0" brushRef="#br0" timeOffset="9777.77">25017 12325 2048 0,'0'0'0'16,"0"0"0"-16,0 0 0 15,-15 44 0-15,-4 6 0 16,8 3 0-16,3 6 0 16,1 4 0-16,2 9 0 15,2 7 0-15,-1-5 0 16,-3 5 0-16,1-13 0 16,5-9 0-1,-2-3 0-15,3-7 0 0,-2-11 0 16,-2-17 0-1,-4-24 0-15,-5-13 0 16</inkml:trace>
  <inkml:trace contextRef="#ctx0" brushRef="#br0" timeOffset="10312.2">24960 12414 2048 0,'0'0'0'0,"0"0"0"15,0 0 0-15,35-29 0 16,3 2 0-16,9 9 0 16,3 5 0-16,4 4 0 15,3 5 0-15,-3-4 0 16,5-1 0-16,0 2 0 15,1 1 0-15,2-5 0 16,0 7 0 0,-3-1 0-16,1 5 0 15,-4-11 0-15,-12 16 0 16,6 1 0-16,-6 8 0 16,-12 2 0-16,0-1 0 15,-3 9 0-15,-7 0 0 16,-5 6 0-16,-4 9 0 15,-4 1 0-15,-6 8 0 16,-10 7 0-16,0 5 0 16,-1 0 0-16,-1 7 0 15,-3-4 0 1,-2-4 0-16,0-7 0 0,2-4 0 16,7 2 0-1,-6-9 0-15,3-3 0 16,4-9 0-16,1-7 0 15,-7-8 0-15,-2-9 0 16,-5-18 0-16,-2-4 0 16,-12-2 0-16</inkml:trace>
  <inkml:trace contextRef="#ctx0" brushRef="#br0" timeOffset="10645.66">25158 13106 2048 0,'0'0'0'0,"0"0"0"16,0 0 0-16,0 0 0 16,0 0 0-16,0 0 0 15,0 0 0 1,0 0 0-16,0 0 0 15,70 13 0-15,5-2 0 16,-11-2 0-16,0-2 0 16,2-6 0-16,0-2 0 15,2 8 0-15,-7-2 0 16,5-4 0-16,-4 1 0 16,2 2 0-16,-5 0 0 15,-4 4 0-15,0-1 0 16,1-8 0-1,-14-20 0-15</inkml:trace>
  <inkml:trace contextRef="#ctx0" brushRef="#br0" timeOffset="11212.52">27021 11414 2048 0,'0'0'0'0,"0"0"0"16,0 0 0-16,0 0 0 15,0 0 0-15,0 0 0 16,0 0 0-16,0 0 0 16,0 0 0-1,0 0 0-15,0 0 0 16,21 48 0-16,1 1 0 15,-5-9 0-15,5 2 0 16,-2-4 0-16,-2 7 0 16,-1 1 0-16,-17-46 0 15,36 84 0-15,-10-14 0 16,1-1 0-16,-5-11 0 16,3-6 0-16,1 0 0 15,-3-3 0 1,1-2 0-16,-4-6 0 15,9-7 0-15,-10-2 0 16,-3-6 0-16,-1 0 0 16,-2 1 0-16,2 2 0 15,-11 0 0-15,-4-10 0 16,-4-9 0-16,4-10 0 16</inkml:trace>
  <inkml:trace contextRef="#ctx0" brushRef="#br0" timeOffset="11580.39">27108 12623 2048 0,'0'0'0'15,"0"0"0"-15,0 0 0 16,0 0 0-16,0 0 0 16,-8 54 0-16,-2 4 0 15,8 1 0-15,-5 1 0 16,3 11 0-16,-7 0 0 16,2-3 0-1,4-10 0-15,0-6 0 16,2-6 0-16,1-6 0 15,3-3 0-15,-2-12 0 16,2-6 0-16,1-13 0 16,-3-20 0-16,3-16 0 15,-2 30 0-15,4-72 0 16</inkml:trace>
  <inkml:trace contextRef="#ctx0" brushRef="#br0" timeOffset="12097.84">27115 12644 2048 0,'0'0'0'15,"0"0"0"-15,0 0 0 16,0 0 0-16,0 0 0 16,0 0 0-16,0 0 0 15,23-40 0-15,5 17 0 16,6 13 0-16,5 4 0 15,4 0 0 1,3-1 0-16,2 2 0 16,3 2 0-16,-6-1 0 15,-4-1 0-15,-8 2 0 16,-7 4 0-16,0 6 0 16,-5-7 0-16,-6 7 0 15,1 5 0-15,-1-2 0 16,0 4 0-16,-5 6 0 15,-3 3 0-15,1 3 0 16,-5 6 0-16,-2 5 0 16,-10 8 0-1,-1 7 0-15,4-1 0 16,-2 8 0-16,0-3 0 16,2-1 0-16,0-8 0 15,2-6 0-15,3 0 0 16,1-8 0-16,-4-3 0 15,2-8 0-15,1 3 0 16,0-6 0-16,1-8 0 16,1-4 0-16,-7-11 0 15,3-12 0-15,-10-4 0 16,-5-4 0-16</inkml:trace>
  <inkml:trace contextRef="#ctx0" brushRef="#br0" timeOffset="12414.23">27021 13266 2048 0,'0'0'0'16,"0"0"0"-16,0 0 0 15,0 0 0 1,0 0 0-16,55 9 0 16,0 0 0-16,-6 0 0 15,0-9 0-15,1 3 0 16,-4-2 0-16,-2 5 0 16,1 2 0-16,-5-3 0 15,2 0 0-15,-4-2 0 16,-1 7 0-16,6 0 0 15,-6-10 0-15,-8-5 0 16</inkml:trace>
  <inkml:trace contextRef="#ctx0" brushRef="#br0" timeOffset="12781.16">28448 13290 2048 0,'0'0'0'15,"0"0"0"-15,0 0 0 16,0 0 0-16,0 0 0 16,0 0 0-16,0 0 0 15,0 0 0-15,0 0 0 16,-15 56 0-1,-15-5 0-15,-11-7 0 16,-2 4 0-16,-10 2 0 16,5-5 0-16,-1 1 0 15,0 10 0-15,2-2 0 16,0 1 0-16,1-2 0 16,2 2 0-16,6-1 0 15,1-7 0-15,3-21 0 16,-2-10 0-1,6-9 0-15,30-7 0 16</inkml:trace>
  <inkml:trace contextRef="#ctx0" brushRef="#br0" timeOffset="13131.59">27258 14052 2048 0,'0'0'0'0,"0"0"0"15,0 0 0 1,0 0 0-16,0 0 0 16,0 0 0-16,11 66 0 15,-1 2 0-15,-10 2 0 16,4 2 0-16,4-1 0 15,-7 7 0-15,-1-9 0 16,-3-7 0-16,4-5 0 16,0-12 0-16,-5-6 0 15,1-9 0-15,1-16 0 16,2-14 0-16,-3-19 0 16,7-15 0-1,-2-8 0-15,1-11 0 16</inkml:trace>
  <inkml:trace contextRef="#ctx0" brushRef="#br0" timeOffset="13665.5">27289 14173 2048 0,'0'0'0'0,"0"0"0"16,0 0 0-16,0 0 0 15,0 0 0 1,0 0 0-16,0 0 0 0,0 0 0 15,0 0 0 1,50-26 0-16,7 9 0 16,1 9 0-16,0 8 0 15,1 0 0-15,1-6 0 16,-1 8 0-16,-8-5 0 16,4 3 0-16,-4 1 0 15,-1 2 0-15,-5 0 0 16,-1-1 0-16,-4 8 0 15,-1-3 0 1,-8-3 0-16,0 3 0 16,-7 2 0-16,-1-1 0 15,-1 2 0-15,-8 2 0 16,-5 2 0-16,-6 10 0 16,3 8 0-16,-9 4 0 15,-5 1 0-15,-2 1 0 16,0-1 0-16,-7 4 0 15,2 0 0-15,-1 12 0 16,4 0 0-16,-1 0 0 16,3 2 0-16,1-5 0 15,-1-7 0-15,2-2 0 16,0-6 0 0,-2-12 0-16,-3-12 0 15,-5-10 0-15,-3-8 0 16,-5-2 0-16,-6-4 0 15,-5 5 0-15,-8-9 0 16</inkml:trace>
  <inkml:trace contextRef="#ctx0" brushRef="#br0" timeOffset="13933">27448 14769 2048 0,'0'0'0'0,"0"0"0"16,0 0 0-16,0 0 0 0,0 0 0 15,0 0 0 1,0 0 0-16,0 0 0 16,0 0 0-16,0 0 0 15,56 14 0-15,4 0 0 16,-1-5 0-16,0-3 0 16,1 2 0-16,-4 1 0 15,-1-5 0-15,3 3 0 16,-2 7 0-16,0-5 0 15,0-2 0 1,-4-5 0-16,-11-16 0 0,-3-20 0 16,-5-15 0-1</inkml:trace>
  <inkml:trace contextRef="#ctx0" brushRef="#br0" timeOffset="14382.91">28802 13316 2048 0,'0'0'0'16,"0"0"0"-16,0 0 0 16,0 0 0-16,29 42 0 15,-2 0 0-15,0-6 0 16,3-2 0-16,3 4 0 16,-4 1 0-16,6 3 0 15,-1-4 0 1,4 0 0-16,2 5 0 15,-3-5 0-15,4 2 0 16,2-4 0-16,-3-6 0 16,-3 2 0-16,-1 2 0 15,-2-11 0-15,-3 7 0 16,0-2 0-16,-4 6 0 16,-7-1 0-16,-10-8 0 15,-6-11 0-15,-6-8 0 16</inkml:trace>
  <inkml:trace contextRef="#ctx0" brushRef="#br0" timeOffset="14749.82">29017 14353 2048 0,'0'0'0'0,"0"0"0"16,7 46 0 0,0 7 0-16,-8 3 0 15,-4 2 0-15,7 7 0 16,-6-2 0-16,2 1 0 15,0-3 0-15,-3-8 0 16,3-3 0-16,-2-3 0 16,2-9 0-16,1-7 0 15,3-11 0-15,-2-16 0 16,1-16 0-16,0-15 0 16,5-13 0-16,3-10 0 15</inkml:trace>
  <inkml:trace contextRef="#ctx0" brushRef="#br0" timeOffset="15267.31">29095 14374 2048 0,'0'0'0'0,"0"0"0"16,0 0 0-16,0 0 0 15,0 0 0-15,0 0 0 16,17-56 0-16,18 21 0 15,6 14 0 1,3 12 0-16,11 3 0 16,0 3 0-16,3 2 0 15,1 1 0-15,0 0 0 16,0-2 0-16,-7 4 0 16,-3 5 0-16,-4-1 0 15,2 2 0-15,-8 0 0 16,-5 4 0-16,-2-2 0 15,-1 3 0-15,-6-2 0 16,-8-2 0 0,5 4 0-16,-8 2 0 0,-2 8 0 15,-5 0 0 1,-3 5 0-16,-2 11 0 16,-3 7 0-16,-4 4 0 15,-2 2 0-15,-3 4 0 16,-1 1 0-16,0 0 0 15,1 1 0-15,7-9 0 16,4 1 0-16,-6-3 0 16,1-10 0-16,1-2 0 15,2-6 0-15,-6 2 0 16,1-1 0-16,-2-3 0 16,-4-5 0-1,-1-10 0-15,-8-10 0 16,-4-12 0-16,0-4 0 15,25 14 0-15</inkml:trace>
  <inkml:trace contextRef="#ctx0" brushRef="#br0" timeOffset="15637.74">29048 15029 2048 0,'0'0'0'16,"0"0"0"-16,0 0 0 15,0 0 0-15,0 0 0 16,0 0 0-16,0 0 0 16,0 0 0-16,0 0 0 15,66 7 0-15,-5-2 0 16,-2-8 0-16,-5 5 0 15,8-1 0-15,-4-1 0 16,-3 0 0-16,4-3 0 16,-3 6 0-1,3 0 0-15,0 2 0 16,-3 0 0-16,-5-4 0 16,-6 2 0-16,-2 4 0 15,-5 0 0-15,-4-10 0 16,-14-8 0-16,-20 11 0 15</inkml:trace>
  <inkml:trace contextRef="#ctx0" brushRef="#br0" timeOffset="16135.17">31162 13503 2048 0,'0'0'0'0,"0"0"0"16,0 0 0-16,-32 42 0 16,5-1 0-16,3 0 0 15,9 1 0-15,-5 4 0 16,-2 0 0-16,1 5 0 15,-4-2 0-15,25-49 0 16,-43 79 0-16,2-15 0 16,6-8 0-1,7-4 0-15,-3-2 0 16,6-4 0-16,0 2 0 16,6-2 0-16,0-1 0 15,2-15 0-15,4-18 0 16,4-12 0-16</inkml:trace>
  <inkml:trace contextRef="#ctx0" brushRef="#br0" timeOffset="16553.13">30437 14556 2048 0,'0'0'0'0,"0"0"0"16,0 0 0-16,0 0 0 15,0 0 0 1,0 0 0-16,0 0 0 15,0 0 0-15,0 0 0 16,0 0 0-16,0 0 0 16,-19 68 0-16,2 6 0 15,6-2 0-15,4-8 0 16,7 3 0-16,0-12 0 16,0-6 0-16,4-4 0 15,2-5 0-15,2-3 0 16,4-2 0-16,-2-17 0 15,0-16 0 1,-1-22 0-16,1-9 0 16</inkml:trace>
  <inkml:trace contextRef="#ctx0" brushRef="#br0" timeOffset="17386.56">30479 14527 2048 0,'0'0'0'0,"0"0"0"15,0 0 0-15,0 0 0 16,0 0 0 0,0 0 0-16,0 0 0 15,44-31 0-15,4 19 0 16,-4 4 0-16,4 5 0 15,-2 4 0-15,7-3 0 16,3 4 0-16,-6 1 0 16,1 0 0-16,-5 1 0 15,-4 1 0-15,-2-1 0 16,-9 0 0-16,-4-1 0 16,-3 5 0-1,-4-4 0-15,-3-2 0 16,-2 2 0-16,-6 3 0 15,-2 3 0-15,-1 1 0 16,-6 7 0-16,0 8 0 16,-6 2 0-16,-2 9 0 15,3 4 0-15,-6 3 0 16,-5 0 0-16,3 5 0 16,2 2 0-16,4-5 0 15,-1-2 0-15,2 4 0 16,5-10 0-16,-2-1 0 15,-1-7 0 1,3-8 0-16,1 0 0 16,-1-11 0-16,-4-8 0 15,-8-3 0-15,0-5 0 16,-5-3 0-16,2-2 0 16,-15 0 0-16,31 10 0 15,-59-18 0-15,1 0 0 16,1 6 0-16,4 1 0 15,8 7 0-15,-3 2 0 16,7 8 0-16,7 5 0 16,4-6 0-1,10 6 0-15,4-9 0 0,4-3 0 16,7 0 0 0,3-1 0-16,3 5 0 15,8 2 0-15,8 1 0 16,9-2 0-16,5 1 0 15,9-1 0-15,8 3 0 16,3-2 0-16,3-3 0 16,6 3 0-16,-5-3 0 15,-7 0 0-15,-3-4 0 16,-2 4 0-16,-9 2 0 16,-8-14 0-1,-11-13 0-15,-13-16 0 16,-2 39 0-16</inkml:trace>
  <inkml:trace contextRef="#ctx0" brushRef="#br0" timeOffset="17905.41">31346 13400 2048 0,'0'0'0'0,"0"0"0"16,0 0 0-16,0 0 0 15,0 0 0-15,0 0 0 16,0 0 0-16,46 43 0 16,-17-16 0-1,17 25 0-15,-20-23 0 16,28 25 0-16,8 6 0 16,-32-30 0-16,28 33 0 15,0-3 0-15,1-7 0 16,-31-27 0-16,32 29 0 15,-4 5 0-15,-30-29 0 16,32 16 0-16,-24-21 0 16,25 27 0-16,-25-25 0 15,14 16 0-15,-22-21 0 16,0 10 0-16,-13-14 0 16,-5 23 0-1,-3-20 0-15,-4-13 0 16,-25 10 0-16,8-11 0 15,-15-2 0-15</inkml:trace>
  <inkml:trace contextRef="#ctx0" brushRef="#br0" timeOffset="18238.36">31845 14493 2048 0,'0'0'0'15,"0"0"0"-15,0 0 0 16,0 0 0-16,0 0 0 16,0 0 0-16,-6 53 0 15,8-2 0-15,7-8 0 16,-3 6 0-16,3-5 0 16,-2 5 0-16,1 3 0 15,-1-7 0-15,1 0 0 16,-3-1 0-16,4 0 0 15,-2-2 0-15,7-3 0 16,-7 2 0-16,-1-10 0 16,2-6 0-1,-1-13 0-15,-1-16 0 16,0-18 0-16,-1-14 0 16,0-5 0-16,7-4 0 15</inkml:trace>
  <inkml:trace contextRef="#ctx0" brushRef="#br0" timeOffset="18888.81">31949 14571 2048 0,'0'0'0'0,"0"0"0"15,0 0 0-15,0 0 0 16,0 0 0-16,0 0 0 15,0 0 0-15,0 0 0 16,13-44 0-16,16 19 0 16,5 14 0-16,7 5 0 15,9 10 0-15,5-3 0 16,4 0 0-16,3 1 0 16,1 1 0-16,-5 3 0 15,3 0 0-15,-61-6 0 16,89 8 0-1,-19 0 0-15,-11-4 0 16,-11 3 0-16,-2-3 0 16,-14 3 0-16,-8-1 0 15,0 0 0-15,1-2 0 16,-10 3 0-16,-8-4 0 16,-5-2 0-16,-1-1 0 15,-1 6 0-15,0 5 0 16,0 3 0-16,-5 8 0 15,-3 7 0-15,-2 5 0 16,-5 0 0 0,1 8 0-16,5 2 0 15,1-2 0-15,0 3 0 16,2 3 0-16,3-5 0 16,2-1 0-16,0 1 0 15,2-3 0-15,4 0 0 16,-3-5 0-16,4 0 0 15,-2-5 0-15,-2 0 0 16,-1-4 0-16,-2-3 0 16,1-2 0-16,0-7 0 15,-16-7 0-15,2-7 0 16,-5-11 0 0,6-1 0-16,-12-5 0 15,-6-1 0-15,-2-3 0 16,33 21 0-16</inkml:trace>
  <inkml:trace contextRef="#ctx0" brushRef="#br0" timeOffset="19255.25">31959 15251 2048 0,'0'0'0'0,"0"0"0"0,0 0 0 16,0 0 0-1,0 0 0-15,0 0 0 16,0 0 0-16,0 0 0 16,0 0 0-16,0 0 0 15,0 0 0-15,22 1 0 16,-8-1 0-16,37-1 0 16,-21-1 0-16,36 1 0 15,-29 1 0-15,30 1 0 16,-30-1 0-16,20 3 0 15,-26-1 0 1,32 6 0-16,-29-4 0 0,23 1 0 16,-27-3 0-1,29 2 0-15,-27-2 0 16,9-2 0-16,-19 0 0 16,-15 0 0-16,-4 0 0 15,-3-8 0-15,-1 3 0 16</inkml:trace>
  <inkml:trace contextRef="#ctx0" brushRef="#br0" timeOffset="22815.77">27289 10378 2048 0,'0'0'0'16,"0"0"0"-16,0 0 0 15,0 0 0-15,0 0 0 16,47-9 0-16,-18 2 0 16,-18 5 0-16,-7 1 0 15,-3 1 0-15,-1 0 0 16,0 0 0-16,0 0 0 15,0 0 0-15,0 0 0 16,0 0 0 0,21-10 0-16,-8 4 0 15,-8 3 0-15,-4 2 0 16,18 15 0-16,-9-6 0 16,-6-5 0-16,-3-2 0 15,1-1 0 1,18 20 0-16,-8-6 0 15,-7-10 0-15,14 8 0 16,-7-5 0-16,-8-4 0 16,-3-2 0-16,0-1 0 15,-1 0 0-15,0 0 0 16,0 0 0-16,0 0 0 16,0 0 0-16,22 14 0 15,-9-5 0 1,-9-7 0-16,-2 0 0 15,-1-2 0-15,-1 0 0 16,0 0 0-16,0 0 0 16,0 0 0-16,0 0 0 15,0 0 0-15,0 0 0 16,3 9 0-16,1-3 0 16,-4-3 0-16,1-3 0 15,-1 0 0 1,0 0 0-16,0 0 0 0,0 0 0 15,0 0 0 1,0 0 0-16,6 17 0 16,-2-5 0-16,-3-8 0 15,0-3 0-15,-1-1 0 16,11 19 0-16,-3-10 0 16,-6-4 0-16,-1-4 0 15,0-1 0-15,-1 0 0 16,0 0 0-16,0 0 0 15,0 0 0-15,0 0 0 16,-8 29 0-16,8-29 0 16,-4 14 0-16,1-7 0 15</inkml:trace>
  <inkml:trace contextRef="#ctx0" brushRef="#br0" timeOffset="23544.56">27026 10643 2048 0,'0'0'0'16,"0"0"0"-16,0 0 0 15,0 0 0-15,0 0 0 16,0 0 0-16,0 0 0 15,0 0 0 1,0 0 0-16,0 0 0 16,0 0 0-16,-9 16 0 15,4-6 0-15,5 17 0 16,0-11 0-16,-11 23 0 16,5-15 0-16,7 13 0 15,0-17 0-15,-3 16 0 16,-1-19 0-16,9 12 0 15,-3-15 0-15,-1-8 0 16,-2 19 0-16,1-12 0 16,-1-7 0-16,0-4 0 15,0-2 0 1,0 1 0-16,0-1 0 16,0 0 0-16,0 0 0 15,-3 2 0-15,1-1 0 16,2-1 0-16,-1 0 0 15,1 2 0-15,8-37 0 16,-3 14 0 0</inkml:trace>
  <inkml:trace contextRef="#ctx0" brushRef="#br0" timeOffset="24178.62">27218 10750 2048 0,'0'0'0'16,"0"0"0"-16,0 0 0 15,0 0 0-15,0 0 0 16,0 0 0-16,0 0 0 16,0 0 0-1,-52 3 0-15,13 6 0 16,11 1 0-16,8 5 0 15,5-1 0-15,0-1 0 16,0-3 0-16,-3 1 0 16,5-1 0-16,7-8 0 15,-1 6 0-15,2-2 0 16,-3-8 0-16,1 2 0 16,2 2 0-16,4-2 0 15,1 0 0-15,0 0 0 16,-2 0 0-16,2 0 0 15,2 0 0 1,4 1 0-16,2 1 0 16,0 0 0-16,-1 1 0 15,6-3 0-15,1 0 0 16,6 1 0-16,-6 0 0 16,4 2 0-16,-3 1 0 15,-1 0 0-15,0-2 0 16,3 4 0-16,-2-1 0 15,0-3 0-15,-3 1 0 16,-6-7 0-16</inkml:trace>
  <inkml:trace contextRef="#ctx0" brushRef="#br0" timeOffset="24495.38">27342 10869 2048 0,'0'0'0'15,"0"0"0"-15,0 0 0 16,0 0 0-16,0 0 0 15,0 0 0-15,0 0 0 16,0 0 0-16,0 0 0 16,0 0 0-16,2 55 0 15,1-15 0-15,0-15 0 16,-1-8 0-16,-2 1 0 16,1-5 0-16,1-2 0 15,-1-6 0-15</inkml:trace>
  <inkml:trace contextRef="#ctx0" brushRef="#br0" timeOffset="25275.17">28586 9080 2048 0,'0'0'0'16,"0"0"0"-16,0 0 0 15,0 0 0-15,0 0 0 16,0 0 0-16,0 0 0 15</inkml:trace>
  <inkml:trace contextRef="#ctx0" brushRef="#br0" timeOffset="26171.94">28486 8968 2048 0,'0'0'0'16,"0"0"0"-16,0 0 0 15,0 0 0-15,0 0 0 16,0 0 0-16,0 0 0 15,0 0 0 1,0 0 0-16,0 0 0 16,0 0 0-16,35 28 0 15,-14-11 0-15,-11 44 0 16,-5-29 0-16,-20 33 0 16,6-28 0-16,-3 33 0 15,6-31 0-15,3 11 0 16,1-24 0-16,0 21 0 15,1-21 0-15,0-17 0 16,-5-9 0 0,2-1 0-16</inkml:trace>
  <inkml:trace contextRef="#ctx0" brushRef="#br0" timeOffset="26547.81">28799 9054 2048 0,'0'0'0'0,"0"0"0"16,0 0 0 0,0 0 0-16,0 0 0 15,-42 24 0-15,-1-1 0 16,7 5 0-16,4 0 0 15,4-1 0-15,-1-6 0 16,6 5 0-16,2-2 0 16,6-14 0-16,5 3 0 15,5-3 0-15,3-4 0 16,4-3 0-16,8 1 0 16,1 5 0-1,4-2 0-15,4-2 0 16,-19-5 0-16,36 10 0 15,2 0 0-15,-9 1 0 16,-1-1 0-16,0-5 0 16</inkml:trace>
  <inkml:trace contextRef="#ctx0" brushRef="#br0" timeOffset="26948.24">28825 9234 2048 0,'0'0'0'15,"0"0"0"-15,0 0 0 16,0 0 0-16,0 0 0 16,0 0 0-16,0 0 0 15,0 0 0-15,0 0 0 16,0 0 0-1,0 0 0-15,39 9 0 16,-10 5 0-16,-18 5 0 16,-14-2 0-16,-4 0 0 15,-4-1 0-15,-2 1 0 16,13-17 0-16,-22 20 0 16,5-4 0-16,3-3 0 15,5-9 0-15,6-3 0 16,3 2 0-16,1 1 0 15,3-1 0-15,4-4 0 16,7 0 0-16,10-8 0 16,12 2 0-16,3-3 0 15</inkml:trace>
  <inkml:trace contextRef="#ctx0" brushRef="#br0" timeOffset="27815.96">28468 12669 2048 0,'0'0'0'0,"0"0"0"15,0 0 0-15,0 0 0 16,-13 59 0-16,6-25 0 16,1 32 0-16,3-32 0 15,-9 39 0-15,5-34 0 16,1 32 0-16,3-33 0 16,-6 22 0-16,5-28 0 15,1 14 0-15,1-21 0 16,2-16 0-16,-1-6 0 15,1-3 0-15,6-12 0 16,-6 12 0-16,11-47 0 16</inkml:trace>
  <inkml:trace contextRef="#ctx0" brushRef="#br0" timeOffset="28166.37">28687 12852 2048 0,'0'0'0'0,"0"0"0"0,0 0 0 16,0 0 0-1,0 0 0-15,0 0 0 16,-54 14 0-16,4 5 0 16,10-6 0-16,4 3 0 15,5-3 0-15,31-13 0 16,-36 10 0-16,12-2 0 15,10-5 0-15,8-1 0 16,4-1 0-16,3 0 0 16,4 3 0-16,2 2 0 15,2-2 0-15,5 7 0 16,3-2 0 0,2 1 0-16,4 5 0 15,1 0 0-15,8-1 0 16,-2 2 0-16,8 6 0 15,-6-13 0-15,-9-10 0 16</inkml:trace>
  <inkml:trace contextRef="#ctx0" brushRef="#br0" timeOffset="28750.76">28819 12871 2048 0,'0'0'0'15,"0"0"0"-15,0 0 0 16,0 0 0-16,0 0 0 16,0 0 0-16,0 0 0 15,0 0 0-15,0 0 0 16,0 0 0-16,0 0 0 15,21 12 0 1,-1 0 0-16,-10-7 0 16,-3 3 0-16,-6 3 0 15,-9 3 0-15,0 3 0 16,-3-3 0-16,-4 0 0 16,2-7 0-16,-6 1 0 15,6 5 0-15,5-9 0 16,1 0 0-16,4-4 0 15,1 0 0-15,2 0 0 16,0 1 0-16,0 0 0 16,2-1 0-1,2 4 0-15,1-2 0 0,2 1 0 16,2-1 0 0,7 4 0-16,-5-3 0 15,0 6 0-15,-1-3 0 16,-1 1 0-16,-4-3 0 15,-1 3 0-15,-1 7 0 16,-4 0 0-16,-2 7 0 16,-9 0 0-16,-4 2 0 15,-4-2 0-15,-7 0 0 16,0 2 0-16,0-2 0 16,2-5 0-16,7-10 0 15,-3-12 0 1</inkml:trace>
  <inkml:trace contextRef="#ctx0" brushRef="#br0" timeOffset="29350.63">29523 10880 2048 0,'0'0'0'0,"0"0"0"16,0 0 0-16,0 0 0 15,0 0 0-15,0 0 0 16,5 50 0 0,-10 4 0-16,-2 1 0 15,-3 0 0-15,-1-2 0 16,-4 6 0-16,5-6 0 15,-1 0 0-15,7-12 0 16,1-10 0-16,0-11 0 16,4-9 0-16,8-12 0 15,-5-17 0-15,-1-19 0 16,2-7 0 0</inkml:trace>
  <inkml:trace contextRef="#ctx0" brushRef="#br0" timeOffset="29701.06">29726 10964 2048 0,'0'0'0'0,"0"0"0"16,0 0 0-16,0 0 0 15,0 0 0-15,0 0 0 16,-56 18 0-1,3 6 0-15,5-1 0 16,11-4 0-16,3-3 0 16,7-4 0-16,4 2 0 15,3-4 0-15,9-4 0 16,5-3 0-16,3 3 0 16,2 0 0-16,2-1 0 15,4 3 0-15,5 5 0 16,5-3 0-16,6 3 0 15,1 3 0-15,4 1 0 16,7 2 0 0,0 1 0-16,1-1 0 15,-5-14 0-15,-3-14 0 16</inkml:trace>
  <inkml:trace contextRef="#ctx0" brushRef="#br0" timeOffset="30101.95">29949 11057 2048 0,'0'0'0'0,"0"0"0"16,0 0 0-16,0 0 0 15,0 0 0-15,-49 23 0 16,5 0 0-16,9-2 0 16,11-5 0-16,4 0 0 15,-4 0 0-15,5-4 0 16,8 1 0-16,5-7 0 16,1 3 0-16,5 1 0 15,2-4 0 1,6 5 0-16,2-2 0 15,1 0 0-15,4-7 0 16,6 3 0-16,4 0 0 16,2-1 0-16,-3-1 0 15,4-1 0-15,2 2 0 16,-4-5 0-16</inkml:trace>
  <inkml:trace contextRef="#ctx0" brushRef="#br0" timeOffset="30334.87">29861 11134 2048 0,'0'0'0'16,"0"0"0"-16,0 0 0 15,0 0 0-15,0 0 0 16,0 0 0 0,-4 65 0-16,-4 4 0 15,-5 0 0-15,-5 3 0 16</inkml:trace>
  <inkml:trace contextRef="#ctx0" brushRef="#br0" timeOffset="30986.29">30812 12877 2048 0,'0'0'0'16,"0"0"0"-16,0 0 0 15,-5 49 0-15,-6 8 0 16,2 0 0-16,-4 8 0 15,2 1 0-15,-7-3 0 16,2 0 0-16,-2-2 0 16,18-61 0-16,-17 69 0 15,10-22 0-15,5-30 0 16,0-23 0-16,13-15 0 16,3-13 0-1</inkml:trace>
  <inkml:trace contextRef="#ctx0" brushRef="#br0" timeOffset="31370.2">31108 13028 2048 0,'0'0'0'0,"0"0"0"16,0 0 0-16,0 0 0 15,0 0 0-15,-62 2 0 16,0 4 0-16,7 7 0 16,5 2 0-16,-3-1 0 15,4-1 0-15,49-13 0 16,-55 17 0-16,17-6 0 16,16-8 0-1,10-2 0-15,4 4 0 16,7-5 0-16,0 8 0 15,4 3 0-15,4 4 0 16,6 1 0-16,-1 1 0 16,8-2 0-16,-20-15 0 15,44 27 0-15,0-3 0 16,-3-9 0-16,-1 0 0 16,-8-4 0-16,-9-16 0 15</inkml:trace>
  <inkml:trace contextRef="#ctx0" brushRef="#br0" timeOffset="31787.62">31122 13197 2048 0,'0'0'0'0,"0"0"0"15,0 0 0-15,0 0 0 16,0 0 0-16,0 0 0 16,0 0 0-16,0 0 0 15,-17 55 0-15,5-12 0 16,7-13 0 0,6-8 0-16,-1-22 0 15,12 28 0-15,-3-12 0 16,0-2 0-16,0-5 0 15,-1-2 0-15,-5-6 0 16,-2 1 0-16,0 1 0 16,-1-5 0-16,0 2 0 15,0 0 0 1,0 0 0-16,-4 4 0 0,-9 8 0 16,-8-4 0-1,-8-4 0-15,-1-3 0 16,-1-9 0-16,31 8 0 15,-42-32 0-15</inkml:trace>
  <inkml:trace contextRef="#ctx0" brushRef="#br0" timeOffset="31954.1">31098 13172 2048 0,'0'0'0'15,"0"0"0"-15,0 0 0 16,0 0 0-16,49-3 0 16,9 2 0-16,-4 13 0 15,-54-12 0-15,49 1 0 16</inkml:trace>
  <inkml:trace contextRef="#ctx0" brushRef="#br0" timeOffset="33138.47">26604 16293 2048 0,'0'0'0'15,"0"0"0"-15,-52-20 0 16,21 7 0-16,-13 5 0 16,20 5 0-16,-39 28 0 15,28-9 0-15,-33 32 0 16,30-19 0-16,-16 19 0 15,26-22 0 1,28-26 0-16,-30 40 0 0,15-20 0 16,11 9 0-16,4-13 0 15,-1-10 0 1,25 17 0-16,-10-10 0 16,14 7 0-16,-13-9 0 15,16 14 0-15,-16-10 0 16,13 5 0-16,-13-12 0 15,0 17 0-15,-6-13 0 16,-8 34 0-16,-1-21 0 16,-29 38 0-16,11-28 0 15,-27 28 0-15,20-29 0 16,-28 3 0-16,25-18 0 16,-23-6 0-1,23-9 0-15,-9-13 0 16,37 9 0-16,-38-18 0 15,18 8 0-15,13 7 0 16,5 2 0-16,5-26 0 16,-2 11 0-16,0 10 0 15,20-11 0-15,-10 6 0 16,-7 7 0 0,28 0 0-16,-13 4 0 0,10 13 0 15,-15-4 0-15,17 30 0 16,-15-17 0-16,12 48 0 15,-12-31 0 1,3 45 0-16,-5 1 0 16,-6-46 0-16,-5 42 0 15,-2-37 0-15,-7 36 0 16,1-37 0-16,8 20 0 16,-1-30 0-16,-1-20 0 15,13-15 0-15,-5 0 0 16,-9 2 0-16</inkml:trace>
  <inkml:trace contextRef="#ctx0" brushRef="#br0" timeOffset="33471.9">26980 16377 2048 0,'0'0'0'0,"0"0"0"16,0 0 0-16,-11 49 0 15,2-20 0-15,-10 61 0 16,0 7 0 0,-3-3 0-16,-1 3 0 15,-1 3 0-15,-1 0 0 16,8-2 0-16,17-98 0 15,-16 92 0-15,17-3 0 16,2-45 0-16,-2-27 0 16,15-56 0-16,-6 14 0 15,21-49 0 1,5-10 0-16</inkml:trace>
  <inkml:trace contextRef="#ctx0" brushRef="#br0" timeOffset="33823.36">27210 16676 2048 0,'0'0'0'0,"0"0"0"16,0 0 0-16,0 0 0 15,0 0 0-15,0 0 0 16,-44 23 0-16,-8 13 0 16,6 2 0-1,-7-3 0-15,3-6 0 16,6 2 0-16,3-8 0 15,41-23 0-15,-44 20 0 16,15-7 0-16,16-8 0 16,9-3 0-16,3-2 0 15,3 9 0-15,7 3 0 16,5 9 0-16,0-8 0 16,8 0 0-1,0 3 0-15,4-5 0 0,5 6 0 16,-3-2 0-1,3 1 0-15,-3-6 0 16,6 8 0-16,6-2 0 16,-1-4 0-16,2-9 0 15,-15-9 0-15</inkml:trace>
  <inkml:trace contextRef="#ctx0" brushRef="#br0" timeOffset="34006.87">27358 17126 2048 0,'0'0'0'16,"0"0"0"-16,-20 55 0 16,8 1 0-16,7-6 0 15,7-8 0-15,3-9 0 16</inkml:trace>
  <inkml:trace contextRef="#ctx0" brushRef="#br0" timeOffset="34190.81">27715 17301 2048 0,'0'0'0'16,"0"0"0"-16,-31 55 0 16,4 2 0-16,8-8 0 15</inkml:trace>
  <inkml:trace contextRef="#ctx0" brushRef="#br0" timeOffset="34524.26">28145 16577 2048 0,'0'0'0'0,"0"0"0"16,0 0 0-16,0 0 0 15,0 0 0-15,0 0 0 16,2 69 0 0,-6 8 0-16,-5 9 0 15,-4 5 0-15,-7 8 0 16,6 0 0-16,0 1 0 16,14-100 0-16,-11 119 0 15,9-44 0-15,3-46 0 16,4-38 0-16,10-24 0 15</inkml:trace>
  <inkml:trace contextRef="#ctx0" brushRef="#br0" timeOffset="34874.36">28522 16781 2048 0,'0'0'0'15,"0"0"0"-15,0 0 0 16,-48 5 0-16,4 8 0 16,4 11 0-16,40-24 0 15,-75 45 0-15,3-8 0 16,10-8 0-16,2-4 0 16,14-3 0-16,8-5 0 15,38-17 0-15,-38 19 0 16,14-9 0-1,15-3 0-15,6 6 0 16,9-1 0-16,3 5 0 16,11-1 0-16,4 0 0 15,9-2 0-15,4 0 0 16,6-2 0-16,-1-8 0 16,-42-4 0-16,60-8 0 15</inkml:trace>
  <inkml:trace contextRef="#ctx0" brushRef="#br0" timeOffset="35424.15">28426 17231 2048 0,'0'0'0'0,"0"0"0"16,0 0 0-16,0 0 0 15,0 0 0-15,0 0 0 16,49 18 0-16,-8-5 0 16,-13-3 0-16,-5-5 0 15,-7-1 0 1,-16-4 0-16,11 11 0 16,-4-2 0-16,-4 1 0 15,-5 2 0-15,-3 2 0 16,-8 1 0-16,1 2 0 15,-8 0 0-15,-1 1 0 16,-1-1 0-16,-3-1 0 16,5-8 0-16,20-8 0 15,-16 9 0-15,11-2 0 16,8-4 0-16,5 4 0 16,8 6 0-16,10-5 0 15,5-4 0 1,8-15 0-16,8-12 0 15,9-5 0-15,-1-2 0 16,-2-6 0-16,-53 36 0 16,68-39 0-16,-8 10 0 15,-18 16 0-15,-8 10 0 16,-6 23 0-16,-6-1 0 16,-16-4 0-16,-10-1 0 15,-8 2 0-15,-1 3 0 16,-8 5 0-16,2 8 0 15,5 4 0-15,0-3 0 16,-8-18 0 0</inkml:trace>
  <inkml:trace contextRef="#ctx0" brushRef="#br0" timeOffset="35775.55">29437 16631 2048 0,'0'0'0'0,"0"0"0"16,0 0 0-16,0 0 0 15,0 0 0-15,0 0 0 16,0 0 0-16,-8 52 0 15,-4 8 0-15,-1 8 0 16,-1 4 0-16,-3 10 0 16,-1 5 0-16,18-87 0 15,-24 134 0-15,12-25 0 16,0-27 0-16,7-26 0 16,3-23 0-1,4-24 0-15,-2-9 0 16,19-36 0-16,3-13 0 15</inkml:trace>
  <inkml:trace contextRef="#ctx0" brushRef="#br0" timeOffset="36125.5">29713 16756 2048 0,'0'0'0'0,"0"0"0"16,0 0 0-1,0 0 0-15,0 0 0 16,0 0 0-16,0 0 0 16,-67 25 0-16,9 3 0 15,6-1 0-15,0-3 0 16,6 0 0-16,-1-3 0 16,9 3 0-1,38-24 0-15,-50 32 0 0,15-6 0 16,6-7 0-16,15-5 0 15,8-4 0-15,4 2 0 16,11 8 0-16,4-2 0 16,11 0 0-16,2 2 0 15,8-4 0-15,7-5 0 16,-41-11 0 0,78 5 0-16,-16-3 0 15,-10-6 0-15,-15-1 0 16</inkml:trace>
  <inkml:trace contextRef="#ctx0" brushRef="#br0" timeOffset="36659.44">29716 17158 2048 0,'0'0'0'0,"0"0"0"15,0 0 0 1,0 0 0-16,0 0 0 15,0 0 0-15,0 0 0 16,0 0 0-16,45 10 0 16,-5 1 0-16,-11-1 0 15,-29-10 0-15,22 10 0 16,-11 0 0-16,-6-4 0 16,-5 2 0-16,-1 5 0 15,-14 3 0-15,-1 5 0 16,-10-2 0-16,-2-2 0 15,-2-9 0 1,11-2 0-16,10 0 0 16,6-4 0-16,1 0 0 15,2-5 0-15,2 6 0 16,4 2 0-16,9 1 0 16,3 2 0-16,7-1 0 15,-2 1 0-15,4 1 0 16,-6-4 0-16,-2 6 0 15,-6-4 0-15,-3-2 0 16,-7-1 0-16,1 12 0 16,-3 3 0-16,-8 7 0 15,-8 4 0-15,-3-6 0 16,-4 1 0 0,-3 1 0-16,3-3 0 15,4-9 0-15,-1-13 0 16,5-7 0-16,5-10 0 15,9-14 0-15,0 30 0 16</inkml:trace>
  <inkml:trace contextRef="#ctx0" brushRef="#br0" timeOffset="37042.89">30193 17423 2048 0,'0'0'0'15,"0"0"0"-15,0 0 0 16,0 0 0-16,0 0 0 15,-20 44 0-15,-5-5 0 16,-6-21 0-16</inkml:trace>
  <inkml:trace contextRef="#ctx0" brushRef="#br0" timeOffset="37477.33">30783 16596 2048 0,'0'0'0'0,"0"0"0"15,0 0 0-15,0 0 0 16,0 0 0-16,0 0 0 16,0 0 0-16,0 0 0 15,0 0 0-15,0 0 0 16,-4 68 0-16,-5 14 0 16,-2-1 0-16,-4 9 0 15,-7 1 0-15,-1 6 0 16,1-7 0-1,5-6 0-15,1-11 0 16,7-17 0-16,4-10 0 16,10-17 0-16,1-20 0 15,2-20 0-15,7-16 0 16,4-15 0-16,9-9 0 16</inkml:trace>
  <inkml:trace contextRef="#ctx0" brushRef="#br0" timeOffset="37844.81">31089 16801 2048 0,'0'0'0'16,"0"0"0"-16,0 0 0 16,0 0 0-16,0 0 0 15,0 0 0-15,-71 14 0 16,0 4 0-16,11 3 0 15,6-2 0-15,-2 0 0 16,8-2 0-16,48-17 0 16,-62 25 0-16,20-1 0 15,16-15 0-15,11 0 0 16,10-4 0-16,2 1 0 16,4 4 0-1,8 8 0-15,6-2 0 16,-1 1 0-16,9-2 0 15,0 5 0-15,7 1 0 16,-30-21 0-16,54 25 0 16,-2 0 0-16,-13-6 0 15,0-5 0-15,-12-6 0 16,-2-10 0-16</inkml:trace>
  <inkml:trace contextRef="#ctx0" brushRef="#br0" timeOffset="38244.78">31269 17118 2048 0,'0'0'0'16,"0"0"0"-16,0 0 0 15,0 0 0-15,0 0 0 16,0 0 0-16,-52 53 0 15,4-10 0-15,11-12 0 16,6-6 0-16,1-7 0 16,6 2 0-1,24-20 0-15,-25 15 0 16,11-1 0-16,9 4 0 16,8 3 0-16,2-3 0 15,4 3 0-15,3 1 0 16,7-3 0-16,3-2 0 15,3-3 0-15,2-2 0 16,-3-3 0-16,-24-9 0 16,44 9 0-16,-10-12 0 15,-5-6 0-15,-12-4 0 16,-8-11 0 0,-9 24 0-16,1-43 0 15</inkml:trace>
  <inkml:trace contextRef="#ctx0" brushRef="#br0" timeOffset="38445.26">31203 17235 2048 0,'0'0'0'16,"0"0"0"-16,0 0 0 16,0 0 0-16,0 0 0 15,0 0 0-15,-24 57 0 16,9 0 0-1,0-14 0-15,6-2 0 16,-1 5 0-16,6-3 0 16,-3-9 0-16,2-26 0 15</inkml:trace>
  <inkml:trace contextRef="#ctx0" brushRef="#br0" timeOffset="38645.76">31529 17573 2048 0,'0'0'0'16,"-31"36"0"-16,1-5 0 15,11-9 0-15,4-17 0 16,-7-18 0-16</inkml:trace>
  <inkml:trace contextRef="#ctx0" brushRef="#br0" timeOffset="39029.28">32127 16601 2048 0,'0'0'0'16,"0"0"0"-16,0 0 0 16,0 0 0-16,0 0 0 15,0 0 0 1,0 0 0-16,-9 67 0 15,-8 11 0-15,0 2 0 16,-3 5 0-16,-1 3 0 16,1 1 0-16,1 2 0 15,4-14 0-15,1-7 0 16,8-12 0-16,3-19 0 16,7-21 0-16,3-25 0 15,10-16 0-15,7-14 0 16,6-15 0-16</inkml:trace>
  <inkml:trace contextRef="#ctx0" brushRef="#br0" timeOffset="39362.35">32416 16884 2048 0,'0'0'0'0,"0"0"0"15,0 0 0-15,0 0 0 16,0 0 0-16,0 0 0 15,0 0 0-15,-47 16 0 16,-8 4 0-16,3 2 0 16,-2 2 0-16,3-5 0 15,3-2 0-15,5 3 0 16,4 0 0-16,7-3 0 16,3-8 0-1,10 0 0-15,7-2 0 16,7 1 0-16,8 10 0 15,4 2 0-15,7 4 0 16,1 3 0-16,10-2 0 16,7-2 0-16,5-4 0 15,3-7 0-15,7-7 0 16,-1-9 0-16,-8-8 0 16,-4 0 0-16</inkml:trace>
  <inkml:trace contextRef="#ctx0" brushRef="#br0" timeOffset="39898.36">32489 17204 2048 0,'0'0'0'0,"0"0"0"16,0 0 0-16,0 0 0 16,0 0 0-16,0 0 0 15,-23 52 0-15,5-3 0 16,7-12 0-16,5-7 0 15,3-2 0-15,6-5 0 16,5-1 0-16,2-1 0 16,9 0 0-1,-6-3 0-15,1-1 0 16,-3-5 0-16,-4-1 0 16,-1 0 0-16,-2 1 0 15,0-3 0-15,-2 0 0 16,-3 2 0-16,-5 7 0 15,-10 3 0-15,-8-5 0 16,-7-6 0-16,-8-10 0 16,7-10 0-16,1-6 0 15,8-9 0-15,4-7 0 16,4-10 0 0,7 1 0-16,7-3 0 15,6 3 0-15,8 4 0 16,-2 7 0-16,5 8 0 15,2 6 0-15,-4 10 0 16,-7 4 0-16,-4 0 0 16,6 4 0-16,6 5 0 15,1-4 0-15,9 5 0 16,3 2 0-16,4 0 0 16,-4 1 0-16,2-4 0 15,6 1 0 1,3-9 0-16,-4-12 0 15,-4-8 0-15</inkml:trace>
  <inkml:trace contextRef="#ctx0" brushRef="#br0" timeOffset="40630.33">33121 16356 2048 0,'0'0'0'0,"0"0"0"16,0 0 0-16,0 0 0 15,0 0 0-15,0 0 0 16,0 0 0-16,0 62 0 15,-5 9 0-15,-2-9 0 16,-3-5 0-16,5-5 0 16,-1-3 0-16,6-6 0 15,6-5 0-15,4-7 0 16,5-7 0 0,7-5 0-16,0-2 0 15,-3-5 0-15,-2-4 0 16,1-1 0-16,-6-3 0 15,-7-2 0-15,-2-2 0 16,-3 0 0-16,1 0 0 16,-1 0 0-16,-5-1 0 15,-8 5 0-15,-13 3 0 16,-9 8 0-16,-7 8 0 16,3 2 0-1,-2 11 0-15,4 0 0 16,2 3 0-16,5 1 0 15,7-4 0-15,2 5 0 16,11 4 0-16,4 4 0 16,3-2 0-16,10 2 0 15,1 0 0-15,1 1 0 16,6 2 0-16,-2-2 0 16,5-1 0-16,-5-5 0 15,2-4 0-15,-3-2 0 16,-3-5 0-16,-3-3 0 15,4 2 0-15,-6-4 0 16,-5-2 0 0,-3 0 0-16,-7 6 0 15,-10 5 0-15,-13 9 0 16,-20 7 0-16,-20 3 0 16,-18-1 0-16,-20-5 0 15,-24-26 0-15</inkml:trace>
  <inkml:trace contextRef="#ctx0" brushRef="#br0" timeOffset="65210.03">27246 17767 2048 0,'0'0'0'0,"0"0"0"15,0 0 0-15,-26 45 0 16,10-20 0-16,1 39 0 16,7-29 0-16,-8 52 0 15,-7 7 0-15,0-5 0 16,2-3 0-16,0 1 0 15,4-7 0-15,8-41 0 16,-1 38 0-16,5-35 0 16,3-26 0-16,1-11 0 15,-11-4 0-15</inkml:trace>
  <inkml:trace contextRef="#ctx0" brushRef="#br0" timeOffset="65677.47">27538 18052 2048 0,'0'0'0'16,"0"0"0"-16,0 0 0 15,0 0 0-15,0 0 0 16,-56 16 0-1,1 2 0-15,12-3 0 16,2 4 0-16,7-2 0 16,-5 2 0-16,2 4 0 15,1-10 0-15,2-3 0 16,2 0 0-16,8-5 0 16,5-3 0-16,4 2 0 15,6-1 0-15,5 0 0 16,5-5 0-16,3 2 0 15,1 4 0-15,7 0 0 16,-2 4 0 0,6-1 0-16,0 7 0 15,3-2 0-15,4 6 0 16,-3 0 0-16,-2 1 0 16,4 4 0-16,2-3 0 15,-4 4 0-15,3 1 0 16,-2 0 0-16,3-1 0 15,7-10 0-15,3-12 0 16,3-17 0-16</inkml:trace>
  <inkml:trace contextRef="#ctx0" brushRef="#br0" timeOffset="65911.41">27724 18350 2048 0,'0'0'0'16,"0"0"0"-16,0 0 0 15,-13 55 0-15,1-2 0 16,5 0 0-16,-2-9 0 16,3 5 0-16,3-4 0 15,-1-4 0-15,6-3 0 16,2-11 0-1,-5-13 0-15</inkml:trace>
  <inkml:trace contextRef="#ctx0" brushRef="#br0" timeOffset="66378.28">28381 18062 2048 0,'0'0'0'16,"0"0"0"-16,0 0 0 16,0 0 0-16,-59 12 0 15,10 9 0-15,9 0 0 16,7 4 0-16,-2-2 0 15,-5 0 0-15,5-1 0 16,3-6 0-16,4-7 0 16,6-4 0-16,8 4 0 15,2-5 0 1,7-2 0-16,10 2 0 16,4 0 0-16,1 7 0 15,4-1 0-15,6-3 0 16,6 7 0-16,-1-6 0 15,5 3 0-15,-3-3 0 16,2 3 0-16,2 5 0 16,-1 2 0-16,-1-2 0 15,-3 4 0-15,7 1 0 16,-6-2 0-16,2-2 0 16,-1-5 0-16,2-16 0 15</inkml:trace>
  <inkml:trace contextRef="#ctx0" brushRef="#br0" timeOffset="66647.21">28781 17847 2048 0,'0'0'0'0,"0"0"0"0,-18 45 0 16,-3 14 0 0,8 2 0-16,3 4 0 15,-2 3 0-15,2 12 0 16,-1 1 0-16,-1-4 0 16,4-1 0-16,9-8 0 15,1-15 0-15,-1-25 0 16,5-25 0-16,5-22 0 15</inkml:trace>
  <inkml:trace contextRef="#ctx0" brushRef="#br0" timeOffset="67028.17">29070 18085 2048 0,'0'0'0'0,"0"0"0"15,-45 27 0-15,3-2 0 16,7 2 0-16,-1 4 0 16,1 3 0-16,3 2 0 15,3 1 0-15,-3-13 0 16,2-8 0-16,3-4 0 16,3-8 0-1,8-3 0-15,3-2 0 16,5 1 0-16,5 0 0 15,6 0 0-15,2 4 0 16,5 1 0-16,6 3 0 16,-1-2 0-16,2 7 0 15,2-2 0-15,3-1 0 16,-1 5 0-16,0 3 0 16,1 3 0-16,2 4 0 15,2-7 0-15,2 1 0 16,-1-10 0-16,-5-12 0 15</inkml:trace>
  <inkml:trace contextRef="#ctx0" brushRef="#br0" timeOffset="67478.64">29091 18367 2048 0,'0'0'0'15,"0"0"0"-15,0 0 0 16,0 0 0-16,0 0 0 16,0 0 0-1,0 0 0-15,41 27 0 16,-12-10 0-16,-7-4 0 16,-4-3 0-16,-4 0 0 15,-1-2 0-15,-5 2 0 16,1 5 0-16,-4 2 0 15,-4 1 0-15,-7-1 0 16,-3 8 0-16,-4 0 0 16,-6 0 0-16,-1 1 0 15,-4-2 0-15,2-4 0 16,-2-4 0-16,6-1 0 16,3-6 0-16,9-6 0 15,4-1 0 1,4 2 0-16,4 3 0 15,5-3 0-15,7 0 0 16,5-6 0-16,4-4 0 16,8-5 0-16,-1-3 0 15,11-8 0-15,3-12 0 16,0-7 0-16</inkml:trace>
  <inkml:trace contextRef="#ctx0" brushRef="#br0" timeOffset="67880.7">29939 18079 2048 0,'0'0'0'0,"0"0"0"15,-61 13 0-15,5 7 0 16,10 2 0-16,-1 5 0 15,4 4 0 1,3 2 0-16,1 0 0 16,6-4 0-16,7-8 0 15,6-9 0-15,3-8 0 16,4-4 0-16,8 0 0 16,3 0 0-16,2 0 0 15,4 2 0-15,5-1 0 16,8 5 0-16,3-1 0 15,4 2 0-15,2 2 0 16,6 0 0-16,-2 3 0 16,-3 0 0-16,1 5 0 15,0 1 0-15,0-1 0 16,-2 2 0 0,1 4 0-16,6 0 0 15,2-11 0-15,-4-16 0 16</inkml:trace>
  <inkml:trace contextRef="#ctx0" brushRef="#br0" timeOffset="68196.64">30219 17899 2048 0,'0'0'0'0,"0"0"0"16,-29 46 0-16,13 9 0 15,5 1 0-15,3 8 0 16,0 10 0-16,-3 5 0 16,-1 0 0-16,2 4 0 15,1-2 0-15,1-8 0 16,4-10 0-16,7-16 0 15,2-24 0-15,4-28 0 16,4-24 0-16,13-17 0 16,4-15 0-1</inkml:trace>
  <inkml:trace contextRef="#ctx0" brushRef="#br0" timeOffset="68580.59">30552 18055 2048 0,'0'0'0'0,"0"0"0"16,0 0 0-16,-48-10 0 16,8 8 0-16,6 20 0 15,5 7 0 1,-7 7 0-16,-1 2 0 16,-3 1 0-16,5-7 0 15,3-5 0-15,6-9 0 16,5-4 0-16,8-4 0 15,1-4 0-15,5-1 0 16,5 2 0-16,2-2 0 16,0 0 0-16,0 0 0 15,0 1 0-15,9 4 0 16,3-2 0-16,-1 5 0 16,2 4 0-16,-2 0 0 15,7 0 0 1,2 5 0-16,-6 4 0 15,7-1 0-15,5 3 0 16,-3-9 0-16,4-8 0 16,4-12 0-16,0-12 0 15,-5-13 0-15</inkml:trace>
  <inkml:trace contextRef="#ctx0" brushRef="#br0" timeOffset="69081.14">30571 18243 2048 0,'0'0'0'16,"0"0"0"-16,0 0 0 15,0 0 0-15,0 0 0 16,0 0 0-16,0 0 0 16,0 0 0-16,0 0 0 15,0 0 0-15,0 0 0 16,34 31 0-16,-15-7 0 15,-4-10 0-15,-9 1 0 16,-7 3 0 0,-4 6 0-16,-7 1 0 15,0 1 0-15,-7 1 0 16,-2-7 0-16,0-4 0 16,1-1 0-16,2-7 0 15,9-2 0-15,0-4 0 16,5-2 0-16,3 2 0 15,6-1 0-15,3 5 0 16,0 0 0-16,3-2 0 16,4-1 0-16,-2-2 0 15,-2 4 0-15,2 1 0 16,1-3 0 0,-6 0 0-16,2-2 0 15,-2 4 0-15,-3 2 0 16,-3 7 0-16,-7 13 0 15,-7 4 0-15,-6 3 0 16,-2 4 0-16,2-5 0 16,3-8 0-16,6-11 0 15,0-23 0-15</inkml:trace>
  <inkml:trace contextRef="#ctx0" brushRef="#br0" timeOffset="69498">31155 18026 2048 0,'0'0'0'15,"0"0"0"-15,0 0 0 16,-48 20 0-16,10 1 0 15,6 4 0-15,-2 3 0 16,5 0 0 0,-3-4 0-16,1-3 0 15,0 0 0-15,6-8 0 16,6-5 0-16,8-1 0 16,6-4 0-16,4 0 0 15,3 1 0-15,6-1 0 16,0 6 0-16,2 2 0 15,4 4 0-15,2-3 0 16,-3 2 0-16,7 1 0 16,-2 4 0-16,3-2 0 15,2 0 0 1,3 1 0-16,-2 0 0 16,3-12 0-16,-3-13 0 15,-6-13 0-15</inkml:trace>
  <inkml:trace contextRef="#ctx0" brushRef="#br0" timeOffset="69768.45">31362 17933 2048 0,'0'0'0'16,"0"0"0"-16,0 0 0 15,0 0 0-15,-25 53 0 16,2 4 0-16,2 5 0 16,1 6 0-16,2 8 0 15,-1 4 0-15,1-1 0 16,4 0 0-16,6-6 0 16,5-12 0-16,-1-20 0 15,5-26 0-15,0-22 0 16,11-16 0-16</inkml:trace>
  <inkml:trace contextRef="#ctx0" brushRef="#br0" timeOffset="70132.42">31548 18072 2048 0,'0'0'0'0,"0"0"0"0,0 0 0 15,0 0 0-15,0 0 0 16,0 0 0-16,-57 15 0 16,1 15 0-16,11 11 0 15,4-4 0 1,4-3 0-16,3-7 0 16,8-2 0-16,8-13 0 15,8-6 0-15,4-1 0 16,8-4 0-16,2 2 0 15,-2 1 0-15,8 8 0 16,6-3 0-16,-2 3 0 16,4-1 0-16,1-3 0 15,1 2 0-15,4 3 0 16,5-1 0-16,3-3 0 16,0-6 0-1,-7-6 0-15</inkml:trace>
  <inkml:trace contextRef="#ctx0" brushRef="#br0" timeOffset="70482.42">31694 18329 2048 0,'0'0'0'0,"0"0"0"15,0 0 0-15,0 0 0 16,-43 21 0-16,4 1 0 15,11 7 0 1,1-1 0-16,0-2 0 16,4-5 0-16,5-2 0 15,3-3 0-15,4-7 0 16,4-6 0-16,5-1 0 16,3 4 0-16,2 3 0 15,6 2 0-15,-3-1 0 16,4 2 0-16,4-2 0 15,2 2 0-15,0-2 0 16,5-3 0-16,-1-2 0 16,3-8 0-16,1-9 0 15,-6-9 0 1,-3 0 0-16,-1-6 0 16</inkml:trace>
  <inkml:trace contextRef="#ctx0" brushRef="#br0" timeOffset="70666.39">31679 18433 2048 0,'0'0'0'0,"0"0"0"16,0 0 0-16,-42 48 0 16,15 2 0-1,9-4 0-15,7-7 0 16,7-3 0-16,4 4 0 15,-3-8 0-15,-5-20 0 16</inkml:trace>
  <inkml:trace contextRef="#ctx0" brushRef="#br0" timeOffset="71100.28">32150 18197 2048 0,'0'0'0'15,"0"0"0"-15,0 0 0 16,0 0 0-16,-49 7 0 16,9 8 0-16,-1 11 0 15,0 6 0-15,3-1 0 16,1-2 0-16,5-4 0 15,3-7 0-15,6-9 0 16,8-3 0 0,5-3 0-16,7 4 0 15,7-3 0-15,5 7 0 16,2-1 0-16,0 2 0 16,5 0 0-16,2-3 0 15,4 3 0-15,1-1 0 16,3-1 0-16,-2 0 0 15,0 7 0-15,2 1 0 16,-4-3 0-16,3 0 0 16,-4-1 0-16,3 0 0 15,2-8 0-15,-8-12 0 16,-7-14 0-16</inkml:trace>
  <inkml:trace contextRef="#ctx0" brushRef="#br0" timeOffset="71367.72">32329 18017 2048 0,'0'0'0'0,"0"0"0"16,0 0 0-16,0 0 0 15,0 0 0-15,0 0 0 16,0 0 0-16,-13 49 0 15,1 14 0 1,0 2 0-16,-1 3 0 16,3 6 0-1,0 7 0-15,-1 0 0 0,3-3 0 16,3-2 0-16,0-15 0 16,-2-21 0-16,2-19 0 15</inkml:trace>
  <inkml:trace contextRef="#ctx0" brushRef="#br0" timeOffset="71801.21">32666 18227 2048 0,'0'0'0'0,"0"0"0"15,0 0 0-15,0 0 0 16,-57 4 0-16,6 8 0 16,13 16 0-16,-2 3 0 15,-4 2 0-15,1-1 0 16,6-5 0 0,5-2 0-16,0-6 0 15,10-2 0-15,3-5 0 16,9-4 0-16,5-4 0 15,3-3 0-15,2 3 0 16,1 1 0-16,4 5 0 16,1-4 0-16,9 9 0 15,1 1 0-15,2-4 0 16,0-2 0-16,5 4 0 16,1 1 0-16,6 0 0 15,0-3 0-15,2-3 0 16,3-8 0-1,-3-9 0-15,-7-8 0 16</inkml:trace>
  <inkml:trace contextRef="#ctx0" brushRef="#br0" timeOffset="72185.17">32783 18431 2048 0,'0'0'0'0,"0"0"0"15,0 0 0-15,0 0 0 16,0 0 0-16,-47 36 0 16,12 6 0-16,12-5 0 15,11-3 0-15,1-8 0 16,6-1 0-16,6-1 0 16,4-6 0-16,3 1 0 15,1 0 0-15,5-2 0 16,3 0 0-16,-3-4 0 15,1-2 0-15,2 1 0 16,-1 1 0-16,-3-5 0 16,0-2 0-1,-5-2 0-15,-5-2 0 16,-2 1 0-16,-1-3 0 16,1 4 0-16,-6 11 0 15,-10 7 0-15,-10 3 0 16,-9-2 0-16,2 2 0 15,3-9 0-15,-3-12 0 16,-3-13 0-16,6-16 0 16</inkml:trace>
  <inkml:trace contextRef="#ctx0" brushRef="#br0" timeOffset="72368.19">32816 18411 2048 0,'0'0'0'0,"0"0"0"16,0 0 0-16,0 0 0 15,0 0 0-15,0 0 0 16,52 25 0-16,-1 2 0 16,-2 6 0-1,-1-2 0-15</inkml:trace>
  <inkml:trace contextRef="#ctx0" brushRef="#br0" timeOffset="94610.51">29531 9143 2048 0,'0'0'0'15,"0"0"0"-15,0 0 0 16,0 0 0-16,0 0 0 16,0 0 0-16,0 0 0 15,0 0 0-15,0 0 0 16,0 0 0-16,0 0 0 15,-20 26 0-15,8-10 0 16,10 15 0-16,2-15 0 16,-4 12 0-16,2-14 0 15,9 21 0 1,-3-15 0-16,-1 25 0 16,-1-22 0-16,8 19 0 15,-3-18 0-15,1 9 0 16,-3-15 0-16,-4-11 0 15,12 29 0-15,-13-36 0 16,7 19 0-16,-4-9 0 16,-3-8 0-16,1 0 0 15,-1-7 0-15,0 0 0 16,0 5 0-16,-21-31 0 16</inkml:trace>
  <inkml:trace contextRef="#ctx0" brushRef="#br0" timeOffset="94995.43">29497 9141 2048 0,'0'0'0'15,"0"0"0"-15,0 0 0 16,0 0 0-16,0 0 0 16,0 0 0-16,56-5 0 15,-14 8 0-15,-16 7 0 16,-8-2 0-16,-5 3 0 16,2-5 0-16,-5 2 0 15,-3 6 0 1,-8-2 0-16,-4 5 0 15,-6-4 0-15,-1 0 0 16,0 1 0-16,-8 1 0 16,8-4 0-16,5-1 0 15,-7 0 0-15,7-1 0 16,1 1 0-16,8 2 0 16,4-11 0-16</inkml:trace>
  <inkml:trace contextRef="#ctx0" brushRef="#br0" timeOffset="95462.4">29792 9349 2048 0,'0'0'0'0,"0"0"0"16,0 0 0-16,0 0 0 15,0 0 0-15,0 0 0 16,0 0 0-16,0 0 0 16,0 0 0-16,45 17 0 15,-12-5 0-15,-18 3 0 16,-8-4 0 0,-12 4 0-16,-1 4 0 15,-2 0 0-15,0-1 0 16,-6 1 0-16,5-6 0 15,3-2 0-15,0-1 0 16,-3-3 0-16,8 1 0 16,1-2 0-16,-1-1 0 15,3 0 0-15,-1 1 0 16,10 3 0-16,-1-5 0 16,-2-3 0-16,0 0 0 15,7-5 0 1,-3-1 0-16,6-1 0 15,0-13 0-15,0 7 0 16,4-3 0-16,-7 5 0 16,4 6 0-16,-4 6 0 15,-11-2 0-15</inkml:trace>
  <inkml:trace contextRef="#ctx0" brushRef="#br0" timeOffset="96196.24">27724 11183 2048 0,'0'0'0'16,"0"0"0"-16,0 0 0 15,0 0 0 1,0 0 0-16,0 0 0 15,0 0 0-15,-15 57 0 16,6-23 0-16,15 18 0 16,-1-24 0-16,10 14 0 15,-4-22 0-15,-7-12 0 16,6 21 0-16,-4-10 0 16,-4-13 0-16,-1-3 0 15,11 19 0-15,-6-8 0 16,-4-9 0-16,-9-29 0 15,2 12 0-15,-15-28 0 16,10 17 0 0</inkml:trace>
  <inkml:trace contextRef="#ctx0" brushRef="#br0" timeOffset="96514.71">27720 11147 2048 0,'0'0'0'0,"0"0"0"16,0 0 0-16,0 0 0 16,0 0 0-16,0 0 0 15,46-27 0-15,-5 10 0 16,-7 15 0-16,-7 2 0 16,-2 6 0-16,-7 1 0 15,4 0 0-15,-15 3 0 16,-12 6 0-1,-7 7 0-15,-3 4 0 16,-9-6 0-16,-1 4 0 16,-6 0 0-16,8-9 0 15,0-3 0-15,-3-3 0 16,2-3 0-16,6-3 0 16,10 6 0-16,5 2 0 15,-1-1 0-15,3-4 0 16</inkml:trace>
  <inkml:trace contextRef="#ctx0" brushRef="#br0" timeOffset="96780.13">28058 11328 2048 0,'0'0'0'16,"0"0"0"-16,0 0 0 0,0 0 0 15,0 0 0 1,0 0 0-16,2 56 0 16,-2-12 0-16,0-8 0 15,-2-7 0-15,6-3 0 16,4-8 0-16</inkml:trace>
  <inkml:trace contextRef="#ctx0" brushRef="#br0" timeOffset="97465.51">30545 11244 2048 0,'0'0'0'0,"0"0"0"16,0 0 0-16,0 0 0 15,0 0 0-15,0 0 0 16,0 0 0-16,-16 50 0 16,5-7 0-16,12-2 0 15,1 0 0-15,3 2 0 16,-2 0 0 0,0 0 0-16,1-2 0 15,4-4 0-15,-2-6 0 16,4-4 0-16,-1-4 0 15,-3-7 0-15,-1 2 0 16,-3-8 0-16,-10-11 0 16,-4-10 0-16,-1-10 0 15,-5-11 0-15,1-8 0 16</inkml:trace>
  <inkml:trace contextRef="#ctx0" brushRef="#br0" timeOffset="97798.01">30476 11233 2048 0,'0'0'0'0,"0"0"0"16,0 0 0-16,0 0 0 16,31-42 0-16,-1 15 0 15,1 16 0 1,0 9 0-16,0 8 0 15,-1 2 0-15,-6-1 0 16,-1 4 0-16,-2 3 0 16,-8-1 0-16,-2 3 0 15,-13 5 0-15,-6 1 0 16,-4 5 0-16,-9-3 0 16,2-2 0-16,1-5 0 15,-6 2 0-15,8-4 0 16,0-1 0-16,7 2 0 15,0 0 0-15,-5-12 0 16</inkml:trace>
  <inkml:trace contextRef="#ctx0" brushRef="#br0" timeOffset="98181.95">30927 11415 2048 0,'0'0'0'0,"0"0"0"0,0 0 0 16,0 0 0 0,0 0 0-16,-34 47 0 15,7-12 0-15,12-7 0 16,-1-5 0-16,5 0 0 15,4-5 0-15,-2-6 0 16,5 2 0-16,2-4 0 16,7 4 0-16,0-9 0 15,4-3 0-15,3-2 0 16,2 0 0-16,1-3 0 16,2-1 0-16,3-1 0 15,-3 4 0 1,-4 1 0-16,3 0 0 15,-1 4 0-15,-5-8 0 16,-9-3 0-16</inkml:trace>
  <inkml:trace contextRef="#ctx0" brushRef="#br0" timeOffset="98364.91">30942 11544 2048 0,'0'0'0'0,"0"0"0"0,0 0 0 16,0 0 0 0,0 0 0-16,0 0 0 15,-13 46 0-15,9-5 0 16,3 0 0-16,2 5 0 16,3-2 0-16</inkml:trace>
  <inkml:trace contextRef="#ctx0" brushRef="#br0" timeOffset="98866.24">29251 12878 2048 0,'0'0'0'0,"0"0"0"15,0 0 0-15,0 0 0 16,0 0 0-16,0 0 0 16,-36 48 0-16,14 4 0 15,16 6 0-15,14-5 0 16,-2 1 0-16,8 0 0 15,-12-4 0-15,10-1 0 16,2-12 0-16,-5-8 0 16,3 2 0-1,1-10 0-15,-4-13 0 16,-12-8 0-16,-5-17 0 16</inkml:trace>
  <inkml:trace contextRef="#ctx0" brushRef="#br0" timeOffset="99201.26">29214 12885 2048 0,'0'0'0'16,"0"0"0"-16,0 0 0 15,0 0 0-15,0 0 0 16,9-46 0-16,9 16 0 15,9 14 0-15,2 10 0 16,-1 8 0-16,-3 0 0 16,0 1 0-16,-7 4 0 15,-5 3 0-15,-2-2 0 16,-6 10 0-16,-9 3 0 16,-3 4 0-16,-10 3 0 15,0 0 0 1,-4 5 0-16,-3-4 0 15,2-3 0-15,-1-1 0 16,7 2 0-16,5 1 0 16,7-7 0-16,1-10 0 15</inkml:trace>
  <inkml:trace contextRef="#ctx0" brushRef="#br0" timeOffset="99700.75">29482 13152 2048 0,'0'0'0'16,"0"0"0"-16,0 0 0 16,0 0 0-16,0 0 0 15,0 0 0-15,0 0 0 16,50-5 0-16,-19 4 0 15,-11 16 0-15,-12 7 0 16,-8 3 0-16,-4 1 0 16,-4-4 0-16,-3-3 0 15,3-11 0-15,-6 2 0 16,6-6 0 0,5-2 0-16,2-1 0 15,4-5 0-15,5-1 0 16,2 4 0-16,-4-2 0 15,1 0 0-15,7-3 0 16,-3 3 0-16,2-1 0 16,-1 6 0-16,-2 1 0 15,-2-1 0-15,-6 7 0 16,-3 0 0-16,1 9 0 16,-1 1 0-16,-5 6 0 15,-1-1 0 1,0 0 0-16,-4 0 0 15,-4-2 0-15,0-1 0 16,7 5 0-16,8-9 0 16,-11-12 0-16</inkml:trace>
  <inkml:trace contextRef="#ctx0" brushRef="#br0" timeOffset="100685.06">31929 13047 2048 0,'0'0'0'0,"0"0"0"0,0 0 0 15,0 0 0 1,0 0 0-16,0 0 0 15,0 0 0-15,-11 60 0 16,1-1 0-16,-2-1 0 16,12 4 0-16,3-5 0 15,-3 8 0-15,1-2 0 16,4-4 0-16,0-12 0 16,1-6 0-16,1-6 0 15,3-13 0-15,-4-6 0 16,1-18 0-16,-8-9 0 15,-3-10 0-15,-1-11 0 16,2-2 0 0,2-7 0-16,-2-7 0 15,-2-11 0-15,5-1 0 16,-6 4 0-16,-1 4 0 16,7 52 0-16,-1-59 0 15,4 27 0-15,2 20 0 16,-7 4 0-16,-7-3 0 15,0 4 0-15,3 2 0 16,3 3 0 0,10-7 0-16,8-5 0 15,9 5 0-15,-3 0 0 16,2 7 0-16,3 6 0 16,-2-1 0-16,0 6 0 15,1 2 0-15,-7 1 0 16,-1-2 0-16,-7 3 0 15,-11 4 0-15,-2 5 0 16,-15 3 0-16,2 1 0 16,-3 3 0-16,0-4 0 15,-6-3 0-15,2 1 0 16,2-2 0 0,4-4 0-16,1-5 0 15,3-3 0-15,7 3 0 16,5 3 0-16,1-8 0 15,1-11 0-15,4-8 0 16,5 2 0-16</inkml:trace>
  <inkml:trace contextRef="#ctx0" brushRef="#br0" timeOffset="101035.57">32247 13372 2048 0,'0'0'0'15,"0"0"0"-15,0 0 0 16,0 0 0-16,3 50 0 16,-1-20 0-16,-4 2 0 15,1-15 0-15,1-10 0 16,-1-6 0-16,14 29 0 16,-6-14 0-16,-4-7 0 15,-3-8 0-15,23 11 0 16,-10-3 0-16,-8-6 0 15,-3-3 0-15,-2 1 0 16,0-1 0 0,0 0 0-16,0 0 0 15,18 24 0-15,-8-10 0 16,-18 20 0-16,2-14 0 16,6-20 0-16,-17 29 0 15,-13-7 0-15,14-14 0 16,-17-39 0-16</inkml:trace>
  <inkml:trace contextRef="#ctx0" brushRef="#br0" timeOffset="101235.51">32303 13336 2048 0,'0'0'0'0,"0"0"0"15,0 0 0-15,0 0 0 16,0 0 0-16,0 0 0 16,0 0 0-16,0 0 0 15,0 0 0-15,49 7 0 16,-4-4 0-16,-21-8 0 16</inkml:trace>
  <inkml:trace contextRef="#ctx0" brushRef="#br0" timeOffset="103504.45">25052 13550 2048 0,'0'0'0'16,"-36"-40"0"-16,15 16 0 15,-5-4 0-15,12 13 0 16,-12-9 0-16,13 13 0 16,8 6 0-16,4 4 0 15,-33-7 0-15,12 4 0 16,-7 22 0-16,13-7 0 16,-12 28 0-1,12-17 0-15,-11 21 0 16,14-19 0-16,8-14 0 15,3-8 0-15,-9 37 0 16,5-15 0-16,4-16 0 16,17-10 0-16,-5 1 0 15,9-8 0-15,-6 2 0 16,12-7 0-16,-12 6 0 16,-7 3 0-1,-5 5 0-15,0 0 0 0,22 12 0 16,-11-6 0-16,1 19 0 15,-7-11 0 1,4 31 0-16,-4-20 0 16,-11 36 0-16,3-28 0 15,0 51 0-15,2-39 0 16,-1 43 0-16,1-39 0 16,8 23 0-16,-3-35 0 15,6 5 0-15,-5-21 0 16,20-4 0-16,-10-8 0 15,-9-6 0-15,21-19 0 16,-11 7 0-16,13-27 0 16,-14 16 0-1,8-24 0-15,-10 19 0 16,-3-21 0-16,-5 19 0 16,-5-16 0-16,-2 20 0 15,-9-19 0-15,4 19 0 16,-20-8 0-16,12 16 0 15,-20-6 0-15,16 9 0 16,-24 12 0-16,17 1 0 16,-22 12 0-16,23-5 0 15,-17 11 0-15,21-9 0 16,12-6 0-16,5-4 0 16,-25 13 0-1,13-8 0-15,9-2 0 16,4-3 0-16,1 0 0 15,1 0 0-15,0 0 0 16,0 0 0-16,25-10 0 16,-8 3 0-16,14 0 0 15,-15 2 0-15,23-6 0 16,-19 5 0-16,24 1 0 16,-20 2 0-16,5-14 0 15</inkml:trace>
  <inkml:trace contextRef="#ctx0" brushRef="#br0" timeOffset="104401.26">25359 13753 2048 0,'0'0'0'15,"0"0"0"-15,0 0 0 16,0 0 0-16,0 0 0 16,0 0 0-16,0 0 0 15,0 0 0-15,0 0 0 16,0 0 0-16,0 0 0 15,-5 36 0 1,2-16 0-16,1-11 0 16,2-6 0-16,22-15 0 15,-8 4 0-15,-9 4 0 16,-2 4 0-16,-3 0 0 16,8-23 0-16,-3 8 0 15,-4 10 0-15,0 3 0 16,-1 2 0-16,-8-25 0 15,3 10 0-15,3 8 0 16,0 5 0-16,2 1 0 16,0 1 0-1,0 0 0-15,-21-5 0 0,7 1 0 16,9 2 0 0,3 2 0-16,2 0 0 15,0 0 0-15,0 0 0 16,-25 9 0-16,9-4 0 15</inkml:trace>
  <inkml:trace contextRef="#ctx0" brushRef="#br0" timeOffset="105443.93">25411 13686 2048 0,'0'0'0'0,"0"0"0"15,0 0 0 1,0 0 0-16,0 0 0 15,0 0 0-15,0 0 0 16,0 0 0-16,0 0 0 16,0 0 0-16,-47 14 0 15,19-4 0-15,16-6 0 16,-7 21 0-16,8-9 0 16,7-11 0-16,-2 24 0 15,3-13 0-15,2-9 0 16,0-5 0-16,1-1 0 15,20 18 0 1,-7-7 0-16,-7-7 0 16,-5-4 0-16,33-13 0 15,-13 5 0-15,-12 4 0 16,-7 3 0-16,24-25 0 16,-10 13 0-16,-10 4 0 15,-4 7 0-15,-2 0 0 16,1 1 0-16,-1 0 0 15,0 0 0-15,-3-4 0 16,2 1 0-16,-12 18 0 16,7-7 0-16</inkml:trace>
  <inkml:trace contextRef="#ctx0" brushRef="#br0" timeOffset="106475.29">26854 13601 2048 0,'0'0'0'16,"0"0"0"-16,0 0 0 15,0 0 0-15,0 0 0 16,0 0 0-16,13-49 0 15,-4 20 0 1,-6 17 0-16,-10-16 0 16,1 10 0-16,5 11 0 15,-16-10 0-15,6 7 0 16,-16 8 0-16,11 2 0 16,-11 15 0-16,13-7 0 15,-24 25 0-15,17-15 0 16,-14 26 0-16,15-20 0 15,0 10 0-15,10-17 0 16,7-9 0-16,-2 23 0 16,2-12 0-16,2-13 0 15,24-17 0 1,-7 4 0-16,14-11 0 16,-14 8 0-16,12-12 0 15,-11 11 0-15,-11 6 0 16,14-6 0-16,-10 6 0 15,-6 3 0-15,-2 1 0 16,-2 1 0-16,0 0 0 16,-1 31 0-16,0-15 0 15,-5 23 0-15,3-19 0 16,-12 30 0-16,8-23 0 16,-8 37 0-1,5-29 0-15,4 36 0 16,3-32 0-16,0 25 0 15,2-31 0-15,0-19 0 16,1-10 0-16,19 20 0 16,-7-11 0-16,-8-8 0 15,24-14 0-15,-12 5 0 16,7-24 0-16,-11 14 0 16,10-19 0-16,-7 14 0 15,3-19 0-15,-7 16 0 16,-5-15 0-1,-3 17 0-15,-7-17 0 16,2 15 0-16,-15-9 0 16,8 13 0-16,-22 1 0 15,13 9 0-15,-18 5 0 16,17 2 0-16,-22 9 0 16,20-4 0-16,-16 14 0 15,18-7 0-15,-12 5 0 16,14-7 0-16,11-6 0 15,4-2 0-15,1-1 0 16,-3 14 0 0,2-7 0-16,1-4 0 15,1-2 0-15,29 6 0 16,-13-2 0-16</inkml:trace>
  <inkml:trace contextRef="#ctx0" brushRef="#br0" timeOffset="106708.73">26903 13959 2048 0,'0'0'0'16,"0"0"0"-16,0 0 0 15,0 0 0-15,0 0 0 16,0 0 0-16,6 60 0 15,-3-23 0-15,-1 19 0 16,-1-25 0-16,-3 19 0 16,1-22 0-16,0-18 0 15</inkml:trace>
  <inkml:trace contextRef="#ctx0" brushRef="#br0" timeOffset="107611.66">27616 14988 2048 0,'0'0'0'0,"0"0"0"16,0 0 0-1,0 0 0-15,-49-22 0 16,14 7 0-16,6 11 0 16,-6 18 0-16,9 11 0 15,-4 8 0-15,5 2 0 16,0-6 0-16,8-8 0 16,12-7 0-16,9-7 0 15,0-3 0-15,13-13 0 16,-2-2 0-16,-2-1 0 15,6 2 0-15,4-6 0 16,-5 7 0-16,-4 6 0 16,-2 2 0-1,-3 2 0-15,-1 8 0 16,1 9 0-16,-5 5 0 16,-3 11 0-16,0 5 0 15,-8 12 0-15,-3 14 0 16,-2 10 0-16,-2 6 0 15,0 2 0-15,7-2 0 16,-2-6 0-16,10-17 0 16,1-18 0-16,6-8 0 15,2-12 0-15,0-13 0 16,6-8 0 0,0-3 0-16,7-10 0 15,0-2 0-15,-3-9 0 16,5-6 0-16,-2-1 0 15,-4 0 0-15,-2 2 0 16,-6-4 0-16,0 1 0 16,-7 8 0-16,-7-2 0 15,-4 4 0-15,-7 0 0 16,-3 7 0-16,-5 11 0 16,-3 3 0-16,-3 5 0 15,-3 5 0-15,2 11 0 16,5 1 0-1,7-4 0-15,7-4 0 16,8-4 0-16,6-3 0 16,7 0 0-16,9-7 0 15,9-6 0-15,16-16 0 16,-7-11 0-16,-6-1 0 16</inkml:trace>
  <inkml:trace contextRef="#ctx0" brushRef="#br0" timeOffset="108026.59">27996 15379 2048 0,'0'0'0'0,"0"0"0"15,0 0 0-15,0 0 0 16,0 0 0-16,0 0 0 15,40 23 0-15,-14-9 0 16,2 3 0-16,-13-9 0 16,-10-4 0-16,-3-3 0 15,13 19 0-15,-5-9 0 16,-7-5 0 0,-14 26 0-16,4-14 0 15,-7 13 0-15,6-15 0 16,-12 8 0-16,8-12 0 15,7-5 0-15,4-7 0 16,1 1 0-16,-1-1 0 16,1 0 0-16,4 13 0 15,-2-6 0-15,-1-3 0 16,35-6 0-16,-15 1 0 16,26-7 0-1,-20 5 0-15,26-22 0 16,-24 12 0-16</inkml:trace>
  <inkml:trace contextRef="#ctx0" brushRef="#br0" timeOffset="108867.36">29403 15412 2048 0,'0'0'0'16,"0"0"0"-16,0 0 0 15,0 0 0-15,0 0 0 16,0 0 0-16,0 0 0 15,-25-52 0-15,0 16 0 16,-8 26 0 0,-8 25 0-16,-6 15 0 15,0 9 0-15,47-39 0 16,-55 67 0-16,15-14 0 16,20-17 0-16,11-11 0 15,7-14 0-15,12 1 0 16,4-12 0-16,8-11 0 15,7-6 0-15,5-2 0 16,2-5 0-16,-3-2 0 16,-33 26 0-16,51-26 0 15,-15 12 0-15,-14 1 0 16,-11 9 0-16,-2 7 0 16,0 4 0-1,-4 1 0-15,-1 13 0 16,-8 10 0-16,-4 13 0 15,-7 9 0-15,-1 11 0 16,-13 5 0-16,-1 10 0 16,5 3 0-16,-1 0 0 15,4-8 0-15,8-10 0 16,4-14 0-16,4-17 0 16,9-4 0-16,2-14 0 15,11-4 0-15,3-5 0 16,-2-14 0-1,8-2 0-15,1-12 0 16,4-6 0-16,-7 0 0 16,5-1 0-16,-5 4 0 15,-8 0 0-15,-1-5 0 16,-6 6 0-16,-7 3 0 16,-7-4 0-16,0 2 0 15,-2 3 0-15,-4 6 0 16,-8 0 0-16,-1 4 0 15,2 5 0-15,-4 4 0 16,0 2 0-16,5 1 0 16,2-2 0-16,7 0 0 15,6 0 0 1,4-3 0-16,0-3 0 16,2-12 0-16</inkml:trace>
  <inkml:trace contextRef="#ctx0" brushRef="#br0" timeOffset="109395.31">29640 15748 2048 0,'0'0'0'0,"0"0"0"16,0 0 0-16,0 0 0 15,0 0 0-15,0 0 0 16,0 0 0-16,43 20 0 16,-17-9 0-16,-8 12 0 15,-9-9 0 1,-6-9 0-16,-3-5 0 0,-5 29 0 16,-9 7 0-16,7-18 0 15,-10 2 0 1,9-8 0-16,4-7 0 15,3-3 0-15,1-2 0 16,0 0 0-16,0 0 0 16,0 0 0-16,0 0 0 15,4 15 0-15,21 2 0 16,-12-8 0-16,15-3 0 16,-12-4 0-16,12 4 0 15,-13-2 0-15,-10-2 0 16,-3-2 0-16,12 14 0 15,-7-8 0 1,-12 26 0-16,1-13 0 16,-18 27 0-16,10-21 0 15,-12 19 0-15,10-22 0 16,9-13 0-16,3-7 0 16,2-2 0-16,-19 2 0 15,15-47 0-15,3 19 0 16</inkml:trace>
  <inkml:trace contextRef="#ctx0" brushRef="#br0" timeOffset="110229.25">30612 15640 2048 0,'0'0'0'0,"0"0"0"16,0 0 0-16,13-59 0 15,3 3 0-15,-1 19 0 16,-7 10 0-16,-9 3 0 16,-6 2 0-16,-8 5 0 15,-4 5 0 1,1 3 0-16,18 9 0 15,-46 18 0-15,-2 8 0 16,5 4 0-16,12-2 0 16,9 4 0-16,1-4 0 15,12-2 0-15,11-9 0 16,6-6 0-16,5-17 0 16,17-12 0-16,5-3 0 15,4 0 0-15,-39 21 0 16,58-34 0-16,-15 9 0 15,-10 9 0 1,-12 7 0-16,-4 7 0 16,-8 2 0-16,-6 0 0 15,-1 7 0-15,-3 6 0 16,-2 9 0-16,-10 7 0 16,1 11 0-16,-10 10 0 15,-2 3 0-15,1 10 0 16,-2 6 0-16,3 5 0 15,4-6 0-15,2-11 0 16,9-7 0-16,3-13 0 16,1-10 0-1,7-4 0-15,5-7 0 16,-3-1 0-16,2-9 0 16,5-7 0-16,2-4 0 15,3-15 0-15,4-2 0 16,-4 3 0-16,1 0 0 15,-3-3 0-15,-6-4 0 16,0 5 0-16,-7 0 0 16,-1 2 0-16,-1 6 0 15,-4-3 0-15,0 4 0 16,-12-1 0-16,7 1 0 16,-7 6 0-16,-2-3 0 15,1 4 0 1,-1 5 0-16,5 0 0 15,4 2 0-15,3-2 0 16,3-2 0-16,4 0 0 16,6-1 0-16,-8 3 0 15,16-31 0-15,1 12 0 16</inkml:trace>
  <inkml:trace contextRef="#ctx0" brushRef="#br0" timeOffset="110764.15">31006 15737 2048 0,'0'0'0'0,"0"0"0"16,0 0 0-16,0 0 0 15,-52 31 0-15,22-11 0 16,-9 13 0-1,19-15 0-15,-10 4 0 16,15-10 0-16,9-8 0 16,3-2 0-16,3-2 0 15,6 22 0-15,-3-11 0 16,-2-6 0-16,0-2 0 16,32 11 0-16,-13-5 0 15,13 2 0-15,-16-4 0 16,19 0 0-16,-14-3 0 15,16-3 0-15,-15 0 0 16,-15-1 0-16,-8 0 0 16,16-15 0-16,-7 7 0 15,-6 3 0-15,-1-17 0 16,-1 10 0 0,-1 12 0-16,-8-31 0 15,3 12 0-15,3 13 0 16,2 4 0-16,-3 29 0 15,1-12 0-15,2-15 0 16,-1 8 0-16,1-7 0 16,-24 21 0-16,9-8 0 15,5 25 0-15,5-17 0 16,9 22 0 0,-2-19 0-16,-1-16 0 0</inkml:trace>
  <inkml:trace contextRef="#ctx0" brushRef="#br0" timeOffset="111736.95">32362 15583 2048 0,'0'0'0'15,"0"0"0"-15,0 0 0 16,0 0 0-16,-5-46 0 16,3 18 0-16,-12-8 0 15,7 18 0-15,-20-2 0 16,10 9 0-16,-41 30 0 15,24-8 0 1,-29 31 0-16,29-17 0 0,-13 18 0 16,21-20 0-1,0 8 0-15,13-16 0 16,6-9 0-16,5-4 0 16,20 18 0-16,-9-8 0 15,18-11 0-15,-10-1 0 16,13-8 0-16,-15 4 0 15,16-4 0-15,-14 3 0 16,-11 4 0-16,-4-1 0 16,-2 2 0-1,1 0 0-15,19 15 0 0,-8-5 0 16,-13 34 0 0,-2-19 0-16,-20 44 0 15,-4 7 0-15,-6 1 0 16,33-77 0-16,-33 74 0 15,-9 5 0-15,21-39 0 16,6-3 0-16,6-20 0 16,12 11 0-16,2-13 0 15,-4-11 0-15,17-4 0 16,-7 0 0-16,25-25 0 16,-17 10 0-16,24-36 0 15,-21 22 0-15,26-30 0 16,-22 25 0-1,2-21 0-15,-13 28 0 16,-10 15 0-16,-2 8 0 16,-3 2 0-16,-3-17 0 15,1 7 0-15,1 8 0 16,-28 0 0-16,12 1 0 16,11 3 0-16,-24 11 0 15,12-1 0-15,12-8 0 16,-16 20 0-16,10-10 0 15,14 16 0-15,1-12 0 16,-2-10 0 0,23-23 0-16,-9 6 0 15,26-21 0-15,-19 13 0 16,-12 13 0 0,-10 6 0-16</inkml:trace>
  <inkml:trace contextRef="#ctx0" brushRef="#br0" timeOffset="112048.38">32549 15868 2048 0,'0'0'0'0,"0"0"0"16,0 0 0-16,0 0 0 15,0 0 0-15,-6 48 0 16,2-18 0-16,-5 11 0 16,4-20 0-16,6 19 0 15,0-20 0 1,5 16 0-16,-3-19 0 15,-1-9 0-15,-1-6 0 16,12 27 0-16,-3-10 0 16,-7-13 0-16,-2-4 0 15,-1-1 0-15,7 40 0 16,-3-18 0-16,-24 11 0 16,7-19 0-16,-29-10 0 15,42-5 0-15,-56-19 0 16,27 8 0-1,1-31 0-15</inkml:trace>
  <inkml:trace contextRef="#ctx0" brushRef="#br0" timeOffset="112181.37">32524 15975 2048 0,'0'0'0'0,"0"0"0"15,51-10 0 1,0-7 0-16,5-2 0 0,1-6 0 15,7-6 0 1,-7-3 0-16</inkml:trace>
  <inkml:trace contextRef="#ctx0" brushRef="#br0" timeOffset="135192.39">10443 6848 2048 0,'0'0'0'0,"0"0"0"15,0 0 0-15,0 0 0 16,0 0 0 0,0 0 0-16,0 0 0 15,0 0 0-15,0 0 0 16,0 0 0-16,41-29 0 15,-17 13 0-15,10 11 0 16,-16 4 0 0,27 1 0-16,-19-1 0 15,19-1 0-15,-22 1 0 16,28-4 0-16,-23 2 0 16,24 4 0-1,-22-1 0-15,19 0 0 16,-22 0 0-16,32-2 0 15,-26 2 0-15,27-4 0 16,-28-1 0-16,30 7 0 16,-29 0 0-1,37-9 0-15,-32 5 0 16,34-1 0-16,-32 2 0 16,35-2 0-16,-35 3 0 15,30 0 0 1,-34 0 0-16,30 1 0 15,-31-1 0-15,28 8 0 16,-30-5 0-16,43-6 0 16,-35 1 0-1,39 1 0-15,-36 1 0 16,37-2 0-16,-37 2 0 16,32-1 0-1,-34-1 0-15,38 4 0 16,-35-1 0-16,33-9 0 15,10 3 0 1,-7 5 0-16,-42-1 0 16,43 2 0-1,-37-1 0-15,31 5 0 16,-36-1 0-16,38 0 0 16,-35-1 0-1,34-3 0-15,-35 1 0 16,44 3 0-1,-39 1 0-15,33-1 0 16,-39-3 0-16,23 6 0 16,-29-2 0-1,28 1 0-15,-30-3 0 16,25 5 0-16,-27 0 0 16,32-7 0-1,-29 2 0-15,23 2 0 16,-25 0 0-16,19 2 0 15,-22-2 0 1,32-3 0-16,-28 1 0 16,24 0 0-16,-25 0 0 15,33 1 0 1,-30-2 0-16,26 0 0 16,-28-1 0-1,21 6 0-15,-26-3 0 16,42-4 0-1,-31 0 0-15,20 3 0 16,-29-1 0-16,30 0 0 16,-27 1 0-16,18-4 0 15,-22-1 0 1,19 2 0-16,-21 0 0 16,13 0 0-16,-19 0 0 15,-14 0 0 1,31 0 0-16,-18 0 0 15,-12 0 0-15,25 0 0 16,-16 0 0 0,-11 0 0-16,-3 0 0 15,34-2 0-15,-16 0 0 16,-12 2 0 0,-6-1 0-16,28-4 0 15,-14 2 0-15,-10 2 0 16,-4 1 0-1,-3 0 0-15,1 0 0 16,-1 0 0-16,0 0 0 16,0 0 0-1,0 0 0-15,0 0 0 16,13-7 0-16,-5 3 0 16,-4 3 0-1,-3 0 0-15,0 1 0 16,-1 0 0-16,0 0 0 15,0 0 0 1,0 0 0-16,0 0 0 16,7 7 0-16,-4-1 0 15,-2-6 0-15,0 1 0 16,-1-1 0 0,0 0 0-16,0 0 0 15,0 0 0-15,0 0 0 16,0 0 0-1,0 0 0-15,5 9 0 16,-2-5 0-16,-2-4 0 16,0 2 0-1,-1-2 0-15,0 0 0 16,0 0 0-16,0 0 0 16,0 0 0-1,0 0 0-15,0 0 0 16,0 0 0-16,3 0 0 15,-2 1 0-15,0-1 0 16,-1 0 0 0,0 0 0-16,0 0 0 15,0 0 0-15,0 0 0 16,0 0 0 0,0 0 0-16,0 0 0 15,0 0 0-15,-4-5 0 16,1 3 0-16,2 2 0 15,1 0 0 1,0 0 0-16,0-1 0 16,-8-17 0-1,4 5 0-15,2 8 0 16,1 4 0-16,1 1 0 16,0-1 0-1,0 1 0-15,0 0 0 16,0 0 0-16,0 0 0 15,0 0 0 1,-8-16 0-16,3 6 0 16,3 6 0-16,2 2 0 15,-1 1 0-15,1 1 0 16,0 0 0 0,0 0 0-16,0 0 0 15,0 0 0-15,0 0 0 16,0 0 0-1,-5-6 0-15,1 1 0 16,3 4 0 0,0 0 0-16,1 1 0 15,0 0 0-15,0 0 0 16,0 0 0-16,0 0 0 16,0 0 0-1,0 0 0-15,0 0 0 16,-8-5 0-16,3 1 0 15,4 4 0 1,0-2 0-16,1 2 0 16,0 0 0-16,0 0 0 15,0 0 0 1,0 0 0-16,0 0 0 16,0 0 0-16,0 0 0 15,-2 2 0 1,2-2 0-16,-1 0 0 15,1 0 0-15,-27 6 0 16,10-2 0-16</inkml:trace>
  <inkml:trace contextRef="#ctx0" brushRef="#br0" timeOffset="138196.26">17068 6809 2048 0,'0'0'0'16,"0"0"0"-16,0 0 0 16,0 0 0-16,0 0 0 15,0 0 0-15,0 0 0 16,0 0 0 0,0 0 0-16,0 0 0 15,39-24 0-15,-14 11 0 16,10 0 0-1,-16 7 0-15,-11 3 0 16,31-5 0-16,-16 6 0 16,11-4 0-1,-15 3 0-15,17 1 0 16,-17 2 0-16,24-4 0 16,-20 2 0-1,19 2 0-15,-19 0 0 16,28 6 0-1,-23-1 0-15,33-10 0 16,-28 3 0 0,27 2 0-16,-28 0 0 15,28-3 0-15,-28 2 0 16,31 3 0 0,-29-2 0-16,29-4 0 15,-28 0 0-15,38 2 0 16,-31 2 0-1,29-1 0-15,-31 0 0 16,28-2 0 0,-32 0 0-16,30 10 0 15,-30-4 0-15,35-6 0 16,-31 0 0 0,35-1 0-16,-34 1 0 15,28-3 0 1,-32 5 0-16,46-4 0 15,-38 3 0-15,26 7 0 16,-32-2 0 0,44-3 0-16,-37-1 0 15,30-6 0 1,-34 3 0-16,37 6 0 16,-34 1 0-16,23 4 0 15,-32-1 0 1,37-1 0-16,-32-3 0 15,26-3 0-15,-30 0 0 16,28 8 0 0,-30-2 0-16,38-3 0 15,-33-2 0-15,26 5 0 16,-29-2 0-16,32 2 0 16,-33-1 0-1,39-1 0-15,-36 1 0 16,23 5 0-16,9-1 0 15,-36-5 0 1,26 1 0-16,-28-3 0 16,42 0 0-16,-33 1 0 15,23-2 0-15,-30 0 0 16,35 2 0 0,-31 1 0-16,30 3 0 15,-32-1 0-15,33 2 0 16,-32-2 0-16,32 1 0 15,-34-2 0 1,37 5 0-16,-33-3 0 16,29 2 0-16,-32-6 0 15,33 3 0-15,-31-1 0 16,24 1 0 0,-29-2 0-16,41-1 0 15,-32 0 0-15,28-2 0 16,-32-2 0-1,37 8 0-15,-34-4 0 16,31 0 0-16,-33-1 0 16,40-1 0-16,-37 0 0 15,25 0 0-15,-31 1 0 16,34-2 0-16,-31 1 0 16,25-3 0-1,-31 1 0-15,30-2 0 16,-30 1 0-16,33-1 0 15,-31 1 0-15,29-1 0 16,-29 2 0 0,27-3 0-16,-29 3 0 15,21-3 0-15,-25 2 0 16,25 4 0-16,-26 1 0 16,29-5 0-1,-26 2 0-15,20-7 0 16,-23 2 0-16,28 2 0 15,-26-2 0 1,23 10 0-16,-24-2 0 16,20-4 0-16,-23-1 0 15,24 2 0-15,-25 1 0 16,27 1 0-16,-26 2 0 16,16-12 0-16,-20 3 0 15,25 5 0 1,-23 0 0-16,22-4 0 15,-21 4 0-15,16-3 0 16,-19 3 0-16,27-3 0 16,-22 4 0-1,16 0 0-15,-20 2 0 16,27 0 0-16,-23-2 0 16,16-2 0-16,-23 0 0 15,27 4 0 1,-23-2 0-16,25 7 0 15,-21-5 0-15,19 0 0 16,-21-2 0-16,26 4 0 16,-25 0 0-16,21 0 0 15,-23-1 0-15,15-5 0 16,-19 0 0 0,12 1 0-16,-15 1 0 15,-13 0 0-15,37-12 0 16,-17 6 0-16,21-3 0 15,-23 4 0-15,23-7 0 16,-21 5 0 0,10-2 0-16,-16 5 0 15,19 4 0-15,-20 0 0 16,14 4 0-16,-18-1 0 16,16-2 0-16,-15-1 0 15,-10 0 0 1,25 5 0-16,-12-1 0 15,9 1 0-15,-13-2 0 16,-9-2 0-16,15 9 0 16,-10-5 0-16,-7-1 0 15,-2-3 0 1,21-1 0-16,-9 1 0 16,-8-1 0-16,-4 0 0 15,20-2 0-15,-8 0 0 16,-9 0 0-16,20-1 0 15,-11 1 0-15,-9 1 0 16,-3-1 0-16,27-11 0 16,-12 5 0-1,11 0 0-15,-12 4 0 16,19-6 0-16,-16 3 0 16,27 1 0-16,-21 4 0 15,19-10 0-15,-19 5 0 16,28-2 0-16,-23 4 0 15,37 2 0-15,-31 3 0 16,25 5 0 0,-61-5 0-16</inkml:trace>
  <inkml:trace contextRef="#ctx0" brushRef="#br0" timeOffset="154639.76">22445 15875 2048 0,'0'0'0'0,"-35"39"0"16,13-15 0-16,-4 18 0 15,13-20 0-15,-14 25 0 16,13-21 0 0,-6 42 0-16,-4 7 0 15,4 4 0-15,-5-3 0 16,5 10 0-16,2 0 0 15,4-1 0-15,8-44 0 16,-12 34 0-16,7-34 0 16,5 15 0-1,5-26 0-15,0-20 0 0,3 24 0 16,-1-16 0 0,-1-9 0-16,0-6 0 15,-13 0 0-15</inkml:trace>
  <inkml:trace contextRef="#ctx0" brushRef="#br0" timeOffset="155282.64">22623 16167 2048 0,'0'0'0'16,"-44"54"0"-16,6-10 0 15,0-5 0-15,5-7 0 16,0-9 0-16,5 5 0 16,-1-5 0-16,1-2 0 15,2-2 0-15,2 1 0 16,-1-9 0-16,5-5 0 16,2-2 0-16,1 2 0 15,-1-5 0 1,4 3 0-16,6 2 0 15,1-3 0-15,-1 1 0 16,4-1 0-16,4 0 0 16,5 0 0-16,3 4 0 15,3-2 0-15,2-1 0 16,3-1 0-16,-3 3 0 16,2 4 0-16,6 1 0 15,6-1 0-15,2 2 0 16,-1-3 0-1,3 5 0-15,-1 0 0 16,-3 1 0-16,5 2 0 16,-6 3 0-16,-1-6 0 15,-2 7 0-15,-1-2 0 16,2-5 0-16,0-4 0 16,5-3 0-16,-4-12 0 15,0-15 0-15,-25 20 0 16</inkml:trace>
  <inkml:trace contextRef="#ctx0" brushRef="#br0" timeOffset="155650.28">22928 16656 2048 0,'0'0'0'0,"0"0"0"16,0 0 0-16,0 0 0 15,0 0 0-15,24 43 0 16,-7-5 0-16,-11-8 0 15,-5 4 0-15,-2-2 0 16,-3 3 0-16,-2 7 0 16,1 2 0-16,-2 1 0 15,-3 4 0-15,0-3 0 16,2-1 0-16,3-1 0 16,7-4 0-16,1-12 0 15,3-17 0-15</inkml:trace>
  <inkml:trace contextRef="#ctx0" brushRef="#br0" timeOffset="174601.61">29233 9113 2048 0,'0'0'0'16,"0"0"0"-16,0 0 0 16,0 0 0-16,0 0 0 15,0 0 0-15</inkml:trace>
  <inkml:trace contextRef="#ctx0" brushRef="#br0" timeOffset="175431.92">29137 9199 2048 0,'0'0'0'16,"0"0"0"-16,0 0 0 0,0 0 0 15,0 0 0 1,0 0 0-16,0 0 0 15,0 0 0-15,0 0 0 16,0 0 0-16,0 0 0 16,2 0 0-16,-1-3 0 15,0 7 0-15,3 1 0 16,2-4 0-16,-1 0 0 16,-1 4 0-16,-1 1 0 15,1-5 0 1,-5 1 0-16,0-1 0 15,0-1 0-15,0-3 0 16</inkml:trace>
  <inkml:trace contextRef="#ctx0" brushRef="#br0" timeOffset="183031.52">21574 17097 2048 0,'0'0'0'0,"0"0"0"16,0 0 0-1,0 0 0-15,48 17 0 16,-17-7 0-16,27 22 0 16,-27-14 0-16,32 9 0 15,-29-12 0-15,46 11 0 16,-36-14 0-16,47-3 0 16,-1-7 0-16,-5-7 0 15,-5-1 0-15,5 1 0 16,4-2 0-16,2 4 0 15,3-2 0-15,-2-2 0 16,-2 3 0 0,1-5 0-16,-4-4 0 15,-6 3 0-15,-4-14 0 16,-4-5 0-16,-37 15 0 16,28-30 0-16,-28 19 0 15,20-37 0-15,-6-2 0 16,-27 32 0-16,5-61 0 15,-13 0 0-15,3-6 0 16,-11-1 0-16,-5-4 0 16,-9 2 0-16,-6-2 0 15,2 0 0-15,-16-1 0 16,1 2 0 0,-4 6 0-16,-4 5 0 15,-9 3 0-15,1 12 0 16,-23 7 0-16,7 4 0 15,-11 15 0-15,-8 2 0 16,2 12 0-16,-10 11 0 16,-2 16 0-16,-4 7 0 15,-5 13 0 1,-2 15 0-16,-5 10 0 16,3 2 0-16,-4 12 0 15,-3 15 0-15,-1 12 0 16,3 11 0-16,8 4 0 15,14-3 0-15,9 0 0 16,8 10 0-16,14 10 0 16,17 3 0-16,17-3 0 15,12-7 0 1,22-16 0-16,20 4 0 16,10-7 0-16,15 10 0 15,14 10 0-15,13 8 0 16,2-3 0-16</inkml:trace>
  <inkml:trace contextRef="#ctx0" brushRef="#br0" timeOffset="184950.97">21750 17789 2048 0,'0'0'0'0,"0"0"0"15,-27 48 0-15,11-18 0 16,0 45 0-16,2 7 0 15,2 6 0-15,3 4 0 16,3-1 0-16,-1 2 0 16,5 3 0-16,2-6 0 15,0-6 0-15,-1-44 0 16,0 32 0-16,1-34 0 16,0 24 0-16,1-30 0 15,5 13 0-15,-2-23 0 16,-3-13 0-1,0-7 0-15,-1-1 0 16,-11-23 0-16,2 8 0 16</inkml:trace>
  <inkml:trace contextRef="#ctx0" brushRef="#br0" timeOffset="185551.9">21711 17925 2048 0,'0'0'0'0,"0"0"0"16,0 0 0-16,0 0 0 15,0 0 0-15,0 0 0 16,0 0 0-16,23-46 0 15,-5 7 0-15,3 11 0 16,-1 5 0 0,3 7 0-16,1 4 0 15,3-1 0-15,1 0 0 16,-1 2 0-16,0 4 0 16,-4 4 0-16,2 1 0 15,-4 2 0-15,-1 3 0 16,-2 3 0-16,-1 7 0 15,-2 1 0-15,-3 2 0 16,-4 4 0-16,-8 4 0 16,-2-5 0-16,-6 12 0 15,-5 4 0-15,-8 1 0 16,3-4 0 0,-3-3 0-16,-4 2 0 15,2-13 0-15,2 5 0 16,2-6 0-16,1-5 0 15,1 5 0-15,-1-7 0 16,-1-4 0-16,-1 3 0 16,3 1 0-16,-3-2 0 15,8-4 0-15,-2 0 0 16,4-1 0-16,0 2 0 16,3-5 0-16,7-3 0 15,5 1 0-15,2 1 0 16,6-4 0-1</inkml:trace>
  <inkml:trace contextRef="#ctx0" brushRef="#br0" timeOffset="185918.86">22264 18139 2048 0,'0'0'0'0,"0"0"0"16,0 0 0-16,0 0 0 15,-21 51 0-15,6-4 0 16,4-5 0-16,4-3 0 15,3-5 0-15,-1-3 0 16,5-31 0-16,-5 43 0 16,0-2 0-16,5-12 0 15,-3-10 0 1,1-1 0-16,6 1 0 16,-1-6 0-16,3-1 0 15,2-8 0-15,2-6 0 16,-3-13 0-16</inkml:trace>
  <inkml:trace contextRef="#ctx0" brushRef="#br0" timeOffset="186235.33">22834 17687 2048 0,'0'0'0'0,"0"0"0"16,0 0 0-16,0 0 0 15,0 0 0-15,0 0 0 16,-35 56 0-16,0 5 0 15,8-3 0 1,1-3 0-16,4-4 0 16,2 1 0-16,5-5 0 15,1-17 0-15,-1-15 0 16</inkml:trace>
  <inkml:trace contextRef="#ctx0" brushRef="#br0" timeOffset="186535.79">22633 17764 2048 0,'0'0'0'0,"0"0"0"15,0 0 0-15,0 0 0 16,0 0 0-16,0 0 0 15,0 0 0-15,19 53 0 16,0-3 0-16,-2-13 0 16,0-10 0-16,0-2 0 15,-2-2 0-15,4-9 0 16,-4 7 0-16,2-8 0 16,-5-1 0-16,-4 1 0 15,-1-7 0 1</inkml:trace>
  <inkml:trace contextRef="#ctx0" brushRef="#br0" timeOffset="186910.21">22582 17967 2048 0,'0'0'0'0,"0"0"0"16,0 0 0-16,0 0 0 15,0 0 0-15,0 0 0 16,0 0 0-16,0 0 0 16,0 0 0-16,44-34 0 15,-5 7 0-15,-9 7 0 16,-4 2 0-16,-1 8 0 15,-3 4 0-15,2 3 0 16,-6-1 0-16,0 3 0 16,-1 1 0-1,-5 0 0-15,1 1 0 16,-2 1 0-16,-3-1 0 16,-1 0 0-16,2-1 0 15,-4 0 0-15,-1 6 0 16,-5-5 0-16</inkml:trace>
  <inkml:trace contextRef="#ctx0" brushRef="#br0" timeOffset="187704.22">23271 17506 2048 0,'0'0'0'16,"0"0"0"-16,0 0 0 16,0 0 0-16,0 0 0 15,0 0 0-15,0 0 0 16,0 0 0-1,0 0 0-15,0 0 0 16,0 0 0-16,-16 2 0 16,12-1 0-16,11-1 0 15,5 1 0-15,4 2 0 16,3 6 0-16,-1 2 0 16,0-2 0-16,3 1 0 15,-3-1 0-15,0-4 0 16,-3 6 0-16,1 4 0 15,-5-1 0-15,-4 6 0 16,-3-1 0-16,-4 9 0 16,-2 5 0-1,-7 4 0-15,-2 5 0 16,-10 0 0-16,0-1 0 16,-3 2 0-16,-3-2 0 15,-3-4 0-15,-1-3 0 16,1-2 0-16,2-3 0 15,-2-7 0-15,3-4 0 16,5-6 0-16,4 3 0 16,3-4 0-16,-2 0 0 15,8-5 0-15,1-4 0 16,0 0 0 0,2-2 0-16,4 0 0 15,1 2 0-15,1-4 0 16,4 2 0-16,4 0 0 15,2 0 0-15,4-2 0 16,2 1 0-16,3-6 0 16,1 2 0-16,-1-2 0 15,0-2 0-15,3 6 0 16,2 2 0 0,1-4 0-16,0 4 0 0,4-7 0 15,-5 4 0-15,0 4 0 16,-8 0 0-1,-1 3 0-15,-1-5 0 16,0 4 0-16,0 3 0 16,-6 5 0-16</inkml:trace>
  <inkml:trace contextRef="#ctx0" brushRef="#br0" timeOffset="202937.99">24087 12853 2048 0,'0'0'0'0,"0"0"0"15,0 0 0-15,0 0 0 16,0 0 0 0,0 0 0-16,0 0 0 15,0 0 0-15,-43-28 0 16,17 12 0-16,16 8 0 16,6 5 0-16,-28 5 0 15,14-2 0 1,-14 15 0-16,14-5 0 15,-7 17 0-15,12-13 0 16,-16 20 0-16,12-16 0 16,1 22 0-1,8-18 0-15,-1 14 0 16,6-13 0-16,5 13 0 16,-1-17 0-16,-1-11 0 15,29-2 0-15,-12-2 0 16,13-11 0-1,-14 2 0-15,18-20 0 16,-14 12 0-16,24-26 0 16,-19 19 0-16,11-27 0 15,-16 21 0-15,14-35 0 16,-14 28 0 0,20-35 0-16,-16 29 0 15,10-32 0-15,-15 29 0 16,12-21 0-16,-15 28 0 15,2-17 0 1,-8 25 0-16,-7 16 0 16,-3-30 0-16,0 18 0 15,-1 13 0-15,1 8 0 16,0 0 0-16,0 2 0 16,-16 8 0-16,5-4 0 15,-7 33 0 1,7-15 0-16,-9 32 0 15,9-24 0-15,-2 34 0 16,6-29 0-16,-9 40 0 16,6-34 0-1,19 17 0-15,-4-26 0 16,12 19 0-16,-7-23 0 16,9 22 0-16,-9-23 0 15,11 8 0-15,-10-17 0 16,24 4 0-1,-15-10 0-15,16-6 0 16,-16-3 0-16,28-22 0 16,-22 7 0-16,18-28 0 15,-22 19 0-15,15-23 0 16,-18 20 0-16,15 5 0 16,-14 11 0-16,-13 4 0 15,-4 4 0 1,0-13 0-16,-1 7 0 15,-2 2 0-15,1 3 0 16,-1 1 0-16,-16 10 0 16,6-5 0-16,-13 24 0 15,11-12 0-15,4 10 0 16,4-12 0 0,3-9 0-16,1-6 0 15,15 15 0-15,-6-6 0 16,-6-6 0-16,-1-2 0 15,26-15 0-15,-12 6 0 16,-9 4 0-16,-5 4 0 16,18-18 0-16,-6 8 0 15,-9 7 0 1,-3 1 0-16,-2-28 0 16,0 12 0-16,-1 10 0 15,-25-4 0-15,11 5 0 16,-21 40 0-16,15-12 0 15,21-21 0-15</inkml:trace>
  <inkml:trace contextRef="#ctx0" brushRef="#br0" timeOffset="204807.32">19138 15543 2048 0,'0'0'0'15,"-71"11"0"-15,28-4 0 16,-36 18 0-1,36-12 0-15,-21 27 0 16,30-18 0-16,-35 19 0 16,31-19 0-16,-21 17 0 15,28-17 0-15,-26 6 0 16,26-12 0-16,-14 9 0 16,20-10 0-16,-19 7 0 15,19-11 0 1,-5 8 0-16,15-9 0 15,8-6 0-15,-13 15 0 16,9-10 0-16,6-4 0 16,4-3 0-16,1-2 0 15,12 20 0-15,-4-8 0 16,15 9 0-16,-23-21 0 16,34 24 0-16,-16-12 0 15,26 2 0-15,-19-8 0 16,22 5 0-1,-22-5 0-15,20 4 0 16,-19-5 0-16,20 0 0 16,-19-3 0-16,13 7 0 15,-19-5 0-15,14 4 0 16,-15-4 0-16,8 7 0 16,-14-7 0-16,16 0 0 15,-13-1 0-15,18-18 0 16,-15 4 0-16,-11-22 0 15</inkml:trace>
  <inkml:trace contextRef="#ctx0" brushRef="#br0" timeOffset="205290.78">19473 15198 2048 0,'0'0'0'16,"0"0"0"-16,0 0 0 15,-43 14 0-15,-1 25 0 16,15 6 0-16,5 11 0 16,1 1 0-16,4 7 0 15,1 4 0 1,5-3 0-16,15 2 0 15,-9-10 0-15,3 6 0 16,-1-2 0-16,0-10 0 16,2 0 0-16,-1-2 0 15,1-2 0-15,7-11 0 16,3-12 0-16,3-16 0 16,-5-16 0-16,0-24 0 15,-5 32 0-15,17-75 0 16</inkml:trace>
  <inkml:trace contextRef="#ctx0" brushRef="#br0" timeOffset="205710.25">19588 15512 2048 0,'0'0'0'0,"0"0"0"15,0 0 0-15,0 0 0 16,0 0 0-1,0 0 0-15,-48 13 0 16,-3 18 0-16,8 2 0 16,9 5 0-16,-2-3 0 15,7 2 0-15,5-9 0 16,3 0 0-16,1-6 0 16,6-2 0-16,2-5 0 15,5-5 0 1,4 2 0-16,-1-2 0 15,4-6 0-15,4 2 0 16,2 5 0-16,-1-5 0 16,5 4 0-16,5 2 0 15,3-4 0-15,-5-3 0 16,7 1 0-16,1 6 0 16,-2-2 0-16,3-1 0 15,-2-3 0-15,3 6 0 16,0-1 0-16,4-2 0 15,-3-3 0-15,4-5 0 16,3-6 0 0,3-12 0-16</inkml:trace>
  <inkml:trace contextRef="#ctx0" brushRef="#br0" timeOffset="205942.22">19752 15797 2048 0,'0'0'0'0,"0"0"0"16,0 0 0-16,0 0 0 15,0 0 0-15,0 0 0 16,0 0 0-16,-17 55 0 16,0-2 0-16,8-10 0 15,-1-4 0-15,-1 1 0 16,11-40 0-16,-3 59 0 15,6-5 0-15</inkml:trace>
  <inkml:trace contextRef="#ctx0" brushRef="#br0" timeOffset="207428.3">17815 15500 2048 0,'0'0'0'16,"0"0"0"-16,0 0 0 15,0 0 0-15,-42 31 0 16,15-13 0-16,23 21 0 16,4-17 0-16,8 39 0 15,-4-30 0 1,14 35 0-16,-10-32 0 16,14 29 0-16,-10-30 0 15,10 37 0-15,-10-30 0 16,2 31 0-16,-6-32 0 15,12 27 0-15,-9-32 0 16,8 22 0-16,-9-26 0 16,5 22 0-1,-6-23 0-15,3 15 0 16,-4-21 0-16,-5-14 0 16,-2-6 0-16,26 14 0 15,-10-5 0-15,4-46 0 16,-11 12 0-16,-15-51 0 15</inkml:trace>
  <inkml:trace contextRef="#ctx0" brushRef="#br0" timeOffset="207660.76">18269 15600 2048 0,'0'0'0'15,"0"0"0"-15,0 0 0 16,-30-40 0 0,1 21 0-16,3 24 0 15,-5 23 0-15,-14 27 0 16,-18 24 0-16,-11 31 0 16,-12 28 0-16,-6 33 0 15,-1 23 0-15,-5-6 0 16</inkml:trace>
  <inkml:trace contextRef="#ctx0" brushRef="#br0" timeOffset="-208963.19">29016 8974 2048 0,'0'0'0'15,"0"0"0"-15,0 0 0 16,0 0 0-16,0 0 0 16,0 0 0-16,0 0 0 15,0 0 0 1,0 0 0-16,0 0 0 16,0 0 0-16,4 25 0 15,-2-12 0-15,-1-7 0 16,0-5 0-16,-1 1 0 15,0-2 0-15,0 0 0 16,0 0 0-16,0 0 0 16,0 0 0-1,0 0 0-15,0 0 0 16,-3 4 0-16,2-1 0 16,1-2 0-16,-1-1 0 15,1 0 0-15,0 0 0 16</inkml:trace>
  <inkml:trace contextRef="#ctx0" brushRef="#br0" timeOffset="-189697.9">17137 16670 2048 0,'0'0'0'0,"0"0"0"0,0 0 0 16,0 0 0-16,42 26 0 15,-16-10 0 1,-2-7 0-16,-12-4 0 16,15-4 0-16,-13-1 0 15,22-6 0-15,-16 2 0 16,17-2 0-16,-15 1 0 16,26 1 0-16,-22 1 0 15,27-11 0-15,-25 6 0 16,26-4 0-1,-24 6 0-15,26 5 0 16,-23-1 0-16,20 5 0 16,-24-2 0-16,27-5 0 15,-25 2 0-15,25 4 0 16,-25-2 0-16,17 4 0 16,-22-3 0-16,17 1 0 15,-22 0 0-15,17 3 0 16,-19-2 0-16,12-1 0 15,-15-1 0 1,-10-1 0-16,-4 1 0 16,-1-1 0-16,-1 0 0 15,0 0 0-15,0 0 0 16,0 0 0-16,23 2 0 16,-9-2 0-16,-9 0 0 15,-19-11 0-15,6 3 0 16,5 4 0-16,2 4 0 15,-37-12 0-15,16 5 0 16,13 5 0 0,-33 0 0-16,17 0 0 15,-11 14 0-15,17-6 0 16,-22-3 0-16,16-3 0 16,-16 0 0-16,19-2 0 15,-25 1 0-15,21 0 0 16,-17-4 0-16,21 2 0 15,-24-4 0-15,21 3 0 16,-26-2 0-16,23 2 0 16,-22 2 0-1,23 2 0-15,-22-2 0 16,21-1 0-16,-20 6 0 16,23-1 0-16,-23-11 0 15,22 3 0-15,-16-4 0 16,19 4 0-16,-18-6 0 15,19 6 0-15,-16 0 0 16,17 2 0 0,-15 1 0-16,17 0 0 15,12 3 0-15,-33-4 0 16,17 1 0-16,14 3 0 16,-19-14 0-16,11 9 0 15,11 2 0-15,-12 1 0 16,7 0 0-1,6 2 0-15,3 0 0 16,2 0 0-16,0 0 0 16,0 0 0-16,0 0 0 15,24 8 0-15,-12-4 0 16,-7-1 0 0,25 1 0-16,-14-2 0 0,17 1 0 15,-14 0 0 1,22-3 0-16,-19 0 0 15,22 3 0-15,-18-1 0 16,27 6 0-16,-24-4 0 16,34 12 0-16,-28-8 0 15,23 13 0-15,-26-8 0 16,31 22 0 0,-27-12 0-16,41 2 0 15,-36-11 0-15,47-3 0 16,-88-11 0-16</inkml:trace>
  <inkml:trace contextRef="#ctx0" brushRef="#br0" timeOffset="-181536.55">18117 17333 2048 0,'0'0'0'0,"0"0"0"15,0 0 0 1,-48-40 0-16,2 1 0 16,23 19 0-16,-2-3 0 15,11 11 0-15,-13 2 0 16,14 4 0-16,-16 4 0 15,29 2 0-15,-48 14 0 16,23-7 0-16,-15 20 0 16,19-13 0-16,-10 13 0 15,31-27 0-15,-43 45 0 16,23-22 0-16,0 16 0 16,11-19 0-1,-5 22 0-15,8-19 0 16,-1 8 0-16,4-13 0 15,2-12 0-15,12 22 0 16,-5-12 0-16,-3-10 0 16,37-9 0-16,-17 0 0 15,15-22 0-15,-19 9 0 16,26-19 0-16,-22 17 0 16,20-20 0-16,-21 19 0 15,16-10 0-15,-19 15 0 16,11-10 0-1,-15 12 0-15,-9 8 0 16,-4 3 0-16,-2 1 0 16,1 0 0-16,-1 0 0 15,-3 23 0-15,2-7 0 16,-12 17 0-16,5-14 0 16,-8 25 0-16,7-20 0 15,-12 28 0-15,9-23 0 16,-7 25 0-16,9-23 0 15,-10 37 0-15,9-31 0 16,-7 42 0-16,8-35 0 16,-7 44 0-1,1-3 0-15,7-4 0 16,1-2 0-16,4-40 0 16,-5 34 0-16,5-35 0 15,14 26 0-15,-4-31 0 16,9 4 0-16,-6-18 0 15,12-3 0-15,-9-8 0 16,14-11 0-16,-12 0 0 16,19-11 0-16,-15 4 0 15,15-20 0-15,-14 12 0 16,9-30 0-16,-13 23 0 16,7-22 0-1,-9 21 0-15,2-22 0 16,-6 23 0-16,-1-25 0 15,-4 21 0-15,-8-10 0 16,2 17 0-16,-12-15 0 16,7 17 0-16,-16-2 0 15,10 10 0-15,-18 6 0 16,14 3 0-16,-17 3 0 16,17 0 0-16,10 0 0 15,-30 4 0-15,18-2 0 16,-5 10 0-1,12-6 0-15,6-3 0 16,5-2 0-16,1-1 0 16,0 0 0-16,-7 18 0 15,3-7 0-15,3-8 0 16,0-1 0-16,29 13 0 16,-12-9 0-16,15-4 0 15,-12 0 0-15,28-17 0 16,-20 6 0-16,27-26 0 15,-24 16 0 1,9-24 0-16,-19 20 0 16</inkml:trace>
  <inkml:trace contextRef="#ctx0" brushRef="#br0" timeOffset="-180987.67">18465 17849 2048 0,'0'0'0'0,"0"0"0"15,0 0 0-15,0 0 0 16,-44 25 0 0,19-11 0-16,2 19 0 15,12-14 0-15,1 9 0 16,5-12 0-16,3-11 0 15,8 26 0-15,-3-14 0 16,-1-11 0-16,-2-3 0 16,1-1 0-16,20 20 0 15,-8-8 0-15,-7-9 0 16,18 1 0-16,-10-3 0 16,-9-2 0-16,-3-1 0 15,22-1 0 1,-11 0 0-16,-7-1 0 15,-5 2 0-15,16-14 0 16,-7 7 0-16,-6 3 0 16,12-21 0-16,-8 11 0 15,-5 8 0-15,0-23 0 16,-1 12 0-16,-2 11 0 16,-6-16 0-16,2 8 0 15,2 10 0-15,2 1 0 16,-1 3 0-16,-20-21 0 15,10 10 0-15,7 5 0 16,2 5 0 0,-25 9 0-16,10-3 0 15,-3 18 0-15,8-10 0 16</inkml:trace>
  <inkml:trace contextRef="#ctx0" brushRef="#br0" timeOffset="-179018.74">19105 17140 2048 0,'0'0'0'0,"0"0"0"15,0 0 0-15,0 0 0 16,-51 23 0-1,20-10 0-15,-8 42 0 16,19-24 0-16,-12 43 0 16,15-33 0-16,-21 31 0 15,18-34 0-15,-7 20 0 16,13-29 0-16,-7 11 0 16,10-18 0-16,7-16 0 15,-12 14 0-15,9-11 0 16,4-5 0-16,-18-31 0 15,10 9 0-15,-5-18 0 16,8 16 0-16,2-29 0 16</inkml:trace>
  <inkml:trace contextRef="#ctx0" brushRef="#br0" timeOffset="-178734.79">18728 17291 2048 0,'0'0'0'0,"0"0"0"15,0 0 0-15,0 0 0 16,0 0 0 0,0 0 0-16,0 0 0 15,0 0 0-15,0 0 0 16,0 0 0-16,0 0 0 16,8 29 0-16,6 0 0 15,0-8 0-15,3 2 0 16,0-1 0-16,4 5 0 15,-3-7 0-15,-1 4 0 16,3-4 0-16,-3 3 0 16,2-7 0-16,-5 6 0 15,5-8 0 1,-8-6 0-16,-8-5 0 16</inkml:trace>
  <inkml:trace contextRef="#ctx0" brushRef="#br0" timeOffset="-178351.3">18674 17479 2048 0,'0'0'0'16,"0"0"0"-16,0 0 0 16,0 0 0-16,0 0 0 15,0 0 0-15,0 0 0 16,0 0 0-16,55-23 0 16,-6 8 0-16,-11 4 0 15,-6 2 0 1,-2 5 0-16,2-2 0 15,-8 5 0-15,-1 2 0 16,1 3 0-16,-4-2 0 16,1 0 0-16,-1 5 0 15,1-2 0-15,0-2 0 16,2-1 0-16,0-4 0 16,-2-9 0-16</inkml:trace>
  <inkml:trace contextRef="#ctx0" brushRef="#br0" timeOffset="-177583.93">19407 17081 2048 0,'0'0'0'0,"0"0"0"16,0 0 0-16,0 0 0 16,0 0 0-16,0 0 0 15,0 0 0-15,0 0 0 16,0 0 0 0,0 0 0-16,0 0 0 15,31-27 0-15,-4 9 0 16,-2 11 0-16,-4 5 0 15,-4 4 0-15,3-2 0 16,-8 2 0-16,6 5 0 16,-18-7 0-16,22 20 0 15,-7-1 0-15,-10-4 0 16,-4 4 0-16,-6 3 0 16,-3 3 0-1,-8 4 0-15,16-29 0 16,-34 53 0-16,6-9 0 15,0-11 0-15,3-6 0 16,6-4 0-16,2-11 0 16,0-5 0-16,9 0 0 15,-3 1 0-15,7-5 0 16,2-2 0-16,1 0 0 16,7-2 0-16,-1 2 0 15,1-1 0-15,5 5 0 16,-5-5 0-16,4 1 0 15,6 2 0-15,-5-1 0 16,5 2 0 0,-2 0 0-16,2 0 0 15,-1-3 0-15,2 13 0 16,-2-2 0-16,-2-2 0 16,2-5 0-16,-6 5 0 15,-9-10 0-15,16 17 0 16,-6-2 0-16,-5 1 0 15,-5-16 0-15,-9 35 0 16,-1 6 0 0,10-41 0-16,-32 62 0 15,32-62 0-15,-49 70 0 16,6-9 0-16,1-8 0 16,-3 2 0-16,-9-3 0 15,4-1 0-15,-7-6 0 16</inkml:trace>
  <inkml:trace contextRef="#ctx0" brushRef="#br0" timeOffset="-147365.49">7013 11364 2048 0,'0'0'0'16,"0"0"0"0,-41 23 0-16,17-10 0 15,14-7 0-15,-19-9 0 16,10 1 0-16,11 2 0 15,-11-11 0 1,7 4 0-16,8 5 0 16,3 1 0-16,0 1 0 15,-12-22 0-15,5 8 0 16,4 10 0 0,4 3 0-16,0-1 0 15,0 2 0-15,0 0 0 16,22-13 0-16,-9 5 0 15,-8 6 0 1,-3 0 0-16,31 12 0 16,-12-2 0-16,14-1 0 15,-18-4 0-15,17 1 0 16,-16-2 0 0,28 3 0-16,-21 0 0 15,31-3 0-15,-25-2 0 16,32-2 0-16,-32 1 0 15,35 4 0-15,-30-1 0 16,35 2 0 0,-32-4 0-16,33-6 0 15,-33 3 0-15,35-1 0 16,-36-1 0-16,33 2 0 16,-33 2 0-1,27-2 0-15,-32-1 0 16,28 0 0-16,-27 1 0 15,21 3 0-15,-26 0 0 16,20-4 0-16,-23 2 0 16,26 4 0-1,-23-1 0-15,33-42 0 16</inkml:trace>
  <inkml:trace contextRef="#ctx0" brushRef="#br0" timeOffset="-143570.48">13088 9935 2048 0,'-46'-11'0'16,"21"5"0"-16,-35-6 0 16,26 6 0-1,-26-23 0-15,29 12 0 16</inkml:trace>
  <inkml:trace contextRef="#ctx0" brushRef="#br0" timeOffset="-142258.71">11570 9460 2048 0,'-139'14'0'16,"17"-7"0"-16,65-6 0 16,-37-2 0-1,44-2 0-15,-42-1 0 16,6 9 0-16,45-2 0 15,-40-3 0-15,36 0 0 16,-39 9 0 0,37-4 0-16,-41 17 0 15,41-10 0-15,-39-5 0 16,2 10 0 0,45-8 0-16,-36 16 0 15,34-10 0-15,-35 7 0 16,33-11 0-1,-22 6 0-15,30-8 0 16,-35 19 0-16,33-12 0 16,-41 27 0-1,36-20 0-15,-33 18 0 16,35-18 0-16,-18 10 0 16,28-16 0-1,-24 22 0-15,26-18 0 16,-14 13 0-16,19-18 0 15,-16 31 0-15,17-22 0 16,-16 14 0 0,18-15 0-16,-19 23 0 15,19-21 0-15,-14 19 0 16,16-23 0 0,-6 26 0-16,13-23 0 15,-5 13 0-15,9-19 0 16,-2 23 0-16,4-18 0 15,-10 19 0 1,7-20 0-16,11 14 0 16,0-18 0-16,2 20 0 15,-3-16 0 1,7 19 0-16,-4-20 0 16,10 19 0-16,-6-21 0 15,6 20 0 1,-6-19 0-16,16 24 0 15,-9-20 0-15,8 19 0 16,-10-20 0 0,11 19 0-16,-12-21 0 15,19 22 0-15,-15-21 0 16,21 26 0 0,-17-24 0-16,19 16 0 15,-18-20 0-15,28 17 0 16,-22-18 0-16,23 13 0 15,-25-16 0 1,29 19 0-16,-22-16 0 16,23 7 0-16,-24-12 0 15,39 8 0 1,-32-9 0-16,38 8 0 16,4-7 0-16,-41-7 0 15,47 0 0-15,2-1 0 16,-4 0 0-1,-8 2 0-15,9-13 0 16,2 0 0-16,16 18 0 16,-14-20 0-1,-14-23 0-15,25 27 0 16,-6 0 0-16,-1 4 0 16,5-5 0-16,-6-3 0 15,6-1 0 1,-6 0 0-16,3-3 0 15,-2 6 0-15,-5-7 0 16,-3-7 0 0,2 3 0-16,-1 4 0 15,-1 5 0-15,-6-7 0 16,-41 7 0 0,49-15 0-16,-40 10 0 15,31-7 0-15,-37 8 0 16,22-10 0-16,-30 10 0 15,22-19 0 1,-26 12 0-16,23-15 0 16,-25 14 0-16,7-61 0 15</inkml:trace>
  <inkml:trace contextRef="#ctx0" brushRef="#br0" timeOffset="-138988.89">18047 11340 2048 0,'0'0'0'0,"0"0"0"0,0 0 0 16,0 0 0 0,0 0 0-16,-47-3 0 15,21 1 0-15,14 1 0 16,-17-3 0-1,14 2 0-15,9 0 0 16,4 2 0-16,0 0 0 16,-17-12 0-1,6 4 0-15,8 5 0 16,4 1 0-16,0 2 0 16,1-1 0-16,0 1 0 15,0 0 0 1,0 0 0-16,0 0 0 15,12 14 0 1,-6-6 0-16,21 4 0 16,-12-6 0-16,18 0 0 15,-15-1 0-15,19 6 0 16,-16-5 0 0,16 10 0-16,-16-6 0 15,23 5 0-15,-18-6 0 16,30 7 0-1,-26-7 0-15,34-5 0 16,-29-2 0-16,50-8 0 16,11-1 0-1,3 1 0-15,16 2 0 16,20-29 0-16</inkml:trace>
  <inkml:trace contextRef="#ctx0" brushRef="#br0" timeOffset="-91728.92">28943 9487 2048 0,'-51'-23'0'16</inkml:trace>
  <inkml:trace contextRef="#ctx0" brushRef="#br0" timeOffset="-86209.76">12799 11125 2048 0,'0'0'0'0,"0"0"0"16,0 0 0-16</inkml:trace>
  <inkml:trace contextRef="#ctx0" brushRef="#br0" timeOffset="-34693.36">6411 11420 2048 0,'0'0'0'15,"0"0"0"-15,0 0 0 16,0 0 0-16,0 0 0 16,0 0 0-1</inkml:trace>
  <inkml:trace contextRef="#ctx0" brushRef="#br0" timeOffset="-27172.28">7778 11324 2048 0,'0'0'0'0,"50"-37"0"15,-18 15 0 1,11-17 0-16</inkml:trace>
  <inkml:trace contextRef="#ctx0" brushRef="#br0" timeOffset="-25237.81">7578 9794 2048 0,'0'0'0'16,"-22"41"0"-16,9-17 0 16,8-14 0-16,-11 45 0 15,8-25 0 1,-6 29 0-16,6-25 0 16,-14 28 0-16,9-26 0 15,-1 20 0-15,5-26 0 16,-5 9 0-1,7-20 0-15,2-11 0 16,5-6 0-16,14 6 0 16,-6-2 0-1</inkml:trace>
  <inkml:trace contextRef="#ctx0" brushRef="#br0" timeOffset="-24770.79">7811 9887 2048 0,'0'0'0'16,"0"0"0"-16,0 0 0 15,0 0 0-15,0 0 0 16,0 0 0 0,0 0 0-16,-49 10 0 15,1 8 0-15,13 7 0 16,2 2 0-1,4-1 0-15,3-12 0 16,2 4 0-16,11 1 0 16,-6-9 0-16,9-1 0 15,7-1 0 1,2 0 0-16,-3 5 0 16,6-1 0-16,2-4 0 15,1 2 0 1,5 0 0-16,-4 3 0 15,4 4 0-15,2-1 0 16,10-4 0-16,-2 1 0 16,8-5 0-1,-2 5 0-15,-2-4 0 16,-4-4 0-16,-6 6 0 16,12-3 0-16,-6 2 0 15,-3-1 0 1,4-1 0-16,0 2 0 15,-5-1 0 1</inkml:trace>
  <inkml:trace contextRef="#ctx0" brushRef="#br0" timeOffset="-24519.81">8029 10226 2048 0,'0'0'0'16,"0"0"0"-16,0 0 0 16,0 0 0-1,0 0 0-15,0 0 0 16,-23 49 0-16,11-11 0 16,4 3 0-1,2-10 0-15,8-1 0 16,1-2 0-16,2-14 0 15,2-9 0-15</inkml:trace>
  <inkml:trace contextRef="#ctx0" brushRef="#br0" timeOffset="-24357.82">8218 9999 2048 0,'0'0'0'0,"0"0"0"16,0 0 0-1,0 0 0-15</inkml:trace>
  <inkml:trace contextRef="#ctx0" brushRef="#br0" timeOffset="-16793.19">12023 11140 2048 0,'0'0'0'0,"0"0"0"16,0 0 0-16,0 0 0 16,0 0 0-16,0 0 0 15,0 0 0 1,0 0 0-16,0 0 0 16,0 0 0-16,0 0 0 15,-7 57 0 1,4-23 0-16</inkml:trace>
  <inkml:trace contextRef="#ctx0" brushRef="#br0" timeOffset="21316.85">7943 11344 2048 0,'0'0'0'0,"0"0"0"16,0 0 0-1,0 0 0-15,0 0 0 16,54-4 0-16,-22 1 0 15,-19 1 0-15,19-3 0 16,-14 3 0-16,-11 0 0 16,26 2 0-1,-14 0 0-15,15 0 0 16,-17 2 0-16,18 1 0 16,-17-1 0-16,16 2 0 15,-13-2 0-15,19-1 0 16,-16 1 0-1,18-1 0-15,-17-1 0 16,28 3 0-16,-25 2 0 16,23-5 0-16,-24 0 0 15,35-4 0-15,-27 3 0 16,24 5 0 0,-28-3 0-16,34 1 0 15,-28-1 0-15,27-4 0 16,-30 3 0-16,31-1 0 15,-29-2 0 1,30 9 0-16,-29-2 0 16,28-6 0-16,-32 1 0 15,33 5 0-15,-30 2 0 16,34-6 0-16,-31 1 0 16,28 2 0-16,-32-3 0 15,33 6 0 1,-31-2 0-16,32-4 0 15,-32-2 0-15,32 4 0 16,-31 0 0-16,35-1 0 16,-32 0 0-16,30-3 0 15,-33 0 0 1,29 2 0-16,-32 2 0 16,39 1 0-16,-33-1 0 15,25 2 0-15,-31-2 0 16,47 6 0-16,-36-3 0 15,18-8 0-15,-31 2 0 16,26 1 0 0,-27 1 0-16,36-2 0 15,-31 1 0-15,25 0 0 16,-28 0 0-16,33 0 0 16,-32 1 0-16,30 2 0 15,-30-1 0-15,33-7 0 16,-30 4 0-1,30 2 0-15,-33 1 0 16,33-8 0-16,-31 5 0 16,35 2 0-16,-33 1 0 15,31 0 0-15,-32-2 0 16,33-4 0-16,-32 3 0 16,33-2 0-1,-31 3 0-15,33-3 0 16,-32 3 0-16,37 3 0 15,-36-3 0-15,35 0 0 16,-37-2 0-16,38 5 0 16,-38-1 0-1,35 2 0-15,-34-3 0 16,40 5 0-16,-37-4 0 16,37 3 0-16,-38-3 0 15,42 0 0-15,-40 0 0 16,37-3 0-1,1 2 0-15,-6 1 0 16,-39-1 0-16,46 6 0 16,2-9 0-16,-43 2 0 15,43 0 0-15,6 0 0 16,-5-5 0 0,-3 2 0-16,-5 7 0 15,0-5 0-15,-39 0 0 16,54-2 0-16,4 2 0 15,-10-5 0 1,-2 5 0-16,-2 1 0 16,-2-5 0-16,0 7 0 15,-3-2 0-15,0 1 0 16,-5-9 0-16,8 7 0 16,-4 2 0-1,3-2 0-15,2-2 0 16,4 3 0-16,-2-3 0 15,-3-6 0-15,4 8 0 16,-1-2 0 0,2 5 0-16,-5-4 0 15,2 4 0-15,3-2 0 16,-4-1 0-16,-5 4 0 16,8 2 0-16,-5-2 0 15,2-3 0 1,7 7 0-16,-6-4 0 15,0 0 0-15,5-8 0 16,-1 8 0-16,-7-1 0 16,2 4 0-16,1-4 0 15,-2-1 0 1,2-5 0-16,7 12 0 16,0-7 0-16,0-3 0 15,2 4 0-15,-14-6 0 16,7 3 0-1,0-6 0-15,3 7 0 16,-1 1 0-16,0-3 0 16,-4 3 0-16,5-1 0 15,-6 1 0 1,0-1 0-16,5 2 0 16,-5 5 0-16,2-5 0 15,-1 4 0-15,4-6 0 16,0 2 0-16,-5 4 0 15,6-4 0 1,0 5 0-16,-4-6 0 16,0 4 0-16,1-7 0 15,1 4 0-15,-43-1 0 16,53 7 0-16,4-1 0 16,-13-5 0-1,-2-4 0-15,-6 3 0 16,7 0 0-16,-5 0 0 15,-2 2 0-15,3-7 0 16,2 6 0-16,-6-5 0 16,3 3 0-1,-2 3 0-15,4 1 0 16,-1-4 0-16,-6-5 0 16,4 6 0-16,-2-4 0 15,-2 4 0-15,3 0 0 16,-42 0 0-16,53-4 0 15,-1-3 0 1,-7 3 0-16,-8 3 0 16,1 0 0-16,-2-2 0 15,3-6 0-15,1 14 0 16,1 3 0-16,-40-4 0 16,48-5 0-16,-3-5 0 15,-6 8 0-15,-40-1 0 16,45 0 0-1,-37 0 0-15,44-5 0 16,-43 1 0-16,40 3 0 16,-3 3 0-16,-45-2 0 15,37-2 0-15,-37-1 0 16,42 2 0-16,-37-1 0 16,37 3 0-16,-38-3 0 15,33 0 0-15,-36 0 0 16,38 0 0-1,-37 2 0-15,33-2 0 16,-35 0 0-16,26-3 0 16,-31 0 0-16,22 7 0 15,-26-4 0-15,28 2 0 16,-59-2 0-16,82-2 0 16,-39 2 0-16,16-1 0 15,-29-2 0-15,23 2 0 16,-26-1 0-16,25 1 0 15,-25 0 0-15,26-4 0 16,-25 2 0 0,13-9 0-16,-18 8 0 15,18 0 0-15,-17 2 0 16,12-5 0-16,-15 1 0 16,18 13 0-16,-39-7 0 15</inkml:trace>
  <inkml:trace contextRef="#ctx0" brushRef="#br0" timeOffset="30946.49">3568 12444 2048 0,'0'0'0'0,"0"0"0"16,0 0 0-16,0 0 0 16,0 0 0-16,0 0 0 15,0 0 0-15,57 14 0 16,-22-6 0-16,11 2 0 15,-22-4 0-15,22 2 0 16,-20-4 0-16,21 7 0 16,-20-7 0-1,18 5 0-15,-19-5 0 16,20 2 0-16,-22-3 0 16,18 6 0-16,-21-5 0 15,13-2 0-15,-18-1 0 16,14 3 0-16,-15-2 0 15,-9-2 0 1,-3 0 0-16,-3 0 0 16,0 0 0-16,0 0 0 15,0 0 0-15,6 0 0 16,-1 0 0-16,-4 0 0 16,-30-2 0-16,13-1 0 15,-13 3 0-15,10-1 0 16,-29 5 0-1,20-3 0-15,-28 6 0 16,26-2 0-16,-34 4 0 16,28-1 0-16,-24-3 0 15,28-2 0-15,-33-2 0 16,29-1 0-16,-22 1 0 16,28 1 0-1,-30-8 0-15,27 2 0 16,-20-1 0-16,26 3 0 15,-21-4 0-15,22 1 0 16,-12 1 0-16,20 2 0 16,-15-1 0-16,15 0 0 15,10 2 0-15,-16-4 0 16,12 1 0 0,3 2 0-16,8 2 0 15,1 0 0-15,0-1 0 16,0 1 0-16,0 0 0 15,19 4 0-15,-8-2 0 16,19 0 0-16,-11 0 0 16,18-2 0-16,-16 0 0 15,27-6 0 1,-19 3 0-16,27-4 0 16,-26 4 0-16,35-6 0 15,-27 3 0-15,23-7 0 16,-26 5 0-16,33-1 0 15,-32 5 0-15,29-10 0 16,-29 7 0-16,28 2 0 16,-32 3 0-1,25-3 0-15,-28 2 0 16,23-6 0-16,-23 5 0 16,27 0 0-16,-29 2 0 15,-27 2 0-15</inkml:trace>
  <inkml:trace contextRef="#ctx0" brushRef="#br0" timeOffset="32897.54">7982 15723 2048 0,'0'0'0'15,"0"0"0"-15,0 0 0 16,0 0 0-16,0 0 0 16,0 0 0-1,0 0 0-15,0 0 0 0,0 0 0 16,53-3 0-1,-21 1 0-15,32-3 0 16,-29 3 0-16,39-11 0 16,-35 6 0-16,40-5 0 15,-35 5 0-15,33 3 0 16,-34 2 0-16,38 4 0 16,-35 1 0-16,33 0 0 15,-35 0 0 1,17-6 0-16,-29 3 0 15,34 6 0-15,-29-2 0 16,-22-3 0-16,17-1 0 16,-14 0 0-16,-36-11 0 15</inkml:trace>
  <inkml:trace contextRef="#ctx0" brushRef="#br0" timeOffset="33631.02">8079 15698 2048 0,'0'0'0'16,"0"0"0"-16,0 0 0 15,0 0 0-15,0 0 0 16,0 0 0-16,43 40 0 16,-8-5 0-16,3-10 0 15,-4-5 0 1,10 4 0-16,2-10 0 16,8-1 0-16,2-5 0 15,-6-1 0-15,2-1 0 16,-5 2 0-16,-7 0 0 15,-6 3 0-15,-7-1 0 16,-9 0 0-16,2-2 0 16,-8 1 0-16,-7 5 0 15,-9 5 0-15,-8 2 0 16,-10 7 0-16,-12 4 0 16,-5-1 0-16,-6 7 0 15,-5-4 0 1,1-3 0-16,-1-2 0 15,-3-4 0-15,2-4 0 16,7-8 0-16,4 1 0 16,0-2 0-16,1 2 0 15,6 2 0-15,3 0 0 16,10-5 0-16,11-5 0 16,6-4 0-16,4 2 0 15,6 1 0-15,11-2 0 16,-2 3 0-1,11 1 0-15,2-3 0 16,7 3 0-16,7-3 0 16,1-2 0-16,6 1 0 15,-2 2 0-15,1 1 0 16,6 5 0-16,-7-1 0 16,1 5 0-16,2 1 0 15,-4-1 0-15,2-1 0 16,-5 2 0-16,9-2 0 15,-1-10 0 1,3-14 0-16,-12-26 0 16,-23-21 0-16</inkml:trace>
  <inkml:trace contextRef="#ctx0" brushRef="#br0" timeOffset="33931.96">9526 15727 2048 0,'0'0'0'15,"0"0"0"-15,0 0 0 16,0 0 0-16,0 0 0 16,-19 66 0-16,6-25 0 15,-3 54 0-15,3 6 0 16,-3-1 0-16,2-3 0 15,6 0 0-15,4-3 0 16,2 3 0-16,1 3 0 16,1-100 0-16,4 131 0 15,-2-65 0-15,-7 7 0 16,1-35 0 0</inkml:trace>
  <inkml:trace contextRef="#ctx0" brushRef="#br0" timeOffset="34348.35">9469 15737 2048 0,'37'-29'0'0,"-16"11"0"16,27-12 0-16,-22 14 0 15,25-1 0-15,-24 6 0 16,18 11 0-16,-23 2 0 16,16 14 0-16,-19-7 0 15,3 25 0 1,-12-14 0-16,-10 30 0 15,0-24 0-15,-18 43 0 16,-16-3 0-16,-10 1 0 16,24-34 0-16,-29 27 0 15,22-28 0-15,-25 20 0 16,23-25 0-16,-15 18 0 16,20-21 0-16,8 1 0 15,7-11 0-15,6-9 0 16,18-32 0-16</inkml:trace>
  <inkml:trace contextRef="#ctx0" brushRef="#br0" timeOffset="34532.86">9992 16192 2048 0,'-28'38'0'15,"3"12"0"-15,8-1 0 16,7-2 0 0,6 0 0-16,11-5 0 15,-7-42 0-15,18 20 0 16</inkml:trace>
  <inkml:trace contextRef="#ctx0" brushRef="#br0" timeOffset="34714.88">10126 15829 2048 0,'0'0'0'15,"0"0"0"-15,0 46 0 16,13-15 0-16</inkml:trace>
  <inkml:trace contextRef="#ctx0" brushRef="#br0" timeOffset="35082.33">10865 15895 2048 0,'0'0'0'0,"0"0"0"0,0 0 0 16,64 16 0-1,-1-5 0-15,-9-6 0 16,-6-5 0-16,4 0 0 16,0 4 0-16,-5 0 0 15,-4 8 0-15,0-4 0 16,0-1 0-16,-5-1 0 16,-3 1 0-16,-5-7 0 15,-21-13 0-15,-9 13 0 16</inkml:trace>
  <inkml:trace contextRef="#ctx0" brushRef="#br0" timeOffset="35282.8">11254 15793 2048 0,'0'0'0'16,"0"0"0"-16,0 0 0 15,-42 38 0-15,42-38 0 16,-30 103 0-16,19-1 0 16,9-13 0-1,7-5 0-15,-10-21 0 16,-6-29 0-16</inkml:trace>
  <inkml:trace contextRef="#ctx0" brushRef="#br0" timeOffset="35633.81">11836 15479 2048 0,'0'0'0'16,"54"7"0"-16,6-2 0 16,4-1 0-16,0-6 0 15,1 0 0-15,1 2 0 16,1 4 0 0,-8 9 0-16,-1 4 0 15,-1-1 0-15,-2 2 0 16,-11-2 0-16,-5 8 0 15,-7-7 0-15,-12-4 0 16,-25-9 0-16,5-4 0 16</inkml:trace>
  <inkml:trace contextRef="#ctx0" brushRef="#br0" timeOffset="36236.27">11732 15772 2048 0,'0'0'0'0,"0"0"0"16,0 0 0-16,0 0 0 16,0 0 0-16,42 15 0 15,10-4 0 1,4-3 0-16,3 0 0 15,0-1 0-15,-6 1 0 16,-2 0 0-16,0 3 0 16,-5 6 0-16,-1-3 0 15,-9 0 0-15,-4 9 0 16,-8-3 0-16,-10 2 0 16,-7 4 0-1,-13 7 0-15,-18 11 0 16,-17 1 0-16,-3 3 0 15,-17 2 0-15,-5-3 0 16,-4 6 0-16,-2-5 0 16,2-8 0-16,10-8 0 15,7-5 0-15,8-7 0 16,11-6 0-16,11-7 0 16,9-3 0-16,9-3 0 15,4-1 0-15,9 1 0 16,9 0 0-16,7 2 0 15,7-1 0 1,2-2 0-16,5 2 0 16,-2 4 0-16,5-1 0 15,-41-5 0-15,73 6 0 16,-11 5 0-16,-4-2 0 16,-58-9 0-16,98 12 0 15,-9-12 0 1,-3-15 0-16,0-20 0 0,-4-18 0 15,-14-14 0 1</inkml:trace>
  <inkml:trace contextRef="#ctx0" brushRef="#br0" timeOffset="37068.75">13252 15844 2048 0,'0'0'0'0,"-33"-43"0"15,0 1 0 1,6 7 0-16,2 2 0 16,0 2 0-16,4 2 0 15,1 4 0 1,2 1 0-16,0 10 0 16,-1 8 0-16,-4 18 0 15,-5 18 0-15,-8 15 0 16,0 12 0-16,0 9 0 15,13-5 0-15,3-2 0 16,12-8 0-16,14-13 0 16,11-20 0-16,8-11 0 15,6-15 0-15,2-9 0 16,6-3 0 0,-6-6 0-16,1 0 0 15,-5 4 0-15,0 4 0 16,-6 3 0-16,-3 3 0 15,-9 3 0-15,-3 6 0 16,-4 8 0-16,-2 4 0 16,-9 16 0-1,-2 21 0-15,-8 20 0 16,-3 21 0-16,-6 12 0 16,-1 14 0-16,10 12 0 15,3-7 0-15,7-2 0 16,8-18 0-16,6-18 0 15,2-24 0-15,0-19 0 16,4-4 0 0,2-11 0-16,6-8 0 15,-1-10 0-15,-1-2 0 16,4-6 0-16,0-11 0 16,-5-4 0-16,1-13 0 15,-4-10 0-15,-6-10 0 16,-9 52 0-16,12-103 0 15,-10 12 0-15,-7 16 0 16,-8 10 0-16,-2 18 0 16,-7 6 0-1,-7 15 0-15,-11 20 0 16,-5 13 0-16,7 11 0 16,0 2 0-16,4 4 0 15,10-1 0-15,10-9 0 16,9-3 0-16,9 2 0 15,2 2 0-15,7 0 0 16,9 0 0-16,7-2 0 16,5-1 0-16,7-6 0 15,9-6 0-15,11-10 0 16,3-10 0-16,-3-15 0 16,-7-3 0-16</inkml:trace>
  <inkml:trace contextRef="#ctx0" brushRef="#br0" timeOffset="37285.13">13758 16298 2048 0,'0'0'0'16,"0"0"0"-16,-19 60 0 15,19-60 0-15,-4 88 0 16,4-41 0-16,12 0 0 16,-5-22 0-16,-4-16 0 15,-2-6 0 1</inkml:trace>
  <inkml:trace contextRef="#ctx0" brushRef="#br0" timeOffset="37456.63">13926 15881 2048 0,'0'0'0'0,"0"0"0"16,0 0 0-16,0 0 0 15,-35 54 0-15,24 12 0 16</inkml:trace>
  <inkml:trace contextRef="#ctx0" brushRef="#br0" timeOffset="38337.32">8059 16845 2048 0,'0'0'0'0,"-37"35"0"15,17-14 0 1,2 27 0-16,9-20 0 15,4 32 0-15,2-27 0 16,2 34 0-16,0-30 0 16,4 20 0-16,-1-27 0 15,3 14 0-15,-1-22 0 16,-3-13 0-16,16-11 0 16,-9 2 0-16,-4-34 0 15,-3 14 0-15,-5-33 0 16</inkml:trace>
  <inkml:trace contextRef="#ctx0" brushRef="#br0" timeOffset="38540.75">8047 16464 2048 0,'0'0'0'0,"0"0"0"16,0 0 0 0,0 0 0-16,0 0 0 15,0 0 0-15,-15 45 0 16,10-7 0-16</inkml:trace>
  <inkml:trace contextRef="#ctx0" brushRef="#br0" timeOffset="38820.19">8488 16796 2048 0,'0'0'0'15,"0"0"0"-15,0 0 0 16,0 0 0-16,0 0 0 16,0 0 0-16,0 0 0 15,0 0 0-15,45 22 0 16,-14-3 0-16,-14-7 0 16,-9 0 0-16,-19-1 0 15</inkml:trace>
  <inkml:trace contextRef="#ctx0" brushRef="#br0" timeOffset="39074.18">8355 17022 2048 0,'0'0'0'0,"0"0"0"0,0 0 0 16,56-14 0-16,-6 3 0 16,-10 7 0-1,-9 3 0-15,0 2 0 16,-2 1 0-16,5 7 0 16,0 3 0-16,-1-2 0 15,-3-7 0-15</inkml:trace>
  <inkml:trace contextRef="#ctx0" brushRef="#br0" timeOffset="39338.1">8994 16691 2048 0,'0'0'0'16,"0"0"0"-16,0 0 0 15,0 0 0-15,0 0 0 16,0 0 0-16,-35 71 0 16,17 12 0-16,18-83 0 15,4 117 0 1,6-34 0-16</inkml:trace>
  <inkml:trace contextRef="#ctx0" brushRef="#br0" timeOffset="39972.02">8559 15086 2048 0,'0'0'0'0,"0"0"0"16,0 0 0-1,0 0 0-15,0 0 0 16,0 0 0-16,-31 53 0 16,6 3 0-16,5 3 0 15,9-1 0-15,1-4 0 16,3-9 0-16,1-10 0 15,5-9 0-15,0-11 0 16,2-11 0-16,0-5 0 16,1-10 0-16,2-5 0 15,5-9 0-15,3-5 0 16,5-5 0-16,-4-3 0 16,10 1 0-1,-4 1 0-15,1 6 0 16,5 0 0-16,-4 4 0 15,1 9 0-15,-5 4 0 16,-4 4 0-16,7 5 0 16,-4 8 0-16,0 4 0 15,2 2 0-15,-3 3 0 16,1 12 0-16,-7 5 0 16,-2 12 0-1,8 13 0-15,13 6 0 16,-1-7 0-16,-27-54 0 15</inkml:trace>
  <inkml:trace contextRef="#ctx0" brushRef="#br0" timeOffset="40534.91">13809 16268 2048 0,'0'0'0'15,"0"0"0"-15,0 0 0 16,0 0 0-16,0 0 0 16,0 0 0-16,0 0 0 15,-4 47 0-15</inkml:trace>
  <inkml:trace contextRef="#ctx0" brushRef="#br0" timeOffset="41090.31">13629 16508 2048 0,'0'0'0'0,"0"0"0"16,0 0 0 0,0 0 0-16,0 0 0 15,0 0 0-15,0 0 0 16,0 0 0-16,0 0 0 15,18-47 0-15,3 3 0 16,-3 10 0-16,4 5 0 16,-3 4 0-16,0 2 0 15,-2 4 0-15,-4 4 0 16,2 2 0-16,-2 6 0 16,-2 4 0-16,-7 2 0 15,5 1 0 1,-2 0 0-16,-1 4 0 15,-3 4 0-15,0 9 0 16,-2-1 0-16,-1 7 0 16,-6-1 0-16,4 11 0 15,2-33 0-15,-11 58 0 16,3-2 0-16,-3-4 0 16,-1 3 0-16,4-7 0 15,-9-4 0 1,-4 3 0-16,5-6 0 15,-4-4 0-15,3-3 0 16,-5-1 0-16,0-7 0 16,-1-10 0-16,23-16 0 15,-40 24 0-15,40-24 0 16,-50 12 0-16,2-7 0 16,6-6 0-16,3-5 0 15,-5-6 0-15</inkml:trace>
  <inkml:trace contextRef="#ctx0" brushRef="#br0" timeOffset="42008">11592 16979 2048 0,'0'0'0'15,"0"0"0"-15,0 0 0 16,0 0 0-16,0 0 0 16,0 0 0-16,0 0 0 15,0 0 0-15,0 0 0 16,0 0 0-16,0 0 0 16,48-5 0-16,-20 4 0 15,-6 23 0 1,-12-7 0-16,-7 43 0 15,-2-22 0-15,-9 41 0 16,3-31 0-16,-10 36 0 16,8-37 0-16,-19 35 0 15,13-35 0-15,-10 28 0 16,8-35 0-16,-12 12 0 16,11-23 0-16,-14 8 0 15,13-16 0-15,-17 16 0 16,16-16 0-1,-18-11 0-15,16-5 0 16,-7-54 0-16,-4-22 0 16</inkml:trace>
  <inkml:trace contextRef="#ctx0" brushRef="#br0" timeOffset="42199.48">11565 16694 2048 0,'0'0'0'0,"0"0"0"15,0 0 0-15,0 0 0 16,0 0 0-16,0 0 0 16,0 0 0-16,0 0 0 15,56 33 0-15</inkml:trace>
  <inkml:trace contextRef="#ctx0" brushRef="#br0" timeOffset="42458.52">12046 17047 2048 0,'0'0'0'15,"0"0"0"-15,0 0 0 16,0 0 0-16,33 30 0 16,-2-8 0-16,-5-4 0 15,-5-12 0-15,-4-2 0 16,1 0 0-16,-1 5 0 16,0-2 0-16,1-5 0 15,-10-1 0 1</inkml:trace>
  <inkml:trace contextRef="#ctx0" brushRef="#br0" timeOffset="42691.93">12021 17286 2048 0,'0'0'0'0,"0"0"0"16,0 0 0-16,0 0 0 16,0 0 0-16,0 0 0 15,51 5 0-15,5-9 0 16,-3-4 0-16,-5-10 0 16,2-8 0-16</inkml:trace>
  <inkml:trace contextRef="#ctx0" brushRef="#br0" timeOffset="43059.41">12539 17002 2048 0,'0'0'0'0,"0"0"0"16,0 0 0-16,-36 28 0 15,5 25 0-15,15-1 0 16,5 5 0-16,10-4 0 15,4-19 0-15,9-7 0 16,5-11 0-16,4-9 0 16,3-7 0-16,-3-6 0 15,-1-1 0-15,-3-8 0 16,0 0 0-16,-4 2 0 16,-1-4 0-1,-4 1 0-15,-8 16 0 16,1-31 0-16,-6-2 0 15,0 0 0-15,-6-1 0 16,2 1 0-16,9 33 0 16,-21-42 0-16,2 14 0 15,0 9 0-15,0 9 0 16,3 2 0-16,3-7 0 16</inkml:trace>
  <inkml:trace contextRef="#ctx0" brushRef="#br0" timeOffset="43709.8">12174 14959 2048 0,'0'0'0'0,"0"0"0"16,0 0 0-16,0 0 0 16,0 0 0-16,2 61 0 15,-9-2 0-15,-2-4 0 16,-8-5 0-16,4-4 0 16,-5 1 0-16,6-10 0 15,-3-6 0-15,7-10 0 16,4-8 0-16,8-13 0 15,-1-8 0-15,4-8 0 16,7-12 0 0,6-9 0-16,1-1 0 15,3-3 0-15,1 2 0 16,-4-4 0-16,0 10 0 16,5 3 0-16,-2 8 0 15,-3 5 0-15,-5 2 0 16,-3 11 0-16,1 4 0 15,2 5 0-15,-2 9 0 16,-2 2 0 0,2 3 0-16,-3 8 0 15,-4 5 0-15,-6 4 0 16,1 2 0 0,-6 4 0-16,9 3 0 15,6-9 0-15,1 0 0 16,-5-20 0-16</inkml:trace>
  <inkml:trace contextRef="#ctx0" brushRef="#br0" timeOffset="44228.13">14395 16224 2048 0,'0'0'0'15,"0"0"0"-15,0 0 0 16,0 0 0-16,49 10 0 15,-4-2 0-15,-4-2 0 16,-1-2 0-16,-1-1 0 16,-1 1 0-16,-5-4 0 15,6 0 0-15,-6 1 0 16,-2 1 0 0,-2 7 0-16,-8-1 0 15,-9-1 0-15,-13-5 0 16,-10 3 0-16</inkml:trace>
  <inkml:trace contextRef="#ctx0" brushRef="#br0" timeOffset="44494.17">14448 16511 2048 0,'0'0'0'16,"0"0"0"-16,56 0 0 15,2 1 0-15,-8 5 0 16,0-1 0-16,-3 2 0 16,-3-1 0-1,-3 3 0-15,2 8 0 16,-5-5 0-16,-2-13 0 15,-14-20 0-15,-7-19 0 16</inkml:trace>
  <inkml:trace contextRef="#ctx0" brushRef="#br0" timeOffset="44711.03">15214 15887 2048 0,'0'0'0'16,"0"0"0"-16,0 0 0 15,0 0 0-15,-1 86 0 16,-3 35 0 0,1 27 0-16,1 27 0 15,2 31 0-15,10 13 0 16,-2-13 0-16</inkml:trace>
  <inkml:trace contextRef="#ctx0" brushRef="#br0" timeOffset="54422.31">3562 12652 2048 0,'0'0'0'16,"0"0"0"-16,0 0 0 16,-48-11 0-16,21 6 0 15,-11-7 0 1,18 7 0-16,13 2 0 16,-20 2 0-16,13 1 0 15,8 0 0-15,4 0 0 16,2 0 0-16,0 0 0 15,0 0 0 1,-19-4 0-16,8 2 0 16,7 2 0-16,1-1 0 15,3 1 0-15,0 0 0 16,40 3 0-16,-17-3 0 16,13 1 0-16,-18 1 0 15,29 0 0 1,-24 0 0-16,26-8 0 15,-23 2 0-15,33-10 0 16,-27 6 0-16,18 1 0 16,-25 4 0-1,25 2 0-15,-24-1 0 16,31 5 0-16,-25-1 0 16,21-10 0-16,-25 3 0 15,19 1 0-15,-26 0 0 16,-10 4 0-16,30-7 0 15,-19 4 0-15,-13 2 0 16,-7-1 0 0,-1 2 0-16,1 0 0 15,7 0 0-15,-5 0 0 16,-2 0 0-16,-39 3 0 16</inkml:trace>
  <inkml:trace contextRef="#ctx0" brushRef="#br0" timeOffset="75697.31">15870 15429 2048 0,'-64'-30'0'16,"-15"8"0"0,3 4 0-16,4 4 0 15,-2 2 0-15,1-5 0 16,-10 8 0-16,1-5 0 15,42 8 0 1,-46-10 0-16,37 6 0 16,-39-2 0-16,0 1 0 15,7 5 0-15,1-5 0 16,5-2 0 0,-4 2 0-16,-6-4 0 15,3 1 0-15,1-2 0 16,0 1 0-1,-4 3 0-15,0-3 0 16,0-6 0-16,-6 6 0 16,0-1 0-16,0-1 0 15,-1-5 0 1,0 1 0-16,-2 5 0 16,5 13 0-1,-3-7 0-15,2-5 0 16,-8-1 0-16,-3 0 0 15,8-7 0-15,-8 0 0 16,-5 5 0 0,-3-13 0-16,6 15 0 15,-4 7 0-15,-6-6 0 16,4-1 0 0,-5-3 0-16,4-1 0 15,-8 0 0-15,-1 6 0 16,-5 12 0-16,7-12 0 15,-1 8 0 1,1-4 0-16,-5 2 0 16,-6 16 0-16,-2-8 0 15,13-1 0 1,-2-3 0-16,-2 4 0 16,1-3 0-16,-4 3 0 15,-1 6 0-15,-8 4 0 16,15-5 0-1,-12 9 0-15,-3-10 0 16,13 13 0 0,-13-13 0-16,15 18 0 15,2 0 0-15,-2-10 0 16,5 4 0 0,3 5 0-16,0 6 0 15,6-4 0-15,-3-2 0 16,9 2 0-16,4 10 0 15,0-6 0 1,7 6 0-16,-3 2 0 16,9 0 0-16,-4 10 0 15,3-1 0-15,3 7 0 16,0 6 0 0,8-1 0-16,2-1 0 15,3 6 0-15,9 0 0 16,2 0 0-1,8 11 0-15,-1-8 0 16,6 6 0-16,1 0 0 16,18 5 0-16,-4-1 0 15,6 9 0 1,6-2 0-16,3 5 0 16,14 3 0-16,8-3 0 15,0 4 0-15,9 3 0 16,9-4 0-1,4 0 0-15,4 6 0 16,8-4 0-16,4 9 0 16,12-2 0-16,2-1 0 15,7-3 0-15,6 7 0 16,0-6 0-16,10 0 0 16,-2-2 0-1,2-2 0-15,18-2 0 16,5 0 0-16,8-8 0 15,3-12 0-15,6 1 0 16,1-5 0-16,4 0 0 16,8-2 0-16,-3-2 0 15,2-7 0-15,9-1 0 16,-3-6 0-16,4-4 0 16,11 1 0-16,-3-6 0 15,2-4 0-15,2-4 0 16,0-3 0-16,-1-5 0 15,4-8 0-15,-2-3 0 16,3-5 0-16,-7-9 0 16,13-3 0-1,-11-10 0-15,6-7 0 16,2 0 0-16,-2-1 0 16,-6 0 0-16,-2 0 0 15,0 0 0-15,2-5 0 16,-6-8 0-16,0-5 0 15,-6 3 0-15,2-7 0 16,-1-8 0-16,-1-4 0 16,-4 2 0-16,-1-9 0 15,-5-7 0 1,-3-4 0-16,-6-4 0 16,2-5 0-16,-6 0 0 15,-2-5 0-15,-5-4 0 16,-5-3 0-16,2 1 0 15,-12-4 0-15,2-5 0 16,-10 0 0-16,-6-6 0 16,-4 16 0-16,-7-5 0 15,-7 1 0-15,-11-3 0 16,-3 4 0 0,1-2 0-16,-11-8 0 15,-4 2 0-15,-6 5 0 16,-4-10 0-16,1 9 0 15,-10-1 0-15,-4 2 0 16,-11 14 0 0,-7 4 0-16,-11 4 0 15,-9 4 0-15,11 40 0 16,-29-43 0-16,1 0 0 16,18 40 0-1,-38-10 0-15,-8-2 0 16,-6 17 0-16,-3-1 0 15,-6 12 0 1,-7 19 0-16,-3-1 0 16,-15 9 0-1,-12 7 0-15,-9 0 0 16,3 5 0-16,-3-5 0 16,-11-3 0-1,-26-28 0-15</inkml:trace>
  <inkml:trace contextRef="#ctx0" brushRef="#br0" timeOffset="77249.58">7528 15727 2048 0,'0'0'0'0,"-56"16"0"16,24-4 0-16,-15 1 0 15,25-7 0-15,-22 7 0 16,21-7 0-1,-19 5 0-15,19-7 0 16,-19 7 0-16,18-3 0 16,-32-5 0-16,26 0 0 15,-26-14 0-15,26 3 0 16,-35-8 0-16,32 7 0 16,-31-24 0-16,30 14 0 15,-36-20 0 1,5-7 0-16,0-1 0 15,3 6 0-15,3-4 0 16,-7-2 0-16,0-3 0 16,4-4 0-16,0 1 0 15,-5-3 0-15,-5-1 0 16,1-5 0 0,5 1 0-16,-6-3 0 15,4 1 0-15,-2-7 0 16,4-3 0-16,-1 0 0 15,-1 2 0-15,0-3 0 16,4-3 0-16,-1-1 0 16,1-5 0-1,-1 4 0-15,5-4 0 16,3 0 0-16,-4 1 0 16,-1 4 0-16,6-2 0 15,2 1 0-15,-4 4 0 16,0 5 0-16,3-6 0 15,4 5 0 1,-5-1 0-16,6 2 0 16,9 1 0-16,-3 1 0 15,-1-3 0-15,3 1 0 16,18 34 0-16,-17-43 0 16,17 33 0-1,-18-31 0-15,19 32 0 16,-7-28 0-16,12 35 0 15,-15-17 0-15,13 27 0 16,-8-3 0-16,12 15 0 16,-9-1 0-1,11 9 0-15,9 5 0 16,4 1 0-16,1 2 0 16,-3 0 0-16,3 0 0 15,4 10 0-15,-2-3 0 16,8 22 0-1,-5-12 0-15,8 30 0 16,-7-21 0-16,1 37 0 16,-4-26 0-16,4 25 0 15,-2-29 0 1,10 22 0-16,-9-25 0 16,3 18 0-16,-5-21 0 15,-2-18 0-15,7 29 0 16,-4-17 0-16,-4-13 0 15,-1-7 0 1,2 1 0-16,-2-2 0 16,-3-13 0-16,0 5 0 15,-8-38 0-15,1 17 0 16,13-28 0-16,-2 25 0 16,14-32 0-16,-7 30 0 15,2-36 0-15,-7 30 0 16,14-12 0-16,-5 26 0 15,-9 15 0 1,0 8 0-16,-3 3 0 16,0 0 0-16,24-12 0 15,-10 6 0-15,10 24 0 16,-12-6 0 0,23 20 0-16,-14-15 0 15,37 5 0-15,11-18 0 16,16-15 0-16,7 1 0 15,1 4 0-15</inkml:trace>
  <inkml:trace contextRef="#ctx0" brushRef="#br0" timeOffset="98190.61">8291 9849 2048 0,'0'0'0'16,"0"0"0"-16,0 0 0 16,0 0 0-16,0 0 0 15,0 0 0 1,0 0 0-16,0 0 0 16,0 0 0-16,0 0 0 15,-17-6 0-15,5 3 0 16,8 2 0-16,3 0 0 15,1 1 0 1,0 0 0-16,0 0 0 16,0 0 0-16,17 11 0 15,-6-4 0-15,-7-4 0 16,23 4 0 0,-11-1 0-16,-10-4 0 15,32 2 0-15,-15-1 0 16,10-3 0-16,-16 0 0 15,22 1 0 1,-17 1 0-16,12 0 0 16,-15-2 0-16,-13 0 0 15,38-2 0-15,-21 2 0 16,13 0 0-16,-17 0 0 16,-13 0 0-1,-1 0 0-15,32-2 0 16,-12 1 0-16,-16 1 0 15,-6 0 0 1,-2 0 0-16,-1 0 0 16,0 0 0-16,0 0 0 15,0 0 0 1,11-5 0-16,-4 3 0 16,-4 0 0-16,-25-1 0 15,9 0 0 1,-13-7 0-16,12 5 0 15,9 1 0-15,-38-4 0 16,19 4 0-16,-18 1 0 16,19 1 0-1,-15 0 0-15,17 2 0 16,-23 0 0-16,21 1 0 16,-23-1 0-16,22-1 0 15,-14 1 0-15,19-2 0 16,-22 1 0-1,20-2 0-15,-9-1 0 16,13 2 0-16,11 1 0 16,-25-4 0-16,12 2 0 15,11 3 0 1,6 0 0-16,-18-3 0 16,9 2 0-16,8-1 0 15,1 2 0-15,1 0 0 16,1 0 0-1,0 0 0-15,0 0 0 16,18 3 0-16,-6-2 0 16,19 3 0-16,-15-3 0 15,10 5 0 1,-10-3 0-16,26 2 0 16,-17-4 0-16,17 0 0 15,-18-2 0-15,23 2 0 16,-18 1 0-16,22-1 0 15,-24 0 0 1,25-3 0-16,-26 0 0 16,15 2 0-16,-22 0 0 15,13 2 0-15,-16-2 0 16,-10 0 0 0,-3 0 0-16,-3 0 0 15,0 0 0-15,0 0 0 16,0 0 0-16,0 0 0 15,0 0 0-15,3 7 0 16,-2-6 0 0,0 0 0-16,-23-3 0 15,6-3 0-15,-13 1 0 16,13 3 0-16,-21 1 0 16,19-1 0-16,-17 2 0 15,15 0 0 1,-14-2 0-16,16-2 0 15,-17 9 0-15,17-2 0 16,9-1 0-16,-20-3 0 16,12 0 0-1,11 0 0-15,4 0 0 16,-36 3 0-16,16 0 0 16,11-3 0-16,9 2 0 15,1-2 0 1,-29-3 0-16,13 1 0 15,9 2 0-15,5 0 0 16,2 0 0-16,1-1 0 16,0 1 0-16,0 0 0 15,0 0 0-15,0 0 0 16,0 0 0 0,-22 6 0-16,7-3 0 15,11-2 0-15,1-1 0 16,3 0 0-16,-1 0 0 15,1 0 0 1,0 0 0-16,0 0 0 16,0 0 0-16,-2 0 0 15,0 0 0-15,1 0 0 16,1 0 0 0,0 0 0-16,0 0 0 15,0 0 0 1,0 0 0-16,0 0 0 15,-14-4 0-15,6 0 0 16,5 2 0 0,2 2 0-16,1 0 0 15,0 0 0-15,0 0 0 16,0 0 0 0,0 0 0-16,0 0 0 15,0 0 0-15,0 0 0 16,-2-2 0-1,1-1 0-15,1 3 0 16,0 0 0 0,0 0 0-16,0 0 0 15,0 0 0-15,0 0 0 16,0 0 0 0,0 0 0-16,0 0 0 15,0 0 0-15,1 0 0 16,-1 0 0-1,1 0 0-15,-1 0 0 16,0 0 0-16,0 0 0 16,0 0 0-1,0 0 0-15,0 0 0 16,0 0 0-16,0 0 0 16,0 0 0-1,-1 0 0-15,1 0 0 16,-1 3 0-16,1-3 0 15,0 0 0 1,0 0 0-16,0 0 0 16,0 0 0-16,0 0 0 15,0 0 0 1,0 0 0-16,0 0 0 16,1-3 0-1,-1 3 0-15,1 0 0 16,-1 0 0-16,0 0 0 15,0 0 0 1,0 0 0-16,0 0 0 16,0 0 0-16,0 0 0 15,0 0 0 1,0 0 0-16,0 0 0 16,0 0 0-16,0 0 0 15,0 0 0 1,0 0 0-16,0 0 0 15,0 0 0 1,0 0 0-16,0 0 0 16,0 0 0-16,0 0 0 15,0 0 0 1,0 0 0-16,0 0 0 16,0 0 0-16,0 0 0 15,0 0 0 1,0 0 0-16,0 0 0 15,0 0 0-15,0 0 0 16,0 0 0 0,0 0 0-16,0 0 0 15,4 0 0 1,-2 0 0-16,-1 0 0 16,0 0 0-16,-1 0 0 15,0 0 0-15,0 0 0 16,0 0 0-1,0 0 0-15,0 0 0 16,4 5 0 0,0-2 0-16,-3-2 0 15,-1-1 0-15,0 0 0 16,0 0 0 0,0 0 0-16,0 0 0 15,0 0 0 1,0 0 0-16,0 0 0 15,0 0 0-15,5-1 0 16,-3 1 0-16,-1 0 0 16,-1 0 0-16,0 0 0 15,0 0 0 1,0 0 0-16,-5-5 0 16,2 2 0-1,2 1 0-15,1 1 0 16,0 1 0-16,4 6 0 15,0-3 0 1,-3-2 0-16,-1-1 0 16,0 0 0-16,-5-4 0 15,2 1 0 1,2 1 0-16,1 1 0 16,0 1 0-16,0 0 0 15,-1 0 0 1,6 6 0-16,-1-3 0 15,-3-2 0-15,-1-1 0 16,0 0 0-16,0 0 0 16,0 0 0-16,0 0 0 15,0 0 0 1,0 0 0-16,0 0 0 16,0 0 0-16,0 0 0 15,-5-4 0-15,2 1 0 16,2 1 0-1,1 1 0-15,0 1 0 16,-1 0 0-16,6 6 0 16,-1-3 0-1,-3-2 0-15,-1-1 0 16,0 0 0 0,0 0 0-16,0 0 0 15,0 0 0-15,0 0 0 16,-5-4 0-16,2 1 0 15,2 1 0 1,1 1 0-16,0 1 0 16,0 0 0-16,-1 0 0 15,1 0 0 1,0 0 0-16,0 0 0 16,0 0 0-1,5 6 0-15,-1-3 0 16,-3-2 0-16,-1-1 0 15,0 0 0-15,0 0 0 16,0 0 0 0,0 0 0-16,0 0 0 15,0 0 0-15,0 0 0 16,0 0 0 0,0 0 0-16,0 0 0 15,0 0 0-15,0 0 0 16,0 0 0-16,0 0 0 15,0 0 0-15,0 0 0 16,0 0 0 0,0 0 0-16,0 0 0 15,0 0 0-15,0 0 0 16,3 1 0-16,-1-1 0 16,-2 0 0-1,1 0 0-15,-1 0 0 16,0 0 0-16,0 0 0 15,0 0 0-15,0 0 0 16,0 0 0-16,0 0 0 16,0 0 0-1,8-1 0-15,-5 1 0 16,-2-1 0-16,0 1 0 16,-1 0 0-16,0 0 0 15,0 0 0-15,0 0 0 16,0 0 0-16,0 0 0 15,0 0 0 1,0 0 0-16,1-1 0 16,-1 0 0-16,0 1 0 15,0 0 0-15,0 0 0 16,0 0 0 0,0 0 0-16,0 0 0 15,0 0 0-15,0 0 0 16,0 0 0-16,0 0 0 15,0-1 0-15,-1 1 0 16,1 0 0-16,0 0 0 16,0 0 0-16,-5-5 0 15,2 1 0 1,1 4 0-16,2 0 0 16,-1 0 0-16,7 4 0 15,-3-2 0-15,-2 1 0 16,0-3 0-16,-1 0 0 15,0 0 0 1,0 0 0-16,0 0 0 16,0 0 0-16,0 0 0 15,0 0 0-15,0 0 0 16,-12-6 0-16,5 3 0 16,4 3 0-16,1-1 0 15,2 1 0-15,0 0 0 16,0 0 0-1,0 0 0-15,0 0 0 16,0 0 0 0,0 0 0-16,0 0 0 15,-5-1 0-15,2-1 0 16,1 1 0 0,1 1 0-16,1 0 0 15,0 0 0-15,0 0 0 16,0 0 0-1,0 0 0-15,0 0 0 16,0 0 0-16,0 0 0 16,-5 4 0-1,2-3 0-15,2-1 0 16,1 0 0-16,0 0 0 16,0 0 0-1,0 0 0-15,0 0 0 16,0 0 0-16,0 0 0 15,-13 0 0 1,6 0 0-16,4 0 0 16,2 0 0-16,1 0 0 15,0 0 0 1,0 0 0-16,0 0 0 16,0 0 0-16,0 0 0 15,0 0 0 1,0 0 0-16,-2 4 0 15,1-2 0-15,0-2 0 16,1 0 0 0,0 0 0-16,0 0 0 15,0 0 0-15,0 0 0 16,0 0 0 0,0 0 0-16,0 0 0 15,0 0 0-15,0 0 0 16,0 0 0-1,0 0 0-15,0 0 0 16,0 0 0-16,0 0 0 16,0 0 0-1,0 0 0-15,0 0 0 16,0 0 0-16,0 0 0 16,0 0 0-1,2 0 0-15,-1 0 0 16,-1 0 0-1,1 0 0-15,-1 0 0 16,0 0 0-16,0 0 0 16,0 0 0-16,0 0 0 15,0 0 0 1,0 0 0-16,0 0 0 16,-1 0 0-1,0 0 0-15,1 0 0 16,0 0 0-16,0 0 0 15,0 0 0 1,0 0 0-16,0 0 0 16,0 0 0-16,0 0 0 15,0 0 0 1,0 0 0-16,1 0 0 16,-1 0 0-16,0 0 0 15,0 0 0 1,0 0 0-16,0 0 0 15,0 0 0-15,0 0 0 16,0 0 0-16,0 0 0 16,0 0 0-1,0 0 0-15,3 0 0 16,-2-2 0-16,0 2 0 16,-1 0 0-16,0 0 0 15,0 0 0 1,0 0 0-16,0 0 0 15,0 0 0-15,0 0 0 16,0 0 0-16,0 0 0 16,-4-2 0-16,2 0 0 15,1 2 0-15,1-1 0 16,-1 1 0 0,1 0 0-16,0 0 0 15,0 0 0-15,0 0 0 16,0 0 0-16,0 0 0 15,0 0 0-15,-1-1 0 16,-1-1 0-16,1 2 0 16,1 0 0-1,0 0 0-15,0 0 0 16,0 0 0-16,0 0 0 16,0 0 0-16,0 0 0 15,0 0 0-15,0 0 0 16,0 2 0-1,0-1 0-15,0-1 0 16,0 0 0-16,0 0 0 16,0 0 0-16,0 0 0 15,0 0 0-15,0 0 0 16,0 0 0-16,0 0 0 16,0 0 0-1,-2-1 0-15,2-1 0 16,0 1 0-16,0 1 0 15,0 0 0-15,0 0 0 16,0 0 0-16,0 0 0 16,0 0 0-1,0 0 0-15,0 0 0 16,0 0 0-16,3 0 0 16,-1-1 0-16,-2 1 0 15,0 0 0-15,0 0 0 16,0 0 0-1,0 0 0-15,0 0 0 16,0 0 0-16,0 0 0 16,0 0 0-16,9 4 0 15,-3-3 0 1,12 11 0-16,-9-5 0 16</inkml:trace>
  <inkml:trace contextRef="#ctx0" brushRef="#br0" timeOffset="108583.4">8589 9799 2048 0</inkml:trace>
  <inkml:trace contextRef="#ctx0" brushRef="#br0" timeOffset="108702.42">8580 9840 2048 0,'0'0'0'0,"0"0"0"15,0 0 0-15</inkml:trace>
  <inkml:trace contextRef="#ctx0" brushRef="#br0" timeOffset="110321.76">2579 9988 2048 0,'0'0'0'16,"0"0"0"-16,0 0 0 15,0 0 0 1,0 0 0-16,0 0 0 16,0 0 0-16,0 0 0 15,0 0 0-15,0 0 0 16,-16-1 0 0,7-1 0-16,4 0 0 15,5 2 0-15,0 0 0 16,0 0 0-1,0 0 0-15,0 0 0 16,0 0 0-16,20 5 0 16,-7-2 0-1,-5-1 0-15,-8-2 0 16,1 0 0-16,30-8 0 16,-12 4 0-1,-11 2 0-15,-7 2 0 16,1-1 0-16,25 4 0 15,-13-2 0 1,-6-1 0-16,-6 0 0 16,27-1 0-16,-11-1 0 15,-13 2 0 1,32 20 0-16,-20-7 0 16</inkml:trace>
  <inkml:trace contextRef="#ctx0" brushRef="#br0" timeOffset="111305.5">2505 10235 2048 0,'0'0'0'16,"0"0"0"-16,0 0 0 15,0 0 0 1,-36 34 0-16,14-14 0 16,12-10 0-16,7-9 0 15,3 0 0 1,-1-1 0-16,1 0 0 15,-2 6 0-15,1-3 0 16,1 0 0 0,25 3 0-16,-9-3 0 15,-10-1 0-15,22-13 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24:14.051"/>
    </inkml:context>
    <inkml:brush xml:id="br0">
      <inkml:brushProperty name="width" value="0.05292" units="cm"/>
      <inkml:brushProperty name="height" value="0.05292" units="cm"/>
      <inkml:brushProperty name="color" value="#C00000"/>
    </inkml:brush>
  </inkml:definitions>
  <inkml:trace contextRef="#ctx0" brushRef="#br0">9934 15504 2048 0,'0'0'0'0,"0"0"0"16,0 0 0-16,0 0 0 15,0 0 0-15,0 0 0 16,0 0 0-16,0 0 0 16,0 0 0-16,0 0 0 15,0 0 0-15,-21 14 0 16,7-5 0 0,10-5 0-16,2-3 0 15,1-1 0-15,1 0 0 16,0 0 0-16,0 0 0 15,30 15 0-15,-11-7 0 16,-12-4 0 0,24-1 0-16,-14-1 0 15,-10-1 0-15,26 3 0 16,-13 0 0-16,14 0 0 16,-17-2 0-1,18 2 0-15,-16-1 0 16,17 2 0-16,-15 0 0 15,16 1 0-15,-16-4 0 16,17 3 0-16,-16-2 0 16,19 5 0-16,-17-4 0 15,17 3 0-15,-18-4 0 16,19 0 0 0,-18 0 0-16,26 2 0 15,-23-2 0-15,18-3 0 16,-21 0 0-16,25 1 0 15,-22 1 0-15,23 1 0 16,-24-1 0-16,27-3 0 16,-23 1 0-1,26-1 0-15,-27-2 0 16,24 1 0-16,-25 1 0 16,21-4 0-16,-23 2 0 15,26 4 0-15,-24 1 0 16,21-10 0-16,-21 4 0 15,15 0 0 1,-23 4 0-16,21-7 0 16,-20 3 0-16,21-3 0 15,-21 4 0-15,10-1 0 16,-14 1 0-16,17-1 0 16,-15 2 0-1,10-8 0-15,-15 4 0 16,-9 4 0-16,-3 2 0 15,-1 0 0-15,23-6 0 16,-11 3 0-16,-7 1 0 16,-4 2 0-1,-1 0 0-15,-1 0 0 16,0 0 0-16,0 0 0 16,0 0 0-16,0 0 0 15,0 0 0-15,0 0 0 16,2-16 0-16,-1 5 0 15,-1 7 0 1,0 4 0-16,0-1 0 16,0 1 0-16,0 0 0 15,0 0 0-15,0 0 0 16,0 0 0-16,0 0 0 16,0 0 0-16,-2-5 0 15,0 3 0 1,2 1 0-16,-1 1 0 15,1 0 0-15,0 0 0 16,0 0 0-16,0 0 0 16,0 0 0-16,0 0 0 15,0 0 0 1,0 0 0-16,-2-1 0 16,0-1 0-16,2 2 0 15,-1 0 0-15,1 0 0 16,0 0 0-16,0 0 0 15,0 0 0-15,0 0 0 16,0 0 0 0,0 0 0-16,0 0 0 15,5 3 0-15,-2 0 0 16,-2-3 0-16,-1 0 0 16,0 0 0-16,0 0 0 15,0 0 0-15,0 0 0 16,0 0 0-1,0 0 0-15,-3 9 0 16,1-4 0-16,2-5 0 16</inkml:trace>
  <inkml:trace contextRef="#ctx0" brushRef="#br0" timeOffset="13234.19">7956 17334 2048 0,'0'0'0'16,"0"0"0"-16,0 0 0 15,0 0 0-15,0 0 0 16,0 0 0 0,0 0 0-16,0 0 0 15,0 0 0-15,0 0 0 16,0 0 0-16,0 15 0 15,0-6 0-15</inkml:trace>
  <inkml:trace contextRef="#ctx0" brushRef="#br0" timeOffset="14602.98">7921 17481 2048 0,'0'0'0'0,"0"0"0"16,0 0 0-16,0 0 0 15,0 0 0 1,0 0 0-16,0 0 0 16,0 0 0-16,0 0 0 15,0 0 0-15,0 0 0 16,-23 23 0-16,9-10 0 16,3-7 0-16,2-4 0 15,-2 2 0-15,5-4 0 16,-1 2 0-16,1-2 0 15,1 0 0-15,-3 2 0 16,3-2 0 0,0 0 0-16,2 0 0 15,-4 0 0-15,1-2 0 16,3 1 0-16,-1 4 0 16,1-2 0-16,0-2 0 15,-2 2 0-15,-1-1 0 16,3 0 0-16,-1 0 0 15,1 2 0-15,1-2 0 16,1 2 0-16,0 1 0 16,1-2 0-16,-2 0 0 15,3 4 0-15,-4 2 0 16,4-1 0-16,-1-3 0 16,1-1 0-1,0-1 0-15,1 4 0 16,1-4 0-16,-1 2 0 15,3-2 0-15,-1 2 0 16,1-2 0-16,-2 3 0 16,6-3 0-16,-1 0 0 15,-1 4 0-15,3 0 0 16,-1-3 0-16,4 0 0 16,6-2 0-16,-2-6 0 15,0 1 0-15,0 2 0 16,-3 3 0-1,5-2 0-15,-1 1 0 16,2-2 0-16,2 2 0 16,-7-2 0-16,7 3 0 15,-22 0 0-15,34 0 0 16,-5 0 0-16,-3-1 0 16,-8 2 0-16,3-1 0 15,1 0 0-15,-3 3 0 16,-2-2 0-1,3-1 0-15,-1 0 0 16,2 0 0-16,-6 0 0 16,3-1 0-16,3-2 0 15,-6 3 0-15,4 0 0 16,-2 0 0-16,-1 0 0 16,-3 4 0-16,4 0 0 15,-4-4 0-15,5-2 0 16,-6 6 0-16,0-2 0 15,0-5 0-15,0 4 0 16,0 1 0-16,-4-5 0 16,5 1 0-1,2 2 0-15,-4 3 0 16,-3-1 0-16,-1-2 0 16,2 0 0-16,-2-2 0 15,0 4 0-15,0-4 0 16,2 2 0-16,-5 0 0 15,0 0 0-15,-1 0 0 16,-3 0 0-16,5 0 0 16,-1-1 0-16,-2 1 0 15,0 0 0-15,0 0 0 16,-1 1 0 0,-1-1 0-16,5 0 0 15,-1 0 0-15,0 2 0 16,-2-2 0-16,-1 1 0 15,-1-1 0-15,2-3 0 16,-2 5 0-16,3-4 0 16,-1 0 0-16,-1 2 0 15,1 0 0-15,-2 0 0 16,-2 1 0-16,4-1 0 16,-2-1 0-16,4 1 0 15,4-2 0-15,4 0 0 16,5-15 0-1,-14-25 0-15</inkml:trace>
  <inkml:trace contextRef="#ctx0" brushRef="#br0" timeOffset="17239.48">2842 14913 2048 0,'0'0'0'16,"-41"-22"0"-16,19 8 0 15,-13-5 0-15,19 8 0 16,9 9 0-16,-8-19 0 16,9 11 0-16,3 4 0 15,0 6 0-15,2-2 0 16,1 2 0 0,24 2 0-16,-11-2 0 15,33-9 0-15,-19 5 0 16,38-7 0-16,-29 6 0 15,38-9 0-15,-35 6 0 16,34-2 0-16,-35 6 0 16,35-7 0-16,-33 3 0 15,23 3 0-15,-30 2 0 16,18 6 0-16,-24 0 0 16,16 5 0-16,-19-3 0 15,-16-4 0-15,-5 0 0 16,-3-1 0-1,-23-4 0-15</inkml:trace>
  <inkml:trace contextRef="#ctx0" brushRef="#br0" timeOffset="18107.91">2892 14857 2048 0,'0'0'0'16,"0"0"0"-16,0 0 0 16,0 0 0-16,0 0 0 15,-11 52 0-15,-2-2 0 16,5-12 0-16,-5-6 0 16,-1 0 0-16,0-6 0 15,-2-4 0-15,5-6 0 16,4-4 0-16,4-8 0 15,3-4 0-15,3-2 0 16,10-11 0-16,8-11 0 16,7-6 0-16,0 2 0 15,2 3 0 1,-2 4 0-16,0 3 0 16,4 7 0-16,-5 3 0 15,0 5 0-15,-3 14 0 16,-1 4 0-16,-8 3 0 15,-1 4 0-15,-5 1 0 16,-2 2 0-16,-2 0 0 16,-4 2 0-16,1-8 0 15,-2-5 0-15,-2-6 0 16,-1-5 0 0,-4-5 0-16,-5-7 0 15,0-11 0-15,1-12 0 16,-4-9 0-16,6-10 0 15,0-10 0-15,1 0 0 16,2-4 0-16,3-4 0 16,-1 2 0-16,1 6 0 15,1 6 0-15,-1 5 0 16,3 6 0-16,0 11 0 16,5 10 0-16,-2 4 0 15,0 11 0-15,-3 5 0 16,4 8 0-1,13 1 0-15,3 12 0 16,4 6 0-16,0 14 0 16,1 4 0-16,1 2 0 15,-3 16 0-15,2 8 0 16,-2 7 0-16,4-4 0 16,-7 0 0-16,1 3 0 15,3-2 0-15,-3-2 0 16,-1-9 0-16,1-5 0 15,-21-56 0-15,24 62 0 16,-7-19 0 0,-1-13 0-16,-5-13 0 15,-6-7 0-15,-2-9 0 16,-3-8 0-16,-2-27 0 16,1-16 0-16,-4-9 0 15,0-16 0-15,-5 4 0 16</inkml:trace>
  <inkml:trace contextRef="#ctx0" brushRef="#br0" timeOffset="18257.88">3450 14639 2048 0,'0'0'0'16,"0"0"0"-16,0 0 0 16,0 0 0-16,0 0 0 15,0 0 0-15,0 0 0 16,0 0 0-16,0 0 0 15,-11 51 0-15,3-20 0 16,6-19 0-16</inkml:trace>
  <inkml:trace contextRef="#ctx0" brushRef="#br0" timeOffset="19142.22">3408 14994 2048 0,'0'0'0'0,"0"0"0"15,-45 26 0-15,12-3 0 16,13 0 0-16,12-2 0 16,1 2 0-16,4-4 0 15,4-8 0-15,4-10 0 16,6-9 0 0,2-9 0-16,9-3 0 15,10-10 0-15,7-2 0 16,4 0 0-16,5 3 0 15,-4 2 0-15,-44 27 0 16,62-37 0-16,-14 11 0 16,-7 3 0-16,-3 13 0 15,-8 0 0-15,-1 10 0 16,-5 7 0-16,-5 3 0 16,-5 5 0-1,-2 10 0-15,-12 7 0 16,-6 4 0-16,0 1 0 15,-3-7 0-15,-2-1 0 16,4-5 0-16,-4 1 0 16,5-8 0-16,1-5 0 15,4-5 0-15,4-6 0 16,8-7 0-16,11-6 0 16,7-12 0-16,1-2 0 15,6 1 0-15,-1-2 0 16,3 2 0-16,-5 7 0 15,5-3 0-15,-2 5 0 16,0 1 0 0,-4 4 0-16,-2 3 0 15,3 7 0-15,-4 2 0 16,-1 8 0-16,-7 5 0 16,-2 7 0-16,-8 9 0 15,-11 10 0-15,-6 7 0 16,-8 4 0-16,-12 3 0 15,1-9 0-15,-7 2 0 16,8-14 0-16,5-14 0 16,1-8 0-16,5-10 0 15,1-13 0 1,7-17 0-16,8-11 0 16,8-15 0-16,4-10 0 15,3-8 0-15,-1-1 0 16,4 3 0-16,-6 4 0 15,0 7 0-15,-3 18 0 16,0 19 0-16,-8 9 0 16,-6 6 0-16,-3 5 0 15,2 3 0-15,3 3 0 16,-4 11 0-16,-10 16 0 16,-6 13 0-16,-11 12 0 15,-6 12 0 1,-4 9 0-16,3 5 0 15,-9 10 0-15,2 1 0 16,-4-7 0-16,-5-25 0 16</inkml:trace>
  <inkml:trace contextRef="#ctx0" brushRef="#br0" timeOffset="19759.54">1263 14285 2048 0,'0'0'0'0,"0"0"0"16,0 0 0-16,51-23 0 15,-21 10 0-15,28-1 0 16,-29 8 0-16,31 1 0 16,-28 3 0-16,40 1 0 15,-34-1 0-15,33-2 0 16,-32 3 0-16,38-2 0 16,-32 2 0-16,13 3 0 15,-28 0 0-15,-18-2 0 16,-9 0 0-16,14-2 0 15,-9 0 0-15,-25-26 0 16</inkml:trace>
  <inkml:trace contextRef="#ctx0" brushRef="#br0" timeOffset="20060.04">1761 13997 2048 0,'0'0'0'0,"0"0"0"16,0 0 0-16,0 0 0 16,0 0 0-1,2 67 0-15,-2 10 0 16,-6 9 0-16,6-86 0 16,-18 141 0-16,2-20 0 15,9-31 0-15,-5-20 0 16,6-14 0-16,-5-7 0 15,5-9 0-15,-4-5 0 16,7-6 0-16,1-10 0 16,-3-12 0-16,-1-15 0 15,2-17 0-15,4-17 0 16,3-9 0-16,-2 26 0 16</inkml:trace>
  <inkml:trace contextRef="#ctx0" brushRef="#br0" timeOffset="20226.47">1734 14364 2048 0,'0'0'0'0,"0"0"0"15,-47-13 0-15,9 13 0 16,1 17 0-16,2 14 0 16,-1 11 0-16,-2 6 0 15,8-10 0-15,3-22 0 16,7-14 0-1</inkml:trace>
  <inkml:trace contextRef="#ctx0" brushRef="#br0" timeOffset="20427.46">1582 14511 2048 0,'0'0'0'16,"57"-3"0"-16,5-2 0 15,-8 4 0-15,-4-1 0 16,3-2 0-16,-53 4 0 15,77-6 0 1,-20 2 0-16,-13 2 0 16,-9 4 0-16,-8 1 0 15,-9 10 0-15,-11 1 0 16,-14-2 0-16</inkml:trace>
  <inkml:trace contextRef="#ctx0" brushRef="#br0" timeOffset="21294.37">1589 14755 2048 0,'0'0'0'0,"0"0"0"15,0 0 0-15,-9 60 0 16,8-3 0-16,7-7 0 15,1-1 0-15,-1-5 0 16,2-5 0-16,-5-3 0 16,-8-4 0-16,2-11 0 15,-2-10 0-15,-1-16 0 16,1-8 0-16,5 13 0 16,2-39 0-16,3-2 0 15,3 3 0 1,7 4 0-16,-3 7 0 15,0-1 0-15,-2 4 0 16,4 1 0-16,0 4 0 16,4 3 0-16,7 4 0 15,2 4 0-15,2 5 0 16,-6 5 0-16,-2 1 0 16,-3-3 0-16,-6 9 0 15,-7 3 0-15,-13 4 0 16,-4 8 0-16,-9-1 0 15,-3 0 0 1,-8-2 0-16,2-2 0 16,3-8 0-16,8-4 0 15,2-5 0-15,4-4 0 16,6-2 0-16,6 2 0 16,1-2 0-16,5-7 0 15,11 1 0-15,1 1 0 16,5 1 0-16,2 2 0 15,2 3 0-15,-2-2 0 16,-4 3 0 0,-1 4 0-16,-1-1 0 0,-6 4 0 15,-4 0 0 1,-5 6 0-16,-9 12 0 0,-10 9 0 16,-9 3 0-1,-8 5 0-15,-6 0 0 16,1 2 0-16,-9-4 0 15,-1-2 0-15,2-7 0 16,9-7 0-16,7-8 0 16,10-9 0-16,8-3 0 15,9 0 0-15,12-2 0 16,4 0 0-16,4 1 0 16,7 0 0-1,8-2 0-15,2 1 0 16,1 0 0-16,6-1 0 15,0-5 0-15,2-3 0 16,-2-3 0-16,9-4 0 16,-14-15 0-16,-7-5 0 15,-5-9 0-15,-15-13 0 16</inkml:trace>
  <inkml:trace contextRef="#ctx0" brushRef="#br0" timeOffset="22546.19">2016 14716 2048 0,'0'0'0'15,"0"0"0"-15,0 0 0 16,0 0 0-16,0 0 0 16,62-15 0-16,-24 5 0 15,27-7 0-15,-29 9 0 16,14-6 0-16,-24 7 0 15,8 1 0-15,-17 1 0 16,-11 4 0 0,-5 1 0-16,-1 0 0 15,0 0 0-15,0 0 0 16,8-18 0-16,-5 7 0 16,0 6 0-16,-3 5 0 15,-30-20 0-15,10 7 0 16,-7 3 0-16,15 4 0 15,6 5 0-15,4 0 0 16,-14 17 0-16,8-7 0 16,-1 34 0-16,5-20 0 15,1 35 0-15,1-25 0 16,2 36 0 0,2-31 0-16,5 18 0 15,-1-27 0-15,6 8 0 16,-4-17 0-16,-8 16 0 15,-3-17 0-15,-8 9 0 16,5-14 0-16,-21 1 0 16,11-5 0-16,-16-2 0 15,13-5 0-15,-11-9 0 16,15 1 0-16,-16-7 0 16,14 6 0-16,10 3 0 15,5 2 0 1,1 1 0-16,1 0 0 15,0-21 0-15,1 6 0 16,23-13 0-16,-8 12 0 16,32-14 0-16,-21 15 0 15,30-21 0-15,-27 15 0 16,20-6 0-16,-24 12 0 16,13-3 0-16,-19 10 0 15,-12 3 0-15,-3 5 0 16,-5-2 0-1,3 7 0-15,-1-3 0 0,-1-1 0 16,-26 9 0 0,11-4 0-16,7-5 0 15,5 1 0-15,0-2 0 16,2 0 0-16,8-13 0 16,-2 6 0-16,24-12 0 15,-15 8 0-15,22-11 0 16,-15 10 0-16,31-14 0 15,-26 10 0-15,22-8 0 16,-22 12 0-16,-27 12 0 16,36-19 0-16,-17 12 0 15,-2-15 0 1,-8 9 0-16,-22-9 0 16,5 9 0-16,-18-13 0 15,11 11 0-15,-15-11 0 16,12 11 0-16,-8-11 0 15,13 11 0-15,-11-10 0 16,10 12 0-16,9 8 0 16,4 3 0-16,1 2 0 15,0 0 0-15,-15 7 0 16,6-3 0-16,2 36 0 16,3-15 0-1,10 34 0-15,-3-27 0 16,5 42 0-16,-5-33 0 15,15 45 0-15,0 2 0 16,5-6 0-16,1 0 0 16,-4 12 0-16,-1 5 0 15,-7 4 0-15,8-8 0 16,-4 2 0-16,-8-49 0 16,16 31 0-16,-10-36 0 15,5-1 0-15,-8-20 0 16,-7-14 0-16,-2-4 0 15,7-4 0 1,-5 0 0-16,-12-66 0 16,-6-24 0-16,-4-10 0 15,-1-11 0-15,5-9 0 16</inkml:trace>
  <inkml:trace contextRef="#ctx0" brushRef="#br0" timeOffset="22729.18">2665 14230 2048 0,'0'0'0'0,"0"0"0"16,0 0 0-16,0 0 0 16,0 0 0-16,0 0 0 15,0 0 0-15,23 38 0 16,-7-15 0-16,-9-14 0 15</inkml:trace>
  <inkml:trace contextRef="#ctx0" brushRef="#br0" timeOffset="22905.14">2598 15071 2048 0,'-55'33'0'0,"-10"36"0"15,2 52 0-15</inkml:trace>
  <inkml:trace contextRef="#ctx0" brushRef="#br0" timeOffset="26233.93">2447 17169 2048 0,'0'0'0'0,"0"0"0"15,0 0 0-15,0 0 0 16,52-8 0-16,-20 1 0 16,15-2 0-16,-20 6 0 15,17-6 0-15,-19 5 0 16,21-2 0-16,-22 3 0 15,15-3 0-15,-19 4 0 16,8-2 0-16,-12 1 0 16,-9 3 0-16,-7-1 0 15,1 1 0 1,-1 0 0-16,0 0 0 16,0 0 0-16,0 0 0 15,0 0 0-15,13 9 0 16,-7-3 0-16,-22 17 0 15,5-10 0-15,-15 28 0 16,11-18 0-16,-29 34 0 16,20-25 0-16,-23 29 0 15,23-26 0-15,-18 27 0 16,22-29 0 0,-7 13 0-16,12-23 0 15,9-12 0-15,-12 3 0 16,9-6 0-16,-5-33 0 15</inkml:trace>
  <inkml:trace contextRef="#ctx0" brushRef="#br0" timeOffset="26450.88">2739 17359 2048 0,'0'0'0'0,"0"0"0"15,0 0 0-15,5 47 0 16,-4 5 0-16,2-6 0 16,-1 0 0-16,-2 2 0 15,3 2 0-15,-3-4 0 16,-3-10 0-16,-3-17 0 16,0-19 0-1</inkml:trace>
  <inkml:trace contextRef="#ctx0" brushRef="#br0" timeOffset="26669.86">2960 17167 2048 0,'0'0'0'0,"0"0"0"0,0 0 0 15,0 0 0-15,13 62 0 16,2-12 0 0,5-13 0-16,0-5 0 15,-7-15 0-15</inkml:trace>
  <inkml:trace contextRef="#ctx0" brushRef="#br0" timeOffset="26934.8">3215 17144 2048 0,'0'0'0'0,"0"0"0"15,0 0 0-15,0 0 0 16,53 6 0-16,-5-4 0 15,-12-2 0-15,-4 2 0 16,-1-5 0-16,3 0 0 16,-1-2 0-16,3-4 0 15,-2-3 0-15,-4-9 0 16,-18-1 0 0</inkml:trace>
  <inkml:trace contextRef="#ctx0" brushRef="#br0" timeOffset="27368.25">3336 17355 2048 0,'0'0'0'16,"-44"46"0"-16,10 9 0 15,17-6 0-15,6-4 0 16,5-9 0-1,-2-11 0-15,4-16 0 16,4-12 0-16,-2-13 0 16,4-6 0-16,13-3 0 15,-1-3 0-15,3-3 0 16,9-2 0-16,-5 5 0 16,2 5 0-16,-2 4 0 15,-1 8 0-15,-5 7 0 16,-1 3 0-16,2 2 0 15,-5 9 0-15,4 7 0 16,-5 2 0-16,1 6 0 16,-5 3 0-1,-2 0 0-15,2-3 0 16,-10-2 0-16,-8 2 0 16,0-1 0-16,3-12 0 15,-2-12 0-15,-1-20 0 16,0-12 0-16,2-18 0 15,3-15 0-15</inkml:trace>
  <inkml:trace contextRef="#ctx0" brushRef="#br0" timeOffset="27669.31">3415 16813 2048 0,'0'0'0'0,"0"0"0"16,0 0 0-16,0 0 0 15,0 0 0-15,0 0 0 16,0 0 0-16,0 0 0 16,52 38 0-16,-5 13 0 15,-11 17 0-15,-4 12 0 16,-32-80 0-16,48 134 0 16,-16-20 0-16,-2-25 0 15,-6-14 0 1,-6-14 0-16,2 0 0 15,-3-6 0-15,2-7 0 16,-4-6 0-16,2-11 0 16,1-3 0-16,-9-14 0 15,-8-14 0-15</inkml:trace>
  <inkml:trace contextRef="#ctx0" brushRef="#br0" timeOffset="27873.75">3822 16945 2048 0,'0'0'0'0,"0"0"0"16,0 0 0-16,0 0 0 15,0 0 0-15,0 0 0 16,0 0 0-16,3 50 0 15,0-14 0-15,-3-19 0 16</inkml:trace>
  <inkml:trace contextRef="#ctx0" brushRef="#br0" timeOffset="28035.7">3880 17245 2048 0,'-34'43'0'0,"2"16"0"15,2 0 0-15,7 3 0 16,5-6 0-16,-6-10 0 16,-2-24 0-16,-1-13 0 15</inkml:trace>
  <inkml:trace contextRef="#ctx0" brushRef="#br0" timeOffset="28586.56">3945 17354 2048 0,'0'0'0'0,"0"0"0"16,49-37 0-16,1 4 0 16,-5 3 0-16,-12 9 0 15,-1 6 0-15,-5 3 0 16,-10 7 0-1,-1 8 0-15,-2 5 0 16,-5 9 0-16,-3 13 0 16,-6 13 0-16,-3 11 0 15,-8 3 0-15,1 1 0 16,-4-6 0-16,2-11 0 16,7-7 0-16,-2-10 0 15,2-10 0-15,4-8 0 16,-2-5 0-16,12-1 0 15,-9 0 0-15,17-25 0 16,-1-7 0-16,10-8 0 16,4-4 0-1,0-4 0-15,6 5 0 16,1 2 0-16,-1 13 0 16,-4 9 0-16,-5 11 0 15,-3 6 0-15,-3 7 0 16,-3 8 0-16,-2 7 0 15,0 9 0-15,-4 2 0 16,-6 6 0-16,-6 11 0 16,-5 2 0-16,-5 2 0 15,-5-5 0-15,0 0 0 16,-2-10 0 0,-3-16 0-16,0-19 0 15,3-23 0-15</inkml:trace>
  <inkml:trace contextRef="#ctx0" brushRef="#br0" timeOffset="28770.02">4554 16923 2048 0,'0'0'0'0,"0"0"0"15,0 0 0-15,0 0 0 16,-24 87 0-1,-11 45 0-15,-12 35 0 16,-1 26 0-16,8 24 0 16,-11-9 0-16</inkml:trace>
  <inkml:trace contextRef="#ctx0" brushRef="#br0" timeOffset="63668.69">20287 17344 2048 0,'-24'-69'0'16</inkml:trace>
  <inkml:trace contextRef="#ctx0" brushRef="#br0" timeOffset="124149.2">10378 13607 2048 0,'0'0'0'16,"0"0"0"-16,0 0 0 16,0 0 0-16,0 0 0 15,49 15 0-15,-21-7 0 16,7 1 0-16,-18-7 0 16,35 5 0-1,-21-2 0-15,30-3 0 16,-28 0 0-16,41-5 0 15,4 2 0-15,-39 1 0 16,46-6 0 0,-38 5 0-16,56 8 0 15,-5-6 0-15,-10 3 0 16,-3-8 0-16,7 8 0 16,0-1 0-16,5 1 0 15,-1 2 0 1,7-5 0-16,4-1 0 15,1-3 0-15,3 3 0 16,12 3 0-16,-8-1 0 16,7 2 0-1,3-4 0-15,8 4 0 16,-3-8 0-16,3 3 0 16,4-4 0-16,5-2 0 15,4 6 0 1,8-2 0-16,0-5 0 15,7-1 0-15,1 1 0 16,2-1 0 0,12 3 0-16,-6 0 0 15,2 5 0-15,4-2 0 16,-2 1 0-16,3 7 0 16,-7-10 0-1,4 5 0-15,7 3 0 16,-7-6 0-16,0 3 0 15,3-1 0-15,5 9 0 16,-15 0 0-16,5-6 0 16,-3 6 0-1,-3 8 0-15,-3-8 0 16,-2 0 0-16,-8 8 0 16,3-9 0-16,-1 0 0 15,-7-1 0-15,0 7 0 16,-7-5 0-1,-1 3 0-15,-9-11 0 16,4 3 0-16,-15 6 0 16,1 3 0-16,-8-11 0 15,6-1 0-15,-11 0 0 16,-12-1 0-16,9-2 0 16,-14-6 0-1,-4 0 0-15,0 5 0 16,-6-8 0-16,-4 5 0 15,-40 3 0-15,37-4 0 16,-33 5 0-16,34-6 0 16,-36 5 0-16,21-5 0 15,-29 5 0-15,21-8 0 16,-24 4 0 0,13 2 0-16,-17 3 0 15,10-1 0-15,-14 0 0 16,-13 4 0-16,33-15 0 15,-15 6 0-15,16-1 0 16,-41 10 0-16</inkml:trace>
  <inkml:trace contextRef="#ctx0" brushRef="#br0" timeOffset="126701.7">24359 16294 2048 0,'0'0'0'0,"0"0"0"16,0 0 0-1,0 0 0-15,-39-26 0 16,13 9 0-16,-21 9 0 16,20 5 0-16,-41 22 0 15,-3 10 0-15,35-13 0 16,-22 24 0-16,26-17 0 16,-7 14 0-16,18-18 0 15,14-12 0-15,13 22 0 16,-1-12 0-16,22-3 0 15,-13-6 0-15,28 0 0 16,-19-3 0-16,25 13 0 16,-22-9 0-1,16 11 0-15,-19-8 0 16,10 12 0-16,-15-10 0 16,-3 15 0-16,-8-12 0 15,-20 46 0-15,4-26 0 16,-40 36 0-16,-6-2 0 15,29-38 0-15,-35 25 0 16,26-27 0-16,-25 4 0 16,29-17 0-16,-13-11 0 15,20-3 0-15,16-4 0 16,5 0 0 0,-17-18 0-16,10 7 0 15,13-15 0-15,1 9 0 16,21-9 0-16,-11 11 0 15,20-8 0-15,-14 8 0 16,22 3 0-16,-17 5 0 16,17 6 0-16,-19 2 0 15,24 14 0-15,-22-7 0 16,15 35 0-16,-19-19 0 16,0 40 0-16,-9-27 0 15,-2 42 0 1,-6-34 0-16,-1 38 0 15,-2-37 0-15,-2 27 0 16,0-34 0-16,10 14 0 16,-4-26 0-16,13 0 0 15,-7-12 0-15,15-49 0 16,-10-25 0-16</inkml:trace>
  <inkml:trace contextRef="#ctx0" brushRef="#br0" timeOffset="126985.18">24839 16387 2048 0,'0'0'0'16,"0"0"0"-16,-26 71 0 15,9-30 0-15,5 52 0 16,1 2 0-16,10 1 0 16,2 2 0-16,0 0 0 15,-1-5 0-15,-3-11 0 16,2-43 0 0,3 31 0-16,-1-31 0 15,0-24 0-15,-1-44 0 16</inkml:trace>
  <inkml:trace contextRef="#ctx0" brushRef="#br0" timeOffset="127386.16">25252 16456 2048 0,'0'0'0'0,"0"0"0"16,0 0 0-16,0 0 0 15,0 0 0-15,0 0 0 16,-53 25 0-16,8 9 0 16,1 3 0-16,6-3 0 15,-2 1 0-15,1 5 0 16,1-3 0 0,38-37 0-16,-50 52 0 0,5-14 0 15,16-14 0 1,4-6 0-16,8-3 0 15,2-5 0-15,6 0 0 16,5-3 0-16,2-2 0 16,3 10 0-16,1 2 0 15,5-1 0-15,9 1 0 16,11 1 0-16,6 1 0 16,8-11 0-16,-41-8 0 15,84 6 0-15,-7-12 0 16,-5-2 0-16,-10-4 0 15</inkml:trace>
  <inkml:trace contextRef="#ctx0" brushRef="#br0" timeOffset="127552.62">25619 16964 2048 0,'0'0'0'16,"0"0"0"-16,0 0 0 15,-10 51 0-15,1 1 0 16,10 0 0-16,9-2 0 16,-1-3 0-16,3-8 0 15</inkml:trace>
  <inkml:trace contextRef="#ctx0" brushRef="#br0" timeOffset="127753.09">26194 16980 2048 0,'0'0'0'0,"-43"50"0"0,4 10 0 15,14 1 0-15,13 0 0 16,2-15 0-1</inkml:trace>
  <inkml:trace contextRef="#ctx0" brushRef="#br0" timeOffset="128053.52">26668 16079 2048 0,'0'0'0'0,"0"0"0"15,0 0 0-15,0 0 0 16,0 0 0-16,-19 52 0 16,19-52 0-16,-28 146 0 15,3 10 0-15,5-6 0 16,14-6 0-16,5 2 0 15,2-15 0-15,1-25 0 16,-1-35 0-16,-2-36 0 16,1-31 0-16,6-28 0 15</inkml:trace>
  <inkml:trace contextRef="#ctx0" brushRef="#br0" timeOffset="128404.02">27080 16364 2048 0,'0'0'0'16,"-46"20"0"-16,1-3 0 16,10-4 0-16,3 8 0 15,5 2 0-15,-3 4 0 16,-6 9 0-16,0 2 0 15,-2 1 0-15,-7-2 0 16,5 2 0-16,7-9 0 16,2 1 0-16,13-12 0 15,9-6 0-15,6 1 0 16,5 3 0-16,9-3 0 16,8 0 0-16,4 3 0 15,0-4 0 1,11-1 0-16,3-4 0 15,10-5 0-15,9-17 0 16,0-13 0-16,-7 1 0 16</inkml:trace>
  <inkml:trace contextRef="#ctx0" brushRef="#br0" timeOffset="128837.53">27275 16750 2048 0,'0'0'0'0,"0"0"0"16,0 0 0-16,0 0 0 15,0 0 0-15,0 0 0 16,55 21 0-16,-11-5 0 16,-17-6 0-16,-7 1 0 15,-5-2 0-15,-4 4 0 16,-4 9 0-16,-6 5 0 15,1 3 0-15,-12 2 0 16,1 0 0-16,-11 0 0 16,2-3 0-1,-4 3 0-15,-5 0 0 16,5-1 0-16,-3-4 0 16,-2-3 0-16,10-4 0 15,7-7 0-15,6-8 0 16,2-2 0-16,10 2 0 15,9 0 0-15,3 1 0 16,4 2 0-16,8-11 0 16,5-3 0-16,8-11 0 15,5-13 0-15,-3-10 0 16,-2-1 0-16,-2-4 0 16</inkml:trace>
  <inkml:trace contextRef="#ctx0" brushRef="#br0" timeOffset="128988">27965 16973 2048 0,'-27'40'0'16,"-3"14"0"-16,-1 5 0 16,5 11 0-16,10-1 0 15,4-11 0-15,-5-13 0 16</inkml:trace>
  <inkml:trace contextRef="#ctx0" brushRef="#br0" timeOffset="129220.46">28328 16318 2048 0,'0'0'0'0,"0"0"0"15,0 0 0-15,0 0 0 16,0 0 0 0,0 0 0-16,0 0 0 15,0 0 0-15</inkml:trace>
  <inkml:trace contextRef="#ctx0" brushRef="#br0" timeOffset="129405.41">28788 16330 2048 0,'0'0'0'0,"0"0"0"15,0 0 0-15,29 43 0 16,7-27 0-16,-2-31 0 16</inkml:trace>
  <inkml:trace contextRef="#ctx0" brushRef="#br0" timeOffset="129573.38">29210 16398 2048 0,'0'0'0'0,"0"0"0"16,0 0 0-16,-11 52 0 15,15-4 0-15,17-16 0 16,7-24 0-16,-8-23 0 16</inkml:trace>
  <inkml:trace contextRef="#ctx0" brushRef="#br0" timeOffset="130022.29">30196 15789 2048 0,'0'0'0'16,"-35"63"0"-16,2 19 0 16,10 11 0-16,8 5 0 15,1 4 0-15,2 2 0 16,2 1 0-16,-4-3 0 16,5-6 0-16,-2-9 0 15,7 0 0-15,2-14 0 16,-1-14 0-16,3-26 0 15,-4-29 0-15,4-29 0 16</inkml:trace>
  <inkml:trace contextRef="#ctx0" brushRef="#br0" timeOffset="130422.71">30462 16104 2048 0,'0'0'0'0,"-57"4"0"15,9 2 0 1,8 1 0-16,10 6 0 16,2 1 0-16,-3 12 0 15,-6 5 0-15,-5 1 0 16,-4 5 0-16,4-2 0 15,3-4 0-15,1-6 0 16,5-7 0-16,14-5 0 16,7-5 0-16,5-3 0 15,12 7 0-15,7 2 0 16,3 7 0-16,9-3 0 16,-3 0 0-1,3 1 0-15,3-4 0 16,8 6 0-16,-2 2 0 15,3 0 0-15,4-4 0 16,9 0 0-16,3-11 0 16,-11-8 0-16,-8-15 0 15</inkml:trace>
  <inkml:trace contextRef="#ctx0" brushRef="#br0" timeOffset="130862.71">30650 16554 2048 0,'0'0'0'0,"0"0"0"15,-42 38 0-15,9 7 0 16,14-1 0-16,9 5 0 16,7-7 0-16,-2 2 0 15,-1-5 0-15,0-2 0 16,-1-12 0-16,4-11 0 15,1-6 0-15,2-7 0 16,2-8 0 0,2-11 0-16,7-9 0 15,3-6 0-15,1-5 0 16,7 4 0-16,-1-1 0 16,5 2 0-16,-5 12 0 15,1 6 0-15,-6 4 0 16,1 6 0-16,-4 6 0 15,-3 3 0-15,-1 5 0 16,-1 8 0-16,4 5 0 16,-2 7 0-16,-1 2 0 15,0 5 0-15,-1 7 0 16,-3-5 0 0,2 2 0-16,-3-2 0 0,2-10 0 15,-3-16 0 1,-6-24 0-16</inkml:trace>
  <inkml:trace contextRef="#ctx0" brushRef="#br0" timeOffset="131541.28">31307 15543 2048 0,'0'0'0'16,"0"0"0"-16,0 0 0 15,0 0 0-15,0 0 0 16,0 0 0-16,15 61 0 16,-11 16 0-16,-13 1 0 15,9-78 0-15,-20 106 0 16,5-28 0-16,10-15 0 15,0-15 0-15,3-15 0 16,14-8 0 0,3-6 0-16,8-8 0 0,5-7 0 15,-2-8 0 1,2-1 0-16,-3-2 0 16,1 1 0-16,-7-1 0 15,-4 2 0-15,-7 5 0 16,-4 0 0-16,-3 0 0 15,-2 8 0-15,-9 9 0 16,-6 13 0-16,-8 5 0 16,-6 11 0-16,4 3 0 15,1 0 0-15,5 3 0 16,0-7 0-16,10 3 0 16,9-5 0-1,4-1 0-15,1 0 0 16,6-1 0-16,0-1 0 15,5 2 0-15,-2 0 0 16,0-1 0-16,-4-4 0 16,3 0 0-16,-1-2 0 15,2-2 0-15,-9-6 0 16,-2-5 0-16,-2-6 0 16,-1-1 0-16,0 6 0 15,-16 7 0-15,-7 8 0 16,-12 8 0-1,-17 11 0-15,-12 13 0 16,-9 11 0-16,-14 6 0 16,-11-42 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31:24.991"/>
    </inkml:context>
    <inkml:brush xml:id="br0">
      <inkml:brushProperty name="width" value="0.05292" units="cm"/>
      <inkml:brushProperty name="height" value="0.05292" units="cm"/>
      <inkml:brushProperty name="color" value="#C00000"/>
    </inkml:brush>
  </inkml:definitions>
  <inkml:trace contextRef="#ctx0" brushRef="#br0">20406 18091 2048 0,'0'0'0'0,"0"0"0"0,0 0 0 16,0 0 0-16,0 0 0 16,0 0 0-1,0 0 0-15,0 0 0 16,0 0 0-16,0 0 0 15,0 0 0-15,-6-8 0 16,3 4 0-16,25 1 0 16,-9 1 0-16,-7 2 0 15,25 3 0-15,-14-1 0 16,15-1 0-16,-14 0 0 16,-12-1 0-16,-4 0 0 15,20 14 0 1,-10-5 0-16,-8-7 0 15,-4 25 0-15,-1-9 0 16,-18 20 0-16,5-17 0 16,14-21 0-16,-33 44 0 15,-15 20 0-15,24-28 0 16,-14 8 0-16,17-20 0 16,-7 3 0-16,13-12 0 15,10-10 0-15,3-4 0 16,1 1 0-16,1-2 0 15,-18 11 0-15,7-4 0 16,5-3 0 0,5-3 0-16,21-13 0 15,-9 5 0-15,14 0 0 16,-11 5 0-16,18-13 0 16,-14 7 0-16,16-6 0 15,-16 7 0-15,16 4 0 16,-17 2 0-16,11 2 0 15,-11-1 0-15,15 4 0 16,-14-1 0-16,3-11 0 16</inkml:trace>
  <inkml:trace contextRef="#ctx0" brushRef="#br0" timeOffset="181.95">20771 18240 2048 0,'0'0'0'16,"0"0"0"-16,0 0 0 15,0 0 0-15,0 0 0 16,30 47 0-16,-2-7 0 16,-10-17 0-16</inkml:trace>
  <inkml:trace contextRef="#ctx0" brushRef="#br0" timeOffset="649.82">20970 17851 2048 0,'0'0'0'0,"0"0"0"16,0 0 0-16,0 0 0 15,48-22 0-15,4 3 0 16,-7 7 0-16,-6-6 0 16,-2 4 0-16,-4 3 0 15,-5 5 0-15,-3 5 0 16,-2 3 0-16,-2 4 0 15,-2 14 0-15,-6 14 0 16,-4 14 0-16,-11 7 0 16,-3 20 0-16,-6 7 0 15,-1 6 0 1,-6 8 0-16,1 6 0 16,0-4 0-16,3-8 0 15,0-9 0-15,2-11 0 16,3-4 0-16,6-15 0 15,3-15 0-15,2-13 0 16,-2-20 0-16,0-19 0 16,1-25 0-16,1-15 0 15</inkml:trace>
  <inkml:trace contextRef="#ctx0" brushRef="#br0" timeOffset="1033.25">21630 17662 2048 0,'0'0'0'16,"0"0"0"-16,-17 44 0 15,3 6 0-15,12 0 0 16,2 0 0-16,5 0 0 15,8 3 0 1,-3-6 0-16,4-1 0 16,-3-3 0-16,3 0 0 15,-1 2 0-15,-2-6 0 16,3-2 0-16,-2 2 0 16,-1-4 0-16,-3 2 0 15,0-2 0-15,-6-4 0 16,1-2 0-16,-3 0 0 15,-8 4 0-15,-8-2 0 16,-4 0 0-16,-5-7 0 16,-5-15 0-16,-7-14 0 15,-2-15 0 1</inkml:trace>
  <inkml:trace contextRef="#ctx0" brushRef="#br0" timeOffset="1249.68">21675 17651 2048 0,'0'0'0'15,"56"-18"0"-15,-4 5 0 16,-7 4 0-16,-10 4 0 15,2 5 0-15,-2 3 0 16,2 5 0-16,-3 4 0 16</inkml:trace>
  <inkml:trace contextRef="#ctx0" brushRef="#br0" timeOffset="8658.34">8786 16321 2048 0,'0'0'0'0,"0"0"0"0,0 0 0 15,0 0 0 1,0 0 0-16,-35 29 0 16,13-11 0-16,19 20 0 15,4-15 0-15,10 16 0 16,-3-17 0-16,7 14 0 16,-6-17 0-16,12 15 0 15,-8-15 0-15,4 19 0 16,-9-18 0-16,13 15 0 15,-9-18 0 1,5 10 0-16,-9-12 0 16,-5-10 0-16,10 14 0 15,-6-7 0-15,-5-8 0 16,-1-3 0 0,-1-1 0-16,1 0 0 15,15-18 0-15,-5 7 0 16,8-42 0-16,-9 23 0 15,19-41 0-15,5-1 0 16,-17 35 0-16,22-33 0 16,12-3 0-16,3 7 0 15,8 7 0-15,-35 32 0 16</inkml:trace>
  <inkml:trace contextRef="#ctx0" brushRef="#br0" timeOffset="23940.49">14240 14597 2048 0,'0'0'0'0,"0"0"0"16,0 0 0-16,0 0 0 15,0 0 0 1,0 0 0-16,0 0 0 15,0 0 0-15,0 0 0 16,0 0 0-16,-23-6 0 16,7 6 0-1,11-1 0-15,3 0 0 16,23 9 0-16,-9-3 0 16,-7-3 0-1,-3-2 0-15,33 6 0 16,-14-2 0-16,9-2 0 15,-13 0 0 1,18-2 0-16,-17-2 0 16,18 1 0-16,-16 1 0 15,20-5 0-15,-19 3 0 16,20 2 0 0,-19 0 0-16,20 6 0 15,-19-2 0-15,22-4 0 16,-23 0 0-1,26-2 0-15,-21 1 0 16,19-3 0-16,-19 2 0 16,18 1 0-16,-21-1 0 15,29-3 0 1,-24 1 0-16,18 4 0 16,-23-1 0-16,28-4 0 15,-24 3 0-15,29-8 0 16,-25 3 0-1,14 6 0-15,-22 1 0 16,23-11 0-16,-21 4 0 16,23 6 0-1,-23 1 0-15,23-5 0 16,-24 2 0-16,14 0 0 16,-19 1 0-16,14 2 0 15,-16 0 0 1,-12 0 0-16,23 2 0 15,-13 0 0 1,-10-2 0-16,-4 1 0 16,-1-1 0-16,-1 0 0 15,0 0 0 1,19 12 0-16,-8-4 0 16,-6-7 0-16,-4 0 0 15,-1-1 0-15</inkml:trace>
  <inkml:trace contextRef="#ctx0" brushRef="#br0" timeOffset="29212.45">14665 14407 2048 0,'0'0'0'16,"55"-10"0"-1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35:44.986"/>
    </inkml:context>
    <inkml:brush xml:id="br0">
      <inkml:brushProperty name="width" value="0.05292" units="cm"/>
      <inkml:brushProperty name="height" value="0.05292" units="cm"/>
      <inkml:brushProperty name="color" value="#C00000"/>
    </inkml:brush>
  </inkml:definitions>
  <inkml:trace contextRef="#ctx0" brushRef="#br0">31356 14272 2048 0,'18'-167'0'0,"8"-7"0"16,-16 26 0-16,-10 22 0 15,-15 18 0-15</inkml:trace>
  <inkml:trace contextRef="#ctx0" brushRef="#br0" timeOffset="2621.88">23935 13225 2048 0,'0'0'0'0,"-70"-41"0"16,28 18 0-1,-18-10 0-15,29 14 0 16,-31-3 0-16,26 12 0 15,-28-6 0-15,28 7 0 16,-39-4 0 0,33 6 0-16,-36-6 0 15,36 5 0-15,-35-6 0 16,36 8 0 0,-48 2 0-16,4 7 0 15,44 0 0-15,-45 0 0 16,38-2 0-16,-33 4 0 15,-8 1 0 1,44-2 0-16,-36 3 0 16,-8 1 0-16,9 6 0 15,1 7 0 1,-4-5 0-16,7 3 0 16,-3 3 0-16,40-11 0 15,-48 18 0 1,1-4 0-16,3 6 0 15,10 1 0-15,-6 4 0 16,39-17 0 0,-42 26 0-16,2 6 0 15,4-4 0-15,9-3 0 16,1 0 0 0,4 1 0-16,1 4 0 15,1 6 0-15,-1 2 0 16,-25-13 0-1,42-24 0-15,-13 58 0 16,1-4 0-16,6-3 0 16,1-8 0-1,-2-1 0-15,28-31 0 16,-21 39 0-16,2-4 0 16,-5 2 0-1,12 1 0-15,20-33 0 16,-17 37 0-16,13-33 0 15,-16 46 0 1,13 1 0-16,-3-6 0 16,13-44 0-16,-8 42 0 15,2 5 0-15,9-45 0 16,-7 41 0 0,7-35 0-16,16 38 0 15,-2-38 0-15,-3 41 0 16,-1-1 0-16,-1-45 0 15,11 36 0 1,-3-34 0-16,3 41 0 16,-5-39 0-16,10 35 0 15,1-1 0-15,-7-39 0 16,11 38 0 0,-9-38 0-16,13 24 0 15,-11-28 0-15,21 39 0 16,-15-34 0-16,9 22 0 15,-15-29 0-15,32 31 0 16,-22-30 0-16,12 29 0 16,-18-31 0-16,32 31 0 15,-23-30 0 1,19 21 0-16,-22-24 0 16,25 23 0-16,-25-25 0 15,31 27 0-15,-24-24 0 16,23 24 0-16,-26-26 0 15,30 20 0-15,-27-23 0 16,31 21 0-16,-27-22 0 16,34 21 0-16,-32-22 0 15,39 8 0-15,-36-15 0 16,43 12 0-16,-39-12 0 16,35 14 0-1,-38-13 0-15,43 3 0 16,-40-8 0-16,43 1 0 15,-1-1 0-15,-44-5 0 16,53-11 0-16,-41 0 0 16,48 9 0-16,-47-5 0 15,45-12 0-15,-3 4 0 16,-97 7 0-16,138-25 0 16,-20 6 0-16,-19 1 0 15,-2-5 0-15,-4-2 0 16,-3-1 0-1,-1-1 0-15,-3-2 0 16,2-6 0-16,-4-1 0 16,4-11 0-16,-5 3 0 15,-2-5 0-15,0-6 0 16,-6-1 0-16,-6-3 0 16,-3-3 0-16,-3-3 0 15,-4 2 0-15,-10-1 0 16,7-9 0-16,-2-2 0 15,-10-6 0 1,-4-6 0-16,-4 5 0 16,-1-3 0-16,-2 1 0 15,-5-3 0-15,-9 4 0 16,-2-2 0-16,-7-6 0 16,3-6 0-16,-1 5 0 15,-4 2 0-15,1-7 0 16,-5 6 0-1,1-8 0-15,-5 4 0 16,0-1 0-16,-4 3 0 16,-3 0 0-16,-2 4 0 15,-13 1 0-15,8 2 0 16,-2 3 0-16,-3 1 0 16,-3-1 0-1,-3 6 0-15,-3-4 0 16,-3 1 0-16,0 0 0 15,1 1 0-15,-1 1 0 16,4 3 0-16,14 40 0 16,-26-43 0-1,4-2 0-15,2 7 0 16,-3 7 0-16,0 2 0 16,19 33 0-16,-24-35 0 15,5-6 0 1,17 35 0-16,-21-29 0 15,16 30 0-15,-17-20 0 16,18 27 0 0,-31-10 0-16,24 18 0 15,-22-12 0-15,23 15 0 16,-35-3 0 0,27 11 0-16,-29 6 0 15,29 2 0-15,-43 26 0 16,-31-8 0-16</inkml:trace>
  <inkml:trace contextRef="#ctx0" brushRef="#br0" timeOffset="12584.34">20473 17367 2048 0,'0'0'0'0,"0"0"0"15,-41 23 0-15,17-8 0 16,-2 10 0 0,13-12 0-16,-9 17 0 15,11-13 0-15,-12 47 0 16,9-29 0-16,-8 47 0 16,2 1 0-16,4-6 0 15,9-38 0-15,-11 49 0 16,4 2 0-16,8-46 0 15,0 37 0-15,2-36 0 16,2 30 0-16,2-37 0 16,-1 15 0-16,1-25 0 15,0-17 0-15,0-8 0 16,1-5 0-16,0 1 0 16,0 0 0-1</inkml:trace>
  <inkml:trace contextRef="#ctx0" brushRef="#br0" timeOffset="13015.77">20636 17737 2048 0,'0'0'0'15,"0"0"0"-15,0 0 0 16,0 0 0-16,0 0 0 15,0 0 0-15,0 0 0 16,-58-2 0-16,-1 18 0 16,16 8 0-16,0 6 0 15,6 0 0-15,6-3 0 16,0-1 0-16,3-6 0 16,5-1 0-16,3-7 0 15,3-3 0-15,6-3 0 16,1-2 0-1,0 2 0-15,5-1 0 16,4-2 0-16,1 4 0 16,4 2 0-16,7 5 0 15,3 1 0-15,2-3 0 16,5 2 0-16,0-1 0 16,9-1 0-16,4-1 0 15,6-7 0-15,5-4 0 16,5-3 0-16,-1-12 0 15,-6-4 0-15</inkml:trace>
  <inkml:trace contextRef="#ctx0" brushRef="#br0" timeOffset="13200.3">20825 17956 2048 0,'0'0'0'0,"0"0"0"16,0 0 0-16,-26 48 0 15,7-4 0-15,4-5 0 16,5 5 0-16,3-1 0 16,3 1 0-16,4 3 0 15,7-14 0-15,0-15 0 16,2-12 0 0,0-22 0-16</inkml:trace>
  <inkml:trace contextRef="#ctx0" brushRef="#br0" timeOffset="13383.73">20918 17710 2048 0,'0'0'0'0,"0"0"0"15,0 0 0 1,0 0 0-16,-13 51 0 15,8-4 0-15,14-18 0 16</inkml:trace>
  <inkml:trace contextRef="#ctx0" brushRef="#br0" timeOffset="13629.16">21198 18212 2048 0,'0'0'0'16,"0"0"0"-16,0 0 0 15,0 0 0-15</inkml:trace>
  <inkml:trace contextRef="#ctx0" brushRef="#br0" timeOffset="13933.57">21623 17502 2048 0,'0'0'0'0,"0"0"0"15,0 0 0-15,-14 60 0 16,-3 11 0-16,6 8 0 15,-1 10 0-15,5 8 0 16,3 4 0-16,4-8 0 16,-1-17 0-16,1-76 0 15,-11 56 0 1</inkml:trace>
  <inkml:trace contextRef="#ctx0" brushRef="#br0" timeOffset="14284.46">21850 17669 2048 0,'0'0'0'0,"-37"29"0"16,1 2 0-16,3-4 0 15,2 4 0-15,4 2 0 16,0-4 0-1,-1 8 0-15,-1-3 0 16,2-3 0-16,-3-7 0 16,6-7 0-16,7-5 0 15,10-4 0-15,4-2 0 16,1-1 0-16,6 1 0 16,1 4 0-16,10 2 0 15,0-2 0-15,6 2 0 16,10-4 0-16,2-8 0 15,7-2 0-15,0-10 0 16,4-4 0-16</inkml:trace>
  <inkml:trace contextRef="#ctx0" brushRef="#br0" timeOffset="14467.42">22017 17985 2048 0,'0'0'0'0,"-28"42"0"16,8 1 0-16,9 3 0 15,2 0 0-15,8-2 0 16,7-7 0-16,1-7 0 16,-3-16 0-16</inkml:trace>
  <inkml:trace contextRef="#ctx0" brushRef="#br0" timeOffset="14680.82">22069 17648 2048 0,'0'0'0'0,"0"0"0"16,0 0 0-1,0 0 0-15,0 0 0 16,0 0 0-16,0 0 0 16,0 0 0-16,-11 44 0 15,11-44 0-15,13 35 0 16</inkml:trace>
  <inkml:trace contextRef="#ctx0" brushRef="#br0" timeOffset="14935.27">22177 17930 2048 0,'0'0'0'0,"0"0"0"16,0 0 0-16,0 0 0 16,45 26 0-16,-6-10 0 15,-8-9 0-15,-3-5 0 16,-4-2 0-16,-4-1 0 15,4-6 0 1,2-5 0-16,-7-2 0 16,2-6 0-16,-3-1 0 15,-18 21 0-15,-1-32 0 16</inkml:trace>
  <inkml:trace contextRef="#ctx0" brushRef="#br0" timeOffset="15101.8">22366 17802 2048 0,'0'0'0'16,"0"0"0"-16,0 0 0 16,0 0 0-16,-47 24 0 15,17 13 0-15,16 12 0 16,12 6 0 0,3 7 0-16,2-2 0 15,-3-1 0-15,-3-19 0 16</inkml:trace>
  <inkml:trace contextRef="#ctx0" brushRef="#br0" timeOffset="15334.73">22584 17699 2048 0,'0'0'0'16,"8"51"0"-16,-9 4 0 16,-9-6 0-16,4 1 0 15,6-50 0-15,-2 77 0 16,8-15 0-16,-1-24 0 16</inkml:trace>
  <inkml:trace contextRef="#ctx0" brushRef="#br0" timeOffset="15512.19">22796 17970 2048 0,'0'0'0'0,"0"0"0"16,0 0 0-16,-10 46 0 15,14-16 0-15,-1-66 0 16</inkml:trace>
  <inkml:trace contextRef="#ctx0" brushRef="#br0" timeOffset="15683.61">22989 17921 2048 0,'0'0'0'0,"0"0"0"16,0 0 0-16,0 0 0 15,0 0 0-15,0 0 0 16</inkml:trace>
  <inkml:trace contextRef="#ctx0" brushRef="#br0" timeOffset="15831.57">23133 17902 2048 0,'0'0'0'15,"0"0"0"-15,0 0 0 16,0 0 0-16,0 0 0 16,0 0 0-16</inkml:trace>
  <inkml:trace contextRef="#ctx0" brushRef="#br0" timeOffset="16202.94">23572 17330 2048 0,'0'0'0'0,"0"0"0"0,0 0 0 16,0 0 0 0,0 0 0-16,0 0 0 15,7 60 0-15,-4 12 0 16,-3 14 0-16,-1 4 0 16,-3 1 0-16,4 2 0 15,-3-7 0-15,3-6 0 16,0-12 0-16,4-13 0 15,5-12 0-15,-2-14 0 16,4-15 0-16,-1-14 0 16,0-18 0-16,1-10 0 15,1-17 0-15,4-12 0 16,3-13 0-16</inkml:trace>
  <inkml:trace contextRef="#ctx0" brushRef="#br0" timeOffset="16536.84">23859 17479 2048 0,'0'0'0'15,"0"0"0"-15,0 0 0 16,0 0 0-16,-48 5 0 16,8 9 0-16,10 10 0 15,-1 6 0 1,0 4 0-16,-3 3 0 15,5 3 0-15,1-9 0 16,4 0 0-16,6-2 0 16,-3-15 0-16,8-6 0 15,7-4 0-15,3-1 0 16,5 3 0-16,3 6 0 16,5-1 0-16,3 1 0 15,7-1 0-15,1 1 0 16,3-5 0-16,8-7 0 15,3-6 0-15,6-16 0 16,-4 2 0 0,-5 0 0-16</inkml:trace>
  <inkml:trace contextRef="#ctx0" brushRef="#br0" timeOffset="17003.23">23895 18102 2048 0,'0'0'0'15,"0"0"0"1,0 0 0-16,0 0 0 16,0 0 0-16,39-30 0 15,-6-3 0-15,-9 5 0 16,-5-4 0-16,-7 1 0 15,2 3 0-15,-2 6 0 16,-3 8 0-16,-4 6 0 16,-3 4 0-16,-1 5 0 15,-2 5 0-15,1 6 0 16,-1 15 0-16,0 6 0 16,-3 9 0-1,1 2 0-15,-2 3 0 16,3-2 0-16,-5 3 0 15,2 2 0-15,1 2 0 16,-1-5 0-16,-2 1 0 16,1 0 0-16,1-11 0 15,-1-1 0-15,-2-5 0 16,0 1 0-16,0-9 0 16,1-8 0-16,-3-7 0 15,4-11 0-15,0-19 0 16,-6-18 0-16,1-10 0 15</inkml:trace>
  <inkml:trace contextRef="#ctx0" brushRef="#br0" timeOffset="17201.68">24148 17379 2048 0,'0'0'0'16,"0"0"0"-16,0 0 0 15,0 0 0-15,0 0 0 16,0 0 0-16,23 55 0 16,-13-18 0-16</inkml:trace>
  <inkml:trace contextRef="#ctx0" brushRef="#br0" timeOffset="24962.43">17259 9740 2048 0,'0'0'0'15,"0"0"0"-15,-29 54 0 16,12-22 0 0,-13 48 0-16,12 20 0 15,0-6 0-15,-3-4 0 16,4 8 0-16,3-4 0 15,9-47 0 1,-7 31 0-16,4-36 0 16,4 24 0-16,2-30 0 15,2 25 0 1,0-27 0-16,0-22 0 16,15-49 0-16,0-29 0 15</inkml:trace>
  <inkml:trace contextRef="#ctx0" brushRef="#br0" timeOffset="25297.86">17583 10199 2048 0,'0'0'0'16,"0"0"0"-16,-25-43 0 15,2 19 0-15,-7 20 0 16,-10 11 0-1,-7 11 0-15,-4 7 0 16,-9 8 0-16,3-1 0 16,9 1 0-1,4-10 0-15,18-7 0 16,8-2 0-16,9-6 0 16,8 1 0-1,4 5 0-15,10 0 0 16,5-6 0-16,0 9 0 15,16 5 0 1,4 3 0-16,4-3 0 16,9 10 0-1,-3-3 0-15</inkml:trace>
  <inkml:trace contextRef="#ctx0" brushRef="#br0" timeOffset="25513.31">17762 10611 2048 0,'0'0'0'16,"0"0"0"-16,0 0 0 16,0 0 0-16,1 65 0 15,1-5 0 1,3-14 0-16,1-2 0 15,-4 8 0-15</inkml:trace>
  <inkml:trace contextRef="#ctx0" brushRef="#br0" timeOffset="25926.67">18318 10651 2048 0,'0'0'0'0,"0"0"0"16,-37 40 0-16,8 2 0 15,17-13 0 1</inkml:trace>
  <inkml:trace contextRef="#ctx0" brushRef="#br0" timeOffset="26247.09">18798 10012 2048 0,'0'0'0'0,"-13"64"0"16,-3 9 0-1,11 22 0-15,5 11 0 16,-1-10 0-16,-7-5 0 16,0-9 0-16,4-15 0 15,5 1 0 1,-3-29 0-16,-8-32 0 15,10-7 0-15</inkml:trace>
  <inkml:trace contextRef="#ctx0" brushRef="#br0" timeOffset="26581.01">19215 10187 2048 0,'0'0'0'0,"0"0"0"16,0 0 0 0,-61 0 0-16,4 20 0 15,4 11 0-15,6 2 0 16,5-1 0 0,11 4 0-16,-1-4 0 15,1-4 0-15,15-6 0 16,10 0 0-1,12 6 0-15,-1-6 0 16,9-1 0-16,11-2 0 16,7-3 0-16,4 0 0 15,7 0 0 1,3-13 0-16,-1-5 0 16</inkml:trace>
  <inkml:trace contextRef="#ctx0" brushRef="#br0" timeOffset="26897.93">19293 10531 2048 0,'0'0'0'0,"0"0"0"16,0 0 0-16,0 0 0 16,0 0 0-1,57 12 0-15,-8 1 0 16,-11 1 0-16,-18 5 0 15,-13 1 0-15,-14 11 0 16,-6 1 0 0,-1 3 0-16,-3-5 0 15,-1-5 0-15,4-11 0 16,5-1 0-16,9-1 0 16,3-2 0-1,5-5 0-15,10-2 0 16,12-10 0-16,15-4 0 15,10-12 0-15,-2-12 0 16</inkml:trace>
  <inkml:trace contextRef="#ctx0" brushRef="#br0" timeOffset="27053.87">20032 10462 2048 0,'0'0'0'16,"0"0"0"-16,0 0 0 16,0 0 0-16,0 0 0 15,43 28 0-15</inkml:trace>
  <inkml:trace contextRef="#ctx0" brushRef="#br0" timeOffset="27233.31">20506 10344 2048 0,'0'0'0'16,"0"0"0"-16,0 0 0 15,0 0 0-15,46 20 0 16</inkml:trace>
  <inkml:trace contextRef="#ctx0" brushRef="#br0" timeOffset="27391.77">20939 10294 2048 0,'0'0'0'0,"0"0"0"16,0 0 0-16,0 0 0 15,0 0 0 1,55 19 0-16</inkml:trace>
  <inkml:trace contextRef="#ctx0" brushRef="#br0" timeOffset="27543.7">21301 10296 2048 0,'0'0'0'15,"0"0"0"-15,0 0 0 16,0 0 0-16,0 0 0 16,0 0 0-16,0 0 0 15</inkml:trace>
  <inkml:trace contextRef="#ctx0" brushRef="#br0" timeOffset="27882.58">21856 9728 2048 0,'0'0'0'16,"0"0"0"-16,0 0 0 15,0 0 0 1,0 0 0-16,-12 73 0 15,-2 4 0-15,-2-1 0 16,5 2 0-16,0-9 0 16,-4-5 0-1,5 4 0-15,-4-1 0 16,9-9 0-16,-1-9 0 16,4 1 0-16,3-3 0 15,-3-2 0-15,7-7 0 16,7-19 0-16,3-31 0 15,-4-32 0-15</inkml:trace>
  <inkml:trace contextRef="#ctx0" brushRef="#br0" timeOffset="28166.01">22175 10092 2048 0,'0'0'0'0,"0"0"0"15,0 0 0-15,0 0 0 16,0 0 0-16,-64 17 0 16,11 11 0-1,5 2 0-15,2-1 0 16,6-3 0-16,10-2 0 16,8-5 0-16,9-5 0 15,10 6 0-15,4-1 0 16,3-2 0-1,6 2 0-15,8 5 0 16,9-3 0-16,5-1 0 16,2-13 0-16</inkml:trace>
  <inkml:trace contextRef="#ctx0" brushRef="#br0" timeOffset="28599.89">22256 10368 2048 0,'0'0'0'16,"0"0"0"-16,0 0 0 16,0 0 0-1,0 0 0-15,9 56 0 16,-4-6 0-16,-3-11 0 16,-1-9 0-16,0-5 0 15,-5-8 0-15,1-7 0 16,-1-2 0-16,3-6 0 15,2-4 0-15,1-5 0 16,8-14 0-16,5-4 0 16,6-7 0-1,3-2 0-15,-2 4 0 16,-3 2 0-16,-8 6 0 16,20 26 0-16,-15 1 0 15,-17-9 0 1,1 12 0-16,1 3 0 15,0 7 0-15,8 14 0 16,-10-3 0-16,-3-2 0 16,5 5 0-1,4 1 0-15,-9-8 0 16,4-3 0-16,1 6 0 16,0-9 0-16,-4-28 0 15</inkml:trace>
  <inkml:trace contextRef="#ctx0" brushRef="#br0" timeOffset="29250.74">22973 9583 2048 0,'0'0'0'16,"0"0"0"-1,0 0 0-15,-12 46 0 16,8 0 0-16,-4 1 0 16,2-5 0-16,0 1 0 15,4-5 0-15,3-9 0 16,4-6 0-16,1-5 0 15,11-1 0 1,8-5 0-16,-7-12 0 16,-2 0 0-16,-5 0 0 15,-6 0 0-15,-3 0 0 16,3 6 0-16,-6 0 0 16,-5 9 0-16,-7 8 0 15,-5 3 0-15,-14 3 0 16,1 6 0-16,-1 2 0 15,9 0 0 1,3 6 0-16,1-1 0 16,0 3 0-16,11-7 0 15,4-3 0-15,9-6 0 16,3 2 0-16,11 6 0 16,-1 1 0-16,1-8 0 15,5 3 0 1,0 2 0-16,-8-7 0 15,4 3 0-15,-9 3 0 16,6-6 0-16,-7-6 0 16,-3 8 0-16,-1-8 0 15,-3-5 0-15,-4 1 0 16,-19-2 0-16,-20 6 0 16,-13 5 0-16,-10 1 0 15,-19-1 0-15,-12-14 0 16,94-13 0-16</inkml:trace>
  <inkml:trace contextRef="#ctx0" brushRef="#br0" timeOffset="30217.96">16833 9663 2048 0,'-54'-32'0'15,"-14"7"0"-15,5 26 0 16,-3 18 0-1,-9 18 0-15,4 18 0 16,3-4 0-16,18 5 0 16,13-12 0-1,13-12 0-15,24-12 0 16,12-7 0 0,13-5 0-16,6-1 0 15,4-3 0 1,13 0 0-16,-5 7 0 15,-9 3 0-15,-8 17 0 16,-15 0 0 0,-6 12 0-16,-24 23 0 15,-18 5 0 1,-20-2 0-16,7-5 0 16,-1-8 0-16,0-19 0 15,11-15 0 1,7-9 0-16,12-6 0 15,12-5 0-15,6 13 0 16,8-10 0 0,11-19 0-16,6-2 0 15,3 7 0 1,3 13 0-16,2 11 0 16,-7 16 0-16,2 7 0 15,-3 2 0 1,-10 18 0-16,5 6 0 15,-17 19 0-15,-14 3 0 16,3 4 0 0,-5 6 0-16,-8 0 0 15,11-3 0 1,-6 8 0-16,24 11 0 16,-3-1 0-16,-2-111 0 15</inkml:trace>
  <inkml:trace contextRef="#ctx0" brushRef="#br0" timeOffset="105116.17">20063 18544 2048 0,'0'0'0'16,"0"0"0"-1,0 0 0-15,0 0 0 16,0 0 0-16,0 0 0 15,0 0 0-15,0 0 0 16,0 0 0-16,0 0 0 16,0 0 0-16,33 42 0 15,-13-16 0-15,18-26 0 16,-15-3 0-16,21-4 0 16,-21 3 0-16,27 0 0 15,-22 2 0-15,19 10 0 16,-21-2 0-1,26 7 0-15,-24-5 0 0,36 2 0 16,-29-5 0 0,38 2 0-16,-31-4 0 15,37-1 0-15,-35-1 0 16,37 0 0-16,-36-1 0 16,44 2 0-16,-3-4 0 15,-5 0 0-15,-4 2 0 16,0 8 0-16,2-3 0 15,2 4 0-15,2-2 0 16,-2-3 0-16,4-3 0 16,1 0 0-16,3 0 0 15,4 1 0 1,0-2 0-16,1 0 0 16,-11-3 0-16,2 2 0 15,-5-1 0-15,-80 2 0 16,115-9 0-16</inkml:trace>
  <inkml:trace contextRef="#ctx0" brushRef="#br0" timeOffset="109422.95">24656 18118 2048 0,'0'0'0'0,"0"0"0"15,0 0 0-15,0 0 0 16,0 0 0-16,0 0 0 16,0 0 0-16,0 0 0 15</inkml:trace>
  <inkml:trace contextRef="#ctx0" brushRef="#br0" timeOffset="132824.76">20667 18392 2048 0,'0'0'0'16,"0"0"0"-16,0 0 0 15,0 0 0-15,0 0 0 16,0 0 0-16,0 0 0 16,41 30 0-1,-57-43 0-15,49 17 0 16,-11 2 0-16</inkml:trace>
  <inkml:trace contextRef="#ctx0" brushRef="#br0" timeOffset="134080.54">20143 17729 2048 0,'0'0'0'0,"0"0"0"16,0 0 0-16,-56-5 0 16,23 2 0-16,-2 7 0 15,17-2 0-15,-14 21 0 16,32-23 0-16,-48 49 0 16,21-22 0-16,-19 26 0 15,22-24 0-15,-11 18 0 16,16-22 0-16,-7 6 0 15,13-15 0 1,6-9 0-16,5-5 0 0,-8 18 0 16,4-6 0-1,4-10 0-15,1-1 0 16,17 19 0-16,-5-9 0 16,6 12 0-16,-7-11 0 15,-6-9 0-15,12 19 0 16,-7-10 0-16,3 15 0 15,-7-14 0-15,-6 20 0 16,0-15 0-16,-6 23 0 16,2-18 0-1,-11 18 0-15,8-21 0 16,-6 15 0-16,7-17 0 16,4-11 0-16,2-7 0 15,1-1 0-15,0-1 0 16,-15-11 0-16,7 6 0 15,5 2 0-15,2 2 0 16,1 1 0-16,0 0 0 16,0 0 0-16,0 0 0 15,0 0 0-15,17 5 0 16,-9-1 0-16,-4-2 0 16,9 37 0-16,-5-14 0 15,-2 42 0 1,-4 14 0-16,-2-3 0 15,2-2 0-15,0-1 0 16,7 0 0-16,-2-38 0 16,10-27 0-16,-17-10 0 15,38 0 0-15,-15 0 0 16,15 0 0-16,-16 0 0 16</inkml:trace>
  <inkml:trace contextRef="#ctx0" brushRef="#br0" timeOffset="134981.88">24313 17329 2048 0,'0'0'0'0,"0"0"0"15,0 0 0-15,0 0 0 16,0 0 0-16,0 0 0 15,0 0 0-15,0 0 0 16,4-46 0-16,-5 63 0 16,0 0 0-16,-1-10 0 15,-4-22 0-15,2 5 0 16,-6 37 0-16,5-11 0 16,-5 26 0-16,5-18 0 15,-3 30 0-15,4-24 0 16,3 32 0-1,0-29 0-15,11 22 0 16,-4-26 0-16,19 10 0 16,-9-18 0-16,17 4 0 15,-15-10 0-15,17 0 0 16,-15-8 0-16,11-2 0 16,-14-2 0-16,-12-2 0 15,-3-1 0-15,-1 0 0 16,-1 0 0-16,0 0 0 15,0 0 0 1,0 0 0-16,15 10 0 16,-5-4 0-16,-7-2 0 15,-2-3 0-15,-23 20 0 16,9-7 0-16,-5 11 0 16,9-13 0-16,-1 17 0 15,5-13 0-15,4 17 0 16,1-17 0-16,-2 24 0 15,1-18 0-15,7 22 0 16,-3-19 0-16,-1 25 0 16,-2-22 0-16,-3 30 0 15,1-25 0-15,-14 41 0 16,-5 7 0-16,-5 8 0 16,-7 15 0-1,-21 4 0-15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38:46.735"/>
    </inkml:context>
    <inkml:brush xml:id="br0">
      <inkml:brushProperty name="width" value="0.05292" units="cm"/>
      <inkml:brushProperty name="height" value="0.05292" units="cm"/>
      <inkml:brushProperty name="color" value="#C00000"/>
    </inkml:brush>
  </inkml:definitions>
  <inkml:trace contextRef="#ctx0" brushRef="#br0">6476 4332 2048 0,'0'0'0'0,"0"0"0"16,0 0 0-1,0 0 0-15,0 0 0 16,0 0 0-16,47-19 0 16,-19 9 0-16,-17 3 0 15,25 2 0-15,-17 0 0 16,17 8 0-16,-16-1 0 15,20 3 0 1,-18-3 0-16,24 9 0 16,-21-6 0-16,35 2 0 15,-27 0 0-15,32 7 0 16,-28-5 0-16,38 13 0 16,-34-10 0-1,42-2 0-15,-4 2 0 16,-38-6 0-16,44 15 0 15,-37-10 0-15,46 3 0 16,-3-4 0-16,-49-6 0 16,56 5 0-16,-2-7 0 15,-6-4 0-15,-5 10 0 16,3-1 0-16,0-4 0 16,3-2 0-1,-2-6 0-15,-2 9 0 16,1-4 0-16,-3-4 0 15,0 3 0-15,0 1 0 16,1-2 0-16,0 2 0 16,-3-3 0-16,-5 8 0 15,1-12 0 1,0 5 0-16,-42 2 0 16,49-9 0-16,-40 2 0 15,38 14 0-15,-40-4 0 16,28-5 0-16,-34 1 0 15,29-7 0-15,-31 3 0 16,18-2 0 0,-26 1 0-16,18 8 0 15,-23-1 0-15,-13 1 0 16,22-17 0-16,-15 8 0 16,-10 2 0-16,-4 5 0 15,-6 25 0-15,2-10 0 16</inkml:trace>
  <inkml:trace contextRef="#ctx0" brushRef="#br0" timeOffset="9794.59">2641 13179 2048 0,'0'0'0'0,"0"0"0"16,0 0 0-16,-16 48 0 15,-4 16 0-15,-1 10 0 16,-3 6 0-16,-3 10 0 16,3 2 0-16,-1 3 0 15,-2-2 0-15,3-7 0 16,13-46 0-16,-8 37 0 16,8-36 0-16,-10 26 0 15,12-31 0-15,0 17 0 16,7-25 0-1,1-18 0-15,13-8 0 16,-5-2 0-16,14-56 0 16</inkml:trace>
  <inkml:trace contextRef="#ctx0" brushRef="#br0" timeOffset="10161.06">2913 13654 2048 0,'0'0'0'0,"0"0"0"0,0 0 0 15,0 0 0-15,0 0 0 16,0 0 0 0,0 0 0-16,0 0 0 15,-68 1 0-15,-6 26 0 16,6 6 0-16,3-5 0 16,8 1 0-16,9-5 0 15,8-8 0-15,2-6 0 16,5-2 0-16,11-2 0 15,5-3 0 1,6-1 0-16,7-2 0 16,2 0 0-16,7 6 0 15,4-2 0-15,6 3 0 16,2 3 0-16,2 0 0 16,1 2 0-16,3 2 0 15,4 1 0-15,6 0 0 16,6 5 0-16,8 0 0 15,1 2 0-15,5-7 0 16,0-8 0-16</inkml:trace>
  <inkml:trace contextRef="#ctx0" brushRef="#br0" timeOffset="10411.48">3127 14019 2048 0,'0'0'0'0,"0"0"0"16,0 0 0-16,0 0 0 16,-21 43 0-16,2 1 0 15,5-1 0-15,8 2 0 16,0 2 0-16,6-5 0 16,2-7 0-16,0-7 0 15,6-8 0-15,4-15 0 16,4-18 0-1,-3-19 0-15,1-16 0 16</inkml:trace>
  <inkml:trace contextRef="#ctx0" brushRef="#br0" timeOffset="10546.45">3293 13683 2048 0,'0'0'0'0,"0"0"0"15,0 0 0-15,0 0 0 16,0 0 0 0,0 0 0-16</inkml:trace>
  <inkml:trace contextRef="#ctx0" brushRef="#br0" timeOffset="10995.34">4216 13418 2048 0,'0'0'0'0,"0"0"0"16,0 0 0-16,0 0 0 15,-46-16 0-15,-2 18 0 16,48-2 0-16,-109 60 0 15,13-2 0-15,15-9 0 16,5-4 0-16,5-2 0 16,15-11 0-16,12-8 0 15,14-11 0 1,15-1 0-16,10-6 0 16,7 2 0-16,5 4 0 15,10 2 0-15,-17-14 0 16,33 22 0-16,7 0 0 15,4-5 0-15,1 1 0 16,6-2 0 0,6-1 0-16,-2 3 0 15,-6-2 0-15,2 6 0 16,-4-7 0-16,-7-1 0 16,-4 0 0-16,0-1 0 15,-1-12 0-15,-11-15 0 16</inkml:trace>
  <inkml:trace contextRef="#ctx0" brushRef="#br0" timeOffset="11262.25">4653 13169 2048 0,'0'0'0'0,"0"0"0"15,0 0 0-15,0 0 0 16,0 0 0-16,-33 72 0 16,3 20 0-16,1 4 0 15,7 9 0-15,-1-2 0 16,-6-1 0-16,13-7 0 16,7-4 0-1,4-12 0-15,13-18 0 16,4-24 0-16,-2-29 0 0,-10-8 0 15</inkml:trace>
  <inkml:trace contextRef="#ctx0" brushRef="#br0" timeOffset="11579.2">4984 13616 2048 0,'0'0'0'0,"-50"-11"0"15,9 3 0 1,10 4 0-16,4 7 0 16,-8 15 0-16,-10 14 0 15,-2 6 0-15,-8 2 0 16,3 1 0-16,14-11 0 16,0-6 0-16,14-4 0 15,5-10 0-15,12 5 0 16,14-2 0-16,3 4 0 15,4 0 0-15,5-1 0 16,7 4 0 0,7-1 0-16,2 2 0 15,9 0 0-15,1-4 0 16,6-14 0-16</inkml:trace>
  <inkml:trace contextRef="#ctx0" brushRef="#br0" timeOffset="11763.14">5054 13960 2048 0,'0'0'0'0,"0"0"0"16,-35 48 0-16,9 9 0 16,11 1 0-16,9-2 0 15,9-4 0-15,1-14 0 16,1-16 0-16</inkml:trace>
  <inkml:trace contextRef="#ctx0" brushRef="#br0" timeOffset="11958.11">5179 13659 2048 0,'0'0'0'16,"0"0"0"-16,0 0 0 16,0 0 0-16,0 0 0 15,0 0 0-15,0 0 0 16,21 59 0-16</inkml:trace>
  <inkml:trace contextRef="#ctx0" brushRef="#br0" timeOffset="12380.93">5279 14050 2048 0,'0'0'0'0,"0"0"0"16,0 0 0-16,0 0 0 15,54 10 0-15,-6-8 0 16,-10-4 0-1,1 0 0-15,-7-3 0 16,-5 5 0-16,-6-1 0 16,-4 1 0-16,-6-2 0 15,-3-1 0-15,-5-4 0 16,-6-6 0-16,-1 1 0 16,-6-7 0-16,-3 4 0 15,1-5 0-15,-1 2 0 16,2 2 0-16,2 4 0 15,0 5 0-15,-10-2 0 16,6 7 0 0,7-1 0-16,5 12 0 15,-1 9 0-15,-4 13 0 16,-3 6 0-16,0 6 0 16,6 3 0-16,-2 10 0 15,2-1 0-15,6-7 0 16,0-19 0-16</inkml:trace>
  <inkml:trace contextRef="#ctx0" brushRef="#br0" timeOffset="12614.36">5804 13873 2048 0,'0'0'0'0,"0"0"0"16,-29 42 0-16,-1 14 0 16,13 6 0-16,6 2 0 15,10 0 0-15,-1-7 0 16,0-1 0-16,2-14 0 16,-6-11 0-16,9-19 0 15</inkml:trace>
  <inkml:trace contextRef="#ctx0" brushRef="#br0" timeOffset="12854.3">6160 13911 2048 0,'0'0'0'0,"0"0"0"16,0 0 0-16,0 0 0 16,0 0 0-16,0 0 0 15</inkml:trace>
  <inkml:trace contextRef="#ctx0" brushRef="#br0" timeOffset="13021.27">6447 13821 2048 0,'0'0'0'16,"0"0"0"-16,0 0 0 15,0 0 0-15,0 0 0 16</inkml:trace>
  <inkml:trace contextRef="#ctx0" brushRef="#br0" timeOffset="13191.24">6632 13830 2048 0,'0'0'0'0,"0"0"0"16,0 0 0-16,0 0 0 15,0 0 0-15</inkml:trace>
  <inkml:trace contextRef="#ctx0" brushRef="#br0" timeOffset="13733.08">7623 13534 2048 0,'0'0'0'0,"0"0"0"15,-46-6 0 1,-5 11 0-16,6 13 0 0,-8 11 0 16,-1 10 0-16,-7 3 0 15,4-8 0 1,1-2 0-16,6-7 0 16,11-6 0-16,5-4 0 15,11-8 0-15,14-4 0 16,5-3 0-16,8 7 0 15,4 4 0-15,5 2 0 16,3 1 0-16,7 4 0 16,4 0 0-16,4 2 0 15,3 5 0-15,2-3 0 16,1 2 0-16,6-1 0 16,0 5 0-16,-4-14 0 15</inkml:trace>
  <inkml:trace contextRef="#ctx0" brushRef="#br0" timeOffset="14048.54">7946 13333 2048 0,'0'0'0'16,"0"0"0"-16,0 0 0 16,0 0 0-16,0 0 0 15,-8 58 0-15,-2 9 0 16,-5 3 0-16,4 5 0 16,-7 4 0-16,-3-3 0 15,8 5 0-15,-6-4 0 16,4-4 0-16,5-6 0 15,5-1 0-15,-1-18 0 16,1-18 0-16,5-30 0 16,5-14 0-16</inkml:trace>
  <inkml:trace contextRef="#ctx0" brushRef="#br0" timeOffset="14351.44">8227 13658 2048 0,'0'0'0'0,"0"0"0"15,0 0 0-15,0 0 0 16,-53 3 0 0,53-3 0-16,-89 35 0 15,16 8 0-15,13-10 0 16,11-2 0-16,11-7 0 15,13-8 0-15,8-7 0 16,10 0 0-16,5-5 0 16,2 0 0-16,2 4 0 15,10-2 0-15,3 4 0 16,-15-10 0-16,55 10 0 16,-1-6 0-1</inkml:trace>
  <inkml:trace contextRef="#ctx0" brushRef="#br0" timeOffset="14783.35">8145 14118 2048 0,'0'0'0'16,"0"0"0"-16,0 0 0 16,0 0 0-16,0 0 0 15,47-27 0 1,-5-3 0-16,0-1 0 15,-9 3 0-15,-6 6 0 16,-8 8 0-16,-1 0 0 16,-9 9 0-16,-9 5 0 15,13 1 0-15,-4 5 0 16,1 8 0-16,-6 11 0 16,-3 11 0-16,-5 11 0 15,-1 9 0-15,-4 8 0 16,-5 0 0-1,-5 7 0-15,0 3 0 16,0-2 0-16,-3-8 0 16,4 3 0-16,-1-9 0 15,0-2 0-15,-5-8 0 16,2-10 0-16,4-7 0 16,-2-4 0-16,4-7 0 15,-1-10 0-15,1-7 0 16,-5-20 0-16,2-36 0 15,11-29 0-15</inkml:trace>
  <inkml:trace contextRef="#ctx0" brushRef="#br0" timeOffset="14921.31">8503 13640 2048 0,'0'0'0'0,"0"0"0"16,0 0 0-16,26 51 0 16</inkml:trace>
  <inkml:trace contextRef="#ctx0" brushRef="#br0" timeOffset="31272.32">9078 14304 2048 0,'0'0'0'15,"-57"17"0"-15,23-7 0 16,-16-4 0-16,22-3 0 15</inkml:trace>
  <inkml:trace contextRef="#ctx0" brushRef="#br0" timeOffset="58913.57">22460 16556 2048 0,'76'-26'0'0,"5"-7"0"15,-6-13 0 1,-39 24 0-16,40-40 0 16,-33 25 0-16,31-28 0 15,-15-8 0-15,-11 1 0 16,-5 0 0-16,-5 4 0 16,-7-4 0-16,-3-5 0 15,-4 0 0 1,-4-1 0-16,-17-3 0 15,-3 41 0-15,-27-66 0 16,-26-8 0 0</inkml:trace>
  <inkml:trace contextRef="#ctx0" brushRef="#br0" timeOffset="63472.38">6031 4298 2048 0,'0'0'0'15,"0"0"0"1,0 0 0-16,0 0 0 16,0 0 0-16,0 0 0 15,47-19 0-15,-19 7 0 16,26 1 0-16,-25 3 0 16,28 11 0-16,-26-1 0 15,42 2 0-15,-31-1 0 16,45 0 0-16,-1 1 0 15,0-1 0 1,-1-3 0-16,9 3 0 16,3-1 0-16,9 3 0 15,4 1 0-15,-1 1 0 16,13-1 0-16,4-7 0 16,1 6 0-16,6 1 0 15,-6 2 0-15,7-2 0 16,9-4 0-16,0 1 0 15,-1-3 0 1,2-5 0-16,1-2 0 16,-1 7 0-16,2-6 0 15,-2-1 0-15,-1 10 0 16,-1 7 0-16,-4 8 0 16,-12-13 0-16</inkml:trace>
  <inkml:trace contextRef="#ctx0" brushRef="#br0" timeOffset="91150.11">19219 13352 2048 0,'0'0'0'0,"0"0"0"15,0 0 0-15,0 0 0 16</inkml:trace>
  <inkml:trace contextRef="#ctx0" brushRef="#br0" timeOffset="94069.27">12960 17792 2048 0,'0'0'0'0,"0"0"0"16,0 0 0-16,0 0 0 16,0 0 0-16,49 19 0 15,-20-7 0-15,14-17 0 16,-22 1 0-16,22-5 0 15,-20 5 0-15,24-10 0 16,-21 6 0 0,20 9 0-16,-21 0 0 15,24 4 0-15,-21-3 0 16,22 12 0-16,-22-7 0 16,19 10 0-16,-23-8 0 15,21 15 0-15,-20-10 0 16,19 0 0-16,-20-8 0 15,28 5 0-15,-24-6 0 16,31-9 0-16,-27 3 0 16,-32 1 0-16</inkml:trace>
  <inkml:trace contextRef="#ctx0" brushRef="#br0" timeOffset="94786.03">16558 18039 2048 0,'0'0'0'0,"0"0"0"16,0 0 0-16,0 0 0 15,0 0 0-15,0 0 0 16,0 0 0-16,0 0 0 15,28-49 0 1,-12 21 0-16,16 2 0 16,-15 13 0-16,-17 13 0 15,31-10 0-15,23-3 0 16,-24 6 0-16,23 2 0 16,-25 4 0-16,31-19 0 15,-26 9 0-15,28 3 0 16,-28 4 0-16,30 4 0 15,-27 1 0 1,33 6 0-16,-33-4 0 0,36 10 0 16,-32-5 0-16,30 0 0 15,-32-4 0 1,27 3 0-16,-31-2 0 16,31-1 0-16,-65-4 0 15,87 4 0-15,-44-4 0 16,25 5 0-16,-33-1 0 15,39-9 0-15,-33 1 0 16</inkml:trace>
  <inkml:trace contextRef="#ctx0" brushRef="#br0" timeOffset="98408.52">20542 17789 2048 0,'0'0'0'15,"0"0"0"-15,0 0 0 16,0 0 0 0,0 0 0-16,0 0 0 15,0 0 0-15,0 0 0 16,0 0 0-16,0 0 0 16,0 0 0-16,31-13 0 15,-12 5 0-15,-12 6 0 16,-5 0 0-16,-1 2 0 15,32 0 0-15,-33 0 0 16,20 0 0-16,-13 0 0 16,25-9 0-16,-16 4 0 15,-8 3 0-15,-6 2 0 16,32-3 0-16,-16 0 0 16,-9 3 0-1,20-3 0-15,-13 1 0 16,11-6 0-16,-13 3 0 15,19 1 0-15,-16 3 0 16,-17 1 0-16,34-4 0 16,11-1 0-16,-21 1 0 15,11-4 0-15,-15 4 0 16,15 2 0-16,-15-1 0 16,16 1 0-1,-17 2 0-15,18 3 0 16,-17-1 0-16,20-2 0 15,-19 0 0-15,19 6 0 16,-19-5 0-16,16 8 0 16,-17-5 0-16,13 1 0 15,-17-4 0-15,20 4 0 16,-14-4 0-16,14 2 0 16,-15-1 0-16,17 6 0 15,-15-3 0-15,12 1 0 16,-15-5 0-16,10 5 0 15,-14-3 0 1,18-1 0-16,-16-1 0 16,12 11 0-16,-15-6 0 15,-10-2 0-15,28 1 0 16,-14-2 0-16,-12-2 0 16,-5 0 0-16,25 11 0 15,-9-5 0-15,-12-5 0 16,15 10 0-16,-10-5 0 15,-7-5 0-15,-4-2 0 16</inkml:trace>
  <inkml:trace contextRef="#ctx0" brushRef="#br0" timeOffset="99825.52">25176 17594 2048 0,'0'0'0'0,"0"0"0"15,0 0 0-15,0 0 0 16,0 0 0-16,0 0 0 15,0 0 0-15,0 0 0 16,0 0 0-16,0 0 0 16,0 0 0-16,16-33 0 15,-7 11 0-15,-5 14 0 16,-3 6 0-16,-1 2 0 16,1 0 0-16,-1 0 0 15,0 0 0-15,0 0 0 16,0 0 0-1,39-2 0-15,-15 2 0 16,-15-1 0-16,24 1 0 16,-12 1 0-16,-14-1 0 15,37 0 0-15,-18 2 0 16,16 10 0-16,-20-4 0 16,28 5 0-16,-23-5 0 15,20 7 0-15,-21-7 0 16,25 7 0-16,-23-6 0 15,23-3 0 1,-21 0 0-16,30 2 0 16,-27-3 0-16,44-5 0 15,7-4 0-15,0-14 0 16</inkml:trace>
  <inkml:trace contextRef="#ctx0" brushRef="#br0" timeOffset="113075.89">12931 18864 2048 0,'0'0'0'16,"0"0"0"-16,0 0 0 16,0 0 0-16,0 0 0 15,0 0 0-15,0 0 0 16,0 0 0-16,0 0 0 16,0 0 0-16,0 0 0 15,12 10 0-15,-6-4 0 16,-3-3 0-1,-2-3 0-15,0 0 0 16,23 0 0-16,-8 0 0 16,-10 0 0-16,22 3 0 15,-12-2 0-15,-10-1 0 16,-4 0 0-16,32 0 0 16,-13 2 0-16,-14-2 0 15,24 0 0-15,-14 2 0 16,12 8 0-16,-13-5 0 15,-11-3 0-15,24 2 0 16,-11 1 0-16,9-3 0 16,-11-2 0-1,14 1 0-15,-15 1 0 16,13-4 0-16,-12 2 0 16,13 0 0-16,-14-1 0 15,13 1 0-15,-13 0 0 16,14 3 0-16,-14-2 0 15,13 0 0-15,-14 1 0 16,-6-2 0-16,26 1 0 16,-14-1 0-16,9 0 0 15,-14 0 0-15,-9 0 0 16,25 0 0 0,-13 0 0-16,-11 0 0 15,23 4 0-15,-14 1 0 16,-8-5 0-16,-6 1 0 15,31 10 0-15,-13-5 0 16,-12-4 0-16,-5 0 0 16,-3-2 0-16,1 0 0 15,18 0 0 1</inkml:trace>
  <inkml:trace contextRef="#ctx0" brushRef="#br0" timeOffset="114028.62">14480 18838 2048 0,'0'0'0'0,"0"0"0"16,0 0 0-16,0 0 0 15,0 0 0-15,0 0 0 16,0 0 0 0,0 0 0-16,0 0 0 15,0 0 0-15,0 0 0 16,11 11 0-16,-5-5 0 15,-4-3 0-15,-1-1 0 16,-1-2 0-16,0 0 0 16,0 0 0-16,27 1 0 15,-11 0 0-15,-10-1 0 16,16-4 0-16,-11 1 0 16,-11 3 0-16,7-1 0 15,23-9 0-15,-13 2 0 16,11 5 0-1,-14 1 0-15,10-2 0 16,-9 2 0-16,11-2 0 16,-12 2 0-16,12 0 0 15,-13 2 0-15,15 2 0 16,-12-2 0-16,11 2 0 16,-13 0 0-16,14-2 0 15,-13 0 0-15,12 1 0 16,-11-1 0-16,9 9 0 15,-12-1 0-15,-8-5 0 16,24-3 0 0,-12 0 0-16,-11 0 0 15,20 5 0-15,-10-3 0 16,-10-1 0-16,17 8 0 16,-10-4 0-16,-8-4 0 15,-3 1 0-15,30 6 0 16,-14-2 0-16,-11-3 0 15,-4-2 0 1</inkml:trace>
  <inkml:trace contextRef="#ctx0" brushRef="#br0" timeOffset="114974.74">16611 19023 2048 0,'0'0'0'0,"0"0"0"16,0 0 0-16,0 0 0 16,0 0 0-16,0 0 0 15,0 0 0-15,0 0 0 16,0 0 0-16,0 0 0 15,52 10 0-15,-21-4 0 16,-19-3 0-16,-7-3 0 16,39 6 0-1,-18-5 0-15,9-1 0 16,-16 0 0-16,17-1 0 16,-14-3 0-16,18-2 0 15,-15 1 0-15,23 5 0 16,-22 0 0-16,34-6 0 15,-26 4 0-15,28 1 0 16,-27 1 0-16,32 0 0 16,-29 0 0-16,38 7 0 15,-35-2 0-15,47-3 0 16,-39-1 0 0</inkml:trace>
  <inkml:trace contextRef="#ctx0" brushRef="#br0" timeOffset="130692.41">16803 18903 2048 0,'0'0'0'0,"0"0"0"15,0 0 0 1,0 0 0-16,0 0 0 16,0 0 0-16,0 0 0 15,0 0 0-15,0 0 0 16,0 0 0-16,0 0 0 15,9 28 0-15,-3-10 0 16,-4-9 0-16,-1-8 0 16,-1 1 0-16,24 7 0 15,-10-4 0-15,-7-3 0 16,-5-1 0-16,-2-1 0 16,37-3 0-16,-16 2 0 15,10-6 0-15,-16 4 0 16,14-6 0-1,-13 3 0-15,15 5 0 16,-14 0 0-16,21-4 0 16,-15 2 0-16,17 4 0 15,-18-1 0-15,13 4 0 16,-17 0 0-16,21 4 0 16,-19-2 0-16,17 1 0 15,-17-3 0-15,17 9 0 16,-18-5 0-16,25-1 0 15,-21-3 0 1,17 4 0-16,-19-4 0 16,14 7 0-16,-17-4 0 15,11 2 0-15,-12-4 0 16,12-5 0-16,-13 0 0 16,12 0 0-16,-13 0 0 15,11 0 0-15,-10 0 0 16,-11 0 0-16,19 0 0 15,-10 0 0-15,-7 0 0 16,25 0 0-16,-15 0 0 16,5 0 0-16</inkml:trace>
  <inkml:trace contextRef="#ctx0" brushRef="#br0" timeOffset="145308.6">20193 4485 2048 0,'0'0'0'0,"0"0"0"16,0 0 0-16,0 0 0 16,0 0 0-1,0 0 0-15,0 0 0 16,0 0 0-16,0 0 0 16,49-15 0-16,-20 6 0 15,27 5 0 1,-27 3 0-16,44 6 0 15,-32 1 0-15,40-12 0 16,4 5 0-16,1 5 0 16,3 1 0-1,-7 11 0-15,5-4 0 16,16-8 0-16,8 1 0 16,0-4 0-16,9 1 0 15,3 2 0 1,2-2 0-16,4 3 0 15,-2-2 0-15,0-3 0 16,7 5 0-16,-6-5 0 16,2-5 0-1,2 11 0-15,-5-12 0 16,5 6 0-16,-4 2 0 16,4 5 0-16,-6-5 0 15,-7 6 0-15,5-4 0 16,-9 5 0-16,3-5 0 15,-4 16 0 1,0 14 0-16,-24 1 0 16</inkml:trace>
  <inkml:trace contextRef="#ctx0" brushRef="#br0" timeOffset="-201832.91">22170 3878 2048 0,'0'0'0'0,"0"0"0"15,18-75 0-15,-6 31 0 16,-12-13 0-1,-1 29 0-15,-6-7 0 16,2 17 0-16,-19-24 0 16,9 17 0-1,-14 9 0-15,15 10 0 16,-16-19 0-16,13 12 0 16,-15 3 0-16,14 5 0 15,-19 14 0 1,16-2 0-16,-27 0 0 15,21-3 0-15,-34 25 0 16,28-14 0 0,-25 27 0-16,26-18 0 15,-14 20 0-15,20-20 0 16,-16 34 0 0,-1 9 0-16,23-35 0 15,-20 44 0 1,2 0 0-16,19-37 0 15,-2 24 0-15,9-26 0 16,7 41 0 0,3-34 0-16,6 25 0 15,-1-33 0-15,15 29 0 16,-7-29 0 0,29 4 0-16,-19-21 0 15,34 15 0-15,-25-17 0 16,17 13 0-1,-23-14 0-15,39-18 0 16,-26-1 0-16,25-6 0 16,-28 4 0-1,29-14 0-15,-29 8 0 16,19-18 0-16,-27 13 0 16,26-43 0-16,-24 25 0 15,14-28 0 1,-18 29 0-16,12-32 0 15,-2-6 0 1,-17 36 0-16,-8-37 0 16,3-10 0-16,-7 40 0 15,-19-24 0-15,6 28 0 16,-28-25 0-16,15 30 0 16,-32-16 0-1,24 23 0-15,-83 29 0 16,-19 9 0-16,-32-12 0 15</inkml:trace>
  <inkml:trace contextRef="#ctx0" brushRef="#br0" timeOffset="-192156.32">20272 4453 2048 0,'0'0'0'15,"0"0"0"1,0 0 0-16</inkml:trace>
  <inkml:trace contextRef="#ctx0" brushRef="#br0" timeOffset="-158151.27">22881 13050 2048 0,'0'0'0'15,"0"0"0"-15,0 0 0 16,-10 58 0-16,3-23 0 16,7 17 0-16,1-25 0 15,-11 26 0-15,5-26 0 16,-11 23 0-16,8-25 0 16,-7 25 0-1,6-25 0-15,2 6 0 16,5-15 0-16,0-10 0 15,2-5 0-15,0 1 0 16,0-2 0-16,0 0 0 16,-5-6 0-16,3 1 0 15,3-22 0-15,0 9 0 16,8-28 0 0,-4 20 0-16,14-29 0 15,-8 26 0-15,12-23 0 16,-12 26 0-16,9-15 0 15,-9 19 0-15,-6 14 0 16,15-14 0-16,-7 8 0 16,-9 9 0-16,-2 4 0 15,22 1 0 1,-10 0 0-16,8 7 0 16,-10-3 0-16,15 8 0 15,-12-5 0-15,13 9 0 16,-11-6 0-16,8-3 0 15,-11-3 0-15,14 8 0 16,-13-5 0 0,19 4 0-16,-15-5 0 15,-11-5 0-15</inkml:trace>
  <inkml:trace contextRef="#ctx0" brushRef="#br0" timeOffset="-157601.45">22446 13150 2048 0,'0'0'0'15,"0"0"0"-15,-55-5 0 16,8 3 0-16,7 6 0 15,2 5 0-15,0-1 0 16,-2 5 0-16,7 0 0 16,2-1 0-16,3-5 0 15,9-1 0 1,10-3 0-16,6 0 0 16,5 3 0-16,-1 6 0 15,11-4 0-15,9 4 0 16,-2-1 0-16,8-4 0 15,-2 9 0-15,5-6 0 16,1-1 0 0,0 0 0-16,-3 2 0 15,-4 0 0-15,1 2 0 16,-6-4 0-16,1 4 0 16,-9 3 0-16,-4 6 0 15,-7-9 0-15</inkml:trace>
  <inkml:trace contextRef="#ctx0" brushRef="#br0" timeOffset="-157300.99">22049 13566 2048 0,'0'0'0'16,"0"0"0"-16,0 0 0 16,0 0 0-16,46 11 0 15,-8-2 0-15,-3-4 0 16,-5-3 0-16,7 2 0 16,-9 4 0-16,-1-2 0 15,-1-3 0-15,-7 1 0 16,-3 0 0-1,-5 1 0-15,-5-5 0 16,-4 0 0-16,-5 6 0 16,-9-9 0-16</inkml:trace>
  <inkml:trace contextRef="#ctx0" brushRef="#br0" timeOffset="-156900.64">21702 13239 2048 0,'0'0'0'0,"0"0"0"16,0 0 0-16,0 0 0 15,0 0 0-15,-34 60 0 16,11 6 0 0,9 8 0-16,5-7 0 15,7-1 0-15,4-8 0 16,-1-5 0-16,4-14 0 16,4-6 0-16,1-14 0 15,7-10 0 1,-2-11 0-16,-2-8 0 15,2-20 0-15,-1-7 0 16,4-9 0-16,-3-5 0 16,-1-9 0-16,-10-4 0 15</inkml:trace>
  <inkml:trace contextRef="#ctx0" brushRef="#br0" timeOffset="-156754.67">21710 12977 2048 0,'0'0'0'16,"0"0"0"-16,0 0 0 15,0 0 0 1,0 0 0-16,0 0 0 16,0 0 0-16</inkml:trace>
  <inkml:trace contextRef="#ctx0" brushRef="#br0" timeOffset="-156050.37">23922 13276 2048 0,'0'0'0'16,"0"0"0"-16,-52-28 0 16,15 11 0-16,15 7 0 15,-2 20 0 1,-11 12 0-16,-3 3 0 15,2 0 0-15,-4-6 0 16,-3 2 0-16,3-2 0 16,6-9 0-16,5-2 0 15,11-3 0-15,0-4 0 16,7 0 0-16,9 2 0 16,7 4 0-16,5 2 0 15,-3-1 0-15,5 5 0 16,-1 3 0-16,3-6 0 15,10 7 0 1,3-4 0-16,0-5 0 16,1 3 0-16,2-3 0 15,-3 2 0-15,1-3 0 16,-6 0 0-16,-4 0 0 16,-3-1 0-16,-6 6 0 15,-11 0 0-15,-4-3 0 16,-10-7 0-16,-7-4 0 15,-1 2 0-15,-7 0 0 16,-1-4 0 0</inkml:trace>
  <inkml:trace contextRef="#ctx0" brushRef="#br0" timeOffset="-155882.93">23494 13662 2048 0,'0'0'0'15,"0"0"0"-15,0 0 0 16,0 0 0-16,0 0 0 15,0 0 0-15,0 0 0 16,0 0 0-16,0 0 0 16,61 15 0-16,-1-9 0 15,-13-5 0-15,-6-7 0 16,-8-3 0-16</inkml:trace>
  <inkml:trace contextRef="#ctx0" brushRef="#br0" timeOffset="-155449.59">24094 13665 2048 0,'0'0'0'0,"0"0"0"16,0 0 0-16,27-51 0 16,-3 5 0-16,-4 14 0 15,3-1 0-15,2 7 0 16,-4 1 0-16,-5 7 0 15,-4 6 0 1,-6 4 0-16,4 2 0 16,-3 4 0-16,-1 4 0 15,-1 8 0-15,1 8 0 16,-9 7 0-16,4 7 0 16,3 6 0-16,-1 3 0 15,-3 6 0-15,-3 2 0 16,-1-1 0-16,-5 7 0 15,1 0 0-15,-5 3 0 16,4-5 0-16,-7 0 0 16,-5-6 0-16,4-2 0 15,-6-8 0 1,-2-3 0-16,6-9 0 16,-5-6 0-16,-3-2 0 15,0-10 0-15,-2-4 0 16,8-12 0-16,4-22 0 15,17 31 0-15</inkml:trace>
  <inkml:trace contextRef="#ctx0" brushRef="#br0" timeOffset="-155265.64">24429 12921 2048 0,'0'0'0'16,"0"0"0"-1,0 0 0-15,0 0 0 0,16 50 0 16,13 29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43:32.228"/>
    </inkml:context>
    <inkml:brush xml:id="br0">
      <inkml:brushProperty name="width" value="0.05292" units="cm"/>
      <inkml:brushProperty name="height" value="0.05292" units="cm"/>
      <inkml:brushProperty name="color" value="#C00000"/>
    </inkml:brush>
  </inkml:definitions>
  <inkml:trace contextRef="#ctx0" brushRef="#br0">11254 11958 2048 0,'0'0'0'16,"0"0"0"-16,0 0 0 15,0 0 0-15,0 0 0 16,0 0 0-1,0 0 0-15,0 0 0 16,0 0 0-16,0 0 0 16,-7 75 0-16,3-30 0 15,3 33 0-15,1-37 0 16,0 31 0-16,0-33 0 16,-3 31 0-1,0-32 0-15,-9 18 0 16,5-31 0-16,-7 18 0 15,5-21 0-15,6-13 0 16,2-7 0-16,1 0 0 16,0-2 0-16,0 0 0 15,-6-13 0 1,2 7 0-16,12-43 0 16,-3 21 0-16,12-39 0 15,-7 31 0-15,17-37 0 16,-12 34 0-16,15-30 0 15,-15 32 0 1,1-19 0-16,-8 26 0 16,4-3 0-16,-4 18 0 15,-5 7 0-15,-3 7 0 16,1 0 0-16,25-1 0 16,-11 1 0-1,-9 1 0-15,25 10 0 16,-14-6 0-16,18 12 0 15,-18-10 0-15,-9-2 0 16,23 5 0-16,-15-4 0 16,-8-2 0-1,18 19 0-15,-8-6 0 16,-12-12 0-16,-6-4 0 16</inkml:trace>
  <inkml:trace contextRef="#ctx0" brushRef="#br0" timeOffset="308.83">11500 12293 2048 0,'0'0'0'16,"0"0"0"-16,0 0 0 15,0 0 0 1,0 0 0-16,0 0 0 16,44-21 0-16,-19 10 0 15,16 7 0-15,-19 3 0 16,-14 1 0-16,27 1 0 16,-15-1 0-16,-13 1 0 15,21 9 0 1,-13-3 0-16,-8-5 0 15,-5-1 0-15,-2-1 0 16</inkml:trace>
  <inkml:trace contextRef="#ctx0" brushRef="#br0" timeOffset="550.74">11450 12478 2048 0,'0'0'0'0,"0"0"0"16,0 0 0-16,0 0 0 16,0 0 0-16,57-20 0 15,-7 2 0 1,-9 11 0-16,-4 0 0 16,3 2 0-16,-9 4 0 15,7 7 0-15,-5 0 0 16,3-4 0-1,0-3 0-15</inkml:trace>
  <inkml:trace contextRef="#ctx0" brushRef="#br0" timeOffset="800.8">12148 12284 2048 0,'0'0'0'0,"0"0"0"16,0 0 0-16,0 0 0 16,0 0 0-16,-20 56 0 15,2 3 0-15,7-11 0 16,10-4 0-16,3-1 0 16,0-7 0-16,8-7 0 15,-5-7 0 1,4-7 0-16,7-7 0 15</inkml:trace>
  <inkml:trace contextRef="#ctx0" brushRef="#br0" timeOffset="980.73">12250 11962 2048 0,'0'0'0'16,"0"0"0"-16,0 0 0 15,0 0 0-15,0 0 0 16</inkml:trace>
  <inkml:trace contextRef="#ctx0" brushRef="#br0" timeOffset="2669.61">16703 12060 2048 0,'0'0'0'15,"0"0"0"1,0 0 0-16,0 0 0 16,0 0 0-16,0 0 0 15,0 0 0-15,0 0 0 16,0 56 0 0,0-22 0-16,-5 40 0 15,3-34 0-15,-5 25 0 16,4-30 0-16,-10 12 0 15,8-23 0-15,3-14 0 16,1-8 0 0,1-2 0-16,0 0 0 15,-6 27 0-15,3-11 0 16,2-10 0-16,-1-30 0 16,1 10 0-16,7-25 0 15,-3 17 0 1,6-34 0-16,-4 27 0 15,2-36 0-15,-4 30 0 16,13-28 0-16,-6 28 0 16,5-15 0-1,-6 22 0-15,0-4 0 16,-3 17 0-16,-5 10 0 16,0 3 0-16,-1 1 0 15,26 9 0 1,-12-4 0-16,17 11 0 15,-14-7 0-15,25 13 0 16,-19-8 0 0,21 6 0-16,-21-7 0 15,25 3 0-15,-23-7 0 16,16 13 0-16,-21-12 0 16,8 10 0-1,-13-10 0-15,-10-5 0 16,-23-6 0-16</inkml:trace>
  <inkml:trace contextRef="#ctx0" brushRef="#br0" timeOffset="3120.42">16258 12100 2048 0,'0'0'0'15,"-48"-31"0"-15,20 14 0 16,-6 16 0-16,17 1 0 16,-34 25 0-16,23-11 0 15,-33 12 0 1,27-11 0-16,-29 10 0 15,29-12 0-15,-4-3 0 16,18-6 0 0,13-2 0-16,5-2 0 15,0 0 0-15,2 0 0 16,4 18 0 0,-2-5 0-16,23 6 0 15,-11-9 0-15,21 7 0 16,-15-8 0-16,33 9 0 15,-24-9 0 1,27 5 0-16,-25-6 0 16,8 5 0-16,-19-6 0 15,-2 19 0-15,-10-13 0 16,-5-7 0 0,-3-6 0-16</inkml:trace>
  <inkml:trace contextRef="#ctx0" brushRef="#br0" timeOffset="3403.45">15717 12447 2048 0,'0'0'0'0,"0"0"0"15,0 0 0-15,0 0 0 16,0 0 0-16,0 0 0 15,58 5 0-15,7 7 0 16,-15-4 0-16,-7-1 0 16,-13 1 0-1,10-4 0-15,-11-2 0 16,-1 5 0-16,-3-5 0 16,-9 2 0-16,-6-3 0 15,-6-1 0-15,-4-4 0 16</inkml:trace>
  <inkml:trace contextRef="#ctx0" brushRef="#br0" timeOffset="3787.41">15425 12104 2048 0,'0'0'0'0,"0"0"0"16,0 0 0-1,0 0 0-15,0 0 0 16,-33 49 0-16,7 6 0 15,17-4 0 1,2-4 0-16,3 0 0 16,7-1 0-16,1-6 0 15,-1-13 0-15,5-7 0 16,3-3 0 0,0-13 0-16,0-10 0 15,7-15 0-15,1-12 0 16,-4-12 0-16</inkml:trace>
  <inkml:trace contextRef="#ctx0" brushRef="#br0" timeOffset="3953.86">15508 11828 2048 0,'0'0'0'0,"0"0"0"15,0 0 0-15,0 0 0 16,0 0 0 0,0 0 0-16</inkml:trace>
  <inkml:trace contextRef="#ctx0" brushRef="#br0" timeOffset="4588.21">17710 12215 2048 0,'0'0'0'16,"0"0"0"-16,0 0 0 15,0 0 0-15,0 0 0 16,0 0 0-1,-58 1 0-15,-3-1 0 16,4 5 0-16,-4-2 0 16,9 10 0-16,7-9 0 15,11 6 0-15,7-8 0 16,8-2 0 0,9 3 0-16,8 0 0 15,1 4 0-15,4 8 0 16,5 1 0-16,5 1 0 15,7 3 0-15,2-1 0 16,10 3 0-16,1-4 0 16,9-3 0-16,0 1 0 15,2-1 0 1,-8-9 0-16,-6 3 0 16,-5 2 0-16,-2 3 0 15,-7-2 0-15,-8 2 0 16,-11-5 0-1,-11-9 0-15,-9-3 0 16,-5-5 0-16,-3-5 0 16,-8 0 0-16</inkml:trace>
  <inkml:trace contextRef="#ctx0" brushRef="#br0" timeOffset="4771.84">17283 12494 2048 0,'0'0'0'16,"0"0"0"-16,0 0 0 15,0 0 0-15,0 0 0 16,0 0 0 0,0 0 0-16,0 0 0 15,51 15 0-15,3 4 0 16,-9-6 0-16,-6-1 0 16,1 6 0-16,1-3 0 15</inkml:trace>
  <inkml:trace contextRef="#ctx0" brushRef="#br0" timeOffset="5339.21">17926 12694 2048 0,'0'0'0'16,"0"0"0"-16,0 0 0 15,0 0 0-15,0 0 0 16,35-62 0-16,-11 9 0 16,3 14 0-16,-4 2 0 15,1 4 0 1,-3 6 0-16,-2 0 0 16,-4 2 0-16,-1 10 0 15,-6 5 0-15,-5 6 0 16,-2 4 0-16,1 0 0 15,3 11 0 1,-2 1 0-16,1 6 0 16,-8 8 0-16,4 3 0 15,-1 4 0-15,-3 4 0 16,-5 7 0 0,0 4 0-16,-4 6 0 15,1 4 0-15,5-1 0 16,0-5 0-16,-1-7 0 15,4 0 0-15,-4 2 0 16,7-3 0 0,-6 6 0-16,-2-1 0 15,2-12 0-15,-4-2 0 16,-2-4 0-16,-4-3 0 16,-10-9 0-16,-4-3 0 15,-2-9 0 1,-3-4 0-16,-5-5 0 15,-1-7 0-15,-2-7 0 16,6-7 0-16,7-14 0 16,9-19 0-16</inkml:trace>
  <inkml:trace contextRef="#ctx0" brushRef="#br0" timeOffset="5573.14">18174 11953 2048 0,'0'0'0'0,"0"0"0"15,0 0 0 1,46-20 0-16,14 15 0 15,-11 26 0-15,5 16 0 16,-19 16 0 0</inkml:trace>
  <inkml:trace contextRef="#ctx0" brushRef="#br0" timeOffset="6373.46">14874 13711 2048 0,'0'0'0'0,"0"0"0"16,0 0 0-16,0 0 0 16,0 0 0-16,-19 59 0 15,9-24 0-15,-14 54 0 16,9 6 0-1,-5 1 0-15,-1-4 0 16,-4-7 0-16,11-45 0 16,3 32 0-16,4-32 0 15,4 12 0-15,2-25 0 16,1-16 0-16,-1-7 0 16</inkml:trace>
  <inkml:trace contextRef="#ctx0" brushRef="#br0" timeOffset="6759.49">15207 13891 2048 0,'0'0'0'0,"0"0"0"16,0 0 0-16,0 0 0 15,-55 6 0 1,-5 15 0-16,0 7 0 16,2 3 0-16,0-2 0 15,1-3 0-15,4-2 0 16,8-8 0 0,11 1 0-16,10-9 0 15,11-3 0-15,7 0 0 16,6 2 0-16,7 5 0 15,0 5 0-15,7-2 0 16,4 1 0-16,7-4 0 16,6 4 0-16,4 0 0 15,8 1 0-15,-5-2 0 16,6 6 0 0,-5-1 0-16,9 0 0 15</inkml:trace>
  <inkml:trace contextRef="#ctx0" brushRef="#br0" timeOffset="6974.42">15332 14302 2048 0,'0'0'0'16,"0"0"0"-16,0 0 0 15,0 0 0 1,-17 54 0-16,7-2 0 15,8-12 0-15,2-4 0 16,8-2 0-16,-3-6 0 16,-3-9 0-16,0-12 0 15,2-2 0-15</inkml:trace>
  <inkml:trace contextRef="#ctx0" brushRef="#br0" timeOffset="7189.83">15540 13952 2048 0,'0'0'0'0,"0"0"0"16,0 0 0-1,0 0 0-15,0 0 0 16,1 48 0-16</inkml:trace>
  <inkml:trace contextRef="#ctx0" brushRef="#br0" timeOffset="7400.81">15778 14361 2048 0,'0'0'0'16,"0"0"0"-16,0 0 0 15,0 0 0-15,0 0 0 16</inkml:trace>
  <inkml:trace contextRef="#ctx0" brushRef="#br0" timeOffset="7582.73">16107 14335 2048 0,'0'0'0'16,"0"0"0"-16,0 0 0 16,52 2 0-16</inkml:trace>
  <inkml:trace contextRef="#ctx0" brushRef="#br0" timeOffset="7744.4">16503 14339 2048 0,'0'0'0'16,"0"0"0"-1,0 0 0-15,0 0 0 16,0 0 0-16,0 0 0 16</inkml:trace>
  <inkml:trace contextRef="#ctx0" brushRef="#br0" timeOffset="7888.32">16775 14347 2048 0,'0'0'0'16,"0"0"0"-16,0 0 0 16,0 0 0-16,0 0 0 15</inkml:trace>
  <inkml:trace contextRef="#ctx0" brushRef="#br0" timeOffset="8241.68">17450 13818 2048 0,'0'0'0'16,"0"0"0"-16,0 0 0 15,-18 47 0-15,1 10 0 16,5 5 0 0,1 6 0-16,1-1 0 15,-7 3 0-15,-2-7 0 16,3-1 0-16,-4-6 0 15,12-8 0-15,1-2 0 16,2-2 0-16,6-4 0 16,10-11 0-16,2-25 0 15,1-21 0 1,-14 17 0-16</inkml:trace>
  <inkml:trace contextRef="#ctx0" brushRef="#br0" timeOffset="8559.11">17735 14134 2048 0,'0'0'0'0,"0"0"0"16,0 0 0-16,-49 5 0 15,-2 13 0-15,10 3 0 16,1 1 0-16,3-3 0 15,0 1 0-15,6-7 0 16,6-9 0 0,11 8 0-16,6-8 0 15,5 1 0-15,3-4 0 16,3 4 0-16,1 2 0 16,-2 3 0-16,11 8 0 15,15 5 0 1,-3 0 0-16,16 0 0 15,-5-14 0-15</inkml:trace>
  <inkml:trace contextRef="#ctx0" brushRef="#br0" timeOffset="9010.09">17765 14596 2048 0,'0'0'0'16,"0"0"0"-16,0 0 0 16,0 0 0-16,27-42 0 15,2 4 0-15,-5 8 0 16,-7 12 0-16,-6 5 0 16,0 6 0-1,-5 5 0-15,-4 0 0 16,-2 4 0-16,0-1 0 15,-1 7 0-15,-5 11 0 16,6 3 0-16,-2 11 0 16,0 15 0-16,-5 1 0 15,-1 4 0-15,-4 2 0 16,-1 0 0-16,-3 0 0 16,1-2 0-1,0-2 0-15,4-5 0 16,-1 1 0-16,12-47 0 15,-24 67 0-15,5-16 0 16,0-11 0-16,3-10 0 16,1-5 0-16,-4-8 0 15,2-9 0 1,-5-16 0-16,7-22 0 16,3-16 0-16</inkml:trace>
  <inkml:trace contextRef="#ctx0" brushRef="#br0" timeOffset="9195.06">17947 14284 2048 0,'0'0'0'15,"0"0"0"-15,0 0 0 16,0 0 0-16,0 0 0 15,0 0 0 1,21 63 0-16,-21-63 0 16</inkml:trace>
  <inkml:trace contextRef="#ctx0" brushRef="#br0" timeOffset="9910.85">18482 13705 2048 0,'0'0'0'0,"0"0"0"15,0 0 0-15,0 0 0 16,0 0 0-1,35 38 0-15,-11 9 0 16,-14-3 0-16,1-5 0 16,-5-7 0-16,-1-4 0 15,2 3 0-15,3-4 0 16,2-2 0-16,6-8 0 16,3-3 0-16,-2-3 0 15,-2-7 0-15,-7-1 0 16,-7-2 0-16,-2-1 0 15,-1 0 0 1,0 0 0-16,-4 2 0 16,-12 6 0-16,-9 5 0 15,-8 1 0-15,-5 5 0 16,1 6 0-16,-6 5 0 16,0 1 0-16,8 0 0 15,1 7 0-15,8-4 0 16,11-2 0-16,-2 3 0 15,12-1 0 1,3 0 0-16,5 0 0 16,9 4 0-16,4-2 0 15,2-3 0-15,1 2 0 16,4-2 0-16,-3-2 0 16,0-1 0-16,-1 8 0 15,-3-2 0-15,-2-5 0 16,-5-5 0-16,-5 6 0 15,-1-4 0-15,-3-1 0 16,-4 7 0 0,-7 2 0-16,-5-10 0 15,16-26 0-15,-39 38 0 16,-3-4 0-16,-7-12 0 16,-5-5 0-16,54-17 0 15,-85-9 0-15,20-33 0 16,7-5 0-1</inkml:trace>
  <inkml:trace contextRef="#ctx0" brushRef="#br0" timeOffset="10845.06">14446 13425 2048 0,'-23'-48'0'0,"10"18"0"15,-2-14 0-15,6 19 0 16,6 18 0 0,2 2 0-16,1 5 0 15,-30 18 0-15,12-8 0 16,-30 36 0-16,20-20 0 16,-23 35 0-16,22-26 0 15,1 14 0 1,14-21 0-16,13 10 0 15,2-18 0-15,24 13 0 16,-11-16 0 0,22 17 0-16,-15-17 0 15,17 21 0-15,-18-19 0 16,6 12 0 0,-14-14 0-16,-12 33 0 15,-2-21 0-15,-42 44 0 16,16-32 0-16,-31 27 0 15,27-31 0-15,-34 6 0 16,30-21 0 0,-14-5 0-16,25-9 0 15,15-3 0-15,7-5 0 16,2 0 0-16,-13-14 0 16,5 4 0-16,6 6 0 15,32-12 0 1,-13 7 0-16,25 7 0 15,-21 2 0-15,29 18 0 16,-23-6 0-16,18 38 0 16,-20-22 0-1,10 59 0-15,-12 20 0 16,-8 4 0-16,-2-1 0 16,-4-3 0-16,-6-6 0 15,-3-1 0 1,-5-13 0-16,2-1 0 15,0-44 0-15,5 35 0 16,0-34 0-16,13 15 0 16,-5-27 0-1,-9-31 0-15</inkml:trace>
  <inkml:trace contextRef="#ctx0" brushRef="#br0" timeOffset="20655.98">9819 17318 2048 0,'0'0'0'0,"0"0"0"15,0 0 0-15,0 0 0 16,45 25 0-16,-45-25 0 16,58 20 0-1,-58-20 0-15,63 10 0 0,-31-4 0 16,24-2 0-1,-25-1 0-15,21-2 0 16,-25 0 0-16,37-5 0 16,-27 1 0-16,20 1 0 15,-28 0 0-15,32-2 0 16,-27 0 0-16,34 11 0 16,-32-4 0-16,30 4 0 15,-28-6 0-15,37 4 0 16,-33-4 0-16,36 3 0 15,-36-3 0-15,43-7 0 16,-38 2 0-16,42 0 0 16,-39 1 0-16,41 3 0 15,-2 2 0 1,-6-2 0-16,-5 3 0 16,3-5 0-16,1 4 0 15,2-8 0-15,-1-1 0 16,7 3 0-16,-2 2 0 15,4 0 0-15,0 2 0 16,2-4 0-16,0 2 0 16,6-2 0-16,-4 5 0 15,0 2 0-15,0-7 0 16,7 5 0 0,-3-1 0-16,-1 6 0 15,3-6 0-15,-102 0 0 16,150 0 0-16,-15 3 0 15,-23 1 0-15,-12-1 0 16,-2-8 0-16,-1 5 0 16,-2 3 0-16,-7 0 0 15,3-2 0-15,-8 6 0 16,-83-7 0-16,85 5 0 16,29 1 0-16,-55-4 0 15,27 4 0 1,-42-2 0-16,33-3 0 15,-36 0 0-15,26 3 0 16,-31-3 0-16,16 1 0 16,-25 0 0-16,-17-2 0 15,35 4 0-15,-20-2 0 16,-15 0 0-16,27 11 0 16,-16-5 0-16,5 10 0 15,-26-18 0-15</inkml:trace>
  <inkml:trace contextRef="#ctx0" brushRef="#br0" timeOffset="22101.92">12377 14831 2048 0,'-45'-57'0'0,"-16"-12"0"16</inkml:trace>
  <inkml:trace contextRef="#ctx0" brushRef="#br0" timeOffset="24971.46">10442 16948 2048 0,'-36'81'0'0,"13"-34"0"16</inkml:trace>
  <inkml:trace contextRef="#ctx0" brushRef="#br0" timeOffset="32060.73">15141 14701 2048 0,'0'0'0'15,"0"0"0"1,0 0 0-16,0 0 0 16,0 0 0-16,0 0 0 15,0 0 0-15,0 0 0 16,0 0 0-16,0 0 0 15,-3 31 0 1</inkml:trace>
  <inkml:trace contextRef="#ctx0" brushRef="#br0" timeOffset="35104.55">3785 18324 2048 0,'0'0'0'16,"0"0"0"-16,0 0 0 16,0 0 0-16,0 0 0 15,0 0 0-15,0 0 0 16,0 0 0-16,58 7 0 15,-22-2 0-15,8-3 0 16,-23-2 0-16,32-5 0 16,-26 3 0-1,38-5 0-15,-29 3 0 16,37-4 0-16,-31 4 0 16,44 2 0-16,-36 1 0 15,37-2 0-15,-2-1 0 16,-43 4 0-16,42 0 0 15,-37 1 0-15,41 11 0 16,-41-5 0-16,39 6 0 16,-41-5 0-1,29 7 0-15,-35-7 0 0,19 1 0 16,-26-5 0 0,9 4 0-16,-18-4 0 15,-15-4 0-15,16 2 0 16,-12 0 0-16,-8-1 0 15,-2-1 0-15,-2 0 0 16,0 0 0-16,-32-5 0 16,14 1 0-16,-33 2 0 15,24 2 0-15,-35 2 0 16,29-2 0-16,-35 5 0 16,30-1 0-16,-39 5 0 15,36-5 0 1,-37 6 0-16,34-5 0 15,-41 9 0-15,40-8 0 16,-43 1 0-16,39-5 0 16,-40 5 0-16,42-4 0 15,-33-1 0-15,37-2 0 16,-41-2 0-16,36-1 0 16,-25-5 0-16,34 4 0 15,-33-10 0 1,35 7 0-16,-29-11 0 0,30 11 0 15,-23-10 0 1,59 17 0-16,-59-19 0 16,29 9 0-16,-8 0 0 15,17 4 0-15,13 5 0 16,7-1 0-16,-31-5 0 16,14 1 0-16,12 6 0 15,3-2 0-15,3 2 0 16,27 8 0-16,-10-4 0 15,26 20 0-15,-19-11 0 16,46 25 0-16,24-1 0 16,4-6 0-16,9-10 0 15,-107-21 0-15</inkml:trace>
  <inkml:trace contextRef="#ctx0" brushRef="#br0" timeOffset="38422.18">4519 18542 2048 0,'47'-19'0'0,"-18"8"0"15,28-27 0-15,-25 16 0 16,7-39 0-16,-16 28 0 15,-4-36 0-15</inkml:trace>
  <inkml:trace contextRef="#ctx0" brushRef="#br0" timeOffset="53007.15">27051 14647 2048 0,'0'0'0'0,"0"0"0"16,0 0 0-16,-14-57 0 16,4 20 0-16,-7 2 0 15,8 19 0-15,-15-18 0 16,11 18 0-16,-11-22 0 16</inkml:trace>
  <inkml:trace contextRef="#ctx0" brushRef="#br0" timeOffset="60848.81">25814 17233 2048 0,'0'0'0'16,"0"0"0"-16,0 0 0 15,0 0 0-15,0 0 0 16,0 0 0-16,0 0 0 15,0 0 0-15,0 0 0 16,0 0 0-16,0 0 0 16,30 30 0-16,-12-10 0 15,-11-13 0 1,-5-5 0-16,-2-2 0 16,1 0 0-16,24 3 0 15,-12 0 0-15,-6-3 0 16,-5 0 0-16,30-11 0 15,-12 5 0-15,-12 4 0 16,-6 0 0-16,38-3 0 16,-17 0 0-16,-14 5 0 15,28-7 0-15,-16 3 0 16,22-1 0 0,-20 1 0-16,25 2 0 15,-23 0 0-15,36-6 0 16,-27 3 0-16,28-7 0 15,-27 5 0-15,36-4 0 16,7 6 0-16,-3-9 0 16,2 6 0-16,2-6 0 15,-4-11 0-15</inkml:trace>
  <inkml:trace contextRef="#ctx0" brushRef="#br0" timeOffset="67389.05">26513 16377 2048 0,'0'0'0'0,"0"0"0"16,0 0 0-1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v"/>
          <inkml:channel name="T" type="integer" max="2.14748E9" units="dev"/>
        </inkml:traceFormat>
        <inkml:channelProperties>
          <inkml:channelProperty channel="X" name="resolution" value="377.1958" units="1/cm"/>
          <inkml:channelProperty channel="Y" name="resolution" value="657.57574" units="1/cm"/>
          <inkml:channelProperty channel="F" name="resolution" value="0" units="1/dev"/>
          <inkml:channelProperty channel="T" name="resolution" value="1" units="1/dev"/>
        </inkml:channelProperties>
      </inkml:inkSource>
      <inkml:timestamp xml:id="ts0" timeString="2023-04-21T11:50:23.266"/>
    </inkml:context>
    <inkml:brush xml:id="br0">
      <inkml:brushProperty name="width" value="0.05292" units="cm"/>
      <inkml:brushProperty name="height" value="0.05292" units="cm"/>
      <inkml:brushProperty name="color" value="#C00000"/>
    </inkml:brush>
  </inkml:definitions>
  <inkml:trace contextRef="#ctx0" brushRef="#br0">2365 8116 2048 0,'0'0'0'16,"0"0"0"-16,0 0 0 15,0 0 0-15,0 0 0 16,0 0 0-16,0 0 0 16,0 0 0-16,0 0 0 15,0 0 0-15,50-10 0 16,-21 4 0-1,16 7 0-15,-21-1 0 16,15 10 0-16,-18-5 0 16,28-2 0-16,-22 0 0 15,32 6 0-15,-28-2 0 16,36 2 0-16,-31-5 0 16,39 6 0-1,-35-4 0-15,41 1 0 16,-40-2 0-16,42 6 0 15,-4 0 0-15,-39-5 0 16,42 6 0-16,1-1 0 16,-1-2 0-16,-3-6 0 15,-42-2 0 1,55 5 0-16,-3-1 0 16,-6 1 0-16,1-6 0 15,-2-2 0-15,-2 6 0 16,-3-4 0-1,1 3 0-15,-1-2 0 16,-1 2 0-16,-4 2 0 16,3-8 0-16,0 3 0 15,-39 0 0-15,54-2 0 16,-40 1 0 0,39 1 0-16,0-5 0 15,-46 5 0-15,42-6 0 16,-3 9 0-16,-3-6 0 15,-43 0 0 1,50 2 0-16,-39-1 0 16,36 0 0-16,-38 2 0 15,40 2 0-15,-37 0 0 16,25 14 0-16,-33-6 0 16</inkml:trace>
  <inkml:trace contextRef="#ctx0" brushRef="#br0" timeOffset="10595.38">29014 12149 2048 0,'0'0'0'0,"0"0"0"16,0 0 0-16,-5-47 0 16,3 20 0-16,0 16 0 15,2 7 0-15,-20-8 0 16,9 5 0-16,-27 16 0 15,16-4 0-15,-24 17 0 16,23-10 0-16,-22 14 0 16,22-10 0-16,-4-1 0 15,11-6 0 1,10-6 0-16,5-2 0 0,3 21 0 16,0-10 0-1,15 9 0-15,-7-11 0 16,-7-6 0-16,34 21 0 15,-14-12 0-15,2 14 0 16,-13-12 0-16,15 8 0 16,-13-13 0-16,-8-5 0 15,2 30 0-15,-4-14 0 16,-21 16 0-16,6-15 0 16,-20 7 0-16,14-13 0 15,-20 9 0 1,18-12 0-16,10-7 0 15,-29 5 0-15,16-4 0 16,14-4 0-16,5-3 0 16,2 1 0-16,1-1 0 15,0 0 0-15,-5-15 0 16,1 5 0-16,3 7 0 16,0 2 0-16,25 15 0 15,-8-6 0-15,3 26 0 16,-10-15 0-16,11 27 0 15,-9-21 0-15,9 30 0 16,-10-26 0 0,-2 37 0-16,-4-30 0 15,-2 20 0-15,-1-27 0 16,-2 17 0-16,0-24 0 16,-1 9 0-16,0-15 0 15,2-11 0-15,0-2 0 16,5 17 0-16,-3-9 0 15,0-7 0-15,-2-3 0 16,19-23 0-16,-9 9 0 16,-3-49 0-16,-5 25 0 15</inkml:trace>
  <inkml:trace contextRef="#ctx0" brushRef="#br0" timeOffset="10930.28">29422 12244 2048 0,'0'0'0'0,"0"0"0"0,0 0 0 16,0 0 0-1,-4 49 0-15,2-21 0 16,3 40 0-16,-1-30 0 15,1 44 0-15,0-38 0 16,-12 40 0-16,5-40 0 16,-3 27 0-16,4-33 0 15,-1 13 0-15,2-23 0 16,3-18 0-16,0-6 0 16,1-4 0-16,15 2 0 15,-6-2 0-15,16-62 0 16,-10 25 0-16,18-49 0 15</inkml:trace>
  <inkml:trace contextRef="#ctx0" brushRef="#br0" timeOffset="11296.24">29742 12390 2048 0,'0'0'0'0,"0"0"0"16,0 0 0-16,0 0 0 15,0 0 0-15,0 0 0 16,0 0 0-1,0 0 0-15,0 0 0 16,-45 30 0-16,0-1 0 16,1-4 0-16,1 2 0 15,-2-6 0-15,2-3 0 16,7-6 0-16,6 2 0 16,10-7 0-16,12-2 0 15,3-5 0-15,5 1 0 16,2 6 0-16,6 1 0 15,-3 4 0-15,2-4 0 16,10 0 0-16,6 3 0 16,-4-4 0-1,2-1 0-15,9 6 0 16,5 1 0-16,5 3 0 16,-6-2 0-16,3 0 0 15,-5-8 0-15,-13-9 0 16,1-6 0-16</inkml:trace>
  <inkml:trace contextRef="#ctx0" brushRef="#br0" timeOffset="11513.18">29904 12715 2048 0,'0'0'0'15,"0"0"0"-15,0 0 0 16,0 0 0-16,0 0 0 15,-8 58 0-15,-2-9 0 16,4-10 0-16,0-9 0 16,0-2 0-16,-1-1 0 15,3-5 0-15,3-5 0 16,6-12 0-16,4-14 0 16,-1-14 0-16</inkml:trace>
  <inkml:trace contextRef="#ctx0" brushRef="#br0" timeOffset="11712.66">30244 12834 2048 0,'0'0'0'0,"0"0"0"15,0 0 0-15,0 0 0 16,0 0 0-16,-22 48 0 15,5-4 0-15,2-18 0 16,1-19 0-16</inkml:trace>
  <inkml:trace contextRef="#ctx0" brushRef="#br0" timeOffset="11914.63">30602 12722 2048 0,'0'0'0'0,"0"0"0"16,0 0 0-16,0 0 0 15,0 0 0-15,0 0 0 16,0 0 0-16</inkml:trace>
  <inkml:trace contextRef="#ctx0" brushRef="#br0" timeOffset="12094.56">30931 12716 2048 0,'0'0'0'15,"0"0"0"-15,0 0 0 16,0 0 0-16,0 0 0 16,0 0 0-16,0 0 0 15</inkml:trace>
  <inkml:trace contextRef="#ctx0" brushRef="#br0" timeOffset="12242.51">31188 12786 2048 0,'0'0'0'0,"0"0"0"15,0 0 0-15,0 0 0 16,0 0 0-16</inkml:trace>
  <inkml:trace contextRef="#ctx0" brushRef="#br0" timeOffset="12614.46">31754 12428 2048 0,'0'0'0'0,"0"0"0"15,0 0 0-15,0 0 0 16,0 0 0-16,0 0 0 16,-11 62 0-16,3 5 0 15,-12-5 0-15,-1 6 0 16,6 5 0-16,1-5 0 16,-1-2 0-16,4 4 0 15,0-14 0 1,8-6 0-16,-2-8 0 15,1-1 0-15,6-5 0 16,3-15 0-16,6-17 0 16,6-21 0-16,0-21 0 15,-1-18 0-15,11-11 0 16</inkml:trace>
  <inkml:trace contextRef="#ctx0" brushRef="#br0" timeOffset="12947.9">32035 12668 2048 0,'0'0'0'15,"0"0"0"-15,0 0 0 16,0 0 0-16,-53-7 0 16,5 17 0-16,2 13 0 15,3-1 0-15,6 3 0 16,-10-1 0-16,6 5 0 15,3-4 0-15,-3-3 0 16,9-6 0-16,10-1 0 16,6-5 0-1,9-6 0-15,5 1 0 16,3 1 0-16,4 9 0 16,7 6 0-16,4-1 0 15,12-1 0-15,4 3 0 16,4 0 0-16,8 1 0 15,8-9 0-15,-14-14 0 16</inkml:trace>
  <inkml:trace contextRef="#ctx0" brushRef="#br0" timeOffset="13465.38">32172 12990 2048 0,'0'0'0'0,"0"0"0"16,0 0 0-16,0 0 0 16,0 0 0-16,0 0 0 15,0 0 0-15,-12 53 0 16,2 0 0-16,1-8 0 16,-7-3 0-16,2-11 0 15,-2-6 0-15,6-8 0 16,4-3 0-1,3-9 0-15,1-2 0 16,2-3 0-16,-1-5 0 16,5-13 0-16,6-12 0 15,3-5 0-15,8 1 0 16,-3 6 0-16,7 5 0 16,-7 5 0-16,2 2 0 15,-4 6 0-15,-4 4 0 16,-2 4 0-16,1 5 0 15,-5 3 0-15,9 7 0 16,-5 2 0 0,1 9 0-16,1 3 0 15,-3 0 0-15,-3 2 0 16,-1 1 0-16,1 1 0 16,0-3 0-16,-1-6 0 15,-5-8 0-15,0-3 0 16,-1-8 0-16,1-9 0 15,3-16 0-15,7-20 0 16,5-14 0-16,1-8 0 16</inkml:trace>
  <inkml:trace contextRef="#ctx0" brushRef="#br0" timeOffset="15133.51">32404 12028 2048 0,'0'0'0'16,"0"0"0"-16,0 0 0 16,0 0 0-16,0 0 0 15,0 0 0-15,0 0 0 16,0 0 0-16,0 0 0 15,0 0 0-15,0 0 0 16,35 11 0 0,-14-4 0-16,-12-6 0 15,12 24 0-15,-9-12 0 16,-8-7 0-16,-1-4 0 16,11 27 0-16,-6-12 0 15,-5-10 0-15,-2-4 0 16,-1-3 0-16,18 27 0 15,-7-12 0-15,-6-9 0 16,9 15 0-16,-6-11 0 16,-5-4 0-16,-2-3 0 15,10 15 0 1,-6-7 0-16,-2-6 0 16,-3-4 0-16,1-1 0 15,-1 0 0-15,0 0 0 16,0 1 0-16,0-1 0 15,0 0 0-15,8 11 0 16,-3-4 0-16,-4-4 0 16,1-1 0-16,-2-2 0 15,0 0 0-15,-5 20 0 16,2-7 0-16,2-8 0 16</inkml:trace>
  <inkml:trace contextRef="#ctx0" brushRef="#br0" timeOffset="40278.53">7218 13172 2048 0,'-41'-32'0'0,"16"13"0"16,-27-15 0-16,22 17 0 16,-24 3 0-16,25 8 0 15,-31 12 0-15,27-1 0 16,-34 25 0-16,30-12 0 16,-28 32 0-1,-5 7 0-15,5 4 0 16,5 5 0-16,-2 6 0 15,6 6 0-15,7-1 0 16,7 8 0-16,2 0 0 16,6-4 0-1,9-5 0-15,12-39 0 16,-1 48 0-16,7-39 0 16,14 29 0-16,-1-37 0 15,21 39 0-15,-11-36 0 16,35 21 0-16,-21-29 0 15,33 19 0-15,8-8 0 16,-2-9 0-16,1-16 0 16,7-1 0-16,3-12 0 15,-5-7 0-15,5-9 0 16,-5-9 0 0,3-2 0-16,-1-10 0 15,-2 0 0-15,-7-6 0 16,-2-10 0-16,-11-3 0 15,4-6 0-15,-5-4 0 16,-5-8 0-16,-6-2 0 16,-3-5 0-16,-3-6 0 15,-13 3 0 1,-10 41 0-16,-2-52 0 16,-6 40 0-16,-14-34 0 15,-14 2 0-15,11 42 0 16,-25-31 0-16,-12 8 0 15,22 32 0-15,-36-27 0 16,29 26 0 0,-44-2 0-16,35 18 0 15,-34 0 0-15,35 5 0 16,-30 18 0-16,34-2 0 16,-30 26 0-1,32-14 0-15,-14-2 0 16</inkml:trace>
  <inkml:trace contextRef="#ctx0" brushRef="#br0" timeOffset="40595.47">6712 13555 2048 0,'0'0'0'16,"-39"47"0"-16,17-19 0 16,-1 44 0-16,5 5 0 15,9-38 0-15,-2 58 0 16,2 0 0-16,-4-6 0 16,0-3 0-1,6-45 0-15,-5 39 0 16,6-37 0-16,4 8 0 15,2-27 0-15,0-14 0 16,23-11 0-16,-10 1 0 16,-13-2 0-16,28-103 0 15</inkml:trace>
  <inkml:trace contextRef="#ctx0" brushRef="#br0" timeOffset="40995.37">7085 13699 2048 0,'0'0'0'16,"0"0"0"-16,0 0 0 15,0 0 0-15,-58 12 0 16,3 16 0 0,4 5 0-16,2 14 0 15,-3 0 0-15,6 1 0 16,0-3 0-16,-3-7 0 15,13-2 0-15,4-13 0 16,13-13 0-16,6 0 0 16,8-3 0-16,2-1 0 15,3-4 0-15,3 1 0 16,4 4 0-16,4 1 0 16,0-3 0-1,5 9 0-15,5 2 0 16,2-8 0-16,1 4 0 15,4-5 0-15,1 5 0 16,7 4 0-16,-1-5 0 16,-1 3 0-16,8-5 0 15,-2-3 0-15,-2-12 0 16</inkml:trace>
  <inkml:trace contextRef="#ctx0" brushRef="#br0" timeOffset="41246.33">7262 14029 2048 0,'0'0'0'0,"0"0"0"16,0 0 0-16,0 0 0 16,0 0 0-1,0 0 0-15,-26 57 0 16,7-4 0-16,10-6 0 15,5 0 0-15,0-6 0 16,4-11 0-16,5-1 0 16,-1-11 0-16,5-10 0 15,0-12 0-15,-3-16 0 16</inkml:trace>
  <inkml:trace contextRef="#ctx0" brushRef="#br0" timeOffset="41424.29">7440 13755 2048 0,'0'0'0'0,"0"0"0"16,0 0 0-16,0 47 0 15</inkml:trace>
  <inkml:trace contextRef="#ctx0" brushRef="#br0" timeOffset="43315.15">6411 14378 2048 0,'0'0'0'0,"0"0"0"15,0 0 0-15,0 0 0 16,0 0 0-16,0 0 0 16,0 0 0-16,-53 8 0 15,20-3 0-15,-11 24 0 16,18-10 0-16,-28 23 0 15,25-17 0-15,-31 25 0 16,-8 2 0-16,34-27 0 16,-36 36 0-1,-9 4 0-15,8-8 0 16,8-1 0-16,2 1 0 16,33-32 0-16,-21 18 0 15,24-19 0-15,4 15 0 16,13-19 0-16,3-13 0 15,-17-22 0-15</inkml:trace>
  <inkml:trace contextRef="#ctx0" brushRef="#br0" timeOffset="43732.51">5209 15109 2048 0,'0'0'0'16,"0"0"0"-16,0 0 0 15,0 0 0-15,0 0 0 16,0 0 0-16,0 0 0 15,-12 53 0 1,-3 1 0-16,7 1 0 16,4-2 0-16,-6 13 0 15,2 7 0-15,-2 7 0 16,1 4 0-16,-2-7 0 16,0-8 0-16,5-11 0 15,0 1 0-15,1-14 0 16,7-12 0-16,2-9 0 15,1-11 0-15,-2-12 0 16,-5-14 0-16,-1-15 0 16,-4-13 0-16,4-9 0 15</inkml:trace>
  <inkml:trace contextRef="#ctx0" brushRef="#br0" timeOffset="44215.97">5146 15298 2048 0,'0'0'0'15,"0"0"0"1,0 0 0-16,0 0 0 16,54-44 0-16,-6 9 0 15,-3 17 0-15,1 4 0 16,-1 1 0-16,0 3 0 15,7 0 0-15,-1 1 0 16,3 4 0-16,-6 2 0 16,-5-4 0-16,10 2 0 15,-7 5 0-15,-5 4 0 16,-4 1 0-16,2-2 0 16,-2 1 0-16,-4 4 0 15,-2 4 0-15,-7 1 0 16,-6 6 0-1,-5 1 0-15,-3 3 0 16,-4 3 0-16,-3 5 0 16,-6 7 0-16,-8-3 0 15,-2 1 0-15,4 2 0 16,-8-3 0-16,5 1 0 16,-2-1 0-16,4-4 0 15,1 2 0-15,4-9 0 16,3-7 0-16,1-7 0 15,-3-7 0-15,-9-8 0 16,-11-2 0-16,-4-5 0 16</inkml:trace>
  <inkml:trace contextRef="#ctx0" brushRef="#br0" timeOffset="44583.45">5283 15961 2048 0,'0'0'0'15,"0"0"0"-15,0 0 0 16,0 0 0-16,64 0 0 15,0-2 0-15,-9-8 0 16,-4-2 0-16,-4 4 0 16,1 0 0-16,-3 4 0 15,8-3 0-15,3 3 0 16,-6 2 0-16,0-1 0 16,-1 0 0-1,-1 4 0-15,6-5 0 16,-2 0 0-16,-5 4 0 15,3-10 0-15,6-15 0 16,-7-9 0-16,-12-20 0 16</inkml:trace>
  <inkml:trace contextRef="#ctx0" brushRef="#br0" timeOffset="44983.83">7267 14529 2048 0,'0'0'0'0,"0"0"0"16,0 0 0-16,0 0 0 15,0 0 0 1,0 0 0-16,0 0 0 16,0 0 0-16,40 42 0 15,-40-42 0-15,47 62 0 16,-15-2 0-16,-5-12 0 16,-7 0 0-16,1-4 0 15,1 0 0-15,-1 6 0 16,2-8 0-16,-2 0 0 15,6-3 0-15,-1-2 0 16,-3-8 0-16,-5-4 0 16,-8-17 0-16,-11-10 0 15</inkml:trace>
  <inkml:trace contextRef="#ctx0" brushRef="#br0" timeOffset="45316.75">7419 15166 2048 0,'0'0'0'16,"0"0"0"-16,0 0 0 15,0 0 0-15,0 0 0 16,0 0 0-16,0 0 0 15,-33 53 0-15,15 15 0 16,-1 4 0-16,7-2 0 16,6 1 0-16,2 2 0 15,12-5 0-15,-3-7 0 16,6-11 0-16,-5-15 0 16,5-8 0-16,0-12 0 15,2-10 0 1,1-15 0-16,2-18 0 15,-4-9 0-15,-5-7 0 16</inkml:trace>
  <inkml:trace contextRef="#ctx0" brushRef="#br0" timeOffset="45884.12">7464 15282 2048 0,'0'0'0'15,"0"0"0"-15,0 0 0 16,0 0 0-16,0 0 0 16,48-23 0-16,3 5 0 15,0 3 0-15,-3 0 0 16,9 2 0-16,1 2 0 16,-3 1 0-16,2 5 0 15,-8 1 0-15,3 2 0 16,1 4 0-16,0 4 0 15,0-1 0-15,-7 0 0 16,-7 1 0 0,1 2 0-16,-7 2 0 15,-4-2 0-15,-5 5 0 16,-4-2 0-16,-6 3 0 16,-4 9 0-16,-6 0 0 15,-1 8 0-15,-3 4 0 16,-6-2 0-16,3 9 0 15,1-1 0-15,-8-2 0 16,2 4 0-16,6-1 0 16,-4-3 0-1,3-3 0-15,0-1 0 16,3-13 0-16,-3-4 0 16,5-2 0-16,-1-8 0 15,1-7 0-15,-6-6 0 16,-4-6 0-16,1-2 0 15,-9-6 0-15,-7-1 0 16,-8 4 0-16,1-1 0 16,-13 2 0-16,-3 4 0 15,46 11 0-15,-80-9 0 16,15 7 0-16</inkml:trace>
  <inkml:trace contextRef="#ctx0" brushRef="#br0" timeOffset="46234.99">7663 15716 2048 0,'0'0'0'15,"0"0"0"-15,0 0 0 16,0 0 0-16,0 0 0 16,0 0 0-16,0 0 0 15,0 0 0-15,0 0 0 16,53 2 0-1,0-8 0-15,-5 0 0 16,-1 4 0-16,-3-3 0 16,1-1 0-16,0 3 0 15,0-3 0-15,1 3 0 16,-5 5 0-16,2-1 0 16,-3 1 0-16,-3 3 0 15,-5 1 0-15,-5-2 0 16,-11 1 0-16,-5-3 0 15,-4 1 0-15,-4-3 0 16,-3 0 0-16,-2-3 0 16,2 3 0-1,-35-22 0-15</inkml:trace>
  <inkml:trace contextRef="#ctx0" brushRef="#br0" timeOffset="46970.2">6161 15482 2048 0,'0'0'0'15,"0"0"0"-15,0 0 0 16,0 0 0-16,0 0 0 15,0 0 0-15,0 0 0 16,-3 51 0-16,2-20 0 16,-8 17 0-16,2-23 0 15,3 22 0-15,3-20 0 16,-5 24 0-16,1-23 0 16,-2 13 0-1,5-18 0-15,-2-13 0 16,4-8 0-16,0-1 0 15,0-1 0-15,0 0 0 16,0 0 0-16,-2 6 0 16,1-2 0-16,-24-25 0 15</inkml:trace>
  <inkml:trace contextRef="#ctx0" brushRef="#br0" timeOffset="48037.38">5398 16614 2048 0,'0'0'0'0,"0"0"0"15,0 0 0-15,0 0 0 16,0 0 0 0,0 0 0-16,0 0 0 15,-51-21 0-15,8 2 0 16,22-1 0-16,0 2 0 15,0 3 0-15,2 0 0 16,-2 6 0-16,-1 3 0 16,1 7 0-16,-4 9 0 15,-3 11 0-15,-1 8 0 16,0 5 0-16,7 3 0 16,3-1 0-1,4 4 0-15,-1 7 0 0,4 4 0 16,3-1 0-1,2 1 0-15,8-8 0 16,2-7 0-16,9-7 0 16,-4-2 0-16,5-6 0 15,4-7 0-15,7-5 0 16,-2-6 0-16,4-10 0 16,2-11 0-16,-4-13 0 15,6-12 0-15,-2-11 0 16,0-9 0-16,0-8 0 15,-5-2 0 1,1-7 0-16,0-5 0 16,6-8 0-16,1 0 0 15,-4 7 0-15,-3 9 0 16,-3 8 0-16,-4 11 0 16,-4 8 0-16,-5 8 0 15,-7 11 0-15,-3 10 0 16,-4 10 0-16,-4 8 0 15,0 6 0-15,-10 16 0 16,5 9 0-16,-5 7 0 16,2 9 0-16,-2 10 0 15,1 2 0 1,8 2 0-16,-3 3 0 16,4 6 0-16,2-3 0 15,4-4 0-15,9 1 0 16,4-2 0-16,1-7 0 15,-1-7 0-15,2-1 0 16,-4-9 0-16,7-8 0 16,-2-2 0-16,4-7 0 15,0-9 0-15,2-9 0 16,-8-15 0-16,1-7 0 16,-7-15 0-16,-2-1 0 15</inkml:trace>
  <inkml:trace contextRef="#ctx0" brushRef="#br0" timeOffset="48303.3">5718 16470 2048 0,'0'0'0'0,"0"0"0"0,0 0 0 15,-18 42 0 1,7-16 0-16,1 30 0 15,5-26 0-15,2 29 0 16,3-26 0-16,0 32 0 16,0-29 0-16,1 15 0 15,0-26 0-15,-1-14 0 16,0-9 0-16,0 2 0 16,0-2 0-16,3-30 0 15,-2 12 0-15,2-39 0 16,0 25 0-1</inkml:trace>
  <inkml:trace contextRef="#ctx0" brushRef="#br0" timeOffset="48488.77">5727 16258 2048 0,'0'0'0'0,"0"0"0"15,0 0 0-15,0 0 0 16,0 0 0 0,0 0 0-16,0 0 0 15,0 0 0-15,0 0 0 16</inkml:trace>
  <inkml:trace contextRef="#ctx0" brushRef="#br0" timeOffset="49005.11">5896 16547 2048 0,'0'0'0'0,"0"0"0"16,0 0 0-16,0 0 0 15,0 0 0-15,0 0 0 16,0 0 0-16,0 0 0 16,0 0 0-16,0 0 0 15,0 0 0-15,9 23 0 16,0-6 0-16,2-4 0 15,-1-5 0-15,5 1 0 16,-2-2 0 0,4-6 0-16,7-2 0 15,1-6 0-15,-10-9 0 16,-8-6 0-16</inkml:trace>
  <inkml:trace contextRef="#ctx0" brushRef="#br0" timeOffset="49222.1">6190 16331 2048 0,'0'0'0'16,"0"0"0"-16,0 0 0 16,0 0 0-16,-23 41 0 15,2 16 0-15,8-5 0 16,3 4 0-16,3 0 0 15,1 0 0-15,5-4 0 16,8-5 0-16,0-9 0 16,-7-38 0-16</inkml:trace>
  <inkml:trace contextRef="#ctx0" brushRef="#br0" timeOffset="50340.27">7906 16349 2048 0,'0'0'0'0,"0"0"0"16,0 0 0-16,0 0 0 15,0 0 0-15,-39-33 0 16,12 3 0 0,1 9 0-16,-2 7 0 15,3 5 0-15,1 1 0 16,0 8 0-16,0 0 0 16,-3 6 0-16,4 10 0 15,-2 16 0-15,-4 7 0 16,3 13 0-16,0 9 0 15,12 5 0-15,6-2 0 16,5-7 0-16,8-8 0 16,11-7 0-16,4-12 0 15,4-13 0-15,6-9 0 16,5-19 0 0,0-4 0-16,-35 15 0 15,59-54 0-15,-4-4 0 16,-6-3 0-16,-1-1 0 15,-4-2 0-15,-10-3 0 16,1-3 0-16,-6-1 0 16,-1 3 0-16,-5 2 0 15,-6 11 0-15,-7 3 0 16,-4 12 0-16,-5 7 0 16,-1 6 0-16,-5 12 0 15,2 6 0-15,-7 9 0 16,-4 8 0-1,-2 13 0-15,-5 13 0 16,0 15 0-16,-1 7 0 16,-6 10 0-16,7 4 0 15,7 3 0-15,3-2 0 16,6 0 0-16,3-1 0 16,5-8 0-16,-3 0 0 15,8-4 0-15,2-11 0 16,1-7 0-16,2-6 0 15,9-9 0-15,-4-9 0 16,4-12 0 0,5-11 0-16,1-17 0 15,2-3 0-15,-4-15 0 16,-1-7 0-16,3-2 0 16,0 1 0-16,-1 3 0 15,0 2 0-15,-2 5 0 16,4 8 0-16,-8 15 0 15,-13 12 0-15,-10 2 0 16,-3 1 0-16,-1 3 0 16,2 0 0-16,-3 10 0 15,0 16 0 1,-3 8 0-16,4 9 0 16,1 6 0-16,-1-3 0 15,6 1 0-15,7-4 0 16,1-7 0-16,0-5 0 15,-2-12 0-15,-6-12 0 16,0-8 0-16,-2-17 0 16</inkml:trace>
  <inkml:trace contextRef="#ctx0" brushRef="#br0" timeOffset="50513.24">8545 16074 2048 0,'0'0'0'16,"0"0"0"-16,0 0 0 16,-13 62 0-16,5-24 0 15</inkml:trace>
  <inkml:trace contextRef="#ctx0" brushRef="#br0" timeOffset="61969.12">6011 16948 2048 0,'58'-23'0'0,"-21"8"0"16,35-1 0-16,-33 8 0 15,14-27 0-15,-5-15 0 16,-24 23 0 0,23-54 0-1,-10-8 0-15,-4 0 0 16,-10 7 0-1,-23 82 0-15,16-79 0 16,-8-13 0-16,-24-39 0 16</inkml:trace>
  <inkml:trace contextRef="#ctx0" brushRef="#br0" timeOffset="72013.03">10676 13965 2048 0,'0'0'0'0,"0"0"0"16,0 0 0-16,0 0 0 15,0 0 0-15,0 0 0 16,0 0 0-16,30 43 0 16,-12-18 0-1,-2 23 0-15,-9-22 0 16,-1 35 0-16,-2-27 0 16,0 35 0-16,-2-31 0 15,4 39 0 1,1 8 0-16,-3-44 0 15,5 48 0-15,-3-40 0 16,2 30 0 0,-3-36 0-16,6 14 0 15,-3-29 0-15,-6-17 0 16,15 1 0-16,-8-4 0 16,0-38 0-16</inkml:trace>
  <inkml:trace contextRef="#ctx0" brushRef="#br0" timeOffset="72831.85">10708 13923 2048 0,'0'0'0'0,"0"0"0"16,45-15 0-16,-1 1 0 15,1 2 0-15,5 2 0 16,-1 0 0 0,5 3 0-16,8-7 0 15,5 8 0-15,6-1 0 16,-3 6 0-16,10-7 0 16,2 0 0-16,-2-6 0 15,-2 7 0 1,2 7 0-16,-6-4 0 15,-1 4 0-15,-6 0 0 16,-1 5 0-16,-4-10 0 16,-2 2 0-16,-5 4 0 15,-5-2 0 1,-7 4 0-16,-4 5 0 16,-8-5 0-16,-8 5 0 15,-7-4 0-15,1-1 0 16,0 1 0-1,-6 1 0-15,-6-4 0 16,-2 4 0-16,-2 3 0 16,1 0 0-16,-1 0 0 15,-1 10 0-15,-3-1 0 16,-1 2 0 0,0 5 0-16,-2 5 0 15,1 2 0-15,1 6 0 16,0-1 0-16,5-1 0 15,2 5 0 1,-4 6 0-16,0 0 0 16,5 0 0-16,-6 7 0 15,-2 2 0-15,4 1 0 16,4-8 0-16,-9 6 0 16,-1-6 0-1,1-6 0-15,-7 6 0 16,2-5 0-16,2-7 0 15,-12-4 0-15,-4-6 0 16,-7-21 0-16,-5-10 0 16</inkml:trace>
  <inkml:trace contextRef="#ctx0" brushRef="#br0" timeOffset="73398.69">10815 14796 2048 0,'0'0'0'16,"0"0"0"-16,0 0 0 16,0 0 0-16,0 0 0 15,0 0 0-15,0 0 0 16,0 0 0-16,0 0 0 15,0 0 0 1,0 0 0-16,48 10 0 16,-20-5 0-16,23-8 0 15,-23 0 0-15,38-6 0 16,-29 4 0-16,33-4 0 16,-32 4 0-1,31 2 0-15,-31 3 0 16,45-2 0-16,1 0 0 15,-3-6 0-15,-4 4 0 16,-41 3 0-16,47-2 0 16,0 1 0-16,-42 2 0 15,39-2 0-15,-36 1 0 16,42 7 0 0,-39-3 0-16,13-15 0 15</inkml:trace>
  <inkml:trace contextRef="#ctx0" brushRef="#br0" timeOffset="85212.56">22679 8126 2048 0,'0'0'0'16,"0"0"0"0,0 0 0-16,0 0 0 15,0 0 0-15,0 0 0 16,0 0 0-1,0 0 0-15,0 0 0 16,0 0 0-16,45-23 0 16,-18 9 0-16,28 22 0 15,-27-2 0 1,29 2 0-16,-26-5 0 16,48 1 0-16,-35-3 0 15,33 2 0-15,0 5 0 16,-38-5 0-16,50 4 0 15,-37-4 0 1,46 5 0-16,-45-5 0 16,49 1 0-16,-46-1 0 15,42 5 0-15,-3-3 0 16,-5 0 0 0,-45-3 0-16,44-1 0 15,-41 0 0-15,51 2 0 16,-44 0 0-16,30 4 0 15,-38-4 0-15,31-3 0 16,-36 0 0-16,29-6 0 16,-33 2 0-1,16 1 0-15,-24 3 0 16,12 0 0-16,-19 0 0 16,-14 0 0-16,-7 0 0 15,-1 0 0-15,-1 0 0 16,0 0 0-16,0 0 0 15,24-1 0 1,-11-2 0-16</inkml:trace>
  <inkml:trace contextRef="#ctx0" brushRef="#br0" timeOffset="95273.49">7897 11986 2048 0,'0'0'0'16,"-51"-15"0"-1,21 6 0-15,16 6 0 16,-24-7 0-16,16 2 0 15,-19 20 0 1,19-3 0-16,-27 19 0 16,22-12 0-16,-19 24 0 15,21-18 0-15,1 10 0 16,9-16 0 0,11-9 0-16,26 11 0 15,-8-6 0-15,17 12 0 16,-13-12 0-1,16 7 0-15,-16-8 0 16,18 11 0-16,-16-7 0 16,9 10 0-16,-10-10 0 15,-6 11 0 1,-4-11 0-16,-3 19 0 16,-3-15 0-16,-36 25 0 15,12-19 0-15,-20 19 0 16,16-22 0-1,-26 14 0-15,21-16 0 16,-12-4 0-16,21-7 0 16,13-7 0-1,6-1 0-15,0-1 0 16,1-30 0-16,-1 12 0 16,16-3 0-16,-5 9 0 15,11-2 0 1,-9 5 0-16,-6 6 0 15,32 3 0-15,-16 0 0 16,13 7 0 0,-18-2 0-16,9 24 0 15,-12-13 0-15,8 25 0 16,-9-18 0-16,-8 43 0 16,-4-28 0-1,1 18 0-15,-1-25 0 16,-8 30 0-1,2-28 0-15,6 3 0 0,1-16 0 16,4 9 0 0,-2-13 0-16,-2-10 0 15,-1-5 0-15,13 19 0 16,-5-9 0-16,13-35 0 16,-3-33 0-16,-18 57 0 15</inkml:trace>
  <inkml:trace contextRef="#ctx0" brushRef="#br0" timeOffset="95640.35">8326 12097 2048 0,'0'0'0'15,"0"0"0"-15,0 0 0 16,0 0 0-16,-14 48 0 16,5-19 0-16,-2 38 0 15,1 10 0 1,-11-1 0-16,-3-1 0 16,0 2 0-16,-5-5 0 15,13-35 0-15,-10 26 0 16,11-27 0-1,6 12 0-15,3-22 0 16,5-15 0-16,10-19 0 16,-4 0 0-16,18-47 0 15,-23 55 0-15,49-96 0 16</inkml:trace>
  <inkml:trace contextRef="#ctx0" brushRef="#br0" timeOffset="95973.23">8522 12340 2048 0,'0'0'0'0,"0"0"0"16,0 0 0-16,0 0 0 15,0 0 0 1,0 0 0-16,0 0 0 16,-71 26 0-16,14 6 0 15,9 3 0-15,7 4 0 16,2-9 0-1,14-6 0-15,7-3 0 16,8-11 0-16,7-2 0 16,6-5 0-16,0 2 0 15,1 4 0-15,6-1 0 16,3 2 0 0,2 1 0-16,-1-3 0 15,5 6 0-15,3-3 0 16,-2 1 0-16,9 1 0 15,4-3 0-15,-1 0 0 16,1 1 0 0</inkml:trace>
  <inkml:trace contextRef="#ctx0" brushRef="#br0" timeOffset="96223.72">8684 12689 2048 0,'0'0'0'0,"0"0"0"15,0 0 0-15,0 0 0 16,0 0 0-16,-24 48 0 16,7-1 0-1,4-3 0-15,11-6 0 16,4-10 0-16,2 0 0 15,4-7 0-15,-2-10 0 16,3-9 0-16,6-17 0 16</inkml:trace>
  <inkml:trace contextRef="#ctx0" brushRef="#br0" timeOffset="96420.7">8815 12509 2048 0,'0'0'0'0,"0"0"0"15,0 0 0 1,0 0 0-16,0 0 0 16,0 0 0-16,9 48 0 15,2-15 0-15,0-24 0 16</inkml:trace>
  <inkml:trace contextRef="#ctx0" brushRef="#br0" timeOffset="97091.54">9165 11937 2048 0,'0'0'0'0,"0"0"0"16,0 0 0-1,0 0 0-15,30 35 0 16,-11 7 0-16,-15 3 0 16,-13 6 0-16,-10 8 0 15,-2 4 0 1,13-12 0-16,-3-7 0 16,8-5 0-16,7-11 0 15,9-8 0-15,9-16 0 16,3-6 0-1,4-2 0-15,1-5 0 16,-4 4 0-16,-2 0 0 16,-6 2 0-16,-6 0 0 15,-6-1 0 1,-2 8 0-16,-1 0 0 16,-1 5 0-16,-5 7 0 15,-6 14 0-15,1-2 0 16,-6 5 0-1,-5 12 0-15,1 2 0 16,4 0 0-16,8-3 0 16,4 6 0-16,-4-3 0 15,6-2 0-15,2-8 0 16,-1 3 0 0,-4-3 0-16,5-5 0 15,3-3 0-15,-6-11 0 16,0-7 0-16,1-7 0 15,-5 8 0-15,-18 14 0 16,-15 21 0 0,-25 23 0-16</inkml:trace>
  <inkml:trace contextRef="#ctx0" brushRef="#br0" timeOffset="103831.99">11962 12259 2048 0,'0'0'0'16,"0"0"0"-16,0 0 0 16,-40-31 0-16,15 12 0 15,-3 20 0-15,13 3 0 16,-20 4 0 0,15-2 0-16,-20 14 0 15,18-9 0-15,-8 13 0 16,15-10 0-1,8-9 0-15,5-4 0 16,2 0 0-16,-7 26 0 16,3-9 0-16,2-13 0 15,21 10 0 1,-8-7 0-16,-7-6 0 16,26 17 0-16,-13-8 0 15,7 9 0-15,-11-10 0 16,4 13 0-1,-8-13 0-15,5 15 0 16,-6-11 0-16,-5-9 0 16,-13 31 0-16,4-16 0 15,-20 14 0 1,10-17 0-16,-22 13 0 16,17-17 0-16,-18 12 0 15,17-13 0-15,-6-1 0 16,13-9 0-16,10 0 0 15,3-1 0 1,2-1 0-16,0 0 0 16,3-19 0-16,-1 6 0 15,19-2 0-15,-9 7 0 16,-7 5 0 0,-4 2 0-16,35 6 0 15,-16-2 0-15,-12-2 0 16,18 21 0-1,-10-8 0-15,-1 18 0 16,-7-13 0-16,-8 26 0 16,-1-18 0-16,-11 32 0 15,6-25 0-15,-8 34 0 16,5-32 0-16,-4 11 0 16,5-23 0-1,2 12 0-15,3-17 0 16,2-12 0-16,1-4 0 15,9 4 0-15,-4-1 0 16,2-64 0 0</inkml:trace>
  <inkml:trace contextRef="#ctx0" brushRef="#br0" timeOffset="104532.83">12576 12120 2048 0,'0'0'0'0,"0"0"0"15,0 0 0-15,0 0 0 16,24 45 0 0,-9-20 0-16,-7 26 0 15,-5-21 0-15,-7 21 0 16,1-20 0-16,-1 19 0 16,2-20 0-1,5 6 0-15,0-16 0 16,-2-14 0-16,26 14 0 15,-12-8 0-15,-8-8 0 16,22-10 0-16,-11 2 0 16,-12 2 0-1,26-11 0-15,-14 4 0 16,-11 7 0-16,-4 1 0 16,-3 1 0-16,0-1 0 15,0 1 0 1,-21 18 0-16,9-7 0 15,-28 23 0-15,18-17 0 16,-10 24 0-16,16-18 0 16,-5 24 0-16,8-20 0 15,-1 23 0 1,7-22 0-16,12 16 0 16,-1-20 0-16,6 19 0 15,-5-19 0-15,18 12 0 16,-11-15 0-1,12 7 0-15,-9-14 0 16,-3 12 0-16,-6-13 0 16,-4-7 0-16,-1-4 0 15,11 21 0-15,-6-8 0 16,-32 25 0-16,-15 20 0 16,-16 9 0-1,-26-12 0-15</inkml:trace>
  <inkml:trace contextRef="#ctx0" brushRef="#br0" timeOffset="125656.84">11430 15518 2048 0,'0'0'0'0,"0"0"0"15,0 0 0-15,0 0 0 16,-48-18 0-16,19 9 0 16,16 5 0-16,-8-13 0 15,9 9 0-15,-7-13 0 16,7 9 0-16,8 6 0 16,-16-19 0-1,8 10 0-15,-5-9 0 16,7 13 0-16,7 6 0 15,-23-7 0-15,11 6 0 16,-13 14 0-16,12-2 0 16,-12 23 0-16,12-12 0 15,-12 17 0 1,13-15 0-16,-11 33 0 16,11-24 0-16,-2 33 0 15,8-28 0-15,-2 35 0 16,5-30 0-16,9 20 0 15,0-28 0-15,11 13 0 16,-6-22 0-16,17 1 0 16,-10-10 0-16,19-10 0 15,-15-2 0-15,15-8 0 16,-16 2 0 0,29-31 0-16,-21 15 0 15,19-35 0-15,1-8 0 16,-26 33 0-16,28-43 0 15,-22 32 0-15,19-38 0 16,-21 38 0-16,9-28 0 16,-16 32 0-16,6-29 0 15,-9 32 0-15,-4-13 0 16,-6 24 0 0,-2 15 0-16,-5-29 0 15,1 16 0-15,2 14 0 16,-1 5 0-16,-8-19 0 15,3 7 0-15,2 10 0 16,4 5 0-16,-16 29 0 16,7-10 0-1,-8 30 0-15,9-20 0 16,-16 40 0-16,12-30 0 16,1 39 0-16,5-34 0 15,0 40 0-15,3-37 0 16,0 32 0-16,2-35 0 15,5 20 0 1,-1-31 0-16,2 25 0 0,-2-27 0 16,4 15 0-1,-2-21 0-15,13 5 0 16,-8-13 0-16,20-11 0 16,-13-2 0-16,7-28 0 15,-12 9 0-15,5-30 0 16,-17 46 0-16,31-70 0 15,-16 36 0-15,14-21 0 16,-13 25 0-16,19-5 0 16,-16 19 0-16,19 7 0 15,-19 5 0-15,-11 3 0 16,-5 1 0 0,-3 0 0-16,1 0 0 15,-1 0 0-15,-2 33 0 16,2-12 0-16,-5 23 0 15,3-22 0-15,0 17 0 16,1-18 0 0,1-12 0-16,0-6 0 15,0-2 0-15,2 3 0 16,0-3 0-16,-2-1 0 16,-12-34 0-16</inkml:trace>
  <inkml:trace contextRef="#ctx0" brushRef="#br0" timeOffset="125848.8">11783 15308 2048 0,'0'0'0'0,"0"0"0"16,0 0 0-16,0 0 0 15,0 0 0 1,0 0 0-16,0 0 0 15,0 0 0-15,0 0 0 16,0 0 0-16,0 0 0 16</inkml:trace>
  <inkml:trace contextRef="#ctx0" brushRef="#br0" timeOffset="126140.74">12054 15588 2048 0,'0'0'0'16,"0"0"0"-16,0 0 0 0,0 0 0 16,0 0 0-1,0 0 0-15,0 0 0 16,48 18 0-16,-11-1 0 15,-15-9 0-15,-5-5 0 16,0 0 0-16,-2-1 0 16,5-1 0-1,-7 0 0-15,-4 2 0 16,6-1 0-16,3-5 0 16</inkml:trace>
  <inkml:trace contextRef="#ctx0" brushRef="#br0" timeOffset="126441.16">12459 15377 2048 0,'0'0'0'16,"0"0"0"-16,0 0 0 15,0 0 0-15,0 0 0 16,-13 55 0-16,3 3 0 16,3-1 0-16,2-8 0 15,1 3 0-15,-2 2 0 16,1 0 0-16,-2 0 0 16,3-2 0-1,0-6 0-15,8-9 0 0,1-9 0 16,-7-18 0-1,-15-27 0-15</inkml:trace>
  <inkml:trace contextRef="#ctx0" brushRef="#br0" timeOffset="142692.54">13576 12910 2048 0,'0'0'0'0,"0"0"0"16,0-54 0-16,1 20 0 16,23-18 0-16,-11 22 0 15,26-26 0 1,-17 24 0-16,10-17 0 16,-16 24 0-16,9-13 0 15,-9 17 0-15,-11 14 0 16,-3 4 0-1,-2 3 0-15,0 0 0 16,0 0 0-16,16 7 0 16,-7-1 0-16,1 28 0 15,-5-15 0 1,8 34 0-16,-7-22 0 16,-3 40 0-16,-2-31 0 15,-14 40 0 1,-3 5 0-16,9-43 0 15,-19 31 0-15,10-32 0 16,-19 26 0-16,16-31 0 16,-11 3 0-1,15-20 0-15,-20-1 0 16,17-10 0-16,10-3 0 16,-26-5 0-16,16-2 0 15,-3-28 0-15,2-27 0 16,19 57 0-1</inkml:trace>
  <inkml:trace contextRef="#ctx0" brushRef="#br0" timeOffset="142908.96">13801 12100 2048 0,'0'0'0'0,"0"0"0"16,0 0 0-16,0 0 0 15,0 0 0 1,51 12 0-16,-2 9 0 16,-5 4 0-16</inkml:trace>
  <inkml:trace contextRef="#ctx0" brushRef="#br0" timeOffset="143159.87">14197 12497 2048 0,'0'0'0'0,"0"0"0"16,0 0 0-16,0 0 0 16,56 0 0-1,-7 0 0-15,-16 6 0 16,0-2 0-16,-4-2 0 16,-3 1 0-16</inkml:trace>
  <inkml:trace contextRef="#ctx0" brushRef="#br0" timeOffset="143393.76">14181 12756 2048 0,'0'0'0'0,"0"0"0"16,49-37 0-16,-6 13 0 16,-1 9 0-1,1 3 0-15,-2 6 0 16,-15 4 0-16,10 6 0 16</inkml:trace>
  <inkml:trace contextRef="#ctx0" brushRef="#br0" timeOffset="143630.26">14677 12661 2048 0,'0'0'0'16,"0"0"0"-16,0 0 0 15,0 0 0 1,-15 60 0-16,-1-5 0 15,7-13 0-15,8-3 0 16,2-2 0-16,3-2 0 16,5-5 0-1,1-14 0-15</inkml:trace>
  <inkml:trace contextRef="#ctx0" brushRef="#br0" timeOffset="143837.23">14848 12320 2048 0,'0'0'0'0,"0"0"0"15,0 0 0-15,0 0 0 16,0 0 0-1,0 0 0-15,0 0 0 16,0 0 0-16</inkml:trace>
  <inkml:trace contextRef="#ctx0" brushRef="#br0" timeOffset="144060.68">14979 12722 2048 0,'0'0'0'0,"0"0"0"16,0 0 0-16,0 0 0 15,0 0 0 1,0 0 0-16,66-8 0 16,-15 2 0-16,-15 6 0 15,-1 3 0-15,-3-6 0 16</inkml:trace>
  <inkml:trace contextRef="#ctx0" brushRef="#br0" timeOffset="144344.1">15504 12408 2048 0,'0'0'0'16,"0"0"0"-16,0 0 0 16,0 0 0-16,0 0 0 15,5 58 0-15,-3 7 0 16,2-2 0 0,-9 9 0-16,-3 2 0 15,5 7 0-15,-3-6 0 16,6-1 0-16,1-13 0 15,-2-5 0-15,-1-18 0 16,-5-22 0-16,7-16 0 16</inkml:trace>
  <inkml:trace contextRef="#ctx0" brushRef="#br0" timeOffset="144954.45">15047 12729 2048 0,'0'0'0'0,"0"0"0"16,0 0 0-16,0 0 0 15,49 5 0-15,-14-3 0 16,-11 1 0-16,-1-5 0 16,-9 2 0-1,2-1 0-15,-3-2 0 16,-7 0 0-16,7 1 0 16,-5-1 0-16,0 3 0 15,0 4 0 1,-3-3 0-16,0 1 0 15,-2 6 0-15,-13-5 0 16</inkml:trace>
  <inkml:trace contextRef="#ctx0" brushRef="#br0" timeOffset="146658.78">12169 15331 2048 0,'0'0'0'0,"0"0"0"15,0 0 0-15</inkml:trace>
  <inkml:trace contextRef="#ctx0" brushRef="#br0" timeOffset="154789.44">7780 10478 2048 0,'0'0'0'16,"0"0"0"-16,0 0 0 15,0 0 0 1,0 0 0-16,0 0 0 15,0 0 0-15,0 0 0 16,0 0 0-16,0 0 0 16,0 0 0-16,1 2 0 15,0 0 0 1,0-2 0-16,-1 0 0 16,22-6 0-16,-8 4 0 15,-9-1 0-15,-4 3 0 16,34-8 0-16,-14 3 0 15,4 0 0 1,-10 1 0-16,16 1 0 16,-15 0 0-16,24 0 0 15,-18 1 0-15,19 2 0 16,-19 0 0 0,22 5 0-16,-20-4 0 15,28-4 0-15,-23-1 0 16,22 11 0-16,-22-4 0 15,27 3 0-15,-27-3 0 16,31 0 0 0,-27 0 0-16,21 4 0 15,-26-4 0-15,34 5 0 16,-28-4 0-16,26 2 0 16,-26-2 0-1,25 3 0-15,-28-1 0 16,40-8 0-16,-31 1 0 15,28 2 0-15,-31-1 0 16,27 4 0 0,-30-1 0-16,34-1 0 15,-31 1 0-15,27-2 0 16,-29 0 0-16,29 1 0 16,-30-2 0-16,23 8 0 15,-25-4 0 1,15 2 0-16,-20-5 0 15,29 5 0-15,-26-3 0 16,19-1 0-16,-23 0 0 16,23 0 0-16,-23-1 0 15,19-4 0 1,-21 3 0-16,13 0 0 16,-18 0 0-16,15 17 0 15,-34-17 0-15</inkml:trace>
  <inkml:trace contextRef="#ctx0" brushRef="#br0" timeOffset="175244.78">26715 11633 2048 0,'0'0'0'0,"0"0"0"15,0 0 0-15,0 0 0 16,0 0 0-16,0 0 0 16,0 0 0-16,0 0 0 15,0 0 0-15,0 0 0 16,52 18 0 0,-21-5 0-16,16-2 0 15,-25-6 0-15,29-4 0 16,-24-1 0-16,29 0 0 15,-27 0 0 1,35 5 0-16,-29-2 0 16,33 1 0-16,-30-3 0 15,42-2 0-15,-36-1 0 16,46-5 0-16,-41 3 0 16,36-5 0-1,1 9 0-15,-44 0 0 16,50-5 0-16,-43 3 0 15,40 0 0-15,-42 0 0 16,42 6 0-16,-40-2 0 16,40-4 0-1,0-6 0-15,-47 2 0 16,46 0 0-16,-40 3 0 16,35-5 0-16,-40 1 0 15,39 3 0-15,-38 3 0 16,22-6 0-1,-30 5 0-15,22 4 0 16,-27-1 0-16,17-8 0 16,-23 2 0-16,14-2 0 15,-20 4 0-15,-9 1 0 16,-8 1 0-16,27-4 0 16,-13 3 0-1,-9 0 0-15,-5 2 0 16,-1 0 0-16,-1 0 0 15,0 0 0-15,0 0 0 16,-21-10 0-16,10 6 0 16,11 4 0-16,-52-23 0 15</inkml:trace>
  <inkml:trace contextRef="#ctx0" brushRef="#br0" timeOffset="176014.99">27674 11472 2048 0,'0'0'0'0,"0"0"0"15,0 0 0 1,0 0 0-16,0 0 0 15,0 0 0-15,0 0 0 16,0 0 0-16,0 0 0 16,0 0 0-16,0 0 0 15,-1 34 0-15,0-16 0 16,1-9 0-16,0-7 0 16,0 0 0-16,0-2 0 15,0 0 0-15,0 0 0 16,-3-18 0-1,1 7 0-15,2 8 0 16,0 3 0-16,0-2 0 16,0 2 0-16,0 0 0 15,0 0 0-15,0 0 0 16,6-25 0-16</inkml:trace>
  <inkml:trace contextRef="#ctx0" brushRef="#br0" timeOffset="185272.93">26982 10608 2048 0,'0'0'0'15,"0"0"0"-15,-53 29 0 16,22-13 0-16,-15 13 0 16,20-15 0-16,-27 28 0 15,25-18 0-15,-25 35 0 16,10 7 0 0,25-33 0-16,-21 40 0 15,3 7 0-15,20-39 0 16,4 34 0-16,5-36 0 15,5 33 0-15,1-32 0 16,16 29 0 0,-7-32 0-16,8 32 0 15,-7-31 0-15,28 19 0 16,-17-26 0-16,27 17 0 16,-21-23 0-16,30 4 0 15,-24-14 0-15,27-4 0 16,-28-5 0-1,22-10 0-15,-24-1 0 16,20-21 0-16,-23 9 0 16,22-22 0-16,-20 17 0 15,15-39 0-15,-20 28 0 16,20-38 0-16,-20 33 0 16,14-43 0-1,-18 35 0-15,11-39 0 16,-11 3 0-16,-10 41 0 15,5-41 0-15,-7 34 0 16,2-39 0-16,-4 39 0 16,-21-28 0-16,5 36 0 15,-41-3 0-15,20 19 0 16,-69 26 0 0,-28 0 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9A6FF-C286-C640-B23A-99619B01B0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5821EF-2574-AC88-3F64-0B5C89F120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E2A55D-8778-326A-1FF0-AC7FEF6B385A}"/>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421E3194-1D3B-99C0-3DEB-66CC4EE1EA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2A1DF-40B0-9407-9CDF-D30811A18515}"/>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269117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3316FF-779A-3B61-EC77-4FEFAD90DF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146419-5D67-FD7F-BD79-FA283784F5A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2C3C3F-2E84-B7DA-4177-061176EEE60C}"/>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7514ACB2-4EAB-359B-2BAB-E9FCAEAF40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7BC485-40D3-AECA-548D-C72B4349908D}"/>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27630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DDA6B6-3C14-4F76-A6A8-9AB0C476F2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B32BD5-CCC9-6DEF-84D0-851A3634730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0D306-231B-A532-B2F6-34DE10113507}"/>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9973E554-17E9-C6A9-6E5B-2E777A4491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B5DEA7-687F-838C-31EB-BB2A8713E46A}"/>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04711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6DA92CF-6507-9A52-7935-4CC12C8F4DC4}"/>
              </a:ext>
            </a:extLst>
          </p:cNvPr>
          <p:cNvSpPr>
            <a:spLocks noGrp="1"/>
          </p:cNvSpPr>
          <p:nvPr>
            <p:ph/>
          </p:nvPr>
        </p:nvSpPr>
        <p:spPr>
          <a:xfrm>
            <a:off x="402167" y="609601"/>
            <a:ext cx="11387667" cy="5489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5BE93D19-31B1-EF27-069E-6609C6EC4555}"/>
              </a:ext>
            </a:extLst>
          </p:cNvPr>
          <p:cNvSpPr>
            <a:spLocks noGrp="1"/>
          </p:cNvSpPr>
          <p:nvPr>
            <p:ph type="dt" sz="half" idx="10"/>
          </p:nvPr>
        </p:nvSpPr>
        <p:spPr>
          <a:xfrm>
            <a:off x="402167" y="6245225"/>
            <a:ext cx="3052233" cy="476250"/>
          </a:xfrm>
        </p:spPr>
        <p:txBody>
          <a:bodyPr/>
          <a:lstStyle>
            <a:lvl1pPr>
              <a:defRPr/>
            </a:lvl1pPr>
          </a:lstStyle>
          <a:p>
            <a:endParaRPr lang="en-US" altLang="zh-TW"/>
          </a:p>
        </p:txBody>
      </p:sp>
      <p:sp>
        <p:nvSpPr>
          <p:cNvPr id="4" name="页脚占位符 3">
            <a:extLst>
              <a:ext uri="{FF2B5EF4-FFF2-40B4-BE49-F238E27FC236}">
                <a16:creationId xmlns:a16="http://schemas.microsoft.com/office/drawing/2014/main" id="{CB0A4C68-8A23-943D-96EA-0EE6A858BF7A}"/>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5" name="灯片编号占位符 4">
            <a:extLst>
              <a:ext uri="{FF2B5EF4-FFF2-40B4-BE49-F238E27FC236}">
                <a16:creationId xmlns:a16="http://schemas.microsoft.com/office/drawing/2014/main" id="{3DB28086-39AB-3FB0-C0A2-287342EE2ED1}"/>
              </a:ext>
            </a:extLst>
          </p:cNvPr>
          <p:cNvSpPr>
            <a:spLocks noGrp="1"/>
          </p:cNvSpPr>
          <p:nvPr>
            <p:ph type="sldNum" sz="quarter" idx="12"/>
          </p:nvPr>
        </p:nvSpPr>
        <p:spPr>
          <a:xfrm>
            <a:off x="8737601" y="6245225"/>
            <a:ext cx="3052233" cy="476250"/>
          </a:xfrm>
        </p:spPr>
        <p:txBody>
          <a:bodyPr/>
          <a:lstStyle>
            <a:lvl1pPr>
              <a:defRPr/>
            </a:lvl1pPr>
          </a:lstStyle>
          <a:p>
            <a:fld id="{13BB491C-32DC-45DB-BD9C-EABA909C1356}" type="slidenum">
              <a:rPr lang="en-US" altLang="zh-TW"/>
              <a:pPr/>
              <a:t>‹#›</a:t>
            </a:fld>
            <a:endParaRPr lang="en-US" altLang="zh-TW"/>
          </a:p>
        </p:txBody>
      </p:sp>
    </p:spTree>
    <p:extLst>
      <p:ext uri="{BB962C8B-B14F-4D97-AF65-F5344CB8AC3E}">
        <p14:creationId xmlns:p14="http://schemas.microsoft.com/office/powerpoint/2010/main" val="2182360711"/>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E23A3-DD10-797F-805E-B46C45F5173A}"/>
              </a:ext>
            </a:extLst>
          </p:cNvPr>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EE6774-3CDE-DE17-E035-F4D61F5F4D2F}"/>
              </a:ext>
            </a:extLst>
          </p:cNvPr>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94E6B0-558B-7F2A-FCCA-AE5031E884C8}"/>
              </a:ext>
            </a:extLst>
          </p:cNvPr>
          <p:cNvSpPr>
            <a:spLocks noGrp="1"/>
          </p:cNvSpPr>
          <p:nvPr>
            <p:ph sz="half" idx="2"/>
          </p:nvPr>
        </p:nvSpPr>
        <p:spPr>
          <a:xfrm>
            <a:off x="6197601" y="1905001"/>
            <a:ext cx="5592233"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EA33D6-25DE-D86A-CFA5-7CF435CE3EF0}"/>
              </a:ext>
            </a:extLst>
          </p:cNvPr>
          <p:cNvSpPr>
            <a:spLocks noGrp="1"/>
          </p:cNvSpPr>
          <p:nvPr>
            <p:ph type="dt" sz="half" idx="10"/>
          </p:nvPr>
        </p:nvSpPr>
        <p:spPr>
          <a:xfrm>
            <a:off x="402167" y="6245225"/>
            <a:ext cx="3052233" cy="476250"/>
          </a:xfrm>
        </p:spPr>
        <p:txBody>
          <a:bodyPr/>
          <a:lstStyle>
            <a:lvl1pPr>
              <a:defRPr/>
            </a:lvl1pPr>
          </a:lstStyle>
          <a:p>
            <a:endParaRPr lang="en-US" altLang="zh-TW"/>
          </a:p>
        </p:txBody>
      </p:sp>
      <p:sp>
        <p:nvSpPr>
          <p:cNvPr id="6" name="页脚占位符 5">
            <a:extLst>
              <a:ext uri="{FF2B5EF4-FFF2-40B4-BE49-F238E27FC236}">
                <a16:creationId xmlns:a16="http://schemas.microsoft.com/office/drawing/2014/main" id="{7F71D10B-1BB8-50A0-3ADC-D76D4998C23A}"/>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7" name="灯片编号占位符 6">
            <a:extLst>
              <a:ext uri="{FF2B5EF4-FFF2-40B4-BE49-F238E27FC236}">
                <a16:creationId xmlns:a16="http://schemas.microsoft.com/office/drawing/2014/main" id="{EDE4CA34-80F5-8424-6D46-430902992841}"/>
              </a:ext>
            </a:extLst>
          </p:cNvPr>
          <p:cNvSpPr>
            <a:spLocks noGrp="1"/>
          </p:cNvSpPr>
          <p:nvPr>
            <p:ph type="sldNum" sz="quarter" idx="12"/>
          </p:nvPr>
        </p:nvSpPr>
        <p:spPr>
          <a:xfrm>
            <a:off x="8737601" y="6245225"/>
            <a:ext cx="3052233" cy="476250"/>
          </a:xfrm>
        </p:spPr>
        <p:txBody>
          <a:bodyPr/>
          <a:lstStyle>
            <a:lvl1pPr>
              <a:defRPr/>
            </a:lvl1pPr>
          </a:lstStyle>
          <a:p>
            <a:fld id="{401CCF65-4196-4F23-B9C1-0CA2EA2F8D6F}" type="slidenum">
              <a:rPr lang="en-US" altLang="zh-TW"/>
              <a:pPr/>
              <a:t>‹#›</a:t>
            </a:fld>
            <a:endParaRPr lang="en-US" altLang="zh-TW"/>
          </a:p>
        </p:txBody>
      </p:sp>
    </p:spTree>
    <p:extLst>
      <p:ext uri="{BB962C8B-B14F-4D97-AF65-F5344CB8AC3E}">
        <p14:creationId xmlns:p14="http://schemas.microsoft.com/office/powerpoint/2010/main" val="2167151699"/>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3B2F8-FB6C-FB35-6860-CF5217CC36D8}"/>
              </a:ext>
            </a:extLst>
          </p:cNvPr>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2172BA-B332-B79C-6AA3-A932CA62F26D}"/>
              </a:ext>
            </a:extLst>
          </p:cNvPr>
          <p:cNvSpPr>
            <a:spLocks noGrp="1"/>
          </p:cNvSpPr>
          <p:nvPr>
            <p:ph type="body" sz="half" idx="1"/>
          </p:nvPr>
        </p:nvSpPr>
        <p:spPr>
          <a:xfrm>
            <a:off x="402168" y="1905001"/>
            <a:ext cx="5592233"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13FCFA5-4465-0FCA-DE3E-05904CA34A10}"/>
              </a:ext>
            </a:extLst>
          </p:cNvPr>
          <p:cNvSpPr>
            <a:spLocks noGrp="1"/>
          </p:cNvSpPr>
          <p:nvPr>
            <p:ph sz="quarter" idx="2"/>
          </p:nvPr>
        </p:nvSpPr>
        <p:spPr>
          <a:xfrm>
            <a:off x="6197601" y="1905000"/>
            <a:ext cx="5592233" cy="20208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D4F2040F-0370-7E1C-EC02-A3FF49A24C56}"/>
              </a:ext>
            </a:extLst>
          </p:cNvPr>
          <p:cNvSpPr>
            <a:spLocks noGrp="1"/>
          </p:cNvSpPr>
          <p:nvPr>
            <p:ph sz="quarter" idx="3"/>
          </p:nvPr>
        </p:nvSpPr>
        <p:spPr>
          <a:xfrm>
            <a:off x="6197601" y="4078289"/>
            <a:ext cx="5592233" cy="20208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2D8534B5-5911-20C3-89C3-B4174CCBE619}"/>
              </a:ext>
            </a:extLst>
          </p:cNvPr>
          <p:cNvSpPr>
            <a:spLocks noGrp="1"/>
          </p:cNvSpPr>
          <p:nvPr>
            <p:ph type="dt" sz="half" idx="10"/>
          </p:nvPr>
        </p:nvSpPr>
        <p:spPr>
          <a:xfrm>
            <a:off x="402167" y="6245225"/>
            <a:ext cx="3052233" cy="476250"/>
          </a:xfrm>
        </p:spPr>
        <p:txBody>
          <a:bodyPr/>
          <a:lstStyle>
            <a:lvl1pPr>
              <a:defRPr/>
            </a:lvl1pPr>
          </a:lstStyle>
          <a:p>
            <a:endParaRPr lang="en-US" altLang="zh-TW"/>
          </a:p>
        </p:txBody>
      </p:sp>
      <p:sp>
        <p:nvSpPr>
          <p:cNvPr id="7" name="页脚占位符 6">
            <a:extLst>
              <a:ext uri="{FF2B5EF4-FFF2-40B4-BE49-F238E27FC236}">
                <a16:creationId xmlns:a16="http://schemas.microsoft.com/office/drawing/2014/main" id="{98604E57-83D1-0668-7AA4-BEDE81C477D7}"/>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8" name="灯片编号占位符 7">
            <a:extLst>
              <a:ext uri="{FF2B5EF4-FFF2-40B4-BE49-F238E27FC236}">
                <a16:creationId xmlns:a16="http://schemas.microsoft.com/office/drawing/2014/main" id="{16FD9969-2884-6065-32A0-939A8C660335}"/>
              </a:ext>
            </a:extLst>
          </p:cNvPr>
          <p:cNvSpPr>
            <a:spLocks noGrp="1"/>
          </p:cNvSpPr>
          <p:nvPr>
            <p:ph type="sldNum" sz="quarter" idx="12"/>
          </p:nvPr>
        </p:nvSpPr>
        <p:spPr>
          <a:xfrm>
            <a:off x="8737601" y="6245225"/>
            <a:ext cx="3052233" cy="476250"/>
          </a:xfrm>
        </p:spPr>
        <p:txBody>
          <a:bodyPr/>
          <a:lstStyle>
            <a:lvl1pPr>
              <a:defRPr/>
            </a:lvl1pPr>
          </a:lstStyle>
          <a:p>
            <a:fld id="{49F1814D-D996-4A02-987F-83070105DC70}" type="slidenum">
              <a:rPr lang="en-US" altLang="zh-TW"/>
              <a:pPr/>
              <a:t>‹#›</a:t>
            </a:fld>
            <a:endParaRPr lang="en-US" altLang="zh-TW"/>
          </a:p>
        </p:txBody>
      </p:sp>
    </p:spTree>
    <p:extLst>
      <p:ext uri="{BB962C8B-B14F-4D97-AF65-F5344CB8AC3E}">
        <p14:creationId xmlns:p14="http://schemas.microsoft.com/office/powerpoint/2010/main" val="3306050878"/>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E8DC4-C46A-4881-099B-AC8A55E7EC44}"/>
              </a:ext>
            </a:extLst>
          </p:cNvPr>
          <p:cNvSpPr>
            <a:spLocks noGrp="1"/>
          </p:cNvSpPr>
          <p:nvPr>
            <p:ph type="title"/>
          </p:nvPr>
        </p:nvSpPr>
        <p:spPr>
          <a:xfrm>
            <a:off x="402167" y="609600"/>
            <a:ext cx="11387667"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91E849AF-6A29-2979-6B89-4321B221BC94}"/>
              </a:ext>
            </a:extLst>
          </p:cNvPr>
          <p:cNvSpPr>
            <a:spLocks noGrp="1"/>
          </p:cNvSpPr>
          <p:nvPr>
            <p:ph type="tbl" idx="1"/>
          </p:nvPr>
        </p:nvSpPr>
        <p:spPr>
          <a:xfrm>
            <a:off x="402167" y="1905001"/>
            <a:ext cx="11387667" cy="4194175"/>
          </a:xfrm>
        </p:spPr>
        <p:txBody>
          <a:bodyPr/>
          <a:lstStyle/>
          <a:p>
            <a:endParaRPr lang="zh-CN" altLang="en-US"/>
          </a:p>
        </p:txBody>
      </p:sp>
      <p:sp>
        <p:nvSpPr>
          <p:cNvPr id="4" name="日期占位符 3">
            <a:extLst>
              <a:ext uri="{FF2B5EF4-FFF2-40B4-BE49-F238E27FC236}">
                <a16:creationId xmlns:a16="http://schemas.microsoft.com/office/drawing/2014/main" id="{FB4CE315-D761-D29A-9D00-D4FEFDE310CE}"/>
              </a:ext>
            </a:extLst>
          </p:cNvPr>
          <p:cNvSpPr>
            <a:spLocks noGrp="1"/>
          </p:cNvSpPr>
          <p:nvPr>
            <p:ph type="dt" sz="half" idx="10"/>
          </p:nvPr>
        </p:nvSpPr>
        <p:spPr>
          <a:xfrm>
            <a:off x="402167" y="6245225"/>
            <a:ext cx="3052233" cy="476250"/>
          </a:xfrm>
        </p:spPr>
        <p:txBody>
          <a:bodyPr/>
          <a:lstStyle>
            <a:lvl1pPr>
              <a:defRPr/>
            </a:lvl1pPr>
          </a:lstStyle>
          <a:p>
            <a:endParaRPr lang="en-US" altLang="zh-TW"/>
          </a:p>
        </p:txBody>
      </p:sp>
      <p:sp>
        <p:nvSpPr>
          <p:cNvPr id="5" name="页脚占位符 4">
            <a:extLst>
              <a:ext uri="{FF2B5EF4-FFF2-40B4-BE49-F238E27FC236}">
                <a16:creationId xmlns:a16="http://schemas.microsoft.com/office/drawing/2014/main" id="{B0F73BF1-46C7-67E6-4957-433AF55A96E2}"/>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6" name="灯片编号占位符 5">
            <a:extLst>
              <a:ext uri="{FF2B5EF4-FFF2-40B4-BE49-F238E27FC236}">
                <a16:creationId xmlns:a16="http://schemas.microsoft.com/office/drawing/2014/main" id="{C83C4A5F-79A7-E305-6184-E173E1667135}"/>
              </a:ext>
            </a:extLst>
          </p:cNvPr>
          <p:cNvSpPr>
            <a:spLocks noGrp="1"/>
          </p:cNvSpPr>
          <p:nvPr>
            <p:ph type="sldNum" sz="quarter" idx="12"/>
          </p:nvPr>
        </p:nvSpPr>
        <p:spPr>
          <a:xfrm>
            <a:off x="8737601" y="6245225"/>
            <a:ext cx="3052233" cy="476250"/>
          </a:xfrm>
        </p:spPr>
        <p:txBody>
          <a:bodyPr/>
          <a:lstStyle>
            <a:lvl1pPr>
              <a:defRPr/>
            </a:lvl1pPr>
          </a:lstStyle>
          <a:p>
            <a:fld id="{4A3A2223-3E1C-41BB-86F2-2C53559963AC}" type="slidenum">
              <a:rPr lang="en-US" altLang="zh-TW"/>
              <a:pPr/>
              <a:t>‹#›</a:t>
            </a:fld>
            <a:endParaRPr lang="en-US" altLang="zh-TW"/>
          </a:p>
        </p:txBody>
      </p:sp>
    </p:spTree>
    <p:extLst>
      <p:ext uri="{BB962C8B-B14F-4D97-AF65-F5344CB8AC3E}">
        <p14:creationId xmlns:p14="http://schemas.microsoft.com/office/powerpoint/2010/main" val="35516440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BCDD7-E59A-D727-222D-6B3086FB6C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5A9B31-A988-F30C-9CEE-042DDE034E4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9978E5-A780-35D1-F22F-4471ED5299C1}"/>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9170304E-A947-4F3B-6837-E11C5D5711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5073A9-CC5E-7435-80BD-987FCAB7A161}"/>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375167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BA53C-D4F9-2860-9BBB-2A7DBEA195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A2E7F4-B573-756E-05D4-10D7610A07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6835CC-52F6-1F40-6689-9E4E85A3B142}"/>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F247B358-2C5D-AFE5-F17A-19B2F8B7AF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D5773-940C-E266-F603-DAA153015408}"/>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11305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66F29-3E37-0FEF-AD13-85CA4A895D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995D4E-F02D-F019-D99F-C22FDEACED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40BB59-74D4-4365-0763-FFC755BDFC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199DA38-9494-4148-ECDF-7C5A35814A2A}"/>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0A08C897-5AB9-DEED-C73E-C61287E2D2F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192B3B-058E-5A56-CE23-46D7643716B5}"/>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260030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48D20-49FF-9302-A096-431CCCD72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FB7CA1F-4B87-59D8-4F1F-69EA9801E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60805A5-BE2E-FB85-2841-61A9244EAA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82819C-4FD7-13AB-4B75-611E7E4C3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CF05AD-352E-A9DC-CC0D-E38465D367E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52C619-9924-7899-B5D8-AE00A3528C2A}"/>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8" name="页脚占位符 7">
            <a:extLst>
              <a:ext uri="{FF2B5EF4-FFF2-40B4-BE49-F238E27FC236}">
                <a16:creationId xmlns:a16="http://schemas.microsoft.com/office/drawing/2014/main" id="{CFCA3189-B5BB-4C16-34F3-F7EC6BB8F84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91E9F0-8739-66CD-B140-A21DBA3138D4}"/>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4157916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823A9-2318-D231-17E1-96263C83A7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2B20AAE-C05A-722A-AEF3-EB294BAF22E1}"/>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4" name="页脚占位符 3">
            <a:extLst>
              <a:ext uri="{FF2B5EF4-FFF2-40B4-BE49-F238E27FC236}">
                <a16:creationId xmlns:a16="http://schemas.microsoft.com/office/drawing/2014/main" id="{8D701A2A-D823-61FA-4449-2BA13C82AE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ABAEB1-4E70-E4F2-F026-4BC8E37159EA}"/>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139680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FFD7E7-A2AE-64F7-E279-320878E4B656}"/>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3" name="页脚占位符 2">
            <a:extLst>
              <a:ext uri="{FF2B5EF4-FFF2-40B4-BE49-F238E27FC236}">
                <a16:creationId xmlns:a16="http://schemas.microsoft.com/office/drawing/2014/main" id="{EC603DF3-B47A-8935-6C2F-B01957039B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20DE38-F43B-F22E-5FCA-89B83C2B520A}"/>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199760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62C129-C1BA-47DB-3BB3-4F2CC9034A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EB7B25-6BB5-41FE-55FD-EC5A424B4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3E7E242-8898-176B-92E3-6FE4F4107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B6A868-11B7-B608-261F-1859A759062F}"/>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D6598E20-FB06-8EFE-7E33-EFC4B62AC8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609582-1C26-7FF0-06EA-CF6684964C8A}"/>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15548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5B053-B2CB-DED4-6770-A32BA8BBEF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5D99B4-AFED-863C-F732-1410698A0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1A29AC-4346-DE46-2126-FC26B0E56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E92D88-8FC6-0DA7-8269-53BD41E23B58}"/>
              </a:ext>
            </a:extLst>
          </p:cNvPr>
          <p:cNvSpPr>
            <a:spLocks noGrp="1"/>
          </p:cNvSpPr>
          <p:nvPr>
            <p:ph type="dt" sz="half" idx="10"/>
          </p:nvPr>
        </p:nvSpPr>
        <p:spPr/>
        <p:txBody>
          <a:bodyPr/>
          <a:lstStyle/>
          <a:p>
            <a:fld id="{CADD273A-C0BA-475D-A11C-62B5FD26560F}" type="datetimeFigureOut">
              <a:rPr lang="zh-CN" altLang="en-US" smtClean="0"/>
              <a:t>2023/4/21</a:t>
            </a:fld>
            <a:endParaRPr lang="zh-CN" altLang="en-US"/>
          </a:p>
        </p:txBody>
      </p:sp>
      <p:sp>
        <p:nvSpPr>
          <p:cNvPr id="6" name="页脚占位符 5">
            <a:extLst>
              <a:ext uri="{FF2B5EF4-FFF2-40B4-BE49-F238E27FC236}">
                <a16:creationId xmlns:a16="http://schemas.microsoft.com/office/drawing/2014/main" id="{567EA1A2-F5D3-516E-195D-47946DB9FB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39540E-E43E-79A0-4A6E-80F6694C9DB2}"/>
              </a:ext>
            </a:extLst>
          </p:cNvPr>
          <p:cNvSpPr>
            <a:spLocks noGrp="1"/>
          </p:cNvSpPr>
          <p:nvPr>
            <p:ph type="sldNum" sz="quarter" idx="12"/>
          </p:nvPr>
        </p:nvSpPr>
        <p:spPr/>
        <p:txBody>
          <a:body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75848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8A071-CA7B-710A-B284-84FDA5E65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1413AD6-C81D-8956-8720-8557E7E7D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E9000A-7C2D-7991-0EA0-75E13EB28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D273A-C0BA-475D-A11C-62B5FD26560F}" type="datetimeFigureOut">
              <a:rPr lang="zh-CN" altLang="en-US" smtClean="0"/>
              <a:t>2023/4/21</a:t>
            </a:fld>
            <a:endParaRPr lang="zh-CN" altLang="en-US"/>
          </a:p>
        </p:txBody>
      </p:sp>
      <p:sp>
        <p:nvSpPr>
          <p:cNvPr id="5" name="页脚占位符 4">
            <a:extLst>
              <a:ext uri="{FF2B5EF4-FFF2-40B4-BE49-F238E27FC236}">
                <a16:creationId xmlns:a16="http://schemas.microsoft.com/office/drawing/2014/main" id="{F6B72F24-574B-F605-B902-D2E08A63D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DBB8247-2922-826C-0DC6-2CD6721A26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26F7C-2F26-4D6B-8725-56A8E24C6577}" type="slidenum">
              <a:rPr lang="zh-CN" altLang="en-US" smtClean="0"/>
              <a:t>‹#›</a:t>
            </a:fld>
            <a:endParaRPr lang="zh-CN" altLang="en-US"/>
          </a:p>
        </p:txBody>
      </p:sp>
    </p:spTree>
    <p:extLst>
      <p:ext uri="{BB962C8B-B14F-4D97-AF65-F5344CB8AC3E}">
        <p14:creationId xmlns:p14="http://schemas.microsoft.com/office/powerpoint/2010/main" val="3552952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14.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36.wmf"/><Relationship Id="rId5" Type="http://schemas.openxmlformats.org/officeDocument/2006/relationships/oleObject" Target="../embeddings/oleObject18.bin"/><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26" Type="http://schemas.openxmlformats.org/officeDocument/2006/relationships/image" Target="../media/image12.png"/><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5" Type="http://schemas.openxmlformats.org/officeDocument/2006/relationships/customXml" Target="../ink/ink1.xml"/><Relationship Id="rId2" Type="http://schemas.openxmlformats.org/officeDocument/2006/relationships/slideLayout" Target="../slideLayouts/slideLayout2.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24" Type="http://schemas.openxmlformats.org/officeDocument/2006/relationships/image" Target="../media/image11.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 Id="rId22"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5CD05A2-8DEB-E2AB-D21C-E16C67FE9506}"/>
              </a:ext>
            </a:extLst>
          </p:cNvPr>
          <p:cNvSpPr>
            <a:spLocks noGrp="1" noRot="1" noChangeArrowheads="1"/>
          </p:cNvSpPr>
          <p:nvPr>
            <p:ph type="ctrTitle"/>
          </p:nvPr>
        </p:nvSpPr>
        <p:spPr/>
        <p:txBody>
          <a:bodyPr/>
          <a:lstStyle/>
          <a:p>
            <a:r>
              <a:rPr lang="en-US" altLang="zh-TW" dirty="0">
                <a:latin typeface="Times New Roman" panose="02020603050405020304" pitchFamily="18" charset="0"/>
                <a:cs typeface="Times New Roman" panose="02020603050405020304" pitchFamily="18" charset="0"/>
              </a:rPr>
              <a:t>Optimal Binary Search Tree</a:t>
            </a:r>
          </a:p>
        </p:txBody>
      </p:sp>
      <p:sp>
        <p:nvSpPr>
          <p:cNvPr id="2" name="副标题 1"/>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BB8EBC1C-8A9E-CC4F-B857-040A25B96E52}"/>
              </a:ext>
            </a:extLst>
          </p:cNvPr>
          <p:cNvSpPr>
            <a:spLocks noGrp="1" noRot="1" noChangeArrowheads="1"/>
          </p:cNvSpPr>
          <p:nvPr>
            <p:ph type="body" idx="1"/>
          </p:nvPr>
        </p:nvSpPr>
        <p:spPr>
          <a:xfrm>
            <a:off x="215660" y="169472"/>
            <a:ext cx="11222966" cy="6688528"/>
          </a:xfrm>
        </p:spPr>
        <p:txBody>
          <a:bodyPr>
            <a:normAutofit/>
          </a:bodyPr>
          <a:lstStyle/>
          <a:p>
            <a:pPr>
              <a:lnSpc>
                <a:spcPct val="90000"/>
              </a:lnSpc>
            </a:pPr>
            <a:r>
              <a:rPr lang="en-US" altLang="zh-TW" dirty="0">
                <a:latin typeface="Times New Roman" panose="02020603050405020304" pitchFamily="18" charset="0"/>
                <a:cs typeface="Times New Roman" panose="02020603050405020304" pitchFamily="18" charset="0"/>
              </a:rPr>
              <a:t>We need to use the optimal substructure to show that we can construct an optimal solution to the problem from optimal solutions to </a:t>
            </a:r>
            <a:r>
              <a:rPr lang="en-US" altLang="zh-TW" dirty="0" err="1">
                <a:latin typeface="Times New Roman" panose="02020603050405020304" pitchFamily="18" charset="0"/>
                <a:cs typeface="Times New Roman" panose="02020603050405020304" pitchFamily="18" charset="0"/>
              </a:rPr>
              <a:t>subproblems</a:t>
            </a:r>
            <a:r>
              <a:rPr lang="en-US" altLang="zh-TW" dirty="0">
                <a:latin typeface="Times New Roman" panose="02020603050405020304" pitchFamily="18" charset="0"/>
                <a:cs typeface="Times New Roman" panose="02020603050405020304" pitchFamily="18" charset="0"/>
              </a:rPr>
              <a:t>. </a:t>
            </a:r>
          </a:p>
          <a:p>
            <a:pPr>
              <a:lnSpc>
                <a:spcPct val="90000"/>
              </a:lnSpc>
            </a:pPr>
            <a:r>
              <a:rPr lang="en-US" altLang="zh-TW" dirty="0">
                <a:latin typeface="Times New Roman" panose="02020603050405020304" pitchFamily="18" charset="0"/>
                <a:cs typeface="Times New Roman" panose="02020603050405020304" pitchFamily="18" charset="0"/>
              </a:rPr>
              <a:t>Given keys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i="1" baseline="-25000"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one of these keys, say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r</a:t>
            </a:r>
            <a:r>
              <a:rPr lang="en-US" altLang="zh-TW" i="1"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≦r ≦j), will be the root of an optimal subtree containing these keys. </a:t>
            </a:r>
          </a:p>
          <a:p>
            <a:pPr>
              <a:lnSpc>
                <a:spcPct val="90000"/>
              </a:lnSpc>
            </a:pPr>
            <a:r>
              <a:rPr lang="en-US" altLang="zh-TW" dirty="0">
                <a:latin typeface="Times New Roman" panose="02020603050405020304" pitchFamily="18" charset="0"/>
                <a:cs typeface="Times New Roman" panose="02020603050405020304" pitchFamily="18" charset="0"/>
              </a:rPr>
              <a:t>The left subtree of the root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dirty="0">
                <a:latin typeface="Times New Roman" panose="02020603050405020304" pitchFamily="18" charset="0"/>
                <a:cs typeface="Times New Roman" panose="02020603050405020304" pitchFamily="18" charset="0"/>
              </a:rPr>
              <a:t> will contain the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k</a:t>
            </a:r>
            <a:r>
              <a:rPr lang="en-US" altLang="zh-TW" baseline="-25000" dirty="0">
                <a:latin typeface="Times New Roman" panose="02020603050405020304" pitchFamily="18" charset="0"/>
                <a:cs typeface="Times New Roman" panose="02020603050405020304" pitchFamily="18" charset="0"/>
              </a:rPr>
              <a:t>r-1</a:t>
            </a:r>
            <a:r>
              <a:rPr lang="en-US" altLang="zh-TW" dirty="0">
                <a:latin typeface="Times New Roman" panose="02020603050405020304" pitchFamily="18" charset="0"/>
                <a:cs typeface="Times New Roman" panose="02020603050405020304" pitchFamily="18" charset="0"/>
              </a:rPr>
              <a:t>) and the dummy keys( d</a:t>
            </a:r>
            <a:r>
              <a:rPr lang="en-US" altLang="zh-TW" baseline="-25000" dirty="0">
                <a:latin typeface="Times New Roman" panose="02020603050405020304" pitchFamily="18" charset="0"/>
                <a:cs typeface="Times New Roman" panose="02020603050405020304" pitchFamily="18" charset="0"/>
              </a:rPr>
              <a:t>i-1 </a:t>
            </a:r>
            <a:r>
              <a:rPr lang="en-US" altLang="zh-TW" dirty="0">
                <a:latin typeface="Times New Roman" panose="02020603050405020304" pitchFamily="18" charset="0"/>
                <a:cs typeface="Times New Roman" panose="02020603050405020304" pitchFamily="18" charset="0"/>
              </a:rPr>
              <a:t>,…, d</a:t>
            </a:r>
            <a:r>
              <a:rPr lang="en-US" altLang="zh-TW" baseline="-25000" dirty="0">
                <a:latin typeface="Times New Roman" panose="02020603050405020304" pitchFamily="18" charset="0"/>
                <a:cs typeface="Times New Roman" panose="02020603050405020304" pitchFamily="18" charset="0"/>
              </a:rPr>
              <a:t>r-1</a:t>
            </a:r>
            <a:r>
              <a:rPr lang="en-US" altLang="zh-TW" dirty="0">
                <a:latin typeface="Times New Roman" panose="02020603050405020304" pitchFamily="18" charset="0"/>
                <a:cs typeface="Times New Roman" panose="02020603050405020304" pitchFamily="18" charset="0"/>
              </a:rPr>
              <a:t>), and the right subtree will contain the keys (k</a:t>
            </a:r>
            <a:r>
              <a:rPr lang="en-US" altLang="zh-TW" baseline="-25000" dirty="0">
                <a:latin typeface="Times New Roman" panose="02020603050405020304" pitchFamily="18" charset="0"/>
                <a:cs typeface="Times New Roman" panose="02020603050405020304" pitchFamily="18" charset="0"/>
              </a:rPr>
              <a:t>r+1 </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and the dummy keys( </a:t>
            </a:r>
            <a:r>
              <a:rPr lang="en-US" altLang="zh-TW" dirty="0" err="1">
                <a:latin typeface="Times New Roman" panose="02020603050405020304" pitchFamily="18" charset="0"/>
                <a:cs typeface="Times New Roman" panose="02020603050405020304" pitchFamily="18" charset="0"/>
              </a:rPr>
              <a:t>d</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d</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a:t>
            </a:r>
          </a:p>
          <a:p>
            <a:pPr>
              <a:lnSpc>
                <a:spcPct val="90000"/>
              </a:lnSpc>
            </a:pPr>
            <a:r>
              <a:rPr lang="en-US" altLang="zh-TW" dirty="0">
                <a:latin typeface="Times New Roman" panose="02020603050405020304" pitchFamily="18" charset="0"/>
                <a:cs typeface="Times New Roman" panose="02020603050405020304" pitchFamily="18" charset="0"/>
              </a:rPr>
              <a:t>As long as we examine all candidate roots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dirty="0">
                <a:latin typeface="Times New Roman" panose="02020603050405020304" pitchFamily="18" charset="0"/>
                <a:cs typeface="Times New Roman" panose="02020603050405020304" pitchFamily="18" charset="0"/>
              </a:rPr>
              <a:t>,</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where</a:t>
            </a:r>
            <a:r>
              <a:rPr lang="en-US" altLang="zh-TW" baseline="-25000"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i≦r</a:t>
            </a:r>
            <a:r>
              <a:rPr lang="en-US" altLang="zh-TW" dirty="0">
                <a:latin typeface="Times New Roman" panose="02020603050405020304" pitchFamily="18" charset="0"/>
                <a:cs typeface="Times New Roman" panose="02020603050405020304" pitchFamily="18" charset="0"/>
              </a:rPr>
              <a:t> ≦j, and we determine all optimal binary search trees containing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i="1" baseline="-25000" dirty="0">
                <a:latin typeface="Times New Roman" panose="02020603050405020304" pitchFamily="18" charset="0"/>
                <a:cs typeface="Times New Roman" panose="02020603050405020304" pitchFamily="18" charset="0"/>
              </a:rPr>
              <a:t> </a:t>
            </a:r>
            <a:r>
              <a:rPr lang="en-US" altLang="zh-TW" i="1" dirty="0">
                <a:latin typeface="Times New Roman" panose="02020603050405020304" pitchFamily="18" charset="0"/>
                <a:cs typeface="Times New Roman" panose="02020603050405020304" pitchFamily="18" charset="0"/>
              </a:rPr>
              <a:t>,…, k</a:t>
            </a:r>
            <a:r>
              <a:rPr lang="en-US" altLang="zh-TW" i="1" baseline="-25000" dirty="0">
                <a:latin typeface="Times New Roman" panose="02020603050405020304" pitchFamily="18" charset="0"/>
                <a:cs typeface="Times New Roman" panose="02020603050405020304" pitchFamily="18" charset="0"/>
              </a:rPr>
              <a:t>r-1 </a:t>
            </a:r>
            <a:r>
              <a:rPr lang="en-US" altLang="zh-TW" dirty="0">
                <a:latin typeface="Times New Roman" panose="02020603050405020304" pitchFamily="18" charset="0"/>
                <a:cs typeface="Times New Roman" panose="02020603050405020304" pitchFamily="18" charset="0"/>
              </a:rPr>
              <a:t>and those containing </a:t>
            </a:r>
            <a:r>
              <a:rPr lang="en-US" altLang="zh-TW" i="1" dirty="0">
                <a:latin typeface="Times New Roman" panose="02020603050405020304" pitchFamily="18" charset="0"/>
                <a:cs typeface="Times New Roman" panose="02020603050405020304" pitchFamily="18" charset="0"/>
              </a:rPr>
              <a:t>k</a:t>
            </a:r>
            <a:r>
              <a:rPr lang="en-US" altLang="zh-TW" i="1" baseline="-25000" dirty="0">
                <a:latin typeface="Times New Roman" panose="02020603050405020304" pitchFamily="18" charset="0"/>
                <a:cs typeface="Times New Roman" panose="02020603050405020304" pitchFamily="18" charset="0"/>
              </a:rPr>
              <a:t>r+1 </a:t>
            </a:r>
            <a:r>
              <a:rPr lang="en-US" altLang="zh-TW" i="1"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i="1"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we are guaranteed that we will find an OBST.</a:t>
            </a:r>
          </a:p>
        </p:txBody>
      </p:sp>
      <p:grpSp>
        <p:nvGrpSpPr>
          <p:cNvPr id="3" name="Group 17"/>
          <p:cNvGrpSpPr>
            <a:grpSpLocks/>
          </p:cNvGrpSpPr>
          <p:nvPr/>
        </p:nvGrpSpPr>
        <p:grpSpPr bwMode="auto">
          <a:xfrm>
            <a:off x="4602016" y="4451351"/>
            <a:ext cx="4837113" cy="2406649"/>
            <a:chOff x="1587" y="2341"/>
            <a:chExt cx="3047" cy="1516"/>
          </a:xfrm>
        </p:grpSpPr>
        <p:sp>
          <p:nvSpPr>
            <p:cNvPr id="4" name="Oval 9"/>
            <p:cNvSpPr>
              <a:spLocks noChangeArrowheads="1"/>
            </p:cNvSpPr>
            <p:nvPr/>
          </p:nvSpPr>
          <p:spPr bwMode="auto">
            <a:xfrm>
              <a:off x="2880" y="2341"/>
              <a:ext cx="351" cy="3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None/>
              </a:pPr>
              <a:r>
                <a:rPr lang="en-US" altLang="zh-CN" sz="2800" dirty="0" err="1">
                  <a:latin typeface="Times New Roman" panose="02020603050405020304" pitchFamily="18" charset="0"/>
                  <a:cs typeface="Times New Roman" panose="02020603050405020304" pitchFamily="18" charset="0"/>
                </a:rPr>
                <a:t>k</a:t>
              </a:r>
              <a:r>
                <a:rPr lang="en-US" altLang="zh-CN" sz="2800" baseline="-25000" dirty="0" err="1">
                  <a:latin typeface="Times New Roman" panose="02020603050405020304" pitchFamily="18" charset="0"/>
                  <a:cs typeface="Times New Roman" panose="02020603050405020304" pitchFamily="18" charset="0"/>
                </a:rPr>
                <a:t>r</a:t>
              </a:r>
              <a:endParaRPr kumimoji="1" lang="en-US" altLang="zh-CN" sz="2800" baseline="-250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5" name="Line 10"/>
            <p:cNvSpPr>
              <a:spLocks noChangeShapeType="1"/>
            </p:cNvSpPr>
            <p:nvPr/>
          </p:nvSpPr>
          <p:spPr bwMode="auto">
            <a:xfrm>
              <a:off x="3168" y="2629"/>
              <a:ext cx="48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 name="Line 11"/>
            <p:cNvSpPr>
              <a:spLocks noChangeShapeType="1"/>
            </p:cNvSpPr>
            <p:nvPr/>
          </p:nvSpPr>
          <p:spPr bwMode="auto">
            <a:xfrm flipH="1">
              <a:off x="2496" y="2629"/>
              <a:ext cx="432"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Text Box 12"/>
            <p:cNvSpPr txBox="1">
              <a:spLocks noChangeArrowheads="1"/>
            </p:cNvSpPr>
            <p:nvPr/>
          </p:nvSpPr>
          <p:spPr bwMode="auto">
            <a:xfrm>
              <a:off x="2304" y="2869"/>
              <a:ext cx="311" cy="3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dirty="0">
                  <a:solidFill>
                    <a:srgbClr val="000066"/>
                  </a:solidFill>
                  <a:latin typeface="Times New Roman" panose="02020603050405020304" pitchFamily="18" charset="0"/>
                  <a:ea typeface="楷体_GB2312" pitchFamily="49" charset="-122"/>
                </a:rPr>
                <a:t>L</a:t>
              </a:r>
              <a:r>
                <a:rPr kumimoji="1" lang="en-US" altLang="zh-CN" sz="1400" dirty="0">
                  <a:solidFill>
                    <a:srgbClr val="000066"/>
                  </a:solidFill>
                  <a:latin typeface="Times New Roman" panose="02020603050405020304" pitchFamily="18" charset="0"/>
                  <a:ea typeface="楷体_GB2312" pitchFamily="49" charset="-122"/>
                </a:rPr>
                <a:t>  </a:t>
              </a:r>
            </a:p>
          </p:txBody>
        </p:sp>
        <p:sp>
          <p:nvSpPr>
            <p:cNvPr id="8" name="Text Box 13"/>
            <p:cNvSpPr txBox="1">
              <a:spLocks noChangeArrowheads="1"/>
            </p:cNvSpPr>
            <p:nvPr/>
          </p:nvSpPr>
          <p:spPr bwMode="auto">
            <a:xfrm>
              <a:off x="3456" y="2869"/>
              <a:ext cx="323" cy="3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a:solidFill>
                    <a:srgbClr val="000066"/>
                  </a:solidFill>
                  <a:latin typeface="Times New Roman" panose="02020603050405020304" pitchFamily="18" charset="0"/>
                  <a:ea typeface="楷体_GB2312" pitchFamily="49" charset="-122"/>
                </a:rPr>
                <a:t>R </a:t>
              </a:r>
            </a:p>
          </p:txBody>
        </p:sp>
        <p:sp>
          <p:nvSpPr>
            <p:cNvPr id="9" name="Text Box 14"/>
            <p:cNvSpPr txBox="1">
              <a:spLocks noChangeArrowheads="1"/>
            </p:cNvSpPr>
            <p:nvPr/>
          </p:nvSpPr>
          <p:spPr bwMode="auto">
            <a:xfrm>
              <a:off x="1587" y="3287"/>
              <a:ext cx="125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i="1" dirty="0" err="1">
                  <a:latin typeface="Times New Roman" panose="02020603050405020304" pitchFamily="18" charset="0"/>
                  <a:cs typeface="Times New Roman" panose="02020603050405020304" pitchFamily="18" charset="0"/>
                </a:rPr>
                <a:t>k</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k</a:t>
              </a:r>
              <a:r>
                <a:rPr lang="en-US" altLang="zh-CN" sz="2400" i="1" baseline="-25000" dirty="0">
                  <a:latin typeface="Times New Roman" panose="02020603050405020304" pitchFamily="18" charset="0"/>
                  <a:cs typeface="Times New Roman" panose="02020603050405020304" pitchFamily="18" charset="0"/>
                </a:rPr>
                <a:t>i+1</a:t>
              </a:r>
              <a:r>
                <a:rPr lang="en-US" altLang="zh-CN" sz="2400" i="1" dirty="0">
                  <a:latin typeface="Times New Roman" panose="02020603050405020304" pitchFamily="18" charset="0"/>
                  <a:cs typeface="Times New Roman" panose="02020603050405020304" pitchFamily="18" charset="0"/>
                </a:rPr>
                <a:t>, …, k</a:t>
              </a:r>
              <a:r>
                <a:rPr lang="en-US" altLang="zh-CN" sz="2400" i="1" baseline="-25000" dirty="0">
                  <a:latin typeface="Times New Roman" panose="02020603050405020304" pitchFamily="18" charset="0"/>
                  <a:cs typeface="Times New Roman" panose="02020603050405020304" pitchFamily="18" charset="0"/>
                </a:rPr>
                <a:t>r-1 </a:t>
              </a:r>
            </a:p>
            <a:p>
              <a:pPr eaLnBrk="1" hangingPunct="1">
                <a:buFont typeface="Wingdings" panose="05000000000000000000" pitchFamily="2" charset="2"/>
                <a:buNone/>
              </a:pP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i-1</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r-1</a:t>
              </a:r>
            </a:p>
          </p:txBody>
        </p:sp>
        <p:sp>
          <p:nvSpPr>
            <p:cNvPr id="10" name="Text Box 15"/>
            <p:cNvSpPr txBox="1">
              <a:spLocks noChangeArrowheads="1"/>
            </p:cNvSpPr>
            <p:nvPr/>
          </p:nvSpPr>
          <p:spPr bwMode="auto">
            <a:xfrm>
              <a:off x="3324" y="3248"/>
              <a:ext cx="131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r+1</a:t>
              </a:r>
              <a:r>
                <a:rPr lang="en-US" altLang="zh-CN" sz="2400" i="1" dirty="0">
                  <a:latin typeface="Times New Roman" panose="02020603050405020304" pitchFamily="18" charset="0"/>
                  <a:cs typeface="Times New Roman" panose="02020603050405020304" pitchFamily="18" charset="0"/>
                </a:rPr>
                <a:t>, k</a:t>
              </a:r>
              <a:r>
                <a:rPr lang="en-US" altLang="zh-CN" sz="2400" i="1" baseline="-25000" dirty="0">
                  <a:latin typeface="Times New Roman" panose="02020603050405020304" pitchFamily="18" charset="0"/>
                  <a:cs typeface="Times New Roman" panose="02020603050405020304" pitchFamily="18" charset="0"/>
                </a:rPr>
                <a:t>r+2</a:t>
              </a:r>
              <a:r>
                <a:rPr lang="en-US" altLang="zh-CN" sz="2400" i="1"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k</a:t>
              </a:r>
              <a:r>
                <a:rPr lang="en-US" altLang="zh-CN" sz="2400" i="1" baseline="-25000" dirty="0" err="1">
                  <a:latin typeface="Times New Roman" panose="02020603050405020304" pitchFamily="18" charset="0"/>
                  <a:cs typeface="Times New Roman" panose="02020603050405020304" pitchFamily="18" charset="0"/>
                </a:rPr>
                <a:t>j</a:t>
              </a:r>
              <a:r>
                <a:rPr lang="en-US" altLang="zh-CN" sz="2400" i="1" baseline="-25000" dirty="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kumimoji="1" lang="en-US" altLang="zh-CN" sz="2400" i="1" dirty="0" err="1">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err="1">
                  <a:solidFill>
                    <a:srgbClr val="FF0000"/>
                  </a:solidFill>
                  <a:latin typeface="Times New Roman" panose="02020603050405020304" pitchFamily="18" charset="0"/>
                  <a:ea typeface="楷体_GB2312" pitchFamily="49" charset="-122"/>
                  <a:cs typeface="Times New Roman" panose="02020603050405020304" pitchFamily="18" charset="0"/>
                </a:rPr>
                <a:t>r</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r+1</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 </a:t>
              </a:r>
              <a:r>
                <a:rPr kumimoji="1" lang="en-US" altLang="zh-CN" sz="2400" i="1" dirty="0" err="1">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err="1">
                  <a:solidFill>
                    <a:srgbClr val="FF0000"/>
                  </a:solidFill>
                  <a:latin typeface="Times New Roman" panose="02020603050405020304" pitchFamily="18" charset="0"/>
                  <a:ea typeface="楷体_GB2312" pitchFamily="49" charset="-122"/>
                  <a:cs typeface="Times New Roman" panose="02020603050405020304" pitchFamily="18" charset="0"/>
                </a:rPr>
                <a:t>j</a:t>
              </a:r>
              <a:endPar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EE9DE097-28B9-4FFD-8D42-F275D19CC2D7}"/>
                  </a:ext>
                </a:extLst>
              </p14:cNvPr>
              <p14:cNvContentPartPr/>
              <p14:nvPr/>
            </p14:nvContentPartPr>
            <p14:xfrm>
              <a:off x="846000" y="1252440"/>
              <a:ext cx="8558280" cy="5605560"/>
            </p14:xfrm>
          </p:contentPart>
        </mc:Choice>
        <mc:Fallback>
          <p:pic>
            <p:nvPicPr>
              <p:cNvPr id="2" name="墨迹 1">
                <a:extLst>
                  <a:ext uri="{FF2B5EF4-FFF2-40B4-BE49-F238E27FC236}">
                    <a16:creationId xmlns:a16="http://schemas.microsoft.com/office/drawing/2014/main" id="{EE9DE097-28B9-4FFD-8D42-F275D19CC2D7}"/>
                  </a:ext>
                </a:extLst>
              </p:cNvPr>
              <p:cNvPicPr/>
              <p:nvPr/>
            </p:nvPicPr>
            <p:blipFill>
              <a:blip r:embed="rId3"/>
              <a:stretch>
                <a:fillRect/>
              </a:stretch>
            </p:blipFill>
            <p:spPr>
              <a:xfrm>
                <a:off x="836640" y="1243080"/>
                <a:ext cx="8577000" cy="56242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6A17E7BA-E0B7-65E3-E223-EE91FC44B5AA}"/>
              </a:ext>
            </a:extLst>
          </p:cNvPr>
          <p:cNvSpPr>
            <a:spLocks noGrp="1" noRot="1" noChangeArrowheads="1"/>
          </p:cNvSpPr>
          <p:nvPr>
            <p:ph type="body" idx="1"/>
          </p:nvPr>
        </p:nvSpPr>
        <p:spPr>
          <a:xfrm>
            <a:off x="992038" y="333375"/>
            <a:ext cx="10368951" cy="5792788"/>
          </a:xfrm>
        </p:spPr>
        <p:txBody>
          <a:bodyPr/>
          <a:lstStyle/>
          <a:p>
            <a:r>
              <a:rPr lang="en-US" altLang="zh-TW" dirty="0">
                <a:latin typeface="Times New Roman" panose="02020603050405020304" pitchFamily="18" charset="0"/>
                <a:cs typeface="Times New Roman" panose="02020603050405020304" pitchFamily="18" charset="0"/>
              </a:rPr>
              <a:t>There is one detail worth nothing about “empty” subtrees. </a:t>
            </a:r>
          </a:p>
          <a:p>
            <a:r>
              <a:rPr lang="en-US" altLang="zh-TW" dirty="0">
                <a:latin typeface="Times New Roman" panose="02020603050405020304" pitchFamily="18" charset="0"/>
                <a:cs typeface="Times New Roman" panose="02020603050405020304" pitchFamily="18" charset="0"/>
              </a:rPr>
              <a:t>Suppose that in a subtree with keys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i="1"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we select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as the root. By the above argument,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’s left subtree contains the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k</a:t>
            </a:r>
            <a:r>
              <a:rPr lang="en-US" altLang="zh-TW" baseline="-25000" dirty="0">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  It is natural to interpret this sequence as containing no keys. It is easy to know that subtrees also contain dummy keys. The sequence has no actual keys but does contain the single dummy key </a:t>
            </a:r>
            <a:r>
              <a:rPr lang="en-US" altLang="zh-TW" i="1" dirty="0">
                <a:solidFill>
                  <a:srgbClr val="FF0000"/>
                </a:solidFill>
                <a:latin typeface="Times New Roman" panose="02020603050405020304" pitchFamily="18" charset="0"/>
                <a:cs typeface="Times New Roman" panose="02020603050405020304" pitchFamily="18" charset="0"/>
              </a:rPr>
              <a:t>d</a:t>
            </a:r>
            <a:r>
              <a:rPr lang="en-US" altLang="zh-TW" i="1" baseline="-25000" dirty="0">
                <a:solidFill>
                  <a:srgbClr val="FF0000"/>
                </a:solidFill>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Symmetrically, if we select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as the root, then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err="1">
                <a:latin typeface="Times New Roman" panose="02020603050405020304" pitchFamily="18" charset="0"/>
                <a:cs typeface="Times New Roman" panose="02020603050405020304" pitchFamily="18" charset="0"/>
              </a:rPr>
              <a:t>’s</a:t>
            </a:r>
            <a:r>
              <a:rPr lang="en-US" altLang="zh-TW" dirty="0">
                <a:latin typeface="Times New Roman" panose="02020603050405020304" pitchFamily="18" charset="0"/>
                <a:cs typeface="Times New Roman" panose="02020603050405020304" pitchFamily="18" charset="0"/>
              </a:rPr>
              <a:t> right subtree contains the keys, </a:t>
            </a:r>
            <a:r>
              <a:rPr lang="en-US" altLang="zh-TW" i="1" dirty="0">
                <a:latin typeface="Times New Roman" panose="02020603050405020304" pitchFamily="18" charset="0"/>
                <a:cs typeface="Times New Roman" panose="02020603050405020304" pitchFamily="18" charset="0"/>
              </a:rPr>
              <a:t>k</a:t>
            </a:r>
            <a:r>
              <a:rPr lang="en-US" altLang="zh-TW" i="1" baseline="-25000" dirty="0">
                <a:latin typeface="Times New Roman" panose="02020603050405020304" pitchFamily="18" charset="0"/>
                <a:cs typeface="Times New Roman" panose="02020603050405020304" pitchFamily="18" charset="0"/>
              </a:rPr>
              <a:t>j+1</a:t>
            </a:r>
            <a:r>
              <a:rPr lang="en-US" altLang="zh-TW" i="1"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this right subtree contains no actual keys, but it does contain the dummy key </a:t>
            </a:r>
            <a:r>
              <a:rPr lang="en-US" altLang="zh-TW" i="1" dirty="0" err="1">
                <a:solidFill>
                  <a:srgbClr val="FF0000"/>
                </a:solidFill>
                <a:latin typeface="Times New Roman" panose="02020603050405020304" pitchFamily="18" charset="0"/>
                <a:cs typeface="Times New Roman" panose="02020603050405020304" pitchFamily="18" charset="0"/>
              </a:rPr>
              <a:t>d</a:t>
            </a:r>
            <a:r>
              <a:rPr lang="en-US" altLang="zh-TW" i="1" baseline="-25000" dirty="0" err="1">
                <a:solidFill>
                  <a:srgbClr val="FF0000"/>
                </a:solidFill>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a:t>
            </a:r>
          </a:p>
        </p:txBody>
      </p:sp>
      <p:grpSp>
        <p:nvGrpSpPr>
          <p:cNvPr id="3" name="Group 17"/>
          <p:cNvGrpSpPr>
            <a:grpSpLocks/>
          </p:cNvGrpSpPr>
          <p:nvPr/>
        </p:nvGrpSpPr>
        <p:grpSpPr bwMode="auto">
          <a:xfrm>
            <a:off x="1288963" y="4304703"/>
            <a:ext cx="4051300" cy="2344737"/>
            <a:chOff x="2054" y="2341"/>
            <a:chExt cx="2552" cy="1477"/>
          </a:xfrm>
        </p:grpSpPr>
        <p:sp>
          <p:nvSpPr>
            <p:cNvPr id="4" name="Oval 9"/>
            <p:cNvSpPr>
              <a:spLocks noChangeArrowheads="1"/>
            </p:cNvSpPr>
            <p:nvPr/>
          </p:nvSpPr>
          <p:spPr bwMode="auto">
            <a:xfrm>
              <a:off x="2880" y="2341"/>
              <a:ext cx="351" cy="3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None/>
              </a:pPr>
              <a:r>
                <a:rPr lang="en-US" altLang="zh-CN" sz="2800" dirty="0" err="1">
                  <a:latin typeface="Times New Roman" panose="02020603050405020304" pitchFamily="18" charset="0"/>
                  <a:cs typeface="Times New Roman" panose="02020603050405020304" pitchFamily="18" charset="0"/>
                </a:rPr>
                <a:t>k</a:t>
              </a:r>
              <a:r>
                <a:rPr lang="en-US" altLang="zh-CN" sz="2800" baseline="-25000" dirty="0" err="1">
                  <a:latin typeface="Times New Roman" panose="02020603050405020304" pitchFamily="18" charset="0"/>
                  <a:cs typeface="Times New Roman" panose="02020603050405020304" pitchFamily="18" charset="0"/>
                </a:rPr>
                <a:t>i</a:t>
              </a:r>
              <a:endParaRPr kumimoji="1" lang="en-US" altLang="zh-CN" sz="2800" baseline="-250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5" name="Line 10"/>
            <p:cNvSpPr>
              <a:spLocks noChangeShapeType="1"/>
            </p:cNvSpPr>
            <p:nvPr/>
          </p:nvSpPr>
          <p:spPr bwMode="auto">
            <a:xfrm>
              <a:off x="3168" y="2629"/>
              <a:ext cx="48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13"/>
            <p:cNvSpPr txBox="1">
              <a:spLocks noChangeArrowheads="1"/>
            </p:cNvSpPr>
            <p:nvPr/>
          </p:nvSpPr>
          <p:spPr bwMode="auto">
            <a:xfrm>
              <a:off x="3456" y="2869"/>
              <a:ext cx="323" cy="3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a:solidFill>
                    <a:srgbClr val="000066"/>
                  </a:solidFill>
                  <a:latin typeface="Times New Roman" panose="02020603050405020304" pitchFamily="18" charset="0"/>
                  <a:ea typeface="楷体_GB2312" pitchFamily="49" charset="-122"/>
                </a:rPr>
                <a:t>R </a:t>
              </a:r>
            </a:p>
          </p:txBody>
        </p:sp>
        <p:sp>
          <p:nvSpPr>
            <p:cNvPr id="9" name="Text Box 14"/>
            <p:cNvSpPr txBox="1">
              <a:spLocks noChangeArrowheads="1"/>
            </p:cNvSpPr>
            <p:nvPr/>
          </p:nvSpPr>
          <p:spPr bwMode="auto">
            <a:xfrm>
              <a:off x="2054" y="3477"/>
              <a:ext cx="3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i-1</a:t>
              </a:r>
            </a:p>
          </p:txBody>
        </p:sp>
        <p:sp>
          <p:nvSpPr>
            <p:cNvPr id="10" name="Text Box 15"/>
            <p:cNvSpPr txBox="1">
              <a:spLocks noChangeArrowheads="1"/>
            </p:cNvSpPr>
            <p:nvPr/>
          </p:nvSpPr>
          <p:spPr bwMode="auto">
            <a:xfrm>
              <a:off x="3324" y="3248"/>
              <a:ext cx="128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i="1" dirty="0">
                  <a:latin typeface="Times New Roman" panose="02020603050405020304" pitchFamily="18" charset="0"/>
                  <a:cs typeface="Times New Roman" panose="02020603050405020304" pitchFamily="18" charset="0"/>
                </a:rPr>
                <a:t>k</a:t>
              </a:r>
              <a:r>
                <a:rPr lang="en-US" altLang="zh-CN" sz="2400" i="1" baseline="-25000" dirty="0">
                  <a:latin typeface="Times New Roman" panose="02020603050405020304" pitchFamily="18" charset="0"/>
                  <a:cs typeface="Times New Roman" panose="02020603050405020304" pitchFamily="18" charset="0"/>
                </a:rPr>
                <a:t>i+1</a:t>
              </a:r>
              <a:r>
                <a:rPr lang="en-US" altLang="zh-CN" sz="2400" i="1" dirty="0">
                  <a:latin typeface="Times New Roman" panose="02020603050405020304" pitchFamily="18" charset="0"/>
                  <a:cs typeface="Times New Roman" panose="02020603050405020304" pitchFamily="18" charset="0"/>
                </a:rPr>
                <a:t>, k</a:t>
              </a:r>
              <a:r>
                <a:rPr lang="en-US" altLang="zh-CN" sz="2400" i="1" baseline="-25000" dirty="0">
                  <a:latin typeface="Times New Roman" panose="02020603050405020304" pitchFamily="18" charset="0"/>
                  <a:cs typeface="Times New Roman" panose="02020603050405020304" pitchFamily="18" charset="0"/>
                </a:rPr>
                <a:t>i+2</a:t>
              </a:r>
              <a:r>
                <a:rPr lang="en-US" altLang="zh-CN" sz="2400" i="1"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k</a:t>
              </a:r>
              <a:r>
                <a:rPr lang="en-US" altLang="zh-CN" sz="2400" i="1" baseline="-25000" dirty="0" err="1">
                  <a:latin typeface="Times New Roman" panose="02020603050405020304" pitchFamily="18" charset="0"/>
                  <a:cs typeface="Times New Roman" panose="02020603050405020304" pitchFamily="18" charset="0"/>
                </a:rPr>
                <a:t>j</a:t>
              </a:r>
              <a:r>
                <a:rPr lang="en-US" altLang="zh-CN" sz="2400" i="1" baseline="-25000" dirty="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i+1</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 </a:t>
              </a:r>
              <a:r>
                <a:rPr kumimoji="1" lang="en-US" altLang="zh-CN" sz="2400" i="1" dirty="0" err="1">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err="1">
                  <a:solidFill>
                    <a:srgbClr val="FF0000"/>
                  </a:solidFill>
                  <a:latin typeface="Times New Roman" panose="02020603050405020304" pitchFamily="18" charset="0"/>
                  <a:ea typeface="楷体_GB2312" pitchFamily="49" charset="-122"/>
                  <a:cs typeface="Times New Roman" panose="02020603050405020304" pitchFamily="18" charset="0"/>
                </a:rPr>
                <a:t>j</a:t>
              </a:r>
              <a:endPar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pSp>
      <p:cxnSp>
        <p:nvCxnSpPr>
          <p:cNvPr id="11" name="AutoShape 33"/>
          <p:cNvCxnSpPr>
            <a:cxnSpLocks noChangeShapeType="1"/>
          </p:cNvCxnSpPr>
          <p:nvPr/>
        </p:nvCxnSpPr>
        <p:spPr bwMode="auto">
          <a:xfrm flipH="1">
            <a:off x="2372264" y="4786462"/>
            <a:ext cx="282412" cy="277243"/>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3" name="Group 17"/>
          <p:cNvGrpSpPr>
            <a:grpSpLocks/>
          </p:cNvGrpSpPr>
          <p:nvPr/>
        </p:nvGrpSpPr>
        <p:grpSpPr bwMode="auto">
          <a:xfrm>
            <a:off x="6534333" y="4252943"/>
            <a:ext cx="3154363" cy="2406649"/>
            <a:chOff x="1587" y="2341"/>
            <a:chExt cx="1987" cy="1516"/>
          </a:xfrm>
        </p:grpSpPr>
        <p:sp>
          <p:nvSpPr>
            <p:cNvPr id="14" name="Oval 9"/>
            <p:cNvSpPr>
              <a:spLocks noChangeArrowheads="1"/>
            </p:cNvSpPr>
            <p:nvPr/>
          </p:nvSpPr>
          <p:spPr bwMode="auto">
            <a:xfrm>
              <a:off x="2880" y="2341"/>
              <a:ext cx="351" cy="344"/>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None/>
              </a:pPr>
              <a:r>
                <a:rPr lang="en-US" altLang="zh-CN" sz="2800" dirty="0" err="1">
                  <a:latin typeface="Times New Roman" panose="02020603050405020304" pitchFamily="18" charset="0"/>
                  <a:cs typeface="Times New Roman" panose="02020603050405020304" pitchFamily="18" charset="0"/>
                </a:rPr>
                <a:t>k</a:t>
              </a:r>
              <a:r>
                <a:rPr lang="en-US" altLang="zh-CN" sz="2800" baseline="-25000" dirty="0" err="1">
                  <a:latin typeface="Times New Roman" panose="02020603050405020304" pitchFamily="18" charset="0"/>
                  <a:cs typeface="Times New Roman" panose="02020603050405020304" pitchFamily="18" charset="0"/>
                </a:rPr>
                <a:t>j</a:t>
              </a:r>
              <a:endParaRPr kumimoji="1" lang="en-US" altLang="zh-CN" sz="2800" baseline="-25000" dirty="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16" name="Line 11"/>
            <p:cNvSpPr>
              <a:spLocks noChangeShapeType="1"/>
            </p:cNvSpPr>
            <p:nvPr/>
          </p:nvSpPr>
          <p:spPr bwMode="auto">
            <a:xfrm flipH="1">
              <a:off x="2496" y="2629"/>
              <a:ext cx="432"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2"/>
            <p:cNvSpPr txBox="1">
              <a:spLocks noChangeArrowheads="1"/>
            </p:cNvSpPr>
            <p:nvPr/>
          </p:nvSpPr>
          <p:spPr bwMode="auto">
            <a:xfrm>
              <a:off x="2304" y="2869"/>
              <a:ext cx="311" cy="33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dirty="0">
                  <a:solidFill>
                    <a:srgbClr val="000066"/>
                  </a:solidFill>
                  <a:latin typeface="Times New Roman" panose="02020603050405020304" pitchFamily="18" charset="0"/>
                  <a:ea typeface="楷体_GB2312" pitchFamily="49" charset="-122"/>
                </a:rPr>
                <a:t>L</a:t>
              </a:r>
              <a:r>
                <a:rPr kumimoji="1" lang="en-US" altLang="zh-CN" sz="1400" dirty="0">
                  <a:solidFill>
                    <a:srgbClr val="000066"/>
                  </a:solidFill>
                  <a:latin typeface="Times New Roman" panose="02020603050405020304" pitchFamily="18" charset="0"/>
                  <a:ea typeface="楷体_GB2312" pitchFamily="49" charset="-122"/>
                </a:rPr>
                <a:t>  </a:t>
              </a:r>
            </a:p>
          </p:txBody>
        </p:sp>
        <p:sp>
          <p:nvSpPr>
            <p:cNvPr id="19" name="Text Box 14"/>
            <p:cNvSpPr txBox="1">
              <a:spLocks noChangeArrowheads="1"/>
            </p:cNvSpPr>
            <p:nvPr/>
          </p:nvSpPr>
          <p:spPr bwMode="auto">
            <a:xfrm>
              <a:off x="1587" y="3287"/>
              <a:ext cx="1250"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i="1" dirty="0" err="1">
                  <a:latin typeface="Times New Roman" panose="02020603050405020304" pitchFamily="18" charset="0"/>
                  <a:cs typeface="Times New Roman" panose="02020603050405020304" pitchFamily="18" charset="0"/>
                </a:rPr>
                <a:t>k</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k</a:t>
              </a:r>
              <a:r>
                <a:rPr lang="en-US" altLang="zh-CN" sz="2400" i="1" baseline="-25000" dirty="0">
                  <a:latin typeface="Times New Roman" panose="02020603050405020304" pitchFamily="18" charset="0"/>
                  <a:cs typeface="Times New Roman" panose="02020603050405020304" pitchFamily="18" charset="0"/>
                </a:rPr>
                <a:t>i+1</a:t>
              </a:r>
              <a:r>
                <a:rPr lang="en-US" altLang="zh-CN" sz="2400" i="1" dirty="0">
                  <a:latin typeface="Times New Roman" panose="02020603050405020304" pitchFamily="18" charset="0"/>
                  <a:cs typeface="Times New Roman" panose="02020603050405020304" pitchFamily="18" charset="0"/>
                </a:rPr>
                <a:t>, …, k</a:t>
              </a:r>
              <a:r>
                <a:rPr lang="en-US" altLang="zh-CN" sz="2400" i="1" baseline="-25000" dirty="0">
                  <a:latin typeface="Times New Roman" panose="02020603050405020304" pitchFamily="18" charset="0"/>
                  <a:cs typeface="Times New Roman" panose="02020603050405020304" pitchFamily="18" charset="0"/>
                </a:rPr>
                <a:t>j-1 </a:t>
              </a:r>
            </a:p>
            <a:p>
              <a:pPr eaLnBrk="1" hangingPunct="1">
                <a:buFont typeface="Wingdings" panose="05000000000000000000" pitchFamily="2" charset="2"/>
                <a:buNone/>
              </a:pP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i-1</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i</a:t>
              </a:r>
              <a:r>
                <a:rPr kumimoji="1" lang="en-US" altLang="zh-CN" sz="2400" i="1" dirty="0">
                  <a:solidFill>
                    <a:srgbClr val="FF0000"/>
                  </a:solidFill>
                  <a:latin typeface="Times New Roman" panose="02020603050405020304" pitchFamily="18" charset="0"/>
                  <a:ea typeface="楷体_GB2312" pitchFamily="49" charset="-122"/>
                  <a:cs typeface="Times New Roman" panose="02020603050405020304" pitchFamily="18" charset="0"/>
                </a:rPr>
                <a:t>, …, d</a:t>
              </a:r>
              <a:r>
                <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j-1</a:t>
              </a:r>
            </a:p>
          </p:txBody>
        </p:sp>
        <p:sp>
          <p:nvSpPr>
            <p:cNvPr id="20" name="Text Box 15"/>
            <p:cNvSpPr txBox="1">
              <a:spLocks noChangeArrowheads="1"/>
            </p:cNvSpPr>
            <p:nvPr/>
          </p:nvSpPr>
          <p:spPr bwMode="auto">
            <a:xfrm>
              <a:off x="3324" y="3248"/>
              <a:ext cx="2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400" i="1" dirty="0" err="1">
                  <a:solidFill>
                    <a:srgbClr val="FF0000"/>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i="1" baseline="-25000" dirty="0" err="1">
                  <a:solidFill>
                    <a:srgbClr val="FF0000"/>
                  </a:solidFill>
                  <a:latin typeface="Times New Roman" panose="02020603050405020304" pitchFamily="18" charset="0"/>
                  <a:ea typeface="楷体_GB2312" pitchFamily="49" charset="-122"/>
                  <a:cs typeface="Times New Roman" panose="02020603050405020304" pitchFamily="18" charset="0"/>
                </a:rPr>
                <a:t>j</a:t>
              </a:r>
              <a:endParaRPr kumimoji="1" lang="en-US" altLang="zh-CN" sz="2400" i="1" baseline="-25000" dirty="0">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pSp>
      <p:cxnSp>
        <p:nvCxnSpPr>
          <p:cNvPr id="21" name="AutoShape 33"/>
          <p:cNvCxnSpPr>
            <a:cxnSpLocks noChangeShapeType="1"/>
          </p:cNvCxnSpPr>
          <p:nvPr/>
        </p:nvCxnSpPr>
        <p:spPr bwMode="auto">
          <a:xfrm>
            <a:off x="9018095" y="4792213"/>
            <a:ext cx="332939" cy="357757"/>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D27F6D8-5691-4026-8E8A-5705BCED82CB}"/>
                  </a:ext>
                </a:extLst>
              </p14:cNvPr>
              <p14:cNvContentPartPr/>
              <p14:nvPr/>
            </p14:nvContentPartPr>
            <p14:xfrm>
              <a:off x="1252440" y="4258080"/>
              <a:ext cx="8486280" cy="2417400"/>
            </p14:xfrm>
          </p:contentPart>
        </mc:Choice>
        <mc:Fallback>
          <p:pic>
            <p:nvPicPr>
              <p:cNvPr id="2" name="墨迹 1">
                <a:extLst>
                  <a:ext uri="{FF2B5EF4-FFF2-40B4-BE49-F238E27FC236}">
                    <a16:creationId xmlns:a16="http://schemas.microsoft.com/office/drawing/2014/main" id="{5D27F6D8-5691-4026-8E8A-5705BCED82CB}"/>
                  </a:ext>
                </a:extLst>
              </p:cNvPr>
              <p:cNvPicPr/>
              <p:nvPr/>
            </p:nvPicPr>
            <p:blipFill>
              <a:blip r:embed="rId3"/>
              <a:stretch>
                <a:fillRect/>
              </a:stretch>
            </p:blipFill>
            <p:spPr>
              <a:xfrm>
                <a:off x="1243080" y="4248720"/>
                <a:ext cx="8505000" cy="24361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E6B4F4C-06FC-3329-9A86-0BDD53852513}"/>
              </a:ext>
            </a:extLst>
          </p:cNvPr>
          <p:cNvSpPr>
            <a:spLocks noGrp="1" noRot="1" noChangeArrowheads="1"/>
          </p:cNvSpPr>
          <p:nvPr>
            <p:ph type="title"/>
          </p:nvPr>
        </p:nvSpPr>
        <p:spPr>
          <a:xfrm>
            <a:off x="605287" y="270234"/>
            <a:ext cx="10515600" cy="1325563"/>
          </a:xfrm>
        </p:spPr>
        <p:txBody>
          <a:bodyPr/>
          <a:lstStyle/>
          <a:p>
            <a:r>
              <a:rPr lang="en-US" altLang="zh-TW" dirty="0">
                <a:latin typeface="Times New Roman" panose="02020603050405020304" pitchFamily="18" charset="0"/>
                <a:cs typeface="Times New Roman" panose="02020603050405020304" pitchFamily="18" charset="0"/>
              </a:rPr>
              <a:t>Step2: A recursive solution</a:t>
            </a:r>
          </a:p>
        </p:txBody>
      </p:sp>
      <p:sp>
        <p:nvSpPr>
          <p:cNvPr id="15363" name="Rectangle 3">
            <a:extLst>
              <a:ext uri="{FF2B5EF4-FFF2-40B4-BE49-F238E27FC236}">
                <a16:creationId xmlns:a16="http://schemas.microsoft.com/office/drawing/2014/main" id="{7CE71EFE-6A01-FA81-760B-EADD8FD00DDB}"/>
              </a:ext>
            </a:extLst>
          </p:cNvPr>
          <p:cNvSpPr>
            <a:spLocks noGrp="1" noRot="1" noChangeArrowheads="1"/>
          </p:cNvSpPr>
          <p:nvPr>
            <p:ph type="body" idx="1"/>
          </p:nvPr>
        </p:nvSpPr>
        <p:spPr>
          <a:xfrm>
            <a:off x="662887" y="1669212"/>
            <a:ext cx="10525573" cy="4525963"/>
          </a:xfrm>
        </p:spPr>
        <p:txBody>
          <a:bodyPr/>
          <a:lstStyle/>
          <a:p>
            <a:r>
              <a:rPr lang="en-US" altLang="zh-TW" dirty="0">
                <a:latin typeface="Times New Roman" panose="02020603050405020304" pitchFamily="18" charset="0"/>
                <a:cs typeface="Times New Roman" panose="02020603050405020304" pitchFamily="18" charset="0"/>
              </a:rPr>
              <a:t>We are ready to define the value of an optimal solution recursively. We pick our </a:t>
            </a:r>
            <a:r>
              <a:rPr lang="en-US" altLang="zh-TW" dirty="0" err="1">
                <a:latin typeface="Times New Roman" panose="02020603050405020304" pitchFamily="18" charset="0"/>
                <a:cs typeface="Times New Roman" panose="02020603050405020304" pitchFamily="18" charset="0"/>
              </a:rPr>
              <a:t>subproblem</a:t>
            </a:r>
            <a:r>
              <a:rPr lang="en-US" altLang="zh-TW" dirty="0">
                <a:latin typeface="Times New Roman" panose="02020603050405020304" pitchFamily="18" charset="0"/>
                <a:cs typeface="Times New Roman" panose="02020603050405020304" pitchFamily="18" charset="0"/>
              </a:rPr>
              <a:t> domain as finding an OBST containing the keys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i="1" dirty="0">
                <a:latin typeface="Times New Roman" panose="02020603050405020304" pitchFamily="18" charset="0"/>
                <a:cs typeface="Times New Roman" panose="02020603050405020304" pitchFamily="18" charset="0"/>
              </a:rPr>
              <a:t>,…,</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where i≧1, j ≦n, and j ≧ i-1. (It is when j=i-1 that there are no actual keys; we have just the dummy key </a:t>
            </a:r>
            <a:r>
              <a:rPr lang="en-US" altLang="zh-TW" i="1" dirty="0">
                <a:latin typeface="Times New Roman" panose="02020603050405020304" pitchFamily="18" charset="0"/>
                <a:cs typeface="Times New Roman" panose="02020603050405020304" pitchFamily="18" charset="0"/>
              </a:rPr>
              <a:t>d</a:t>
            </a:r>
            <a:r>
              <a:rPr lang="en-US" altLang="zh-TW" i="1" baseline="-25000" dirty="0">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 </a:t>
            </a:r>
          </a:p>
          <a:p>
            <a:r>
              <a:rPr lang="en-US" altLang="zh-TW" dirty="0">
                <a:latin typeface="Times New Roman" panose="02020603050405020304" pitchFamily="18" charset="0"/>
                <a:cs typeface="Times New Roman" panose="02020603050405020304" pitchFamily="18" charset="0"/>
              </a:rPr>
              <a:t>Let us define </a:t>
            </a:r>
            <a:r>
              <a:rPr lang="en-US" altLang="zh-TW" i="1" dirty="0">
                <a:latin typeface="Times New Roman" panose="02020603050405020304" pitchFamily="18" charset="0"/>
                <a:cs typeface="Times New Roman" panose="02020603050405020304" pitchFamily="18" charset="0"/>
              </a:rPr>
              <a:t>e[</a:t>
            </a:r>
            <a:r>
              <a:rPr lang="en-US" altLang="zh-TW" i="1" dirty="0" err="1">
                <a:latin typeface="Times New Roman" panose="02020603050405020304" pitchFamily="18" charset="0"/>
                <a:cs typeface="Times New Roman" panose="02020603050405020304" pitchFamily="18" charset="0"/>
              </a:rPr>
              <a:t>i,j</a:t>
            </a:r>
            <a:r>
              <a:rPr lang="en-US" altLang="zh-TW" i="1"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 as the expected cost of searching an OBST containing the keys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i</a:t>
            </a:r>
            <a:r>
              <a:rPr lang="en-US" altLang="zh-TW" i="1" dirty="0">
                <a:latin typeface="Times New Roman" panose="02020603050405020304" pitchFamily="18" charset="0"/>
                <a:cs typeface="Times New Roman" panose="02020603050405020304" pitchFamily="18" charset="0"/>
              </a:rPr>
              <a:t>,…, </a:t>
            </a:r>
            <a:r>
              <a:rPr lang="en-US" altLang="zh-TW" i="1" dirty="0" err="1">
                <a:latin typeface="Times New Roman" panose="02020603050405020304" pitchFamily="18" charset="0"/>
                <a:cs typeface="Times New Roman" panose="02020603050405020304" pitchFamily="18" charset="0"/>
              </a:rPr>
              <a:t>k</a:t>
            </a:r>
            <a:r>
              <a:rPr lang="en-US" altLang="zh-TW" i="1"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Ultimately, we wish to compute </a:t>
            </a:r>
            <a:r>
              <a:rPr lang="en-US" altLang="zh-TW" i="1" dirty="0">
                <a:latin typeface="Times New Roman" panose="02020603050405020304" pitchFamily="18" charset="0"/>
                <a:cs typeface="Times New Roman" panose="02020603050405020304" pitchFamily="18" charset="0"/>
              </a:rPr>
              <a:t>e[1,n]</a:t>
            </a:r>
            <a:r>
              <a:rPr lang="en-US" altLang="zh-TW" dirty="0">
                <a:latin typeface="Times New Roman" panose="02020603050405020304" pitchFamily="18" charset="0"/>
                <a:cs typeface="Times New Roman" panose="02020603050405020304" pitchFamily="18" charset="0"/>
              </a:rPr>
              <a:t>.</a:t>
            </a:r>
            <a:endParaRPr lang="en-US" altLang="zh-TW"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474052E9-E2FE-478C-8A79-8FD88BF1E696}"/>
                  </a:ext>
                </a:extLst>
              </p14:cNvPr>
              <p14:cNvContentPartPr/>
              <p14:nvPr/>
            </p14:nvContentPartPr>
            <p14:xfrm>
              <a:off x="851400" y="2912040"/>
              <a:ext cx="10896120" cy="3237120"/>
            </p14:xfrm>
          </p:contentPart>
        </mc:Choice>
        <mc:Fallback>
          <p:pic>
            <p:nvPicPr>
              <p:cNvPr id="2" name="墨迹 1">
                <a:extLst>
                  <a:ext uri="{FF2B5EF4-FFF2-40B4-BE49-F238E27FC236}">
                    <a16:creationId xmlns:a16="http://schemas.microsoft.com/office/drawing/2014/main" id="{474052E9-E2FE-478C-8A79-8FD88BF1E696}"/>
                  </a:ext>
                </a:extLst>
              </p:cNvPr>
              <p:cNvPicPr/>
              <p:nvPr/>
            </p:nvPicPr>
            <p:blipFill>
              <a:blip r:embed="rId3"/>
              <a:stretch>
                <a:fillRect/>
              </a:stretch>
            </p:blipFill>
            <p:spPr>
              <a:xfrm>
                <a:off x="842040" y="2902680"/>
                <a:ext cx="10914840" cy="32558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026ACBBC-A02C-BAD3-EAD4-3127A501D3BD}"/>
              </a:ext>
            </a:extLst>
          </p:cNvPr>
          <p:cNvSpPr>
            <a:spLocks noGrp="1" noRot="1" noChangeArrowheads="1"/>
          </p:cNvSpPr>
          <p:nvPr>
            <p:ph type="body" idx="1"/>
          </p:nvPr>
        </p:nvSpPr>
        <p:spPr>
          <a:xfrm>
            <a:off x="730370" y="562275"/>
            <a:ext cx="10975675" cy="5865813"/>
          </a:xfrm>
        </p:spPr>
        <p:txBody>
          <a:bodyPr/>
          <a:lstStyle/>
          <a:p>
            <a:pPr>
              <a:lnSpc>
                <a:spcPct val="90000"/>
              </a:lnSpc>
            </a:pPr>
            <a:r>
              <a:rPr lang="en-US" altLang="zh-TW" dirty="0">
                <a:latin typeface="Times New Roman" panose="02020603050405020304" pitchFamily="18" charset="0"/>
                <a:cs typeface="Times New Roman" panose="02020603050405020304" pitchFamily="18" charset="0"/>
              </a:rPr>
              <a:t>The easy case occurs when j=i-1. Then we have just the dummy key d</a:t>
            </a:r>
            <a:r>
              <a:rPr lang="en-US" altLang="zh-TW" baseline="-25000" dirty="0">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 The expected search cost is e[i,i-1]= q</a:t>
            </a:r>
            <a:r>
              <a:rPr lang="en-US" altLang="zh-TW" baseline="-25000" dirty="0">
                <a:latin typeface="Times New Roman" panose="02020603050405020304" pitchFamily="18" charset="0"/>
                <a:cs typeface="Times New Roman" panose="02020603050405020304" pitchFamily="18" charset="0"/>
              </a:rPr>
              <a:t>i-1</a:t>
            </a:r>
            <a:r>
              <a:rPr lang="en-US" altLang="zh-TW" dirty="0">
                <a:latin typeface="Times New Roman" panose="02020603050405020304" pitchFamily="18" charset="0"/>
                <a:cs typeface="Times New Roman" panose="02020603050405020304" pitchFamily="18" charset="0"/>
              </a:rPr>
              <a:t>.</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When j≧1, we need to select a root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from among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then make an OBST with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,…,k</a:t>
            </a:r>
            <a:r>
              <a:rPr lang="en-US" altLang="zh-TW" baseline="-25000" dirty="0">
                <a:latin typeface="Times New Roman" panose="02020603050405020304" pitchFamily="18" charset="0"/>
                <a:cs typeface="Times New Roman" panose="02020603050405020304" pitchFamily="18" charset="0"/>
              </a:rPr>
              <a:t>r-1</a:t>
            </a:r>
            <a:r>
              <a:rPr lang="en-US" altLang="zh-TW" dirty="0">
                <a:latin typeface="Times New Roman" panose="02020603050405020304" pitchFamily="18" charset="0"/>
                <a:cs typeface="Times New Roman" panose="02020603050405020304" pitchFamily="18" charset="0"/>
              </a:rPr>
              <a:t> its left subtree and an OBST with keys k</a:t>
            </a:r>
            <a:r>
              <a:rPr lang="en-US" altLang="zh-TW" baseline="-25000" dirty="0">
                <a:latin typeface="Times New Roman" panose="02020603050405020304" pitchFamily="18" charset="0"/>
                <a:cs typeface="Times New Roman" panose="02020603050405020304" pitchFamily="18" charset="0"/>
              </a:rPr>
              <a:t>r+1</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its right subtree. </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By the time, what happens to the expected search cost of a subtree when it becomes a subtree of a node? The answer is that the depth of each node in the subtree increases by 1.</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CEBF18BB-17F0-4B66-84FF-66511746F9CF}"/>
                  </a:ext>
                </a:extLst>
              </p14:cNvPr>
              <p14:cNvContentPartPr/>
              <p14:nvPr/>
            </p14:nvContentPartPr>
            <p14:xfrm>
              <a:off x="2536560" y="1016280"/>
              <a:ext cx="9574200" cy="5841720"/>
            </p14:xfrm>
          </p:contentPart>
        </mc:Choice>
        <mc:Fallback>
          <p:pic>
            <p:nvPicPr>
              <p:cNvPr id="2" name="墨迹 1">
                <a:extLst>
                  <a:ext uri="{FF2B5EF4-FFF2-40B4-BE49-F238E27FC236}">
                    <a16:creationId xmlns:a16="http://schemas.microsoft.com/office/drawing/2014/main" id="{CEBF18BB-17F0-4B66-84FF-66511746F9CF}"/>
                  </a:ext>
                </a:extLst>
              </p:cNvPr>
              <p:cNvPicPr/>
              <p:nvPr/>
            </p:nvPicPr>
            <p:blipFill>
              <a:blip r:embed="rId3"/>
              <a:stretch>
                <a:fillRect/>
              </a:stretch>
            </p:blipFill>
            <p:spPr>
              <a:xfrm>
                <a:off x="2527200" y="1006920"/>
                <a:ext cx="9592920" cy="5860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F6F18DC7-9CF4-2B4D-5F84-04684A1DD97C}"/>
              </a:ext>
            </a:extLst>
          </p:cNvPr>
          <p:cNvSpPr>
            <a:spLocks noGrp="1" noRot="1" noChangeArrowheads="1"/>
          </p:cNvSpPr>
          <p:nvPr>
            <p:ph type="body" idx="1"/>
          </p:nvPr>
        </p:nvSpPr>
        <p:spPr>
          <a:xfrm>
            <a:off x="526211" y="404814"/>
            <a:ext cx="9817940" cy="6048375"/>
          </a:xfrm>
        </p:spPr>
        <p:txBody>
          <a:bodyPr/>
          <a:lstStyle/>
          <a:p>
            <a:pPr>
              <a:lnSpc>
                <a:spcPct val="90000"/>
              </a:lnSpc>
            </a:pPr>
            <a:r>
              <a:rPr lang="en-US" altLang="zh-TW" dirty="0">
                <a:latin typeface="Times New Roman" panose="02020603050405020304" pitchFamily="18" charset="0"/>
                <a:cs typeface="Times New Roman" panose="02020603050405020304" pitchFamily="18" charset="0"/>
              </a:rPr>
              <a:t>By the second statement, the excepted search cost of this subtree increases by the sum of all the probabilities in the subtree. For a subtree with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let us denote this sum of probabilities as</a:t>
            </a:r>
          </a:p>
          <a:p>
            <a:pPr>
              <a:lnSpc>
                <a:spcPct val="90000"/>
              </a:lnSpc>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w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j) = (l=</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p</a:t>
            </a:r>
            <a:r>
              <a:rPr lang="en-US" altLang="zh-TW" baseline="-25000" dirty="0" err="1">
                <a:latin typeface="Times New Roman" panose="02020603050405020304" pitchFamily="18" charset="0"/>
                <a:cs typeface="Times New Roman" panose="02020603050405020304" pitchFamily="18" charset="0"/>
              </a:rPr>
              <a:t>l</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(l=i-1~j) ∑ </a:t>
            </a:r>
            <a:r>
              <a:rPr lang="en-US" altLang="zh-TW" dirty="0" err="1">
                <a:latin typeface="Times New Roman" panose="02020603050405020304" pitchFamily="18" charset="0"/>
                <a:cs typeface="Times New Roman" panose="02020603050405020304" pitchFamily="18" charset="0"/>
              </a:rPr>
              <a:t>q</a:t>
            </a:r>
            <a:r>
              <a:rPr lang="en-US" altLang="zh-TW" baseline="-25000" dirty="0" err="1">
                <a:latin typeface="Times New Roman" panose="02020603050405020304" pitchFamily="18" charset="0"/>
                <a:cs typeface="Times New Roman" panose="02020603050405020304" pitchFamily="18" charset="0"/>
              </a:rPr>
              <a:t>l</a:t>
            </a:r>
            <a:r>
              <a:rPr lang="en-US" altLang="zh-TW" baseline="-25000" dirty="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endParaRPr lang="en-US" altLang="zh-TW" u="sng"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Thus, if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the root of an optimal subtree containing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we have</a:t>
            </a:r>
          </a:p>
          <a:p>
            <a:pPr>
              <a:lnSpc>
                <a:spcPct val="90000"/>
              </a:lnSpc>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p</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 (e[i,r-1]+w(i,r-1))+(e[r+1,j]+w(r+1,j))</a:t>
            </a:r>
          </a:p>
          <a:p>
            <a:pPr>
              <a:lnSpc>
                <a:spcPct val="90000"/>
              </a:lnSpc>
              <a:buFont typeface="Wingdings" panose="05000000000000000000" pitchFamily="2" charset="2"/>
              <a:buNone/>
            </a:pPr>
            <a:endParaRPr lang="en-US" altLang="zh-TW"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Noting that w (</a:t>
            </a:r>
            <a:r>
              <a:rPr lang="en-US" altLang="zh-TW"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j) = w(i,r-1)+ </a:t>
            </a:r>
            <a:r>
              <a:rPr lang="en-US" altLang="zh-TW" dirty="0" err="1">
                <a:latin typeface="Times New Roman" panose="02020603050405020304" pitchFamily="18" charset="0"/>
                <a:cs typeface="Times New Roman" panose="02020603050405020304" pitchFamily="18" charset="0"/>
              </a:rPr>
              <a:t>p</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+w(r+1,j)</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D95D269E-9997-4DF8-AC38-AB17F96ABB44}"/>
                  </a:ext>
                </a:extLst>
              </p14:cNvPr>
              <p14:cNvContentPartPr/>
              <p14:nvPr/>
            </p14:nvContentPartPr>
            <p14:xfrm>
              <a:off x="1392480" y="2193120"/>
              <a:ext cx="10392480" cy="4444200"/>
            </p14:xfrm>
          </p:contentPart>
        </mc:Choice>
        <mc:Fallback>
          <p:pic>
            <p:nvPicPr>
              <p:cNvPr id="2" name="墨迹 1">
                <a:extLst>
                  <a:ext uri="{FF2B5EF4-FFF2-40B4-BE49-F238E27FC236}">
                    <a16:creationId xmlns:a16="http://schemas.microsoft.com/office/drawing/2014/main" id="{D95D269E-9997-4DF8-AC38-AB17F96ABB44}"/>
                  </a:ext>
                </a:extLst>
              </p:cNvPr>
              <p:cNvPicPr/>
              <p:nvPr/>
            </p:nvPicPr>
            <p:blipFill>
              <a:blip r:embed="rId3"/>
              <a:stretch>
                <a:fillRect/>
              </a:stretch>
            </p:blipFill>
            <p:spPr>
              <a:xfrm>
                <a:off x="1383120" y="2183760"/>
                <a:ext cx="10411200" cy="44629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CBF65C0E-A7B3-F7E6-FC34-9DEF6BD9A0D9}"/>
              </a:ext>
            </a:extLst>
          </p:cNvPr>
          <p:cNvSpPr>
            <a:spLocks noGrp="1" noRot="1" noChangeArrowheads="1"/>
          </p:cNvSpPr>
          <p:nvPr>
            <p:ph type="body" idx="1"/>
          </p:nvPr>
        </p:nvSpPr>
        <p:spPr>
          <a:xfrm>
            <a:off x="733245" y="260351"/>
            <a:ext cx="9477555" cy="5865813"/>
          </a:xfrm>
        </p:spPr>
        <p:txBody>
          <a:bodyPr/>
          <a:lstStyle/>
          <a:p>
            <a:r>
              <a:rPr lang="en-US" altLang="zh-TW" dirty="0">
                <a:latin typeface="Times New Roman" panose="02020603050405020304" pitchFamily="18" charset="0"/>
                <a:cs typeface="Times New Roman" panose="02020603050405020304" pitchFamily="18" charset="0"/>
              </a:rPr>
              <a:t>We rewrite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as</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e[i,r-1] + e[r+1,j]+w(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endParaRPr lang="en-US" altLang="zh-TW"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The recursive equation as above assumes that we know which node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dirty="0">
                <a:latin typeface="Times New Roman" panose="02020603050405020304" pitchFamily="18" charset="0"/>
                <a:cs typeface="Times New Roman" panose="02020603050405020304" pitchFamily="18" charset="0"/>
              </a:rPr>
              <a:t> to use as the root. We choose the root that gives the lowest expected search cost, giving us our final recursive formulation: </a:t>
            </a:r>
          </a:p>
          <a:p>
            <a:pPr>
              <a:buFont typeface="Wingdings" panose="05000000000000000000" pitchFamily="2" charset="2"/>
              <a:buNone/>
            </a:pPr>
            <a:endParaRPr lang="en-US" altLang="zh-TW"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case1:  if </a:t>
            </a:r>
            <a:r>
              <a:rPr lang="en-US" altLang="zh-TW" dirty="0" err="1">
                <a:latin typeface="Times New Roman" panose="02020603050405020304" pitchFamily="18" charset="0"/>
                <a:cs typeface="Times New Roman" panose="02020603050405020304" pitchFamily="18" charset="0"/>
              </a:rPr>
              <a:t>i≦j,i≦r≦j</a:t>
            </a:r>
            <a:endParaRPr lang="en-US" altLang="zh-TW"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]=min{e[i,r-1]+e[r+1,j]+w(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case2:  if j=i-1;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q</a:t>
            </a:r>
            <a:r>
              <a:rPr lang="en-US" altLang="zh-TW" baseline="-25000" dirty="0">
                <a:latin typeface="Times New Roman" panose="02020603050405020304" pitchFamily="18" charset="0"/>
                <a:cs typeface="Times New Roman" panose="02020603050405020304" pitchFamily="18" charset="0"/>
              </a:rPr>
              <a:t>i-1</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4BDC6523-779C-4238-8376-898C005D92C8}"/>
                  </a:ext>
                </a:extLst>
              </p14:cNvPr>
              <p14:cNvContentPartPr/>
              <p14:nvPr/>
            </p14:nvContentPartPr>
            <p14:xfrm>
              <a:off x="2075400" y="3647520"/>
              <a:ext cx="5343840" cy="2422440"/>
            </p14:xfrm>
          </p:contentPart>
        </mc:Choice>
        <mc:Fallback>
          <p:pic>
            <p:nvPicPr>
              <p:cNvPr id="2" name="墨迹 1">
                <a:extLst>
                  <a:ext uri="{FF2B5EF4-FFF2-40B4-BE49-F238E27FC236}">
                    <a16:creationId xmlns:a16="http://schemas.microsoft.com/office/drawing/2014/main" id="{4BDC6523-779C-4238-8376-898C005D92C8}"/>
                  </a:ext>
                </a:extLst>
              </p:cNvPr>
              <p:cNvPicPr/>
              <p:nvPr/>
            </p:nvPicPr>
            <p:blipFill>
              <a:blip r:embed="rId3"/>
              <a:stretch>
                <a:fillRect/>
              </a:stretch>
            </p:blipFill>
            <p:spPr>
              <a:xfrm>
                <a:off x="2066040" y="3638160"/>
                <a:ext cx="5362560" cy="244116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7F2FA04D-BAA9-214C-80EB-3C4116228E02}"/>
              </a:ext>
            </a:extLst>
          </p:cNvPr>
          <p:cNvSpPr>
            <a:spLocks noGrp="1" noRot="1" noChangeArrowheads="1"/>
          </p:cNvSpPr>
          <p:nvPr>
            <p:ph type="body" idx="1"/>
          </p:nvPr>
        </p:nvSpPr>
        <p:spPr>
          <a:xfrm>
            <a:off x="721743" y="491077"/>
            <a:ext cx="10052649" cy="5721350"/>
          </a:xfrm>
        </p:spPr>
        <p:txBody>
          <a:bodyPr/>
          <a:lstStyle/>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The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values give the expected search costs in OBST. To help us keep track of the structure of OBST, we define root[</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for 1≦i≦j≦n, to be the index r for which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r</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is the root of an OBST containing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1D90C8F-696B-1919-9D75-018428AFD1BF}"/>
              </a:ext>
            </a:extLst>
          </p:cNvPr>
          <p:cNvSpPr>
            <a:spLocks noGrp="1" noRot="1" noChangeArrowheads="1"/>
          </p:cNvSpPr>
          <p:nvPr>
            <p:ph type="title"/>
          </p:nvPr>
        </p:nvSpPr>
        <p:spPr>
          <a:xfrm>
            <a:off x="120771" y="89079"/>
            <a:ext cx="11723298" cy="790815"/>
          </a:xfrm>
        </p:spPr>
        <p:txBody>
          <a:bodyPr/>
          <a:lstStyle/>
          <a:p>
            <a:r>
              <a:rPr lang="en-US" altLang="zh-TW" sz="4000" dirty="0">
                <a:latin typeface="Times New Roman" panose="02020603050405020304" pitchFamily="18" charset="0"/>
                <a:cs typeface="Times New Roman" panose="02020603050405020304" pitchFamily="18" charset="0"/>
              </a:rPr>
              <a:t>Step3: Computing the expected search cost of an OBST</a:t>
            </a:r>
          </a:p>
        </p:txBody>
      </p:sp>
      <p:sp>
        <p:nvSpPr>
          <p:cNvPr id="20483" name="Rectangle 3">
            <a:extLst>
              <a:ext uri="{FF2B5EF4-FFF2-40B4-BE49-F238E27FC236}">
                <a16:creationId xmlns:a16="http://schemas.microsoft.com/office/drawing/2014/main" id="{CB93F7FF-7E68-857A-82EA-F2B1411A8A7D}"/>
              </a:ext>
            </a:extLst>
          </p:cNvPr>
          <p:cNvSpPr>
            <a:spLocks noGrp="1" noRot="1" noChangeArrowheads="1"/>
          </p:cNvSpPr>
          <p:nvPr>
            <p:ph type="body" idx="1"/>
          </p:nvPr>
        </p:nvSpPr>
        <p:spPr>
          <a:xfrm>
            <a:off x="536276" y="1178644"/>
            <a:ext cx="11342298" cy="5360179"/>
          </a:xfrm>
        </p:spPr>
        <p:txBody>
          <a:bodyPr>
            <a:normAutofit/>
          </a:bodyPr>
          <a:lstStyle/>
          <a:p>
            <a:pPr>
              <a:lnSpc>
                <a:spcPct val="80000"/>
              </a:lnSpc>
            </a:pPr>
            <a:r>
              <a:rPr lang="en-US" altLang="zh-TW" dirty="0">
                <a:latin typeface="Times New Roman" panose="02020603050405020304" pitchFamily="18" charset="0"/>
                <a:cs typeface="Times New Roman" panose="02020603050405020304" pitchFamily="18" charset="0"/>
              </a:rPr>
              <a:t>We store the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values in a table e[1..n+1, 0..n]. </a:t>
            </a:r>
          </a:p>
          <a:p>
            <a:pPr>
              <a:lnSpc>
                <a:spcPct val="80000"/>
              </a:lnSpc>
            </a:pPr>
            <a:endParaRPr lang="en-US" altLang="zh-TW" dirty="0">
              <a:latin typeface="Times New Roman" panose="02020603050405020304" pitchFamily="18" charset="0"/>
              <a:cs typeface="Times New Roman" panose="02020603050405020304" pitchFamily="18" charset="0"/>
            </a:endParaRPr>
          </a:p>
          <a:p>
            <a:pPr>
              <a:lnSpc>
                <a:spcPct val="80000"/>
              </a:lnSpc>
            </a:pPr>
            <a:r>
              <a:rPr lang="en-US" altLang="zh-TW" dirty="0">
                <a:latin typeface="Times New Roman" panose="02020603050405020304" pitchFamily="18" charset="0"/>
                <a:cs typeface="Times New Roman" panose="02020603050405020304" pitchFamily="18" charset="0"/>
              </a:rPr>
              <a:t>The first index needs to run to n+1rather than n because in order to have a subtree containing only the dummy key </a:t>
            </a:r>
            <a:r>
              <a:rPr lang="en-US" altLang="zh-TW" dirty="0" err="1">
                <a:latin typeface="Times New Roman" panose="02020603050405020304" pitchFamily="18" charset="0"/>
                <a:cs typeface="Times New Roman" panose="02020603050405020304" pitchFamily="18" charset="0"/>
              </a:rPr>
              <a:t>d</a:t>
            </a:r>
            <a:r>
              <a:rPr lang="en-US" altLang="zh-TW" baseline="-25000" dirty="0" err="1">
                <a:latin typeface="Times New Roman" panose="02020603050405020304" pitchFamily="18" charset="0"/>
                <a:cs typeface="Times New Roman" panose="02020603050405020304" pitchFamily="18" charset="0"/>
              </a:rPr>
              <a:t>n</a:t>
            </a:r>
            <a:r>
              <a:rPr lang="en-US" altLang="zh-TW" dirty="0">
                <a:latin typeface="Times New Roman" panose="02020603050405020304" pitchFamily="18" charset="0"/>
                <a:cs typeface="Times New Roman" panose="02020603050405020304" pitchFamily="18" charset="0"/>
              </a:rPr>
              <a:t>, we will need to compute and store e[n+1,n]. </a:t>
            </a:r>
          </a:p>
          <a:p>
            <a:pPr>
              <a:lnSpc>
                <a:spcPct val="80000"/>
              </a:lnSpc>
            </a:pPr>
            <a:endParaRPr lang="en-US" altLang="zh-TW" dirty="0">
              <a:latin typeface="Times New Roman" panose="02020603050405020304" pitchFamily="18" charset="0"/>
              <a:cs typeface="Times New Roman" panose="02020603050405020304" pitchFamily="18" charset="0"/>
            </a:endParaRPr>
          </a:p>
          <a:p>
            <a:pPr>
              <a:lnSpc>
                <a:spcPct val="80000"/>
              </a:lnSpc>
            </a:pPr>
            <a:r>
              <a:rPr lang="en-US" altLang="zh-TW" dirty="0">
                <a:latin typeface="Times New Roman" panose="02020603050405020304" pitchFamily="18" charset="0"/>
                <a:cs typeface="Times New Roman" panose="02020603050405020304" pitchFamily="18" charset="0"/>
              </a:rPr>
              <a:t>The second index needs to start from 0 because in order to have a subtree containing only the dummy key d</a:t>
            </a:r>
            <a:r>
              <a:rPr lang="en-US" altLang="zh-TW" baseline="-25000" dirty="0">
                <a:latin typeface="Times New Roman" panose="02020603050405020304" pitchFamily="18" charset="0"/>
                <a:cs typeface="Times New Roman" panose="02020603050405020304" pitchFamily="18" charset="0"/>
              </a:rPr>
              <a:t>0</a:t>
            </a:r>
            <a:r>
              <a:rPr lang="en-US" altLang="zh-TW" dirty="0">
                <a:latin typeface="Times New Roman" panose="02020603050405020304" pitchFamily="18" charset="0"/>
                <a:cs typeface="Times New Roman" panose="02020603050405020304" pitchFamily="18" charset="0"/>
              </a:rPr>
              <a:t>, we will need to compute and store e[1,0]. We will use only the entries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for which j≧i-1.</a:t>
            </a:r>
          </a:p>
          <a:p>
            <a:pPr>
              <a:lnSpc>
                <a:spcPct val="80000"/>
              </a:lnSpc>
            </a:pPr>
            <a:endParaRPr lang="en-US" altLang="zh-TW" dirty="0">
              <a:latin typeface="Times New Roman" panose="02020603050405020304" pitchFamily="18" charset="0"/>
              <a:cs typeface="Times New Roman" panose="02020603050405020304" pitchFamily="18" charset="0"/>
            </a:endParaRPr>
          </a:p>
          <a:p>
            <a:pPr>
              <a:lnSpc>
                <a:spcPct val="80000"/>
              </a:lnSpc>
            </a:pPr>
            <a:r>
              <a:rPr lang="en-US" altLang="zh-CN" dirty="0">
                <a:latin typeface="Times New Roman" panose="02020603050405020304" pitchFamily="18" charset="0"/>
                <a:cs typeface="Times New Roman" panose="02020603050405020304" pitchFamily="18" charset="0"/>
              </a:rPr>
              <a:t>We </a:t>
            </a:r>
            <a:r>
              <a:rPr lang="en-US" altLang="zh-TW" dirty="0">
                <a:latin typeface="Times New Roman" panose="02020603050405020304" pitchFamily="18" charset="0"/>
                <a:cs typeface="Times New Roman" panose="02020603050405020304" pitchFamily="18" charset="0"/>
              </a:rPr>
              <a:t>also use a table root[</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for recording the root of the subtree containing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This table uses only the entries for which 1≦i≦j≦n.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54A62B89-7DA3-178A-8616-36C022298912}"/>
              </a:ext>
            </a:extLst>
          </p:cNvPr>
          <p:cNvSpPr>
            <a:spLocks noGrp="1" noRot="1" noChangeArrowheads="1"/>
          </p:cNvSpPr>
          <p:nvPr>
            <p:ph type="body" idx="1"/>
          </p:nvPr>
        </p:nvSpPr>
        <p:spPr>
          <a:xfrm>
            <a:off x="514710" y="592167"/>
            <a:ext cx="10268309" cy="5792788"/>
          </a:xfrm>
        </p:spPr>
        <p:txBody>
          <a:bodyPr/>
          <a:lstStyle/>
          <a:p>
            <a:r>
              <a:rPr lang="en-US" altLang="zh-TW" dirty="0">
                <a:latin typeface="Times New Roman" panose="02020603050405020304" pitchFamily="18" charset="0"/>
                <a:cs typeface="Times New Roman" panose="02020603050405020304" pitchFamily="18" charset="0"/>
              </a:rPr>
              <a:t>We will need one other table for efficiency. Rather than compute the value of 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from scratch every time we are computing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 we store these values in a table w[1..n+1,0..n]. For the base case, we compute w[i,i-1] = q</a:t>
            </a:r>
            <a:r>
              <a:rPr lang="en-US" altLang="zh-TW" baseline="-25000" dirty="0">
                <a:latin typeface="Times New Roman" panose="02020603050405020304" pitchFamily="18" charset="0"/>
                <a:cs typeface="Times New Roman" panose="02020603050405020304" pitchFamily="18" charset="0"/>
              </a:rPr>
              <a:t>i-1  </a:t>
            </a:r>
            <a:r>
              <a:rPr lang="en-US" altLang="zh-TW" dirty="0">
                <a:latin typeface="Times New Roman" panose="02020603050405020304" pitchFamily="18" charset="0"/>
                <a:cs typeface="Times New Roman" panose="02020603050405020304" pitchFamily="18" charset="0"/>
              </a:rPr>
              <a:t>for 1≦i ≦n. </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For </a:t>
            </a:r>
            <a:r>
              <a:rPr lang="en-US" altLang="zh-TW" dirty="0" err="1">
                <a:latin typeface="Times New Roman" panose="02020603050405020304" pitchFamily="18" charset="0"/>
                <a:cs typeface="Times New Roman" panose="02020603050405020304" pitchFamily="18" charset="0"/>
              </a:rPr>
              <a:t>j≧i</a:t>
            </a:r>
            <a:r>
              <a:rPr lang="en-US" altLang="zh-TW" dirty="0">
                <a:latin typeface="Times New Roman" panose="02020603050405020304" pitchFamily="18" charset="0"/>
                <a:cs typeface="Times New Roman" panose="02020603050405020304" pitchFamily="18" charset="0"/>
              </a:rPr>
              <a:t>, we compute :</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]=w[i,j-1]+</a:t>
            </a:r>
            <a:r>
              <a:rPr lang="en-US" altLang="zh-TW"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TW" baseline="-25000" dirty="0" err="1">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q</a:t>
            </a:r>
            <a:r>
              <a:rPr lang="en-US" altLang="zh-TW" baseline="-25000" dirty="0" err="1">
                <a:latin typeface="Times New Roman" panose="02020603050405020304" pitchFamily="18" charset="0"/>
                <a:cs typeface="Times New Roman" panose="02020603050405020304" pitchFamily="18" charset="0"/>
              </a:rPr>
              <a:t>j</a:t>
            </a:r>
            <a:endParaRPr lang="en-US" altLang="zh-TW"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6B630A5C-AFBE-4E08-A44B-0E7B78B55728}"/>
                  </a:ext>
                </a:extLst>
              </p14:cNvPr>
              <p14:cNvContentPartPr/>
              <p14:nvPr/>
            </p14:nvContentPartPr>
            <p14:xfrm>
              <a:off x="2364840" y="3818160"/>
              <a:ext cx="1552680" cy="367560"/>
            </p14:xfrm>
          </p:contentPart>
        </mc:Choice>
        <mc:Fallback>
          <p:pic>
            <p:nvPicPr>
              <p:cNvPr id="2" name="墨迹 1">
                <a:extLst>
                  <a:ext uri="{FF2B5EF4-FFF2-40B4-BE49-F238E27FC236}">
                    <a16:creationId xmlns:a16="http://schemas.microsoft.com/office/drawing/2014/main" id="{6B630A5C-AFBE-4E08-A44B-0E7B78B55728}"/>
                  </a:ext>
                </a:extLst>
              </p:cNvPr>
              <p:cNvPicPr/>
              <p:nvPr/>
            </p:nvPicPr>
            <p:blipFill>
              <a:blip r:embed="rId3"/>
              <a:stretch>
                <a:fillRect/>
              </a:stretch>
            </p:blipFill>
            <p:spPr>
              <a:xfrm>
                <a:off x="2355480" y="3808800"/>
                <a:ext cx="1571400" cy="3862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7CD94AF-C62D-A625-87FF-4BA0FA3D1A25}"/>
              </a:ext>
            </a:extLst>
          </p:cNvPr>
          <p:cNvSpPr>
            <a:spLocks noGrp="1" noRot="1" noChangeArrowheads="1"/>
          </p:cNvSpPr>
          <p:nvPr>
            <p:ph type="title"/>
          </p:nvPr>
        </p:nvSpPr>
        <p:spPr>
          <a:xfrm>
            <a:off x="363747" y="172528"/>
            <a:ext cx="10515600" cy="862642"/>
          </a:xfrm>
        </p:spPr>
        <p:txBody>
          <a:bodyPr/>
          <a:lstStyle/>
          <a:p>
            <a:r>
              <a:rPr lang="en-US" altLang="zh-TW" dirty="0">
                <a:latin typeface="Times New Roman" panose="02020603050405020304" pitchFamily="18" charset="0"/>
                <a:cs typeface="Times New Roman" panose="02020603050405020304" pitchFamily="18" charset="0"/>
              </a:rPr>
              <a:t>OPTIMAL—BST(</a:t>
            </a:r>
            <a:r>
              <a:rPr lang="en-US" altLang="zh-TW" dirty="0" err="1">
                <a:latin typeface="Times New Roman" panose="02020603050405020304" pitchFamily="18" charset="0"/>
                <a:cs typeface="Times New Roman" panose="02020603050405020304" pitchFamily="18" charset="0"/>
              </a:rPr>
              <a:t>p,q,n</a:t>
            </a:r>
            <a:r>
              <a:rPr lang="en-US" altLang="zh-TW" dirty="0">
                <a:latin typeface="Times New Roman" panose="02020603050405020304" pitchFamily="18" charset="0"/>
                <a:cs typeface="Times New Roman" panose="02020603050405020304" pitchFamily="18" charset="0"/>
              </a:rPr>
              <a:t>)</a:t>
            </a:r>
          </a:p>
        </p:txBody>
      </p:sp>
      <p:sp>
        <p:nvSpPr>
          <p:cNvPr id="22531" name="Rectangle 3">
            <a:extLst>
              <a:ext uri="{FF2B5EF4-FFF2-40B4-BE49-F238E27FC236}">
                <a16:creationId xmlns:a16="http://schemas.microsoft.com/office/drawing/2014/main" id="{338692B0-F089-4659-8CBA-F49B19FA8777}"/>
              </a:ext>
            </a:extLst>
          </p:cNvPr>
          <p:cNvSpPr>
            <a:spLocks noGrp="1" noRot="1" noChangeArrowheads="1"/>
          </p:cNvSpPr>
          <p:nvPr>
            <p:ph type="body" idx="1"/>
          </p:nvPr>
        </p:nvSpPr>
        <p:spPr>
          <a:xfrm>
            <a:off x="424132" y="1299413"/>
            <a:ext cx="10515600" cy="5196277"/>
          </a:xfrm>
        </p:spPr>
        <p:txBody>
          <a:bodyPr>
            <a:noAutofit/>
          </a:bodyPr>
          <a:lstStyle/>
          <a:p>
            <a:pPr>
              <a:lnSpc>
                <a:spcPct val="80000"/>
              </a:lnSpc>
            </a:pPr>
            <a:r>
              <a:rPr lang="en-US" altLang="zh-TW" sz="2000" dirty="0">
                <a:latin typeface="Times New Roman" panose="02020603050405020304" pitchFamily="18" charset="0"/>
                <a:cs typeface="Times New Roman" panose="02020603050405020304" pitchFamily="18" charset="0"/>
              </a:rPr>
              <a:t>For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1 to n+1</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do e[i,i-1]       q</a:t>
            </a:r>
            <a:r>
              <a:rPr lang="en-US" altLang="zh-TW" sz="2000" baseline="-25000" dirty="0">
                <a:latin typeface="Times New Roman" panose="02020603050405020304" pitchFamily="18" charset="0"/>
                <a:cs typeface="Times New Roman" panose="02020603050405020304" pitchFamily="18" charset="0"/>
              </a:rPr>
              <a:t>i-1</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do w[i,i-1]       q</a:t>
            </a:r>
            <a:r>
              <a:rPr lang="en-US" altLang="zh-TW" sz="2000" baseline="-25000" dirty="0">
                <a:latin typeface="Times New Roman" panose="02020603050405020304" pitchFamily="18" charset="0"/>
                <a:cs typeface="Times New Roman" panose="02020603050405020304" pitchFamily="18" charset="0"/>
              </a:rPr>
              <a:t>i-1</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For l     1 to n</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do for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1 to n-l +1</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do j     i+l-1</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e[</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			w[</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w[i,j-1]+</a:t>
            </a:r>
            <a:r>
              <a:rPr lang="en-US" altLang="zh-TW" sz="2000" dirty="0" err="1">
                <a:latin typeface="Times New Roman" panose="02020603050405020304" pitchFamily="18" charset="0"/>
                <a:cs typeface="Times New Roman" panose="02020603050405020304" pitchFamily="18" charset="0"/>
              </a:rPr>
              <a:t>p</a:t>
            </a:r>
            <a:r>
              <a:rPr lang="en-US" altLang="zh-TW" sz="2000" baseline="-25000" dirty="0" err="1">
                <a:latin typeface="Times New Roman" panose="02020603050405020304" pitchFamily="18" charset="0"/>
                <a:cs typeface="Times New Roman" panose="02020603050405020304" pitchFamily="18" charset="0"/>
              </a:rPr>
              <a:t>j+</a:t>
            </a:r>
            <a:r>
              <a:rPr lang="en-US" altLang="zh-TW" sz="2000" dirty="0" err="1">
                <a:latin typeface="Times New Roman" panose="02020603050405020304" pitchFamily="18" charset="0"/>
                <a:cs typeface="Times New Roman" panose="02020603050405020304" pitchFamily="18" charset="0"/>
              </a:rPr>
              <a:t>q</a:t>
            </a:r>
            <a:r>
              <a:rPr lang="en-US" altLang="zh-TW" sz="2000" baseline="-25000" dirty="0" err="1">
                <a:latin typeface="Times New Roman" panose="02020603050405020304" pitchFamily="18" charset="0"/>
                <a:cs typeface="Times New Roman" panose="02020603050405020304" pitchFamily="18" charset="0"/>
              </a:rPr>
              <a:t>j</a:t>
            </a:r>
            <a:endParaRPr lang="en-US" altLang="zh-TW" sz="2000" baseline="-25000" dirty="0">
              <a:latin typeface="Times New Roman" panose="02020603050405020304" pitchFamily="18" charset="0"/>
              <a:cs typeface="Times New Roman" panose="02020603050405020304" pitchFamily="18" charset="0"/>
            </a:endParaRP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For r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to j</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do t     e[i,r-1]+e[r+1,j]+w[</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if t&lt;e[</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then e[</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t</a:t>
            </a:r>
          </a:p>
          <a:p>
            <a:pPr>
              <a:lnSpc>
                <a:spcPct val="80000"/>
              </a:lnSpc>
              <a:buFont typeface="Wingdings" panose="05000000000000000000" pitchFamily="2" charset="2"/>
              <a:buNone/>
            </a:pP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root [</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r</a:t>
            </a:r>
          </a:p>
          <a:p>
            <a:pPr>
              <a:lnSpc>
                <a:spcPct val="80000"/>
              </a:lnSpc>
              <a:buFont typeface="Wingdings" panose="05000000000000000000" pitchFamily="2" charset="2"/>
              <a:buNone/>
            </a:pPr>
            <a:r>
              <a:rPr lang="en-US" altLang="zh-TW" sz="2000" dirty="0">
                <a:latin typeface="Times New Roman" panose="02020603050405020304" pitchFamily="18" charset="0"/>
                <a:cs typeface="Times New Roman" panose="02020603050405020304" pitchFamily="18" charset="0"/>
              </a:rPr>
              <a:t>Return e and root</a:t>
            </a:r>
          </a:p>
        </p:txBody>
      </p:sp>
      <p:sp>
        <p:nvSpPr>
          <p:cNvPr id="16" name="Line 6"/>
          <p:cNvSpPr>
            <a:spLocks noChangeShapeType="1"/>
          </p:cNvSpPr>
          <p:nvPr/>
        </p:nvSpPr>
        <p:spPr bwMode="auto">
          <a:xfrm flipH="1">
            <a:off x="2518256" y="185790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6"/>
          <p:cNvSpPr>
            <a:spLocks noChangeShapeType="1"/>
          </p:cNvSpPr>
          <p:nvPr/>
        </p:nvSpPr>
        <p:spPr bwMode="auto">
          <a:xfrm flipH="1">
            <a:off x="2617161" y="2221972"/>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6"/>
          <p:cNvSpPr>
            <a:spLocks noChangeShapeType="1"/>
          </p:cNvSpPr>
          <p:nvPr/>
        </p:nvSpPr>
        <p:spPr bwMode="auto">
          <a:xfrm flipH="1">
            <a:off x="1273267" y="1459971"/>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6"/>
          <p:cNvSpPr>
            <a:spLocks noChangeShapeType="1"/>
          </p:cNvSpPr>
          <p:nvPr/>
        </p:nvSpPr>
        <p:spPr bwMode="auto">
          <a:xfrm flipH="1">
            <a:off x="1273267" y="256910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6"/>
          <p:cNvSpPr>
            <a:spLocks noChangeShapeType="1"/>
          </p:cNvSpPr>
          <p:nvPr/>
        </p:nvSpPr>
        <p:spPr bwMode="auto">
          <a:xfrm flipH="1">
            <a:off x="2230919" y="2933171"/>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6"/>
          <p:cNvSpPr>
            <a:spLocks noChangeShapeType="1"/>
          </p:cNvSpPr>
          <p:nvPr/>
        </p:nvSpPr>
        <p:spPr bwMode="auto">
          <a:xfrm flipH="1">
            <a:off x="2752202" y="3322638"/>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6"/>
          <p:cNvSpPr>
            <a:spLocks noChangeShapeType="1"/>
          </p:cNvSpPr>
          <p:nvPr/>
        </p:nvSpPr>
        <p:spPr bwMode="auto">
          <a:xfrm flipH="1">
            <a:off x="2887409" y="371210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6"/>
          <p:cNvSpPr>
            <a:spLocks noChangeShapeType="1"/>
          </p:cNvSpPr>
          <p:nvPr/>
        </p:nvSpPr>
        <p:spPr bwMode="auto">
          <a:xfrm flipH="1">
            <a:off x="2894019" y="4059238"/>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6"/>
          <p:cNvSpPr>
            <a:spLocks noChangeShapeType="1"/>
          </p:cNvSpPr>
          <p:nvPr/>
        </p:nvSpPr>
        <p:spPr bwMode="auto">
          <a:xfrm flipH="1">
            <a:off x="2868619" y="444870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6"/>
          <p:cNvSpPr>
            <a:spLocks noChangeShapeType="1"/>
          </p:cNvSpPr>
          <p:nvPr/>
        </p:nvSpPr>
        <p:spPr bwMode="auto">
          <a:xfrm flipH="1">
            <a:off x="3155956" y="4812771"/>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6"/>
          <p:cNvSpPr>
            <a:spLocks noChangeShapeType="1"/>
          </p:cNvSpPr>
          <p:nvPr/>
        </p:nvSpPr>
        <p:spPr bwMode="auto">
          <a:xfrm flipH="1">
            <a:off x="4420605" y="5566305"/>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6"/>
          <p:cNvSpPr>
            <a:spLocks noChangeShapeType="1"/>
          </p:cNvSpPr>
          <p:nvPr/>
        </p:nvSpPr>
        <p:spPr bwMode="auto">
          <a:xfrm flipH="1">
            <a:off x="4344670" y="5921904"/>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E14357DB-77BE-45D1-B25C-FC3228DCD622}"/>
                  </a:ext>
                </a:extLst>
              </p14:cNvPr>
              <p14:cNvContentPartPr/>
              <p14:nvPr/>
            </p14:nvContentPartPr>
            <p14:xfrm>
              <a:off x="2730240" y="2179080"/>
              <a:ext cx="8537760" cy="4273920"/>
            </p14:xfrm>
          </p:contentPart>
        </mc:Choice>
        <mc:Fallback>
          <p:pic>
            <p:nvPicPr>
              <p:cNvPr id="2" name="墨迹 1">
                <a:extLst>
                  <a:ext uri="{FF2B5EF4-FFF2-40B4-BE49-F238E27FC236}">
                    <a16:creationId xmlns:a16="http://schemas.microsoft.com/office/drawing/2014/main" id="{E14357DB-77BE-45D1-B25C-FC3228DCD622}"/>
                  </a:ext>
                </a:extLst>
              </p:cNvPr>
              <p:cNvPicPr/>
              <p:nvPr/>
            </p:nvPicPr>
            <p:blipFill>
              <a:blip r:embed="rId3"/>
              <a:stretch>
                <a:fillRect/>
              </a:stretch>
            </p:blipFill>
            <p:spPr>
              <a:xfrm>
                <a:off x="2720880" y="2169720"/>
                <a:ext cx="8556480" cy="42926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90C2C77-0210-22C4-2B78-FF9C4D7F3A63}"/>
              </a:ext>
            </a:extLst>
          </p:cNvPr>
          <p:cNvSpPr>
            <a:spLocks noGrp="1" noRot="1" noChangeArrowheads="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1.Preface</a:t>
            </a:r>
          </a:p>
        </p:txBody>
      </p:sp>
      <p:sp>
        <p:nvSpPr>
          <p:cNvPr id="3075" name="Rectangle 3">
            <a:extLst>
              <a:ext uri="{FF2B5EF4-FFF2-40B4-BE49-F238E27FC236}">
                <a16:creationId xmlns:a16="http://schemas.microsoft.com/office/drawing/2014/main" id="{837FD3A3-0B8F-9765-A0AF-A795CEBDE67C}"/>
              </a:ext>
            </a:extLst>
          </p:cNvPr>
          <p:cNvSpPr>
            <a:spLocks noGrp="1" noRot="1" noChangeArrowheads="1"/>
          </p:cNvSpPr>
          <p:nvPr>
            <p:ph type="body" idx="1"/>
          </p:nvPr>
        </p:nvSpPr>
        <p:spPr/>
        <p:txBody>
          <a:bodyPr/>
          <a:lstStyle/>
          <a:p>
            <a:pPr>
              <a:lnSpc>
                <a:spcPct val="90000"/>
              </a:lnSpc>
            </a:pPr>
            <a:r>
              <a:rPr lang="en-US" altLang="zh-TW" dirty="0">
                <a:latin typeface="Times New Roman" panose="02020603050405020304" pitchFamily="18" charset="0"/>
                <a:cs typeface="Times New Roman" panose="02020603050405020304" pitchFamily="18" charset="0"/>
              </a:rPr>
              <a:t>OBST is one special kind of advanced tree.</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It focus on how to reduce the cost of the search of the BST.</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It may not have the lowest height !</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It needs 3 tables to record probabilities, cost, and root.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Rectangle 11">
            <a:extLst>
              <a:ext uri="{FF2B5EF4-FFF2-40B4-BE49-F238E27FC236}">
                <a16:creationId xmlns:a16="http://schemas.microsoft.com/office/drawing/2014/main" id="{27DE3570-AA2F-9FAC-6799-CC466108C99D}"/>
              </a:ext>
            </a:extLst>
          </p:cNvPr>
          <p:cNvSpPr>
            <a:spLocks noChangeArrowheads="1"/>
          </p:cNvSpPr>
          <p:nvPr/>
        </p:nvSpPr>
        <p:spPr bwMode="auto">
          <a:xfrm rot="2573197">
            <a:off x="1919288"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4" name="Rectangle 12">
            <a:extLst>
              <a:ext uri="{FF2B5EF4-FFF2-40B4-BE49-F238E27FC236}">
                <a16:creationId xmlns:a16="http://schemas.microsoft.com/office/drawing/2014/main" id="{950C037B-E627-AE67-939B-95A2B7EAE95A}"/>
              </a:ext>
            </a:extLst>
          </p:cNvPr>
          <p:cNvSpPr>
            <a:spLocks noChangeArrowheads="1"/>
          </p:cNvSpPr>
          <p:nvPr/>
        </p:nvSpPr>
        <p:spPr bwMode="auto">
          <a:xfrm rot="2573197">
            <a:off x="2495550"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5" name="Rectangle 13">
            <a:extLst>
              <a:ext uri="{FF2B5EF4-FFF2-40B4-BE49-F238E27FC236}">
                <a16:creationId xmlns:a16="http://schemas.microsoft.com/office/drawing/2014/main" id="{A1BA441C-8D3B-BDA1-E4D5-C3DA2384C6ED}"/>
              </a:ext>
            </a:extLst>
          </p:cNvPr>
          <p:cNvSpPr>
            <a:spLocks noChangeArrowheads="1"/>
          </p:cNvSpPr>
          <p:nvPr/>
        </p:nvSpPr>
        <p:spPr bwMode="auto">
          <a:xfrm rot="2573197">
            <a:off x="2782888" y="19161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6" name="Rectangle 14">
            <a:extLst>
              <a:ext uri="{FF2B5EF4-FFF2-40B4-BE49-F238E27FC236}">
                <a16:creationId xmlns:a16="http://schemas.microsoft.com/office/drawing/2014/main" id="{7B70B3CD-B563-6457-6278-FE66BAA8ACC6}"/>
              </a:ext>
            </a:extLst>
          </p:cNvPr>
          <p:cNvSpPr>
            <a:spLocks noChangeArrowheads="1"/>
          </p:cNvSpPr>
          <p:nvPr/>
        </p:nvSpPr>
        <p:spPr bwMode="auto">
          <a:xfrm rot="2573197">
            <a:off x="3071813" y="1628776"/>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7" name="Rectangle 15">
            <a:extLst>
              <a:ext uri="{FF2B5EF4-FFF2-40B4-BE49-F238E27FC236}">
                <a16:creationId xmlns:a16="http://schemas.microsoft.com/office/drawing/2014/main" id="{90BFD495-04D6-C564-A202-95C0DC6ED602}"/>
              </a:ext>
            </a:extLst>
          </p:cNvPr>
          <p:cNvSpPr>
            <a:spLocks noChangeArrowheads="1"/>
          </p:cNvSpPr>
          <p:nvPr/>
        </p:nvSpPr>
        <p:spPr bwMode="auto">
          <a:xfrm rot="2573197">
            <a:off x="3359150" y="13414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8" name="Rectangle 16">
            <a:extLst>
              <a:ext uri="{FF2B5EF4-FFF2-40B4-BE49-F238E27FC236}">
                <a16:creationId xmlns:a16="http://schemas.microsoft.com/office/drawing/2014/main" id="{122D5768-954F-0E2F-0554-4194062E91A8}"/>
              </a:ext>
            </a:extLst>
          </p:cNvPr>
          <p:cNvSpPr>
            <a:spLocks noChangeArrowheads="1"/>
          </p:cNvSpPr>
          <p:nvPr/>
        </p:nvSpPr>
        <p:spPr bwMode="auto">
          <a:xfrm rot="2573197">
            <a:off x="3648075" y="10525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69" name="Rectangle 17">
            <a:extLst>
              <a:ext uri="{FF2B5EF4-FFF2-40B4-BE49-F238E27FC236}">
                <a16:creationId xmlns:a16="http://schemas.microsoft.com/office/drawing/2014/main" id="{41B01BE1-E10D-0820-F83B-0B10CE1FD586}"/>
              </a:ext>
            </a:extLst>
          </p:cNvPr>
          <p:cNvSpPr>
            <a:spLocks noChangeArrowheads="1"/>
          </p:cNvSpPr>
          <p:nvPr/>
        </p:nvSpPr>
        <p:spPr bwMode="auto">
          <a:xfrm rot="2573197">
            <a:off x="3359150" y="765176"/>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3570" name="Rectangle 18">
            <a:extLst>
              <a:ext uri="{FF2B5EF4-FFF2-40B4-BE49-F238E27FC236}">
                <a16:creationId xmlns:a16="http://schemas.microsoft.com/office/drawing/2014/main" id="{D78399F5-F232-A99F-E792-771675BC459D}"/>
              </a:ext>
            </a:extLst>
          </p:cNvPr>
          <p:cNvSpPr>
            <a:spLocks noChangeArrowheads="1"/>
          </p:cNvSpPr>
          <p:nvPr/>
        </p:nvSpPr>
        <p:spPr bwMode="auto">
          <a:xfrm rot="2573197">
            <a:off x="3071813" y="10525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3571" name="Rectangle 19">
            <a:extLst>
              <a:ext uri="{FF2B5EF4-FFF2-40B4-BE49-F238E27FC236}">
                <a16:creationId xmlns:a16="http://schemas.microsoft.com/office/drawing/2014/main" id="{59AD7EAB-7D53-BDF0-2E07-1DF22A634D6E}"/>
              </a:ext>
            </a:extLst>
          </p:cNvPr>
          <p:cNvSpPr>
            <a:spLocks noChangeArrowheads="1"/>
          </p:cNvSpPr>
          <p:nvPr/>
        </p:nvSpPr>
        <p:spPr bwMode="auto">
          <a:xfrm rot="2573197">
            <a:off x="2782888" y="13414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2" name="Rectangle 20">
            <a:extLst>
              <a:ext uri="{FF2B5EF4-FFF2-40B4-BE49-F238E27FC236}">
                <a16:creationId xmlns:a16="http://schemas.microsoft.com/office/drawing/2014/main" id="{42BF0F83-B743-6BB9-B422-3CC07BF6F1E7}"/>
              </a:ext>
            </a:extLst>
          </p:cNvPr>
          <p:cNvSpPr>
            <a:spLocks noChangeArrowheads="1"/>
          </p:cNvSpPr>
          <p:nvPr/>
        </p:nvSpPr>
        <p:spPr bwMode="auto">
          <a:xfrm rot="2573197">
            <a:off x="2495550" y="1628776"/>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3" name="Rectangle 21">
            <a:extLst>
              <a:ext uri="{FF2B5EF4-FFF2-40B4-BE49-F238E27FC236}">
                <a16:creationId xmlns:a16="http://schemas.microsoft.com/office/drawing/2014/main" id="{2B6A2EE7-E55B-DBF6-997F-E057F3561502}"/>
              </a:ext>
            </a:extLst>
          </p:cNvPr>
          <p:cNvSpPr>
            <a:spLocks noChangeArrowheads="1"/>
          </p:cNvSpPr>
          <p:nvPr/>
        </p:nvSpPr>
        <p:spPr bwMode="auto">
          <a:xfrm rot="2573197">
            <a:off x="2208213" y="19161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4" name="Rectangle 22">
            <a:extLst>
              <a:ext uri="{FF2B5EF4-FFF2-40B4-BE49-F238E27FC236}">
                <a16:creationId xmlns:a16="http://schemas.microsoft.com/office/drawing/2014/main" id="{C036806F-CD4A-4D29-6593-6952DE31F5AF}"/>
              </a:ext>
            </a:extLst>
          </p:cNvPr>
          <p:cNvSpPr>
            <a:spLocks noChangeArrowheads="1"/>
          </p:cNvSpPr>
          <p:nvPr/>
        </p:nvSpPr>
        <p:spPr bwMode="auto">
          <a:xfrm rot="2573197">
            <a:off x="3071813"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5" name="Rectangle 23">
            <a:extLst>
              <a:ext uri="{FF2B5EF4-FFF2-40B4-BE49-F238E27FC236}">
                <a16:creationId xmlns:a16="http://schemas.microsoft.com/office/drawing/2014/main" id="{EA49EEAC-5B0D-3222-45EE-8916398D1F9B}"/>
              </a:ext>
            </a:extLst>
          </p:cNvPr>
          <p:cNvSpPr>
            <a:spLocks noChangeArrowheads="1"/>
          </p:cNvSpPr>
          <p:nvPr/>
        </p:nvSpPr>
        <p:spPr bwMode="auto">
          <a:xfrm rot="2573197">
            <a:off x="3648075"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6" name="Rectangle 24">
            <a:extLst>
              <a:ext uri="{FF2B5EF4-FFF2-40B4-BE49-F238E27FC236}">
                <a16:creationId xmlns:a16="http://schemas.microsoft.com/office/drawing/2014/main" id="{002D978B-3C54-1D39-6BC3-0B58C547717C}"/>
              </a:ext>
            </a:extLst>
          </p:cNvPr>
          <p:cNvSpPr>
            <a:spLocks noChangeArrowheads="1"/>
          </p:cNvSpPr>
          <p:nvPr/>
        </p:nvSpPr>
        <p:spPr bwMode="auto">
          <a:xfrm rot="2573197">
            <a:off x="4224338"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7" name="Rectangle 25">
            <a:extLst>
              <a:ext uri="{FF2B5EF4-FFF2-40B4-BE49-F238E27FC236}">
                <a16:creationId xmlns:a16="http://schemas.microsoft.com/office/drawing/2014/main" id="{2E490D1C-C0A7-9B01-74C3-1AACDCD26A5D}"/>
              </a:ext>
            </a:extLst>
          </p:cNvPr>
          <p:cNvSpPr>
            <a:spLocks noChangeArrowheads="1"/>
          </p:cNvSpPr>
          <p:nvPr/>
        </p:nvSpPr>
        <p:spPr bwMode="auto">
          <a:xfrm rot="2573197">
            <a:off x="3359150" y="19161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8" name="Rectangle 26">
            <a:extLst>
              <a:ext uri="{FF2B5EF4-FFF2-40B4-BE49-F238E27FC236}">
                <a16:creationId xmlns:a16="http://schemas.microsoft.com/office/drawing/2014/main" id="{F6D37E15-9FB2-A481-7441-2FD5DA9024E0}"/>
              </a:ext>
            </a:extLst>
          </p:cNvPr>
          <p:cNvSpPr>
            <a:spLocks noChangeArrowheads="1"/>
          </p:cNvSpPr>
          <p:nvPr/>
        </p:nvSpPr>
        <p:spPr bwMode="auto">
          <a:xfrm rot="2573197">
            <a:off x="3935413" y="19161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79" name="Rectangle 27">
            <a:extLst>
              <a:ext uri="{FF2B5EF4-FFF2-40B4-BE49-F238E27FC236}">
                <a16:creationId xmlns:a16="http://schemas.microsoft.com/office/drawing/2014/main" id="{B6725983-5543-DCDB-6D86-1F0287097A28}"/>
              </a:ext>
            </a:extLst>
          </p:cNvPr>
          <p:cNvSpPr>
            <a:spLocks noChangeArrowheads="1"/>
          </p:cNvSpPr>
          <p:nvPr/>
        </p:nvSpPr>
        <p:spPr bwMode="auto">
          <a:xfrm rot="2573197">
            <a:off x="3648075" y="1628776"/>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80" name="Rectangle 28">
            <a:extLst>
              <a:ext uri="{FF2B5EF4-FFF2-40B4-BE49-F238E27FC236}">
                <a16:creationId xmlns:a16="http://schemas.microsoft.com/office/drawing/2014/main" id="{576A847F-C255-EB2D-D52E-CAAD79CF8B69}"/>
              </a:ext>
            </a:extLst>
          </p:cNvPr>
          <p:cNvSpPr>
            <a:spLocks noChangeArrowheads="1"/>
          </p:cNvSpPr>
          <p:nvPr/>
        </p:nvSpPr>
        <p:spPr bwMode="auto">
          <a:xfrm rot="2573197">
            <a:off x="4800600" y="22050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81" name="Rectangle 29">
            <a:extLst>
              <a:ext uri="{FF2B5EF4-FFF2-40B4-BE49-F238E27FC236}">
                <a16:creationId xmlns:a16="http://schemas.microsoft.com/office/drawing/2014/main" id="{858D06A7-DDFA-C0FC-6302-A00FB3E3C11D}"/>
              </a:ext>
            </a:extLst>
          </p:cNvPr>
          <p:cNvSpPr>
            <a:spLocks noChangeArrowheads="1"/>
          </p:cNvSpPr>
          <p:nvPr/>
        </p:nvSpPr>
        <p:spPr bwMode="auto">
          <a:xfrm rot="2573197">
            <a:off x="4511675" y="19161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82" name="Rectangle 30">
            <a:extLst>
              <a:ext uri="{FF2B5EF4-FFF2-40B4-BE49-F238E27FC236}">
                <a16:creationId xmlns:a16="http://schemas.microsoft.com/office/drawing/2014/main" id="{0E2C4EBB-E6AE-7A9D-867E-9A4671389CD3}"/>
              </a:ext>
            </a:extLst>
          </p:cNvPr>
          <p:cNvSpPr>
            <a:spLocks noChangeArrowheads="1"/>
          </p:cNvSpPr>
          <p:nvPr/>
        </p:nvSpPr>
        <p:spPr bwMode="auto">
          <a:xfrm rot="2573197">
            <a:off x="4224338" y="1628776"/>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83" name="Rectangle 31">
            <a:extLst>
              <a:ext uri="{FF2B5EF4-FFF2-40B4-BE49-F238E27FC236}">
                <a16:creationId xmlns:a16="http://schemas.microsoft.com/office/drawing/2014/main" id="{BB4D4910-4B4D-347B-0E08-9F4AD6330752}"/>
              </a:ext>
            </a:extLst>
          </p:cNvPr>
          <p:cNvSpPr>
            <a:spLocks noChangeArrowheads="1"/>
          </p:cNvSpPr>
          <p:nvPr/>
        </p:nvSpPr>
        <p:spPr bwMode="auto">
          <a:xfrm rot="2573197">
            <a:off x="3935413" y="134143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800"/>
          </a:p>
        </p:txBody>
      </p:sp>
      <p:sp>
        <p:nvSpPr>
          <p:cNvPr id="23584" name="Rectangle 32">
            <a:extLst>
              <a:ext uri="{FF2B5EF4-FFF2-40B4-BE49-F238E27FC236}">
                <a16:creationId xmlns:a16="http://schemas.microsoft.com/office/drawing/2014/main" id="{04454544-631D-7E6D-17C5-DF8BC7D1E5E0}"/>
              </a:ext>
            </a:extLst>
          </p:cNvPr>
          <p:cNvSpPr>
            <a:spLocks noChangeArrowheads="1"/>
          </p:cNvSpPr>
          <p:nvPr/>
        </p:nvSpPr>
        <p:spPr bwMode="auto">
          <a:xfrm rot="2573197">
            <a:off x="6600825"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5" name="Rectangle 33">
            <a:extLst>
              <a:ext uri="{FF2B5EF4-FFF2-40B4-BE49-F238E27FC236}">
                <a16:creationId xmlns:a16="http://schemas.microsoft.com/office/drawing/2014/main" id="{40ED60FA-2323-DA38-CAD2-E60F8530B2CF}"/>
              </a:ext>
            </a:extLst>
          </p:cNvPr>
          <p:cNvSpPr>
            <a:spLocks noChangeArrowheads="1"/>
          </p:cNvSpPr>
          <p:nvPr/>
        </p:nvSpPr>
        <p:spPr bwMode="auto">
          <a:xfrm rot="2573197">
            <a:off x="7177088"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6" name="Rectangle 34">
            <a:extLst>
              <a:ext uri="{FF2B5EF4-FFF2-40B4-BE49-F238E27FC236}">
                <a16:creationId xmlns:a16="http://schemas.microsoft.com/office/drawing/2014/main" id="{5588A078-705F-1AB8-9A8E-67605EE35813}"/>
              </a:ext>
            </a:extLst>
          </p:cNvPr>
          <p:cNvSpPr>
            <a:spLocks noChangeArrowheads="1"/>
          </p:cNvSpPr>
          <p:nvPr/>
        </p:nvSpPr>
        <p:spPr bwMode="auto">
          <a:xfrm rot="2573197">
            <a:off x="7464425" y="20589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Rectangle 35">
            <a:extLst>
              <a:ext uri="{FF2B5EF4-FFF2-40B4-BE49-F238E27FC236}">
                <a16:creationId xmlns:a16="http://schemas.microsoft.com/office/drawing/2014/main" id="{E0F47137-2C0F-2BBC-4D7F-E4E9178250CB}"/>
              </a:ext>
            </a:extLst>
          </p:cNvPr>
          <p:cNvSpPr>
            <a:spLocks noChangeArrowheads="1"/>
          </p:cNvSpPr>
          <p:nvPr/>
        </p:nvSpPr>
        <p:spPr bwMode="auto">
          <a:xfrm rot="2573197">
            <a:off x="7753350" y="1771651"/>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Rectangle 36">
            <a:extLst>
              <a:ext uri="{FF2B5EF4-FFF2-40B4-BE49-F238E27FC236}">
                <a16:creationId xmlns:a16="http://schemas.microsoft.com/office/drawing/2014/main" id="{4B629AE3-B68F-AFCB-29CA-9D78A66B3A1D}"/>
              </a:ext>
            </a:extLst>
          </p:cNvPr>
          <p:cNvSpPr>
            <a:spLocks noChangeArrowheads="1"/>
          </p:cNvSpPr>
          <p:nvPr/>
        </p:nvSpPr>
        <p:spPr bwMode="auto">
          <a:xfrm rot="2573197">
            <a:off x="8040688" y="14843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9" name="Rectangle 37">
            <a:extLst>
              <a:ext uri="{FF2B5EF4-FFF2-40B4-BE49-F238E27FC236}">
                <a16:creationId xmlns:a16="http://schemas.microsoft.com/office/drawing/2014/main" id="{E7E56FE8-3EA5-9A90-A631-93694E6588EA}"/>
              </a:ext>
            </a:extLst>
          </p:cNvPr>
          <p:cNvSpPr>
            <a:spLocks noChangeArrowheads="1"/>
          </p:cNvSpPr>
          <p:nvPr/>
        </p:nvSpPr>
        <p:spPr bwMode="auto">
          <a:xfrm rot="2573197">
            <a:off x="8329613" y="11953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0" name="Rectangle 38">
            <a:extLst>
              <a:ext uri="{FF2B5EF4-FFF2-40B4-BE49-F238E27FC236}">
                <a16:creationId xmlns:a16="http://schemas.microsoft.com/office/drawing/2014/main" id="{5F7CFF0F-3554-7BB8-AAE5-AF2CD5ECA00A}"/>
              </a:ext>
            </a:extLst>
          </p:cNvPr>
          <p:cNvSpPr>
            <a:spLocks noChangeArrowheads="1"/>
          </p:cNvSpPr>
          <p:nvPr/>
        </p:nvSpPr>
        <p:spPr bwMode="auto">
          <a:xfrm rot="2573197">
            <a:off x="8040688" y="908051"/>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3591" name="Rectangle 39">
            <a:extLst>
              <a:ext uri="{FF2B5EF4-FFF2-40B4-BE49-F238E27FC236}">
                <a16:creationId xmlns:a16="http://schemas.microsoft.com/office/drawing/2014/main" id="{CA92BA47-440B-D771-8454-FD7BA9031D9F}"/>
              </a:ext>
            </a:extLst>
          </p:cNvPr>
          <p:cNvSpPr>
            <a:spLocks noChangeArrowheads="1"/>
          </p:cNvSpPr>
          <p:nvPr/>
        </p:nvSpPr>
        <p:spPr bwMode="auto">
          <a:xfrm rot="2573197">
            <a:off x="7753350" y="11953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2" name="Rectangle 40">
            <a:extLst>
              <a:ext uri="{FF2B5EF4-FFF2-40B4-BE49-F238E27FC236}">
                <a16:creationId xmlns:a16="http://schemas.microsoft.com/office/drawing/2014/main" id="{3625F2D5-E639-BBB9-A711-9BEB717C1C91}"/>
              </a:ext>
            </a:extLst>
          </p:cNvPr>
          <p:cNvSpPr>
            <a:spLocks noChangeArrowheads="1"/>
          </p:cNvSpPr>
          <p:nvPr/>
        </p:nvSpPr>
        <p:spPr bwMode="auto">
          <a:xfrm rot="2573197">
            <a:off x="7464425" y="14843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3" name="Rectangle 41">
            <a:extLst>
              <a:ext uri="{FF2B5EF4-FFF2-40B4-BE49-F238E27FC236}">
                <a16:creationId xmlns:a16="http://schemas.microsoft.com/office/drawing/2014/main" id="{7CD4FA3B-4658-4A16-D390-55BFAEAB2100}"/>
              </a:ext>
            </a:extLst>
          </p:cNvPr>
          <p:cNvSpPr>
            <a:spLocks noChangeArrowheads="1"/>
          </p:cNvSpPr>
          <p:nvPr/>
        </p:nvSpPr>
        <p:spPr bwMode="auto">
          <a:xfrm rot="2573197">
            <a:off x="7177088" y="1771651"/>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4" name="Rectangle 42">
            <a:extLst>
              <a:ext uri="{FF2B5EF4-FFF2-40B4-BE49-F238E27FC236}">
                <a16:creationId xmlns:a16="http://schemas.microsoft.com/office/drawing/2014/main" id="{31A86C4B-9E59-D91F-5E51-23B213AB040A}"/>
              </a:ext>
            </a:extLst>
          </p:cNvPr>
          <p:cNvSpPr>
            <a:spLocks noChangeArrowheads="1"/>
          </p:cNvSpPr>
          <p:nvPr/>
        </p:nvSpPr>
        <p:spPr bwMode="auto">
          <a:xfrm rot="2573197">
            <a:off x="6889750" y="20589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5" name="Rectangle 43">
            <a:extLst>
              <a:ext uri="{FF2B5EF4-FFF2-40B4-BE49-F238E27FC236}">
                <a16:creationId xmlns:a16="http://schemas.microsoft.com/office/drawing/2014/main" id="{8C5D4612-E25B-AF3F-8DCC-ECA7E59EBB53}"/>
              </a:ext>
            </a:extLst>
          </p:cNvPr>
          <p:cNvSpPr>
            <a:spLocks noChangeArrowheads="1"/>
          </p:cNvSpPr>
          <p:nvPr/>
        </p:nvSpPr>
        <p:spPr bwMode="auto">
          <a:xfrm rot="2573197">
            <a:off x="7753350"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6" name="Rectangle 44">
            <a:extLst>
              <a:ext uri="{FF2B5EF4-FFF2-40B4-BE49-F238E27FC236}">
                <a16:creationId xmlns:a16="http://schemas.microsoft.com/office/drawing/2014/main" id="{854F3165-464F-36FA-AD3A-655F9DE775CA}"/>
              </a:ext>
            </a:extLst>
          </p:cNvPr>
          <p:cNvSpPr>
            <a:spLocks noChangeArrowheads="1"/>
          </p:cNvSpPr>
          <p:nvPr/>
        </p:nvSpPr>
        <p:spPr bwMode="auto">
          <a:xfrm rot="2573197">
            <a:off x="8329613"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7" name="Rectangle 45">
            <a:extLst>
              <a:ext uri="{FF2B5EF4-FFF2-40B4-BE49-F238E27FC236}">
                <a16:creationId xmlns:a16="http://schemas.microsoft.com/office/drawing/2014/main" id="{86E91ECE-1DD1-023C-83D2-F7B1CAE8BCF0}"/>
              </a:ext>
            </a:extLst>
          </p:cNvPr>
          <p:cNvSpPr>
            <a:spLocks noChangeArrowheads="1"/>
          </p:cNvSpPr>
          <p:nvPr/>
        </p:nvSpPr>
        <p:spPr bwMode="auto">
          <a:xfrm rot="2573197">
            <a:off x="8905875"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8" name="Rectangle 46">
            <a:extLst>
              <a:ext uri="{FF2B5EF4-FFF2-40B4-BE49-F238E27FC236}">
                <a16:creationId xmlns:a16="http://schemas.microsoft.com/office/drawing/2014/main" id="{E7E8D86B-7368-4C05-D32A-B12615701179}"/>
              </a:ext>
            </a:extLst>
          </p:cNvPr>
          <p:cNvSpPr>
            <a:spLocks noChangeArrowheads="1"/>
          </p:cNvSpPr>
          <p:nvPr/>
        </p:nvSpPr>
        <p:spPr bwMode="auto">
          <a:xfrm rot="2573197">
            <a:off x="8040688" y="20589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99" name="Rectangle 47">
            <a:extLst>
              <a:ext uri="{FF2B5EF4-FFF2-40B4-BE49-F238E27FC236}">
                <a16:creationId xmlns:a16="http://schemas.microsoft.com/office/drawing/2014/main" id="{26F243D4-14BB-4AC2-222E-CC3663699342}"/>
              </a:ext>
            </a:extLst>
          </p:cNvPr>
          <p:cNvSpPr>
            <a:spLocks noChangeArrowheads="1"/>
          </p:cNvSpPr>
          <p:nvPr/>
        </p:nvSpPr>
        <p:spPr bwMode="auto">
          <a:xfrm rot="2573197">
            <a:off x="8616950" y="20589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0" name="Rectangle 48">
            <a:extLst>
              <a:ext uri="{FF2B5EF4-FFF2-40B4-BE49-F238E27FC236}">
                <a16:creationId xmlns:a16="http://schemas.microsoft.com/office/drawing/2014/main" id="{3BCDA935-53AA-7034-5E22-DB1028B91FF4}"/>
              </a:ext>
            </a:extLst>
          </p:cNvPr>
          <p:cNvSpPr>
            <a:spLocks noChangeArrowheads="1"/>
          </p:cNvSpPr>
          <p:nvPr/>
        </p:nvSpPr>
        <p:spPr bwMode="auto">
          <a:xfrm rot="2573197">
            <a:off x="8329613" y="1771651"/>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1" name="Rectangle 49">
            <a:extLst>
              <a:ext uri="{FF2B5EF4-FFF2-40B4-BE49-F238E27FC236}">
                <a16:creationId xmlns:a16="http://schemas.microsoft.com/office/drawing/2014/main" id="{D4393F30-AEE0-BDCB-C93D-2A269FE47859}"/>
              </a:ext>
            </a:extLst>
          </p:cNvPr>
          <p:cNvSpPr>
            <a:spLocks noChangeArrowheads="1"/>
          </p:cNvSpPr>
          <p:nvPr/>
        </p:nvSpPr>
        <p:spPr bwMode="auto">
          <a:xfrm rot="2573197">
            <a:off x="9482138" y="23479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2" name="Rectangle 50">
            <a:extLst>
              <a:ext uri="{FF2B5EF4-FFF2-40B4-BE49-F238E27FC236}">
                <a16:creationId xmlns:a16="http://schemas.microsoft.com/office/drawing/2014/main" id="{E9CEFCDA-90F6-2423-C7C6-A55768675637}"/>
              </a:ext>
            </a:extLst>
          </p:cNvPr>
          <p:cNvSpPr>
            <a:spLocks noChangeArrowheads="1"/>
          </p:cNvSpPr>
          <p:nvPr/>
        </p:nvSpPr>
        <p:spPr bwMode="auto">
          <a:xfrm rot="2573197">
            <a:off x="9193213" y="2058988"/>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3" name="Rectangle 51">
            <a:extLst>
              <a:ext uri="{FF2B5EF4-FFF2-40B4-BE49-F238E27FC236}">
                <a16:creationId xmlns:a16="http://schemas.microsoft.com/office/drawing/2014/main" id="{36E79530-FA36-9BC0-6342-8A981432560B}"/>
              </a:ext>
            </a:extLst>
          </p:cNvPr>
          <p:cNvSpPr>
            <a:spLocks noChangeArrowheads="1"/>
          </p:cNvSpPr>
          <p:nvPr/>
        </p:nvSpPr>
        <p:spPr bwMode="auto">
          <a:xfrm rot="2573197">
            <a:off x="8905875" y="1771651"/>
            <a:ext cx="431800" cy="4111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4" name="Rectangle 52">
            <a:extLst>
              <a:ext uri="{FF2B5EF4-FFF2-40B4-BE49-F238E27FC236}">
                <a16:creationId xmlns:a16="http://schemas.microsoft.com/office/drawing/2014/main" id="{DAD99403-69A1-FD15-B5B6-CDB35E03525B}"/>
              </a:ext>
            </a:extLst>
          </p:cNvPr>
          <p:cNvSpPr>
            <a:spLocks noChangeArrowheads="1"/>
          </p:cNvSpPr>
          <p:nvPr/>
        </p:nvSpPr>
        <p:spPr bwMode="auto">
          <a:xfrm rot="2573197">
            <a:off x="8616950" y="1484313"/>
            <a:ext cx="431800" cy="4111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605" name="Text Box 53">
            <a:extLst>
              <a:ext uri="{FF2B5EF4-FFF2-40B4-BE49-F238E27FC236}">
                <a16:creationId xmlns:a16="http://schemas.microsoft.com/office/drawing/2014/main" id="{78C7A20D-71C0-C965-2388-AA804D53957F}"/>
              </a:ext>
            </a:extLst>
          </p:cNvPr>
          <p:cNvSpPr txBox="1">
            <a:spLocks noChangeArrowheads="1"/>
          </p:cNvSpPr>
          <p:nvPr/>
        </p:nvSpPr>
        <p:spPr bwMode="auto">
          <a:xfrm>
            <a:off x="3411538" y="836613"/>
            <a:ext cx="5969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800"/>
              <a:t>2.75</a:t>
            </a:r>
          </a:p>
        </p:txBody>
      </p:sp>
      <p:sp>
        <p:nvSpPr>
          <p:cNvPr id="23607" name="Text Box 55">
            <a:extLst>
              <a:ext uri="{FF2B5EF4-FFF2-40B4-BE49-F238E27FC236}">
                <a16:creationId xmlns:a16="http://schemas.microsoft.com/office/drawing/2014/main" id="{056EFA65-6B84-DFDC-B593-F8915FE8A6C2}"/>
              </a:ext>
            </a:extLst>
          </p:cNvPr>
          <p:cNvSpPr txBox="1">
            <a:spLocks noChangeArrowheads="1"/>
          </p:cNvSpPr>
          <p:nvPr/>
        </p:nvSpPr>
        <p:spPr bwMode="auto">
          <a:xfrm>
            <a:off x="3124201" y="11969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1.75</a:t>
            </a:r>
          </a:p>
        </p:txBody>
      </p:sp>
      <p:sp>
        <p:nvSpPr>
          <p:cNvPr id="23611" name="Text Box 59">
            <a:extLst>
              <a:ext uri="{FF2B5EF4-FFF2-40B4-BE49-F238E27FC236}">
                <a16:creationId xmlns:a16="http://schemas.microsoft.com/office/drawing/2014/main" id="{736996AB-CE5B-F5F2-ADD4-E28334031BCB}"/>
              </a:ext>
            </a:extLst>
          </p:cNvPr>
          <p:cNvSpPr txBox="1">
            <a:spLocks noChangeArrowheads="1"/>
          </p:cNvSpPr>
          <p:nvPr/>
        </p:nvSpPr>
        <p:spPr bwMode="auto">
          <a:xfrm>
            <a:off x="3627439" y="11969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2.00</a:t>
            </a:r>
          </a:p>
        </p:txBody>
      </p:sp>
      <p:sp>
        <p:nvSpPr>
          <p:cNvPr id="23612" name="Text Box 60">
            <a:extLst>
              <a:ext uri="{FF2B5EF4-FFF2-40B4-BE49-F238E27FC236}">
                <a16:creationId xmlns:a16="http://schemas.microsoft.com/office/drawing/2014/main" id="{76DBEAF5-69DB-EC35-4530-A2FD07E0BB79}"/>
              </a:ext>
            </a:extLst>
          </p:cNvPr>
          <p:cNvSpPr txBox="1">
            <a:spLocks noChangeArrowheads="1"/>
          </p:cNvSpPr>
          <p:nvPr/>
        </p:nvSpPr>
        <p:spPr bwMode="auto">
          <a:xfrm>
            <a:off x="2763839" y="14128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1.25</a:t>
            </a:r>
          </a:p>
        </p:txBody>
      </p:sp>
      <p:sp>
        <p:nvSpPr>
          <p:cNvPr id="23616" name="Text Box 64">
            <a:extLst>
              <a:ext uri="{FF2B5EF4-FFF2-40B4-BE49-F238E27FC236}">
                <a16:creationId xmlns:a16="http://schemas.microsoft.com/office/drawing/2014/main" id="{BFAD06DD-B533-7C32-B087-88A081C25034}"/>
              </a:ext>
            </a:extLst>
          </p:cNvPr>
          <p:cNvSpPr txBox="1">
            <a:spLocks noChangeArrowheads="1"/>
          </p:cNvSpPr>
          <p:nvPr/>
        </p:nvSpPr>
        <p:spPr bwMode="auto">
          <a:xfrm>
            <a:off x="3340101" y="14843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1.20</a:t>
            </a:r>
          </a:p>
        </p:txBody>
      </p:sp>
      <p:sp>
        <p:nvSpPr>
          <p:cNvPr id="23618" name="Text Box 66">
            <a:extLst>
              <a:ext uri="{FF2B5EF4-FFF2-40B4-BE49-F238E27FC236}">
                <a16:creationId xmlns:a16="http://schemas.microsoft.com/office/drawing/2014/main" id="{F645A2E5-07BE-90E8-D653-19428AF003A5}"/>
              </a:ext>
            </a:extLst>
          </p:cNvPr>
          <p:cNvSpPr txBox="1">
            <a:spLocks noChangeArrowheads="1"/>
          </p:cNvSpPr>
          <p:nvPr/>
        </p:nvSpPr>
        <p:spPr bwMode="auto">
          <a:xfrm>
            <a:off x="3916364" y="14843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1.30</a:t>
            </a:r>
          </a:p>
        </p:txBody>
      </p:sp>
      <p:sp>
        <p:nvSpPr>
          <p:cNvPr id="23620" name="Text Box 68">
            <a:extLst>
              <a:ext uri="{FF2B5EF4-FFF2-40B4-BE49-F238E27FC236}">
                <a16:creationId xmlns:a16="http://schemas.microsoft.com/office/drawing/2014/main" id="{5E92980B-923D-0B71-10D8-937A1DB18370}"/>
              </a:ext>
            </a:extLst>
          </p:cNvPr>
          <p:cNvSpPr txBox="1">
            <a:spLocks noChangeArrowheads="1"/>
          </p:cNvSpPr>
          <p:nvPr/>
        </p:nvSpPr>
        <p:spPr bwMode="auto">
          <a:xfrm>
            <a:off x="2474914" y="17002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0.90</a:t>
            </a:r>
          </a:p>
        </p:txBody>
      </p:sp>
      <p:sp>
        <p:nvSpPr>
          <p:cNvPr id="23622" name="Text Box 70">
            <a:extLst>
              <a:ext uri="{FF2B5EF4-FFF2-40B4-BE49-F238E27FC236}">
                <a16:creationId xmlns:a16="http://schemas.microsoft.com/office/drawing/2014/main" id="{B3095862-A267-6D65-0158-5178DA4C7118}"/>
              </a:ext>
            </a:extLst>
          </p:cNvPr>
          <p:cNvSpPr txBox="1">
            <a:spLocks noChangeArrowheads="1"/>
          </p:cNvSpPr>
          <p:nvPr/>
        </p:nvSpPr>
        <p:spPr bwMode="auto">
          <a:xfrm>
            <a:off x="3051176" y="1771651"/>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0.70</a:t>
            </a:r>
          </a:p>
        </p:txBody>
      </p:sp>
      <p:sp>
        <p:nvSpPr>
          <p:cNvPr id="23624" name="Text Box 72">
            <a:extLst>
              <a:ext uri="{FF2B5EF4-FFF2-40B4-BE49-F238E27FC236}">
                <a16:creationId xmlns:a16="http://schemas.microsoft.com/office/drawing/2014/main" id="{2ED73ED4-C4AF-7F6F-1228-57C09DBD8AAE}"/>
              </a:ext>
            </a:extLst>
          </p:cNvPr>
          <p:cNvSpPr txBox="1">
            <a:spLocks noChangeArrowheads="1"/>
          </p:cNvSpPr>
          <p:nvPr/>
        </p:nvSpPr>
        <p:spPr bwMode="auto">
          <a:xfrm>
            <a:off x="3627439" y="1771651"/>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0.60</a:t>
            </a:r>
          </a:p>
        </p:txBody>
      </p:sp>
      <p:sp>
        <p:nvSpPr>
          <p:cNvPr id="23626" name="Text Box 74">
            <a:extLst>
              <a:ext uri="{FF2B5EF4-FFF2-40B4-BE49-F238E27FC236}">
                <a16:creationId xmlns:a16="http://schemas.microsoft.com/office/drawing/2014/main" id="{DA0A903F-5FE0-99E4-E76D-EDB2C3D41046}"/>
              </a:ext>
            </a:extLst>
          </p:cNvPr>
          <p:cNvSpPr txBox="1">
            <a:spLocks noChangeArrowheads="1"/>
          </p:cNvSpPr>
          <p:nvPr/>
        </p:nvSpPr>
        <p:spPr bwMode="auto">
          <a:xfrm>
            <a:off x="4203701" y="1771651"/>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0.90</a:t>
            </a:r>
          </a:p>
        </p:txBody>
      </p:sp>
      <p:sp>
        <p:nvSpPr>
          <p:cNvPr id="23628" name="Text Box 76">
            <a:extLst>
              <a:ext uri="{FF2B5EF4-FFF2-40B4-BE49-F238E27FC236}">
                <a16:creationId xmlns:a16="http://schemas.microsoft.com/office/drawing/2014/main" id="{23728CDB-D367-A29B-B954-B76CE552EBBF}"/>
              </a:ext>
            </a:extLst>
          </p:cNvPr>
          <p:cNvSpPr txBox="1">
            <a:spLocks noChangeArrowheads="1"/>
          </p:cNvSpPr>
          <p:nvPr/>
        </p:nvSpPr>
        <p:spPr bwMode="auto">
          <a:xfrm>
            <a:off x="2187576" y="20605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0.45</a:t>
            </a:r>
          </a:p>
        </p:txBody>
      </p:sp>
      <p:sp>
        <p:nvSpPr>
          <p:cNvPr id="23630" name="Text Box 78">
            <a:extLst>
              <a:ext uri="{FF2B5EF4-FFF2-40B4-BE49-F238E27FC236}">
                <a16:creationId xmlns:a16="http://schemas.microsoft.com/office/drawing/2014/main" id="{72C77710-9A4C-7288-AAE2-512734EA5F9B}"/>
              </a:ext>
            </a:extLst>
          </p:cNvPr>
          <p:cNvSpPr txBox="1">
            <a:spLocks noChangeArrowheads="1"/>
          </p:cNvSpPr>
          <p:nvPr/>
        </p:nvSpPr>
        <p:spPr bwMode="auto">
          <a:xfrm>
            <a:off x="2763839" y="20605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0.40</a:t>
            </a:r>
          </a:p>
        </p:txBody>
      </p:sp>
      <p:sp>
        <p:nvSpPr>
          <p:cNvPr id="23632" name="Text Box 80">
            <a:extLst>
              <a:ext uri="{FF2B5EF4-FFF2-40B4-BE49-F238E27FC236}">
                <a16:creationId xmlns:a16="http://schemas.microsoft.com/office/drawing/2014/main" id="{E21D3220-79F8-4C9B-BE45-AA4C36642134}"/>
              </a:ext>
            </a:extLst>
          </p:cNvPr>
          <p:cNvSpPr txBox="1">
            <a:spLocks noChangeArrowheads="1"/>
          </p:cNvSpPr>
          <p:nvPr/>
        </p:nvSpPr>
        <p:spPr bwMode="auto">
          <a:xfrm>
            <a:off x="3267076" y="19891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0.25</a:t>
            </a:r>
          </a:p>
        </p:txBody>
      </p:sp>
      <p:sp>
        <p:nvSpPr>
          <p:cNvPr id="23634" name="Text Box 82">
            <a:extLst>
              <a:ext uri="{FF2B5EF4-FFF2-40B4-BE49-F238E27FC236}">
                <a16:creationId xmlns:a16="http://schemas.microsoft.com/office/drawing/2014/main" id="{DCFE6895-B9C0-9DED-4BE0-A2CD6B1DCD20}"/>
              </a:ext>
            </a:extLst>
          </p:cNvPr>
          <p:cNvSpPr txBox="1">
            <a:spLocks noChangeArrowheads="1"/>
          </p:cNvSpPr>
          <p:nvPr/>
        </p:nvSpPr>
        <p:spPr bwMode="auto">
          <a:xfrm>
            <a:off x="3916364" y="20605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0.30</a:t>
            </a:r>
          </a:p>
        </p:txBody>
      </p:sp>
      <p:sp>
        <p:nvSpPr>
          <p:cNvPr id="23636" name="Text Box 84">
            <a:extLst>
              <a:ext uri="{FF2B5EF4-FFF2-40B4-BE49-F238E27FC236}">
                <a16:creationId xmlns:a16="http://schemas.microsoft.com/office/drawing/2014/main" id="{C617B957-5000-227E-5095-AF36E81D2FF1}"/>
              </a:ext>
            </a:extLst>
          </p:cNvPr>
          <p:cNvSpPr txBox="1">
            <a:spLocks noChangeArrowheads="1"/>
          </p:cNvSpPr>
          <p:nvPr/>
        </p:nvSpPr>
        <p:spPr bwMode="auto">
          <a:xfrm>
            <a:off x="4491039" y="19891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0.50</a:t>
            </a:r>
          </a:p>
        </p:txBody>
      </p:sp>
      <p:sp>
        <p:nvSpPr>
          <p:cNvPr id="23638" name="Text Box 86">
            <a:extLst>
              <a:ext uri="{FF2B5EF4-FFF2-40B4-BE49-F238E27FC236}">
                <a16:creationId xmlns:a16="http://schemas.microsoft.com/office/drawing/2014/main" id="{5F97A8A6-0A94-B0D9-A9B3-5774FC349900}"/>
              </a:ext>
            </a:extLst>
          </p:cNvPr>
          <p:cNvSpPr txBox="1">
            <a:spLocks noChangeArrowheads="1"/>
          </p:cNvSpPr>
          <p:nvPr/>
        </p:nvSpPr>
        <p:spPr bwMode="auto">
          <a:xfrm>
            <a:off x="1827214"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40" name="Text Box 88">
            <a:extLst>
              <a:ext uri="{FF2B5EF4-FFF2-40B4-BE49-F238E27FC236}">
                <a16:creationId xmlns:a16="http://schemas.microsoft.com/office/drawing/2014/main" id="{1FEC742F-8F1E-E8CB-4BF4-0C7B32B6BE80}"/>
              </a:ext>
            </a:extLst>
          </p:cNvPr>
          <p:cNvSpPr txBox="1">
            <a:spLocks noChangeArrowheads="1"/>
          </p:cNvSpPr>
          <p:nvPr/>
        </p:nvSpPr>
        <p:spPr bwMode="auto">
          <a:xfrm>
            <a:off x="2474914"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0.10</a:t>
            </a:r>
          </a:p>
        </p:txBody>
      </p:sp>
      <p:sp>
        <p:nvSpPr>
          <p:cNvPr id="23642" name="Text Box 90">
            <a:extLst>
              <a:ext uri="{FF2B5EF4-FFF2-40B4-BE49-F238E27FC236}">
                <a16:creationId xmlns:a16="http://schemas.microsoft.com/office/drawing/2014/main" id="{27E63606-275D-34FF-E87F-A6BFD21C5FBA}"/>
              </a:ext>
            </a:extLst>
          </p:cNvPr>
          <p:cNvSpPr txBox="1">
            <a:spLocks noChangeArrowheads="1"/>
          </p:cNvSpPr>
          <p:nvPr/>
        </p:nvSpPr>
        <p:spPr bwMode="auto">
          <a:xfrm>
            <a:off x="3051176"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44" name="Text Box 92">
            <a:extLst>
              <a:ext uri="{FF2B5EF4-FFF2-40B4-BE49-F238E27FC236}">
                <a16:creationId xmlns:a16="http://schemas.microsoft.com/office/drawing/2014/main" id="{215950A4-601A-B640-B08A-555CB5A218BE}"/>
              </a:ext>
            </a:extLst>
          </p:cNvPr>
          <p:cNvSpPr txBox="1">
            <a:spLocks noChangeArrowheads="1"/>
          </p:cNvSpPr>
          <p:nvPr/>
        </p:nvSpPr>
        <p:spPr bwMode="auto">
          <a:xfrm>
            <a:off x="3627439"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46" name="Text Box 94">
            <a:extLst>
              <a:ext uri="{FF2B5EF4-FFF2-40B4-BE49-F238E27FC236}">
                <a16:creationId xmlns:a16="http://schemas.microsoft.com/office/drawing/2014/main" id="{158C7B53-9E2C-61CF-D474-E626443295D1}"/>
              </a:ext>
            </a:extLst>
          </p:cNvPr>
          <p:cNvSpPr txBox="1">
            <a:spLocks noChangeArrowheads="1"/>
          </p:cNvSpPr>
          <p:nvPr/>
        </p:nvSpPr>
        <p:spPr bwMode="auto">
          <a:xfrm>
            <a:off x="4275139"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48" name="Text Box 96">
            <a:extLst>
              <a:ext uri="{FF2B5EF4-FFF2-40B4-BE49-F238E27FC236}">
                <a16:creationId xmlns:a16="http://schemas.microsoft.com/office/drawing/2014/main" id="{C0EDC015-85F3-6858-BBA1-0B6D34D36F87}"/>
              </a:ext>
            </a:extLst>
          </p:cNvPr>
          <p:cNvSpPr txBox="1">
            <a:spLocks noChangeArrowheads="1"/>
          </p:cNvSpPr>
          <p:nvPr/>
        </p:nvSpPr>
        <p:spPr bwMode="auto">
          <a:xfrm>
            <a:off x="4779964" y="23479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0.10</a:t>
            </a:r>
          </a:p>
        </p:txBody>
      </p:sp>
      <p:sp>
        <p:nvSpPr>
          <p:cNvPr id="23650" name="Text Box 98">
            <a:extLst>
              <a:ext uri="{FF2B5EF4-FFF2-40B4-BE49-F238E27FC236}">
                <a16:creationId xmlns:a16="http://schemas.microsoft.com/office/drawing/2014/main" id="{EF792652-ACC9-B1B1-E134-7CD94B741285}"/>
              </a:ext>
            </a:extLst>
          </p:cNvPr>
          <p:cNvSpPr txBox="1">
            <a:spLocks noChangeArrowheads="1"/>
          </p:cNvSpPr>
          <p:nvPr/>
        </p:nvSpPr>
        <p:spPr bwMode="auto">
          <a:xfrm>
            <a:off x="3432176" y="11588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e</a:t>
            </a:r>
          </a:p>
        </p:txBody>
      </p:sp>
      <p:sp>
        <p:nvSpPr>
          <p:cNvPr id="23651" name="Text Box 99">
            <a:extLst>
              <a:ext uri="{FF2B5EF4-FFF2-40B4-BE49-F238E27FC236}">
                <a16:creationId xmlns:a16="http://schemas.microsoft.com/office/drawing/2014/main" id="{F2744C1A-E06F-985B-F196-1D3217A5FCB1}"/>
              </a:ext>
            </a:extLst>
          </p:cNvPr>
          <p:cNvSpPr txBox="1">
            <a:spLocks noChangeArrowheads="1"/>
          </p:cNvSpPr>
          <p:nvPr/>
        </p:nvSpPr>
        <p:spPr bwMode="auto">
          <a:xfrm>
            <a:off x="1631950" y="1989138"/>
            <a:ext cx="2873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0</a:t>
            </a:r>
          </a:p>
        </p:txBody>
      </p:sp>
      <p:sp>
        <p:nvSpPr>
          <p:cNvPr id="23652" name="Text Box 100">
            <a:extLst>
              <a:ext uri="{FF2B5EF4-FFF2-40B4-BE49-F238E27FC236}">
                <a16:creationId xmlns:a16="http://schemas.microsoft.com/office/drawing/2014/main" id="{B52C00C1-CE2B-823B-06CA-ACE0DE1A8DD4}"/>
              </a:ext>
            </a:extLst>
          </p:cNvPr>
          <p:cNvSpPr txBox="1">
            <a:spLocks noChangeArrowheads="1"/>
          </p:cNvSpPr>
          <p:nvPr/>
        </p:nvSpPr>
        <p:spPr bwMode="auto">
          <a:xfrm>
            <a:off x="1919289" y="17002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1</a:t>
            </a:r>
          </a:p>
        </p:txBody>
      </p:sp>
      <p:sp>
        <p:nvSpPr>
          <p:cNvPr id="23653" name="Text Box 101">
            <a:extLst>
              <a:ext uri="{FF2B5EF4-FFF2-40B4-BE49-F238E27FC236}">
                <a16:creationId xmlns:a16="http://schemas.microsoft.com/office/drawing/2014/main" id="{E602B65C-E1CB-68A6-8B88-08A6F1C4A022}"/>
              </a:ext>
            </a:extLst>
          </p:cNvPr>
          <p:cNvSpPr txBox="1">
            <a:spLocks noChangeArrowheads="1"/>
          </p:cNvSpPr>
          <p:nvPr/>
        </p:nvSpPr>
        <p:spPr bwMode="auto">
          <a:xfrm>
            <a:off x="2279651" y="14128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2</a:t>
            </a:r>
          </a:p>
        </p:txBody>
      </p:sp>
      <p:sp>
        <p:nvSpPr>
          <p:cNvPr id="23654" name="Text Box 102">
            <a:extLst>
              <a:ext uri="{FF2B5EF4-FFF2-40B4-BE49-F238E27FC236}">
                <a16:creationId xmlns:a16="http://schemas.microsoft.com/office/drawing/2014/main" id="{8CEF4658-098A-19C0-BC62-7E08DCC67CF7}"/>
              </a:ext>
            </a:extLst>
          </p:cNvPr>
          <p:cNvSpPr txBox="1">
            <a:spLocks noChangeArrowheads="1"/>
          </p:cNvSpPr>
          <p:nvPr/>
        </p:nvSpPr>
        <p:spPr bwMode="auto">
          <a:xfrm>
            <a:off x="2566989" y="10525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3</a:t>
            </a:r>
          </a:p>
        </p:txBody>
      </p:sp>
      <p:sp>
        <p:nvSpPr>
          <p:cNvPr id="23655" name="Text Box 103">
            <a:extLst>
              <a:ext uri="{FF2B5EF4-FFF2-40B4-BE49-F238E27FC236}">
                <a16:creationId xmlns:a16="http://schemas.microsoft.com/office/drawing/2014/main" id="{183C77F0-B875-27D1-9D3A-06E0EC33FC7E}"/>
              </a:ext>
            </a:extLst>
          </p:cNvPr>
          <p:cNvSpPr txBox="1">
            <a:spLocks noChangeArrowheads="1"/>
          </p:cNvSpPr>
          <p:nvPr/>
        </p:nvSpPr>
        <p:spPr bwMode="auto">
          <a:xfrm>
            <a:off x="2855914" y="8366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4</a:t>
            </a:r>
          </a:p>
        </p:txBody>
      </p:sp>
      <p:sp>
        <p:nvSpPr>
          <p:cNvPr id="23656" name="Text Box 104">
            <a:extLst>
              <a:ext uri="{FF2B5EF4-FFF2-40B4-BE49-F238E27FC236}">
                <a16:creationId xmlns:a16="http://schemas.microsoft.com/office/drawing/2014/main" id="{6F4E9BEA-58B3-1E27-8877-019AADC30C8F}"/>
              </a:ext>
            </a:extLst>
          </p:cNvPr>
          <p:cNvSpPr txBox="1">
            <a:spLocks noChangeArrowheads="1"/>
          </p:cNvSpPr>
          <p:nvPr/>
        </p:nvSpPr>
        <p:spPr bwMode="auto">
          <a:xfrm>
            <a:off x="3143251" y="5492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5</a:t>
            </a:r>
          </a:p>
        </p:txBody>
      </p:sp>
      <p:sp>
        <p:nvSpPr>
          <p:cNvPr id="23678" name="Text Box 126">
            <a:extLst>
              <a:ext uri="{FF2B5EF4-FFF2-40B4-BE49-F238E27FC236}">
                <a16:creationId xmlns:a16="http://schemas.microsoft.com/office/drawing/2014/main" id="{205CE366-4130-5057-F914-056C05347E71}"/>
              </a:ext>
            </a:extLst>
          </p:cNvPr>
          <p:cNvSpPr txBox="1">
            <a:spLocks noChangeArrowheads="1"/>
          </p:cNvSpPr>
          <p:nvPr/>
        </p:nvSpPr>
        <p:spPr bwMode="auto">
          <a:xfrm>
            <a:off x="3792539" y="47625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1</a:t>
            </a:r>
          </a:p>
        </p:txBody>
      </p:sp>
      <p:sp>
        <p:nvSpPr>
          <p:cNvPr id="23679" name="Text Box 127">
            <a:extLst>
              <a:ext uri="{FF2B5EF4-FFF2-40B4-BE49-F238E27FC236}">
                <a16:creationId xmlns:a16="http://schemas.microsoft.com/office/drawing/2014/main" id="{B9BD7B1D-5E5A-C428-007A-8F172FF2AFEE}"/>
              </a:ext>
            </a:extLst>
          </p:cNvPr>
          <p:cNvSpPr txBox="1">
            <a:spLocks noChangeArrowheads="1"/>
          </p:cNvSpPr>
          <p:nvPr/>
        </p:nvSpPr>
        <p:spPr bwMode="auto">
          <a:xfrm>
            <a:off x="4008439" y="7651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2</a:t>
            </a:r>
          </a:p>
        </p:txBody>
      </p:sp>
      <p:sp>
        <p:nvSpPr>
          <p:cNvPr id="23680" name="Text Box 128">
            <a:extLst>
              <a:ext uri="{FF2B5EF4-FFF2-40B4-BE49-F238E27FC236}">
                <a16:creationId xmlns:a16="http://schemas.microsoft.com/office/drawing/2014/main" id="{7F1B87F9-466E-1DB9-27E5-DDEE84411068}"/>
              </a:ext>
            </a:extLst>
          </p:cNvPr>
          <p:cNvSpPr txBox="1">
            <a:spLocks noChangeArrowheads="1"/>
          </p:cNvSpPr>
          <p:nvPr/>
        </p:nvSpPr>
        <p:spPr bwMode="auto">
          <a:xfrm>
            <a:off x="6888164" y="15573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2</a:t>
            </a:r>
          </a:p>
        </p:txBody>
      </p:sp>
      <p:sp>
        <p:nvSpPr>
          <p:cNvPr id="23681" name="Text Box 129">
            <a:extLst>
              <a:ext uri="{FF2B5EF4-FFF2-40B4-BE49-F238E27FC236}">
                <a16:creationId xmlns:a16="http://schemas.microsoft.com/office/drawing/2014/main" id="{CB059D26-83F7-6744-E4E1-6B4A884BE677}"/>
              </a:ext>
            </a:extLst>
          </p:cNvPr>
          <p:cNvSpPr txBox="1">
            <a:spLocks noChangeArrowheads="1"/>
          </p:cNvSpPr>
          <p:nvPr/>
        </p:nvSpPr>
        <p:spPr bwMode="auto">
          <a:xfrm>
            <a:off x="8688389" y="90805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2</a:t>
            </a:r>
          </a:p>
        </p:txBody>
      </p:sp>
      <p:sp>
        <p:nvSpPr>
          <p:cNvPr id="23683" name="Text Box 131">
            <a:extLst>
              <a:ext uri="{FF2B5EF4-FFF2-40B4-BE49-F238E27FC236}">
                <a16:creationId xmlns:a16="http://schemas.microsoft.com/office/drawing/2014/main" id="{E4F85450-1D9C-F7BB-0AF0-B104099A0473}"/>
              </a:ext>
            </a:extLst>
          </p:cNvPr>
          <p:cNvSpPr txBox="1">
            <a:spLocks noChangeArrowheads="1"/>
          </p:cNvSpPr>
          <p:nvPr/>
        </p:nvSpPr>
        <p:spPr bwMode="auto">
          <a:xfrm>
            <a:off x="6672264" y="18446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684" name="Text Box 132">
            <a:extLst>
              <a:ext uri="{FF2B5EF4-FFF2-40B4-BE49-F238E27FC236}">
                <a16:creationId xmlns:a16="http://schemas.microsoft.com/office/drawing/2014/main" id="{16ECED12-CF90-DF12-41E1-820FE93FB497}"/>
              </a:ext>
            </a:extLst>
          </p:cNvPr>
          <p:cNvSpPr txBox="1">
            <a:spLocks noChangeArrowheads="1"/>
          </p:cNvSpPr>
          <p:nvPr/>
        </p:nvSpPr>
        <p:spPr bwMode="auto">
          <a:xfrm>
            <a:off x="8328026" y="6207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685" name="Text Box 133">
            <a:extLst>
              <a:ext uri="{FF2B5EF4-FFF2-40B4-BE49-F238E27FC236}">
                <a16:creationId xmlns:a16="http://schemas.microsoft.com/office/drawing/2014/main" id="{20AC93B5-9528-34B8-BFF7-40948B6BC0F4}"/>
              </a:ext>
            </a:extLst>
          </p:cNvPr>
          <p:cNvSpPr txBox="1">
            <a:spLocks noChangeArrowheads="1"/>
          </p:cNvSpPr>
          <p:nvPr/>
        </p:nvSpPr>
        <p:spPr bwMode="auto">
          <a:xfrm>
            <a:off x="6383339" y="2205038"/>
            <a:ext cx="287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0</a:t>
            </a:r>
          </a:p>
        </p:txBody>
      </p:sp>
      <p:sp>
        <p:nvSpPr>
          <p:cNvPr id="23686" name="Text Box 134">
            <a:extLst>
              <a:ext uri="{FF2B5EF4-FFF2-40B4-BE49-F238E27FC236}">
                <a16:creationId xmlns:a16="http://schemas.microsoft.com/office/drawing/2014/main" id="{A4616988-471D-1326-5C24-368DC3841E69}"/>
              </a:ext>
            </a:extLst>
          </p:cNvPr>
          <p:cNvSpPr txBox="1">
            <a:spLocks noChangeArrowheads="1"/>
          </p:cNvSpPr>
          <p:nvPr/>
        </p:nvSpPr>
        <p:spPr bwMode="auto">
          <a:xfrm>
            <a:off x="7248526" y="12684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3</a:t>
            </a:r>
          </a:p>
        </p:txBody>
      </p:sp>
      <p:sp>
        <p:nvSpPr>
          <p:cNvPr id="23687" name="Text Box 135">
            <a:extLst>
              <a:ext uri="{FF2B5EF4-FFF2-40B4-BE49-F238E27FC236}">
                <a16:creationId xmlns:a16="http://schemas.microsoft.com/office/drawing/2014/main" id="{EF11D32C-26E7-1C82-9285-6F9A29D2A581}"/>
              </a:ext>
            </a:extLst>
          </p:cNvPr>
          <p:cNvSpPr txBox="1">
            <a:spLocks noChangeArrowheads="1"/>
          </p:cNvSpPr>
          <p:nvPr/>
        </p:nvSpPr>
        <p:spPr bwMode="auto">
          <a:xfrm>
            <a:off x="8975726" y="126841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3</a:t>
            </a:r>
          </a:p>
        </p:txBody>
      </p:sp>
      <p:sp>
        <p:nvSpPr>
          <p:cNvPr id="23688" name="Text Box 136">
            <a:extLst>
              <a:ext uri="{FF2B5EF4-FFF2-40B4-BE49-F238E27FC236}">
                <a16:creationId xmlns:a16="http://schemas.microsoft.com/office/drawing/2014/main" id="{40E6DFD1-1F51-59B9-4B9C-541220756C56}"/>
              </a:ext>
            </a:extLst>
          </p:cNvPr>
          <p:cNvSpPr txBox="1">
            <a:spLocks noChangeArrowheads="1"/>
          </p:cNvSpPr>
          <p:nvPr/>
        </p:nvSpPr>
        <p:spPr bwMode="auto">
          <a:xfrm>
            <a:off x="7535864" y="9810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4</a:t>
            </a:r>
          </a:p>
        </p:txBody>
      </p:sp>
      <p:sp>
        <p:nvSpPr>
          <p:cNvPr id="23689" name="Text Box 137">
            <a:extLst>
              <a:ext uri="{FF2B5EF4-FFF2-40B4-BE49-F238E27FC236}">
                <a16:creationId xmlns:a16="http://schemas.microsoft.com/office/drawing/2014/main" id="{4AE4F4DB-AAEE-C728-D9D0-DFA751987424}"/>
              </a:ext>
            </a:extLst>
          </p:cNvPr>
          <p:cNvSpPr txBox="1">
            <a:spLocks noChangeArrowheads="1"/>
          </p:cNvSpPr>
          <p:nvPr/>
        </p:nvSpPr>
        <p:spPr bwMode="auto">
          <a:xfrm>
            <a:off x="9264651" y="15573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4</a:t>
            </a:r>
          </a:p>
        </p:txBody>
      </p:sp>
      <p:sp>
        <p:nvSpPr>
          <p:cNvPr id="23690" name="Text Box 138">
            <a:extLst>
              <a:ext uri="{FF2B5EF4-FFF2-40B4-BE49-F238E27FC236}">
                <a16:creationId xmlns:a16="http://schemas.microsoft.com/office/drawing/2014/main" id="{39BB031B-468B-A873-D592-D5CD552F6EED}"/>
              </a:ext>
            </a:extLst>
          </p:cNvPr>
          <p:cNvSpPr txBox="1">
            <a:spLocks noChangeArrowheads="1"/>
          </p:cNvSpPr>
          <p:nvPr/>
        </p:nvSpPr>
        <p:spPr bwMode="auto">
          <a:xfrm>
            <a:off x="7824789" y="69215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5</a:t>
            </a:r>
          </a:p>
        </p:txBody>
      </p:sp>
      <p:sp>
        <p:nvSpPr>
          <p:cNvPr id="23691" name="Text Box 139">
            <a:extLst>
              <a:ext uri="{FF2B5EF4-FFF2-40B4-BE49-F238E27FC236}">
                <a16:creationId xmlns:a16="http://schemas.microsoft.com/office/drawing/2014/main" id="{48B4F7E4-4D8D-6153-E1FF-6ADC2BD02F91}"/>
              </a:ext>
            </a:extLst>
          </p:cNvPr>
          <p:cNvSpPr txBox="1">
            <a:spLocks noChangeArrowheads="1"/>
          </p:cNvSpPr>
          <p:nvPr/>
        </p:nvSpPr>
        <p:spPr bwMode="auto">
          <a:xfrm>
            <a:off x="9480551" y="18446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5</a:t>
            </a:r>
          </a:p>
        </p:txBody>
      </p:sp>
      <p:sp>
        <p:nvSpPr>
          <p:cNvPr id="23692" name="Text Box 140">
            <a:extLst>
              <a:ext uri="{FF2B5EF4-FFF2-40B4-BE49-F238E27FC236}">
                <a16:creationId xmlns:a16="http://schemas.microsoft.com/office/drawing/2014/main" id="{191D370A-03CE-D332-AF1F-8C8716732CDE}"/>
              </a:ext>
            </a:extLst>
          </p:cNvPr>
          <p:cNvSpPr txBox="1">
            <a:spLocks noChangeArrowheads="1"/>
          </p:cNvSpPr>
          <p:nvPr/>
        </p:nvSpPr>
        <p:spPr bwMode="auto">
          <a:xfrm>
            <a:off x="4800601" y="16287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5</a:t>
            </a:r>
          </a:p>
        </p:txBody>
      </p:sp>
      <p:sp>
        <p:nvSpPr>
          <p:cNvPr id="23693" name="Text Box 141">
            <a:extLst>
              <a:ext uri="{FF2B5EF4-FFF2-40B4-BE49-F238E27FC236}">
                <a16:creationId xmlns:a16="http://schemas.microsoft.com/office/drawing/2014/main" id="{BE96E298-653A-1E19-EEBE-9DA9EF92EA63}"/>
              </a:ext>
            </a:extLst>
          </p:cNvPr>
          <p:cNvSpPr txBox="1">
            <a:spLocks noChangeArrowheads="1"/>
          </p:cNvSpPr>
          <p:nvPr/>
        </p:nvSpPr>
        <p:spPr bwMode="auto">
          <a:xfrm>
            <a:off x="4295776" y="11255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3</a:t>
            </a:r>
          </a:p>
        </p:txBody>
      </p:sp>
      <p:sp>
        <p:nvSpPr>
          <p:cNvPr id="23694" name="Text Box 142">
            <a:extLst>
              <a:ext uri="{FF2B5EF4-FFF2-40B4-BE49-F238E27FC236}">
                <a16:creationId xmlns:a16="http://schemas.microsoft.com/office/drawing/2014/main" id="{71E4BB6E-A61F-BD7B-6D2F-E01564DBE7EC}"/>
              </a:ext>
            </a:extLst>
          </p:cNvPr>
          <p:cNvSpPr txBox="1">
            <a:spLocks noChangeArrowheads="1"/>
          </p:cNvSpPr>
          <p:nvPr/>
        </p:nvSpPr>
        <p:spPr bwMode="auto">
          <a:xfrm>
            <a:off x="4583114" y="141287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695" name="Text Box 143">
            <a:extLst>
              <a:ext uri="{FF2B5EF4-FFF2-40B4-BE49-F238E27FC236}">
                <a16:creationId xmlns:a16="http://schemas.microsoft.com/office/drawing/2014/main" id="{2550A44D-BFF8-75B0-3186-585E0EB78183}"/>
              </a:ext>
            </a:extLst>
          </p:cNvPr>
          <p:cNvSpPr txBox="1">
            <a:spLocks noChangeArrowheads="1"/>
          </p:cNvSpPr>
          <p:nvPr/>
        </p:nvSpPr>
        <p:spPr bwMode="auto">
          <a:xfrm>
            <a:off x="5159376" y="19891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6</a:t>
            </a:r>
          </a:p>
        </p:txBody>
      </p:sp>
      <p:sp>
        <p:nvSpPr>
          <p:cNvPr id="23696" name="Text Box 144">
            <a:extLst>
              <a:ext uri="{FF2B5EF4-FFF2-40B4-BE49-F238E27FC236}">
                <a16:creationId xmlns:a16="http://schemas.microsoft.com/office/drawing/2014/main" id="{897FF546-E2C4-F48C-01B1-179F5810B5A1}"/>
              </a:ext>
            </a:extLst>
          </p:cNvPr>
          <p:cNvSpPr txBox="1">
            <a:spLocks noChangeArrowheads="1"/>
          </p:cNvSpPr>
          <p:nvPr/>
        </p:nvSpPr>
        <p:spPr bwMode="auto">
          <a:xfrm>
            <a:off x="9840914" y="21336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6</a:t>
            </a:r>
          </a:p>
        </p:txBody>
      </p:sp>
      <p:sp>
        <p:nvSpPr>
          <p:cNvPr id="23697" name="Text Box 145">
            <a:extLst>
              <a:ext uri="{FF2B5EF4-FFF2-40B4-BE49-F238E27FC236}">
                <a16:creationId xmlns:a16="http://schemas.microsoft.com/office/drawing/2014/main" id="{D486851B-06B9-BF90-11DD-2F9BAFEA00CA}"/>
              </a:ext>
            </a:extLst>
          </p:cNvPr>
          <p:cNvSpPr txBox="1">
            <a:spLocks noChangeArrowheads="1"/>
          </p:cNvSpPr>
          <p:nvPr/>
        </p:nvSpPr>
        <p:spPr bwMode="auto">
          <a:xfrm>
            <a:off x="6600826"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98" name="Text Box 146">
            <a:extLst>
              <a:ext uri="{FF2B5EF4-FFF2-40B4-BE49-F238E27FC236}">
                <a16:creationId xmlns:a16="http://schemas.microsoft.com/office/drawing/2014/main" id="{76291462-3F2D-E7F9-2E26-38A1F1142E56}"/>
              </a:ext>
            </a:extLst>
          </p:cNvPr>
          <p:cNvSpPr txBox="1">
            <a:spLocks noChangeArrowheads="1"/>
          </p:cNvSpPr>
          <p:nvPr/>
        </p:nvSpPr>
        <p:spPr bwMode="auto">
          <a:xfrm>
            <a:off x="7751764"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699" name="Text Box 147">
            <a:extLst>
              <a:ext uri="{FF2B5EF4-FFF2-40B4-BE49-F238E27FC236}">
                <a16:creationId xmlns:a16="http://schemas.microsoft.com/office/drawing/2014/main" id="{BE4C74BC-D50F-10B1-193E-CFA2E36BD182}"/>
              </a:ext>
            </a:extLst>
          </p:cNvPr>
          <p:cNvSpPr txBox="1">
            <a:spLocks noChangeArrowheads="1"/>
          </p:cNvSpPr>
          <p:nvPr/>
        </p:nvSpPr>
        <p:spPr bwMode="auto">
          <a:xfrm>
            <a:off x="8401051"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700" name="Text Box 148">
            <a:extLst>
              <a:ext uri="{FF2B5EF4-FFF2-40B4-BE49-F238E27FC236}">
                <a16:creationId xmlns:a16="http://schemas.microsoft.com/office/drawing/2014/main" id="{AA175FE3-3FCF-4109-A580-D4713B84D211}"/>
              </a:ext>
            </a:extLst>
          </p:cNvPr>
          <p:cNvSpPr txBox="1">
            <a:spLocks noChangeArrowheads="1"/>
          </p:cNvSpPr>
          <p:nvPr/>
        </p:nvSpPr>
        <p:spPr bwMode="auto">
          <a:xfrm>
            <a:off x="8904289"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0.05</a:t>
            </a:r>
          </a:p>
        </p:txBody>
      </p:sp>
      <p:sp>
        <p:nvSpPr>
          <p:cNvPr id="23701" name="Text Box 149">
            <a:extLst>
              <a:ext uri="{FF2B5EF4-FFF2-40B4-BE49-F238E27FC236}">
                <a16:creationId xmlns:a16="http://schemas.microsoft.com/office/drawing/2014/main" id="{16FFBC73-3457-D2D7-AA37-156ADE021E14}"/>
              </a:ext>
            </a:extLst>
          </p:cNvPr>
          <p:cNvSpPr txBox="1">
            <a:spLocks noChangeArrowheads="1"/>
          </p:cNvSpPr>
          <p:nvPr/>
        </p:nvSpPr>
        <p:spPr bwMode="auto">
          <a:xfrm>
            <a:off x="7175501"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0.10</a:t>
            </a:r>
          </a:p>
        </p:txBody>
      </p:sp>
      <p:sp>
        <p:nvSpPr>
          <p:cNvPr id="23702" name="Text Box 150">
            <a:extLst>
              <a:ext uri="{FF2B5EF4-FFF2-40B4-BE49-F238E27FC236}">
                <a16:creationId xmlns:a16="http://schemas.microsoft.com/office/drawing/2014/main" id="{F7B26B44-2554-715A-8079-8B86CCF854C9}"/>
              </a:ext>
            </a:extLst>
          </p:cNvPr>
          <p:cNvSpPr txBox="1">
            <a:spLocks noChangeArrowheads="1"/>
          </p:cNvSpPr>
          <p:nvPr/>
        </p:nvSpPr>
        <p:spPr bwMode="auto">
          <a:xfrm>
            <a:off x="9480551" y="24923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0.10</a:t>
            </a:r>
          </a:p>
        </p:txBody>
      </p:sp>
      <p:sp>
        <p:nvSpPr>
          <p:cNvPr id="23703" name="Text Box 151">
            <a:extLst>
              <a:ext uri="{FF2B5EF4-FFF2-40B4-BE49-F238E27FC236}">
                <a16:creationId xmlns:a16="http://schemas.microsoft.com/office/drawing/2014/main" id="{A2A7B65B-BCBF-F26A-EB64-1A15C72D5639}"/>
              </a:ext>
            </a:extLst>
          </p:cNvPr>
          <p:cNvSpPr txBox="1">
            <a:spLocks noChangeArrowheads="1"/>
          </p:cNvSpPr>
          <p:nvPr/>
        </p:nvSpPr>
        <p:spPr bwMode="auto">
          <a:xfrm>
            <a:off x="8040689" y="22050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0.15</a:t>
            </a:r>
          </a:p>
        </p:txBody>
      </p:sp>
      <p:sp>
        <p:nvSpPr>
          <p:cNvPr id="23704" name="Text Box 152">
            <a:extLst>
              <a:ext uri="{FF2B5EF4-FFF2-40B4-BE49-F238E27FC236}">
                <a16:creationId xmlns:a16="http://schemas.microsoft.com/office/drawing/2014/main" id="{936DC91D-E4AA-635B-2325-7607E521BE0C}"/>
              </a:ext>
            </a:extLst>
          </p:cNvPr>
          <p:cNvSpPr txBox="1">
            <a:spLocks noChangeArrowheads="1"/>
          </p:cNvSpPr>
          <p:nvPr/>
        </p:nvSpPr>
        <p:spPr bwMode="auto">
          <a:xfrm>
            <a:off x="8040689" y="10525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1.00</a:t>
            </a:r>
          </a:p>
        </p:txBody>
      </p:sp>
      <p:sp>
        <p:nvSpPr>
          <p:cNvPr id="23705" name="Text Box 153">
            <a:extLst>
              <a:ext uri="{FF2B5EF4-FFF2-40B4-BE49-F238E27FC236}">
                <a16:creationId xmlns:a16="http://schemas.microsoft.com/office/drawing/2014/main" id="{5A5C07BB-5A64-5553-074D-A157C5DCCAEB}"/>
              </a:ext>
            </a:extLst>
          </p:cNvPr>
          <p:cNvSpPr txBox="1">
            <a:spLocks noChangeArrowheads="1"/>
          </p:cNvSpPr>
          <p:nvPr/>
        </p:nvSpPr>
        <p:spPr bwMode="auto">
          <a:xfrm>
            <a:off x="7751764" y="12684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0.70</a:t>
            </a:r>
          </a:p>
        </p:txBody>
      </p:sp>
      <p:sp>
        <p:nvSpPr>
          <p:cNvPr id="23706" name="Text Box 154">
            <a:extLst>
              <a:ext uri="{FF2B5EF4-FFF2-40B4-BE49-F238E27FC236}">
                <a16:creationId xmlns:a16="http://schemas.microsoft.com/office/drawing/2014/main" id="{F6D93E44-D69F-5276-A2E5-CA9341425FB9}"/>
              </a:ext>
            </a:extLst>
          </p:cNvPr>
          <p:cNvSpPr txBox="1">
            <a:spLocks noChangeArrowheads="1"/>
          </p:cNvSpPr>
          <p:nvPr/>
        </p:nvSpPr>
        <p:spPr bwMode="auto">
          <a:xfrm>
            <a:off x="8401051" y="12684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0.80</a:t>
            </a:r>
          </a:p>
        </p:txBody>
      </p:sp>
      <p:sp>
        <p:nvSpPr>
          <p:cNvPr id="23707" name="Text Box 155">
            <a:extLst>
              <a:ext uri="{FF2B5EF4-FFF2-40B4-BE49-F238E27FC236}">
                <a16:creationId xmlns:a16="http://schemas.microsoft.com/office/drawing/2014/main" id="{9CA9B1A6-6640-8DF6-7E2D-C7E1621F59D9}"/>
              </a:ext>
            </a:extLst>
          </p:cNvPr>
          <p:cNvSpPr txBox="1">
            <a:spLocks noChangeArrowheads="1"/>
          </p:cNvSpPr>
          <p:nvPr/>
        </p:nvSpPr>
        <p:spPr bwMode="auto">
          <a:xfrm>
            <a:off x="8975726" y="19161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0.50</a:t>
            </a:r>
          </a:p>
        </p:txBody>
      </p:sp>
      <p:sp>
        <p:nvSpPr>
          <p:cNvPr id="23708" name="Text Box 156">
            <a:extLst>
              <a:ext uri="{FF2B5EF4-FFF2-40B4-BE49-F238E27FC236}">
                <a16:creationId xmlns:a16="http://schemas.microsoft.com/office/drawing/2014/main" id="{F28CAC80-F10C-6408-19CF-450541937D5B}"/>
              </a:ext>
            </a:extLst>
          </p:cNvPr>
          <p:cNvSpPr txBox="1">
            <a:spLocks noChangeArrowheads="1"/>
          </p:cNvSpPr>
          <p:nvPr/>
        </p:nvSpPr>
        <p:spPr bwMode="auto">
          <a:xfrm>
            <a:off x="8328026" y="1916113"/>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0.30</a:t>
            </a:r>
          </a:p>
        </p:txBody>
      </p:sp>
      <p:sp>
        <p:nvSpPr>
          <p:cNvPr id="23709" name="Text Box 157">
            <a:extLst>
              <a:ext uri="{FF2B5EF4-FFF2-40B4-BE49-F238E27FC236}">
                <a16:creationId xmlns:a16="http://schemas.microsoft.com/office/drawing/2014/main" id="{4FC07362-8320-3D3E-0F77-571C3E7600DF}"/>
              </a:ext>
            </a:extLst>
          </p:cNvPr>
          <p:cNvSpPr txBox="1">
            <a:spLocks noChangeArrowheads="1"/>
          </p:cNvSpPr>
          <p:nvPr/>
        </p:nvSpPr>
        <p:spPr bwMode="auto">
          <a:xfrm>
            <a:off x="7751764" y="18446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0.35</a:t>
            </a:r>
          </a:p>
        </p:txBody>
      </p:sp>
      <p:sp>
        <p:nvSpPr>
          <p:cNvPr id="23710" name="Text Box 158">
            <a:extLst>
              <a:ext uri="{FF2B5EF4-FFF2-40B4-BE49-F238E27FC236}">
                <a16:creationId xmlns:a16="http://schemas.microsoft.com/office/drawing/2014/main" id="{2A73CE71-071B-625A-16FC-6E66F9B1972A}"/>
              </a:ext>
            </a:extLst>
          </p:cNvPr>
          <p:cNvSpPr txBox="1">
            <a:spLocks noChangeArrowheads="1"/>
          </p:cNvSpPr>
          <p:nvPr/>
        </p:nvSpPr>
        <p:spPr bwMode="auto">
          <a:xfrm>
            <a:off x="7175501" y="18446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0.45</a:t>
            </a:r>
          </a:p>
        </p:txBody>
      </p:sp>
      <p:sp>
        <p:nvSpPr>
          <p:cNvPr id="23711" name="Text Box 159">
            <a:extLst>
              <a:ext uri="{FF2B5EF4-FFF2-40B4-BE49-F238E27FC236}">
                <a16:creationId xmlns:a16="http://schemas.microsoft.com/office/drawing/2014/main" id="{E9277D2D-2B2D-A9CB-46B3-6A321798A052}"/>
              </a:ext>
            </a:extLst>
          </p:cNvPr>
          <p:cNvSpPr txBox="1">
            <a:spLocks noChangeArrowheads="1"/>
          </p:cNvSpPr>
          <p:nvPr/>
        </p:nvSpPr>
        <p:spPr bwMode="auto">
          <a:xfrm>
            <a:off x="9191626" y="22050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0.35</a:t>
            </a:r>
          </a:p>
        </p:txBody>
      </p:sp>
      <p:sp>
        <p:nvSpPr>
          <p:cNvPr id="23712" name="Text Box 160">
            <a:extLst>
              <a:ext uri="{FF2B5EF4-FFF2-40B4-BE49-F238E27FC236}">
                <a16:creationId xmlns:a16="http://schemas.microsoft.com/office/drawing/2014/main" id="{94FB4399-6530-8229-FC4E-5B322ED4B39E}"/>
              </a:ext>
            </a:extLst>
          </p:cNvPr>
          <p:cNvSpPr txBox="1">
            <a:spLocks noChangeArrowheads="1"/>
          </p:cNvSpPr>
          <p:nvPr/>
        </p:nvSpPr>
        <p:spPr bwMode="auto">
          <a:xfrm>
            <a:off x="8688389" y="22050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0.20</a:t>
            </a:r>
          </a:p>
        </p:txBody>
      </p:sp>
      <p:sp>
        <p:nvSpPr>
          <p:cNvPr id="23713" name="Text Box 161">
            <a:extLst>
              <a:ext uri="{FF2B5EF4-FFF2-40B4-BE49-F238E27FC236}">
                <a16:creationId xmlns:a16="http://schemas.microsoft.com/office/drawing/2014/main" id="{6FF1B96F-94FF-60F3-EE06-06042FC59F81}"/>
              </a:ext>
            </a:extLst>
          </p:cNvPr>
          <p:cNvSpPr txBox="1">
            <a:spLocks noChangeArrowheads="1"/>
          </p:cNvSpPr>
          <p:nvPr/>
        </p:nvSpPr>
        <p:spPr bwMode="auto">
          <a:xfrm>
            <a:off x="7464426" y="22050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0.25</a:t>
            </a:r>
          </a:p>
        </p:txBody>
      </p:sp>
      <p:sp>
        <p:nvSpPr>
          <p:cNvPr id="23714" name="Text Box 162">
            <a:extLst>
              <a:ext uri="{FF2B5EF4-FFF2-40B4-BE49-F238E27FC236}">
                <a16:creationId xmlns:a16="http://schemas.microsoft.com/office/drawing/2014/main" id="{6B0FC808-237A-FCA9-8F7C-AD92F785218D}"/>
              </a:ext>
            </a:extLst>
          </p:cNvPr>
          <p:cNvSpPr txBox="1">
            <a:spLocks noChangeArrowheads="1"/>
          </p:cNvSpPr>
          <p:nvPr/>
        </p:nvSpPr>
        <p:spPr bwMode="auto">
          <a:xfrm>
            <a:off x="6888164" y="2205038"/>
            <a:ext cx="38417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800"/>
              <a:t>0.30</a:t>
            </a:r>
          </a:p>
        </p:txBody>
      </p:sp>
      <p:sp>
        <p:nvSpPr>
          <p:cNvPr id="23715" name="Text Box 163">
            <a:extLst>
              <a:ext uri="{FF2B5EF4-FFF2-40B4-BE49-F238E27FC236}">
                <a16:creationId xmlns:a16="http://schemas.microsoft.com/office/drawing/2014/main" id="{F22E4D53-42E4-B53F-9761-3ACDCDE11148}"/>
              </a:ext>
            </a:extLst>
          </p:cNvPr>
          <p:cNvSpPr txBox="1">
            <a:spLocks noChangeArrowheads="1"/>
          </p:cNvSpPr>
          <p:nvPr/>
        </p:nvSpPr>
        <p:spPr bwMode="auto">
          <a:xfrm>
            <a:off x="8616951" y="16287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0.60</a:t>
            </a:r>
          </a:p>
        </p:txBody>
      </p:sp>
      <p:sp>
        <p:nvSpPr>
          <p:cNvPr id="23716" name="Text Box 164">
            <a:extLst>
              <a:ext uri="{FF2B5EF4-FFF2-40B4-BE49-F238E27FC236}">
                <a16:creationId xmlns:a16="http://schemas.microsoft.com/office/drawing/2014/main" id="{C2760027-7746-3377-6641-2185D9407B62}"/>
              </a:ext>
            </a:extLst>
          </p:cNvPr>
          <p:cNvSpPr txBox="1">
            <a:spLocks noChangeArrowheads="1"/>
          </p:cNvSpPr>
          <p:nvPr/>
        </p:nvSpPr>
        <p:spPr bwMode="auto">
          <a:xfrm>
            <a:off x="8112126" y="1628776"/>
            <a:ext cx="38417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0.50</a:t>
            </a:r>
          </a:p>
        </p:txBody>
      </p:sp>
      <p:sp>
        <p:nvSpPr>
          <p:cNvPr id="23717" name="Text Box 165">
            <a:extLst>
              <a:ext uri="{FF2B5EF4-FFF2-40B4-BE49-F238E27FC236}">
                <a16:creationId xmlns:a16="http://schemas.microsoft.com/office/drawing/2014/main" id="{53CAA738-A7A3-46CA-C5C4-3F3BFA725088}"/>
              </a:ext>
            </a:extLst>
          </p:cNvPr>
          <p:cNvSpPr txBox="1">
            <a:spLocks noChangeArrowheads="1"/>
          </p:cNvSpPr>
          <p:nvPr/>
        </p:nvSpPr>
        <p:spPr bwMode="auto">
          <a:xfrm>
            <a:off x="7464426" y="1557338"/>
            <a:ext cx="38417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800"/>
              <a:t>0.55</a:t>
            </a:r>
          </a:p>
        </p:txBody>
      </p:sp>
      <p:sp>
        <p:nvSpPr>
          <p:cNvPr id="23718" name="Text Box 166">
            <a:extLst>
              <a:ext uri="{FF2B5EF4-FFF2-40B4-BE49-F238E27FC236}">
                <a16:creationId xmlns:a16="http://schemas.microsoft.com/office/drawing/2014/main" id="{67F67612-63FE-53D4-AFCE-230B3F267C39}"/>
              </a:ext>
            </a:extLst>
          </p:cNvPr>
          <p:cNvSpPr txBox="1">
            <a:spLocks noChangeArrowheads="1"/>
          </p:cNvSpPr>
          <p:nvPr/>
        </p:nvSpPr>
        <p:spPr bwMode="auto">
          <a:xfrm>
            <a:off x="8040689" y="188913"/>
            <a:ext cx="358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w</a:t>
            </a:r>
          </a:p>
        </p:txBody>
      </p:sp>
      <p:sp>
        <p:nvSpPr>
          <p:cNvPr id="23719" name="Rectangle 167">
            <a:extLst>
              <a:ext uri="{FF2B5EF4-FFF2-40B4-BE49-F238E27FC236}">
                <a16:creationId xmlns:a16="http://schemas.microsoft.com/office/drawing/2014/main" id="{EEC53DA3-2BA1-5B6B-1F3C-BD166E0E2524}"/>
              </a:ext>
            </a:extLst>
          </p:cNvPr>
          <p:cNvSpPr>
            <a:spLocks noChangeArrowheads="1"/>
          </p:cNvSpPr>
          <p:nvPr/>
        </p:nvSpPr>
        <p:spPr bwMode="auto">
          <a:xfrm rot="2440752">
            <a:off x="4008439" y="5157789"/>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0" name="Rectangle 168">
            <a:extLst>
              <a:ext uri="{FF2B5EF4-FFF2-40B4-BE49-F238E27FC236}">
                <a16:creationId xmlns:a16="http://schemas.microsoft.com/office/drawing/2014/main" id="{E31E9848-458A-F8BD-D292-51D0971F1E44}"/>
              </a:ext>
            </a:extLst>
          </p:cNvPr>
          <p:cNvSpPr>
            <a:spLocks noChangeArrowheads="1"/>
          </p:cNvSpPr>
          <p:nvPr/>
        </p:nvSpPr>
        <p:spPr bwMode="auto">
          <a:xfrm rot="2440752">
            <a:off x="5735639" y="4076700"/>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1" name="Rectangle 169">
            <a:extLst>
              <a:ext uri="{FF2B5EF4-FFF2-40B4-BE49-F238E27FC236}">
                <a16:creationId xmlns:a16="http://schemas.microsoft.com/office/drawing/2014/main" id="{B7C06479-C27E-EF97-A0F2-95476F6D6EDF}"/>
              </a:ext>
            </a:extLst>
          </p:cNvPr>
          <p:cNvSpPr>
            <a:spLocks noChangeArrowheads="1"/>
          </p:cNvSpPr>
          <p:nvPr/>
        </p:nvSpPr>
        <p:spPr bwMode="auto">
          <a:xfrm rot="2699713">
            <a:off x="5375276" y="3716339"/>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2" name="Rectangle 170">
            <a:extLst>
              <a:ext uri="{FF2B5EF4-FFF2-40B4-BE49-F238E27FC236}">
                <a16:creationId xmlns:a16="http://schemas.microsoft.com/office/drawing/2014/main" id="{329B146F-AEB9-8DEF-C434-FD09FC6B4476}"/>
              </a:ext>
            </a:extLst>
          </p:cNvPr>
          <p:cNvSpPr>
            <a:spLocks noChangeArrowheads="1"/>
          </p:cNvSpPr>
          <p:nvPr/>
        </p:nvSpPr>
        <p:spPr bwMode="auto">
          <a:xfrm rot="2440752">
            <a:off x="5016501" y="4076700"/>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3" name="Rectangle 171">
            <a:extLst>
              <a:ext uri="{FF2B5EF4-FFF2-40B4-BE49-F238E27FC236}">
                <a16:creationId xmlns:a16="http://schemas.microsoft.com/office/drawing/2014/main" id="{049431E3-73A2-6F9F-EB10-315AAAC28102}"/>
              </a:ext>
            </a:extLst>
          </p:cNvPr>
          <p:cNvSpPr>
            <a:spLocks noChangeArrowheads="1"/>
          </p:cNvSpPr>
          <p:nvPr/>
        </p:nvSpPr>
        <p:spPr bwMode="auto">
          <a:xfrm rot="2440752">
            <a:off x="4656139" y="44370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4" name="Rectangle 172">
            <a:extLst>
              <a:ext uri="{FF2B5EF4-FFF2-40B4-BE49-F238E27FC236}">
                <a16:creationId xmlns:a16="http://schemas.microsoft.com/office/drawing/2014/main" id="{D3C15157-4ACF-1E9C-8146-F1F45D03D2C1}"/>
              </a:ext>
            </a:extLst>
          </p:cNvPr>
          <p:cNvSpPr>
            <a:spLocks noChangeArrowheads="1"/>
          </p:cNvSpPr>
          <p:nvPr/>
        </p:nvSpPr>
        <p:spPr bwMode="auto">
          <a:xfrm rot="2440752">
            <a:off x="4367214" y="4797425"/>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5" name="Rectangle 173">
            <a:extLst>
              <a:ext uri="{FF2B5EF4-FFF2-40B4-BE49-F238E27FC236}">
                <a16:creationId xmlns:a16="http://schemas.microsoft.com/office/drawing/2014/main" id="{7B116599-447F-BB14-14F9-FC5AA21E5A45}"/>
              </a:ext>
            </a:extLst>
          </p:cNvPr>
          <p:cNvSpPr>
            <a:spLocks noChangeArrowheads="1"/>
          </p:cNvSpPr>
          <p:nvPr/>
        </p:nvSpPr>
        <p:spPr bwMode="auto">
          <a:xfrm rot="2440752">
            <a:off x="4727576" y="5157789"/>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6" name="Rectangle 174">
            <a:extLst>
              <a:ext uri="{FF2B5EF4-FFF2-40B4-BE49-F238E27FC236}">
                <a16:creationId xmlns:a16="http://schemas.microsoft.com/office/drawing/2014/main" id="{9BAE5978-CDEE-7BCA-02B8-F636A5D0BA26}"/>
              </a:ext>
            </a:extLst>
          </p:cNvPr>
          <p:cNvSpPr>
            <a:spLocks noChangeArrowheads="1"/>
          </p:cNvSpPr>
          <p:nvPr/>
        </p:nvSpPr>
        <p:spPr bwMode="auto">
          <a:xfrm rot="2440752">
            <a:off x="5375276" y="50847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7" name="Rectangle 175">
            <a:extLst>
              <a:ext uri="{FF2B5EF4-FFF2-40B4-BE49-F238E27FC236}">
                <a16:creationId xmlns:a16="http://schemas.microsoft.com/office/drawing/2014/main" id="{538F3104-512B-D5C2-23D8-B415632D4CEB}"/>
              </a:ext>
            </a:extLst>
          </p:cNvPr>
          <p:cNvSpPr>
            <a:spLocks noChangeArrowheads="1"/>
          </p:cNvSpPr>
          <p:nvPr/>
        </p:nvSpPr>
        <p:spPr bwMode="auto">
          <a:xfrm rot="2440752">
            <a:off x="5016501" y="4724400"/>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8" name="Rectangle 176">
            <a:extLst>
              <a:ext uri="{FF2B5EF4-FFF2-40B4-BE49-F238E27FC236}">
                <a16:creationId xmlns:a16="http://schemas.microsoft.com/office/drawing/2014/main" id="{B4CAC047-5503-A7D8-8EE1-075AFF803410}"/>
              </a:ext>
            </a:extLst>
          </p:cNvPr>
          <p:cNvSpPr>
            <a:spLocks noChangeArrowheads="1"/>
          </p:cNvSpPr>
          <p:nvPr/>
        </p:nvSpPr>
        <p:spPr bwMode="auto">
          <a:xfrm rot="2440752">
            <a:off x="5735639" y="4724400"/>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29" name="Rectangle 177">
            <a:extLst>
              <a:ext uri="{FF2B5EF4-FFF2-40B4-BE49-F238E27FC236}">
                <a16:creationId xmlns:a16="http://schemas.microsoft.com/office/drawing/2014/main" id="{14582E99-DAE0-2FA7-3384-9EC3311C8AF4}"/>
              </a:ext>
            </a:extLst>
          </p:cNvPr>
          <p:cNvSpPr>
            <a:spLocks noChangeArrowheads="1"/>
          </p:cNvSpPr>
          <p:nvPr/>
        </p:nvSpPr>
        <p:spPr bwMode="auto">
          <a:xfrm rot="2440752">
            <a:off x="6096001" y="44370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30" name="Rectangle 178">
            <a:extLst>
              <a:ext uri="{FF2B5EF4-FFF2-40B4-BE49-F238E27FC236}">
                <a16:creationId xmlns:a16="http://schemas.microsoft.com/office/drawing/2014/main" id="{7D468CE6-A2C1-947B-100F-98E090BB4175}"/>
              </a:ext>
            </a:extLst>
          </p:cNvPr>
          <p:cNvSpPr>
            <a:spLocks noChangeArrowheads="1"/>
          </p:cNvSpPr>
          <p:nvPr/>
        </p:nvSpPr>
        <p:spPr bwMode="auto">
          <a:xfrm rot="2440752">
            <a:off x="5375276" y="44370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31" name="Rectangle 179">
            <a:extLst>
              <a:ext uri="{FF2B5EF4-FFF2-40B4-BE49-F238E27FC236}">
                <a16:creationId xmlns:a16="http://schemas.microsoft.com/office/drawing/2014/main" id="{16FC412F-D077-A760-E219-8B8BEBF5F1C5}"/>
              </a:ext>
            </a:extLst>
          </p:cNvPr>
          <p:cNvSpPr>
            <a:spLocks noChangeArrowheads="1"/>
          </p:cNvSpPr>
          <p:nvPr/>
        </p:nvSpPr>
        <p:spPr bwMode="auto">
          <a:xfrm rot="2440752">
            <a:off x="6816726" y="50847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32" name="Rectangle 180">
            <a:extLst>
              <a:ext uri="{FF2B5EF4-FFF2-40B4-BE49-F238E27FC236}">
                <a16:creationId xmlns:a16="http://schemas.microsoft.com/office/drawing/2014/main" id="{BE5E9445-498F-E4B2-A84B-E18208D49EB7}"/>
              </a:ext>
            </a:extLst>
          </p:cNvPr>
          <p:cNvSpPr>
            <a:spLocks noChangeArrowheads="1"/>
          </p:cNvSpPr>
          <p:nvPr/>
        </p:nvSpPr>
        <p:spPr bwMode="auto">
          <a:xfrm rot="2440752">
            <a:off x="6456364" y="4724400"/>
            <a:ext cx="504825" cy="503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33" name="Rectangle 181">
            <a:extLst>
              <a:ext uri="{FF2B5EF4-FFF2-40B4-BE49-F238E27FC236}">
                <a16:creationId xmlns:a16="http://schemas.microsoft.com/office/drawing/2014/main" id="{7CA20FA2-151F-A829-56F0-7D5C883BBB21}"/>
              </a:ext>
            </a:extLst>
          </p:cNvPr>
          <p:cNvSpPr>
            <a:spLocks noChangeArrowheads="1"/>
          </p:cNvSpPr>
          <p:nvPr/>
        </p:nvSpPr>
        <p:spPr bwMode="auto">
          <a:xfrm rot="2440752">
            <a:off x="6096001" y="5084764"/>
            <a:ext cx="504825" cy="503237"/>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34" name="Text Box 182">
            <a:extLst>
              <a:ext uri="{FF2B5EF4-FFF2-40B4-BE49-F238E27FC236}">
                <a16:creationId xmlns:a16="http://schemas.microsoft.com/office/drawing/2014/main" id="{B5494AC0-2BB0-F7AC-D738-7887043DC7CC}"/>
              </a:ext>
            </a:extLst>
          </p:cNvPr>
          <p:cNvSpPr txBox="1">
            <a:spLocks noChangeArrowheads="1"/>
          </p:cNvSpPr>
          <p:nvPr/>
        </p:nvSpPr>
        <p:spPr bwMode="auto">
          <a:xfrm>
            <a:off x="5303838" y="3213100"/>
            <a:ext cx="647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600"/>
              <a:t>root</a:t>
            </a:r>
          </a:p>
        </p:txBody>
      </p:sp>
      <p:sp>
        <p:nvSpPr>
          <p:cNvPr id="23735" name="Text Box 183">
            <a:extLst>
              <a:ext uri="{FF2B5EF4-FFF2-40B4-BE49-F238E27FC236}">
                <a16:creationId xmlns:a16="http://schemas.microsoft.com/office/drawing/2014/main" id="{5CAD54FA-2F58-D737-81E3-DBFBE6414A8B}"/>
              </a:ext>
            </a:extLst>
          </p:cNvPr>
          <p:cNvSpPr txBox="1">
            <a:spLocks noChangeArrowheads="1"/>
          </p:cNvSpPr>
          <p:nvPr/>
        </p:nvSpPr>
        <p:spPr bwMode="auto">
          <a:xfrm>
            <a:off x="3719514" y="494188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736" name="Text Box 184">
            <a:extLst>
              <a:ext uri="{FF2B5EF4-FFF2-40B4-BE49-F238E27FC236}">
                <a16:creationId xmlns:a16="http://schemas.microsoft.com/office/drawing/2014/main" id="{DEC555AE-4AD3-6019-53F3-95FBDF2C2F42}"/>
              </a:ext>
            </a:extLst>
          </p:cNvPr>
          <p:cNvSpPr txBox="1">
            <a:spLocks noChangeArrowheads="1"/>
          </p:cNvSpPr>
          <p:nvPr/>
        </p:nvSpPr>
        <p:spPr bwMode="auto">
          <a:xfrm>
            <a:off x="4079876" y="52292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737" name="Text Box 185">
            <a:extLst>
              <a:ext uri="{FF2B5EF4-FFF2-40B4-BE49-F238E27FC236}">
                <a16:creationId xmlns:a16="http://schemas.microsoft.com/office/drawing/2014/main" id="{1592D55B-09AF-BD62-4FE9-F456291E657A}"/>
              </a:ext>
            </a:extLst>
          </p:cNvPr>
          <p:cNvSpPr txBox="1">
            <a:spLocks noChangeArrowheads="1"/>
          </p:cNvSpPr>
          <p:nvPr/>
        </p:nvSpPr>
        <p:spPr bwMode="auto">
          <a:xfrm>
            <a:off x="4440239" y="486886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738" name="Text Box 186">
            <a:extLst>
              <a:ext uri="{FF2B5EF4-FFF2-40B4-BE49-F238E27FC236}">
                <a16:creationId xmlns:a16="http://schemas.microsoft.com/office/drawing/2014/main" id="{E787E9C9-969B-E840-C4DD-E9A0D3390482}"/>
              </a:ext>
            </a:extLst>
          </p:cNvPr>
          <p:cNvSpPr txBox="1">
            <a:spLocks noChangeArrowheads="1"/>
          </p:cNvSpPr>
          <p:nvPr/>
        </p:nvSpPr>
        <p:spPr bwMode="auto">
          <a:xfrm>
            <a:off x="5880101" y="35004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1</a:t>
            </a:r>
          </a:p>
        </p:txBody>
      </p:sp>
      <p:sp>
        <p:nvSpPr>
          <p:cNvPr id="23739" name="Text Box 187">
            <a:extLst>
              <a:ext uri="{FF2B5EF4-FFF2-40B4-BE49-F238E27FC236}">
                <a16:creationId xmlns:a16="http://schemas.microsoft.com/office/drawing/2014/main" id="{26803997-8A45-546E-A829-DD1273A47361}"/>
              </a:ext>
            </a:extLst>
          </p:cNvPr>
          <p:cNvSpPr txBox="1">
            <a:spLocks noChangeArrowheads="1"/>
          </p:cNvSpPr>
          <p:nvPr/>
        </p:nvSpPr>
        <p:spPr bwMode="auto">
          <a:xfrm>
            <a:off x="4079876" y="45085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0" name="Text Box 188">
            <a:extLst>
              <a:ext uri="{FF2B5EF4-FFF2-40B4-BE49-F238E27FC236}">
                <a16:creationId xmlns:a16="http://schemas.microsoft.com/office/drawing/2014/main" id="{62BFD0E7-09C4-793E-DBEB-75A65CDE53BB}"/>
              </a:ext>
            </a:extLst>
          </p:cNvPr>
          <p:cNvSpPr txBox="1">
            <a:spLocks noChangeArrowheads="1"/>
          </p:cNvSpPr>
          <p:nvPr/>
        </p:nvSpPr>
        <p:spPr bwMode="auto">
          <a:xfrm>
            <a:off x="6167439" y="378936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1" name="Text Box 189">
            <a:extLst>
              <a:ext uri="{FF2B5EF4-FFF2-40B4-BE49-F238E27FC236}">
                <a16:creationId xmlns:a16="http://schemas.microsoft.com/office/drawing/2014/main" id="{2B08A28D-ACEF-32CB-1949-18C74E55F8CC}"/>
              </a:ext>
            </a:extLst>
          </p:cNvPr>
          <p:cNvSpPr txBox="1">
            <a:spLocks noChangeArrowheads="1"/>
          </p:cNvSpPr>
          <p:nvPr/>
        </p:nvSpPr>
        <p:spPr bwMode="auto">
          <a:xfrm>
            <a:off x="5448301" y="45085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2" name="Text Box 190">
            <a:extLst>
              <a:ext uri="{FF2B5EF4-FFF2-40B4-BE49-F238E27FC236}">
                <a16:creationId xmlns:a16="http://schemas.microsoft.com/office/drawing/2014/main" id="{C3576693-9C52-EA9E-93FD-11A4884DE503}"/>
              </a:ext>
            </a:extLst>
          </p:cNvPr>
          <p:cNvSpPr txBox="1">
            <a:spLocks noChangeArrowheads="1"/>
          </p:cNvSpPr>
          <p:nvPr/>
        </p:nvSpPr>
        <p:spPr bwMode="auto">
          <a:xfrm>
            <a:off x="5087939" y="41497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3" name="Text Box 191">
            <a:extLst>
              <a:ext uri="{FF2B5EF4-FFF2-40B4-BE49-F238E27FC236}">
                <a16:creationId xmlns:a16="http://schemas.microsoft.com/office/drawing/2014/main" id="{54778EBD-C788-6DFB-51E5-3289A3685D1C}"/>
              </a:ext>
            </a:extLst>
          </p:cNvPr>
          <p:cNvSpPr txBox="1">
            <a:spLocks noChangeArrowheads="1"/>
          </p:cNvSpPr>
          <p:nvPr/>
        </p:nvSpPr>
        <p:spPr bwMode="auto">
          <a:xfrm>
            <a:off x="5448301" y="38608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4" name="Text Box 192">
            <a:extLst>
              <a:ext uri="{FF2B5EF4-FFF2-40B4-BE49-F238E27FC236}">
                <a16:creationId xmlns:a16="http://schemas.microsoft.com/office/drawing/2014/main" id="{53656990-E7F6-EB75-711C-58DEF4FCD804}"/>
              </a:ext>
            </a:extLst>
          </p:cNvPr>
          <p:cNvSpPr txBox="1">
            <a:spLocks noChangeArrowheads="1"/>
          </p:cNvSpPr>
          <p:nvPr/>
        </p:nvSpPr>
        <p:spPr bwMode="auto">
          <a:xfrm>
            <a:off x="4727576" y="45085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5" name="Text Box 193">
            <a:extLst>
              <a:ext uri="{FF2B5EF4-FFF2-40B4-BE49-F238E27FC236}">
                <a16:creationId xmlns:a16="http://schemas.microsoft.com/office/drawing/2014/main" id="{9711BD56-41F2-EE9E-2FE6-821E0D33926C}"/>
              </a:ext>
            </a:extLst>
          </p:cNvPr>
          <p:cNvSpPr txBox="1">
            <a:spLocks noChangeArrowheads="1"/>
          </p:cNvSpPr>
          <p:nvPr/>
        </p:nvSpPr>
        <p:spPr bwMode="auto">
          <a:xfrm>
            <a:off x="5087939" y="47974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6" name="Text Box 194">
            <a:extLst>
              <a:ext uri="{FF2B5EF4-FFF2-40B4-BE49-F238E27FC236}">
                <a16:creationId xmlns:a16="http://schemas.microsoft.com/office/drawing/2014/main" id="{3CE20FAE-01EF-3F67-0E82-50CE3DB9B8AB}"/>
              </a:ext>
            </a:extLst>
          </p:cNvPr>
          <p:cNvSpPr txBox="1">
            <a:spLocks noChangeArrowheads="1"/>
          </p:cNvSpPr>
          <p:nvPr/>
        </p:nvSpPr>
        <p:spPr bwMode="auto">
          <a:xfrm>
            <a:off x="4800601" y="52292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2</a:t>
            </a:r>
          </a:p>
        </p:txBody>
      </p:sp>
      <p:sp>
        <p:nvSpPr>
          <p:cNvPr id="23747" name="Text Box 195">
            <a:extLst>
              <a:ext uri="{FF2B5EF4-FFF2-40B4-BE49-F238E27FC236}">
                <a16:creationId xmlns:a16="http://schemas.microsoft.com/office/drawing/2014/main" id="{B5C28BF4-B357-F41D-E02C-F255AAE5CE68}"/>
              </a:ext>
            </a:extLst>
          </p:cNvPr>
          <p:cNvSpPr txBox="1">
            <a:spLocks noChangeArrowheads="1"/>
          </p:cNvSpPr>
          <p:nvPr/>
        </p:nvSpPr>
        <p:spPr bwMode="auto">
          <a:xfrm>
            <a:off x="4440239" y="41497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3</a:t>
            </a:r>
          </a:p>
        </p:txBody>
      </p:sp>
      <p:sp>
        <p:nvSpPr>
          <p:cNvPr id="23748" name="Text Box 196">
            <a:extLst>
              <a:ext uri="{FF2B5EF4-FFF2-40B4-BE49-F238E27FC236}">
                <a16:creationId xmlns:a16="http://schemas.microsoft.com/office/drawing/2014/main" id="{9652ED4A-DFB7-9D3F-9863-EEB31B5443CE}"/>
              </a:ext>
            </a:extLst>
          </p:cNvPr>
          <p:cNvSpPr txBox="1">
            <a:spLocks noChangeArrowheads="1"/>
          </p:cNvSpPr>
          <p:nvPr/>
        </p:nvSpPr>
        <p:spPr bwMode="auto">
          <a:xfrm>
            <a:off x="5448301" y="515778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3</a:t>
            </a:r>
          </a:p>
        </p:txBody>
      </p:sp>
      <p:sp>
        <p:nvSpPr>
          <p:cNvPr id="23749" name="Text Box 197">
            <a:extLst>
              <a:ext uri="{FF2B5EF4-FFF2-40B4-BE49-F238E27FC236}">
                <a16:creationId xmlns:a16="http://schemas.microsoft.com/office/drawing/2014/main" id="{C4C4002A-F7A3-235E-B21E-29038C0D5F48}"/>
              </a:ext>
            </a:extLst>
          </p:cNvPr>
          <p:cNvSpPr txBox="1">
            <a:spLocks noChangeArrowheads="1"/>
          </p:cNvSpPr>
          <p:nvPr/>
        </p:nvSpPr>
        <p:spPr bwMode="auto">
          <a:xfrm>
            <a:off x="6527801" y="41497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3</a:t>
            </a:r>
          </a:p>
        </p:txBody>
      </p:sp>
      <p:sp>
        <p:nvSpPr>
          <p:cNvPr id="23750" name="Text Box 198">
            <a:extLst>
              <a:ext uri="{FF2B5EF4-FFF2-40B4-BE49-F238E27FC236}">
                <a16:creationId xmlns:a16="http://schemas.microsoft.com/office/drawing/2014/main" id="{2E1838CB-28D5-486A-5BED-0B0E07A7B957}"/>
              </a:ext>
            </a:extLst>
          </p:cNvPr>
          <p:cNvSpPr txBox="1">
            <a:spLocks noChangeArrowheads="1"/>
          </p:cNvSpPr>
          <p:nvPr/>
        </p:nvSpPr>
        <p:spPr bwMode="auto">
          <a:xfrm>
            <a:off x="4800601" y="38608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751" name="Text Box 199">
            <a:extLst>
              <a:ext uri="{FF2B5EF4-FFF2-40B4-BE49-F238E27FC236}">
                <a16:creationId xmlns:a16="http://schemas.microsoft.com/office/drawing/2014/main" id="{ADC8E8E3-5128-051B-7C8D-05B49ADD547B}"/>
              </a:ext>
            </a:extLst>
          </p:cNvPr>
          <p:cNvSpPr txBox="1">
            <a:spLocks noChangeArrowheads="1"/>
          </p:cNvSpPr>
          <p:nvPr/>
        </p:nvSpPr>
        <p:spPr bwMode="auto">
          <a:xfrm>
            <a:off x="5880101" y="41497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752" name="Text Box 200">
            <a:extLst>
              <a:ext uri="{FF2B5EF4-FFF2-40B4-BE49-F238E27FC236}">
                <a16:creationId xmlns:a16="http://schemas.microsoft.com/office/drawing/2014/main" id="{FADDEDFE-EE65-8672-7E5A-33E3DB7086B1}"/>
              </a:ext>
            </a:extLst>
          </p:cNvPr>
          <p:cNvSpPr txBox="1">
            <a:spLocks noChangeArrowheads="1"/>
          </p:cNvSpPr>
          <p:nvPr/>
        </p:nvSpPr>
        <p:spPr bwMode="auto">
          <a:xfrm>
            <a:off x="6888164" y="45085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753" name="Text Box 201">
            <a:extLst>
              <a:ext uri="{FF2B5EF4-FFF2-40B4-BE49-F238E27FC236}">
                <a16:creationId xmlns:a16="http://schemas.microsoft.com/office/drawing/2014/main" id="{94F61AFB-392F-741A-33A8-C4A347137E31}"/>
              </a:ext>
            </a:extLst>
          </p:cNvPr>
          <p:cNvSpPr txBox="1">
            <a:spLocks noChangeArrowheads="1"/>
          </p:cNvSpPr>
          <p:nvPr/>
        </p:nvSpPr>
        <p:spPr bwMode="auto">
          <a:xfrm>
            <a:off x="5808664" y="486886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754" name="Text Box 202">
            <a:extLst>
              <a:ext uri="{FF2B5EF4-FFF2-40B4-BE49-F238E27FC236}">
                <a16:creationId xmlns:a16="http://schemas.microsoft.com/office/drawing/2014/main" id="{A3CCFD65-D179-B193-7397-7379A04B1085}"/>
              </a:ext>
            </a:extLst>
          </p:cNvPr>
          <p:cNvSpPr txBox="1">
            <a:spLocks noChangeArrowheads="1"/>
          </p:cNvSpPr>
          <p:nvPr/>
        </p:nvSpPr>
        <p:spPr bwMode="auto">
          <a:xfrm>
            <a:off x="6167439" y="515778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4</a:t>
            </a:r>
          </a:p>
        </p:txBody>
      </p:sp>
      <p:sp>
        <p:nvSpPr>
          <p:cNvPr id="23755" name="Text Box 203">
            <a:extLst>
              <a:ext uri="{FF2B5EF4-FFF2-40B4-BE49-F238E27FC236}">
                <a16:creationId xmlns:a16="http://schemas.microsoft.com/office/drawing/2014/main" id="{75289A7B-6773-3BE2-07FC-1B62564FC278}"/>
              </a:ext>
            </a:extLst>
          </p:cNvPr>
          <p:cNvSpPr txBox="1">
            <a:spLocks noChangeArrowheads="1"/>
          </p:cNvSpPr>
          <p:nvPr/>
        </p:nvSpPr>
        <p:spPr bwMode="auto">
          <a:xfrm>
            <a:off x="5159376" y="350043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5</a:t>
            </a:r>
          </a:p>
        </p:txBody>
      </p:sp>
      <p:sp>
        <p:nvSpPr>
          <p:cNvPr id="23756" name="Text Box 204">
            <a:extLst>
              <a:ext uri="{FF2B5EF4-FFF2-40B4-BE49-F238E27FC236}">
                <a16:creationId xmlns:a16="http://schemas.microsoft.com/office/drawing/2014/main" id="{DD3C7656-5C2E-22A1-A971-4172223D30DE}"/>
              </a:ext>
            </a:extLst>
          </p:cNvPr>
          <p:cNvSpPr txBox="1">
            <a:spLocks noChangeArrowheads="1"/>
          </p:cNvSpPr>
          <p:nvPr/>
        </p:nvSpPr>
        <p:spPr bwMode="auto">
          <a:xfrm>
            <a:off x="6600826" y="4797425"/>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5</a:t>
            </a:r>
          </a:p>
        </p:txBody>
      </p:sp>
      <p:sp>
        <p:nvSpPr>
          <p:cNvPr id="23757" name="Text Box 205">
            <a:extLst>
              <a:ext uri="{FF2B5EF4-FFF2-40B4-BE49-F238E27FC236}">
                <a16:creationId xmlns:a16="http://schemas.microsoft.com/office/drawing/2014/main" id="{7E78087F-A937-214A-6D0D-2B6A704E5262}"/>
              </a:ext>
            </a:extLst>
          </p:cNvPr>
          <p:cNvSpPr txBox="1">
            <a:spLocks noChangeArrowheads="1"/>
          </p:cNvSpPr>
          <p:nvPr/>
        </p:nvSpPr>
        <p:spPr bwMode="auto">
          <a:xfrm>
            <a:off x="6167439" y="4508500"/>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5</a:t>
            </a:r>
          </a:p>
        </p:txBody>
      </p:sp>
      <p:sp>
        <p:nvSpPr>
          <p:cNvPr id="23758" name="Text Box 206">
            <a:extLst>
              <a:ext uri="{FF2B5EF4-FFF2-40B4-BE49-F238E27FC236}">
                <a16:creationId xmlns:a16="http://schemas.microsoft.com/office/drawing/2014/main" id="{A3A86020-307B-756D-223E-869A85D83D5B}"/>
              </a:ext>
            </a:extLst>
          </p:cNvPr>
          <p:cNvSpPr txBox="1">
            <a:spLocks noChangeArrowheads="1"/>
          </p:cNvSpPr>
          <p:nvPr/>
        </p:nvSpPr>
        <p:spPr bwMode="auto">
          <a:xfrm>
            <a:off x="6959601" y="5157788"/>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5</a:t>
            </a:r>
          </a:p>
        </p:txBody>
      </p:sp>
      <p:sp>
        <p:nvSpPr>
          <p:cNvPr id="23759" name="Text Box 207">
            <a:extLst>
              <a:ext uri="{FF2B5EF4-FFF2-40B4-BE49-F238E27FC236}">
                <a16:creationId xmlns:a16="http://schemas.microsoft.com/office/drawing/2014/main" id="{E9424A69-9451-6328-7046-0CFA132CA81D}"/>
              </a:ext>
            </a:extLst>
          </p:cNvPr>
          <p:cNvSpPr txBox="1">
            <a:spLocks noChangeArrowheads="1"/>
          </p:cNvSpPr>
          <p:nvPr/>
        </p:nvSpPr>
        <p:spPr bwMode="auto">
          <a:xfrm>
            <a:off x="7248526" y="4868863"/>
            <a:ext cx="288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1600"/>
              <a:t>5</a:t>
            </a:r>
          </a:p>
        </p:txBody>
      </p:sp>
      <p:sp>
        <p:nvSpPr>
          <p:cNvPr id="23760" name="Text Box 208">
            <a:extLst>
              <a:ext uri="{FF2B5EF4-FFF2-40B4-BE49-F238E27FC236}">
                <a16:creationId xmlns:a16="http://schemas.microsoft.com/office/drawing/2014/main" id="{5C60AFC4-A7BE-D6CE-8CA2-819176E9B93B}"/>
              </a:ext>
            </a:extLst>
          </p:cNvPr>
          <p:cNvSpPr txBox="1">
            <a:spLocks noChangeArrowheads="1"/>
          </p:cNvSpPr>
          <p:nvPr/>
        </p:nvSpPr>
        <p:spPr bwMode="auto">
          <a:xfrm>
            <a:off x="1847850" y="5949950"/>
            <a:ext cx="8496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sz="1600"/>
          </a:p>
        </p:txBody>
      </p:sp>
      <p:sp>
        <p:nvSpPr>
          <p:cNvPr id="23761" name="Text Box 209">
            <a:extLst>
              <a:ext uri="{FF2B5EF4-FFF2-40B4-BE49-F238E27FC236}">
                <a16:creationId xmlns:a16="http://schemas.microsoft.com/office/drawing/2014/main" id="{342225AF-8694-1D98-7184-27C4CA419EB3}"/>
              </a:ext>
            </a:extLst>
          </p:cNvPr>
          <p:cNvSpPr txBox="1">
            <a:spLocks noChangeArrowheads="1"/>
          </p:cNvSpPr>
          <p:nvPr/>
        </p:nvSpPr>
        <p:spPr bwMode="auto">
          <a:xfrm>
            <a:off x="2135189" y="6092826"/>
            <a:ext cx="734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TW" sz="2000" dirty="0">
                <a:latin typeface="Times New Roman" panose="02020603050405020304" pitchFamily="18" charset="0"/>
                <a:cs typeface="Times New Roman" panose="02020603050405020304" pitchFamily="18" charset="0"/>
              </a:rPr>
              <a:t>The tables e[</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w[</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 and root [</a:t>
            </a:r>
            <a:r>
              <a:rPr lang="en-US" altLang="zh-TW" sz="2000" dirty="0" err="1">
                <a:latin typeface="Times New Roman" panose="02020603050405020304" pitchFamily="18" charset="0"/>
                <a:cs typeface="Times New Roman" panose="02020603050405020304" pitchFamily="18" charset="0"/>
              </a:rPr>
              <a:t>i,j</a:t>
            </a:r>
            <a:r>
              <a:rPr lang="en-US" altLang="zh-TW" sz="2000" dirty="0">
                <a:latin typeface="Times New Roman" panose="02020603050405020304" pitchFamily="18" charset="0"/>
                <a:cs typeface="Times New Roman" panose="02020603050405020304" pitchFamily="18" charset="0"/>
              </a:rPr>
              <a:t>]computed by Optimal-BST</a:t>
            </a:r>
          </a:p>
        </p:txBody>
      </p:sp>
      <p:pic>
        <p:nvPicPr>
          <p:cNvPr id="2" name="图片 1"/>
          <p:cNvPicPr>
            <a:picLocks noChangeAspect="1"/>
          </p:cNvPicPr>
          <p:nvPr/>
        </p:nvPicPr>
        <p:blipFill>
          <a:blip r:embed="rId2"/>
          <a:stretch>
            <a:fillRect/>
          </a:stretch>
        </p:blipFill>
        <p:spPr>
          <a:xfrm>
            <a:off x="221173" y="3242164"/>
            <a:ext cx="4116956" cy="65105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E83D1253-C150-4660-ADB5-862A47818CB1}"/>
                  </a:ext>
                </a:extLst>
              </p14:cNvPr>
              <p14:cNvContentPartPr/>
              <p14:nvPr/>
            </p14:nvContentPartPr>
            <p14:xfrm>
              <a:off x="324360" y="872280"/>
              <a:ext cx="9585720" cy="5416560"/>
            </p14:xfrm>
          </p:contentPart>
        </mc:Choice>
        <mc:Fallback>
          <p:pic>
            <p:nvPicPr>
              <p:cNvPr id="3" name="墨迹 2">
                <a:extLst>
                  <a:ext uri="{FF2B5EF4-FFF2-40B4-BE49-F238E27FC236}">
                    <a16:creationId xmlns:a16="http://schemas.microsoft.com/office/drawing/2014/main" id="{E83D1253-C150-4660-ADB5-862A47818CB1}"/>
                  </a:ext>
                </a:extLst>
              </p:cNvPr>
              <p:cNvPicPr/>
              <p:nvPr/>
            </p:nvPicPr>
            <p:blipFill>
              <a:blip r:embed="rId4"/>
              <a:stretch>
                <a:fillRect/>
              </a:stretch>
            </p:blipFill>
            <p:spPr>
              <a:xfrm>
                <a:off x="315000" y="862920"/>
                <a:ext cx="9604440" cy="54352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11E01BA-F19F-2E8C-6C9A-EEB1E858D801}"/>
              </a:ext>
            </a:extLst>
          </p:cNvPr>
          <p:cNvSpPr>
            <a:spLocks noGrp="1" noRot="1" noChangeArrowheads="1"/>
          </p:cNvSpPr>
          <p:nvPr>
            <p:ph type="title"/>
          </p:nvPr>
        </p:nvSpPr>
        <p:spPr>
          <a:xfrm>
            <a:off x="1825625" y="609600"/>
            <a:ext cx="8540750" cy="731838"/>
          </a:xfrm>
        </p:spPr>
        <p:txBody>
          <a:bodyPr/>
          <a:lstStyle/>
          <a:p>
            <a:r>
              <a:rPr lang="en-US" altLang="zh-TW" sz="4000" dirty="0">
                <a:latin typeface="Times New Roman" panose="02020603050405020304" pitchFamily="18" charset="0"/>
                <a:cs typeface="Times New Roman" panose="02020603050405020304" pitchFamily="18" charset="0"/>
              </a:rPr>
              <a:t>Advanced Proof-1</a:t>
            </a:r>
          </a:p>
        </p:txBody>
      </p:sp>
      <p:sp>
        <p:nvSpPr>
          <p:cNvPr id="60419" name="Rectangle 3">
            <a:extLst>
              <a:ext uri="{FF2B5EF4-FFF2-40B4-BE49-F238E27FC236}">
                <a16:creationId xmlns:a16="http://schemas.microsoft.com/office/drawing/2014/main" id="{A41DF53D-70F6-710F-1164-C720046CBF8A}"/>
              </a:ext>
            </a:extLst>
          </p:cNvPr>
          <p:cNvSpPr>
            <a:spLocks noGrp="1" noRot="1" noChangeArrowheads="1"/>
          </p:cNvSpPr>
          <p:nvPr>
            <p:ph type="body" sz="half" idx="1"/>
          </p:nvPr>
        </p:nvSpPr>
        <p:spPr>
          <a:xfrm>
            <a:off x="1774826" y="1268413"/>
            <a:ext cx="8518525" cy="5040312"/>
          </a:xfrm>
        </p:spPr>
        <p:txBody>
          <a:bodyPr/>
          <a:lstStyle/>
          <a:p>
            <a:pPr marL="0" indent="0">
              <a:buNone/>
            </a:pPr>
            <a:r>
              <a:rPr lang="en-US" altLang="zh-TW" dirty="0">
                <a:latin typeface="Times New Roman" panose="02020603050405020304" pitchFamily="18" charset="0"/>
                <a:cs typeface="Times New Roman" panose="02020603050405020304" pitchFamily="18" charset="0"/>
              </a:rPr>
              <a:t>All keys (including data keys and dummy keys) of the weight sum (probability weight) and that can get the formula:</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a:t>
            </a:r>
          </a:p>
          <a:p>
            <a:endParaRPr lang="en-US" altLang="zh-TW" dirty="0">
              <a:latin typeface="Times New Roman" panose="02020603050405020304" pitchFamily="18" charset="0"/>
              <a:cs typeface="Times New Roman" panose="02020603050405020304" pitchFamily="18" charset="0"/>
            </a:endParaRPr>
          </a:p>
          <a:p>
            <a:pPr marL="0" indent="0">
              <a:buNone/>
            </a:pPr>
            <a:r>
              <a:rPr lang="en-US" altLang="zh-TW" dirty="0">
                <a:latin typeface="Times New Roman" panose="02020603050405020304" pitchFamily="18" charset="0"/>
                <a:cs typeface="Times New Roman" panose="02020603050405020304" pitchFamily="18" charset="0"/>
              </a:rPr>
              <a:t>Because the probability of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is p</a:t>
            </a:r>
            <a:r>
              <a:rPr lang="en-US" altLang="zh-TW" baseline="-25000" dirty="0">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and d</a:t>
            </a:r>
            <a:r>
              <a:rPr lang="en-US" altLang="zh-TW" baseline="-25000" dirty="0">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is q</a:t>
            </a:r>
            <a:r>
              <a:rPr lang="en-US" altLang="zh-TW" baseline="-25000" dirty="0">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p>
          <a:p>
            <a:pPr marL="0" indent="0">
              <a:buNone/>
            </a:pPr>
            <a:r>
              <a:rPr lang="en-US" altLang="zh-TW" dirty="0">
                <a:latin typeface="Times New Roman" panose="02020603050405020304" pitchFamily="18" charset="0"/>
                <a:cs typeface="Times New Roman" panose="02020603050405020304" pitchFamily="18" charset="0"/>
              </a:rPr>
              <a:t>Then rewrite that </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           +              =1 ……..formula (1)</a:t>
            </a:r>
          </a:p>
          <a:p>
            <a:endParaRPr lang="en-US" altLang="zh-TW" dirty="0">
              <a:latin typeface="Times New Roman" panose="02020603050405020304" pitchFamily="18" charset="0"/>
              <a:cs typeface="Times New Roman" panose="02020603050405020304" pitchFamily="18" charset="0"/>
            </a:endParaRPr>
          </a:p>
        </p:txBody>
      </p:sp>
      <p:graphicFrame>
        <p:nvGraphicFramePr>
          <p:cNvPr id="60424" name="Object 8">
            <a:extLst>
              <a:ext uri="{FF2B5EF4-FFF2-40B4-BE49-F238E27FC236}">
                <a16:creationId xmlns:a16="http://schemas.microsoft.com/office/drawing/2014/main" id="{1CD46142-44F1-E545-4E47-0FD4CBAB7863}"/>
              </a:ext>
            </a:extLst>
          </p:cNvPr>
          <p:cNvGraphicFramePr>
            <a:graphicFrameLocks noChangeAspect="1"/>
          </p:cNvGraphicFramePr>
          <p:nvPr/>
        </p:nvGraphicFramePr>
        <p:xfrm>
          <a:off x="2279651" y="2852738"/>
          <a:ext cx="1008063" cy="1223962"/>
        </p:xfrm>
        <a:graphic>
          <a:graphicData uri="http://schemas.openxmlformats.org/presentationml/2006/ole">
            <mc:AlternateContent xmlns:mc="http://schemas.openxmlformats.org/markup-compatibility/2006">
              <mc:Choice xmlns:v="urn:schemas-microsoft-com:vml" Requires="v">
                <p:oleObj spid="_x0000_s2106" name="方程式" r:id="rId3" imgW="355320" imgH="431640" progId="Equation.3">
                  <p:embed/>
                </p:oleObj>
              </mc:Choice>
              <mc:Fallback>
                <p:oleObj name="方程式" r:id="rId3" imgW="355320" imgH="431640" progId="Equation.3">
                  <p:embed/>
                  <p:pic>
                    <p:nvPicPr>
                      <p:cNvPr id="60424" name="Object 8">
                        <a:extLst>
                          <a:ext uri="{FF2B5EF4-FFF2-40B4-BE49-F238E27FC236}">
                            <a16:creationId xmlns:a16="http://schemas.microsoft.com/office/drawing/2014/main" id="{1CD46142-44F1-E545-4E47-0FD4CBAB7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2852738"/>
                        <a:ext cx="10080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5" name="Object 9">
            <a:extLst>
              <a:ext uri="{FF2B5EF4-FFF2-40B4-BE49-F238E27FC236}">
                <a16:creationId xmlns:a16="http://schemas.microsoft.com/office/drawing/2014/main" id="{869C547D-0EC5-3DF9-F4DC-7B9177DB8A6A}"/>
              </a:ext>
            </a:extLst>
          </p:cNvPr>
          <p:cNvGraphicFramePr>
            <a:graphicFrameLocks noChangeAspect="1"/>
          </p:cNvGraphicFramePr>
          <p:nvPr/>
        </p:nvGraphicFramePr>
        <p:xfrm>
          <a:off x="3719513" y="2852738"/>
          <a:ext cx="1028700" cy="1295400"/>
        </p:xfrm>
        <a:graphic>
          <a:graphicData uri="http://schemas.openxmlformats.org/presentationml/2006/ole">
            <mc:AlternateContent xmlns:mc="http://schemas.openxmlformats.org/markup-compatibility/2006">
              <mc:Choice xmlns:v="urn:schemas-microsoft-com:vml" Requires="v">
                <p:oleObj spid="_x0000_s2107" name="方程式" r:id="rId5" imgW="342720" imgH="431640" progId="Equation.3">
                  <p:embed/>
                </p:oleObj>
              </mc:Choice>
              <mc:Fallback>
                <p:oleObj name="方程式" r:id="rId5" imgW="342720" imgH="431640" progId="Equation.3">
                  <p:embed/>
                  <p:pic>
                    <p:nvPicPr>
                      <p:cNvPr id="60425" name="Object 9">
                        <a:extLst>
                          <a:ext uri="{FF2B5EF4-FFF2-40B4-BE49-F238E27FC236}">
                            <a16:creationId xmlns:a16="http://schemas.microsoft.com/office/drawing/2014/main" id="{869C547D-0EC5-3DF9-F4DC-7B9177DB8A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9513" y="2852738"/>
                        <a:ext cx="10287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6" name="Object 10">
            <a:extLst>
              <a:ext uri="{FF2B5EF4-FFF2-40B4-BE49-F238E27FC236}">
                <a16:creationId xmlns:a16="http://schemas.microsoft.com/office/drawing/2014/main" id="{F7D04D75-7E3E-443D-224F-E862CA8BE167}"/>
              </a:ext>
            </a:extLst>
          </p:cNvPr>
          <p:cNvGraphicFramePr>
            <a:graphicFrameLocks noChangeAspect="1"/>
          </p:cNvGraphicFramePr>
          <p:nvPr>
            <p:extLst>
              <p:ext uri="{D42A27DB-BD31-4B8C-83A1-F6EECF244321}">
                <p14:modId xmlns:p14="http://schemas.microsoft.com/office/powerpoint/2010/main" val="2304074481"/>
              </p:ext>
            </p:extLst>
          </p:nvPr>
        </p:nvGraphicFramePr>
        <p:xfrm>
          <a:off x="3423708" y="5373687"/>
          <a:ext cx="742950" cy="935038"/>
        </p:xfrm>
        <a:graphic>
          <a:graphicData uri="http://schemas.openxmlformats.org/presentationml/2006/ole">
            <mc:AlternateContent xmlns:mc="http://schemas.openxmlformats.org/markup-compatibility/2006">
              <mc:Choice xmlns:v="urn:schemas-microsoft-com:vml" Requires="v">
                <p:oleObj spid="_x0000_s2108" name="方程式" r:id="rId7" imgW="342720" imgH="431640" progId="Equation.3">
                  <p:embed/>
                </p:oleObj>
              </mc:Choice>
              <mc:Fallback>
                <p:oleObj name="方程式" r:id="rId7" imgW="342720" imgH="431640" progId="Equation.3">
                  <p:embed/>
                  <p:pic>
                    <p:nvPicPr>
                      <p:cNvPr id="60426" name="Object 10">
                        <a:extLst>
                          <a:ext uri="{FF2B5EF4-FFF2-40B4-BE49-F238E27FC236}">
                            <a16:creationId xmlns:a16="http://schemas.microsoft.com/office/drawing/2014/main" id="{F7D04D75-7E3E-443D-224F-E862CA8BE1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3708" y="5373687"/>
                        <a:ext cx="74295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7" name="Object 11">
            <a:extLst>
              <a:ext uri="{FF2B5EF4-FFF2-40B4-BE49-F238E27FC236}">
                <a16:creationId xmlns:a16="http://schemas.microsoft.com/office/drawing/2014/main" id="{5B78B88E-3128-598E-5810-2EB3E6234A87}"/>
              </a:ext>
            </a:extLst>
          </p:cNvPr>
          <p:cNvGraphicFramePr>
            <a:graphicFrameLocks noChangeAspect="1"/>
          </p:cNvGraphicFramePr>
          <p:nvPr/>
        </p:nvGraphicFramePr>
        <p:xfrm>
          <a:off x="2351088" y="5445125"/>
          <a:ext cx="711200" cy="863600"/>
        </p:xfrm>
        <a:graphic>
          <a:graphicData uri="http://schemas.openxmlformats.org/presentationml/2006/ole">
            <mc:AlternateContent xmlns:mc="http://schemas.openxmlformats.org/markup-compatibility/2006">
              <mc:Choice xmlns:v="urn:schemas-microsoft-com:vml" Requires="v">
                <p:oleObj spid="_x0000_s2109" name="方程式" r:id="rId9" imgW="355320" imgH="431640" progId="Equation.3">
                  <p:embed/>
                </p:oleObj>
              </mc:Choice>
              <mc:Fallback>
                <p:oleObj name="方程式" r:id="rId9" imgW="355320" imgH="431640" progId="Equation.3">
                  <p:embed/>
                  <p:pic>
                    <p:nvPicPr>
                      <p:cNvPr id="60427" name="Object 11">
                        <a:extLst>
                          <a:ext uri="{FF2B5EF4-FFF2-40B4-BE49-F238E27FC236}">
                            <a16:creationId xmlns:a16="http://schemas.microsoft.com/office/drawing/2014/main" id="{5B78B88E-3128-598E-5810-2EB3E6234A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088" y="5445125"/>
                        <a:ext cx="7112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E3E54AC-0893-4FE1-BF47-A296716F1AAE}"/>
              </a:ext>
            </a:extLst>
          </p:cNvPr>
          <p:cNvSpPr>
            <a:spLocks noGrp="1" noRot="1" noChangeArrowheads="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Advanced Proof-2</a:t>
            </a:r>
          </a:p>
        </p:txBody>
      </p:sp>
      <p:sp>
        <p:nvSpPr>
          <p:cNvPr id="63491" name="Rectangle 3">
            <a:extLst>
              <a:ext uri="{FF2B5EF4-FFF2-40B4-BE49-F238E27FC236}">
                <a16:creationId xmlns:a16="http://schemas.microsoft.com/office/drawing/2014/main" id="{02D44B65-7CA8-507A-EF21-DA5C278E9915}"/>
              </a:ext>
            </a:extLst>
          </p:cNvPr>
          <p:cNvSpPr>
            <a:spLocks noGrp="1" noRot="1" noChangeArrowheads="1"/>
          </p:cNvSpPr>
          <p:nvPr>
            <p:ph type="body" sz="half" idx="1"/>
          </p:nvPr>
        </p:nvSpPr>
        <p:spPr>
          <a:xfrm>
            <a:off x="1825625" y="1905001"/>
            <a:ext cx="9748308" cy="4194175"/>
          </a:xfrm>
        </p:spPr>
        <p:txBody>
          <a:bodyPr>
            <a:normAutofit/>
          </a:bodyPr>
          <a:lstStyle/>
          <a:p>
            <a:pPr>
              <a:lnSpc>
                <a:spcPct val="90000"/>
              </a:lnSpc>
            </a:pPr>
            <a:r>
              <a:rPr lang="en-US" altLang="zh-TW" dirty="0">
                <a:latin typeface="Times New Roman" panose="02020603050405020304" pitchFamily="18" charset="0"/>
                <a:cs typeface="Times New Roman" panose="02020603050405020304" pitchFamily="18" charset="0"/>
              </a:rPr>
              <a:t>We first focus on the probability weight ; but not in all, just for some part of the full tree. That means we have </a:t>
            </a:r>
            <a:r>
              <a:rPr lang="en-US" altLang="zh-TW" dirty="0" err="1">
                <a:latin typeface="Times New Roman" panose="02020603050405020304" pitchFamily="18" charset="0"/>
                <a:cs typeface="Times New Roman" panose="02020603050405020304" pitchFamily="18" charset="0"/>
              </a:rPr>
              <a:t>ki</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kj</a:t>
            </a:r>
            <a:r>
              <a:rPr lang="en-US" altLang="zh-TW" dirty="0">
                <a:latin typeface="Times New Roman" panose="02020603050405020304" pitchFamily="18" charset="0"/>
                <a:cs typeface="Times New Roman" panose="02020603050405020304" pitchFamily="18" charset="0"/>
              </a:rPr>
              <a:t> data, and  1≦i ≦j ≦n, and ensures that </a:t>
            </a:r>
            <a:r>
              <a:rPr lang="en-US" altLang="zh-TW" dirty="0" err="1">
                <a:latin typeface="Times New Roman" panose="02020603050405020304" pitchFamily="18" charset="0"/>
                <a:cs typeface="Times New Roman" panose="02020603050405020304" pitchFamily="18" charset="0"/>
              </a:rPr>
              <a:t>ki</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kj</a:t>
            </a:r>
            <a:r>
              <a:rPr lang="en-US" altLang="zh-TW" dirty="0">
                <a:latin typeface="Times New Roman" panose="02020603050405020304" pitchFamily="18" charset="0"/>
                <a:cs typeface="Times New Roman" panose="02020603050405020304" pitchFamily="18" charset="0"/>
              </a:rPr>
              <a:t> is just one part of the full tree. By the time, we can rewrite formula (1) into 			</a:t>
            </a:r>
          </a:p>
          <a:p>
            <a:pPr>
              <a:lnSpc>
                <a:spcPct val="90000"/>
              </a:lnSpc>
            </a:pPr>
            <a:r>
              <a:rPr lang="en-US" altLang="zh-TW" dirty="0">
                <a:latin typeface="Times New Roman" panose="02020603050405020304" pitchFamily="18" charset="0"/>
                <a:cs typeface="Times New Roman" panose="02020603050405020304" pitchFamily="18" charset="0"/>
              </a:rPr>
              <a:t>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	       +  </a:t>
            </a:r>
          </a:p>
          <a:p>
            <a:pPr>
              <a:lnSpc>
                <a:spcPct val="90000"/>
              </a:lnSpc>
            </a:pPr>
            <a:r>
              <a:rPr lang="en-US" altLang="zh-TW" dirty="0">
                <a:latin typeface="Times New Roman" panose="02020603050405020304" pitchFamily="18" charset="0"/>
                <a:cs typeface="Times New Roman" panose="02020603050405020304" pitchFamily="18" charset="0"/>
              </a:rPr>
              <a:t>For recursive structure, maybe we can get another formula for 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]=w[i,j-1]+</a:t>
            </a:r>
            <a:r>
              <a:rPr lang="en-US" altLang="zh-TW" dirty="0" err="1">
                <a:latin typeface="Times New Roman" panose="02020603050405020304" pitchFamily="18" charset="0"/>
                <a:cs typeface="Times New Roman" panose="02020603050405020304" pitchFamily="18" charset="0"/>
              </a:rPr>
              <a:t>p</a:t>
            </a:r>
            <a:r>
              <a:rPr lang="en-US" altLang="zh-TW" baseline="-25000" dirty="0" err="1">
                <a:latin typeface="Times New Roman" panose="02020603050405020304" pitchFamily="18" charset="0"/>
                <a:cs typeface="Times New Roman" panose="02020603050405020304" pitchFamily="18" charset="0"/>
              </a:rPr>
              <a:t>j</a:t>
            </a:r>
            <a:r>
              <a:rPr lang="en-US" altLang="zh-TW" dirty="0" err="1">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q</a:t>
            </a:r>
            <a:r>
              <a:rPr lang="en-US" altLang="zh-TW" baseline="-25000" dirty="0" err="1">
                <a:latin typeface="Times New Roman" panose="02020603050405020304" pitchFamily="18" charset="0"/>
                <a:cs typeface="Times New Roman" panose="02020603050405020304" pitchFamily="18" charset="0"/>
              </a:rPr>
              <a:t>j</a:t>
            </a:r>
            <a:endParaRPr lang="en-US" altLang="zh-TW" baseline="-25000"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By this , we can </a:t>
            </a:r>
            <a:r>
              <a:rPr lang="en-US" altLang="zh-TW" dirty="0" err="1">
                <a:latin typeface="Times New Roman" panose="02020603050405020304" pitchFamily="18" charset="0"/>
                <a:cs typeface="Times New Roman" panose="02020603050405020304" pitchFamily="18" charset="0"/>
              </a:rPr>
              <a:t>struct</a:t>
            </a:r>
            <a:r>
              <a:rPr lang="en-US" altLang="zh-TW" dirty="0">
                <a:latin typeface="Times New Roman" panose="02020603050405020304" pitchFamily="18" charset="0"/>
                <a:cs typeface="Times New Roman" panose="02020603050405020304" pitchFamily="18" charset="0"/>
              </a:rPr>
              <a:t> the weight table.</a:t>
            </a:r>
          </a:p>
        </p:txBody>
      </p:sp>
      <p:graphicFrame>
        <p:nvGraphicFramePr>
          <p:cNvPr id="63494" name="Object 6">
            <a:extLst>
              <a:ext uri="{FF2B5EF4-FFF2-40B4-BE49-F238E27FC236}">
                <a16:creationId xmlns:a16="http://schemas.microsoft.com/office/drawing/2014/main" id="{B10D38DE-9A27-CA76-E74E-BDB53E293BF4}"/>
              </a:ext>
            </a:extLst>
          </p:cNvPr>
          <p:cNvGraphicFramePr>
            <a:graphicFrameLocks noGrp="1" noChangeAspect="1"/>
          </p:cNvGraphicFramePr>
          <p:nvPr>
            <p:ph sz="quarter" idx="3"/>
            <p:extLst>
              <p:ext uri="{D42A27DB-BD31-4B8C-83A1-F6EECF244321}">
                <p14:modId xmlns:p14="http://schemas.microsoft.com/office/powerpoint/2010/main" val="3634940880"/>
              </p:ext>
            </p:extLst>
          </p:nvPr>
        </p:nvGraphicFramePr>
        <p:xfrm>
          <a:off x="3313643" y="3366559"/>
          <a:ext cx="803275" cy="936625"/>
        </p:xfrm>
        <a:graphic>
          <a:graphicData uri="http://schemas.openxmlformats.org/presentationml/2006/ole">
            <mc:AlternateContent xmlns:mc="http://schemas.openxmlformats.org/markup-compatibility/2006">
              <mc:Choice xmlns:v="urn:schemas-microsoft-com:vml" Requires="v">
                <p:oleObj spid="_x0000_s3102" name="方程式" r:id="rId3" imgW="380880" imgH="444240" progId="Equation.3">
                  <p:embed/>
                </p:oleObj>
              </mc:Choice>
              <mc:Fallback>
                <p:oleObj name="方程式" r:id="rId3" imgW="380880" imgH="444240" progId="Equation.3">
                  <p:embed/>
                  <p:pic>
                    <p:nvPicPr>
                      <p:cNvPr id="63494" name="Object 6">
                        <a:extLst>
                          <a:ext uri="{FF2B5EF4-FFF2-40B4-BE49-F238E27FC236}">
                            <a16:creationId xmlns:a16="http://schemas.microsoft.com/office/drawing/2014/main" id="{B10D38DE-9A27-CA76-E74E-BDB53E293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643" y="3366559"/>
                        <a:ext cx="8032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8">
            <a:extLst>
              <a:ext uri="{FF2B5EF4-FFF2-40B4-BE49-F238E27FC236}">
                <a16:creationId xmlns:a16="http://schemas.microsoft.com/office/drawing/2014/main" id="{892436D8-81FF-504B-2D12-3D4CE470758A}"/>
              </a:ext>
            </a:extLst>
          </p:cNvPr>
          <p:cNvGraphicFramePr>
            <a:graphicFrameLocks noChangeAspect="1"/>
          </p:cNvGraphicFramePr>
          <p:nvPr>
            <p:extLst>
              <p:ext uri="{D42A27DB-BD31-4B8C-83A1-F6EECF244321}">
                <p14:modId xmlns:p14="http://schemas.microsoft.com/office/powerpoint/2010/main" val="2800092357"/>
              </p:ext>
            </p:extLst>
          </p:nvPr>
        </p:nvGraphicFramePr>
        <p:xfrm>
          <a:off x="4625975" y="3366559"/>
          <a:ext cx="723900" cy="792162"/>
        </p:xfrm>
        <a:graphic>
          <a:graphicData uri="http://schemas.openxmlformats.org/presentationml/2006/ole">
            <mc:AlternateContent xmlns:mc="http://schemas.openxmlformats.org/markup-compatibility/2006">
              <mc:Choice xmlns:v="urn:schemas-microsoft-com:vml" Requires="v">
                <p:oleObj spid="_x0000_s3103" name="方程式" r:id="rId5" imgW="406080" imgH="444240" progId="Equation.3">
                  <p:embed/>
                </p:oleObj>
              </mc:Choice>
              <mc:Fallback>
                <p:oleObj name="方程式" r:id="rId5" imgW="406080" imgH="444240" progId="Equation.3">
                  <p:embed/>
                  <p:pic>
                    <p:nvPicPr>
                      <p:cNvPr id="63496" name="Object 8">
                        <a:extLst>
                          <a:ext uri="{FF2B5EF4-FFF2-40B4-BE49-F238E27FC236}">
                            <a16:creationId xmlns:a16="http://schemas.microsoft.com/office/drawing/2014/main" id="{892436D8-81FF-504B-2D12-3D4CE47075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5975" y="3366559"/>
                        <a:ext cx="7239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9FE5D37-3152-67D6-A3C1-6020165405FF}"/>
              </a:ext>
            </a:extLst>
          </p:cNvPr>
          <p:cNvSpPr>
            <a:spLocks noGrp="1" noRot="1" noChangeArrowheads="1"/>
          </p:cNvSpPr>
          <p:nvPr>
            <p:ph type="title"/>
          </p:nvPr>
        </p:nvSpPr>
        <p:spPr>
          <a:xfrm>
            <a:off x="1825625" y="609601"/>
            <a:ext cx="8540750" cy="803275"/>
          </a:xfrm>
        </p:spPr>
        <p:txBody>
          <a:bodyPr/>
          <a:lstStyle/>
          <a:p>
            <a:r>
              <a:rPr lang="en-US" altLang="zh-TW" dirty="0">
                <a:latin typeface="Times New Roman" panose="02020603050405020304" pitchFamily="18" charset="0"/>
                <a:cs typeface="Times New Roman" panose="02020603050405020304" pitchFamily="18" charset="0"/>
              </a:rPr>
              <a:t>Advanced Proof-3</a:t>
            </a:r>
          </a:p>
        </p:txBody>
      </p:sp>
      <p:sp>
        <p:nvSpPr>
          <p:cNvPr id="66563" name="Rectangle 3">
            <a:extLst>
              <a:ext uri="{FF2B5EF4-FFF2-40B4-BE49-F238E27FC236}">
                <a16:creationId xmlns:a16="http://schemas.microsoft.com/office/drawing/2014/main" id="{4F1A706E-8C47-565A-6388-8415E542FC30}"/>
              </a:ext>
            </a:extLst>
          </p:cNvPr>
          <p:cNvSpPr>
            <a:spLocks noGrp="1" noRot="1" noChangeArrowheads="1"/>
          </p:cNvSpPr>
          <p:nvPr>
            <p:ph type="body" idx="1"/>
          </p:nvPr>
        </p:nvSpPr>
        <p:spPr>
          <a:xfrm>
            <a:off x="1825625" y="1341439"/>
            <a:ext cx="8540750" cy="4757737"/>
          </a:xfrm>
        </p:spPr>
        <p:txBody>
          <a:bodyPr/>
          <a:lstStyle/>
          <a:p>
            <a:r>
              <a:rPr lang="en-US" altLang="zh-TW" dirty="0">
                <a:latin typeface="Times New Roman" panose="02020603050405020304" pitchFamily="18" charset="0"/>
                <a:cs typeface="Times New Roman" panose="02020603050405020304" pitchFamily="18" charset="0"/>
              </a:rPr>
              <a:t>Finally, we want to discuss our topic, without saying, the cost, which is expected to be the optimal one.</a:t>
            </a:r>
          </a:p>
          <a:p>
            <a:r>
              <a:rPr lang="en-US" altLang="zh-TW" dirty="0">
                <a:latin typeface="Times New Roman" panose="02020603050405020304" pitchFamily="18" charset="0"/>
                <a:cs typeface="Times New Roman" panose="02020603050405020304" pitchFamily="18" charset="0"/>
              </a:rPr>
              <a:t>Then define the recursive structure’s cost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which means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1≦i ≦j ≦n, cost.</a:t>
            </a:r>
          </a:p>
          <a:p>
            <a:r>
              <a:rPr lang="en-US" altLang="zh-TW" dirty="0">
                <a:latin typeface="Times New Roman" panose="02020603050405020304" pitchFamily="18" charset="0"/>
                <a:cs typeface="Times New Roman" panose="02020603050405020304" pitchFamily="18" charset="0"/>
              </a:rPr>
              <a:t>And we can divide into root, </a:t>
            </a:r>
            <a:r>
              <a:rPr lang="en-US" altLang="zh-TW" dirty="0" err="1">
                <a:latin typeface="Times New Roman" panose="02020603050405020304" pitchFamily="18" charset="0"/>
                <a:cs typeface="Times New Roman" panose="02020603050405020304" pitchFamily="18" charset="0"/>
              </a:rPr>
              <a:t>leftsubtree</a:t>
            </a:r>
            <a:r>
              <a:rPr lang="en-US" altLang="zh-TW" dirty="0">
                <a:latin typeface="Times New Roman" panose="02020603050405020304" pitchFamily="18" charset="0"/>
                <a:cs typeface="Times New Roman" panose="02020603050405020304" pitchFamily="18" charset="0"/>
              </a:rPr>
              <a:t>, and </a:t>
            </a:r>
            <a:r>
              <a:rPr lang="en-US" altLang="zh-TW" dirty="0" err="1">
                <a:latin typeface="Times New Roman" panose="02020603050405020304" pitchFamily="18" charset="0"/>
                <a:cs typeface="Times New Roman" panose="02020603050405020304" pitchFamily="18" charset="0"/>
              </a:rPr>
              <a:t>rightsubtree</a:t>
            </a:r>
            <a:r>
              <a:rPr lang="en-US" altLang="zh-TW"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561E08B-C444-80B7-B79A-7BC332AB40E2}"/>
              </a:ext>
            </a:extLst>
          </p:cNvPr>
          <p:cNvSpPr>
            <a:spLocks noGrp="1" noRot="1" noChangeArrowheads="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Advanced Proof-4</a:t>
            </a:r>
          </a:p>
        </p:txBody>
      </p:sp>
      <p:sp>
        <p:nvSpPr>
          <p:cNvPr id="67587" name="Rectangle 3">
            <a:extLst>
              <a:ext uri="{FF2B5EF4-FFF2-40B4-BE49-F238E27FC236}">
                <a16:creationId xmlns:a16="http://schemas.microsoft.com/office/drawing/2014/main" id="{EAC0C440-FED8-1013-458F-294686E59BF7}"/>
              </a:ext>
            </a:extLst>
          </p:cNvPr>
          <p:cNvSpPr>
            <a:spLocks noGrp="1" noRot="1" noChangeArrowheads="1"/>
          </p:cNvSpPr>
          <p:nvPr>
            <p:ph type="body" idx="1"/>
          </p:nvPr>
        </p:nvSpPr>
        <p:spPr>
          <a:xfrm>
            <a:off x="1825625" y="1905000"/>
            <a:ext cx="9401175" cy="4764088"/>
          </a:xfrm>
        </p:spPr>
        <p:txBody>
          <a:bodyPr/>
          <a:lstStyle/>
          <a:p>
            <a:pPr>
              <a:lnSpc>
                <a:spcPct val="90000"/>
              </a:lnSpc>
            </a:pPr>
            <a:r>
              <a:rPr lang="en-US" altLang="zh-TW" dirty="0">
                <a:latin typeface="Times New Roman" panose="02020603050405020304" pitchFamily="18" charset="0"/>
                <a:cs typeface="Times New Roman" panose="02020603050405020304" pitchFamily="18" charset="0"/>
              </a:rPr>
              <a:t>The final cost formula:</a:t>
            </a:r>
          </a:p>
          <a:p>
            <a:pPr>
              <a:lnSpc>
                <a:spcPct val="90000"/>
              </a:lnSpc>
            </a:pPr>
            <a:r>
              <a:rPr lang="en-US" altLang="zh-TW" dirty="0">
                <a:latin typeface="Times New Roman" panose="02020603050405020304" pitchFamily="18" charset="0"/>
                <a:cs typeface="Times New Roman" panose="02020603050405020304" pitchFamily="18" charset="0"/>
              </a:rPr>
              <a:t>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 </a:t>
            </a:r>
            <a:r>
              <a:rPr lang="en-US" altLang="zh-TW" dirty="0" err="1">
                <a:latin typeface="Times New Roman" panose="02020603050405020304" pitchFamily="18" charset="0"/>
                <a:cs typeface="Times New Roman" panose="02020603050405020304" pitchFamily="18" charset="0"/>
              </a:rPr>
              <a:t>Pr</a:t>
            </a:r>
            <a:r>
              <a:rPr lang="en-US" altLang="zh-TW" dirty="0">
                <a:latin typeface="Times New Roman" panose="02020603050405020304" pitchFamily="18" charset="0"/>
                <a:cs typeface="Times New Roman" panose="02020603050405020304" pitchFamily="18" charset="0"/>
              </a:rPr>
              <a:t> + e[i,r-1] + w[i,r-1] + e[r+1,j] + w[r+1,j]</a:t>
            </a:r>
          </a:p>
          <a:p>
            <a:pPr>
              <a:lnSpc>
                <a:spcPct val="90000"/>
              </a:lnSpc>
            </a:pPr>
            <a:r>
              <a:rPr lang="en-US" altLang="zh-TW" dirty="0">
                <a:latin typeface="Times New Roman" panose="02020603050405020304" pitchFamily="18" charset="0"/>
                <a:cs typeface="Times New Roman" panose="02020603050405020304" pitchFamily="18" charset="0"/>
              </a:rPr>
              <a:t>No</a:t>
            </a:r>
            <a:r>
              <a:rPr lang="en-US" altLang="zh-CN" dirty="0">
                <a:latin typeface="Times New Roman" panose="02020603050405020304" pitchFamily="18" charset="0"/>
                <a:cs typeface="Times New Roman" panose="02020603050405020304" pitchFamily="18" charset="0"/>
              </a:rPr>
              <a:t>t</a:t>
            </a:r>
            <a:r>
              <a:rPr lang="en-US" altLang="zh-TW" dirty="0">
                <a:latin typeface="Times New Roman" panose="02020603050405020304" pitchFamily="18" charset="0"/>
                <a:cs typeface="Times New Roman" panose="02020603050405020304" pitchFamily="18" charset="0"/>
              </a:rPr>
              <a:t>ing that : </a:t>
            </a:r>
            <a:r>
              <a:rPr lang="en-US" altLang="zh-TW" dirty="0" err="1">
                <a:latin typeface="Times New Roman" panose="02020603050405020304" pitchFamily="18" charset="0"/>
                <a:cs typeface="Times New Roman" panose="02020603050405020304" pitchFamily="18" charset="0"/>
              </a:rPr>
              <a:t>Pr</a:t>
            </a:r>
            <a:r>
              <a:rPr lang="en-US" altLang="zh-TW" dirty="0">
                <a:latin typeface="Times New Roman" panose="02020603050405020304" pitchFamily="18" charset="0"/>
                <a:cs typeface="Times New Roman" panose="02020603050405020304" pitchFamily="18" charset="0"/>
              </a:rPr>
              <a:t> + w[i,r-1]  + w[r+1,j] = 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lnSpc>
                <a:spcPct val="90000"/>
              </a:lnSpc>
            </a:pPr>
            <a:r>
              <a:rPr lang="en-US" altLang="zh-TW" dirty="0">
                <a:latin typeface="Times New Roman" panose="02020603050405020304" pitchFamily="18" charset="0"/>
                <a:cs typeface="Times New Roman" panose="02020603050405020304" pitchFamily="18" charset="0"/>
              </a:rPr>
              <a:t>So, E[</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 = (e[i,r-1] + e[r+1,j]) + w[</a:t>
            </a:r>
            <a:r>
              <a:rPr lang="en-US" altLang="zh-TW" dirty="0" err="1">
                <a:latin typeface="Times New Roman" panose="02020603050405020304" pitchFamily="18" charset="0"/>
                <a:cs typeface="Times New Roman" panose="02020603050405020304" pitchFamily="18" charset="0"/>
              </a:rPr>
              <a:t>i,j</a:t>
            </a:r>
            <a:r>
              <a:rPr lang="en-US" altLang="zh-TW" dirty="0">
                <a:latin typeface="Times New Roman" panose="02020603050405020304" pitchFamily="18" charset="0"/>
                <a:cs typeface="Times New Roman" panose="02020603050405020304" pitchFamily="18" charset="0"/>
              </a:rPr>
              <a:t>]</a:t>
            </a:r>
          </a:p>
          <a:p>
            <a:pPr>
              <a:lnSpc>
                <a:spcPct val="90000"/>
              </a:lnSpc>
            </a:pPr>
            <a:endParaRPr lang="en-US" altLang="zh-TW" dirty="0">
              <a:latin typeface="Times New Roman" panose="02020603050405020304" pitchFamily="18" charset="0"/>
              <a:cs typeface="Times New Roman" panose="02020603050405020304" pitchFamily="18" charset="0"/>
            </a:endParaRPr>
          </a:p>
          <a:p>
            <a:pPr>
              <a:lnSpc>
                <a:spcPct val="90000"/>
              </a:lnSpc>
            </a:pPr>
            <a:r>
              <a:rPr lang="en-US" altLang="zh-TW" dirty="0">
                <a:latin typeface="Times New Roman" panose="02020603050405020304" pitchFamily="18" charset="0"/>
                <a:cs typeface="Times New Roman" panose="02020603050405020304" pitchFamily="18" charset="0"/>
              </a:rPr>
              <a:t>And we use it to construct the cost table!</a:t>
            </a:r>
          </a:p>
          <a:p>
            <a:pPr>
              <a:lnSpc>
                <a:spcPct val="90000"/>
              </a:lnSpc>
            </a:pPr>
            <a:r>
              <a:rPr lang="en-US" altLang="zh-TW" dirty="0">
                <a:latin typeface="Times New Roman" panose="02020603050405020304" pitchFamily="18" charset="0"/>
                <a:cs typeface="Times New Roman" panose="02020603050405020304" pitchFamily="18" charset="0"/>
              </a:rPr>
              <a:t>P.S. Neither weight nor cost calculating, if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baseline="-250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but j=i-1, it means that the sequence have no actual key, but a dummy key.</a:t>
            </a:r>
          </a:p>
        </p:txBody>
      </p:sp>
      <p:sp>
        <p:nvSpPr>
          <p:cNvPr id="67588" name="Line 4">
            <a:extLst>
              <a:ext uri="{FF2B5EF4-FFF2-40B4-BE49-F238E27FC236}">
                <a16:creationId xmlns:a16="http://schemas.microsoft.com/office/drawing/2014/main" id="{99CE0691-5B02-B391-9792-172AAD133735}"/>
              </a:ext>
            </a:extLst>
          </p:cNvPr>
          <p:cNvSpPr>
            <a:spLocks noChangeShapeType="1"/>
          </p:cNvSpPr>
          <p:nvPr/>
        </p:nvSpPr>
        <p:spPr bwMode="auto">
          <a:xfrm flipV="1">
            <a:off x="5437718" y="3948377"/>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89" name="Text Box 5">
            <a:extLst>
              <a:ext uri="{FF2B5EF4-FFF2-40B4-BE49-F238E27FC236}">
                <a16:creationId xmlns:a16="http://schemas.microsoft.com/office/drawing/2014/main" id="{BC43BBBD-53A7-3BA9-35D3-B0F99E52AC8F}"/>
              </a:ext>
            </a:extLst>
          </p:cNvPr>
          <p:cNvSpPr txBox="1">
            <a:spLocks noChangeArrowheads="1"/>
          </p:cNvSpPr>
          <p:nvPr/>
        </p:nvSpPr>
        <p:spPr bwMode="auto">
          <a:xfrm>
            <a:off x="4406372" y="4237302"/>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Get the minimal set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447DD55-20BD-BCA5-16A0-A02BD004877C}"/>
              </a:ext>
            </a:extLst>
          </p:cNvPr>
          <p:cNvSpPr>
            <a:spLocks noGrp="1" noRot="1" noChangeArrowheads="1"/>
          </p:cNvSpPr>
          <p:nvPr>
            <p:ph type="title"/>
          </p:nvPr>
        </p:nvSpPr>
        <p:spPr/>
        <p:txBody>
          <a:bodyPr/>
          <a:lstStyle/>
          <a:p>
            <a:r>
              <a:rPr lang="en-US" altLang="zh-TW"/>
              <a:t>Exercise</a:t>
            </a:r>
          </a:p>
        </p:txBody>
      </p:sp>
      <p:graphicFrame>
        <p:nvGraphicFramePr>
          <p:cNvPr id="68654" name="Group 46">
            <a:extLst>
              <a:ext uri="{FF2B5EF4-FFF2-40B4-BE49-F238E27FC236}">
                <a16:creationId xmlns:a16="http://schemas.microsoft.com/office/drawing/2014/main" id="{EAE0A333-0A96-D445-CD75-D5ABFD765EB8}"/>
              </a:ext>
            </a:extLst>
          </p:cNvPr>
          <p:cNvGraphicFramePr>
            <a:graphicFrameLocks noGrp="1"/>
          </p:cNvGraphicFramePr>
          <p:nvPr>
            <p:ph idx="1"/>
          </p:nvPr>
        </p:nvGraphicFramePr>
        <p:xfrm>
          <a:off x="1825625" y="1905001"/>
          <a:ext cx="8540750" cy="4194175"/>
        </p:xfrm>
        <a:graphic>
          <a:graphicData uri="http://schemas.openxmlformats.org/drawingml/2006/table">
            <a:tbl>
              <a:tblPr/>
              <a:tblGrid>
                <a:gridCol w="949325">
                  <a:extLst>
                    <a:ext uri="{9D8B030D-6E8A-4147-A177-3AD203B41FA5}">
                      <a16:colId xmlns:a16="http://schemas.microsoft.com/office/drawing/2014/main" val="2436338769"/>
                    </a:ext>
                  </a:extLst>
                </a:gridCol>
                <a:gridCol w="947738">
                  <a:extLst>
                    <a:ext uri="{9D8B030D-6E8A-4147-A177-3AD203B41FA5}">
                      <a16:colId xmlns:a16="http://schemas.microsoft.com/office/drawing/2014/main" val="2705213547"/>
                    </a:ext>
                  </a:extLst>
                </a:gridCol>
                <a:gridCol w="949325">
                  <a:extLst>
                    <a:ext uri="{9D8B030D-6E8A-4147-A177-3AD203B41FA5}">
                      <a16:colId xmlns:a16="http://schemas.microsoft.com/office/drawing/2014/main" val="3821027135"/>
                    </a:ext>
                  </a:extLst>
                </a:gridCol>
                <a:gridCol w="950912">
                  <a:extLst>
                    <a:ext uri="{9D8B030D-6E8A-4147-A177-3AD203B41FA5}">
                      <a16:colId xmlns:a16="http://schemas.microsoft.com/office/drawing/2014/main" val="3217192307"/>
                    </a:ext>
                  </a:extLst>
                </a:gridCol>
                <a:gridCol w="946150">
                  <a:extLst>
                    <a:ext uri="{9D8B030D-6E8A-4147-A177-3AD203B41FA5}">
                      <a16:colId xmlns:a16="http://schemas.microsoft.com/office/drawing/2014/main" val="3985497126"/>
                    </a:ext>
                  </a:extLst>
                </a:gridCol>
                <a:gridCol w="950913">
                  <a:extLst>
                    <a:ext uri="{9D8B030D-6E8A-4147-A177-3AD203B41FA5}">
                      <a16:colId xmlns:a16="http://schemas.microsoft.com/office/drawing/2014/main" val="2904542303"/>
                    </a:ext>
                  </a:extLst>
                </a:gridCol>
                <a:gridCol w="949325">
                  <a:extLst>
                    <a:ext uri="{9D8B030D-6E8A-4147-A177-3AD203B41FA5}">
                      <a16:colId xmlns:a16="http://schemas.microsoft.com/office/drawing/2014/main" val="886486462"/>
                    </a:ext>
                  </a:extLst>
                </a:gridCol>
                <a:gridCol w="947737">
                  <a:extLst>
                    <a:ext uri="{9D8B030D-6E8A-4147-A177-3AD203B41FA5}">
                      <a16:colId xmlns:a16="http://schemas.microsoft.com/office/drawing/2014/main" val="938597188"/>
                    </a:ext>
                  </a:extLst>
                </a:gridCol>
                <a:gridCol w="949325">
                  <a:extLst>
                    <a:ext uri="{9D8B030D-6E8A-4147-A177-3AD203B41FA5}">
                      <a16:colId xmlns:a16="http://schemas.microsoft.com/office/drawing/2014/main" val="1105825432"/>
                    </a:ext>
                  </a:extLst>
                </a:gridCol>
              </a:tblGrid>
              <a:tr h="1397000">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7605461"/>
                  </a:ext>
                </a:extLst>
              </a:tr>
              <a:tr h="1400175">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650069"/>
                  </a:ext>
                </a:extLst>
              </a:tr>
              <a:tr h="1397000">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qi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l" defTabSz="914400" rtl="0" eaLnBrk="1" fontAlgn="ctr"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2800" b="0" i="0" u="none" strike="noStrike" cap="none" normalizeH="0" baseline="0">
                          <a:ln>
                            <a:noFill/>
                          </a:ln>
                          <a:solidFill>
                            <a:schemeClr val="tx1"/>
                          </a:solidFill>
                          <a:effectLst/>
                          <a:latin typeface="Arial" panose="020B0604020202020204" pitchFamily="34" charset="0"/>
                          <a:ea typeface="新細明體" panose="020B0604030504040204" pitchFamily="18" charset="-12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8219188"/>
                  </a:ext>
                </a:extLst>
              </a:tr>
            </a:tbl>
          </a:graphicData>
        </a:graphic>
      </p:graphicFrame>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5BF9B5-B47F-3CDA-977D-9A42B61293DC}"/>
              </a:ext>
            </a:extLst>
          </p:cNvPr>
          <p:cNvSpPr>
            <a:spLocks noGrp="1" noRot="1" noChangeArrowheads="1"/>
          </p:cNvSpPr>
          <p:nvPr>
            <p:ph type="title"/>
          </p:nvPr>
        </p:nvSpPr>
        <p:spPr>
          <a:xfrm>
            <a:off x="295095" y="200206"/>
            <a:ext cx="8540750" cy="587375"/>
          </a:xfrm>
        </p:spPr>
        <p:txBody>
          <a:bodyPr>
            <a:normAutofit fontScale="90000"/>
          </a:bodyPr>
          <a:lstStyle/>
          <a:p>
            <a:r>
              <a:rPr lang="en-US" altLang="zh-TW" sz="4000" dirty="0">
                <a:latin typeface="Times New Roman" panose="02020603050405020304" pitchFamily="18" charset="0"/>
                <a:cs typeface="Times New Roman" panose="02020603050405020304" pitchFamily="18" charset="0"/>
              </a:rPr>
              <a:t>2.Premise</a:t>
            </a:r>
          </a:p>
        </p:txBody>
      </p:sp>
      <p:sp>
        <p:nvSpPr>
          <p:cNvPr id="4099" name="Rectangle 3">
            <a:extLst>
              <a:ext uri="{FF2B5EF4-FFF2-40B4-BE49-F238E27FC236}">
                <a16:creationId xmlns:a16="http://schemas.microsoft.com/office/drawing/2014/main" id="{3907C4E8-2F92-421A-ED93-1CEEA958FBAA}"/>
              </a:ext>
            </a:extLst>
          </p:cNvPr>
          <p:cNvSpPr>
            <a:spLocks noGrp="1" noRot="1" noChangeArrowheads="1"/>
          </p:cNvSpPr>
          <p:nvPr>
            <p:ph type="body" idx="1"/>
          </p:nvPr>
        </p:nvSpPr>
        <p:spPr>
          <a:xfrm>
            <a:off x="362309" y="1708121"/>
            <a:ext cx="9549442" cy="4494272"/>
          </a:xfrm>
        </p:spPr>
        <p:txBody>
          <a:bodyPr>
            <a:normAutofit/>
          </a:bodyPr>
          <a:lstStyle/>
          <a:p>
            <a:pPr>
              <a:lnSpc>
                <a:spcPct val="90000"/>
              </a:lnSpc>
            </a:pPr>
            <a:r>
              <a:rPr lang="en-US" altLang="zh-TW" sz="2400" dirty="0">
                <a:latin typeface="Times New Roman" panose="02020603050405020304" pitchFamily="18" charset="0"/>
                <a:cs typeface="Times New Roman" panose="02020603050405020304" pitchFamily="18" charset="0"/>
              </a:rPr>
              <a:t>It has </a:t>
            </a:r>
            <a:r>
              <a:rPr lang="en-US" altLang="zh-TW" sz="2400" i="1" dirty="0">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keys (representation </a:t>
            </a:r>
            <a:r>
              <a:rPr lang="en-US" altLang="zh-TW" sz="2400" i="1" dirty="0">
                <a:latin typeface="Times New Roman" panose="02020603050405020304" pitchFamily="18" charset="0"/>
                <a:cs typeface="Times New Roman" panose="02020603050405020304" pitchFamily="18" charset="0"/>
              </a:rPr>
              <a:t>k</a:t>
            </a:r>
            <a:r>
              <a:rPr lang="en-US" altLang="zh-TW" sz="2400" i="1" baseline="-25000" dirty="0">
                <a:latin typeface="Times New Roman" panose="02020603050405020304" pitchFamily="18" charset="0"/>
                <a:cs typeface="Times New Roman" panose="02020603050405020304" pitchFamily="18" charset="0"/>
              </a:rPr>
              <a:t>1</a:t>
            </a:r>
            <a:r>
              <a:rPr lang="en-US" altLang="zh-TW" sz="2400" i="1" dirty="0">
                <a:latin typeface="Times New Roman" panose="02020603050405020304" pitchFamily="18" charset="0"/>
                <a:cs typeface="Times New Roman" panose="02020603050405020304" pitchFamily="18" charset="0"/>
              </a:rPr>
              <a:t>,k</a:t>
            </a:r>
            <a:r>
              <a:rPr lang="en-US" altLang="zh-TW" sz="2400" i="1" baseline="-25000" dirty="0">
                <a:latin typeface="Times New Roman" panose="02020603050405020304" pitchFamily="18" charset="0"/>
                <a:cs typeface="Times New Roman" panose="02020603050405020304" pitchFamily="18" charset="0"/>
              </a:rPr>
              <a:t>2</a:t>
            </a:r>
            <a:r>
              <a:rPr lang="en-US" altLang="zh-TW" sz="2400" i="1" dirty="0">
                <a:latin typeface="Times New Roman" panose="02020603050405020304" pitchFamily="18" charset="0"/>
                <a:cs typeface="Times New Roman" panose="02020603050405020304" pitchFamily="18" charset="0"/>
              </a:rPr>
              <a:t>,…,</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in sorted order (so that </a:t>
            </a:r>
            <a:r>
              <a:rPr lang="en-US" altLang="zh-TW" sz="2400" i="1" dirty="0">
                <a:latin typeface="Times New Roman" panose="02020603050405020304" pitchFamily="18" charset="0"/>
                <a:cs typeface="Times New Roman" panose="02020603050405020304" pitchFamily="18" charset="0"/>
              </a:rPr>
              <a:t>k</a:t>
            </a:r>
            <a:r>
              <a:rPr lang="en-US" altLang="zh-TW" sz="2400" i="1" baseline="-25000" dirty="0">
                <a:latin typeface="Times New Roman" panose="02020603050405020304" pitchFamily="18" charset="0"/>
                <a:cs typeface="Times New Roman" panose="02020603050405020304" pitchFamily="18" charset="0"/>
              </a:rPr>
              <a:t>1</a:t>
            </a:r>
            <a:r>
              <a:rPr lang="en-US" altLang="zh-TW" sz="2400" i="1" dirty="0">
                <a:latin typeface="Times New Roman" panose="02020603050405020304" pitchFamily="18" charset="0"/>
                <a:cs typeface="Times New Roman" panose="02020603050405020304" pitchFamily="18" charset="0"/>
              </a:rPr>
              <a:t>&lt;k</a:t>
            </a:r>
            <a:r>
              <a:rPr lang="en-US" altLang="zh-TW" sz="2400" i="1" baseline="-25000" dirty="0">
                <a:latin typeface="Times New Roman" panose="02020603050405020304" pitchFamily="18" charset="0"/>
                <a:cs typeface="Times New Roman" panose="02020603050405020304" pitchFamily="18" charset="0"/>
              </a:rPr>
              <a:t>2</a:t>
            </a:r>
            <a:r>
              <a:rPr lang="en-US" altLang="zh-TW" sz="2400" i="1" dirty="0">
                <a:latin typeface="Times New Roman" panose="02020603050405020304" pitchFamily="18" charset="0"/>
                <a:cs typeface="Times New Roman" panose="02020603050405020304" pitchFamily="18" charset="0"/>
              </a:rPr>
              <a:t>&lt;…&lt;</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and we wish to build a binary search tree from these keys. For each </a:t>
            </a:r>
            <a:r>
              <a:rPr lang="en-US" altLang="zh-TW" sz="2400" dirty="0" err="1">
                <a:latin typeface="Times New Roman" panose="02020603050405020304" pitchFamily="18" charset="0"/>
                <a:cs typeface="Times New Roman" panose="02020603050405020304" pitchFamily="18" charset="0"/>
              </a:rPr>
              <a:t>k</a:t>
            </a:r>
            <a:r>
              <a:rPr lang="en-US" altLang="zh-TW" sz="2400" baseline="-25000" dirty="0" err="1">
                <a:latin typeface="Times New Roman" panose="02020603050405020304" pitchFamily="18" charset="0"/>
                <a:cs typeface="Times New Roman" panose="02020603050405020304" pitchFamily="18" charset="0"/>
              </a:rPr>
              <a:t>i</a:t>
            </a:r>
            <a:r>
              <a:rPr lang="en-US" altLang="zh-TW" sz="2400" baseline="-250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,we have a probability </a:t>
            </a:r>
            <a:r>
              <a:rPr lang="en-US" altLang="zh-TW" sz="2400" i="1" dirty="0">
                <a:latin typeface="Times New Roman" panose="02020603050405020304" pitchFamily="18" charset="0"/>
                <a:cs typeface="Times New Roman" panose="02020603050405020304" pitchFamily="18" charset="0"/>
              </a:rPr>
              <a:t>p</a:t>
            </a:r>
            <a:r>
              <a:rPr lang="en-US" altLang="zh-TW" sz="2400" i="1"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that a search will be for</a:t>
            </a:r>
            <a:r>
              <a:rPr lang="en-US" altLang="zh-TW" sz="2400" i="1" dirty="0">
                <a:latin typeface="Times New Roman" panose="02020603050405020304" pitchFamily="18" charset="0"/>
                <a:cs typeface="Times New Roman" panose="02020603050405020304" pitchFamily="18" charset="0"/>
              </a:rPr>
              <a:t> </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a:t>
            </a:r>
          </a:p>
          <a:p>
            <a:pPr>
              <a:lnSpc>
                <a:spcPct val="90000"/>
              </a:lnSpc>
            </a:pPr>
            <a:r>
              <a:rPr lang="en-US" altLang="zh-TW" sz="2400" dirty="0">
                <a:latin typeface="Times New Roman" panose="02020603050405020304" pitchFamily="18" charset="0"/>
                <a:cs typeface="Times New Roman" panose="02020603050405020304" pitchFamily="18" charset="0"/>
              </a:rPr>
              <a:t>In contrast of, some searches may be for values not in </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and so we also have </a:t>
            </a:r>
            <a:r>
              <a:rPr lang="en-US" altLang="zh-TW" sz="2400" i="1" dirty="0">
                <a:latin typeface="Times New Roman" panose="02020603050405020304" pitchFamily="18" charset="0"/>
                <a:cs typeface="Times New Roman" panose="02020603050405020304" pitchFamily="18" charset="0"/>
              </a:rPr>
              <a:t>n+1</a:t>
            </a:r>
            <a:r>
              <a:rPr lang="en-US" altLang="zh-TW" sz="2400" dirty="0">
                <a:latin typeface="Times New Roman" panose="02020603050405020304" pitchFamily="18" charset="0"/>
                <a:cs typeface="Times New Roman" panose="02020603050405020304" pitchFamily="18" charset="0"/>
              </a:rPr>
              <a:t> “dummy keys” </a:t>
            </a:r>
            <a:r>
              <a:rPr lang="en-US" altLang="zh-TW" sz="2400" i="1" dirty="0">
                <a:latin typeface="Times New Roman" panose="02020603050405020304" pitchFamily="18" charset="0"/>
                <a:cs typeface="Times New Roman" panose="02020603050405020304" pitchFamily="18" charset="0"/>
              </a:rPr>
              <a:t>d</a:t>
            </a:r>
            <a:r>
              <a:rPr lang="en-US" altLang="zh-TW" sz="2400" i="1" baseline="-25000" dirty="0">
                <a:latin typeface="Times New Roman" panose="02020603050405020304" pitchFamily="18" charset="0"/>
                <a:cs typeface="Times New Roman" panose="02020603050405020304" pitchFamily="18" charset="0"/>
              </a:rPr>
              <a:t>0</a:t>
            </a:r>
            <a:r>
              <a:rPr lang="en-US" altLang="zh-TW" sz="2400" i="1" dirty="0">
                <a:latin typeface="Times New Roman" panose="02020603050405020304" pitchFamily="18" charset="0"/>
                <a:cs typeface="Times New Roman" panose="02020603050405020304" pitchFamily="18" charset="0"/>
              </a:rPr>
              <a:t>,d</a:t>
            </a:r>
            <a:r>
              <a:rPr lang="en-US" altLang="zh-TW" sz="2400" i="1" baseline="-25000" dirty="0">
                <a:latin typeface="Times New Roman" panose="02020603050405020304" pitchFamily="18" charset="0"/>
                <a:cs typeface="Times New Roman" panose="02020603050405020304" pitchFamily="18" charset="0"/>
              </a:rPr>
              <a:t>1</a:t>
            </a:r>
            <a:r>
              <a:rPr lang="en-US" altLang="zh-TW" sz="2400" i="1" dirty="0">
                <a:latin typeface="Times New Roman" panose="02020603050405020304" pitchFamily="18" charset="0"/>
                <a:cs typeface="Times New Roman" panose="02020603050405020304" pitchFamily="18" charset="0"/>
              </a:rPr>
              <a:t>,…,</a:t>
            </a:r>
            <a:r>
              <a:rPr lang="en-US" altLang="zh-TW" sz="2400" i="1" dirty="0" err="1">
                <a:latin typeface="Times New Roman" panose="02020603050405020304" pitchFamily="18" charset="0"/>
                <a:cs typeface="Times New Roman" panose="02020603050405020304" pitchFamily="18" charset="0"/>
              </a:rPr>
              <a:t>d</a:t>
            </a:r>
            <a:r>
              <a:rPr lang="en-US" altLang="zh-TW" sz="2400" i="1" baseline="-25000" dirty="0" err="1">
                <a:latin typeface="Times New Roman" panose="02020603050405020304" pitchFamily="18" charset="0"/>
                <a:cs typeface="Times New Roman" panose="02020603050405020304" pitchFamily="18" charset="0"/>
              </a:rPr>
              <a:t>n</a:t>
            </a:r>
            <a:r>
              <a:rPr lang="en-US" altLang="zh-TW" sz="2400" i="1" dirty="0">
                <a:latin typeface="Times New Roman" panose="02020603050405020304" pitchFamily="18" charset="0"/>
                <a:cs typeface="Times New Roman" panose="02020603050405020304" pitchFamily="18" charset="0"/>
              </a:rPr>
              <a:t> </a:t>
            </a:r>
            <a:r>
              <a:rPr lang="en-US" altLang="zh-TW" sz="2400" dirty="0" err="1">
                <a:latin typeface="Times New Roman" panose="02020603050405020304" pitchFamily="18" charset="0"/>
                <a:cs typeface="Times New Roman" panose="02020603050405020304" pitchFamily="18" charset="0"/>
              </a:rPr>
              <a:t>representating</a:t>
            </a:r>
            <a:r>
              <a:rPr lang="en-US" altLang="zh-TW" sz="2400" dirty="0">
                <a:latin typeface="Times New Roman" panose="02020603050405020304" pitchFamily="18" charset="0"/>
                <a:cs typeface="Times New Roman" panose="02020603050405020304" pitchFamily="18" charset="0"/>
              </a:rPr>
              <a:t> not in </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a:t>
            </a:r>
          </a:p>
          <a:p>
            <a:pPr>
              <a:lnSpc>
                <a:spcPct val="90000"/>
              </a:lnSpc>
            </a:pPr>
            <a:r>
              <a:rPr lang="en-US" altLang="zh-TW" sz="2400" dirty="0">
                <a:latin typeface="Times New Roman" panose="02020603050405020304" pitchFamily="18" charset="0"/>
                <a:cs typeface="Times New Roman" panose="02020603050405020304" pitchFamily="18" charset="0"/>
              </a:rPr>
              <a:t>In particular, </a:t>
            </a:r>
            <a:r>
              <a:rPr lang="en-US" altLang="zh-TW" sz="2400" i="1" dirty="0">
                <a:latin typeface="Times New Roman" panose="02020603050405020304" pitchFamily="18" charset="0"/>
                <a:cs typeface="Times New Roman" panose="02020603050405020304" pitchFamily="18" charset="0"/>
              </a:rPr>
              <a:t>d</a:t>
            </a:r>
            <a:r>
              <a:rPr lang="en-US" altLang="zh-TW" sz="2400" i="1" baseline="-25000" dirty="0">
                <a:latin typeface="Times New Roman" panose="02020603050405020304" pitchFamily="18" charset="0"/>
                <a:cs typeface="Times New Roman" panose="02020603050405020304" pitchFamily="18" charset="0"/>
              </a:rPr>
              <a:t>0</a:t>
            </a:r>
            <a:r>
              <a:rPr lang="en-US" altLang="zh-TW" sz="2400" dirty="0">
                <a:latin typeface="Times New Roman" panose="02020603050405020304" pitchFamily="18" charset="0"/>
                <a:cs typeface="Times New Roman" panose="02020603050405020304" pitchFamily="18" charset="0"/>
              </a:rPr>
              <a:t> represents all values less than </a:t>
            </a:r>
            <a:r>
              <a:rPr lang="en-US" altLang="zh-TW" sz="2400" i="1" dirty="0">
                <a:latin typeface="Times New Roman" panose="02020603050405020304" pitchFamily="18" charset="0"/>
                <a:cs typeface="Times New Roman" panose="02020603050405020304" pitchFamily="18" charset="0"/>
              </a:rPr>
              <a:t>k</a:t>
            </a:r>
            <a:r>
              <a:rPr lang="en-US" altLang="zh-TW" sz="2400" i="1" baseline="-25000" dirty="0">
                <a:latin typeface="Times New Roman" panose="02020603050405020304" pitchFamily="18" charset="0"/>
                <a:cs typeface="Times New Roman" panose="02020603050405020304" pitchFamily="18" charset="0"/>
              </a:rPr>
              <a:t>1</a:t>
            </a:r>
            <a:r>
              <a:rPr lang="en-US" altLang="zh-TW" sz="2400" dirty="0">
                <a:latin typeface="Times New Roman" panose="02020603050405020304" pitchFamily="18" charset="0"/>
                <a:cs typeface="Times New Roman" panose="02020603050405020304" pitchFamily="18" charset="0"/>
              </a:rPr>
              <a:t>, and </a:t>
            </a:r>
            <a:r>
              <a:rPr lang="en-US" altLang="zh-TW" sz="2400" i="1" dirty="0" err="1">
                <a:latin typeface="Times New Roman" panose="02020603050405020304" pitchFamily="18" charset="0"/>
                <a:cs typeface="Times New Roman" panose="02020603050405020304" pitchFamily="18" charset="0"/>
              </a:rPr>
              <a:t>d</a:t>
            </a:r>
            <a:r>
              <a:rPr lang="en-US" altLang="zh-TW" sz="2400" i="1" baseline="-25000" dirty="0" err="1">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represents all values greater than </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n</a:t>
            </a:r>
            <a:r>
              <a:rPr lang="en-US" altLang="zh-TW" sz="2400" dirty="0">
                <a:latin typeface="Times New Roman" panose="02020603050405020304" pitchFamily="18" charset="0"/>
                <a:cs typeface="Times New Roman" panose="02020603050405020304" pitchFamily="18" charset="0"/>
              </a:rPr>
              <a:t>, and for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=1,2,…,n-1, the dummy key </a:t>
            </a:r>
            <a:r>
              <a:rPr lang="en-US" altLang="zh-TW" sz="2400" i="1" dirty="0">
                <a:latin typeface="Times New Roman" panose="02020603050405020304" pitchFamily="18" charset="0"/>
                <a:cs typeface="Times New Roman" panose="02020603050405020304" pitchFamily="18" charset="0"/>
              </a:rPr>
              <a:t>d</a:t>
            </a:r>
            <a:r>
              <a:rPr lang="en-US" altLang="zh-TW" sz="2400" i="1"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represents all values between </a:t>
            </a:r>
            <a:r>
              <a:rPr lang="en-US" altLang="zh-TW" sz="2400" i="1" dirty="0" err="1">
                <a:latin typeface="Times New Roman" panose="02020603050405020304" pitchFamily="18" charset="0"/>
                <a:cs typeface="Times New Roman" panose="02020603050405020304" pitchFamily="18" charset="0"/>
              </a:rPr>
              <a:t>k</a:t>
            </a:r>
            <a:r>
              <a:rPr lang="en-US" altLang="zh-TW" sz="2400" i="1" baseline="-250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and </a:t>
            </a:r>
            <a:r>
              <a:rPr lang="en-US" altLang="zh-TW" sz="2400" i="1" dirty="0">
                <a:latin typeface="Times New Roman" panose="02020603050405020304" pitchFamily="18" charset="0"/>
                <a:cs typeface="Times New Roman" panose="02020603050405020304" pitchFamily="18" charset="0"/>
              </a:rPr>
              <a:t>k</a:t>
            </a:r>
            <a:r>
              <a:rPr lang="en-US" altLang="zh-TW" sz="2400" i="1" baseline="-25000" dirty="0">
                <a:latin typeface="Times New Roman" panose="02020603050405020304" pitchFamily="18" charset="0"/>
                <a:cs typeface="Times New Roman" panose="02020603050405020304" pitchFamily="18" charset="0"/>
              </a:rPr>
              <a:t>i+1</a:t>
            </a:r>
            <a:r>
              <a:rPr lang="en-US" altLang="zh-TW" sz="2400" dirty="0">
                <a:latin typeface="Times New Roman" panose="02020603050405020304" pitchFamily="18" charset="0"/>
                <a:cs typeface="Times New Roman" panose="02020603050405020304" pitchFamily="18" charset="0"/>
              </a:rPr>
              <a:t>.</a:t>
            </a:r>
          </a:p>
          <a:p>
            <a:pPr>
              <a:lnSpc>
                <a:spcPct val="90000"/>
              </a:lnSpc>
            </a:pPr>
            <a:endParaRPr lang="en-US" altLang="zh-TW" sz="24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zh-TW" altLang="en-US" sz="2400" b="1" dirty="0">
                <a:latin typeface="Times New Roman" panose="02020603050405020304" pitchFamily="18" charset="0"/>
                <a:cs typeface="Times New Roman" panose="02020603050405020304" pitchFamily="18" charset="0"/>
              </a:rPr>
              <a:t>＊</a:t>
            </a:r>
            <a:r>
              <a:rPr lang="en-US" altLang="zh-TW" sz="2400" b="1" dirty="0">
                <a:latin typeface="Times New Roman" panose="02020603050405020304" pitchFamily="18" charset="0"/>
                <a:cs typeface="Times New Roman" panose="02020603050405020304" pitchFamily="18" charset="0"/>
              </a:rPr>
              <a:t>The dummy keys are leaves</a:t>
            </a:r>
            <a:r>
              <a:rPr lang="en-US" altLang="zh-TW" sz="2400" dirty="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external nodes), and the data keys mean internal nodes.</a:t>
            </a:r>
          </a:p>
        </p:txBody>
      </p:sp>
      <p:grpSp>
        <p:nvGrpSpPr>
          <p:cNvPr id="4" name="组合 3"/>
          <p:cNvGrpSpPr/>
          <p:nvPr/>
        </p:nvGrpSpPr>
        <p:grpSpPr>
          <a:xfrm>
            <a:off x="9171287" y="233243"/>
            <a:ext cx="2673350" cy="2114550"/>
            <a:chOff x="639763" y="2640013"/>
            <a:chExt cx="2673350" cy="2114550"/>
          </a:xfrm>
        </p:grpSpPr>
        <p:sp>
          <p:nvSpPr>
            <p:cNvPr id="5" name="Oval 6"/>
            <p:cNvSpPr>
              <a:spLocks noChangeArrowheads="1"/>
            </p:cNvSpPr>
            <p:nvPr/>
          </p:nvSpPr>
          <p:spPr bwMode="auto">
            <a:xfrm>
              <a:off x="1509713" y="264001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6" name="Oval 7"/>
            <p:cNvSpPr>
              <a:spLocks noChangeArrowheads="1"/>
            </p:cNvSpPr>
            <p:nvPr/>
          </p:nvSpPr>
          <p:spPr bwMode="auto">
            <a:xfrm>
              <a:off x="868363" y="315436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7" name="Oval 8"/>
            <p:cNvSpPr>
              <a:spLocks noChangeArrowheads="1"/>
            </p:cNvSpPr>
            <p:nvPr/>
          </p:nvSpPr>
          <p:spPr bwMode="auto">
            <a:xfrm>
              <a:off x="2163763" y="3141663"/>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8" name="Oval 9"/>
            <p:cNvSpPr>
              <a:spLocks noChangeArrowheads="1"/>
            </p:cNvSpPr>
            <p:nvPr/>
          </p:nvSpPr>
          <p:spPr bwMode="auto">
            <a:xfrm>
              <a:off x="1685925" y="3825875"/>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9" name="Oval 10"/>
            <p:cNvSpPr>
              <a:spLocks noChangeArrowheads="1"/>
            </p:cNvSpPr>
            <p:nvPr/>
          </p:nvSpPr>
          <p:spPr bwMode="auto">
            <a:xfrm>
              <a:off x="2679700" y="3822700"/>
              <a:ext cx="368300" cy="349250"/>
            </a:xfrm>
            <a:prstGeom prst="ellipse">
              <a:avLst/>
            </a:prstGeom>
            <a:solidFill>
              <a:schemeClr val="accent1"/>
            </a:solidFill>
            <a:ln w="19050">
              <a:solidFill>
                <a:schemeClr val="tx1"/>
              </a:solidFill>
              <a:round/>
            </a:ln>
          </p:spPr>
          <p:txBody>
            <a:bodyPr wrap="none" anchor="ctr"/>
            <a:lstStyle/>
            <a:p>
              <a:endParaRPr lang="zh-CN" altLang="en-US"/>
            </a:p>
          </p:txBody>
        </p:sp>
        <p:sp>
          <p:nvSpPr>
            <p:cNvPr id="10" name="Rectangle 11"/>
            <p:cNvSpPr>
              <a:spLocks noChangeArrowheads="1"/>
            </p:cNvSpPr>
            <p:nvPr/>
          </p:nvSpPr>
          <p:spPr bwMode="auto">
            <a:xfrm>
              <a:off x="1065213" y="381476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1" name="Rectangle 12"/>
            <p:cNvSpPr>
              <a:spLocks noChangeArrowheads="1"/>
            </p:cNvSpPr>
            <p:nvPr/>
          </p:nvSpPr>
          <p:spPr bwMode="auto">
            <a:xfrm>
              <a:off x="639763" y="3821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2" name="Rectangle 13"/>
            <p:cNvSpPr>
              <a:spLocks noChangeArrowheads="1"/>
            </p:cNvSpPr>
            <p:nvPr/>
          </p:nvSpPr>
          <p:spPr bwMode="auto">
            <a:xfrm>
              <a:off x="2481263" y="44434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3" name="Rectangle 14"/>
            <p:cNvSpPr>
              <a:spLocks noChangeArrowheads="1"/>
            </p:cNvSpPr>
            <p:nvPr/>
          </p:nvSpPr>
          <p:spPr bwMode="auto">
            <a:xfrm>
              <a:off x="1928813" y="4456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4" name="Rectangle 15"/>
            <p:cNvSpPr>
              <a:spLocks noChangeArrowheads="1"/>
            </p:cNvSpPr>
            <p:nvPr/>
          </p:nvSpPr>
          <p:spPr bwMode="auto">
            <a:xfrm>
              <a:off x="1446213" y="445611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5" name="Rectangle 16"/>
            <p:cNvSpPr>
              <a:spLocks noChangeArrowheads="1"/>
            </p:cNvSpPr>
            <p:nvPr/>
          </p:nvSpPr>
          <p:spPr bwMode="auto">
            <a:xfrm>
              <a:off x="2970213" y="4437063"/>
              <a:ext cx="342900" cy="298450"/>
            </a:xfrm>
            <a:prstGeom prst="rect">
              <a:avLst/>
            </a:prstGeom>
            <a:solidFill>
              <a:srgbClr val="FFCC00"/>
            </a:solidFill>
            <a:ln w="19050">
              <a:solidFill>
                <a:schemeClr val="tx1"/>
              </a:solidFill>
              <a:miter lim="800000"/>
            </a:ln>
          </p:spPr>
          <p:txBody>
            <a:bodyPr wrap="none" anchor="ctr"/>
            <a:lstStyle/>
            <a:p>
              <a:endParaRPr lang="zh-CN" altLang="en-US"/>
            </a:p>
          </p:txBody>
        </p:sp>
        <p:sp>
          <p:nvSpPr>
            <p:cNvPr id="16" name="Line 17"/>
            <p:cNvSpPr>
              <a:spLocks noChangeShapeType="1"/>
            </p:cNvSpPr>
            <p:nvPr/>
          </p:nvSpPr>
          <p:spPr bwMode="auto">
            <a:xfrm flipH="1">
              <a:off x="796925" y="3478213"/>
              <a:ext cx="173038" cy="342900"/>
            </a:xfrm>
            <a:prstGeom prst="line">
              <a:avLst/>
            </a:prstGeom>
            <a:noFill/>
            <a:ln w="19050">
              <a:solidFill>
                <a:schemeClr val="tx1"/>
              </a:solidFill>
              <a:round/>
            </a:ln>
          </p:spPr>
          <p:txBody>
            <a:bodyPr wrap="none"/>
            <a:lstStyle/>
            <a:p>
              <a:endParaRPr lang="zh-CN" altLang="en-US"/>
            </a:p>
          </p:txBody>
        </p:sp>
        <p:sp>
          <p:nvSpPr>
            <p:cNvPr id="17" name="Line 18"/>
            <p:cNvSpPr>
              <a:spLocks noChangeShapeType="1"/>
            </p:cNvSpPr>
            <p:nvPr/>
          </p:nvSpPr>
          <p:spPr bwMode="auto">
            <a:xfrm>
              <a:off x="1101725" y="3490913"/>
              <a:ext cx="130175" cy="330200"/>
            </a:xfrm>
            <a:prstGeom prst="line">
              <a:avLst/>
            </a:prstGeom>
            <a:noFill/>
            <a:ln w="19050">
              <a:solidFill>
                <a:schemeClr val="tx1"/>
              </a:solidFill>
              <a:round/>
            </a:ln>
          </p:spPr>
          <p:txBody>
            <a:bodyPr wrap="none"/>
            <a:lstStyle/>
            <a:p>
              <a:endParaRPr lang="zh-CN" altLang="en-US"/>
            </a:p>
          </p:txBody>
        </p:sp>
        <p:sp>
          <p:nvSpPr>
            <p:cNvPr id="18" name="Line 19"/>
            <p:cNvSpPr>
              <a:spLocks noChangeShapeType="1"/>
            </p:cNvSpPr>
            <p:nvPr/>
          </p:nvSpPr>
          <p:spPr bwMode="auto">
            <a:xfrm flipH="1">
              <a:off x="1028700" y="2962275"/>
              <a:ext cx="571500" cy="203200"/>
            </a:xfrm>
            <a:prstGeom prst="line">
              <a:avLst/>
            </a:prstGeom>
            <a:noFill/>
            <a:ln w="19050">
              <a:solidFill>
                <a:schemeClr val="tx1"/>
              </a:solidFill>
              <a:round/>
            </a:ln>
          </p:spPr>
          <p:txBody>
            <a:bodyPr wrap="none"/>
            <a:lstStyle/>
            <a:p>
              <a:endParaRPr lang="zh-CN" altLang="en-US"/>
            </a:p>
          </p:txBody>
        </p:sp>
        <p:sp>
          <p:nvSpPr>
            <p:cNvPr id="19" name="Line 20"/>
            <p:cNvSpPr>
              <a:spLocks noChangeShapeType="1"/>
            </p:cNvSpPr>
            <p:nvPr/>
          </p:nvSpPr>
          <p:spPr bwMode="auto">
            <a:xfrm>
              <a:off x="1757363" y="2982913"/>
              <a:ext cx="588962" cy="165100"/>
            </a:xfrm>
            <a:prstGeom prst="line">
              <a:avLst/>
            </a:prstGeom>
            <a:noFill/>
            <a:ln w="19050">
              <a:solidFill>
                <a:schemeClr val="tx1"/>
              </a:solidFill>
              <a:round/>
            </a:ln>
          </p:spPr>
          <p:txBody>
            <a:bodyPr wrap="none"/>
            <a:lstStyle/>
            <a:p>
              <a:endParaRPr lang="zh-CN" altLang="en-US"/>
            </a:p>
          </p:txBody>
        </p:sp>
        <p:sp>
          <p:nvSpPr>
            <p:cNvPr id="20" name="Line 21"/>
            <p:cNvSpPr>
              <a:spLocks noChangeShapeType="1"/>
            </p:cNvSpPr>
            <p:nvPr/>
          </p:nvSpPr>
          <p:spPr bwMode="auto">
            <a:xfrm flipH="1">
              <a:off x="1866900" y="3482975"/>
              <a:ext cx="454025" cy="350838"/>
            </a:xfrm>
            <a:prstGeom prst="line">
              <a:avLst/>
            </a:prstGeom>
            <a:noFill/>
            <a:ln w="19050">
              <a:solidFill>
                <a:schemeClr val="tx1"/>
              </a:solidFill>
              <a:round/>
            </a:ln>
          </p:spPr>
          <p:txBody>
            <a:bodyPr wrap="none"/>
            <a:lstStyle/>
            <a:p>
              <a:endParaRPr lang="zh-CN" altLang="en-US"/>
            </a:p>
          </p:txBody>
        </p:sp>
        <p:sp>
          <p:nvSpPr>
            <p:cNvPr id="21" name="Line 22"/>
            <p:cNvSpPr>
              <a:spLocks noChangeShapeType="1"/>
            </p:cNvSpPr>
            <p:nvPr/>
          </p:nvSpPr>
          <p:spPr bwMode="auto">
            <a:xfrm>
              <a:off x="2387600" y="3482975"/>
              <a:ext cx="471488" cy="338138"/>
            </a:xfrm>
            <a:prstGeom prst="line">
              <a:avLst/>
            </a:prstGeom>
            <a:noFill/>
            <a:ln w="19050">
              <a:solidFill>
                <a:schemeClr val="tx1"/>
              </a:solidFill>
              <a:round/>
            </a:ln>
          </p:spPr>
          <p:txBody>
            <a:bodyPr wrap="none"/>
            <a:lstStyle/>
            <a:p>
              <a:endParaRPr lang="zh-CN" altLang="en-US"/>
            </a:p>
          </p:txBody>
        </p:sp>
        <p:sp>
          <p:nvSpPr>
            <p:cNvPr id="22" name="Line 23"/>
            <p:cNvSpPr>
              <a:spLocks noChangeShapeType="1"/>
            </p:cNvSpPr>
            <p:nvPr/>
          </p:nvSpPr>
          <p:spPr bwMode="auto">
            <a:xfrm flipH="1">
              <a:off x="1600200" y="4146550"/>
              <a:ext cx="174625" cy="309563"/>
            </a:xfrm>
            <a:prstGeom prst="line">
              <a:avLst/>
            </a:prstGeom>
            <a:noFill/>
            <a:ln w="19050">
              <a:solidFill>
                <a:schemeClr val="tx1"/>
              </a:solidFill>
              <a:round/>
            </a:ln>
          </p:spPr>
          <p:txBody>
            <a:bodyPr wrap="none"/>
            <a:lstStyle/>
            <a:p>
              <a:endParaRPr lang="zh-CN" altLang="en-US"/>
            </a:p>
          </p:txBody>
        </p:sp>
        <p:sp>
          <p:nvSpPr>
            <p:cNvPr id="23" name="Line 24"/>
            <p:cNvSpPr>
              <a:spLocks noChangeShapeType="1"/>
            </p:cNvSpPr>
            <p:nvPr/>
          </p:nvSpPr>
          <p:spPr bwMode="auto">
            <a:xfrm>
              <a:off x="1917700" y="4168775"/>
              <a:ext cx="174625" cy="292100"/>
            </a:xfrm>
            <a:prstGeom prst="line">
              <a:avLst/>
            </a:prstGeom>
            <a:noFill/>
            <a:ln w="19050">
              <a:solidFill>
                <a:schemeClr val="tx1"/>
              </a:solidFill>
              <a:round/>
            </a:ln>
          </p:spPr>
          <p:txBody>
            <a:bodyPr wrap="none"/>
            <a:lstStyle/>
            <a:p>
              <a:endParaRPr lang="zh-CN" altLang="en-US"/>
            </a:p>
          </p:txBody>
        </p:sp>
        <p:sp>
          <p:nvSpPr>
            <p:cNvPr id="24" name="Line 25"/>
            <p:cNvSpPr>
              <a:spLocks noChangeShapeType="1"/>
            </p:cNvSpPr>
            <p:nvPr/>
          </p:nvSpPr>
          <p:spPr bwMode="auto">
            <a:xfrm flipH="1">
              <a:off x="2641600" y="4164013"/>
              <a:ext cx="157163" cy="284162"/>
            </a:xfrm>
            <a:prstGeom prst="line">
              <a:avLst/>
            </a:prstGeom>
            <a:noFill/>
            <a:ln w="19050">
              <a:solidFill>
                <a:schemeClr val="tx1"/>
              </a:solidFill>
              <a:round/>
            </a:ln>
          </p:spPr>
          <p:txBody>
            <a:bodyPr wrap="none"/>
            <a:lstStyle/>
            <a:p>
              <a:endParaRPr lang="zh-CN" altLang="en-US"/>
            </a:p>
          </p:txBody>
        </p:sp>
        <p:sp>
          <p:nvSpPr>
            <p:cNvPr id="25" name="Line 26"/>
            <p:cNvSpPr>
              <a:spLocks noChangeShapeType="1"/>
            </p:cNvSpPr>
            <p:nvPr/>
          </p:nvSpPr>
          <p:spPr bwMode="auto">
            <a:xfrm>
              <a:off x="2921000" y="4168775"/>
              <a:ext cx="220663" cy="269875"/>
            </a:xfrm>
            <a:prstGeom prst="line">
              <a:avLst/>
            </a:prstGeom>
            <a:noFill/>
            <a:ln w="19050">
              <a:solidFill>
                <a:schemeClr val="tx1"/>
              </a:solidFill>
              <a:round/>
            </a:ln>
          </p:spPr>
          <p:txBody>
            <a:bodyPr wrap="none"/>
            <a:lstStyle/>
            <a:p>
              <a:endParaRPr lang="zh-CN" altLang="en-US"/>
            </a:p>
          </p:txBody>
        </p:sp>
        <p:graphicFrame>
          <p:nvGraphicFramePr>
            <p:cNvPr id="26" name="Object 27"/>
            <p:cNvGraphicFramePr>
              <a:graphicFrameLocks noChangeAspect="1"/>
            </p:cNvGraphicFramePr>
            <p:nvPr>
              <p:extLst>
                <p:ext uri="{D42A27DB-BD31-4B8C-83A1-F6EECF244321}">
                  <p14:modId xmlns:p14="http://schemas.microsoft.com/office/powerpoint/2010/main" val="2546324074"/>
                </p:ext>
              </p:extLst>
            </p:nvPr>
          </p:nvGraphicFramePr>
          <p:xfrm>
            <a:off x="696913" y="3827463"/>
            <a:ext cx="212725" cy="273050"/>
          </p:xfrm>
          <a:graphic>
            <a:graphicData uri="http://schemas.openxmlformats.org/presentationml/2006/ole">
              <mc:AlternateContent xmlns:mc="http://schemas.openxmlformats.org/markup-compatibility/2006">
                <mc:Choice xmlns:v="urn:schemas-microsoft-com:vml" Requires="v">
                  <p:oleObj spid="_x0000_s1147" name="数式" r:id="rId3" imgW="177800" imgH="228600" progId="Equation.3">
                    <p:embed/>
                  </p:oleObj>
                </mc:Choice>
                <mc:Fallback>
                  <p:oleObj name="数式" r:id="rId3" imgW="177800" imgH="228600" progId="Equation.3">
                    <p:embed/>
                    <p:pic>
                      <p:nvPicPr>
                        <p:cNvPr id="67609"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3827463"/>
                          <a:ext cx="212725" cy="273050"/>
                        </a:xfrm>
                        <a:prstGeom prst="rect">
                          <a:avLst/>
                        </a:prstGeom>
                        <a:solidFill>
                          <a:srgbClr val="FFCC00"/>
                        </a:solidFill>
                      </p:spPr>
                    </p:pic>
                  </p:oleObj>
                </mc:Fallback>
              </mc:AlternateContent>
            </a:graphicData>
          </a:graphic>
        </p:graphicFrame>
        <p:graphicFrame>
          <p:nvGraphicFramePr>
            <p:cNvPr id="27" name="Object 28"/>
            <p:cNvGraphicFramePr>
              <a:graphicFrameLocks noChangeAspect="1"/>
            </p:cNvGraphicFramePr>
            <p:nvPr>
              <p:extLst>
                <p:ext uri="{D42A27DB-BD31-4B8C-83A1-F6EECF244321}">
                  <p14:modId xmlns:p14="http://schemas.microsoft.com/office/powerpoint/2010/main" val="940601009"/>
                </p:ext>
              </p:extLst>
            </p:nvPr>
          </p:nvGraphicFramePr>
          <p:xfrm>
            <a:off x="1130300" y="3833813"/>
            <a:ext cx="196850" cy="258762"/>
          </p:xfrm>
          <a:graphic>
            <a:graphicData uri="http://schemas.openxmlformats.org/presentationml/2006/ole">
              <mc:AlternateContent xmlns:mc="http://schemas.openxmlformats.org/markup-compatibility/2006">
                <mc:Choice xmlns:v="urn:schemas-microsoft-com:vml" Requires="v">
                  <p:oleObj spid="_x0000_s1148" name="数式" r:id="rId5" imgW="165100" imgH="215900" progId="Equation.3">
                    <p:embed/>
                  </p:oleObj>
                </mc:Choice>
                <mc:Fallback>
                  <p:oleObj name="数式" r:id="rId5" imgW="165100" imgH="215900" progId="Equation.3">
                    <p:embed/>
                    <p:pic>
                      <p:nvPicPr>
                        <p:cNvPr id="6761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300" y="3833813"/>
                          <a:ext cx="196850" cy="258762"/>
                        </a:xfrm>
                        <a:prstGeom prst="rect">
                          <a:avLst/>
                        </a:prstGeom>
                        <a:solidFill>
                          <a:srgbClr val="FFCC00"/>
                        </a:solidFill>
                      </p:spPr>
                    </p:pic>
                  </p:oleObj>
                </mc:Fallback>
              </mc:AlternateContent>
            </a:graphicData>
          </a:graphic>
        </p:graphicFrame>
        <p:graphicFrame>
          <p:nvGraphicFramePr>
            <p:cNvPr id="28" name="Object 29"/>
            <p:cNvGraphicFramePr>
              <a:graphicFrameLocks noChangeAspect="1"/>
            </p:cNvGraphicFramePr>
            <p:nvPr>
              <p:extLst>
                <p:ext uri="{D42A27DB-BD31-4B8C-83A1-F6EECF244321}">
                  <p14:modId xmlns:p14="http://schemas.microsoft.com/office/powerpoint/2010/main" val="55764168"/>
                </p:ext>
              </p:extLst>
            </p:nvPr>
          </p:nvGraphicFramePr>
          <p:xfrm>
            <a:off x="1511300" y="4479925"/>
            <a:ext cx="212725" cy="257175"/>
          </p:xfrm>
          <a:graphic>
            <a:graphicData uri="http://schemas.openxmlformats.org/presentationml/2006/ole">
              <mc:AlternateContent xmlns:mc="http://schemas.openxmlformats.org/markup-compatibility/2006">
                <mc:Choice xmlns:v="urn:schemas-microsoft-com:vml" Requires="v">
                  <p:oleObj spid="_x0000_s1149" name="数式" r:id="rId7" imgW="177800" imgH="215900" progId="Equation.3">
                    <p:embed/>
                  </p:oleObj>
                </mc:Choice>
                <mc:Fallback>
                  <p:oleObj name="数式" r:id="rId7" imgW="177800" imgH="215900" progId="Equation.3">
                    <p:embed/>
                    <p:pic>
                      <p:nvPicPr>
                        <p:cNvPr id="67611"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1300" y="4479925"/>
                          <a:ext cx="212725" cy="257175"/>
                        </a:xfrm>
                        <a:prstGeom prst="rect">
                          <a:avLst/>
                        </a:prstGeom>
                        <a:solidFill>
                          <a:srgbClr val="FFCC00"/>
                        </a:solidFill>
                      </p:spPr>
                    </p:pic>
                  </p:oleObj>
                </mc:Fallback>
              </mc:AlternateContent>
            </a:graphicData>
          </a:graphic>
        </p:graphicFrame>
        <p:graphicFrame>
          <p:nvGraphicFramePr>
            <p:cNvPr id="29" name="Object 30"/>
            <p:cNvGraphicFramePr>
              <a:graphicFrameLocks noChangeAspect="1"/>
            </p:cNvGraphicFramePr>
            <p:nvPr>
              <p:extLst>
                <p:ext uri="{D42A27DB-BD31-4B8C-83A1-F6EECF244321}">
                  <p14:modId xmlns:p14="http://schemas.microsoft.com/office/powerpoint/2010/main" val="1873682780"/>
                </p:ext>
              </p:extLst>
            </p:nvPr>
          </p:nvGraphicFramePr>
          <p:xfrm>
            <a:off x="1995488" y="4467225"/>
            <a:ext cx="212725" cy="273050"/>
          </p:xfrm>
          <a:graphic>
            <a:graphicData uri="http://schemas.openxmlformats.org/presentationml/2006/ole">
              <mc:AlternateContent xmlns:mc="http://schemas.openxmlformats.org/markup-compatibility/2006">
                <mc:Choice xmlns:v="urn:schemas-microsoft-com:vml" Requires="v">
                  <p:oleObj spid="_x0000_s1150" name="数式" r:id="rId9" imgW="177800" imgH="228600" progId="Equation.3">
                    <p:embed/>
                  </p:oleObj>
                </mc:Choice>
                <mc:Fallback>
                  <p:oleObj name="数式" r:id="rId9" imgW="177800" imgH="228600" progId="Equation.3">
                    <p:embed/>
                    <p:pic>
                      <p:nvPicPr>
                        <p:cNvPr id="67612"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5488" y="4467225"/>
                          <a:ext cx="212725" cy="273050"/>
                        </a:xfrm>
                        <a:prstGeom prst="rect">
                          <a:avLst/>
                        </a:prstGeom>
                        <a:solidFill>
                          <a:srgbClr val="FFCC00"/>
                        </a:solidFill>
                      </p:spPr>
                    </p:pic>
                  </p:oleObj>
                </mc:Fallback>
              </mc:AlternateContent>
            </a:graphicData>
          </a:graphic>
        </p:graphicFrame>
        <p:graphicFrame>
          <p:nvGraphicFramePr>
            <p:cNvPr id="30" name="Object 31"/>
            <p:cNvGraphicFramePr>
              <a:graphicFrameLocks noChangeAspect="1"/>
            </p:cNvGraphicFramePr>
            <p:nvPr>
              <p:extLst>
                <p:ext uri="{D42A27DB-BD31-4B8C-83A1-F6EECF244321}">
                  <p14:modId xmlns:p14="http://schemas.microsoft.com/office/powerpoint/2010/main" val="1883695195"/>
                </p:ext>
              </p:extLst>
            </p:nvPr>
          </p:nvGraphicFramePr>
          <p:xfrm>
            <a:off x="2549525" y="4464050"/>
            <a:ext cx="212725" cy="258763"/>
          </p:xfrm>
          <a:graphic>
            <a:graphicData uri="http://schemas.openxmlformats.org/presentationml/2006/ole">
              <mc:AlternateContent xmlns:mc="http://schemas.openxmlformats.org/markup-compatibility/2006">
                <mc:Choice xmlns:v="urn:schemas-microsoft-com:vml" Requires="v">
                  <p:oleObj spid="_x0000_s1151" name="数式" r:id="rId11" imgW="177800" imgH="215900" progId="Equation.3">
                    <p:embed/>
                  </p:oleObj>
                </mc:Choice>
                <mc:Fallback>
                  <p:oleObj name="数式" r:id="rId11" imgW="177800" imgH="215900" progId="Equation.3">
                    <p:embed/>
                    <p:pic>
                      <p:nvPicPr>
                        <p:cNvPr id="67613"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9525" y="4464050"/>
                          <a:ext cx="212725" cy="258763"/>
                        </a:xfrm>
                        <a:prstGeom prst="rect">
                          <a:avLst/>
                        </a:prstGeom>
                        <a:solidFill>
                          <a:srgbClr val="FFCC00"/>
                        </a:solidFill>
                      </p:spPr>
                    </p:pic>
                  </p:oleObj>
                </mc:Fallback>
              </mc:AlternateContent>
            </a:graphicData>
          </a:graphic>
        </p:graphicFrame>
        <p:graphicFrame>
          <p:nvGraphicFramePr>
            <p:cNvPr id="31" name="Object 32"/>
            <p:cNvGraphicFramePr>
              <a:graphicFrameLocks noChangeAspect="1"/>
            </p:cNvGraphicFramePr>
            <p:nvPr>
              <p:extLst>
                <p:ext uri="{D42A27DB-BD31-4B8C-83A1-F6EECF244321}">
                  <p14:modId xmlns:p14="http://schemas.microsoft.com/office/powerpoint/2010/main" val="1865682072"/>
                </p:ext>
              </p:extLst>
            </p:nvPr>
          </p:nvGraphicFramePr>
          <p:xfrm>
            <a:off x="3052552" y="4445000"/>
            <a:ext cx="212725" cy="273050"/>
          </p:xfrm>
          <a:graphic>
            <a:graphicData uri="http://schemas.openxmlformats.org/presentationml/2006/ole">
              <mc:AlternateContent xmlns:mc="http://schemas.openxmlformats.org/markup-compatibility/2006">
                <mc:Choice xmlns:v="urn:schemas-microsoft-com:vml" Requires="v">
                  <p:oleObj spid="_x0000_s1152" name="数式" r:id="rId13" imgW="177800" imgH="228600" progId="Equation.3">
                    <p:embed/>
                  </p:oleObj>
                </mc:Choice>
                <mc:Fallback>
                  <p:oleObj name="数式" r:id="rId13" imgW="177800" imgH="228600" progId="Equation.3">
                    <p:embed/>
                    <p:pic>
                      <p:nvPicPr>
                        <p:cNvPr id="67614"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2552" y="4445000"/>
                          <a:ext cx="212725" cy="273050"/>
                        </a:xfrm>
                        <a:prstGeom prst="rect">
                          <a:avLst/>
                        </a:prstGeom>
                        <a:solidFill>
                          <a:srgbClr val="FFCC00"/>
                        </a:solidFill>
                      </p:spPr>
                    </p:pic>
                  </p:oleObj>
                </mc:Fallback>
              </mc:AlternateContent>
            </a:graphicData>
          </a:graphic>
        </p:graphicFrame>
        <p:graphicFrame>
          <p:nvGraphicFramePr>
            <p:cNvPr id="32" name="Object 33"/>
            <p:cNvGraphicFramePr>
              <a:graphicFrameLocks noChangeAspect="1"/>
            </p:cNvGraphicFramePr>
            <p:nvPr>
              <p:extLst>
                <p:ext uri="{D42A27DB-BD31-4B8C-83A1-F6EECF244321}">
                  <p14:modId xmlns:p14="http://schemas.microsoft.com/office/powerpoint/2010/main" val="2588477044"/>
                </p:ext>
              </p:extLst>
            </p:nvPr>
          </p:nvGraphicFramePr>
          <p:xfrm>
            <a:off x="952500" y="3192463"/>
            <a:ext cx="182563" cy="257175"/>
          </p:xfrm>
          <a:graphic>
            <a:graphicData uri="http://schemas.openxmlformats.org/presentationml/2006/ole">
              <mc:AlternateContent xmlns:mc="http://schemas.openxmlformats.org/markup-compatibility/2006">
                <mc:Choice xmlns:v="urn:schemas-microsoft-com:vml" Requires="v">
                  <p:oleObj spid="_x0000_s1153" name="数式" r:id="rId15" imgW="152400" imgH="215900" progId="Equation.3">
                    <p:embed/>
                  </p:oleObj>
                </mc:Choice>
                <mc:Fallback>
                  <p:oleObj name="数式" r:id="rId15" imgW="152400" imgH="215900" progId="Equation.3">
                    <p:embed/>
                    <p:pic>
                      <p:nvPicPr>
                        <p:cNvPr id="67615"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2500" y="3192463"/>
                          <a:ext cx="18256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34"/>
            <p:cNvGraphicFramePr>
              <a:graphicFrameLocks noChangeAspect="1"/>
            </p:cNvGraphicFramePr>
            <p:nvPr>
              <p:extLst>
                <p:ext uri="{D42A27DB-BD31-4B8C-83A1-F6EECF244321}">
                  <p14:modId xmlns:p14="http://schemas.microsoft.com/office/powerpoint/2010/main" val="495177435"/>
                </p:ext>
              </p:extLst>
            </p:nvPr>
          </p:nvGraphicFramePr>
          <p:xfrm>
            <a:off x="1600200" y="2671763"/>
            <a:ext cx="198438" cy="257175"/>
          </p:xfrm>
          <a:graphic>
            <a:graphicData uri="http://schemas.openxmlformats.org/presentationml/2006/ole">
              <mc:AlternateContent xmlns:mc="http://schemas.openxmlformats.org/markup-compatibility/2006">
                <mc:Choice xmlns:v="urn:schemas-microsoft-com:vml" Requires="v">
                  <p:oleObj spid="_x0000_s1154" name="数式" r:id="rId17" imgW="165100" imgH="215900" progId="Equation.3">
                    <p:embed/>
                  </p:oleObj>
                </mc:Choice>
                <mc:Fallback>
                  <p:oleObj name="数式" r:id="rId17" imgW="165100" imgH="215900" progId="Equation.3">
                    <p:embed/>
                    <p:pic>
                      <p:nvPicPr>
                        <p:cNvPr id="67616"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0200" y="2671763"/>
                          <a:ext cx="19843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5"/>
            <p:cNvGraphicFramePr>
              <a:graphicFrameLocks noChangeAspect="1"/>
            </p:cNvGraphicFramePr>
            <p:nvPr>
              <p:extLst>
                <p:ext uri="{D42A27DB-BD31-4B8C-83A1-F6EECF244321}">
                  <p14:modId xmlns:p14="http://schemas.microsoft.com/office/powerpoint/2010/main" val="1457864006"/>
                </p:ext>
              </p:extLst>
            </p:nvPr>
          </p:nvGraphicFramePr>
          <p:xfrm>
            <a:off x="1770063" y="3859213"/>
            <a:ext cx="198437" cy="271462"/>
          </p:xfrm>
          <a:graphic>
            <a:graphicData uri="http://schemas.openxmlformats.org/presentationml/2006/ole">
              <mc:AlternateContent xmlns:mc="http://schemas.openxmlformats.org/markup-compatibility/2006">
                <mc:Choice xmlns:v="urn:schemas-microsoft-com:vml" Requires="v">
                  <p:oleObj spid="_x0000_s1155" name="数式" r:id="rId19" imgW="165100" imgH="228600" progId="Equation.3">
                    <p:embed/>
                  </p:oleObj>
                </mc:Choice>
                <mc:Fallback>
                  <p:oleObj name="数式" r:id="rId19" imgW="165100" imgH="228600" progId="Equation.3">
                    <p:embed/>
                    <p:pic>
                      <p:nvPicPr>
                        <p:cNvPr id="67617"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0063" y="3859213"/>
                          <a:ext cx="1984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36"/>
            <p:cNvGraphicFramePr>
              <a:graphicFrameLocks noChangeAspect="1"/>
            </p:cNvGraphicFramePr>
            <p:nvPr>
              <p:extLst>
                <p:ext uri="{D42A27DB-BD31-4B8C-83A1-F6EECF244321}">
                  <p14:modId xmlns:p14="http://schemas.microsoft.com/office/powerpoint/2010/main" val="3037714974"/>
                </p:ext>
              </p:extLst>
            </p:nvPr>
          </p:nvGraphicFramePr>
          <p:xfrm>
            <a:off x="2247900" y="3187700"/>
            <a:ext cx="198438" cy="257175"/>
          </p:xfrm>
          <a:graphic>
            <a:graphicData uri="http://schemas.openxmlformats.org/presentationml/2006/ole">
              <mc:AlternateContent xmlns:mc="http://schemas.openxmlformats.org/markup-compatibility/2006">
                <mc:Choice xmlns:v="urn:schemas-microsoft-com:vml" Requires="v">
                  <p:oleObj spid="_x0000_s1156" name="数式" r:id="rId21" imgW="165100" imgH="215900" progId="Equation.3">
                    <p:embed/>
                  </p:oleObj>
                </mc:Choice>
                <mc:Fallback>
                  <p:oleObj name="数式" r:id="rId21" imgW="165100" imgH="215900" progId="Equation.3">
                    <p:embed/>
                    <p:pic>
                      <p:nvPicPr>
                        <p:cNvPr id="67618"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47900" y="3187700"/>
                          <a:ext cx="198438"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37"/>
            <p:cNvGraphicFramePr>
              <a:graphicFrameLocks noChangeAspect="1"/>
            </p:cNvGraphicFramePr>
            <p:nvPr>
              <p:extLst>
                <p:ext uri="{D42A27DB-BD31-4B8C-83A1-F6EECF244321}">
                  <p14:modId xmlns:p14="http://schemas.microsoft.com/office/powerpoint/2010/main" val="3193048178"/>
                </p:ext>
              </p:extLst>
            </p:nvPr>
          </p:nvGraphicFramePr>
          <p:xfrm>
            <a:off x="2763838" y="3859213"/>
            <a:ext cx="198437" cy="271462"/>
          </p:xfrm>
          <a:graphic>
            <a:graphicData uri="http://schemas.openxmlformats.org/presentationml/2006/ole">
              <mc:AlternateContent xmlns:mc="http://schemas.openxmlformats.org/markup-compatibility/2006">
                <mc:Choice xmlns:v="urn:schemas-microsoft-com:vml" Requires="v">
                  <p:oleObj spid="_x0000_s1157" name="数式" r:id="rId23" imgW="165100" imgH="228600" progId="Equation.3">
                    <p:embed/>
                  </p:oleObj>
                </mc:Choice>
                <mc:Fallback>
                  <p:oleObj name="数式" r:id="rId23" imgW="165100" imgH="228600" progId="Equation.3">
                    <p:embed/>
                    <p:pic>
                      <p:nvPicPr>
                        <p:cNvPr id="67619" name="Object 3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63838" y="3859213"/>
                          <a:ext cx="1984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mc:AlternateContent xmlns:mc="http://schemas.openxmlformats.org/markup-compatibility/2006">
        <mc:Choice xmlns:p14="http://schemas.microsoft.com/office/powerpoint/2010/main" Requires="p14">
          <p:contentPart p14:bwMode="auto" r:id="rId25">
            <p14:nvContentPartPr>
              <p14:cNvPr id="2" name="墨迹 1">
                <a:extLst>
                  <a:ext uri="{FF2B5EF4-FFF2-40B4-BE49-F238E27FC236}">
                    <a16:creationId xmlns:a16="http://schemas.microsoft.com/office/drawing/2014/main" id="{7DC6ABD9-4732-4D2A-946E-7B881B8CACB8}"/>
                  </a:ext>
                </a:extLst>
              </p14:cNvPr>
              <p14:cNvContentPartPr/>
              <p14:nvPr/>
            </p14:nvContentPartPr>
            <p14:xfrm>
              <a:off x="2040840" y="2781000"/>
              <a:ext cx="9574560" cy="3793680"/>
            </p14:xfrm>
          </p:contentPart>
        </mc:Choice>
        <mc:Fallback>
          <p:pic>
            <p:nvPicPr>
              <p:cNvPr id="2" name="墨迹 1">
                <a:extLst>
                  <a:ext uri="{FF2B5EF4-FFF2-40B4-BE49-F238E27FC236}">
                    <a16:creationId xmlns:a16="http://schemas.microsoft.com/office/drawing/2014/main" id="{7DC6ABD9-4732-4D2A-946E-7B881B8CACB8}"/>
                  </a:ext>
                </a:extLst>
              </p:cNvPr>
              <p:cNvPicPr/>
              <p:nvPr/>
            </p:nvPicPr>
            <p:blipFill>
              <a:blip r:embed="rId26"/>
              <a:stretch>
                <a:fillRect/>
              </a:stretch>
            </p:blipFill>
            <p:spPr>
              <a:xfrm>
                <a:off x="2031480" y="2771640"/>
                <a:ext cx="9593280" cy="38124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94012D8-1DE9-849D-C734-E4DBA7F8D5EB}"/>
              </a:ext>
            </a:extLst>
          </p:cNvPr>
          <p:cNvSpPr>
            <a:spLocks noGrp="1" noRot="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3.Formula &amp; Prove</a:t>
            </a:r>
          </a:p>
        </p:txBody>
      </p:sp>
      <p:sp>
        <p:nvSpPr>
          <p:cNvPr id="5123" name="Rectangle 3">
            <a:extLst>
              <a:ext uri="{FF2B5EF4-FFF2-40B4-BE49-F238E27FC236}">
                <a16:creationId xmlns:a16="http://schemas.microsoft.com/office/drawing/2014/main" id="{6427B97F-18E9-B214-DC53-AF846242254E}"/>
              </a:ext>
            </a:extLst>
          </p:cNvPr>
          <p:cNvSpPr>
            <a:spLocks noGrp="1" noRot="1" noChangeArrowheads="1"/>
          </p:cNvSpPr>
          <p:nvPr>
            <p:ph type="body" idx="1"/>
          </p:nvPr>
        </p:nvSpPr>
        <p:spPr>
          <a:xfrm>
            <a:off x="795068" y="1756613"/>
            <a:ext cx="10515600" cy="4351338"/>
          </a:xfrm>
        </p:spPr>
        <p:txBody>
          <a:bodyPr/>
          <a:lstStyle/>
          <a:p>
            <a:r>
              <a:rPr lang="en-US" altLang="zh-TW" dirty="0">
                <a:latin typeface="Times New Roman" panose="02020603050405020304" pitchFamily="18" charset="0"/>
                <a:cs typeface="Times New Roman" panose="02020603050405020304" pitchFamily="18" charset="0"/>
              </a:rPr>
              <a:t>The case of search are two situations, one is success, and the other, without saying, is failure.</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We can get :</a:t>
            </a:r>
          </a:p>
          <a:p>
            <a:pPr>
              <a:buFont typeface="Wingdings" panose="05000000000000000000" pitchFamily="2" charset="2"/>
              <a:buNone/>
            </a:pPr>
            <a:r>
              <a:rPr lang="en-US" altLang="zh-TW"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endParaRPr lang="en-US" altLang="zh-TW" dirty="0">
              <a:latin typeface="Times New Roman" panose="02020603050405020304" pitchFamily="18" charset="0"/>
              <a:cs typeface="Times New Roman" panose="02020603050405020304" pitchFamily="18" charset="0"/>
            </a:endParaRPr>
          </a:p>
        </p:txBody>
      </p:sp>
      <p:sp>
        <p:nvSpPr>
          <p:cNvPr id="5124" name="Text Box 4">
            <a:extLst>
              <a:ext uri="{FF2B5EF4-FFF2-40B4-BE49-F238E27FC236}">
                <a16:creationId xmlns:a16="http://schemas.microsoft.com/office/drawing/2014/main" id="{E129FB5A-1836-7388-3982-223FF445CD6F}"/>
              </a:ext>
            </a:extLst>
          </p:cNvPr>
          <p:cNvSpPr txBox="1">
            <a:spLocks noChangeArrowheads="1"/>
          </p:cNvSpPr>
          <p:nvPr/>
        </p:nvSpPr>
        <p:spPr bwMode="auto">
          <a:xfrm>
            <a:off x="3217653" y="5033483"/>
            <a:ext cx="111280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TW" dirty="0">
                <a:latin typeface="Times New Roman" panose="02020603050405020304" pitchFamily="18" charset="0"/>
                <a:cs typeface="Times New Roman" panose="02020603050405020304" pitchFamily="18" charset="0"/>
              </a:rPr>
              <a:t>Success</a:t>
            </a:r>
          </a:p>
        </p:txBody>
      </p:sp>
      <p:sp>
        <p:nvSpPr>
          <p:cNvPr id="5125" name="Line 5">
            <a:extLst>
              <a:ext uri="{FF2B5EF4-FFF2-40B4-BE49-F238E27FC236}">
                <a16:creationId xmlns:a16="http://schemas.microsoft.com/office/drawing/2014/main" id="{6EB202B1-415B-CD1D-EC27-A7A09B89596D}"/>
              </a:ext>
            </a:extLst>
          </p:cNvPr>
          <p:cNvSpPr>
            <a:spLocks noChangeShapeType="1"/>
          </p:cNvSpPr>
          <p:nvPr/>
        </p:nvSpPr>
        <p:spPr bwMode="auto">
          <a:xfrm flipV="1">
            <a:off x="3758032" y="4823783"/>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126" name="Text Box 6">
            <a:extLst>
              <a:ext uri="{FF2B5EF4-FFF2-40B4-BE49-F238E27FC236}">
                <a16:creationId xmlns:a16="http://schemas.microsoft.com/office/drawing/2014/main" id="{D6E8F276-350B-6FAF-166D-CF1565FA1186}"/>
              </a:ext>
            </a:extLst>
          </p:cNvPr>
          <p:cNvSpPr txBox="1">
            <a:spLocks noChangeArrowheads="1"/>
          </p:cNvSpPr>
          <p:nvPr/>
        </p:nvSpPr>
        <p:spPr bwMode="auto">
          <a:xfrm>
            <a:off x="4658264" y="5005181"/>
            <a:ext cx="87126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TW" dirty="0">
                <a:latin typeface="Times New Roman" panose="02020603050405020304" pitchFamily="18" charset="0"/>
                <a:cs typeface="Times New Roman" panose="02020603050405020304" pitchFamily="18" charset="0"/>
              </a:rPr>
              <a:t>Failure</a:t>
            </a:r>
          </a:p>
        </p:txBody>
      </p:sp>
      <p:sp>
        <p:nvSpPr>
          <p:cNvPr id="5128" name="Line 8">
            <a:extLst>
              <a:ext uri="{FF2B5EF4-FFF2-40B4-BE49-F238E27FC236}">
                <a16:creationId xmlns:a16="http://schemas.microsoft.com/office/drawing/2014/main" id="{0731D3D6-6CE9-3E41-F3DD-8DAFD787154C}"/>
              </a:ext>
            </a:extLst>
          </p:cNvPr>
          <p:cNvSpPr>
            <a:spLocks noChangeShapeType="1"/>
          </p:cNvSpPr>
          <p:nvPr/>
        </p:nvSpPr>
        <p:spPr bwMode="auto">
          <a:xfrm flipV="1">
            <a:off x="5035910" y="4760973"/>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78036816"/>
              </p:ext>
            </p:extLst>
          </p:nvPr>
        </p:nvGraphicFramePr>
        <p:xfrm>
          <a:off x="3641725" y="4003675"/>
          <a:ext cx="1598613" cy="687388"/>
        </p:xfrm>
        <a:graphic>
          <a:graphicData uri="http://schemas.openxmlformats.org/presentationml/2006/ole">
            <mc:AlternateContent xmlns:mc="http://schemas.openxmlformats.org/markup-compatibility/2006">
              <mc:Choice xmlns:v="urn:schemas-microsoft-com:vml" Requires="v">
                <p:oleObj spid="_x0000_s4109" name="Equation" r:id="rId3" imgW="1002960" imgH="431640" progId="Equation.DSMT4">
                  <p:embed/>
                </p:oleObj>
              </mc:Choice>
              <mc:Fallback>
                <p:oleObj name="Equation" r:id="rId3" imgW="1002960" imgH="431640" progId="Equation.DSMT4">
                  <p:embed/>
                  <p:pic>
                    <p:nvPicPr>
                      <p:cNvPr id="0" name=""/>
                      <p:cNvPicPr/>
                      <p:nvPr/>
                    </p:nvPicPr>
                    <p:blipFill>
                      <a:blip r:embed="rId4"/>
                      <a:stretch>
                        <a:fillRect/>
                      </a:stretch>
                    </p:blipFill>
                    <p:spPr>
                      <a:xfrm>
                        <a:off x="3641725" y="4003675"/>
                        <a:ext cx="1598613" cy="687388"/>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A648071B-36DA-4C7D-ABA1-9A865D0F0E03}"/>
                  </a:ext>
                </a:extLst>
              </p14:cNvPr>
              <p14:cNvContentPartPr/>
              <p14:nvPr/>
            </p14:nvContentPartPr>
            <p14:xfrm>
              <a:off x="3657960" y="4424760"/>
              <a:ext cx="7739280" cy="1661760"/>
            </p14:xfrm>
          </p:contentPart>
        </mc:Choice>
        <mc:Fallback>
          <p:pic>
            <p:nvPicPr>
              <p:cNvPr id="3" name="墨迹 2">
                <a:extLst>
                  <a:ext uri="{FF2B5EF4-FFF2-40B4-BE49-F238E27FC236}">
                    <a16:creationId xmlns:a16="http://schemas.microsoft.com/office/drawing/2014/main" id="{A648071B-36DA-4C7D-ABA1-9A865D0F0E03}"/>
                  </a:ext>
                </a:extLst>
              </p:cNvPr>
              <p:cNvPicPr/>
              <p:nvPr/>
            </p:nvPicPr>
            <p:blipFill>
              <a:blip r:embed="rId6"/>
              <a:stretch>
                <a:fillRect/>
              </a:stretch>
            </p:blipFill>
            <p:spPr>
              <a:xfrm>
                <a:off x="3648600" y="4415400"/>
                <a:ext cx="7758000" cy="1680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925E4D21-BAF9-D7E1-B9EE-905BD3DA92FB}"/>
              </a:ext>
            </a:extLst>
          </p:cNvPr>
          <p:cNvSpPr>
            <a:spLocks noGrp="1" noRot="1" noChangeArrowheads="1"/>
          </p:cNvSpPr>
          <p:nvPr>
            <p:ph type="body" idx="1"/>
          </p:nvPr>
        </p:nvSpPr>
        <p:spPr>
          <a:xfrm>
            <a:off x="560717" y="1267454"/>
            <a:ext cx="10921041" cy="4684772"/>
          </a:xfrm>
        </p:spPr>
        <p:txBody>
          <a:bodyPr/>
          <a:lstStyle/>
          <a:p>
            <a:pPr>
              <a:lnSpc>
                <a:spcPct val="90000"/>
              </a:lnSpc>
            </a:pPr>
            <a:r>
              <a:rPr lang="en-US" altLang="zh-TW" sz="2400" dirty="0">
                <a:latin typeface="Times New Roman" panose="02020603050405020304" pitchFamily="18" charset="0"/>
                <a:cs typeface="Times New Roman" panose="02020603050405020304" pitchFamily="18" charset="0"/>
              </a:rPr>
              <a:t>Because we have probabilities of searches for each key and each dummy key, we can determine the expected cost of a search in a given binary search tree </a:t>
            </a:r>
            <a:r>
              <a:rPr lang="en-US" altLang="zh-TW" sz="2400" i="1" dirty="0">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 </a:t>
            </a:r>
          </a:p>
          <a:p>
            <a:pPr>
              <a:lnSpc>
                <a:spcPct val="90000"/>
              </a:lnSpc>
            </a:pPr>
            <a:r>
              <a:rPr lang="en-US" altLang="zh-TW" sz="2400" dirty="0">
                <a:latin typeface="Times New Roman" panose="02020603050405020304" pitchFamily="18" charset="0"/>
                <a:cs typeface="Times New Roman" panose="02020603050405020304" pitchFamily="18" charset="0"/>
              </a:rPr>
              <a:t>Assume that the actual cost of a search is the number of nodes examined, i.e., the depth of the node found by the search in </a:t>
            </a:r>
            <a:r>
              <a:rPr lang="en-US" altLang="zh-TW" sz="2400" i="1" dirty="0">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,plus1. Then the expected cost of a search in T is  :</a:t>
            </a:r>
          </a:p>
          <a:p>
            <a:r>
              <a:rPr lang="en-US" altLang="zh-TW" sz="2400" dirty="0">
                <a:latin typeface="Times New Roman" panose="02020603050405020304" pitchFamily="18" charset="0"/>
                <a:cs typeface="Times New Roman" panose="02020603050405020304" pitchFamily="18" charset="0"/>
              </a:rPr>
              <a:t>E[ search cost in T]  </a:t>
            </a:r>
          </a:p>
          <a:p>
            <a:pPr marL="0" indent="0">
              <a:buNone/>
            </a:pPr>
            <a:r>
              <a:rPr lang="en-US" altLang="zh-TW" sz="2400" dirty="0">
                <a:latin typeface="Times New Roman" panose="02020603050405020304" pitchFamily="18" charset="0"/>
                <a:cs typeface="Times New Roman" panose="02020603050405020304" pitchFamily="18" charset="0"/>
              </a:rPr>
              <a:t>     =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=1~n) ∑ p</a:t>
            </a:r>
            <a:r>
              <a:rPr lang="en-US" altLang="zh-TW" sz="2400" baseline="-25000" dirty="0">
                <a:latin typeface="Times New Roman" panose="02020603050405020304" pitchFamily="18" charset="0"/>
                <a:cs typeface="Times New Roman" panose="02020603050405020304" pitchFamily="18" charset="0"/>
              </a:rPr>
              <a:t>i </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depth</a:t>
            </a:r>
            <a:r>
              <a:rPr lang="en-US" altLang="zh-TW" sz="2400" baseline="-25000" dirty="0" err="1">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(k</a:t>
            </a:r>
            <a:r>
              <a:rPr lang="en-US" altLang="zh-TW" sz="2400"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)+1)+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=0~n) ∑ q</a:t>
            </a:r>
            <a:r>
              <a:rPr lang="en-US" altLang="zh-TW" sz="2400" baseline="-25000" dirty="0">
                <a:latin typeface="Times New Roman" panose="02020603050405020304" pitchFamily="18" charset="0"/>
                <a:cs typeface="Times New Roman" panose="02020603050405020304" pitchFamily="18" charset="0"/>
              </a:rPr>
              <a:t>i </a:t>
            </a:r>
            <a:r>
              <a:rPr lang="zh-TW" altLang="en-US" sz="2400" dirty="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depth</a:t>
            </a:r>
            <a:r>
              <a:rPr lang="en-US" altLang="zh-TW" sz="2400" baseline="-25000" dirty="0" err="1">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(d</a:t>
            </a:r>
            <a:r>
              <a:rPr lang="en-US" altLang="zh-TW" sz="2400"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)+1)</a:t>
            </a:r>
          </a:p>
          <a:p>
            <a:pPr>
              <a:lnSpc>
                <a:spcPct val="90000"/>
              </a:lnSpc>
              <a:buFont typeface="Wingdings" panose="05000000000000000000" pitchFamily="2" charset="2"/>
              <a:buNone/>
            </a:pPr>
            <a:r>
              <a:rPr lang="en-US" altLang="zh-TW" sz="2400" dirty="0">
                <a:latin typeface="Times New Roman" panose="02020603050405020304" pitchFamily="18" charset="0"/>
                <a:cs typeface="Times New Roman" panose="02020603050405020304" pitchFamily="18" charset="0"/>
              </a:rPr>
              <a:t>	   =1 +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=1~n) ∑ p</a:t>
            </a:r>
            <a:r>
              <a:rPr lang="en-US" altLang="zh-TW" sz="2400" baseline="-25000" dirty="0">
                <a:latin typeface="Times New Roman" panose="02020603050405020304" pitchFamily="18" charset="0"/>
                <a:cs typeface="Times New Roman" panose="02020603050405020304" pitchFamily="18" charset="0"/>
              </a:rPr>
              <a:t>i </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depth</a:t>
            </a:r>
            <a:r>
              <a:rPr lang="en-US" altLang="zh-TW" sz="2400" baseline="-25000" dirty="0" err="1">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(k</a:t>
            </a:r>
            <a:r>
              <a:rPr lang="en-US" altLang="zh-TW" sz="2400"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  + (</a:t>
            </a:r>
            <a:r>
              <a:rPr lang="en-US" altLang="zh-TW" sz="2400" dirty="0" err="1">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=0~n) ∑ q</a:t>
            </a:r>
            <a:r>
              <a:rPr lang="en-US" altLang="zh-TW" sz="2400" baseline="-25000" dirty="0">
                <a:latin typeface="Times New Roman" panose="02020603050405020304" pitchFamily="18" charset="0"/>
                <a:cs typeface="Times New Roman" panose="02020603050405020304" pitchFamily="18" charset="0"/>
              </a:rPr>
              <a:t>i </a:t>
            </a:r>
            <a:r>
              <a:rPr lang="zh-TW" altLang="en-US" sz="2400" dirty="0">
                <a:latin typeface="Times New Roman" panose="02020603050405020304" pitchFamily="18" charset="0"/>
                <a:cs typeface="Times New Roman" panose="02020603050405020304" pitchFamily="18" charset="0"/>
              </a:rPr>
              <a:t>．</a:t>
            </a:r>
            <a:r>
              <a:rPr lang="en-US" altLang="zh-TW" sz="2400" dirty="0" err="1">
                <a:latin typeface="Times New Roman" panose="02020603050405020304" pitchFamily="18" charset="0"/>
                <a:cs typeface="Times New Roman" panose="02020603050405020304" pitchFamily="18" charset="0"/>
              </a:rPr>
              <a:t>depth</a:t>
            </a:r>
            <a:r>
              <a:rPr lang="en-US" altLang="zh-TW" sz="2400" baseline="-25000" dirty="0" err="1">
                <a:latin typeface="Times New Roman" panose="02020603050405020304" pitchFamily="18" charset="0"/>
                <a:cs typeface="Times New Roman" panose="02020603050405020304" pitchFamily="18" charset="0"/>
              </a:rPr>
              <a:t>T</a:t>
            </a:r>
            <a:r>
              <a:rPr lang="en-US" altLang="zh-TW" sz="2400" dirty="0">
                <a:latin typeface="Times New Roman" panose="02020603050405020304" pitchFamily="18" charset="0"/>
                <a:cs typeface="Times New Roman" panose="02020603050405020304" pitchFamily="18" charset="0"/>
              </a:rPr>
              <a:t>(d</a:t>
            </a:r>
            <a:r>
              <a:rPr lang="en-US" altLang="zh-TW" sz="2400" baseline="-25000" dirty="0">
                <a:latin typeface="Times New Roman" panose="02020603050405020304" pitchFamily="18" charset="0"/>
                <a:cs typeface="Times New Roman" panose="02020603050405020304" pitchFamily="18" charset="0"/>
              </a:rPr>
              <a:t>i</a:t>
            </a:r>
            <a:r>
              <a:rPr lang="en-US" altLang="zh-TW" sz="2400" dirty="0">
                <a:latin typeface="Times New Roman" panose="02020603050405020304" pitchFamily="18" charset="0"/>
                <a:cs typeface="Times New Roman" panose="02020603050405020304" pitchFamily="18" charset="0"/>
              </a:rPr>
              <a:t>)</a:t>
            </a:r>
          </a:p>
          <a:p>
            <a:pPr>
              <a:lnSpc>
                <a:spcPct val="90000"/>
              </a:lnSpc>
              <a:buFont typeface="Wingdings" panose="05000000000000000000" pitchFamily="2" charset="2"/>
              <a:buNone/>
            </a:pPr>
            <a:endParaRPr lang="en-US" altLang="zh-TW" sz="24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TW" sz="2400" dirty="0">
                <a:latin typeface="Times New Roman" panose="02020603050405020304" pitchFamily="18" charset="0"/>
                <a:cs typeface="Times New Roman" panose="02020603050405020304" pitchFamily="18" charset="0"/>
              </a:rPr>
              <a:t>Where </a:t>
            </a:r>
            <a:r>
              <a:rPr lang="en-US" altLang="zh-TW" sz="2400" dirty="0" err="1">
                <a:latin typeface="Times New Roman" panose="02020603050405020304" pitchFamily="18" charset="0"/>
                <a:cs typeface="Times New Roman" panose="02020603050405020304" pitchFamily="18" charset="0"/>
              </a:rPr>
              <a:t>depth</a:t>
            </a:r>
            <a:r>
              <a:rPr lang="en-US" altLang="zh-TW" sz="2400" baseline="-25000" dirty="0" err="1">
                <a:latin typeface="Times New Roman" panose="02020603050405020304" pitchFamily="18" charset="0"/>
                <a:cs typeface="Times New Roman" panose="02020603050405020304" pitchFamily="18" charset="0"/>
              </a:rPr>
              <a:t>T</a:t>
            </a:r>
            <a:r>
              <a:rPr lang="en-US" altLang="zh-TW" sz="2400" baseline="-250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denotes a node’s depth in the tree T.</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3649406C-653D-4D2A-914F-D360512A9AC8}"/>
                  </a:ext>
                </a:extLst>
              </p14:cNvPr>
              <p14:cNvContentPartPr/>
              <p14:nvPr/>
            </p14:nvContentPartPr>
            <p14:xfrm>
              <a:off x="874800" y="2402280"/>
              <a:ext cx="11091240" cy="4431240"/>
            </p14:xfrm>
          </p:contentPart>
        </mc:Choice>
        <mc:Fallback>
          <p:pic>
            <p:nvPicPr>
              <p:cNvPr id="2" name="墨迹 1">
                <a:extLst>
                  <a:ext uri="{FF2B5EF4-FFF2-40B4-BE49-F238E27FC236}">
                    <a16:creationId xmlns:a16="http://schemas.microsoft.com/office/drawing/2014/main" id="{3649406C-653D-4D2A-914F-D360512A9AC8}"/>
                  </a:ext>
                </a:extLst>
              </p:cNvPr>
              <p:cNvPicPr/>
              <p:nvPr/>
            </p:nvPicPr>
            <p:blipFill>
              <a:blip r:embed="rId3"/>
              <a:stretch>
                <a:fillRect/>
              </a:stretch>
            </p:blipFill>
            <p:spPr>
              <a:xfrm>
                <a:off x="865440" y="2392920"/>
                <a:ext cx="11109960" cy="444996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Oval 4">
            <a:extLst>
              <a:ext uri="{FF2B5EF4-FFF2-40B4-BE49-F238E27FC236}">
                <a16:creationId xmlns:a16="http://schemas.microsoft.com/office/drawing/2014/main" id="{C4D1E13D-9DC6-A115-28D3-A3BB0B198CFB}"/>
              </a:ext>
            </a:extLst>
          </p:cNvPr>
          <p:cNvSpPr>
            <a:spLocks noChangeArrowheads="1"/>
          </p:cNvSpPr>
          <p:nvPr/>
        </p:nvSpPr>
        <p:spPr bwMode="auto">
          <a:xfrm>
            <a:off x="3432175" y="260351"/>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7173" name="Oval 5">
            <a:extLst>
              <a:ext uri="{FF2B5EF4-FFF2-40B4-BE49-F238E27FC236}">
                <a16:creationId xmlns:a16="http://schemas.microsoft.com/office/drawing/2014/main" id="{AEAAEF20-2618-A424-D5C0-EA05B6A3D220}"/>
              </a:ext>
            </a:extLst>
          </p:cNvPr>
          <p:cNvSpPr>
            <a:spLocks noChangeArrowheads="1"/>
          </p:cNvSpPr>
          <p:nvPr/>
        </p:nvSpPr>
        <p:spPr bwMode="auto">
          <a:xfrm>
            <a:off x="2640013"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7174" name="Oval 6">
            <a:extLst>
              <a:ext uri="{FF2B5EF4-FFF2-40B4-BE49-F238E27FC236}">
                <a16:creationId xmlns:a16="http://schemas.microsoft.com/office/drawing/2014/main" id="{07B1824F-B5D9-FD14-66D5-4B708C973122}"/>
              </a:ext>
            </a:extLst>
          </p:cNvPr>
          <p:cNvSpPr>
            <a:spLocks noChangeArrowheads="1"/>
          </p:cNvSpPr>
          <p:nvPr/>
        </p:nvSpPr>
        <p:spPr bwMode="auto">
          <a:xfrm>
            <a:off x="4224338"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7175" name="Oval 7">
            <a:extLst>
              <a:ext uri="{FF2B5EF4-FFF2-40B4-BE49-F238E27FC236}">
                <a16:creationId xmlns:a16="http://schemas.microsoft.com/office/drawing/2014/main" id="{A582C35E-F47D-CD6C-6F08-B158E30DA73D}"/>
              </a:ext>
            </a:extLst>
          </p:cNvPr>
          <p:cNvSpPr>
            <a:spLocks noChangeArrowheads="1"/>
          </p:cNvSpPr>
          <p:nvPr/>
        </p:nvSpPr>
        <p:spPr bwMode="auto">
          <a:xfrm>
            <a:off x="3719513" y="2492376"/>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7176" name="Oval 8">
            <a:extLst>
              <a:ext uri="{FF2B5EF4-FFF2-40B4-BE49-F238E27FC236}">
                <a16:creationId xmlns:a16="http://schemas.microsoft.com/office/drawing/2014/main" id="{E54F73CF-E0F9-32A2-88D4-9E5D73C82B38}"/>
              </a:ext>
            </a:extLst>
          </p:cNvPr>
          <p:cNvSpPr>
            <a:spLocks noChangeArrowheads="1"/>
          </p:cNvSpPr>
          <p:nvPr/>
        </p:nvSpPr>
        <p:spPr bwMode="auto">
          <a:xfrm>
            <a:off x="4872038" y="2492376"/>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k5</a:t>
            </a:r>
          </a:p>
        </p:txBody>
      </p:sp>
      <p:sp>
        <p:nvSpPr>
          <p:cNvPr id="7182" name="Line 14">
            <a:extLst>
              <a:ext uri="{FF2B5EF4-FFF2-40B4-BE49-F238E27FC236}">
                <a16:creationId xmlns:a16="http://schemas.microsoft.com/office/drawing/2014/main" id="{58ED355A-70BE-AC3B-CA85-7D6E0414DE65}"/>
              </a:ext>
            </a:extLst>
          </p:cNvPr>
          <p:cNvSpPr>
            <a:spLocks noChangeShapeType="1"/>
          </p:cNvSpPr>
          <p:nvPr/>
        </p:nvSpPr>
        <p:spPr bwMode="auto">
          <a:xfrm flipH="1">
            <a:off x="3071813" y="765176"/>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3" name="Line 15">
            <a:extLst>
              <a:ext uri="{FF2B5EF4-FFF2-40B4-BE49-F238E27FC236}">
                <a16:creationId xmlns:a16="http://schemas.microsoft.com/office/drawing/2014/main" id="{4222575E-D453-4698-30FC-C680A45F97F9}"/>
              </a:ext>
            </a:extLst>
          </p:cNvPr>
          <p:cNvSpPr>
            <a:spLocks noChangeShapeType="1"/>
          </p:cNvSpPr>
          <p:nvPr/>
        </p:nvSpPr>
        <p:spPr bwMode="auto">
          <a:xfrm>
            <a:off x="4008439" y="765176"/>
            <a:ext cx="3587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4" name="Line 16">
            <a:extLst>
              <a:ext uri="{FF2B5EF4-FFF2-40B4-BE49-F238E27FC236}">
                <a16:creationId xmlns:a16="http://schemas.microsoft.com/office/drawing/2014/main" id="{3E40BA68-FC50-C302-FD7B-67ED310D4597}"/>
              </a:ext>
            </a:extLst>
          </p:cNvPr>
          <p:cNvSpPr>
            <a:spLocks noChangeShapeType="1"/>
          </p:cNvSpPr>
          <p:nvPr/>
        </p:nvSpPr>
        <p:spPr bwMode="auto">
          <a:xfrm flipH="1">
            <a:off x="4008439" y="1916113"/>
            <a:ext cx="35877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5" name="Line 17">
            <a:extLst>
              <a:ext uri="{FF2B5EF4-FFF2-40B4-BE49-F238E27FC236}">
                <a16:creationId xmlns:a16="http://schemas.microsoft.com/office/drawing/2014/main" id="{D52A215F-F9F4-AA6E-EABC-9BD2E449A3E4}"/>
              </a:ext>
            </a:extLst>
          </p:cNvPr>
          <p:cNvSpPr>
            <a:spLocks noChangeShapeType="1"/>
          </p:cNvSpPr>
          <p:nvPr/>
        </p:nvSpPr>
        <p:spPr bwMode="auto">
          <a:xfrm>
            <a:off x="4727576" y="1916113"/>
            <a:ext cx="36036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90" name="Rectangle 22">
            <a:extLst>
              <a:ext uri="{FF2B5EF4-FFF2-40B4-BE49-F238E27FC236}">
                <a16:creationId xmlns:a16="http://schemas.microsoft.com/office/drawing/2014/main" id="{6E5EC2CD-BEAA-D876-9772-3915F577124C}"/>
              </a:ext>
            </a:extLst>
          </p:cNvPr>
          <p:cNvSpPr>
            <a:spLocks noChangeArrowheads="1"/>
          </p:cNvSpPr>
          <p:nvPr/>
        </p:nvSpPr>
        <p:spPr bwMode="auto">
          <a:xfrm>
            <a:off x="2279650"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7191" name="Rectangle 23">
            <a:extLst>
              <a:ext uri="{FF2B5EF4-FFF2-40B4-BE49-F238E27FC236}">
                <a16:creationId xmlns:a16="http://schemas.microsoft.com/office/drawing/2014/main" id="{4C3CD823-895A-5CE7-9E18-BB535E4D0C14}"/>
              </a:ext>
            </a:extLst>
          </p:cNvPr>
          <p:cNvSpPr>
            <a:spLocks noChangeArrowheads="1"/>
          </p:cNvSpPr>
          <p:nvPr/>
        </p:nvSpPr>
        <p:spPr bwMode="auto">
          <a:xfrm>
            <a:off x="3071813"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7192" name="Rectangle 24">
            <a:extLst>
              <a:ext uri="{FF2B5EF4-FFF2-40B4-BE49-F238E27FC236}">
                <a16:creationId xmlns:a16="http://schemas.microsoft.com/office/drawing/2014/main" id="{5720E858-32E8-552C-D22D-0E9CE3F2519B}"/>
              </a:ext>
            </a:extLst>
          </p:cNvPr>
          <p:cNvSpPr>
            <a:spLocks noChangeArrowheads="1"/>
          </p:cNvSpPr>
          <p:nvPr/>
        </p:nvSpPr>
        <p:spPr bwMode="auto">
          <a:xfrm>
            <a:off x="3432175"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7193" name="Rectangle 25">
            <a:extLst>
              <a:ext uri="{FF2B5EF4-FFF2-40B4-BE49-F238E27FC236}">
                <a16:creationId xmlns:a16="http://schemas.microsoft.com/office/drawing/2014/main" id="{F486B60E-5B91-58DD-3B06-1818D7FDB954}"/>
              </a:ext>
            </a:extLst>
          </p:cNvPr>
          <p:cNvSpPr>
            <a:spLocks noChangeArrowheads="1"/>
          </p:cNvSpPr>
          <p:nvPr/>
        </p:nvSpPr>
        <p:spPr bwMode="auto">
          <a:xfrm>
            <a:off x="4151313"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7194" name="Rectangle 26">
            <a:extLst>
              <a:ext uri="{FF2B5EF4-FFF2-40B4-BE49-F238E27FC236}">
                <a16:creationId xmlns:a16="http://schemas.microsoft.com/office/drawing/2014/main" id="{801DBF54-6C9A-FFBF-9462-B78599C7D93C}"/>
              </a:ext>
            </a:extLst>
          </p:cNvPr>
          <p:cNvSpPr>
            <a:spLocks noChangeArrowheads="1"/>
          </p:cNvSpPr>
          <p:nvPr/>
        </p:nvSpPr>
        <p:spPr bwMode="auto">
          <a:xfrm>
            <a:off x="4800600"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7195" name="Rectangle 27">
            <a:extLst>
              <a:ext uri="{FF2B5EF4-FFF2-40B4-BE49-F238E27FC236}">
                <a16:creationId xmlns:a16="http://schemas.microsoft.com/office/drawing/2014/main" id="{50142EE7-F0E9-FF89-190B-0F842F13FE97}"/>
              </a:ext>
            </a:extLst>
          </p:cNvPr>
          <p:cNvSpPr>
            <a:spLocks noChangeArrowheads="1"/>
          </p:cNvSpPr>
          <p:nvPr/>
        </p:nvSpPr>
        <p:spPr bwMode="auto">
          <a:xfrm>
            <a:off x="5375275"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d5</a:t>
            </a:r>
          </a:p>
        </p:txBody>
      </p:sp>
      <p:sp>
        <p:nvSpPr>
          <p:cNvPr id="7202" name="Line 34">
            <a:extLst>
              <a:ext uri="{FF2B5EF4-FFF2-40B4-BE49-F238E27FC236}">
                <a16:creationId xmlns:a16="http://schemas.microsoft.com/office/drawing/2014/main" id="{DC15A511-3918-BE7F-C111-636FD483B7FB}"/>
              </a:ext>
            </a:extLst>
          </p:cNvPr>
          <p:cNvSpPr>
            <a:spLocks noChangeShapeType="1"/>
          </p:cNvSpPr>
          <p:nvPr/>
        </p:nvSpPr>
        <p:spPr bwMode="auto">
          <a:xfrm flipH="1">
            <a:off x="2424114" y="1844676"/>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3" name="Line 35">
            <a:extLst>
              <a:ext uri="{FF2B5EF4-FFF2-40B4-BE49-F238E27FC236}">
                <a16:creationId xmlns:a16="http://schemas.microsoft.com/office/drawing/2014/main" id="{CB73883D-091F-07BA-7640-92F619DA482A}"/>
              </a:ext>
            </a:extLst>
          </p:cNvPr>
          <p:cNvSpPr>
            <a:spLocks noChangeShapeType="1"/>
          </p:cNvSpPr>
          <p:nvPr/>
        </p:nvSpPr>
        <p:spPr bwMode="auto">
          <a:xfrm>
            <a:off x="3071814" y="1916114"/>
            <a:ext cx="287337"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4" name="Line 36">
            <a:extLst>
              <a:ext uri="{FF2B5EF4-FFF2-40B4-BE49-F238E27FC236}">
                <a16:creationId xmlns:a16="http://schemas.microsoft.com/office/drawing/2014/main" id="{56D24497-D09F-7757-96B2-9E7763755FD3}"/>
              </a:ext>
            </a:extLst>
          </p:cNvPr>
          <p:cNvSpPr>
            <a:spLocks noChangeShapeType="1"/>
          </p:cNvSpPr>
          <p:nvPr/>
        </p:nvSpPr>
        <p:spPr bwMode="auto">
          <a:xfrm flipH="1">
            <a:off x="3648075" y="2997201"/>
            <a:ext cx="2159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5" name="Line 37">
            <a:extLst>
              <a:ext uri="{FF2B5EF4-FFF2-40B4-BE49-F238E27FC236}">
                <a16:creationId xmlns:a16="http://schemas.microsoft.com/office/drawing/2014/main" id="{83ABDF9B-F170-752A-F329-14F0D1CA8D1A}"/>
              </a:ext>
            </a:extLst>
          </p:cNvPr>
          <p:cNvSpPr>
            <a:spLocks noChangeShapeType="1"/>
          </p:cNvSpPr>
          <p:nvPr/>
        </p:nvSpPr>
        <p:spPr bwMode="auto">
          <a:xfrm>
            <a:off x="4151313" y="3068639"/>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6" name="Line 38">
            <a:extLst>
              <a:ext uri="{FF2B5EF4-FFF2-40B4-BE49-F238E27FC236}">
                <a16:creationId xmlns:a16="http://schemas.microsoft.com/office/drawing/2014/main" id="{4FBE220B-86E3-0C12-A3A8-EADFFE1D8226}"/>
              </a:ext>
            </a:extLst>
          </p:cNvPr>
          <p:cNvSpPr>
            <a:spLocks noChangeShapeType="1"/>
          </p:cNvSpPr>
          <p:nvPr/>
        </p:nvSpPr>
        <p:spPr bwMode="auto">
          <a:xfrm flipH="1">
            <a:off x="4943476" y="3068639"/>
            <a:ext cx="1444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7" name="Line 39">
            <a:extLst>
              <a:ext uri="{FF2B5EF4-FFF2-40B4-BE49-F238E27FC236}">
                <a16:creationId xmlns:a16="http://schemas.microsoft.com/office/drawing/2014/main" id="{205BE5FE-2F21-9577-27C3-90F01CB4B090}"/>
              </a:ext>
            </a:extLst>
          </p:cNvPr>
          <p:cNvSpPr>
            <a:spLocks noChangeShapeType="1"/>
          </p:cNvSpPr>
          <p:nvPr/>
        </p:nvSpPr>
        <p:spPr bwMode="auto">
          <a:xfrm>
            <a:off x="5375275" y="3068639"/>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nvGrpSpPr>
          <p:cNvPr id="2" name="组合 1"/>
          <p:cNvGrpSpPr/>
          <p:nvPr/>
        </p:nvGrpSpPr>
        <p:grpSpPr>
          <a:xfrm>
            <a:off x="6888163" y="260351"/>
            <a:ext cx="3455987" cy="4824412"/>
            <a:chOff x="6888163" y="260351"/>
            <a:chExt cx="3455987" cy="4824412"/>
          </a:xfrm>
        </p:grpSpPr>
        <p:sp>
          <p:nvSpPr>
            <p:cNvPr id="7177" name="Oval 9">
              <a:extLst>
                <a:ext uri="{FF2B5EF4-FFF2-40B4-BE49-F238E27FC236}">
                  <a16:creationId xmlns:a16="http://schemas.microsoft.com/office/drawing/2014/main" id="{7104A7A8-80E8-0DD3-044F-7A49C4FDEDE1}"/>
                </a:ext>
              </a:extLst>
            </p:cNvPr>
            <p:cNvSpPr>
              <a:spLocks noChangeArrowheads="1"/>
            </p:cNvSpPr>
            <p:nvPr/>
          </p:nvSpPr>
          <p:spPr bwMode="auto">
            <a:xfrm>
              <a:off x="8183563" y="260351"/>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7178" name="Oval 10">
              <a:extLst>
                <a:ext uri="{FF2B5EF4-FFF2-40B4-BE49-F238E27FC236}">
                  <a16:creationId xmlns:a16="http://schemas.microsoft.com/office/drawing/2014/main" id="{6546C1FD-9B03-33F9-EBF7-A5E858C9B155}"/>
                </a:ext>
              </a:extLst>
            </p:cNvPr>
            <p:cNvSpPr>
              <a:spLocks noChangeArrowheads="1"/>
            </p:cNvSpPr>
            <p:nvPr/>
          </p:nvSpPr>
          <p:spPr bwMode="auto">
            <a:xfrm>
              <a:off x="72485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7179" name="Oval 11">
              <a:extLst>
                <a:ext uri="{FF2B5EF4-FFF2-40B4-BE49-F238E27FC236}">
                  <a16:creationId xmlns:a16="http://schemas.microsoft.com/office/drawing/2014/main" id="{0DDFA588-A2C0-65B9-722E-0C27EFF83719}"/>
                </a:ext>
              </a:extLst>
            </p:cNvPr>
            <p:cNvSpPr>
              <a:spLocks noChangeArrowheads="1"/>
            </p:cNvSpPr>
            <p:nvPr/>
          </p:nvSpPr>
          <p:spPr bwMode="auto">
            <a:xfrm>
              <a:off x="91916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k5</a:t>
              </a:r>
            </a:p>
          </p:txBody>
        </p:sp>
        <p:sp>
          <p:nvSpPr>
            <p:cNvPr id="7180" name="Oval 12">
              <a:extLst>
                <a:ext uri="{FF2B5EF4-FFF2-40B4-BE49-F238E27FC236}">
                  <a16:creationId xmlns:a16="http://schemas.microsoft.com/office/drawing/2014/main" id="{2AEAE106-2298-41FD-6EC7-72B323E8B9BC}"/>
                </a:ext>
              </a:extLst>
            </p:cNvPr>
            <p:cNvSpPr>
              <a:spLocks noChangeArrowheads="1"/>
            </p:cNvSpPr>
            <p:nvPr/>
          </p:nvSpPr>
          <p:spPr bwMode="auto">
            <a:xfrm>
              <a:off x="8616950" y="24209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7181" name="Oval 13">
              <a:extLst>
                <a:ext uri="{FF2B5EF4-FFF2-40B4-BE49-F238E27FC236}">
                  <a16:creationId xmlns:a16="http://schemas.microsoft.com/office/drawing/2014/main" id="{53202A2A-BB7D-5F95-673A-402439AEA338}"/>
                </a:ext>
              </a:extLst>
            </p:cNvPr>
            <p:cNvSpPr>
              <a:spLocks noChangeArrowheads="1"/>
            </p:cNvSpPr>
            <p:nvPr/>
          </p:nvSpPr>
          <p:spPr bwMode="auto">
            <a:xfrm>
              <a:off x="8256588" y="3573463"/>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7186" name="Line 18">
              <a:extLst>
                <a:ext uri="{FF2B5EF4-FFF2-40B4-BE49-F238E27FC236}">
                  <a16:creationId xmlns:a16="http://schemas.microsoft.com/office/drawing/2014/main" id="{B6DC6DB1-D7FE-F3E1-A104-570EC2543EE8}"/>
                </a:ext>
              </a:extLst>
            </p:cNvPr>
            <p:cNvSpPr>
              <a:spLocks noChangeShapeType="1"/>
            </p:cNvSpPr>
            <p:nvPr/>
          </p:nvSpPr>
          <p:spPr bwMode="auto">
            <a:xfrm flipH="1">
              <a:off x="7608888" y="692150"/>
              <a:ext cx="64770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7" name="Line 19">
              <a:extLst>
                <a:ext uri="{FF2B5EF4-FFF2-40B4-BE49-F238E27FC236}">
                  <a16:creationId xmlns:a16="http://schemas.microsoft.com/office/drawing/2014/main" id="{CE1E418B-1497-A7C1-B350-B26A62EB3DF5}"/>
                </a:ext>
              </a:extLst>
            </p:cNvPr>
            <p:cNvSpPr>
              <a:spLocks noChangeShapeType="1"/>
            </p:cNvSpPr>
            <p:nvPr/>
          </p:nvSpPr>
          <p:spPr bwMode="auto">
            <a:xfrm>
              <a:off x="8759825" y="692151"/>
              <a:ext cx="649288"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8" name="Line 20">
              <a:extLst>
                <a:ext uri="{FF2B5EF4-FFF2-40B4-BE49-F238E27FC236}">
                  <a16:creationId xmlns:a16="http://schemas.microsoft.com/office/drawing/2014/main" id="{0D911E9E-ACB4-1AF8-AFC3-D9EF070023D4}"/>
                </a:ext>
              </a:extLst>
            </p:cNvPr>
            <p:cNvSpPr>
              <a:spLocks noChangeShapeType="1"/>
            </p:cNvSpPr>
            <p:nvPr/>
          </p:nvSpPr>
          <p:spPr bwMode="auto">
            <a:xfrm flipH="1">
              <a:off x="9048750" y="1844675"/>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89" name="Line 21">
              <a:extLst>
                <a:ext uri="{FF2B5EF4-FFF2-40B4-BE49-F238E27FC236}">
                  <a16:creationId xmlns:a16="http://schemas.microsoft.com/office/drawing/2014/main" id="{1DFBA99C-C16C-8575-AC23-34F18AAAD626}"/>
                </a:ext>
              </a:extLst>
            </p:cNvPr>
            <p:cNvSpPr>
              <a:spLocks noChangeShapeType="1"/>
            </p:cNvSpPr>
            <p:nvPr/>
          </p:nvSpPr>
          <p:spPr bwMode="auto">
            <a:xfrm flipH="1">
              <a:off x="8616951" y="2924175"/>
              <a:ext cx="142875"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196" name="Rectangle 28">
              <a:extLst>
                <a:ext uri="{FF2B5EF4-FFF2-40B4-BE49-F238E27FC236}">
                  <a16:creationId xmlns:a16="http://schemas.microsoft.com/office/drawing/2014/main" id="{1A4F97B9-1E83-4BDB-1774-3FE73DFEFC55}"/>
                </a:ext>
              </a:extLst>
            </p:cNvPr>
            <p:cNvSpPr>
              <a:spLocks noChangeArrowheads="1"/>
            </p:cNvSpPr>
            <p:nvPr/>
          </p:nvSpPr>
          <p:spPr bwMode="auto">
            <a:xfrm>
              <a:off x="6888163"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7197" name="Rectangle 29">
              <a:extLst>
                <a:ext uri="{FF2B5EF4-FFF2-40B4-BE49-F238E27FC236}">
                  <a16:creationId xmlns:a16="http://schemas.microsoft.com/office/drawing/2014/main" id="{3B57146A-6F89-A903-0889-0F65BCC44C08}"/>
                </a:ext>
              </a:extLst>
            </p:cNvPr>
            <p:cNvSpPr>
              <a:spLocks noChangeArrowheads="1"/>
            </p:cNvSpPr>
            <p:nvPr/>
          </p:nvSpPr>
          <p:spPr bwMode="auto">
            <a:xfrm>
              <a:off x="7680325"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7198" name="Rectangle 30">
              <a:extLst>
                <a:ext uri="{FF2B5EF4-FFF2-40B4-BE49-F238E27FC236}">
                  <a16:creationId xmlns:a16="http://schemas.microsoft.com/office/drawing/2014/main" id="{D0AB1DFF-9389-BFF5-CC32-06D5BB6877FC}"/>
                </a:ext>
              </a:extLst>
            </p:cNvPr>
            <p:cNvSpPr>
              <a:spLocks noChangeArrowheads="1"/>
            </p:cNvSpPr>
            <p:nvPr/>
          </p:nvSpPr>
          <p:spPr bwMode="auto">
            <a:xfrm>
              <a:off x="7967663"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7199" name="Rectangle 31">
              <a:extLst>
                <a:ext uri="{FF2B5EF4-FFF2-40B4-BE49-F238E27FC236}">
                  <a16:creationId xmlns:a16="http://schemas.microsoft.com/office/drawing/2014/main" id="{B2D63CFD-661B-3735-F652-C23649059E0A}"/>
                </a:ext>
              </a:extLst>
            </p:cNvPr>
            <p:cNvSpPr>
              <a:spLocks noChangeArrowheads="1"/>
            </p:cNvSpPr>
            <p:nvPr/>
          </p:nvSpPr>
          <p:spPr bwMode="auto">
            <a:xfrm>
              <a:off x="8832850"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7200" name="Rectangle 32">
              <a:extLst>
                <a:ext uri="{FF2B5EF4-FFF2-40B4-BE49-F238E27FC236}">
                  <a16:creationId xmlns:a16="http://schemas.microsoft.com/office/drawing/2014/main" id="{C6BB84FC-BF46-70FF-77EE-83953B873E63}"/>
                </a:ext>
              </a:extLst>
            </p:cNvPr>
            <p:cNvSpPr>
              <a:spLocks noChangeArrowheads="1"/>
            </p:cNvSpPr>
            <p:nvPr/>
          </p:nvSpPr>
          <p:spPr bwMode="auto">
            <a:xfrm>
              <a:off x="9336088"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7201" name="Rectangle 33">
              <a:extLst>
                <a:ext uri="{FF2B5EF4-FFF2-40B4-BE49-F238E27FC236}">
                  <a16:creationId xmlns:a16="http://schemas.microsoft.com/office/drawing/2014/main" id="{7E22396A-0497-A7D3-A526-3B14C0AD72A0}"/>
                </a:ext>
              </a:extLst>
            </p:cNvPr>
            <p:cNvSpPr>
              <a:spLocks noChangeArrowheads="1"/>
            </p:cNvSpPr>
            <p:nvPr/>
          </p:nvSpPr>
          <p:spPr bwMode="auto">
            <a:xfrm>
              <a:off x="9912350"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d5</a:t>
              </a:r>
            </a:p>
          </p:txBody>
        </p:sp>
        <p:sp>
          <p:nvSpPr>
            <p:cNvPr id="7208" name="Line 40">
              <a:extLst>
                <a:ext uri="{FF2B5EF4-FFF2-40B4-BE49-F238E27FC236}">
                  <a16:creationId xmlns:a16="http://schemas.microsoft.com/office/drawing/2014/main" id="{A6015594-0507-DA53-CF95-72B0A133E2EF}"/>
                </a:ext>
              </a:extLst>
            </p:cNvPr>
            <p:cNvSpPr>
              <a:spLocks noChangeShapeType="1"/>
            </p:cNvSpPr>
            <p:nvPr/>
          </p:nvSpPr>
          <p:spPr bwMode="auto">
            <a:xfrm flipH="1">
              <a:off x="7032625" y="1773238"/>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09" name="Line 41">
              <a:extLst>
                <a:ext uri="{FF2B5EF4-FFF2-40B4-BE49-F238E27FC236}">
                  <a16:creationId xmlns:a16="http://schemas.microsoft.com/office/drawing/2014/main" id="{CCBDD0A4-B54D-36C7-6536-7ADDE8474960}"/>
                </a:ext>
              </a:extLst>
            </p:cNvPr>
            <p:cNvSpPr>
              <a:spLocks noChangeShapeType="1"/>
            </p:cNvSpPr>
            <p:nvPr/>
          </p:nvSpPr>
          <p:spPr bwMode="auto">
            <a:xfrm>
              <a:off x="7751763" y="1916114"/>
              <a:ext cx="144462"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10" name="Line 42">
              <a:extLst>
                <a:ext uri="{FF2B5EF4-FFF2-40B4-BE49-F238E27FC236}">
                  <a16:creationId xmlns:a16="http://schemas.microsoft.com/office/drawing/2014/main" id="{2E2099DF-5ED2-DF67-3A1B-50A74945D164}"/>
                </a:ext>
              </a:extLst>
            </p:cNvPr>
            <p:cNvSpPr>
              <a:spLocks noChangeShapeType="1"/>
            </p:cNvSpPr>
            <p:nvPr/>
          </p:nvSpPr>
          <p:spPr bwMode="auto">
            <a:xfrm>
              <a:off x="9696451" y="1844676"/>
              <a:ext cx="360363"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11" name="Line 43">
              <a:extLst>
                <a:ext uri="{FF2B5EF4-FFF2-40B4-BE49-F238E27FC236}">
                  <a16:creationId xmlns:a16="http://schemas.microsoft.com/office/drawing/2014/main" id="{78F6D579-7352-27C8-9BD2-B96A3D6D9ADA}"/>
                </a:ext>
              </a:extLst>
            </p:cNvPr>
            <p:cNvSpPr>
              <a:spLocks noChangeShapeType="1"/>
            </p:cNvSpPr>
            <p:nvPr/>
          </p:nvSpPr>
          <p:spPr bwMode="auto">
            <a:xfrm>
              <a:off x="9191626" y="2924175"/>
              <a:ext cx="288925"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12" name="Line 44">
              <a:extLst>
                <a:ext uri="{FF2B5EF4-FFF2-40B4-BE49-F238E27FC236}">
                  <a16:creationId xmlns:a16="http://schemas.microsoft.com/office/drawing/2014/main" id="{32E045E4-20C5-5B3C-A504-F45A0575C6EB}"/>
                </a:ext>
              </a:extLst>
            </p:cNvPr>
            <p:cNvSpPr>
              <a:spLocks noChangeShapeType="1"/>
            </p:cNvSpPr>
            <p:nvPr/>
          </p:nvSpPr>
          <p:spPr bwMode="auto">
            <a:xfrm>
              <a:off x="8759826" y="4149725"/>
              <a:ext cx="288925"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7213" name="Line 45">
              <a:extLst>
                <a:ext uri="{FF2B5EF4-FFF2-40B4-BE49-F238E27FC236}">
                  <a16:creationId xmlns:a16="http://schemas.microsoft.com/office/drawing/2014/main" id="{39D47821-9F00-3A5D-B3ED-C4C5896C1595}"/>
                </a:ext>
              </a:extLst>
            </p:cNvPr>
            <p:cNvSpPr>
              <a:spLocks noChangeShapeType="1"/>
            </p:cNvSpPr>
            <p:nvPr/>
          </p:nvSpPr>
          <p:spPr bwMode="auto">
            <a:xfrm flipH="1">
              <a:off x="8112125" y="4076701"/>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sp>
        <p:nvSpPr>
          <p:cNvPr id="7214" name="Text Box 46">
            <a:extLst>
              <a:ext uri="{FF2B5EF4-FFF2-40B4-BE49-F238E27FC236}">
                <a16:creationId xmlns:a16="http://schemas.microsoft.com/office/drawing/2014/main" id="{9B545E82-86DF-491A-99E0-222E3DCEDCB8}"/>
              </a:ext>
            </a:extLst>
          </p:cNvPr>
          <p:cNvSpPr txBox="1">
            <a:spLocks noChangeArrowheads="1"/>
          </p:cNvSpPr>
          <p:nvPr/>
        </p:nvSpPr>
        <p:spPr bwMode="auto">
          <a:xfrm>
            <a:off x="3216276" y="4005263"/>
            <a:ext cx="12239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latin typeface="Times New Roman" panose="02020603050405020304" pitchFamily="18" charset="0"/>
                <a:cs typeface="Times New Roman" panose="02020603050405020304" pitchFamily="18" charset="0"/>
              </a:rPr>
              <a:t>Figure (a)</a:t>
            </a:r>
          </a:p>
        </p:txBody>
      </p:sp>
      <p:sp>
        <p:nvSpPr>
          <p:cNvPr id="7215" name="Text Box 47">
            <a:extLst>
              <a:ext uri="{FF2B5EF4-FFF2-40B4-BE49-F238E27FC236}">
                <a16:creationId xmlns:a16="http://schemas.microsoft.com/office/drawing/2014/main" id="{8B9968F0-6721-B95C-D3C4-2DA7EF2AC6F9}"/>
              </a:ext>
            </a:extLst>
          </p:cNvPr>
          <p:cNvSpPr txBox="1">
            <a:spLocks noChangeArrowheads="1"/>
          </p:cNvSpPr>
          <p:nvPr/>
        </p:nvSpPr>
        <p:spPr bwMode="auto">
          <a:xfrm>
            <a:off x="8040688" y="5373688"/>
            <a:ext cx="12239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latin typeface="Times New Roman" panose="02020603050405020304" pitchFamily="18" charset="0"/>
                <a:cs typeface="Times New Roman" panose="02020603050405020304" pitchFamily="18" charset="0"/>
              </a:rPr>
              <a:t>Figure (b)</a:t>
            </a:r>
          </a:p>
        </p:txBody>
      </p:sp>
      <p:graphicFrame>
        <p:nvGraphicFramePr>
          <p:cNvPr id="7254" name="Group 86">
            <a:extLst>
              <a:ext uri="{FF2B5EF4-FFF2-40B4-BE49-F238E27FC236}">
                <a16:creationId xmlns:a16="http://schemas.microsoft.com/office/drawing/2014/main" id="{6D528FF3-213F-A602-44A6-2C7449F46E13}"/>
              </a:ext>
            </a:extLst>
          </p:cNvPr>
          <p:cNvGraphicFramePr>
            <a:graphicFrameLocks noGrp="1"/>
          </p:cNvGraphicFramePr>
          <p:nvPr>
            <p:ph/>
            <p:extLst>
              <p:ext uri="{D42A27DB-BD31-4B8C-83A1-F6EECF244321}">
                <p14:modId xmlns:p14="http://schemas.microsoft.com/office/powerpoint/2010/main" val="1154823116"/>
              </p:ext>
            </p:extLst>
          </p:nvPr>
        </p:nvGraphicFramePr>
        <p:xfrm>
          <a:off x="1703389" y="4508500"/>
          <a:ext cx="5976937" cy="2074864"/>
        </p:xfrm>
        <a:graphic>
          <a:graphicData uri="http://schemas.openxmlformats.org/drawingml/2006/table">
            <a:tbl>
              <a:tblPr/>
              <a:tblGrid>
                <a:gridCol w="854075">
                  <a:extLst>
                    <a:ext uri="{9D8B030D-6E8A-4147-A177-3AD203B41FA5}">
                      <a16:colId xmlns:a16="http://schemas.microsoft.com/office/drawing/2014/main" val="2546273679"/>
                    </a:ext>
                  </a:extLst>
                </a:gridCol>
                <a:gridCol w="854075">
                  <a:extLst>
                    <a:ext uri="{9D8B030D-6E8A-4147-A177-3AD203B41FA5}">
                      <a16:colId xmlns:a16="http://schemas.microsoft.com/office/drawing/2014/main" val="2114975905"/>
                    </a:ext>
                  </a:extLst>
                </a:gridCol>
                <a:gridCol w="854075">
                  <a:extLst>
                    <a:ext uri="{9D8B030D-6E8A-4147-A177-3AD203B41FA5}">
                      <a16:colId xmlns:a16="http://schemas.microsoft.com/office/drawing/2014/main" val="3508829982"/>
                    </a:ext>
                  </a:extLst>
                </a:gridCol>
                <a:gridCol w="852487">
                  <a:extLst>
                    <a:ext uri="{9D8B030D-6E8A-4147-A177-3AD203B41FA5}">
                      <a16:colId xmlns:a16="http://schemas.microsoft.com/office/drawing/2014/main" val="906396033"/>
                    </a:ext>
                  </a:extLst>
                </a:gridCol>
                <a:gridCol w="854075">
                  <a:extLst>
                    <a:ext uri="{9D8B030D-6E8A-4147-A177-3AD203B41FA5}">
                      <a16:colId xmlns:a16="http://schemas.microsoft.com/office/drawing/2014/main" val="2423799347"/>
                    </a:ext>
                  </a:extLst>
                </a:gridCol>
                <a:gridCol w="854075">
                  <a:extLst>
                    <a:ext uri="{9D8B030D-6E8A-4147-A177-3AD203B41FA5}">
                      <a16:colId xmlns:a16="http://schemas.microsoft.com/office/drawing/2014/main" val="3825348591"/>
                    </a:ext>
                  </a:extLst>
                </a:gridCol>
                <a:gridCol w="854075">
                  <a:extLst>
                    <a:ext uri="{9D8B030D-6E8A-4147-A177-3AD203B41FA5}">
                      <a16:colId xmlns:a16="http://schemas.microsoft.com/office/drawing/2014/main" val="3034156702"/>
                    </a:ext>
                  </a:extLst>
                </a:gridCol>
              </a:tblGrid>
              <a:tr h="690563">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err="1">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i</a:t>
                      </a:r>
                      <a:endPar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484440"/>
                  </a:ext>
                </a:extLst>
              </a:tr>
              <a:tr h="693738">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1" lang="zh-CN" altLang="zh-CN"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702329"/>
                  </a:ext>
                </a:extLst>
              </a:tr>
              <a:tr h="690563">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qi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93744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E0A61AEF-6457-4CC1-8C01-67501C6334ED}"/>
                  </a:ext>
                </a:extLst>
              </p14:cNvPr>
              <p14:cNvContentPartPr/>
              <p14:nvPr/>
            </p14:nvContentPartPr>
            <p14:xfrm>
              <a:off x="454680" y="4896720"/>
              <a:ext cx="10885680" cy="1557360"/>
            </p14:xfrm>
          </p:contentPart>
        </mc:Choice>
        <mc:Fallback>
          <p:pic>
            <p:nvPicPr>
              <p:cNvPr id="3" name="墨迹 2">
                <a:extLst>
                  <a:ext uri="{FF2B5EF4-FFF2-40B4-BE49-F238E27FC236}">
                    <a16:creationId xmlns:a16="http://schemas.microsoft.com/office/drawing/2014/main" id="{E0A61AEF-6457-4CC1-8C01-67501C6334ED}"/>
                  </a:ext>
                </a:extLst>
              </p:cNvPr>
              <p:cNvPicPr/>
              <p:nvPr/>
            </p:nvPicPr>
            <p:blipFill>
              <a:blip r:embed="rId3"/>
              <a:stretch>
                <a:fillRect/>
              </a:stretch>
            </p:blipFill>
            <p:spPr>
              <a:xfrm>
                <a:off x="445320" y="4887360"/>
                <a:ext cx="10904400" cy="1576080"/>
              </a:xfrm>
              <a:prstGeom prst="rect">
                <a:avLst/>
              </a:prstGeom>
            </p:spPr>
          </p:pic>
        </mc:Fallback>
      </mc:AlternateContent>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 name="Text Box 112">
            <a:extLst>
              <a:ext uri="{FF2B5EF4-FFF2-40B4-BE49-F238E27FC236}">
                <a16:creationId xmlns:a16="http://schemas.microsoft.com/office/drawing/2014/main" id="{F23C7947-BDC9-BA7B-4128-5866D27EBC73}"/>
              </a:ext>
            </a:extLst>
          </p:cNvPr>
          <p:cNvSpPr txBox="1">
            <a:spLocks noChangeArrowheads="1"/>
          </p:cNvSpPr>
          <p:nvPr/>
        </p:nvSpPr>
        <p:spPr bwMode="auto">
          <a:xfrm>
            <a:off x="7789653" y="724231"/>
            <a:ext cx="40457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sz="2400" dirty="0">
                <a:latin typeface="Times New Roman" panose="02020603050405020304" pitchFamily="18" charset="0"/>
                <a:cs typeface="Times New Roman" panose="02020603050405020304" pitchFamily="18" charset="0"/>
              </a:rPr>
              <a:t>Contribution=Probability * (Depth+1)</a:t>
            </a:r>
          </a:p>
        </p:txBody>
      </p:sp>
      <p:grpSp>
        <p:nvGrpSpPr>
          <p:cNvPr id="26" name="组合 25"/>
          <p:cNvGrpSpPr/>
          <p:nvPr/>
        </p:nvGrpSpPr>
        <p:grpSpPr>
          <a:xfrm>
            <a:off x="433599" y="320736"/>
            <a:ext cx="2689164" cy="2551861"/>
            <a:chOff x="79915" y="829694"/>
            <a:chExt cx="3527425" cy="3529012"/>
          </a:xfrm>
        </p:grpSpPr>
        <p:sp>
          <p:nvSpPr>
            <p:cNvPr id="5" name="Oval 4">
              <a:extLst>
                <a:ext uri="{FF2B5EF4-FFF2-40B4-BE49-F238E27FC236}">
                  <a16:creationId xmlns:a16="http://schemas.microsoft.com/office/drawing/2014/main" id="{C4D1E13D-9DC6-A115-28D3-A3BB0B198CFB}"/>
                </a:ext>
              </a:extLst>
            </p:cNvPr>
            <p:cNvSpPr>
              <a:spLocks noChangeArrowheads="1"/>
            </p:cNvSpPr>
            <p:nvPr/>
          </p:nvSpPr>
          <p:spPr bwMode="auto">
            <a:xfrm>
              <a:off x="1232440" y="829694"/>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6" name="Oval 5">
              <a:extLst>
                <a:ext uri="{FF2B5EF4-FFF2-40B4-BE49-F238E27FC236}">
                  <a16:creationId xmlns:a16="http://schemas.microsoft.com/office/drawing/2014/main" id="{AEAAEF20-2618-A424-D5C0-EA05B6A3D220}"/>
                </a:ext>
              </a:extLst>
            </p:cNvPr>
            <p:cNvSpPr>
              <a:spLocks noChangeArrowheads="1"/>
            </p:cNvSpPr>
            <p:nvPr/>
          </p:nvSpPr>
          <p:spPr bwMode="auto">
            <a:xfrm>
              <a:off x="440278" y="1910781"/>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7" name="Oval 6">
              <a:extLst>
                <a:ext uri="{FF2B5EF4-FFF2-40B4-BE49-F238E27FC236}">
                  <a16:creationId xmlns:a16="http://schemas.microsoft.com/office/drawing/2014/main" id="{07B1824F-B5D9-FD14-66D5-4B708C973122}"/>
                </a:ext>
              </a:extLst>
            </p:cNvPr>
            <p:cNvSpPr>
              <a:spLocks noChangeArrowheads="1"/>
            </p:cNvSpPr>
            <p:nvPr/>
          </p:nvSpPr>
          <p:spPr bwMode="auto">
            <a:xfrm>
              <a:off x="2024603" y="1910781"/>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8" name="Oval 7">
              <a:extLst>
                <a:ext uri="{FF2B5EF4-FFF2-40B4-BE49-F238E27FC236}">
                  <a16:creationId xmlns:a16="http://schemas.microsoft.com/office/drawing/2014/main" id="{A582C35E-F47D-CD6C-6F08-B158E30DA73D}"/>
                </a:ext>
              </a:extLst>
            </p:cNvPr>
            <p:cNvSpPr>
              <a:spLocks noChangeArrowheads="1"/>
            </p:cNvSpPr>
            <p:nvPr/>
          </p:nvSpPr>
          <p:spPr bwMode="auto">
            <a:xfrm>
              <a:off x="1519778" y="3061719"/>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9" name="Oval 8">
              <a:extLst>
                <a:ext uri="{FF2B5EF4-FFF2-40B4-BE49-F238E27FC236}">
                  <a16:creationId xmlns:a16="http://schemas.microsoft.com/office/drawing/2014/main" id="{E54F73CF-E0F9-32A2-88D4-9E5D73C82B38}"/>
                </a:ext>
              </a:extLst>
            </p:cNvPr>
            <p:cNvSpPr>
              <a:spLocks noChangeArrowheads="1"/>
            </p:cNvSpPr>
            <p:nvPr/>
          </p:nvSpPr>
          <p:spPr bwMode="auto">
            <a:xfrm>
              <a:off x="2672303" y="3061719"/>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k5</a:t>
              </a:r>
            </a:p>
          </p:txBody>
        </p:sp>
        <p:sp>
          <p:nvSpPr>
            <p:cNvPr id="10" name="Line 14">
              <a:extLst>
                <a:ext uri="{FF2B5EF4-FFF2-40B4-BE49-F238E27FC236}">
                  <a16:creationId xmlns:a16="http://schemas.microsoft.com/office/drawing/2014/main" id="{58ED355A-70BE-AC3B-CA85-7D6E0414DE65}"/>
                </a:ext>
              </a:extLst>
            </p:cNvPr>
            <p:cNvSpPr>
              <a:spLocks noChangeShapeType="1"/>
            </p:cNvSpPr>
            <p:nvPr/>
          </p:nvSpPr>
          <p:spPr bwMode="auto">
            <a:xfrm flipH="1">
              <a:off x="872078" y="1334519"/>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1" name="Line 15">
              <a:extLst>
                <a:ext uri="{FF2B5EF4-FFF2-40B4-BE49-F238E27FC236}">
                  <a16:creationId xmlns:a16="http://schemas.microsoft.com/office/drawing/2014/main" id="{4222575E-D453-4698-30FC-C680A45F97F9}"/>
                </a:ext>
              </a:extLst>
            </p:cNvPr>
            <p:cNvSpPr>
              <a:spLocks noChangeShapeType="1"/>
            </p:cNvSpPr>
            <p:nvPr/>
          </p:nvSpPr>
          <p:spPr bwMode="auto">
            <a:xfrm>
              <a:off x="1808704" y="1334519"/>
              <a:ext cx="3587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Line 16">
              <a:extLst>
                <a:ext uri="{FF2B5EF4-FFF2-40B4-BE49-F238E27FC236}">
                  <a16:creationId xmlns:a16="http://schemas.microsoft.com/office/drawing/2014/main" id="{3E40BA68-FC50-C302-FD7B-67ED310D4597}"/>
                </a:ext>
              </a:extLst>
            </p:cNvPr>
            <p:cNvSpPr>
              <a:spLocks noChangeShapeType="1"/>
            </p:cNvSpPr>
            <p:nvPr/>
          </p:nvSpPr>
          <p:spPr bwMode="auto">
            <a:xfrm flipH="1">
              <a:off x="1808704" y="2485456"/>
              <a:ext cx="35877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Line 17">
              <a:extLst>
                <a:ext uri="{FF2B5EF4-FFF2-40B4-BE49-F238E27FC236}">
                  <a16:creationId xmlns:a16="http://schemas.microsoft.com/office/drawing/2014/main" id="{D52A215F-F9F4-AA6E-EABC-9BD2E449A3E4}"/>
                </a:ext>
              </a:extLst>
            </p:cNvPr>
            <p:cNvSpPr>
              <a:spLocks noChangeShapeType="1"/>
            </p:cNvSpPr>
            <p:nvPr/>
          </p:nvSpPr>
          <p:spPr bwMode="auto">
            <a:xfrm>
              <a:off x="2527841" y="2485456"/>
              <a:ext cx="36036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Rectangle 22">
              <a:extLst>
                <a:ext uri="{FF2B5EF4-FFF2-40B4-BE49-F238E27FC236}">
                  <a16:creationId xmlns:a16="http://schemas.microsoft.com/office/drawing/2014/main" id="{6E5EC2CD-BEAA-D876-9772-3915F577124C}"/>
                </a:ext>
              </a:extLst>
            </p:cNvPr>
            <p:cNvSpPr>
              <a:spLocks noChangeArrowheads="1"/>
            </p:cNvSpPr>
            <p:nvPr/>
          </p:nvSpPr>
          <p:spPr bwMode="auto">
            <a:xfrm>
              <a:off x="79915" y="291884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15" name="Rectangle 23">
              <a:extLst>
                <a:ext uri="{FF2B5EF4-FFF2-40B4-BE49-F238E27FC236}">
                  <a16:creationId xmlns:a16="http://schemas.microsoft.com/office/drawing/2014/main" id="{4C3CD823-895A-5CE7-9E18-BB535E4D0C14}"/>
                </a:ext>
              </a:extLst>
            </p:cNvPr>
            <p:cNvSpPr>
              <a:spLocks noChangeArrowheads="1"/>
            </p:cNvSpPr>
            <p:nvPr/>
          </p:nvSpPr>
          <p:spPr bwMode="auto">
            <a:xfrm>
              <a:off x="872078" y="291884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16" name="Rectangle 24">
              <a:extLst>
                <a:ext uri="{FF2B5EF4-FFF2-40B4-BE49-F238E27FC236}">
                  <a16:creationId xmlns:a16="http://schemas.microsoft.com/office/drawing/2014/main" id="{5720E858-32E8-552C-D22D-0E9CE3F2519B}"/>
                </a:ext>
              </a:extLst>
            </p:cNvPr>
            <p:cNvSpPr>
              <a:spLocks noChangeArrowheads="1"/>
            </p:cNvSpPr>
            <p:nvPr/>
          </p:nvSpPr>
          <p:spPr bwMode="auto">
            <a:xfrm>
              <a:off x="1232440" y="3926906"/>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17" name="Rectangle 25">
              <a:extLst>
                <a:ext uri="{FF2B5EF4-FFF2-40B4-BE49-F238E27FC236}">
                  <a16:creationId xmlns:a16="http://schemas.microsoft.com/office/drawing/2014/main" id="{F486B60E-5B91-58DD-3B06-1818D7FDB954}"/>
                </a:ext>
              </a:extLst>
            </p:cNvPr>
            <p:cNvSpPr>
              <a:spLocks noChangeArrowheads="1"/>
            </p:cNvSpPr>
            <p:nvPr/>
          </p:nvSpPr>
          <p:spPr bwMode="auto">
            <a:xfrm>
              <a:off x="1951578" y="3926906"/>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18" name="Rectangle 26">
              <a:extLst>
                <a:ext uri="{FF2B5EF4-FFF2-40B4-BE49-F238E27FC236}">
                  <a16:creationId xmlns:a16="http://schemas.microsoft.com/office/drawing/2014/main" id="{801DBF54-6C9A-FFBF-9462-B78599C7D93C}"/>
                </a:ext>
              </a:extLst>
            </p:cNvPr>
            <p:cNvSpPr>
              <a:spLocks noChangeArrowheads="1"/>
            </p:cNvSpPr>
            <p:nvPr/>
          </p:nvSpPr>
          <p:spPr bwMode="auto">
            <a:xfrm>
              <a:off x="2600865" y="3926906"/>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19" name="Rectangle 27">
              <a:extLst>
                <a:ext uri="{FF2B5EF4-FFF2-40B4-BE49-F238E27FC236}">
                  <a16:creationId xmlns:a16="http://schemas.microsoft.com/office/drawing/2014/main" id="{50142EE7-F0E9-FF89-190B-0F842F13FE97}"/>
                </a:ext>
              </a:extLst>
            </p:cNvPr>
            <p:cNvSpPr>
              <a:spLocks noChangeArrowheads="1"/>
            </p:cNvSpPr>
            <p:nvPr/>
          </p:nvSpPr>
          <p:spPr bwMode="auto">
            <a:xfrm>
              <a:off x="3175540" y="3926906"/>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latin typeface="Times New Roman" panose="02020603050405020304" pitchFamily="18" charset="0"/>
                  <a:cs typeface="Times New Roman" panose="02020603050405020304" pitchFamily="18" charset="0"/>
                </a:rPr>
                <a:t>d5</a:t>
              </a:r>
            </a:p>
          </p:txBody>
        </p:sp>
        <p:sp>
          <p:nvSpPr>
            <p:cNvPr id="20" name="Line 34">
              <a:extLst>
                <a:ext uri="{FF2B5EF4-FFF2-40B4-BE49-F238E27FC236}">
                  <a16:creationId xmlns:a16="http://schemas.microsoft.com/office/drawing/2014/main" id="{DC15A511-3918-BE7F-C111-636FD483B7FB}"/>
                </a:ext>
              </a:extLst>
            </p:cNvPr>
            <p:cNvSpPr>
              <a:spLocks noChangeShapeType="1"/>
            </p:cNvSpPr>
            <p:nvPr/>
          </p:nvSpPr>
          <p:spPr bwMode="auto">
            <a:xfrm flipH="1">
              <a:off x="224379" y="2414019"/>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Line 35">
              <a:extLst>
                <a:ext uri="{FF2B5EF4-FFF2-40B4-BE49-F238E27FC236}">
                  <a16:creationId xmlns:a16="http://schemas.microsoft.com/office/drawing/2014/main" id="{CB73883D-091F-07BA-7640-92F619DA482A}"/>
                </a:ext>
              </a:extLst>
            </p:cNvPr>
            <p:cNvSpPr>
              <a:spLocks noChangeShapeType="1"/>
            </p:cNvSpPr>
            <p:nvPr/>
          </p:nvSpPr>
          <p:spPr bwMode="auto">
            <a:xfrm>
              <a:off x="872079" y="2485457"/>
              <a:ext cx="287337"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 name="Line 36">
              <a:extLst>
                <a:ext uri="{FF2B5EF4-FFF2-40B4-BE49-F238E27FC236}">
                  <a16:creationId xmlns:a16="http://schemas.microsoft.com/office/drawing/2014/main" id="{56D24497-D09F-7757-96B2-9E7763755FD3}"/>
                </a:ext>
              </a:extLst>
            </p:cNvPr>
            <p:cNvSpPr>
              <a:spLocks noChangeShapeType="1"/>
            </p:cNvSpPr>
            <p:nvPr/>
          </p:nvSpPr>
          <p:spPr bwMode="auto">
            <a:xfrm flipH="1">
              <a:off x="1448340" y="3566544"/>
              <a:ext cx="2159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3" name="Line 37">
              <a:extLst>
                <a:ext uri="{FF2B5EF4-FFF2-40B4-BE49-F238E27FC236}">
                  <a16:creationId xmlns:a16="http://schemas.microsoft.com/office/drawing/2014/main" id="{83ABDF9B-F170-752A-F329-14F0D1CA8D1A}"/>
                </a:ext>
              </a:extLst>
            </p:cNvPr>
            <p:cNvSpPr>
              <a:spLocks noChangeShapeType="1"/>
            </p:cNvSpPr>
            <p:nvPr/>
          </p:nvSpPr>
          <p:spPr bwMode="auto">
            <a:xfrm>
              <a:off x="1951578" y="3637982"/>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4" name="Line 38">
              <a:extLst>
                <a:ext uri="{FF2B5EF4-FFF2-40B4-BE49-F238E27FC236}">
                  <a16:creationId xmlns:a16="http://schemas.microsoft.com/office/drawing/2014/main" id="{4FBE220B-86E3-0C12-A3A8-EADFFE1D8226}"/>
                </a:ext>
              </a:extLst>
            </p:cNvPr>
            <p:cNvSpPr>
              <a:spLocks noChangeShapeType="1"/>
            </p:cNvSpPr>
            <p:nvPr/>
          </p:nvSpPr>
          <p:spPr bwMode="auto">
            <a:xfrm flipH="1">
              <a:off x="2743741" y="3637982"/>
              <a:ext cx="1444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5" name="Line 39">
              <a:extLst>
                <a:ext uri="{FF2B5EF4-FFF2-40B4-BE49-F238E27FC236}">
                  <a16:creationId xmlns:a16="http://schemas.microsoft.com/office/drawing/2014/main" id="{205BE5FE-2F21-9577-27C3-90F01CB4B090}"/>
                </a:ext>
              </a:extLst>
            </p:cNvPr>
            <p:cNvSpPr>
              <a:spLocks noChangeShapeType="1"/>
            </p:cNvSpPr>
            <p:nvPr/>
          </p:nvSpPr>
          <p:spPr bwMode="auto">
            <a:xfrm>
              <a:off x="3175540" y="3637982"/>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p:pic>
        <p:nvPicPr>
          <p:cNvPr id="4" name="图片 3"/>
          <p:cNvPicPr>
            <a:picLocks noChangeAspect="1"/>
          </p:cNvPicPr>
          <p:nvPr/>
        </p:nvPicPr>
        <p:blipFill>
          <a:blip r:embed="rId2"/>
          <a:stretch>
            <a:fillRect/>
          </a:stretch>
        </p:blipFill>
        <p:spPr>
          <a:xfrm>
            <a:off x="3338565" y="0"/>
            <a:ext cx="4031048" cy="3552197"/>
          </a:xfrm>
          <a:prstGeom prst="rect">
            <a:avLst/>
          </a:prstGeom>
        </p:spPr>
      </p:pic>
      <p:pic>
        <p:nvPicPr>
          <p:cNvPr id="28" name="图片 27"/>
          <p:cNvPicPr>
            <a:picLocks noChangeAspect="1"/>
          </p:cNvPicPr>
          <p:nvPr/>
        </p:nvPicPr>
        <p:blipFill>
          <a:blip r:embed="rId3"/>
          <a:stretch>
            <a:fillRect/>
          </a:stretch>
        </p:blipFill>
        <p:spPr>
          <a:xfrm>
            <a:off x="3378097" y="3696624"/>
            <a:ext cx="3971610" cy="3786100"/>
          </a:xfrm>
          <a:prstGeom prst="rect">
            <a:avLst/>
          </a:prstGeom>
        </p:spPr>
      </p:pic>
      <p:grpSp>
        <p:nvGrpSpPr>
          <p:cNvPr id="32" name="组合 31"/>
          <p:cNvGrpSpPr/>
          <p:nvPr/>
        </p:nvGrpSpPr>
        <p:grpSpPr>
          <a:xfrm>
            <a:off x="491706" y="3381554"/>
            <a:ext cx="2631056" cy="3243532"/>
            <a:chOff x="6888163" y="260351"/>
            <a:chExt cx="3455987" cy="4824412"/>
          </a:xfrm>
        </p:grpSpPr>
        <p:sp>
          <p:nvSpPr>
            <p:cNvPr id="33" name="Oval 9">
              <a:extLst>
                <a:ext uri="{FF2B5EF4-FFF2-40B4-BE49-F238E27FC236}">
                  <a16:creationId xmlns:a16="http://schemas.microsoft.com/office/drawing/2014/main" id="{7104A7A8-80E8-0DD3-044F-7A49C4FDEDE1}"/>
                </a:ext>
              </a:extLst>
            </p:cNvPr>
            <p:cNvSpPr>
              <a:spLocks noChangeArrowheads="1"/>
            </p:cNvSpPr>
            <p:nvPr/>
          </p:nvSpPr>
          <p:spPr bwMode="auto">
            <a:xfrm>
              <a:off x="8183563" y="260351"/>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34" name="Oval 10">
              <a:extLst>
                <a:ext uri="{FF2B5EF4-FFF2-40B4-BE49-F238E27FC236}">
                  <a16:creationId xmlns:a16="http://schemas.microsoft.com/office/drawing/2014/main" id="{6546C1FD-9B03-33F9-EBF7-A5E858C9B155}"/>
                </a:ext>
              </a:extLst>
            </p:cNvPr>
            <p:cNvSpPr>
              <a:spLocks noChangeArrowheads="1"/>
            </p:cNvSpPr>
            <p:nvPr/>
          </p:nvSpPr>
          <p:spPr bwMode="auto">
            <a:xfrm>
              <a:off x="72485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35" name="Oval 11">
              <a:extLst>
                <a:ext uri="{FF2B5EF4-FFF2-40B4-BE49-F238E27FC236}">
                  <a16:creationId xmlns:a16="http://schemas.microsoft.com/office/drawing/2014/main" id="{0DDFA588-A2C0-65B9-722E-0C27EFF83719}"/>
                </a:ext>
              </a:extLst>
            </p:cNvPr>
            <p:cNvSpPr>
              <a:spLocks noChangeArrowheads="1"/>
            </p:cNvSpPr>
            <p:nvPr/>
          </p:nvSpPr>
          <p:spPr bwMode="auto">
            <a:xfrm>
              <a:off x="91916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k5</a:t>
              </a:r>
            </a:p>
          </p:txBody>
        </p:sp>
        <p:sp>
          <p:nvSpPr>
            <p:cNvPr id="36" name="Oval 12">
              <a:extLst>
                <a:ext uri="{FF2B5EF4-FFF2-40B4-BE49-F238E27FC236}">
                  <a16:creationId xmlns:a16="http://schemas.microsoft.com/office/drawing/2014/main" id="{2AEAE106-2298-41FD-6EC7-72B323E8B9BC}"/>
                </a:ext>
              </a:extLst>
            </p:cNvPr>
            <p:cNvSpPr>
              <a:spLocks noChangeArrowheads="1"/>
            </p:cNvSpPr>
            <p:nvPr/>
          </p:nvSpPr>
          <p:spPr bwMode="auto">
            <a:xfrm>
              <a:off x="8616950" y="24209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37" name="Oval 13">
              <a:extLst>
                <a:ext uri="{FF2B5EF4-FFF2-40B4-BE49-F238E27FC236}">
                  <a16:creationId xmlns:a16="http://schemas.microsoft.com/office/drawing/2014/main" id="{53202A2A-BB7D-5F95-673A-402439AEA338}"/>
                </a:ext>
              </a:extLst>
            </p:cNvPr>
            <p:cNvSpPr>
              <a:spLocks noChangeArrowheads="1"/>
            </p:cNvSpPr>
            <p:nvPr/>
          </p:nvSpPr>
          <p:spPr bwMode="auto">
            <a:xfrm>
              <a:off x="8256588" y="3573463"/>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38" name="Line 18">
              <a:extLst>
                <a:ext uri="{FF2B5EF4-FFF2-40B4-BE49-F238E27FC236}">
                  <a16:creationId xmlns:a16="http://schemas.microsoft.com/office/drawing/2014/main" id="{B6DC6DB1-D7FE-F3E1-A104-570EC2543EE8}"/>
                </a:ext>
              </a:extLst>
            </p:cNvPr>
            <p:cNvSpPr>
              <a:spLocks noChangeShapeType="1"/>
            </p:cNvSpPr>
            <p:nvPr/>
          </p:nvSpPr>
          <p:spPr bwMode="auto">
            <a:xfrm flipH="1">
              <a:off x="7608888" y="692150"/>
              <a:ext cx="64770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19">
              <a:extLst>
                <a:ext uri="{FF2B5EF4-FFF2-40B4-BE49-F238E27FC236}">
                  <a16:creationId xmlns:a16="http://schemas.microsoft.com/office/drawing/2014/main" id="{CE1E418B-1497-A7C1-B350-B26A62EB3DF5}"/>
                </a:ext>
              </a:extLst>
            </p:cNvPr>
            <p:cNvSpPr>
              <a:spLocks noChangeShapeType="1"/>
            </p:cNvSpPr>
            <p:nvPr/>
          </p:nvSpPr>
          <p:spPr bwMode="auto">
            <a:xfrm>
              <a:off x="8759825" y="692151"/>
              <a:ext cx="649288"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 name="Line 20">
              <a:extLst>
                <a:ext uri="{FF2B5EF4-FFF2-40B4-BE49-F238E27FC236}">
                  <a16:creationId xmlns:a16="http://schemas.microsoft.com/office/drawing/2014/main" id="{0D911E9E-ACB4-1AF8-AFC3-D9EF070023D4}"/>
                </a:ext>
              </a:extLst>
            </p:cNvPr>
            <p:cNvSpPr>
              <a:spLocks noChangeShapeType="1"/>
            </p:cNvSpPr>
            <p:nvPr/>
          </p:nvSpPr>
          <p:spPr bwMode="auto">
            <a:xfrm flipH="1">
              <a:off x="9048750" y="1844675"/>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Line 21">
              <a:extLst>
                <a:ext uri="{FF2B5EF4-FFF2-40B4-BE49-F238E27FC236}">
                  <a16:creationId xmlns:a16="http://schemas.microsoft.com/office/drawing/2014/main" id="{1DFBA99C-C16C-8575-AC23-34F18AAAD626}"/>
                </a:ext>
              </a:extLst>
            </p:cNvPr>
            <p:cNvSpPr>
              <a:spLocks noChangeShapeType="1"/>
            </p:cNvSpPr>
            <p:nvPr/>
          </p:nvSpPr>
          <p:spPr bwMode="auto">
            <a:xfrm flipH="1">
              <a:off x="8616951" y="2924175"/>
              <a:ext cx="142875"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2" name="Rectangle 28">
              <a:extLst>
                <a:ext uri="{FF2B5EF4-FFF2-40B4-BE49-F238E27FC236}">
                  <a16:creationId xmlns:a16="http://schemas.microsoft.com/office/drawing/2014/main" id="{1A4F97B9-1E83-4BDB-1774-3FE73DFEFC55}"/>
                </a:ext>
              </a:extLst>
            </p:cNvPr>
            <p:cNvSpPr>
              <a:spLocks noChangeArrowheads="1"/>
            </p:cNvSpPr>
            <p:nvPr/>
          </p:nvSpPr>
          <p:spPr bwMode="auto">
            <a:xfrm>
              <a:off x="6888163"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43" name="Rectangle 29">
              <a:extLst>
                <a:ext uri="{FF2B5EF4-FFF2-40B4-BE49-F238E27FC236}">
                  <a16:creationId xmlns:a16="http://schemas.microsoft.com/office/drawing/2014/main" id="{3B57146A-6F89-A903-0889-0F65BCC44C08}"/>
                </a:ext>
              </a:extLst>
            </p:cNvPr>
            <p:cNvSpPr>
              <a:spLocks noChangeArrowheads="1"/>
            </p:cNvSpPr>
            <p:nvPr/>
          </p:nvSpPr>
          <p:spPr bwMode="auto">
            <a:xfrm>
              <a:off x="7680325"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44" name="Rectangle 30">
              <a:extLst>
                <a:ext uri="{FF2B5EF4-FFF2-40B4-BE49-F238E27FC236}">
                  <a16:creationId xmlns:a16="http://schemas.microsoft.com/office/drawing/2014/main" id="{D0AB1DFF-9389-BFF5-CC32-06D5BB6877FC}"/>
                </a:ext>
              </a:extLst>
            </p:cNvPr>
            <p:cNvSpPr>
              <a:spLocks noChangeArrowheads="1"/>
            </p:cNvSpPr>
            <p:nvPr/>
          </p:nvSpPr>
          <p:spPr bwMode="auto">
            <a:xfrm>
              <a:off x="7967663"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45" name="Rectangle 31">
              <a:extLst>
                <a:ext uri="{FF2B5EF4-FFF2-40B4-BE49-F238E27FC236}">
                  <a16:creationId xmlns:a16="http://schemas.microsoft.com/office/drawing/2014/main" id="{B2D63CFD-661B-3735-F652-C23649059E0A}"/>
                </a:ext>
              </a:extLst>
            </p:cNvPr>
            <p:cNvSpPr>
              <a:spLocks noChangeArrowheads="1"/>
            </p:cNvSpPr>
            <p:nvPr/>
          </p:nvSpPr>
          <p:spPr bwMode="auto">
            <a:xfrm>
              <a:off x="8832850"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46" name="Rectangle 32">
              <a:extLst>
                <a:ext uri="{FF2B5EF4-FFF2-40B4-BE49-F238E27FC236}">
                  <a16:creationId xmlns:a16="http://schemas.microsoft.com/office/drawing/2014/main" id="{C6BB84FC-BF46-70FF-77EE-83953B873E63}"/>
                </a:ext>
              </a:extLst>
            </p:cNvPr>
            <p:cNvSpPr>
              <a:spLocks noChangeArrowheads="1"/>
            </p:cNvSpPr>
            <p:nvPr/>
          </p:nvSpPr>
          <p:spPr bwMode="auto">
            <a:xfrm>
              <a:off x="9336088"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47" name="Rectangle 33">
              <a:extLst>
                <a:ext uri="{FF2B5EF4-FFF2-40B4-BE49-F238E27FC236}">
                  <a16:creationId xmlns:a16="http://schemas.microsoft.com/office/drawing/2014/main" id="{7E22396A-0497-A7D3-A526-3B14C0AD72A0}"/>
                </a:ext>
              </a:extLst>
            </p:cNvPr>
            <p:cNvSpPr>
              <a:spLocks noChangeArrowheads="1"/>
            </p:cNvSpPr>
            <p:nvPr/>
          </p:nvSpPr>
          <p:spPr bwMode="auto">
            <a:xfrm>
              <a:off x="9912350"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d5</a:t>
              </a:r>
            </a:p>
          </p:txBody>
        </p:sp>
        <p:sp>
          <p:nvSpPr>
            <p:cNvPr id="48" name="Line 40">
              <a:extLst>
                <a:ext uri="{FF2B5EF4-FFF2-40B4-BE49-F238E27FC236}">
                  <a16:creationId xmlns:a16="http://schemas.microsoft.com/office/drawing/2014/main" id="{A6015594-0507-DA53-CF95-72B0A133E2EF}"/>
                </a:ext>
              </a:extLst>
            </p:cNvPr>
            <p:cNvSpPr>
              <a:spLocks noChangeShapeType="1"/>
            </p:cNvSpPr>
            <p:nvPr/>
          </p:nvSpPr>
          <p:spPr bwMode="auto">
            <a:xfrm flipH="1">
              <a:off x="7032625" y="1773238"/>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9" name="Line 41">
              <a:extLst>
                <a:ext uri="{FF2B5EF4-FFF2-40B4-BE49-F238E27FC236}">
                  <a16:creationId xmlns:a16="http://schemas.microsoft.com/office/drawing/2014/main" id="{CCBDD0A4-B54D-36C7-6536-7ADDE8474960}"/>
                </a:ext>
              </a:extLst>
            </p:cNvPr>
            <p:cNvSpPr>
              <a:spLocks noChangeShapeType="1"/>
            </p:cNvSpPr>
            <p:nvPr/>
          </p:nvSpPr>
          <p:spPr bwMode="auto">
            <a:xfrm>
              <a:off x="7751763" y="1916114"/>
              <a:ext cx="144462"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0" name="Line 42">
              <a:extLst>
                <a:ext uri="{FF2B5EF4-FFF2-40B4-BE49-F238E27FC236}">
                  <a16:creationId xmlns:a16="http://schemas.microsoft.com/office/drawing/2014/main" id="{2E2099DF-5ED2-DF67-3A1B-50A74945D164}"/>
                </a:ext>
              </a:extLst>
            </p:cNvPr>
            <p:cNvSpPr>
              <a:spLocks noChangeShapeType="1"/>
            </p:cNvSpPr>
            <p:nvPr/>
          </p:nvSpPr>
          <p:spPr bwMode="auto">
            <a:xfrm>
              <a:off x="9696451" y="1844676"/>
              <a:ext cx="360363"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1" name="Line 43">
              <a:extLst>
                <a:ext uri="{FF2B5EF4-FFF2-40B4-BE49-F238E27FC236}">
                  <a16:creationId xmlns:a16="http://schemas.microsoft.com/office/drawing/2014/main" id="{78F6D579-7352-27C8-9BD2-B96A3D6D9ADA}"/>
                </a:ext>
              </a:extLst>
            </p:cNvPr>
            <p:cNvSpPr>
              <a:spLocks noChangeShapeType="1"/>
            </p:cNvSpPr>
            <p:nvPr/>
          </p:nvSpPr>
          <p:spPr bwMode="auto">
            <a:xfrm>
              <a:off x="9191626" y="2924175"/>
              <a:ext cx="288925"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2" name="Line 44">
              <a:extLst>
                <a:ext uri="{FF2B5EF4-FFF2-40B4-BE49-F238E27FC236}">
                  <a16:creationId xmlns:a16="http://schemas.microsoft.com/office/drawing/2014/main" id="{32E045E4-20C5-5B3C-A504-F45A0575C6EB}"/>
                </a:ext>
              </a:extLst>
            </p:cNvPr>
            <p:cNvSpPr>
              <a:spLocks noChangeShapeType="1"/>
            </p:cNvSpPr>
            <p:nvPr/>
          </p:nvSpPr>
          <p:spPr bwMode="auto">
            <a:xfrm>
              <a:off x="8759826" y="4149725"/>
              <a:ext cx="288925"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53" name="Line 45">
              <a:extLst>
                <a:ext uri="{FF2B5EF4-FFF2-40B4-BE49-F238E27FC236}">
                  <a16:creationId xmlns:a16="http://schemas.microsoft.com/office/drawing/2014/main" id="{39D47821-9F00-3A5D-B3ED-C4C5896C1595}"/>
                </a:ext>
              </a:extLst>
            </p:cNvPr>
            <p:cNvSpPr>
              <a:spLocks noChangeShapeType="1"/>
            </p:cNvSpPr>
            <p:nvPr/>
          </p:nvSpPr>
          <p:spPr bwMode="auto">
            <a:xfrm flipH="1">
              <a:off x="8112125" y="4076701"/>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gr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6924EF4B-4A9D-452F-B65E-0C142006C5CF}"/>
                  </a:ext>
                </a:extLst>
              </p14:cNvPr>
              <p14:cNvContentPartPr/>
              <p14:nvPr/>
            </p14:nvContentPartPr>
            <p14:xfrm>
              <a:off x="3141360" y="5182920"/>
              <a:ext cx="4781160" cy="1612080"/>
            </p14:xfrm>
          </p:contentPart>
        </mc:Choice>
        <mc:Fallback>
          <p:pic>
            <p:nvPicPr>
              <p:cNvPr id="2" name="墨迹 1">
                <a:extLst>
                  <a:ext uri="{FF2B5EF4-FFF2-40B4-BE49-F238E27FC236}">
                    <a16:creationId xmlns:a16="http://schemas.microsoft.com/office/drawing/2014/main" id="{6924EF4B-4A9D-452F-B65E-0C142006C5CF}"/>
                  </a:ext>
                </a:extLst>
              </p:cNvPr>
              <p:cNvPicPr/>
              <p:nvPr/>
            </p:nvPicPr>
            <p:blipFill>
              <a:blip r:embed="rId5"/>
              <a:stretch>
                <a:fillRect/>
              </a:stretch>
            </p:blipFill>
            <p:spPr>
              <a:xfrm>
                <a:off x="3132000" y="5173560"/>
                <a:ext cx="4799880" cy="1630800"/>
              </a:xfrm>
              <a:prstGeom prst="rect">
                <a:avLst/>
              </a:prstGeom>
            </p:spPr>
          </p:pic>
        </mc:Fallback>
      </mc:AlternateContent>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17DAD97A-6F61-AFC3-F642-4C700977192E}"/>
              </a:ext>
            </a:extLst>
          </p:cNvPr>
          <p:cNvSpPr>
            <a:spLocks noGrp="1" noRot="1" noChangeArrowheads="1"/>
          </p:cNvSpPr>
          <p:nvPr>
            <p:ph type="body" idx="1"/>
          </p:nvPr>
        </p:nvSpPr>
        <p:spPr>
          <a:xfrm>
            <a:off x="557841" y="415626"/>
            <a:ext cx="10630619" cy="3388623"/>
          </a:xfrm>
        </p:spPr>
        <p:txBody>
          <a:bodyPr/>
          <a:lstStyle/>
          <a:p>
            <a:pPr>
              <a:lnSpc>
                <a:spcPct val="90000"/>
              </a:lnSpc>
            </a:pPr>
            <a:r>
              <a:rPr lang="en-US" altLang="zh-TW" dirty="0">
                <a:latin typeface="Times New Roman" panose="02020603050405020304" pitchFamily="18" charset="0"/>
                <a:cs typeface="Times New Roman" panose="02020603050405020304" pitchFamily="18" charset="0"/>
              </a:rPr>
              <a:t>So Figure (a) costs 2.80 ,on another, the Figure (b) costs 2.75, and that tree is really optimal.</a:t>
            </a:r>
          </a:p>
          <a:p>
            <a:pPr>
              <a:lnSpc>
                <a:spcPct val="90000"/>
              </a:lnSpc>
            </a:pPr>
            <a:r>
              <a:rPr lang="en-US" altLang="zh-TW" dirty="0">
                <a:latin typeface="Times New Roman" panose="02020603050405020304" pitchFamily="18" charset="0"/>
                <a:cs typeface="Times New Roman" panose="02020603050405020304" pitchFamily="18" charset="0"/>
              </a:rPr>
              <a:t>We can see the height of (b) is more than (a) , and the key k</a:t>
            </a:r>
            <a:r>
              <a:rPr lang="en-US" altLang="zh-TW" baseline="-25000" dirty="0">
                <a:latin typeface="Times New Roman" panose="02020603050405020304" pitchFamily="18" charset="0"/>
                <a:cs typeface="Times New Roman" panose="02020603050405020304" pitchFamily="18" charset="0"/>
              </a:rPr>
              <a:t>5</a:t>
            </a:r>
            <a:r>
              <a:rPr lang="en-US" altLang="zh-TW" dirty="0">
                <a:latin typeface="Times New Roman" panose="02020603050405020304" pitchFamily="18" charset="0"/>
                <a:cs typeface="Times New Roman" panose="02020603050405020304" pitchFamily="18" charset="0"/>
              </a:rPr>
              <a:t> has the greatest search probability of any key, yet the root of the OBST shown is k</a:t>
            </a:r>
            <a:r>
              <a:rPr lang="en-US" altLang="zh-TW" baseline="-25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.(The lowest expected cost of any BST with k</a:t>
            </a:r>
            <a:r>
              <a:rPr lang="en-US" altLang="zh-TW" baseline="-25000" dirty="0">
                <a:latin typeface="Times New Roman" panose="02020603050405020304" pitchFamily="18" charset="0"/>
                <a:cs typeface="Times New Roman" panose="02020603050405020304" pitchFamily="18" charset="0"/>
              </a:rPr>
              <a:t>5</a:t>
            </a:r>
            <a:r>
              <a:rPr lang="en-US" altLang="zh-TW" dirty="0">
                <a:latin typeface="Times New Roman" panose="02020603050405020304" pitchFamily="18" charset="0"/>
                <a:cs typeface="Times New Roman" panose="02020603050405020304" pitchFamily="18" charset="0"/>
              </a:rPr>
              <a:t> at the root is 2.85) </a:t>
            </a:r>
          </a:p>
        </p:txBody>
      </p:sp>
      <p:grpSp>
        <p:nvGrpSpPr>
          <p:cNvPr id="2" name="组合 1"/>
          <p:cNvGrpSpPr/>
          <p:nvPr/>
        </p:nvGrpSpPr>
        <p:grpSpPr>
          <a:xfrm>
            <a:off x="4255099" y="2846718"/>
            <a:ext cx="6295007" cy="3383293"/>
            <a:chOff x="2279650" y="260351"/>
            <a:chExt cx="8064500" cy="5739926"/>
          </a:xfrm>
        </p:grpSpPr>
        <p:sp>
          <p:nvSpPr>
            <p:cNvPr id="3" name="Oval 4">
              <a:extLst>
                <a:ext uri="{FF2B5EF4-FFF2-40B4-BE49-F238E27FC236}">
                  <a16:creationId xmlns:a16="http://schemas.microsoft.com/office/drawing/2014/main" id="{C4D1E13D-9DC6-A115-28D3-A3BB0B198CFB}"/>
                </a:ext>
              </a:extLst>
            </p:cNvPr>
            <p:cNvSpPr>
              <a:spLocks noChangeArrowheads="1"/>
            </p:cNvSpPr>
            <p:nvPr/>
          </p:nvSpPr>
          <p:spPr bwMode="auto">
            <a:xfrm>
              <a:off x="3432175" y="260351"/>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4" name="Oval 5">
              <a:extLst>
                <a:ext uri="{FF2B5EF4-FFF2-40B4-BE49-F238E27FC236}">
                  <a16:creationId xmlns:a16="http://schemas.microsoft.com/office/drawing/2014/main" id="{AEAAEF20-2618-A424-D5C0-EA05B6A3D220}"/>
                </a:ext>
              </a:extLst>
            </p:cNvPr>
            <p:cNvSpPr>
              <a:spLocks noChangeArrowheads="1"/>
            </p:cNvSpPr>
            <p:nvPr/>
          </p:nvSpPr>
          <p:spPr bwMode="auto">
            <a:xfrm>
              <a:off x="2640013"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5" name="Oval 6">
              <a:extLst>
                <a:ext uri="{FF2B5EF4-FFF2-40B4-BE49-F238E27FC236}">
                  <a16:creationId xmlns:a16="http://schemas.microsoft.com/office/drawing/2014/main" id="{07B1824F-B5D9-FD14-66D5-4B708C973122}"/>
                </a:ext>
              </a:extLst>
            </p:cNvPr>
            <p:cNvSpPr>
              <a:spLocks noChangeArrowheads="1"/>
            </p:cNvSpPr>
            <p:nvPr/>
          </p:nvSpPr>
          <p:spPr bwMode="auto">
            <a:xfrm>
              <a:off x="4224338"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6" name="Oval 7">
              <a:extLst>
                <a:ext uri="{FF2B5EF4-FFF2-40B4-BE49-F238E27FC236}">
                  <a16:creationId xmlns:a16="http://schemas.microsoft.com/office/drawing/2014/main" id="{A582C35E-F47D-CD6C-6F08-B158E30DA73D}"/>
                </a:ext>
              </a:extLst>
            </p:cNvPr>
            <p:cNvSpPr>
              <a:spLocks noChangeArrowheads="1"/>
            </p:cNvSpPr>
            <p:nvPr/>
          </p:nvSpPr>
          <p:spPr bwMode="auto">
            <a:xfrm>
              <a:off x="3719513" y="2492376"/>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7" name="Oval 8">
              <a:extLst>
                <a:ext uri="{FF2B5EF4-FFF2-40B4-BE49-F238E27FC236}">
                  <a16:creationId xmlns:a16="http://schemas.microsoft.com/office/drawing/2014/main" id="{E54F73CF-E0F9-32A2-88D4-9E5D73C82B38}"/>
                </a:ext>
              </a:extLst>
            </p:cNvPr>
            <p:cNvSpPr>
              <a:spLocks noChangeArrowheads="1"/>
            </p:cNvSpPr>
            <p:nvPr/>
          </p:nvSpPr>
          <p:spPr bwMode="auto">
            <a:xfrm>
              <a:off x="4872038" y="2492376"/>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k5</a:t>
              </a:r>
            </a:p>
          </p:txBody>
        </p:sp>
        <p:sp>
          <p:nvSpPr>
            <p:cNvPr id="8" name="Oval 9">
              <a:extLst>
                <a:ext uri="{FF2B5EF4-FFF2-40B4-BE49-F238E27FC236}">
                  <a16:creationId xmlns:a16="http://schemas.microsoft.com/office/drawing/2014/main" id="{7104A7A8-80E8-0DD3-044F-7A49C4FDEDE1}"/>
                </a:ext>
              </a:extLst>
            </p:cNvPr>
            <p:cNvSpPr>
              <a:spLocks noChangeArrowheads="1"/>
            </p:cNvSpPr>
            <p:nvPr/>
          </p:nvSpPr>
          <p:spPr bwMode="auto">
            <a:xfrm>
              <a:off x="8183563" y="260351"/>
              <a:ext cx="647700" cy="5762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k2</a:t>
              </a:r>
            </a:p>
          </p:txBody>
        </p:sp>
        <p:sp>
          <p:nvSpPr>
            <p:cNvPr id="9" name="Oval 10">
              <a:extLst>
                <a:ext uri="{FF2B5EF4-FFF2-40B4-BE49-F238E27FC236}">
                  <a16:creationId xmlns:a16="http://schemas.microsoft.com/office/drawing/2014/main" id="{6546C1FD-9B03-33F9-EBF7-A5E858C9B155}"/>
                </a:ext>
              </a:extLst>
            </p:cNvPr>
            <p:cNvSpPr>
              <a:spLocks noChangeArrowheads="1"/>
            </p:cNvSpPr>
            <p:nvPr/>
          </p:nvSpPr>
          <p:spPr bwMode="auto">
            <a:xfrm>
              <a:off x="72485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k1</a:t>
              </a:r>
            </a:p>
          </p:txBody>
        </p:sp>
        <p:sp>
          <p:nvSpPr>
            <p:cNvPr id="10" name="Oval 11">
              <a:extLst>
                <a:ext uri="{FF2B5EF4-FFF2-40B4-BE49-F238E27FC236}">
                  <a16:creationId xmlns:a16="http://schemas.microsoft.com/office/drawing/2014/main" id="{0DDFA588-A2C0-65B9-722E-0C27EFF83719}"/>
                </a:ext>
              </a:extLst>
            </p:cNvPr>
            <p:cNvSpPr>
              <a:spLocks noChangeArrowheads="1"/>
            </p:cNvSpPr>
            <p:nvPr/>
          </p:nvSpPr>
          <p:spPr bwMode="auto">
            <a:xfrm>
              <a:off x="9191625" y="13414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latin typeface="Times New Roman" panose="02020603050405020304" pitchFamily="18" charset="0"/>
                  <a:cs typeface="Times New Roman" panose="02020603050405020304" pitchFamily="18" charset="0"/>
                </a:rPr>
                <a:t>k5</a:t>
              </a:r>
            </a:p>
          </p:txBody>
        </p:sp>
        <p:sp>
          <p:nvSpPr>
            <p:cNvPr id="11" name="Oval 12">
              <a:extLst>
                <a:ext uri="{FF2B5EF4-FFF2-40B4-BE49-F238E27FC236}">
                  <a16:creationId xmlns:a16="http://schemas.microsoft.com/office/drawing/2014/main" id="{2AEAE106-2298-41FD-6EC7-72B323E8B9BC}"/>
                </a:ext>
              </a:extLst>
            </p:cNvPr>
            <p:cNvSpPr>
              <a:spLocks noChangeArrowheads="1"/>
            </p:cNvSpPr>
            <p:nvPr/>
          </p:nvSpPr>
          <p:spPr bwMode="auto">
            <a:xfrm>
              <a:off x="8616950" y="2420938"/>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k4</a:t>
              </a:r>
            </a:p>
          </p:txBody>
        </p:sp>
        <p:sp>
          <p:nvSpPr>
            <p:cNvPr id="12" name="Oval 13">
              <a:extLst>
                <a:ext uri="{FF2B5EF4-FFF2-40B4-BE49-F238E27FC236}">
                  <a16:creationId xmlns:a16="http://schemas.microsoft.com/office/drawing/2014/main" id="{53202A2A-BB7D-5F95-673A-402439AEA338}"/>
                </a:ext>
              </a:extLst>
            </p:cNvPr>
            <p:cNvSpPr>
              <a:spLocks noChangeArrowheads="1"/>
            </p:cNvSpPr>
            <p:nvPr/>
          </p:nvSpPr>
          <p:spPr bwMode="auto">
            <a:xfrm>
              <a:off x="8256588" y="3573463"/>
              <a:ext cx="647700" cy="5762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k3</a:t>
              </a:r>
            </a:p>
          </p:txBody>
        </p:sp>
        <p:sp>
          <p:nvSpPr>
            <p:cNvPr id="13" name="Line 14">
              <a:extLst>
                <a:ext uri="{FF2B5EF4-FFF2-40B4-BE49-F238E27FC236}">
                  <a16:creationId xmlns:a16="http://schemas.microsoft.com/office/drawing/2014/main" id="{58ED355A-70BE-AC3B-CA85-7D6E0414DE65}"/>
                </a:ext>
              </a:extLst>
            </p:cNvPr>
            <p:cNvSpPr>
              <a:spLocks noChangeShapeType="1"/>
            </p:cNvSpPr>
            <p:nvPr/>
          </p:nvSpPr>
          <p:spPr bwMode="auto">
            <a:xfrm flipH="1">
              <a:off x="3071813" y="765176"/>
              <a:ext cx="4318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Line 15">
              <a:extLst>
                <a:ext uri="{FF2B5EF4-FFF2-40B4-BE49-F238E27FC236}">
                  <a16:creationId xmlns:a16="http://schemas.microsoft.com/office/drawing/2014/main" id="{4222575E-D453-4698-30FC-C680A45F97F9}"/>
                </a:ext>
              </a:extLst>
            </p:cNvPr>
            <p:cNvSpPr>
              <a:spLocks noChangeShapeType="1"/>
            </p:cNvSpPr>
            <p:nvPr/>
          </p:nvSpPr>
          <p:spPr bwMode="auto">
            <a:xfrm>
              <a:off x="4008439" y="765176"/>
              <a:ext cx="358775"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 name="Line 16">
              <a:extLst>
                <a:ext uri="{FF2B5EF4-FFF2-40B4-BE49-F238E27FC236}">
                  <a16:creationId xmlns:a16="http://schemas.microsoft.com/office/drawing/2014/main" id="{3E40BA68-FC50-C302-FD7B-67ED310D4597}"/>
                </a:ext>
              </a:extLst>
            </p:cNvPr>
            <p:cNvSpPr>
              <a:spLocks noChangeShapeType="1"/>
            </p:cNvSpPr>
            <p:nvPr/>
          </p:nvSpPr>
          <p:spPr bwMode="auto">
            <a:xfrm flipH="1">
              <a:off x="4008439" y="1916113"/>
              <a:ext cx="35877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 name="Line 17">
              <a:extLst>
                <a:ext uri="{FF2B5EF4-FFF2-40B4-BE49-F238E27FC236}">
                  <a16:creationId xmlns:a16="http://schemas.microsoft.com/office/drawing/2014/main" id="{D52A215F-F9F4-AA6E-EABC-9BD2E449A3E4}"/>
                </a:ext>
              </a:extLst>
            </p:cNvPr>
            <p:cNvSpPr>
              <a:spLocks noChangeShapeType="1"/>
            </p:cNvSpPr>
            <p:nvPr/>
          </p:nvSpPr>
          <p:spPr bwMode="auto">
            <a:xfrm>
              <a:off x="4727576" y="1916113"/>
              <a:ext cx="360363"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 name="Line 18">
              <a:extLst>
                <a:ext uri="{FF2B5EF4-FFF2-40B4-BE49-F238E27FC236}">
                  <a16:creationId xmlns:a16="http://schemas.microsoft.com/office/drawing/2014/main" id="{B6DC6DB1-D7FE-F3E1-A104-570EC2543EE8}"/>
                </a:ext>
              </a:extLst>
            </p:cNvPr>
            <p:cNvSpPr>
              <a:spLocks noChangeShapeType="1"/>
            </p:cNvSpPr>
            <p:nvPr/>
          </p:nvSpPr>
          <p:spPr bwMode="auto">
            <a:xfrm flipH="1">
              <a:off x="7608888" y="692150"/>
              <a:ext cx="64770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 name="Line 19">
              <a:extLst>
                <a:ext uri="{FF2B5EF4-FFF2-40B4-BE49-F238E27FC236}">
                  <a16:creationId xmlns:a16="http://schemas.microsoft.com/office/drawing/2014/main" id="{CE1E418B-1497-A7C1-B350-B26A62EB3DF5}"/>
                </a:ext>
              </a:extLst>
            </p:cNvPr>
            <p:cNvSpPr>
              <a:spLocks noChangeShapeType="1"/>
            </p:cNvSpPr>
            <p:nvPr/>
          </p:nvSpPr>
          <p:spPr bwMode="auto">
            <a:xfrm>
              <a:off x="8759825" y="692151"/>
              <a:ext cx="649288" cy="7207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 name="Line 20">
              <a:extLst>
                <a:ext uri="{FF2B5EF4-FFF2-40B4-BE49-F238E27FC236}">
                  <a16:creationId xmlns:a16="http://schemas.microsoft.com/office/drawing/2014/main" id="{0D911E9E-ACB4-1AF8-AFC3-D9EF070023D4}"/>
                </a:ext>
              </a:extLst>
            </p:cNvPr>
            <p:cNvSpPr>
              <a:spLocks noChangeShapeType="1"/>
            </p:cNvSpPr>
            <p:nvPr/>
          </p:nvSpPr>
          <p:spPr bwMode="auto">
            <a:xfrm flipH="1">
              <a:off x="9048750" y="1844675"/>
              <a:ext cx="28733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 name="Line 21">
              <a:extLst>
                <a:ext uri="{FF2B5EF4-FFF2-40B4-BE49-F238E27FC236}">
                  <a16:creationId xmlns:a16="http://schemas.microsoft.com/office/drawing/2014/main" id="{1DFBA99C-C16C-8575-AC23-34F18AAAD626}"/>
                </a:ext>
              </a:extLst>
            </p:cNvPr>
            <p:cNvSpPr>
              <a:spLocks noChangeShapeType="1"/>
            </p:cNvSpPr>
            <p:nvPr/>
          </p:nvSpPr>
          <p:spPr bwMode="auto">
            <a:xfrm flipH="1">
              <a:off x="8616951" y="2924175"/>
              <a:ext cx="142875"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 name="Rectangle 22">
              <a:extLst>
                <a:ext uri="{FF2B5EF4-FFF2-40B4-BE49-F238E27FC236}">
                  <a16:creationId xmlns:a16="http://schemas.microsoft.com/office/drawing/2014/main" id="{6E5EC2CD-BEAA-D876-9772-3915F577124C}"/>
                </a:ext>
              </a:extLst>
            </p:cNvPr>
            <p:cNvSpPr>
              <a:spLocks noChangeArrowheads="1"/>
            </p:cNvSpPr>
            <p:nvPr/>
          </p:nvSpPr>
          <p:spPr bwMode="auto">
            <a:xfrm>
              <a:off x="2279650"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22" name="Rectangle 23">
              <a:extLst>
                <a:ext uri="{FF2B5EF4-FFF2-40B4-BE49-F238E27FC236}">
                  <a16:creationId xmlns:a16="http://schemas.microsoft.com/office/drawing/2014/main" id="{4C3CD823-895A-5CE7-9E18-BB535E4D0C14}"/>
                </a:ext>
              </a:extLst>
            </p:cNvPr>
            <p:cNvSpPr>
              <a:spLocks noChangeArrowheads="1"/>
            </p:cNvSpPr>
            <p:nvPr/>
          </p:nvSpPr>
          <p:spPr bwMode="auto">
            <a:xfrm>
              <a:off x="3071813"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23" name="Rectangle 24">
              <a:extLst>
                <a:ext uri="{FF2B5EF4-FFF2-40B4-BE49-F238E27FC236}">
                  <a16:creationId xmlns:a16="http://schemas.microsoft.com/office/drawing/2014/main" id="{5720E858-32E8-552C-D22D-0E9CE3F2519B}"/>
                </a:ext>
              </a:extLst>
            </p:cNvPr>
            <p:cNvSpPr>
              <a:spLocks noChangeArrowheads="1"/>
            </p:cNvSpPr>
            <p:nvPr/>
          </p:nvSpPr>
          <p:spPr bwMode="auto">
            <a:xfrm>
              <a:off x="3432175"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24" name="Rectangle 25">
              <a:extLst>
                <a:ext uri="{FF2B5EF4-FFF2-40B4-BE49-F238E27FC236}">
                  <a16:creationId xmlns:a16="http://schemas.microsoft.com/office/drawing/2014/main" id="{F486B60E-5B91-58DD-3B06-1818D7FDB954}"/>
                </a:ext>
              </a:extLst>
            </p:cNvPr>
            <p:cNvSpPr>
              <a:spLocks noChangeArrowheads="1"/>
            </p:cNvSpPr>
            <p:nvPr/>
          </p:nvSpPr>
          <p:spPr bwMode="auto">
            <a:xfrm>
              <a:off x="4151313"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25" name="Rectangle 26">
              <a:extLst>
                <a:ext uri="{FF2B5EF4-FFF2-40B4-BE49-F238E27FC236}">
                  <a16:creationId xmlns:a16="http://schemas.microsoft.com/office/drawing/2014/main" id="{801DBF54-6C9A-FFBF-9462-B78599C7D93C}"/>
                </a:ext>
              </a:extLst>
            </p:cNvPr>
            <p:cNvSpPr>
              <a:spLocks noChangeArrowheads="1"/>
            </p:cNvSpPr>
            <p:nvPr/>
          </p:nvSpPr>
          <p:spPr bwMode="auto">
            <a:xfrm>
              <a:off x="4800600"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26" name="Rectangle 27">
              <a:extLst>
                <a:ext uri="{FF2B5EF4-FFF2-40B4-BE49-F238E27FC236}">
                  <a16:creationId xmlns:a16="http://schemas.microsoft.com/office/drawing/2014/main" id="{50142EE7-F0E9-FF89-190B-0F842F13FE97}"/>
                </a:ext>
              </a:extLst>
            </p:cNvPr>
            <p:cNvSpPr>
              <a:spLocks noChangeArrowheads="1"/>
            </p:cNvSpPr>
            <p:nvPr/>
          </p:nvSpPr>
          <p:spPr bwMode="auto">
            <a:xfrm>
              <a:off x="5375275"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d5</a:t>
              </a:r>
            </a:p>
          </p:txBody>
        </p:sp>
        <p:sp>
          <p:nvSpPr>
            <p:cNvPr id="27" name="Rectangle 28">
              <a:extLst>
                <a:ext uri="{FF2B5EF4-FFF2-40B4-BE49-F238E27FC236}">
                  <a16:creationId xmlns:a16="http://schemas.microsoft.com/office/drawing/2014/main" id="{1A4F97B9-1E83-4BDB-1774-3FE73DFEFC55}"/>
                </a:ext>
              </a:extLst>
            </p:cNvPr>
            <p:cNvSpPr>
              <a:spLocks noChangeArrowheads="1"/>
            </p:cNvSpPr>
            <p:nvPr/>
          </p:nvSpPr>
          <p:spPr bwMode="auto">
            <a:xfrm>
              <a:off x="6888163"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d0</a:t>
              </a:r>
            </a:p>
          </p:txBody>
        </p:sp>
        <p:sp>
          <p:nvSpPr>
            <p:cNvPr id="28" name="Rectangle 29">
              <a:extLst>
                <a:ext uri="{FF2B5EF4-FFF2-40B4-BE49-F238E27FC236}">
                  <a16:creationId xmlns:a16="http://schemas.microsoft.com/office/drawing/2014/main" id="{3B57146A-6F89-A903-0889-0F65BCC44C08}"/>
                </a:ext>
              </a:extLst>
            </p:cNvPr>
            <p:cNvSpPr>
              <a:spLocks noChangeArrowheads="1"/>
            </p:cNvSpPr>
            <p:nvPr/>
          </p:nvSpPr>
          <p:spPr bwMode="auto">
            <a:xfrm>
              <a:off x="7680325" y="2205038"/>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d1</a:t>
              </a:r>
            </a:p>
          </p:txBody>
        </p:sp>
        <p:sp>
          <p:nvSpPr>
            <p:cNvPr id="29" name="Rectangle 30">
              <a:extLst>
                <a:ext uri="{FF2B5EF4-FFF2-40B4-BE49-F238E27FC236}">
                  <a16:creationId xmlns:a16="http://schemas.microsoft.com/office/drawing/2014/main" id="{D0AB1DFF-9389-BFF5-CC32-06D5BB6877FC}"/>
                </a:ext>
              </a:extLst>
            </p:cNvPr>
            <p:cNvSpPr>
              <a:spLocks noChangeArrowheads="1"/>
            </p:cNvSpPr>
            <p:nvPr/>
          </p:nvSpPr>
          <p:spPr bwMode="auto">
            <a:xfrm>
              <a:off x="7967663"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d2</a:t>
              </a:r>
            </a:p>
          </p:txBody>
        </p:sp>
        <p:sp>
          <p:nvSpPr>
            <p:cNvPr id="30" name="Rectangle 31">
              <a:extLst>
                <a:ext uri="{FF2B5EF4-FFF2-40B4-BE49-F238E27FC236}">
                  <a16:creationId xmlns:a16="http://schemas.microsoft.com/office/drawing/2014/main" id="{B2D63CFD-661B-3735-F652-C23649059E0A}"/>
                </a:ext>
              </a:extLst>
            </p:cNvPr>
            <p:cNvSpPr>
              <a:spLocks noChangeArrowheads="1"/>
            </p:cNvSpPr>
            <p:nvPr/>
          </p:nvSpPr>
          <p:spPr bwMode="auto">
            <a:xfrm>
              <a:off x="8832850" y="46529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d3</a:t>
              </a:r>
            </a:p>
          </p:txBody>
        </p:sp>
        <p:sp>
          <p:nvSpPr>
            <p:cNvPr id="31" name="Rectangle 32">
              <a:extLst>
                <a:ext uri="{FF2B5EF4-FFF2-40B4-BE49-F238E27FC236}">
                  <a16:creationId xmlns:a16="http://schemas.microsoft.com/office/drawing/2014/main" id="{C6BB84FC-BF46-70FF-77EE-83953B873E63}"/>
                </a:ext>
              </a:extLst>
            </p:cNvPr>
            <p:cNvSpPr>
              <a:spLocks noChangeArrowheads="1"/>
            </p:cNvSpPr>
            <p:nvPr/>
          </p:nvSpPr>
          <p:spPr bwMode="auto">
            <a:xfrm>
              <a:off x="9336088" y="3357563"/>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d4</a:t>
              </a:r>
            </a:p>
          </p:txBody>
        </p:sp>
        <p:sp>
          <p:nvSpPr>
            <p:cNvPr id="32" name="Rectangle 33">
              <a:extLst>
                <a:ext uri="{FF2B5EF4-FFF2-40B4-BE49-F238E27FC236}">
                  <a16:creationId xmlns:a16="http://schemas.microsoft.com/office/drawing/2014/main" id="{7E22396A-0497-A7D3-A526-3B14C0AD72A0}"/>
                </a:ext>
              </a:extLst>
            </p:cNvPr>
            <p:cNvSpPr>
              <a:spLocks noChangeArrowheads="1"/>
            </p:cNvSpPr>
            <p:nvPr/>
          </p:nvSpPr>
          <p:spPr bwMode="auto">
            <a:xfrm>
              <a:off x="9912350" y="2349500"/>
              <a:ext cx="431800" cy="431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cs typeface="Times New Roman" panose="02020603050405020304" pitchFamily="18" charset="0"/>
                </a:rPr>
                <a:t>d5</a:t>
              </a:r>
            </a:p>
          </p:txBody>
        </p:sp>
        <p:sp>
          <p:nvSpPr>
            <p:cNvPr id="33" name="Line 34">
              <a:extLst>
                <a:ext uri="{FF2B5EF4-FFF2-40B4-BE49-F238E27FC236}">
                  <a16:creationId xmlns:a16="http://schemas.microsoft.com/office/drawing/2014/main" id="{DC15A511-3918-BE7F-C111-636FD483B7FB}"/>
                </a:ext>
              </a:extLst>
            </p:cNvPr>
            <p:cNvSpPr>
              <a:spLocks noChangeShapeType="1"/>
            </p:cNvSpPr>
            <p:nvPr/>
          </p:nvSpPr>
          <p:spPr bwMode="auto">
            <a:xfrm flipH="1">
              <a:off x="2424114" y="1844676"/>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4" name="Line 35">
              <a:extLst>
                <a:ext uri="{FF2B5EF4-FFF2-40B4-BE49-F238E27FC236}">
                  <a16:creationId xmlns:a16="http://schemas.microsoft.com/office/drawing/2014/main" id="{CB73883D-091F-07BA-7640-92F619DA482A}"/>
                </a:ext>
              </a:extLst>
            </p:cNvPr>
            <p:cNvSpPr>
              <a:spLocks noChangeShapeType="1"/>
            </p:cNvSpPr>
            <p:nvPr/>
          </p:nvSpPr>
          <p:spPr bwMode="auto">
            <a:xfrm>
              <a:off x="3071814" y="1916114"/>
              <a:ext cx="287337"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5" name="Line 36">
              <a:extLst>
                <a:ext uri="{FF2B5EF4-FFF2-40B4-BE49-F238E27FC236}">
                  <a16:creationId xmlns:a16="http://schemas.microsoft.com/office/drawing/2014/main" id="{56D24497-D09F-7757-96B2-9E7763755FD3}"/>
                </a:ext>
              </a:extLst>
            </p:cNvPr>
            <p:cNvSpPr>
              <a:spLocks noChangeShapeType="1"/>
            </p:cNvSpPr>
            <p:nvPr/>
          </p:nvSpPr>
          <p:spPr bwMode="auto">
            <a:xfrm flipH="1">
              <a:off x="3648075" y="2997201"/>
              <a:ext cx="21590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6" name="Line 37">
              <a:extLst>
                <a:ext uri="{FF2B5EF4-FFF2-40B4-BE49-F238E27FC236}">
                  <a16:creationId xmlns:a16="http://schemas.microsoft.com/office/drawing/2014/main" id="{83ABDF9B-F170-752A-F329-14F0D1CA8D1A}"/>
                </a:ext>
              </a:extLst>
            </p:cNvPr>
            <p:cNvSpPr>
              <a:spLocks noChangeShapeType="1"/>
            </p:cNvSpPr>
            <p:nvPr/>
          </p:nvSpPr>
          <p:spPr bwMode="auto">
            <a:xfrm>
              <a:off x="4151313" y="3068639"/>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7" name="Line 38">
              <a:extLst>
                <a:ext uri="{FF2B5EF4-FFF2-40B4-BE49-F238E27FC236}">
                  <a16:creationId xmlns:a16="http://schemas.microsoft.com/office/drawing/2014/main" id="{4FBE220B-86E3-0C12-A3A8-EADFFE1D8226}"/>
                </a:ext>
              </a:extLst>
            </p:cNvPr>
            <p:cNvSpPr>
              <a:spLocks noChangeShapeType="1"/>
            </p:cNvSpPr>
            <p:nvPr/>
          </p:nvSpPr>
          <p:spPr bwMode="auto">
            <a:xfrm flipH="1">
              <a:off x="4943476" y="3068639"/>
              <a:ext cx="1444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8" name="Line 39">
              <a:extLst>
                <a:ext uri="{FF2B5EF4-FFF2-40B4-BE49-F238E27FC236}">
                  <a16:creationId xmlns:a16="http://schemas.microsoft.com/office/drawing/2014/main" id="{205BE5FE-2F21-9577-27C3-90F01CB4B090}"/>
                </a:ext>
              </a:extLst>
            </p:cNvPr>
            <p:cNvSpPr>
              <a:spLocks noChangeShapeType="1"/>
            </p:cNvSpPr>
            <p:nvPr/>
          </p:nvSpPr>
          <p:spPr bwMode="auto">
            <a:xfrm>
              <a:off x="5375275" y="3068639"/>
              <a:ext cx="21590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39" name="Line 40">
              <a:extLst>
                <a:ext uri="{FF2B5EF4-FFF2-40B4-BE49-F238E27FC236}">
                  <a16:creationId xmlns:a16="http://schemas.microsoft.com/office/drawing/2014/main" id="{A6015594-0507-DA53-CF95-72B0A133E2EF}"/>
                </a:ext>
              </a:extLst>
            </p:cNvPr>
            <p:cNvSpPr>
              <a:spLocks noChangeShapeType="1"/>
            </p:cNvSpPr>
            <p:nvPr/>
          </p:nvSpPr>
          <p:spPr bwMode="auto">
            <a:xfrm flipH="1">
              <a:off x="7032625" y="1773238"/>
              <a:ext cx="28733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 name="Line 41">
              <a:extLst>
                <a:ext uri="{FF2B5EF4-FFF2-40B4-BE49-F238E27FC236}">
                  <a16:creationId xmlns:a16="http://schemas.microsoft.com/office/drawing/2014/main" id="{CCBDD0A4-B54D-36C7-6536-7ADDE8474960}"/>
                </a:ext>
              </a:extLst>
            </p:cNvPr>
            <p:cNvSpPr>
              <a:spLocks noChangeShapeType="1"/>
            </p:cNvSpPr>
            <p:nvPr/>
          </p:nvSpPr>
          <p:spPr bwMode="auto">
            <a:xfrm>
              <a:off x="7751763" y="1916114"/>
              <a:ext cx="144462"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1" name="Line 42">
              <a:extLst>
                <a:ext uri="{FF2B5EF4-FFF2-40B4-BE49-F238E27FC236}">
                  <a16:creationId xmlns:a16="http://schemas.microsoft.com/office/drawing/2014/main" id="{2E2099DF-5ED2-DF67-3A1B-50A74945D164}"/>
                </a:ext>
              </a:extLst>
            </p:cNvPr>
            <p:cNvSpPr>
              <a:spLocks noChangeShapeType="1"/>
            </p:cNvSpPr>
            <p:nvPr/>
          </p:nvSpPr>
          <p:spPr bwMode="auto">
            <a:xfrm>
              <a:off x="9696451" y="1844676"/>
              <a:ext cx="360363"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2" name="Line 43">
              <a:extLst>
                <a:ext uri="{FF2B5EF4-FFF2-40B4-BE49-F238E27FC236}">
                  <a16:creationId xmlns:a16="http://schemas.microsoft.com/office/drawing/2014/main" id="{78F6D579-7352-27C8-9BD2-B96A3D6D9ADA}"/>
                </a:ext>
              </a:extLst>
            </p:cNvPr>
            <p:cNvSpPr>
              <a:spLocks noChangeShapeType="1"/>
            </p:cNvSpPr>
            <p:nvPr/>
          </p:nvSpPr>
          <p:spPr bwMode="auto">
            <a:xfrm>
              <a:off x="9191626" y="2924175"/>
              <a:ext cx="288925" cy="4333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3" name="Line 44">
              <a:extLst>
                <a:ext uri="{FF2B5EF4-FFF2-40B4-BE49-F238E27FC236}">
                  <a16:creationId xmlns:a16="http://schemas.microsoft.com/office/drawing/2014/main" id="{32E045E4-20C5-5B3C-A504-F45A0575C6EB}"/>
                </a:ext>
              </a:extLst>
            </p:cNvPr>
            <p:cNvSpPr>
              <a:spLocks noChangeShapeType="1"/>
            </p:cNvSpPr>
            <p:nvPr/>
          </p:nvSpPr>
          <p:spPr bwMode="auto">
            <a:xfrm>
              <a:off x="8759826" y="4149725"/>
              <a:ext cx="288925"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4" name="Line 45">
              <a:extLst>
                <a:ext uri="{FF2B5EF4-FFF2-40B4-BE49-F238E27FC236}">
                  <a16:creationId xmlns:a16="http://schemas.microsoft.com/office/drawing/2014/main" id="{39D47821-9F00-3A5D-B3ED-C4C5896C1595}"/>
                </a:ext>
              </a:extLst>
            </p:cNvPr>
            <p:cNvSpPr>
              <a:spLocks noChangeShapeType="1"/>
            </p:cNvSpPr>
            <p:nvPr/>
          </p:nvSpPr>
          <p:spPr bwMode="auto">
            <a:xfrm flipH="1">
              <a:off x="8112125" y="4076701"/>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5" name="Text Box 46">
              <a:extLst>
                <a:ext uri="{FF2B5EF4-FFF2-40B4-BE49-F238E27FC236}">
                  <a16:creationId xmlns:a16="http://schemas.microsoft.com/office/drawing/2014/main" id="{9B545E82-86DF-491A-99E0-222E3DCEDCB8}"/>
                </a:ext>
              </a:extLst>
            </p:cNvPr>
            <p:cNvSpPr txBox="1">
              <a:spLocks noChangeArrowheads="1"/>
            </p:cNvSpPr>
            <p:nvPr/>
          </p:nvSpPr>
          <p:spPr bwMode="auto">
            <a:xfrm>
              <a:off x="3216275" y="4005263"/>
              <a:ext cx="2066399" cy="626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latin typeface="Times New Roman" panose="02020603050405020304" pitchFamily="18" charset="0"/>
                  <a:cs typeface="Times New Roman" panose="02020603050405020304" pitchFamily="18" charset="0"/>
                </a:rPr>
                <a:t>Figure (a)</a:t>
              </a:r>
            </a:p>
          </p:txBody>
        </p:sp>
        <p:sp>
          <p:nvSpPr>
            <p:cNvPr id="46" name="Text Box 47">
              <a:extLst>
                <a:ext uri="{FF2B5EF4-FFF2-40B4-BE49-F238E27FC236}">
                  <a16:creationId xmlns:a16="http://schemas.microsoft.com/office/drawing/2014/main" id="{8B9968F0-6721-B95C-D3C4-2DA7EF2AC6F9}"/>
                </a:ext>
              </a:extLst>
            </p:cNvPr>
            <p:cNvSpPr txBox="1">
              <a:spLocks noChangeArrowheads="1"/>
            </p:cNvSpPr>
            <p:nvPr/>
          </p:nvSpPr>
          <p:spPr bwMode="auto">
            <a:xfrm>
              <a:off x="8040688" y="5373687"/>
              <a:ext cx="1872463" cy="626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a:latin typeface="Times New Roman" panose="02020603050405020304" pitchFamily="18" charset="0"/>
                  <a:cs typeface="Times New Roman" panose="02020603050405020304" pitchFamily="18" charset="0"/>
                </a:rPr>
                <a:t>Figure (b)</a:t>
              </a:r>
            </a:p>
          </p:txBody>
        </p:sp>
      </p:grpSp>
      <p:sp>
        <p:nvSpPr>
          <p:cNvPr id="47" name="文本框 46"/>
          <p:cNvSpPr txBox="1"/>
          <p:nvPr/>
        </p:nvSpPr>
        <p:spPr>
          <a:xfrm>
            <a:off x="4761781" y="6029864"/>
            <a:ext cx="19581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Search cost=2.80</a:t>
            </a:r>
            <a:endParaRPr lang="zh-CN" altLang="en-US"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8476891" y="6143611"/>
            <a:ext cx="19581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Search cost=2.75</a:t>
            </a:r>
            <a:endParaRPr lang="zh-CN" altLang="en-US" dirty="0">
              <a:latin typeface="Times New Roman" panose="02020603050405020304" pitchFamily="18" charset="0"/>
              <a:cs typeface="Times New Roman" panose="02020603050405020304" pitchFamily="18" charset="0"/>
            </a:endParaRPr>
          </a:p>
        </p:txBody>
      </p:sp>
      <p:graphicFrame>
        <p:nvGraphicFramePr>
          <p:cNvPr id="50" name="Group 86">
            <a:extLst>
              <a:ext uri="{FF2B5EF4-FFF2-40B4-BE49-F238E27FC236}">
                <a16:creationId xmlns:a16="http://schemas.microsoft.com/office/drawing/2014/main" id="{6D528FF3-213F-A602-44A6-2C7449F46E13}"/>
              </a:ext>
            </a:extLst>
          </p:cNvPr>
          <p:cNvGraphicFramePr>
            <a:graphicFrameLocks/>
          </p:cNvGraphicFramePr>
          <p:nvPr>
            <p:extLst>
              <p:ext uri="{D42A27DB-BD31-4B8C-83A1-F6EECF244321}">
                <p14:modId xmlns:p14="http://schemas.microsoft.com/office/powerpoint/2010/main" val="3907850654"/>
              </p:ext>
            </p:extLst>
          </p:nvPr>
        </p:nvGraphicFramePr>
        <p:xfrm>
          <a:off x="146651" y="5210354"/>
          <a:ext cx="4272890" cy="1373008"/>
        </p:xfrm>
        <a:graphic>
          <a:graphicData uri="http://schemas.openxmlformats.org/drawingml/2006/table">
            <a:tbl>
              <a:tblPr/>
              <a:tblGrid>
                <a:gridCol w="610575">
                  <a:extLst>
                    <a:ext uri="{9D8B030D-6E8A-4147-A177-3AD203B41FA5}">
                      <a16:colId xmlns:a16="http://schemas.microsoft.com/office/drawing/2014/main" val="2546273679"/>
                    </a:ext>
                  </a:extLst>
                </a:gridCol>
                <a:gridCol w="610575">
                  <a:extLst>
                    <a:ext uri="{9D8B030D-6E8A-4147-A177-3AD203B41FA5}">
                      <a16:colId xmlns:a16="http://schemas.microsoft.com/office/drawing/2014/main" val="2114975905"/>
                    </a:ext>
                  </a:extLst>
                </a:gridCol>
                <a:gridCol w="610575">
                  <a:extLst>
                    <a:ext uri="{9D8B030D-6E8A-4147-A177-3AD203B41FA5}">
                      <a16:colId xmlns:a16="http://schemas.microsoft.com/office/drawing/2014/main" val="3508829982"/>
                    </a:ext>
                  </a:extLst>
                </a:gridCol>
                <a:gridCol w="609440">
                  <a:extLst>
                    <a:ext uri="{9D8B030D-6E8A-4147-A177-3AD203B41FA5}">
                      <a16:colId xmlns:a16="http://schemas.microsoft.com/office/drawing/2014/main" val="906396033"/>
                    </a:ext>
                  </a:extLst>
                </a:gridCol>
                <a:gridCol w="610575">
                  <a:extLst>
                    <a:ext uri="{9D8B030D-6E8A-4147-A177-3AD203B41FA5}">
                      <a16:colId xmlns:a16="http://schemas.microsoft.com/office/drawing/2014/main" val="2423799347"/>
                    </a:ext>
                  </a:extLst>
                </a:gridCol>
                <a:gridCol w="610575">
                  <a:extLst>
                    <a:ext uri="{9D8B030D-6E8A-4147-A177-3AD203B41FA5}">
                      <a16:colId xmlns:a16="http://schemas.microsoft.com/office/drawing/2014/main" val="3825348591"/>
                    </a:ext>
                  </a:extLst>
                </a:gridCol>
                <a:gridCol w="610575">
                  <a:extLst>
                    <a:ext uri="{9D8B030D-6E8A-4147-A177-3AD203B41FA5}">
                      <a16:colId xmlns:a16="http://schemas.microsoft.com/office/drawing/2014/main" val="3034156702"/>
                    </a:ext>
                  </a:extLst>
                </a:gridCol>
              </a:tblGrid>
              <a:tr h="456969">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err="1">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i</a:t>
                      </a:r>
                      <a:endPar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484440"/>
                  </a:ext>
                </a:extLst>
              </a:tr>
              <a:tr h="459070">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pi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1" lang="zh-CN" altLang="zh-CN"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2702329"/>
                  </a:ext>
                </a:extLst>
              </a:tr>
              <a:tr h="456969">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qi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kumimoji="1" sz="2800">
                          <a:solidFill>
                            <a:schemeClr val="tx1"/>
                          </a:solidFill>
                          <a:latin typeface="Arial" panose="020B0604020202020204" pitchFamily="34" charset="0"/>
                          <a:ea typeface="新細明體" panose="020B0604030504040204" pitchFamily="18" charset="-120"/>
                        </a:defRPr>
                      </a:lvl1pPr>
                      <a:lvl2pPr>
                        <a:spcBef>
                          <a:spcPct val="20000"/>
                        </a:spcBef>
                        <a:buClr>
                          <a:schemeClr val="accent2"/>
                        </a:buClr>
                        <a:buSzPct val="85000"/>
                        <a:buFont typeface="Wingdings" panose="05000000000000000000" pitchFamily="2" charset="2"/>
                        <a:defRPr kumimoji="1" sz="2400">
                          <a:solidFill>
                            <a:schemeClr val="tx1"/>
                          </a:solidFill>
                          <a:latin typeface="Arial" panose="020B0604020202020204" pitchFamily="34" charset="0"/>
                          <a:ea typeface="新細明體" panose="020B0604030504040204" pitchFamily="18" charset="-120"/>
                        </a:defRPr>
                      </a:lvl2pPr>
                      <a:lvl3pPr>
                        <a:spcBef>
                          <a:spcPct val="20000"/>
                        </a:spcBef>
                        <a:buClr>
                          <a:schemeClr val="hlink"/>
                        </a:buClr>
                        <a:buSzPct val="85000"/>
                        <a:buFont typeface="Wingdings" panose="05000000000000000000" pitchFamily="2" charset="2"/>
                        <a:defRPr kumimoji="1" sz="2000">
                          <a:solidFill>
                            <a:schemeClr val="tx1"/>
                          </a:solidFill>
                          <a:latin typeface="Arial" panose="020B0604020202020204" pitchFamily="34" charset="0"/>
                          <a:ea typeface="新細明體" panose="020B0604030504040204" pitchFamily="18" charset="-120"/>
                        </a:defRPr>
                      </a:lvl3pPr>
                      <a:lvl4pPr>
                        <a:spcBef>
                          <a:spcPct val="20000"/>
                        </a:spcBef>
                        <a:buClr>
                          <a:schemeClr val="accent2"/>
                        </a:buClr>
                        <a:buSzPct val="90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4pPr>
                      <a:lvl5pPr>
                        <a:spcBef>
                          <a:spcPct val="20000"/>
                        </a:spcBef>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5pPr>
                      <a:lvl6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6pPr>
                      <a:lvl7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7pPr>
                      <a:lvl8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8pPr>
                      <a:lvl9pPr fontAlgn="base">
                        <a:spcBef>
                          <a:spcPct val="20000"/>
                        </a:spcBef>
                        <a:spcAft>
                          <a:spcPct val="0"/>
                        </a:spcAft>
                        <a:buClr>
                          <a:schemeClr val="hlink"/>
                        </a:buClr>
                        <a:buSzPct val="85000"/>
                        <a:buFont typeface="Wingdings" panose="05000000000000000000" pitchFamily="2" charset="2"/>
                        <a:defRPr kumimoji="1">
                          <a:solidFill>
                            <a:schemeClr val="tx1"/>
                          </a:solidFill>
                          <a:latin typeface="Arial" panose="020B0604020202020204" pitchFamily="34" charset="0"/>
                          <a:ea typeface="新細明體" panose="020B0604030504040204" pitchFamily="18" charset="-120"/>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新細明體" panose="020B0604030504040204" pitchFamily="18" charset="-120"/>
                          <a:cs typeface="Times New Roman" panose="02020603050405020304" pitchFamily="18"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293744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68DEFC7-3B0C-83DF-8C78-D6B875BACD45}"/>
              </a:ext>
            </a:extLst>
          </p:cNvPr>
          <p:cNvSpPr>
            <a:spLocks noGrp="1" noRot="1" noChangeArrowheads="1"/>
          </p:cNvSpPr>
          <p:nvPr>
            <p:ph type="title"/>
          </p:nvPr>
        </p:nvSpPr>
        <p:spPr>
          <a:xfrm>
            <a:off x="441385" y="296114"/>
            <a:ext cx="7986623" cy="1325563"/>
          </a:xfrm>
        </p:spPr>
        <p:txBody>
          <a:bodyPr/>
          <a:lstStyle/>
          <a:p>
            <a:r>
              <a:rPr lang="en-US" altLang="zh-TW" dirty="0">
                <a:latin typeface="Times New Roman" panose="02020603050405020304" pitchFamily="18" charset="0"/>
                <a:cs typeface="Times New Roman" panose="02020603050405020304" pitchFamily="18" charset="0"/>
              </a:rPr>
              <a:t>Step1:The structure of an OBST</a:t>
            </a:r>
          </a:p>
        </p:txBody>
      </p:sp>
      <p:sp>
        <p:nvSpPr>
          <p:cNvPr id="12291" name="Rectangle 3">
            <a:extLst>
              <a:ext uri="{FF2B5EF4-FFF2-40B4-BE49-F238E27FC236}">
                <a16:creationId xmlns:a16="http://schemas.microsoft.com/office/drawing/2014/main" id="{B7399947-BDC6-CD1C-1A9A-CA58F3E37597}"/>
              </a:ext>
            </a:extLst>
          </p:cNvPr>
          <p:cNvSpPr>
            <a:spLocks noGrp="1" noRot="1" noChangeArrowheads="1"/>
          </p:cNvSpPr>
          <p:nvPr>
            <p:ph type="body" idx="1"/>
          </p:nvPr>
        </p:nvSpPr>
        <p:spPr>
          <a:xfrm>
            <a:off x="579407" y="1471942"/>
            <a:ext cx="10515600" cy="4351338"/>
          </a:xfrm>
        </p:spPr>
        <p:txBody>
          <a:bodyPr/>
          <a:lstStyle/>
          <a:p>
            <a:r>
              <a:rPr lang="en-US" altLang="zh-TW" dirty="0">
                <a:latin typeface="Times New Roman" panose="02020603050405020304" pitchFamily="18" charset="0"/>
                <a:cs typeface="Times New Roman" panose="02020603050405020304" pitchFamily="18" charset="0"/>
              </a:rPr>
              <a:t>To characterize the optimal substructure of Optimal Binary Search Tree(OBST), we start with an observation about subtrees. Consider any subtree of a BST. It must contain keys in a contiguous range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for some 1≦i ≦j ≦n. In addition, a subtree that contains keys </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i</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k</a:t>
            </a:r>
            <a:r>
              <a:rPr lang="en-US" altLang="zh-TW" baseline="-25000" dirty="0" err="1">
                <a:latin typeface="Times New Roman" panose="02020603050405020304" pitchFamily="18" charset="0"/>
                <a:cs typeface="Times New Roman" panose="02020603050405020304" pitchFamily="18" charset="0"/>
              </a:rPr>
              <a:t>j</a:t>
            </a:r>
            <a:r>
              <a:rPr lang="en-US" altLang="zh-TW" dirty="0">
                <a:latin typeface="Times New Roman" panose="02020603050405020304" pitchFamily="18" charset="0"/>
                <a:cs typeface="Times New Roman" panose="02020603050405020304" pitchFamily="18" charset="0"/>
              </a:rPr>
              <a:t> must also have as its leaves the dummy keys  d</a:t>
            </a:r>
            <a:r>
              <a:rPr lang="en-US" altLang="zh-TW" baseline="-25000" dirty="0">
                <a:latin typeface="Times New Roman" panose="02020603050405020304" pitchFamily="18" charset="0"/>
                <a:cs typeface="Times New Roman" panose="02020603050405020304" pitchFamily="18" charset="0"/>
              </a:rPr>
              <a:t>i-1 </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d</a:t>
            </a:r>
            <a:r>
              <a:rPr lang="en-US" altLang="zh-TW" baseline="-25000" dirty="0" err="1">
                <a:latin typeface="Times New Roman" panose="02020603050405020304" pitchFamily="18" charset="0"/>
                <a:cs typeface="Times New Roman" panose="02020603050405020304" pitchFamily="18" charset="0"/>
              </a:rPr>
              <a:t>j</a:t>
            </a:r>
            <a:r>
              <a:rPr lang="en-US" altLang="zh-TW" baseline="-14000" dirty="0">
                <a:latin typeface="Times New Roman" panose="02020603050405020304" pitchFamily="18" charset="0"/>
                <a:cs typeface="Times New Roman" panose="02020603050405020304" pitchFamily="18" charset="0"/>
              </a:rPr>
              <a:t>.</a:t>
            </a:r>
          </a:p>
          <a:p>
            <a:endParaRPr lang="en-US" altLang="zh-TW" baseline="-14000" dirty="0">
              <a:latin typeface="Times New Roman" panose="02020603050405020304" pitchFamily="18" charset="0"/>
              <a:cs typeface="Times New Roman" panose="02020603050405020304" pitchFamily="18" charset="0"/>
            </a:endParaRPr>
          </a:p>
        </p:txBody>
      </p:sp>
      <p:grpSp>
        <p:nvGrpSpPr>
          <p:cNvPr id="53" name="组合 52"/>
          <p:cNvGrpSpPr/>
          <p:nvPr/>
        </p:nvGrpSpPr>
        <p:grpSpPr>
          <a:xfrm>
            <a:off x="6315015" y="3614468"/>
            <a:ext cx="5097731" cy="3117270"/>
            <a:chOff x="431800" y="989013"/>
            <a:chExt cx="7847013" cy="4794250"/>
          </a:xfrm>
        </p:grpSpPr>
        <p:sp>
          <p:nvSpPr>
            <p:cNvPr id="54" name="Oval 49"/>
            <p:cNvSpPr>
              <a:spLocks noChangeArrowheads="1"/>
            </p:cNvSpPr>
            <p:nvPr/>
          </p:nvSpPr>
          <p:spPr bwMode="auto">
            <a:xfrm rot="20400000">
              <a:off x="4392613" y="1516063"/>
              <a:ext cx="3886200" cy="4267200"/>
            </a:xfrm>
            <a:prstGeom prst="ellipse">
              <a:avLst/>
            </a:prstGeom>
            <a:solidFill>
              <a:srgbClr val="FFFF99"/>
            </a:solidFill>
            <a:ln w="15875">
              <a:solidFill>
                <a:schemeClr val="tx1"/>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grpSp>
          <p:nvGrpSpPr>
            <p:cNvPr id="55" name="组合 54"/>
            <p:cNvGrpSpPr/>
            <p:nvPr/>
          </p:nvGrpSpPr>
          <p:grpSpPr>
            <a:xfrm>
              <a:off x="431800" y="989013"/>
              <a:ext cx="7704138" cy="4514850"/>
              <a:chOff x="431800" y="989013"/>
              <a:chExt cx="7704138" cy="4514850"/>
            </a:xfrm>
          </p:grpSpPr>
          <p:sp>
            <p:nvSpPr>
              <p:cNvPr id="56" name="Oval 4"/>
              <p:cNvSpPr>
                <a:spLocks noChangeArrowheads="1"/>
              </p:cNvSpPr>
              <p:nvPr/>
            </p:nvSpPr>
            <p:spPr bwMode="auto">
              <a:xfrm rot="1200000">
                <a:off x="6218238" y="2725738"/>
                <a:ext cx="1914525" cy="2778125"/>
              </a:xfrm>
              <a:prstGeom prst="ellipse">
                <a:avLst/>
              </a:prstGeom>
              <a:solidFill>
                <a:srgbClr val="99CCFF"/>
              </a:solidFill>
              <a:ln w="15875">
                <a:solidFill>
                  <a:schemeClr val="tx1"/>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sp>
            <p:nvSpPr>
              <p:cNvPr id="57" name="Oval 5"/>
              <p:cNvSpPr>
                <a:spLocks noChangeArrowheads="1"/>
              </p:cNvSpPr>
              <p:nvPr/>
            </p:nvSpPr>
            <p:spPr bwMode="auto">
              <a:xfrm rot="20400000">
                <a:off x="4586288" y="2797175"/>
                <a:ext cx="1452562" cy="2351088"/>
              </a:xfrm>
              <a:prstGeom prst="ellipse">
                <a:avLst/>
              </a:prstGeom>
              <a:solidFill>
                <a:srgbClr val="FFCCFF"/>
              </a:solidFill>
              <a:ln w="15875">
                <a:solidFill>
                  <a:schemeClr val="tx1"/>
                </a:solidFill>
                <a:round/>
                <a:headEnd/>
                <a:tailEnd/>
              </a:ln>
            </p:spPr>
            <p:txBody>
              <a:bodyPr wrap="none"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grpSp>
            <p:nvGrpSpPr>
              <p:cNvPr id="58" name="Group 6"/>
              <p:cNvGrpSpPr>
                <a:grpSpLocks/>
              </p:cNvGrpSpPr>
              <p:nvPr/>
            </p:nvGrpSpPr>
            <p:grpSpPr bwMode="auto">
              <a:xfrm>
                <a:off x="431800" y="989013"/>
                <a:ext cx="7704138" cy="4206876"/>
                <a:chOff x="529" y="1060"/>
                <a:chExt cx="4853" cy="2650"/>
              </a:xfrm>
            </p:grpSpPr>
            <p:sp>
              <p:nvSpPr>
                <p:cNvPr id="59" name="Oval 7"/>
                <p:cNvSpPr>
                  <a:spLocks noChangeArrowheads="1"/>
                </p:cNvSpPr>
                <p:nvPr/>
              </p:nvSpPr>
              <p:spPr bwMode="auto">
                <a:xfrm>
                  <a:off x="2528" y="1060"/>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dirty="0">
                      <a:solidFill>
                        <a:srgbClr val="000066"/>
                      </a:solidFill>
                      <a:latin typeface="Courier New" panose="02070309020205020404" pitchFamily="49" charset="0"/>
                      <a:ea typeface="楷体_GB2312" pitchFamily="49" charset="-122"/>
                    </a:rPr>
                    <a:t>51</a:t>
                  </a:r>
                  <a:endParaRPr lang="en-US" altLang="zh-CN" sz="2000" dirty="0">
                    <a:solidFill>
                      <a:srgbClr val="000066"/>
                    </a:solidFill>
                    <a:ea typeface="楷体_GB2312" pitchFamily="49" charset="-122"/>
                  </a:endParaRPr>
                </a:p>
              </p:txBody>
            </p:sp>
            <p:sp>
              <p:nvSpPr>
                <p:cNvPr id="60" name="Oval 8"/>
                <p:cNvSpPr>
                  <a:spLocks noChangeArrowheads="1"/>
                </p:cNvSpPr>
                <p:nvPr/>
              </p:nvSpPr>
              <p:spPr bwMode="auto">
                <a:xfrm>
                  <a:off x="1332" y="1422"/>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dirty="0">
                      <a:solidFill>
                        <a:srgbClr val="000066"/>
                      </a:solidFill>
                      <a:latin typeface="Courier New" panose="02070309020205020404" pitchFamily="49" charset="0"/>
                      <a:ea typeface="楷体_GB2312" pitchFamily="49" charset="-122"/>
                    </a:rPr>
                    <a:t>14</a:t>
                  </a:r>
                  <a:endParaRPr lang="en-US" altLang="zh-CN" sz="2000" dirty="0">
                    <a:solidFill>
                      <a:srgbClr val="000066"/>
                    </a:solidFill>
                    <a:ea typeface="楷体_GB2312" pitchFamily="49" charset="-122"/>
                  </a:endParaRPr>
                </a:p>
              </p:txBody>
            </p:sp>
            <p:sp>
              <p:nvSpPr>
                <p:cNvPr id="61" name="Oval 9"/>
                <p:cNvSpPr>
                  <a:spLocks noChangeArrowheads="1"/>
                </p:cNvSpPr>
                <p:nvPr/>
              </p:nvSpPr>
              <p:spPr bwMode="auto">
                <a:xfrm>
                  <a:off x="3646" y="1468"/>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72</a:t>
                  </a:r>
                  <a:endParaRPr lang="en-US" altLang="zh-CN" sz="2000">
                    <a:solidFill>
                      <a:srgbClr val="000066"/>
                    </a:solidFill>
                    <a:ea typeface="楷体_GB2312" pitchFamily="49" charset="-122"/>
                  </a:endParaRPr>
                </a:p>
              </p:txBody>
            </p:sp>
            <p:sp>
              <p:nvSpPr>
                <p:cNvPr id="62" name="Oval 10"/>
                <p:cNvSpPr>
                  <a:spLocks noChangeArrowheads="1"/>
                </p:cNvSpPr>
                <p:nvPr/>
              </p:nvSpPr>
              <p:spPr bwMode="auto">
                <a:xfrm>
                  <a:off x="596" y="2124"/>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06</a:t>
                  </a:r>
                  <a:endParaRPr lang="en-US" altLang="zh-CN" sz="2000">
                    <a:solidFill>
                      <a:srgbClr val="000066"/>
                    </a:solidFill>
                    <a:ea typeface="楷体_GB2312" pitchFamily="49" charset="-122"/>
                  </a:endParaRPr>
                </a:p>
              </p:txBody>
            </p:sp>
            <p:sp>
              <p:nvSpPr>
                <p:cNvPr id="63" name="Oval 11"/>
                <p:cNvSpPr>
                  <a:spLocks noChangeArrowheads="1"/>
                </p:cNvSpPr>
                <p:nvPr/>
              </p:nvSpPr>
              <p:spPr bwMode="auto">
                <a:xfrm>
                  <a:off x="1851" y="2148"/>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33</a:t>
                  </a:r>
                  <a:endParaRPr lang="en-US" altLang="zh-CN" sz="2000">
                    <a:solidFill>
                      <a:srgbClr val="000066"/>
                    </a:solidFill>
                    <a:ea typeface="楷体_GB2312" pitchFamily="49" charset="-122"/>
                  </a:endParaRPr>
                </a:p>
              </p:txBody>
            </p:sp>
            <p:sp>
              <p:nvSpPr>
                <p:cNvPr id="64" name="Oval 12"/>
                <p:cNvSpPr>
                  <a:spLocks noChangeArrowheads="1"/>
                </p:cNvSpPr>
                <p:nvPr/>
              </p:nvSpPr>
              <p:spPr bwMode="auto">
                <a:xfrm>
                  <a:off x="3108" y="2148"/>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53</a:t>
                  </a:r>
                  <a:endParaRPr lang="en-US" altLang="zh-CN" sz="2000">
                    <a:solidFill>
                      <a:srgbClr val="000066"/>
                    </a:solidFill>
                    <a:ea typeface="楷体_GB2312" pitchFamily="49" charset="-122"/>
                  </a:endParaRPr>
                </a:p>
              </p:txBody>
            </p:sp>
            <p:sp>
              <p:nvSpPr>
                <p:cNvPr id="65" name="Oval 13"/>
                <p:cNvSpPr>
                  <a:spLocks noChangeArrowheads="1"/>
                </p:cNvSpPr>
                <p:nvPr/>
              </p:nvSpPr>
              <p:spPr bwMode="auto">
                <a:xfrm>
                  <a:off x="4336" y="2148"/>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97</a:t>
                  </a:r>
                  <a:endParaRPr lang="en-US" altLang="zh-CN" sz="2000">
                    <a:solidFill>
                      <a:srgbClr val="000066"/>
                    </a:solidFill>
                    <a:ea typeface="楷体_GB2312" pitchFamily="49" charset="-122"/>
                  </a:endParaRPr>
                </a:p>
              </p:txBody>
            </p:sp>
            <p:sp>
              <p:nvSpPr>
                <p:cNvPr id="66" name="Oval 14"/>
                <p:cNvSpPr>
                  <a:spLocks noChangeArrowheads="1"/>
                </p:cNvSpPr>
                <p:nvPr/>
              </p:nvSpPr>
              <p:spPr bwMode="auto">
                <a:xfrm>
                  <a:off x="3356" y="2782"/>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64</a:t>
                  </a:r>
                  <a:endParaRPr lang="en-US" altLang="zh-CN" sz="2000">
                    <a:solidFill>
                      <a:srgbClr val="000066"/>
                    </a:solidFill>
                    <a:ea typeface="楷体_GB2312" pitchFamily="49" charset="-122"/>
                  </a:endParaRPr>
                </a:p>
              </p:txBody>
            </p:sp>
            <p:sp>
              <p:nvSpPr>
                <p:cNvPr id="67" name="Oval 15"/>
                <p:cNvSpPr>
                  <a:spLocks noChangeArrowheads="1"/>
                </p:cNvSpPr>
                <p:nvPr/>
              </p:nvSpPr>
              <p:spPr bwMode="auto">
                <a:xfrm>
                  <a:off x="1524" y="2776"/>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25</a:t>
                  </a:r>
                  <a:endParaRPr lang="en-US" altLang="zh-CN" sz="2000">
                    <a:solidFill>
                      <a:srgbClr val="000066"/>
                    </a:solidFill>
                    <a:ea typeface="楷体_GB2312" pitchFamily="49" charset="-122"/>
                  </a:endParaRPr>
                </a:p>
              </p:txBody>
            </p:sp>
            <p:sp>
              <p:nvSpPr>
                <p:cNvPr id="68" name="Oval 16"/>
                <p:cNvSpPr>
                  <a:spLocks noChangeArrowheads="1"/>
                </p:cNvSpPr>
                <p:nvPr/>
              </p:nvSpPr>
              <p:spPr bwMode="auto">
                <a:xfrm>
                  <a:off x="2127" y="2769"/>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43</a:t>
                  </a:r>
                  <a:endParaRPr lang="en-US" altLang="zh-CN" sz="2000">
                    <a:solidFill>
                      <a:srgbClr val="000066"/>
                    </a:solidFill>
                    <a:ea typeface="楷体_GB2312" pitchFamily="49" charset="-122"/>
                  </a:endParaRPr>
                </a:p>
              </p:txBody>
            </p:sp>
            <p:sp>
              <p:nvSpPr>
                <p:cNvPr id="69" name="Oval 17"/>
                <p:cNvSpPr>
                  <a:spLocks noChangeArrowheads="1"/>
                </p:cNvSpPr>
                <p:nvPr/>
              </p:nvSpPr>
              <p:spPr bwMode="auto">
                <a:xfrm>
                  <a:off x="872" y="2775"/>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13</a:t>
                  </a:r>
                  <a:endParaRPr lang="en-US" altLang="zh-CN" sz="2000">
                    <a:solidFill>
                      <a:srgbClr val="000066"/>
                    </a:solidFill>
                    <a:ea typeface="楷体_GB2312" pitchFamily="49" charset="-122"/>
                  </a:endParaRPr>
                </a:p>
              </p:txBody>
            </p:sp>
            <p:cxnSp>
              <p:nvCxnSpPr>
                <p:cNvPr id="70" name="AutoShape 18"/>
                <p:cNvCxnSpPr>
                  <a:cxnSpLocks noChangeShapeType="1"/>
                  <a:stCxn id="59" idx="2"/>
                  <a:endCxn id="60" idx="7"/>
                </p:cNvCxnSpPr>
                <p:nvPr/>
              </p:nvCxnSpPr>
              <p:spPr bwMode="auto">
                <a:xfrm flipH="1">
                  <a:off x="1950" y="1357"/>
                  <a:ext cx="578" cy="152"/>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 name="AutoShape 19"/>
                <p:cNvCxnSpPr>
                  <a:cxnSpLocks noChangeShapeType="1"/>
                  <a:stCxn id="59" idx="6"/>
                  <a:endCxn id="61" idx="1"/>
                </p:cNvCxnSpPr>
                <p:nvPr/>
              </p:nvCxnSpPr>
              <p:spPr bwMode="auto">
                <a:xfrm>
                  <a:off x="3252" y="1357"/>
                  <a:ext cx="500" cy="198"/>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AutoShape 20"/>
                <p:cNvCxnSpPr>
                  <a:cxnSpLocks noChangeShapeType="1"/>
                  <a:stCxn id="60" idx="3"/>
                  <a:endCxn id="62" idx="0"/>
                </p:cNvCxnSpPr>
                <p:nvPr/>
              </p:nvCxnSpPr>
              <p:spPr bwMode="auto">
                <a:xfrm flipH="1">
                  <a:off x="958" y="1928"/>
                  <a:ext cx="480" cy="196"/>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3" name="AutoShape 21"/>
                <p:cNvCxnSpPr>
                  <a:cxnSpLocks noChangeShapeType="1"/>
                  <a:stCxn id="60" idx="5"/>
                  <a:endCxn id="63" idx="0"/>
                </p:cNvCxnSpPr>
                <p:nvPr/>
              </p:nvCxnSpPr>
              <p:spPr bwMode="auto">
                <a:xfrm>
                  <a:off x="1950" y="1928"/>
                  <a:ext cx="263" cy="220"/>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4" name="AutoShape 22"/>
                <p:cNvCxnSpPr>
                  <a:cxnSpLocks noChangeShapeType="1"/>
                  <a:stCxn id="61" idx="3"/>
                  <a:endCxn id="64" idx="0"/>
                </p:cNvCxnSpPr>
                <p:nvPr/>
              </p:nvCxnSpPr>
              <p:spPr bwMode="auto">
                <a:xfrm flipH="1">
                  <a:off x="3470" y="1974"/>
                  <a:ext cx="282" cy="174"/>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5" name="AutoShape 23"/>
                <p:cNvCxnSpPr>
                  <a:cxnSpLocks noChangeShapeType="1"/>
                  <a:stCxn id="61" idx="5"/>
                  <a:endCxn id="65" idx="0"/>
                </p:cNvCxnSpPr>
                <p:nvPr/>
              </p:nvCxnSpPr>
              <p:spPr bwMode="auto">
                <a:xfrm>
                  <a:off x="4264" y="1974"/>
                  <a:ext cx="434" cy="174"/>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6" name="Oval 24"/>
                <p:cNvSpPr>
                  <a:spLocks noChangeArrowheads="1"/>
                </p:cNvSpPr>
                <p:nvPr/>
              </p:nvSpPr>
              <p:spPr bwMode="auto">
                <a:xfrm>
                  <a:off x="4658" y="2775"/>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99</a:t>
                  </a:r>
                  <a:endParaRPr lang="en-US" altLang="zh-CN" sz="2000">
                    <a:solidFill>
                      <a:srgbClr val="000066"/>
                    </a:solidFill>
                    <a:ea typeface="楷体_GB2312" pitchFamily="49" charset="-122"/>
                  </a:endParaRPr>
                </a:p>
              </p:txBody>
            </p:sp>
            <p:sp>
              <p:nvSpPr>
                <p:cNvPr id="77" name="Oval 25"/>
                <p:cNvSpPr>
                  <a:spLocks noChangeArrowheads="1"/>
                </p:cNvSpPr>
                <p:nvPr/>
              </p:nvSpPr>
              <p:spPr bwMode="auto">
                <a:xfrm>
                  <a:off x="4046" y="2782"/>
                  <a:ext cx="724" cy="593"/>
                </a:xfrm>
                <a:prstGeom prst="ellipse">
                  <a:avLst/>
                </a:prstGeom>
                <a:solidFill>
                  <a:srgbClr val="C0C0C0"/>
                </a:solidFill>
                <a:ln w="1587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Font typeface="Wingdings" panose="05000000000000000000" pitchFamily="2" charset="2"/>
                    <a:buNone/>
                  </a:pPr>
                  <a:r>
                    <a:rPr lang="en-US" altLang="zh-CN" sz="2000" b="1">
                      <a:solidFill>
                        <a:srgbClr val="000066"/>
                      </a:solidFill>
                      <a:latin typeface="Courier New" panose="02070309020205020404" pitchFamily="49" charset="0"/>
                      <a:ea typeface="楷体_GB2312" pitchFamily="49" charset="-122"/>
                    </a:rPr>
                    <a:t>84</a:t>
                  </a:r>
                  <a:endParaRPr lang="en-US" altLang="zh-CN" sz="2000">
                    <a:solidFill>
                      <a:srgbClr val="000066"/>
                    </a:solidFill>
                    <a:ea typeface="楷体_GB2312" pitchFamily="49" charset="-122"/>
                  </a:endParaRPr>
                </a:p>
              </p:txBody>
            </p:sp>
            <p:cxnSp>
              <p:nvCxnSpPr>
                <p:cNvPr id="78" name="AutoShape 26"/>
                <p:cNvCxnSpPr>
                  <a:cxnSpLocks noChangeShapeType="1"/>
                  <a:stCxn id="62" idx="5"/>
                  <a:endCxn id="69" idx="0"/>
                </p:cNvCxnSpPr>
                <p:nvPr/>
              </p:nvCxnSpPr>
              <p:spPr bwMode="auto">
                <a:xfrm>
                  <a:off x="1214" y="2630"/>
                  <a:ext cx="20" cy="145"/>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9" name="AutoShape 27"/>
                <p:cNvCxnSpPr>
                  <a:cxnSpLocks noChangeShapeType="1"/>
                  <a:stCxn id="63" idx="3"/>
                  <a:endCxn id="67" idx="0"/>
                </p:cNvCxnSpPr>
                <p:nvPr/>
              </p:nvCxnSpPr>
              <p:spPr bwMode="auto">
                <a:xfrm flipH="1">
                  <a:off x="1886" y="2654"/>
                  <a:ext cx="71" cy="122"/>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0" name="AutoShape 28"/>
                <p:cNvCxnSpPr>
                  <a:cxnSpLocks noChangeShapeType="1"/>
                  <a:stCxn id="63" idx="5"/>
                  <a:endCxn id="68" idx="0"/>
                </p:cNvCxnSpPr>
                <p:nvPr/>
              </p:nvCxnSpPr>
              <p:spPr bwMode="auto">
                <a:xfrm>
                  <a:off x="2469" y="2654"/>
                  <a:ext cx="20" cy="115"/>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1" name="AutoShape 29"/>
                <p:cNvCxnSpPr>
                  <a:cxnSpLocks noChangeShapeType="1"/>
                  <a:stCxn id="64" idx="5"/>
                  <a:endCxn id="66" idx="0"/>
                </p:cNvCxnSpPr>
                <p:nvPr/>
              </p:nvCxnSpPr>
              <p:spPr bwMode="auto">
                <a:xfrm flipH="1">
                  <a:off x="3718" y="2654"/>
                  <a:ext cx="8" cy="128"/>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 name="AutoShape 30"/>
                <p:cNvCxnSpPr>
                  <a:cxnSpLocks noChangeShapeType="1"/>
                  <a:stCxn id="65" idx="3"/>
                  <a:endCxn id="77" idx="0"/>
                </p:cNvCxnSpPr>
                <p:nvPr/>
              </p:nvCxnSpPr>
              <p:spPr bwMode="auto">
                <a:xfrm flipH="1">
                  <a:off x="4408" y="2654"/>
                  <a:ext cx="34" cy="128"/>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3" name="AutoShape 31"/>
                <p:cNvCxnSpPr>
                  <a:cxnSpLocks noChangeShapeType="1"/>
                  <a:stCxn id="65" idx="5"/>
                  <a:endCxn id="76" idx="0"/>
                </p:cNvCxnSpPr>
                <p:nvPr/>
              </p:nvCxnSpPr>
              <p:spPr bwMode="auto">
                <a:xfrm>
                  <a:off x="4954" y="2654"/>
                  <a:ext cx="66" cy="121"/>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4" name="Oval 32"/>
                <p:cNvSpPr>
                  <a:spLocks noChangeArrowheads="1"/>
                </p:cNvSpPr>
                <p:nvPr/>
              </p:nvSpPr>
              <p:spPr bwMode="auto">
                <a:xfrm>
                  <a:off x="3132" y="2658"/>
                  <a:ext cx="61" cy="59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cxnSp>
              <p:nvCxnSpPr>
                <p:cNvPr id="85" name="AutoShape 33"/>
                <p:cNvCxnSpPr>
                  <a:cxnSpLocks noChangeShapeType="1"/>
                  <a:stCxn id="62" idx="3"/>
                  <a:endCxn id="87" idx="7"/>
                </p:cNvCxnSpPr>
                <p:nvPr/>
              </p:nvCxnSpPr>
              <p:spPr bwMode="auto">
                <a:xfrm flipH="1">
                  <a:off x="580" y="2630"/>
                  <a:ext cx="122" cy="107"/>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 name="AutoShape 34"/>
                <p:cNvCxnSpPr>
                  <a:cxnSpLocks noChangeShapeType="1"/>
                  <a:stCxn id="64" idx="3"/>
                  <a:endCxn id="84" idx="7"/>
                </p:cNvCxnSpPr>
                <p:nvPr/>
              </p:nvCxnSpPr>
              <p:spPr bwMode="auto">
                <a:xfrm flipH="1">
                  <a:off x="3184" y="2654"/>
                  <a:ext cx="30" cy="91"/>
                </a:xfrm>
                <a:prstGeom prst="straightConnector1">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7" name="Oval 35"/>
                <p:cNvSpPr>
                  <a:spLocks noChangeArrowheads="1"/>
                </p:cNvSpPr>
                <p:nvPr/>
              </p:nvSpPr>
              <p:spPr bwMode="auto">
                <a:xfrm>
                  <a:off x="529" y="2650"/>
                  <a:ext cx="60" cy="59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sp>
              <p:nvSpPr>
                <p:cNvPr id="88" name="Oval 36"/>
                <p:cNvSpPr>
                  <a:spLocks noChangeArrowheads="1"/>
                </p:cNvSpPr>
                <p:nvPr/>
              </p:nvSpPr>
              <p:spPr bwMode="auto">
                <a:xfrm>
                  <a:off x="3771" y="3117"/>
                  <a:ext cx="60" cy="59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round/>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000">
                    <a:solidFill>
                      <a:srgbClr val="000066"/>
                    </a:solidFill>
                    <a:ea typeface="楷体_GB2312" pitchFamily="49" charset="-122"/>
                  </a:endParaRPr>
                </a:p>
              </p:txBody>
            </p:sp>
            <p:sp>
              <p:nvSpPr>
                <p:cNvPr id="89" name="Line 37"/>
                <p:cNvSpPr>
                  <a:spLocks noChangeShapeType="1"/>
                </p:cNvSpPr>
                <p:nvPr/>
              </p:nvSpPr>
              <p:spPr bwMode="auto">
                <a:xfrm flipH="1">
                  <a:off x="3515" y="3220"/>
                  <a:ext cx="141" cy="223"/>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0" name="Line 38"/>
                <p:cNvSpPr>
                  <a:spLocks noChangeShapeType="1"/>
                </p:cNvSpPr>
                <p:nvPr/>
              </p:nvSpPr>
              <p:spPr bwMode="auto">
                <a:xfrm>
                  <a:off x="3771" y="3214"/>
                  <a:ext cx="132" cy="23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1" name="Line 39"/>
                <p:cNvSpPr>
                  <a:spLocks noChangeShapeType="1"/>
                </p:cNvSpPr>
                <p:nvPr/>
              </p:nvSpPr>
              <p:spPr bwMode="auto">
                <a:xfrm flipH="1">
                  <a:off x="4207" y="3227"/>
                  <a:ext cx="141" cy="22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2" name="Line 40"/>
                <p:cNvSpPr>
                  <a:spLocks noChangeShapeType="1"/>
                </p:cNvSpPr>
                <p:nvPr/>
              </p:nvSpPr>
              <p:spPr bwMode="auto">
                <a:xfrm>
                  <a:off x="4463" y="3221"/>
                  <a:ext cx="132" cy="233"/>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3" name="Line 41"/>
                <p:cNvSpPr>
                  <a:spLocks noChangeShapeType="1"/>
                </p:cNvSpPr>
                <p:nvPr/>
              </p:nvSpPr>
              <p:spPr bwMode="auto">
                <a:xfrm flipH="1">
                  <a:off x="2282" y="3220"/>
                  <a:ext cx="141" cy="223"/>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4" name="Line 42"/>
                <p:cNvSpPr>
                  <a:spLocks noChangeShapeType="1"/>
                </p:cNvSpPr>
                <p:nvPr/>
              </p:nvSpPr>
              <p:spPr bwMode="auto">
                <a:xfrm>
                  <a:off x="2538" y="3214"/>
                  <a:ext cx="132" cy="23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5" name="Line 43"/>
                <p:cNvSpPr>
                  <a:spLocks noChangeShapeType="1"/>
                </p:cNvSpPr>
                <p:nvPr/>
              </p:nvSpPr>
              <p:spPr bwMode="auto">
                <a:xfrm flipH="1">
                  <a:off x="1669" y="3217"/>
                  <a:ext cx="141" cy="22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6" name="Line 44"/>
                <p:cNvSpPr>
                  <a:spLocks noChangeShapeType="1"/>
                </p:cNvSpPr>
                <p:nvPr/>
              </p:nvSpPr>
              <p:spPr bwMode="auto">
                <a:xfrm>
                  <a:off x="1925" y="3211"/>
                  <a:ext cx="132" cy="23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7" name="Line 45"/>
                <p:cNvSpPr>
                  <a:spLocks noChangeShapeType="1"/>
                </p:cNvSpPr>
                <p:nvPr/>
              </p:nvSpPr>
              <p:spPr bwMode="auto">
                <a:xfrm flipH="1">
                  <a:off x="4836" y="3217"/>
                  <a:ext cx="140" cy="22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8" name="Line 46"/>
                <p:cNvSpPr>
                  <a:spLocks noChangeShapeType="1"/>
                </p:cNvSpPr>
                <p:nvPr/>
              </p:nvSpPr>
              <p:spPr bwMode="auto">
                <a:xfrm>
                  <a:off x="5092" y="3211"/>
                  <a:ext cx="132" cy="23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99" name="Line 47"/>
                <p:cNvSpPr>
                  <a:spLocks noChangeShapeType="1"/>
                </p:cNvSpPr>
                <p:nvPr/>
              </p:nvSpPr>
              <p:spPr bwMode="auto">
                <a:xfrm flipH="1">
                  <a:off x="1014" y="3217"/>
                  <a:ext cx="141" cy="22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sp>
              <p:nvSpPr>
                <p:cNvPr id="100" name="Line 48"/>
                <p:cNvSpPr>
                  <a:spLocks noChangeShapeType="1"/>
                </p:cNvSpPr>
                <p:nvPr/>
              </p:nvSpPr>
              <p:spPr bwMode="auto">
                <a:xfrm>
                  <a:off x="1270" y="3211"/>
                  <a:ext cx="132" cy="232"/>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sz="2000"/>
                </a:p>
              </p:txBody>
            </p:sp>
          </p:grpSp>
        </p:grpSp>
      </p:gr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478CDB4-830D-4D0E-8571-B0BDD9291F04}"/>
                  </a:ext>
                </a:extLst>
              </p14:cNvPr>
              <p14:cNvContentPartPr/>
              <p14:nvPr/>
            </p14:nvContentPartPr>
            <p14:xfrm>
              <a:off x="5816160" y="3449880"/>
              <a:ext cx="5491800" cy="3408120"/>
            </p14:xfrm>
          </p:contentPart>
        </mc:Choice>
        <mc:Fallback>
          <p:pic>
            <p:nvPicPr>
              <p:cNvPr id="2" name="墨迹 1">
                <a:extLst>
                  <a:ext uri="{FF2B5EF4-FFF2-40B4-BE49-F238E27FC236}">
                    <a16:creationId xmlns:a16="http://schemas.microsoft.com/office/drawing/2014/main" id="{5478CDB4-830D-4D0E-8571-B0BDD9291F04}"/>
                  </a:ext>
                </a:extLst>
              </p:cNvPr>
              <p:cNvPicPr/>
              <p:nvPr/>
            </p:nvPicPr>
            <p:blipFill>
              <a:blip r:embed="rId3"/>
              <a:stretch>
                <a:fillRect/>
              </a:stretch>
            </p:blipFill>
            <p:spPr>
              <a:xfrm>
                <a:off x="5806800" y="3440520"/>
                <a:ext cx="5510520" cy="3426840"/>
              </a:xfrm>
              <a:prstGeom prst="rect">
                <a:avLst/>
              </a:prstGeom>
            </p:spPr>
          </p:pic>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2613</Words>
  <Application>Microsoft Office PowerPoint</Application>
  <PresentationFormat>宽屏</PresentationFormat>
  <Paragraphs>386</Paragraphs>
  <Slides>25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35" baseType="lpstr">
      <vt:lpstr>等线</vt:lpstr>
      <vt:lpstr>等线 Light</vt:lpstr>
      <vt:lpstr>Arial</vt:lpstr>
      <vt:lpstr>Courier New</vt:lpstr>
      <vt:lpstr>Times New Roman</vt:lpstr>
      <vt:lpstr>Wingdings</vt:lpstr>
      <vt:lpstr>Office 主题​​</vt:lpstr>
      <vt:lpstr>数式</vt:lpstr>
      <vt:lpstr>Equation</vt:lpstr>
      <vt:lpstr>方程式</vt:lpstr>
      <vt:lpstr>Optimal Binary Search Tree</vt:lpstr>
      <vt:lpstr>1.Preface</vt:lpstr>
      <vt:lpstr>2.Premise</vt:lpstr>
      <vt:lpstr>3.Formula &amp; Prove</vt:lpstr>
      <vt:lpstr>PowerPoint 演示文稿</vt:lpstr>
      <vt:lpstr>PowerPoint 演示文稿</vt:lpstr>
      <vt:lpstr>PowerPoint 演示文稿</vt:lpstr>
      <vt:lpstr>PowerPoint 演示文稿</vt:lpstr>
      <vt:lpstr>Step1:The structure of an OBST</vt:lpstr>
      <vt:lpstr>PowerPoint 演示文稿</vt:lpstr>
      <vt:lpstr>PowerPoint 演示文稿</vt:lpstr>
      <vt:lpstr>Step2: A recursive solution</vt:lpstr>
      <vt:lpstr>PowerPoint 演示文稿</vt:lpstr>
      <vt:lpstr>PowerPoint 演示文稿</vt:lpstr>
      <vt:lpstr>PowerPoint 演示文稿</vt:lpstr>
      <vt:lpstr>PowerPoint 演示文稿</vt:lpstr>
      <vt:lpstr>Step3: Computing the expected search cost of an OBST</vt:lpstr>
      <vt:lpstr>PowerPoint 演示文稿</vt:lpstr>
      <vt:lpstr>OPTIMAL—BST(p,q,n)</vt:lpstr>
      <vt:lpstr>PowerPoint 演示文稿</vt:lpstr>
      <vt:lpstr>Advanced Proof-1</vt:lpstr>
      <vt:lpstr>Advanced Proof-2</vt:lpstr>
      <vt:lpstr>Advanced Proof-3</vt:lpstr>
      <vt:lpstr>Advanced Proof-4</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yaying</dc:creator>
  <cp:lastModifiedBy>同济大学</cp:lastModifiedBy>
  <cp:revision>15</cp:revision>
  <dcterms:created xsi:type="dcterms:W3CDTF">2023-04-21T05:02:50Z</dcterms:created>
  <dcterms:modified xsi:type="dcterms:W3CDTF">2023-04-21T12:28:49Z</dcterms:modified>
</cp:coreProperties>
</file>