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8540D-00D8-1EDF-7312-660F14561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943E1-B5DD-D85A-9394-BCB0FF4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1490E-86DD-1E1F-46A6-BAAF8968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F9547-D12D-4419-AF48-8D044920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ED97B-4F3B-47C0-FB6E-410B322F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35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56F4E-A136-085A-C7D8-B81FD688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2A418-1C87-65E2-FB66-5598B7A52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E33F8-7A91-1E3D-E8C5-667C25FF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06FAA-DB73-72C7-6A2E-3E9BBB5B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FB512-BDE3-59EC-0B20-FDEE8F8C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13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A02964-F041-2463-5AC4-441D2D20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428FD2-A71E-C2B3-3D28-7994DC38B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5CD3A-A956-1732-D65E-5EA89D41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F9069-D71B-59EC-186D-88A0119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1B51-CA0E-AC10-742E-EA7F4EDD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6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64709-C38C-6A84-42FA-3F98FF9E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69FA4-02C6-37FA-8FC6-089C109B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E2D25-4FFD-2A37-B5AE-73EB595A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CCC82-C8C5-B4D4-5905-60F435D7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B5B5C-484D-90DB-C54B-9B41FB6E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DF3EF-5BEC-DFA5-0951-84DAA19A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CCBA6-9E8F-6D4B-320D-6FAF6C420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D0641-24BA-441D-D75A-CFC26C24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8E296-2911-EFF7-556B-21B3261D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BE5E7-93F5-DB8D-70FB-0F82BF6C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3324-CBFD-CDC5-30CF-891DDC7E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049C7-D43E-1D49-7A79-CB2351494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564BE-9BCE-38B4-EBA3-0F7BFACEA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C8B44-1F37-CE8E-FA9B-5B661F8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3BE5E0-ED6E-012E-139C-4D1E4207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1F2F83-876B-E907-A595-4E4AD3E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2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ACDF0-AD5F-F35C-4C12-815B0A64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109F2-52E7-95CF-DB13-CC672DE2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791DE3-653C-E402-2DA7-DF6D8F028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B37D3-033D-C9A3-EB07-F253C0F4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1114FC-B635-2E05-FC90-B1DBFA7F7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B9F577-ED52-ED4A-2066-CAAC77D3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F00185-DF24-E9C9-439B-56AAFB1A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58B853-826E-D255-C0B6-C0867F80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5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D100-45EC-AB87-3AC3-37D2ABEE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297E57-3BF9-4873-2184-339411D3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05AC2D-C5E2-D8F4-5A4B-EA6B66FF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B21318-3B85-01E6-8221-8D0AEFEE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32EC8-C7EF-9B87-921D-2A2DA916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96776-76BA-2870-3C02-6C8A0000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4DB50-7A68-521B-61D5-60FD0B25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9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7A168-AB6F-0588-D295-63F1F242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E784B-F300-C458-58D2-FB225D63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2C36AB-B4CD-1F4F-F625-ECD8419D7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E0FFD-358B-05F8-7E57-21BB2565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FA47DA-71EB-BC68-C4E3-A938ED8A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0B04A-00D7-6A5B-8BAD-ACA797E8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7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A8A93-7D6D-55E4-D3D2-E6924BF6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A3131-694B-72A1-1B70-578D707CA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9C7A94-8F2F-1A11-3FCC-6DE11DA4E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AEC80-4BFA-CC70-D27B-7EAE54FF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8EB15-4DBB-A59F-2C19-5C3E77C7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27DAF-418E-080C-255A-8AD03824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8938F-D14A-5B65-FB6A-BBCB7BF9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B3EF7-AAA2-76FD-C8B3-7772CBDD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74288-951A-A90B-66A1-E28FA7655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E6500-CDE9-4CB9-9AEB-47452D51B096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5AC7D-CB01-48B7-D894-B1361613C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D18C-8716-3E13-293E-98D1BEA93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3544-221C-44EC-88F5-5ED0744B82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29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58122CC-7653-D651-3F97-D2BA1D1DE739}"/>
              </a:ext>
            </a:extLst>
          </p:cNvPr>
          <p:cNvSpPr txBox="1"/>
          <p:nvPr/>
        </p:nvSpPr>
        <p:spPr>
          <a:xfrm>
            <a:off x="5971008" y="5910188"/>
            <a:ext cx="348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函数的返回地址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A87E7-978A-8BAC-4F71-ED0058EAB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66" y="746921"/>
            <a:ext cx="1524132" cy="55325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3C1E06B-0C10-5005-7609-F9F045C34478}"/>
              </a:ext>
            </a:extLst>
          </p:cNvPr>
          <p:cNvSpPr txBox="1"/>
          <p:nvPr/>
        </p:nvSpPr>
        <p:spPr>
          <a:xfrm>
            <a:off x="5849053" y="5533099"/>
            <a:ext cx="348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上一栈帧的基地址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C8117-2A43-968B-5D91-6BC6F72534C6}"/>
              </a:ext>
            </a:extLst>
          </p:cNvPr>
          <p:cNvSpPr txBox="1"/>
          <p:nvPr/>
        </p:nvSpPr>
        <p:spPr>
          <a:xfrm>
            <a:off x="5849053" y="5121343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的局部变量</a:t>
            </a:r>
            <a:r>
              <a:rPr lang="en-US" altLang="zh-CN" dirty="0"/>
              <a:t>a,00401021</a:t>
            </a:r>
            <a:r>
              <a:rPr lang="zh-CN" altLang="en-US" dirty="0"/>
              <a:t>语句之后变为</a:t>
            </a:r>
            <a:r>
              <a:rPr lang="en-US" altLang="zh-CN" dirty="0"/>
              <a:t>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CF0E79-FFCE-A0B1-3E24-7AAB90659DC3}"/>
              </a:ext>
            </a:extLst>
          </p:cNvPr>
          <p:cNvSpPr txBox="1"/>
          <p:nvPr/>
        </p:nvSpPr>
        <p:spPr>
          <a:xfrm>
            <a:off x="5849478" y="4769345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的局部变量</a:t>
            </a:r>
            <a:r>
              <a:rPr lang="en-US" altLang="zh-CN" dirty="0"/>
              <a:t>b,00401024</a:t>
            </a:r>
            <a:r>
              <a:rPr lang="zh-CN" altLang="en-US" dirty="0"/>
              <a:t>语句之后变为</a:t>
            </a:r>
            <a:r>
              <a:rPr lang="en-US" altLang="zh-CN" dirty="0"/>
              <a:t>2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3250DA-269A-0A43-9706-AECE1C3912A5}"/>
              </a:ext>
            </a:extLst>
          </p:cNvPr>
          <p:cNvSpPr txBox="1"/>
          <p:nvPr/>
        </p:nvSpPr>
        <p:spPr>
          <a:xfrm>
            <a:off x="5849052" y="4408680"/>
            <a:ext cx="634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的局部变量</a:t>
            </a:r>
            <a:r>
              <a:rPr lang="en-US" altLang="zh-CN" dirty="0"/>
              <a:t>result,00401044</a:t>
            </a:r>
            <a:r>
              <a:rPr lang="zh-CN" altLang="en-US" dirty="0"/>
              <a:t>语句之后变为</a:t>
            </a:r>
            <a:r>
              <a:rPr lang="en-US" altLang="zh-CN" dirty="0"/>
              <a:t>3(</a:t>
            </a:r>
            <a:r>
              <a:rPr lang="zh-CN" altLang="en-US" dirty="0"/>
              <a:t>目前没有更改</a:t>
            </a:r>
            <a:r>
              <a:rPr lang="en-US" altLang="zh-CN" dirty="0"/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2E1AA4-3FAA-4E19-3969-1D679B8273A9}"/>
              </a:ext>
            </a:extLst>
          </p:cNvPr>
          <p:cNvSpPr txBox="1"/>
          <p:nvPr/>
        </p:nvSpPr>
        <p:spPr>
          <a:xfrm>
            <a:off x="5849053" y="3619835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此处为</a:t>
            </a:r>
            <a:r>
              <a:rPr lang="en-US" altLang="zh-CN" dirty="0"/>
              <a:t>sum</a:t>
            </a:r>
            <a:r>
              <a:rPr lang="zh-CN" altLang="en-US" dirty="0"/>
              <a:t>的参数</a:t>
            </a:r>
            <a:r>
              <a:rPr lang="en-US" altLang="zh-CN" dirty="0"/>
              <a:t>var2</a:t>
            </a:r>
            <a:r>
              <a:rPr lang="zh-CN" altLang="en-US" dirty="0"/>
              <a:t>，</a:t>
            </a:r>
            <a:r>
              <a:rPr lang="en-US" altLang="zh-CN" dirty="0"/>
              <a:t>00401035</a:t>
            </a:r>
            <a:r>
              <a:rPr lang="zh-CN" altLang="en-US" dirty="0"/>
              <a:t>语句后变为</a:t>
            </a:r>
            <a:r>
              <a:rPr lang="en-US" altLang="zh-CN" dirty="0"/>
              <a:t>1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0389BB-66A6-F8F1-6F87-498494DA0A96}"/>
              </a:ext>
            </a:extLst>
          </p:cNvPr>
          <p:cNvSpPr txBox="1"/>
          <p:nvPr/>
        </p:nvSpPr>
        <p:spPr>
          <a:xfrm>
            <a:off x="5849053" y="3328554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此处为</a:t>
            </a:r>
            <a:r>
              <a:rPr lang="en-US" altLang="zh-CN" dirty="0"/>
              <a:t>sum</a:t>
            </a:r>
            <a:r>
              <a:rPr lang="zh-CN" altLang="en-US" dirty="0"/>
              <a:t>的参数</a:t>
            </a:r>
            <a:r>
              <a:rPr lang="en-US" altLang="zh-CN" dirty="0"/>
              <a:t>var1</a:t>
            </a:r>
            <a:r>
              <a:rPr lang="zh-CN" altLang="en-US" dirty="0"/>
              <a:t>，</a:t>
            </a:r>
            <a:r>
              <a:rPr lang="en-US" altLang="zh-CN" dirty="0"/>
              <a:t>0040103c</a:t>
            </a:r>
            <a:r>
              <a:rPr lang="zh-CN" altLang="en-US" dirty="0"/>
              <a:t>语句后变为</a:t>
            </a:r>
            <a:r>
              <a:rPr lang="en-US" altLang="zh-CN" dirty="0"/>
              <a:t>2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59A2AF-27E7-F8BF-315D-9B6C4F419529}"/>
              </a:ext>
            </a:extLst>
          </p:cNvPr>
          <p:cNvSpPr txBox="1"/>
          <p:nvPr/>
        </p:nvSpPr>
        <p:spPr>
          <a:xfrm>
            <a:off x="5914195" y="2903165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</a:t>
            </a:r>
            <a:r>
              <a:rPr lang="zh-CN" altLang="en-US" dirty="0"/>
              <a:t>的返回地址，</a:t>
            </a:r>
            <a:r>
              <a:rPr lang="en-US" altLang="zh-CN" dirty="0"/>
              <a:t>0040103f</a:t>
            </a:r>
            <a:r>
              <a:rPr lang="zh-CN" altLang="en-US" dirty="0"/>
              <a:t>语句（</a:t>
            </a:r>
            <a:r>
              <a:rPr lang="en-US" altLang="zh-CN" dirty="0"/>
              <a:t>call</a:t>
            </a:r>
            <a:r>
              <a:rPr lang="zh-CN" altLang="en-US" dirty="0"/>
              <a:t>）将其压栈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D9EE82-F68C-9C21-6D36-B0A5CCCE6AA9}"/>
              </a:ext>
            </a:extLst>
          </p:cNvPr>
          <p:cNvSpPr txBox="1"/>
          <p:nvPr/>
        </p:nvSpPr>
        <p:spPr>
          <a:xfrm>
            <a:off x="5914195" y="2594224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函数的</a:t>
            </a:r>
            <a:r>
              <a:rPr lang="en-US" altLang="zh-CN" dirty="0" err="1"/>
              <a:t>ebp</a:t>
            </a:r>
            <a:r>
              <a:rPr lang="zh-CN" altLang="en-US" dirty="0"/>
              <a:t>基址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72E733-F588-A551-A8D2-65391F0C8B1A}"/>
              </a:ext>
            </a:extLst>
          </p:cNvPr>
          <p:cNvSpPr txBox="1"/>
          <p:nvPr/>
        </p:nvSpPr>
        <p:spPr>
          <a:xfrm>
            <a:off x="5971008" y="2318364"/>
            <a:ext cx="549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</a:t>
            </a:r>
            <a:r>
              <a:rPr lang="zh-CN" altLang="en-US" dirty="0"/>
              <a:t>函数中局部变量</a:t>
            </a:r>
            <a:r>
              <a:rPr lang="en-US" altLang="zh-CN" dirty="0"/>
              <a:t>count</a:t>
            </a:r>
            <a:r>
              <a:rPr lang="zh-CN" altLang="en-US" dirty="0"/>
              <a:t>，</a:t>
            </a:r>
            <a:r>
              <a:rPr lang="en-US" altLang="zh-CN" dirty="0"/>
              <a:t>00401016</a:t>
            </a:r>
            <a:r>
              <a:rPr lang="zh-CN" altLang="en-US" dirty="0"/>
              <a:t>语句后变为</a:t>
            </a:r>
            <a:r>
              <a:rPr lang="en-US" altLang="zh-CN" dirty="0"/>
              <a:t>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6690F3-1138-5BB3-122C-020E3746B88F}"/>
              </a:ext>
            </a:extLst>
          </p:cNvPr>
          <p:cNvSpPr txBox="1"/>
          <p:nvPr/>
        </p:nvSpPr>
        <p:spPr>
          <a:xfrm>
            <a:off x="2594144" y="5926413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0x007fffdc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8904391-7666-94A2-1C0B-6DE1D2E94A7E}"/>
              </a:ext>
            </a:extLst>
          </p:cNvPr>
          <p:cNvSpPr txBox="1"/>
          <p:nvPr/>
        </p:nvSpPr>
        <p:spPr>
          <a:xfrm>
            <a:off x="2594144" y="5540856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0x007fffd8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C30693D-9DFA-6A25-C1D9-195B93859217}"/>
              </a:ext>
            </a:extLst>
          </p:cNvPr>
          <p:cNvSpPr txBox="1"/>
          <p:nvPr/>
        </p:nvSpPr>
        <p:spPr>
          <a:xfrm>
            <a:off x="2594144" y="5171524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0x007fffd4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BDCBF0-C310-D884-6171-E92B8FDFE77F}"/>
              </a:ext>
            </a:extLst>
          </p:cNvPr>
          <p:cNvSpPr txBox="1"/>
          <p:nvPr/>
        </p:nvSpPr>
        <p:spPr>
          <a:xfrm>
            <a:off x="2594144" y="4772973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0x007fffd0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AA1FB8-824F-3DE4-01DD-DF84E260E5BB}"/>
              </a:ext>
            </a:extLst>
          </p:cNvPr>
          <p:cNvSpPr txBox="1"/>
          <p:nvPr/>
        </p:nvSpPr>
        <p:spPr>
          <a:xfrm>
            <a:off x="2594144" y="4400013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0x007fffcc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8F726E-10B6-26D1-6F7E-F535631518DE}"/>
              </a:ext>
            </a:extLst>
          </p:cNvPr>
          <p:cNvSpPr txBox="1"/>
          <p:nvPr/>
        </p:nvSpPr>
        <p:spPr>
          <a:xfrm>
            <a:off x="2594144" y="4034309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0x007fffc8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463C1A-6402-D560-54A9-F7FACA95120A}"/>
              </a:ext>
            </a:extLst>
          </p:cNvPr>
          <p:cNvSpPr txBox="1"/>
          <p:nvPr/>
        </p:nvSpPr>
        <p:spPr>
          <a:xfrm>
            <a:off x="2594144" y="3668667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0x007fffc4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D99884-2CE5-C6AD-4B27-3C122F009F4D}"/>
              </a:ext>
            </a:extLst>
          </p:cNvPr>
          <p:cNvSpPr txBox="1"/>
          <p:nvPr/>
        </p:nvSpPr>
        <p:spPr>
          <a:xfrm>
            <a:off x="2594144" y="3328554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0x007fffc0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ED23AE-7A5B-5EE6-15EC-AB2F1A128C0D}"/>
              </a:ext>
            </a:extLst>
          </p:cNvPr>
          <p:cNvSpPr txBox="1"/>
          <p:nvPr/>
        </p:nvSpPr>
        <p:spPr>
          <a:xfrm>
            <a:off x="2594144" y="2957757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0x007fffbc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B79CA01-D586-706E-98A2-0439E72395A0}"/>
              </a:ext>
            </a:extLst>
          </p:cNvPr>
          <p:cNvSpPr txBox="1"/>
          <p:nvPr/>
        </p:nvSpPr>
        <p:spPr>
          <a:xfrm>
            <a:off x="2592505" y="2609911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0x007fffb8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A9A521-2EA0-CE95-0C22-9A6A077CC4A7}"/>
              </a:ext>
            </a:extLst>
          </p:cNvPr>
          <p:cNvSpPr txBox="1"/>
          <p:nvPr/>
        </p:nvSpPr>
        <p:spPr>
          <a:xfrm>
            <a:off x="2592505" y="2273488"/>
            <a:ext cx="225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0x007fffb4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0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博文 吕</dc:creator>
  <cp:lastModifiedBy>博文 吕</cp:lastModifiedBy>
  <cp:revision>1</cp:revision>
  <dcterms:created xsi:type="dcterms:W3CDTF">2023-10-11T13:01:01Z</dcterms:created>
  <dcterms:modified xsi:type="dcterms:W3CDTF">2023-10-11T13:01:29Z</dcterms:modified>
</cp:coreProperties>
</file>