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4CF6-E1A8-4571-819F-5ACD79AAE3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9C81-AECF-43C8-8E83-607C0D56E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38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4CF6-E1A8-4571-819F-5ACD79AAE3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9C81-AECF-43C8-8E83-607C0D56E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73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4CF6-E1A8-4571-819F-5ACD79AAE3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9C81-AECF-43C8-8E83-607C0D56E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57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4CF6-E1A8-4571-819F-5ACD79AAE3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9C81-AECF-43C8-8E83-607C0D56E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0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4CF6-E1A8-4571-819F-5ACD79AAE3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9C81-AECF-43C8-8E83-607C0D56E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06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4CF6-E1A8-4571-819F-5ACD79AAE3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9C81-AECF-43C8-8E83-607C0D56E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08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4CF6-E1A8-4571-819F-5ACD79AAE3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9C81-AECF-43C8-8E83-607C0D56E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30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4CF6-E1A8-4571-819F-5ACD79AAE3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9C81-AECF-43C8-8E83-607C0D56E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93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4CF6-E1A8-4571-819F-5ACD79AAE3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9C81-AECF-43C8-8E83-607C0D56E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79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4CF6-E1A8-4571-819F-5ACD79AAE3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9C81-AECF-43C8-8E83-607C0D56E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64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4CF6-E1A8-4571-819F-5ACD79AAE3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9C81-AECF-43C8-8E83-607C0D56E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17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34CF6-E1A8-4571-819F-5ACD79AAE3DA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E9C81-AECF-43C8-8E83-607C0D56E7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733935" y="5958350"/>
            <a:ext cx="1917290" cy="383458"/>
            <a:chOff x="3392129" y="604684"/>
            <a:chExt cx="5530645" cy="1106129"/>
          </a:xfrm>
        </p:grpSpPr>
        <p:sp>
          <p:nvSpPr>
            <p:cNvPr id="6" name="Rounded Rectangle 5"/>
            <p:cNvSpPr/>
            <p:nvPr/>
          </p:nvSpPr>
          <p:spPr>
            <a:xfrm>
              <a:off x="3392129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498258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604387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710516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816645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54761" y="5958350"/>
            <a:ext cx="1917290" cy="383458"/>
            <a:chOff x="3392129" y="604684"/>
            <a:chExt cx="5530645" cy="1106129"/>
          </a:xfrm>
        </p:grpSpPr>
        <p:sp>
          <p:nvSpPr>
            <p:cNvPr id="13" name="Rounded Rectangle 12"/>
            <p:cNvSpPr/>
            <p:nvPr/>
          </p:nvSpPr>
          <p:spPr>
            <a:xfrm>
              <a:off x="3392129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98258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604387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710516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816645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75587" y="5958350"/>
            <a:ext cx="1917290" cy="383458"/>
            <a:chOff x="3392129" y="604684"/>
            <a:chExt cx="5530645" cy="1106129"/>
          </a:xfrm>
        </p:grpSpPr>
        <p:sp>
          <p:nvSpPr>
            <p:cNvPr id="19" name="Rounded Rectangle 18"/>
            <p:cNvSpPr/>
            <p:nvPr/>
          </p:nvSpPr>
          <p:spPr>
            <a:xfrm>
              <a:off x="3392129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498258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604387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710516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816645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96413" y="5958350"/>
            <a:ext cx="1917290" cy="383458"/>
            <a:chOff x="3392129" y="604684"/>
            <a:chExt cx="5530645" cy="1106129"/>
          </a:xfrm>
        </p:grpSpPr>
        <p:sp>
          <p:nvSpPr>
            <p:cNvPr id="25" name="Rounded Rectangle 24"/>
            <p:cNvSpPr/>
            <p:nvPr/>
          </p:nvSpPr>
          <p:spPr>
            <a:xfrm>
              <a:off x="3392129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498258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604387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710516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816645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754761" y="4284408"/>
            <a:ext cx="1917290" cy="383458"/>
            <a:chOff x="3392129" y="604684"/>
            <a:chExt cx="5530645" cy="1106129"/>
          </a:xfrm>
        </p:grpSpPr>
        <p:sp>
          <p:nvSpPr>
            <p:cNvPr id="31" name="Rounded Rectangle 30"/>
            <p:cNvSpPr/>
            <p:nvPr/>
          </p:nvSpPr>
          <p:spPr>
            <a:xfrm>
              <a:off x="3392129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498258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604387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710516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16645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775587" y="2610466"/>
            <a:ext cx="1917290" cy="383458"/>
            <a:chOff x="3392129" y="604684"/>
            <a:chExt cx="5530645" cy="1106129"/>
          </a:xfrm>
        </p:grpSpPr>
        <p:sp>
          <p:nvSpPr>
            <p:cNvPr id="37" name="Rounded Rectangle 36"/>
            <p:cNvSpPr/>
            <p:nvPr/>
          </p:nvSpPr>
          <p:spPr>
            <a:xfrm>
              <a:off x="3392129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498258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604387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710516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7816645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96413" y="936524"/>
            <a:ext cx="1917290" cy="383458"/>
            <a:chOff x="3392129" y="604684"/>
            <a:chExt cx="5530645" cy="1106129"/>
          </a:xfrm>
        </p:grpSpPr>
        <p:sp>
          <p:nvSpPr>
            <p:cNvPr id="43" name="Rounded Rectangle 42"/>
            <p:cNvSpPr/>
            <p:nvPr/>
          </p:nvSpPr>
          <p:spPr>
            <a:xfrm>
              <a:off x="3392129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498258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604387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710516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816645" y="604684"/>
              <a:ext cx="1106129" cy="11061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9" name="Straight Arrow Connector 48"/>
          <p:cNvCxnSpPr>
            <a:stCxn id="8" idx="0"/>
            <a:endCxn id="33" idx="2"/>
          </p:cNvCxnSpPr>
          <p:nvPr/>
        </p:nvCxnSpPr>
        <p:spPr>
          <a:xfrm flipH="1" flipV="1">
            <a:off x="7713406" y="4667866"/>
            <a:ext cx="2979174" cy="12904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0"/>
            <a:endCxn id="33" idx="2"/>
          </p:cNvCxnSpPr>
          <p:nvPr/>
        </p:nvCxnSpPr>
        <p:spPr>
          <a:xfrm flipV="1">
            <a:off x="7713406" y="4667866"/>
            <a:ext cx="0" cy="12904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1" idx="0"/>
            <a:endCxn id="39" idx="2"/>
          </p:cNvCxnSpPr>
          <p:nvPr/>
        </p:nvCxnSpPr>
        <p:spPr>
          <a:xfrm flipV="1">
            <a:off x="4734232" y="2993924"/>
            <a:ext cx="0" cy="296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7" idx="0"/>
            <a:endCxn id="45" idx="2"/>
          </p:cNvCxnSpPr>
          <p:nvPr/>
        </p:nvCxnSpPr>
        <p:spPr>
          <a:xfrm flipV="1">
            <a:off x="1755058" y="1319982"/>
            <a:ext cx="0" cy="46383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9" idx="0"/>
            <a:endCxn id="45" idx="2"/>
          </p:cNvCxnSpPr>
          <p:nvPr/>
        </p:nvCxnSpPr>
        <p:spPr>
          <a:xfrm flipH="1" flipV="1">
            <a:off x="1755058" y="1319982"/>
            <a:ext cx="2979174" cy="12904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0"/>
            <a:endCxn id="39" idx="2"/>
          </p:cNvCxnSpPr>
          <p:nvPr/>
        </p:nvCxnSpPr>
        <p:spPr>
          <a:xfrm flipH="1" flipV="1">
            <a:off x="4734232" y="2993924"/>
            <a:ext cx="2979174" cy="12904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754761" y="3373697"/>
            <a:ext cx="1917290" cy="383458"/>
            <a:chOff x="3392129" y="604684"/>
            <a:chExt cx="5530645" cy="110612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3" name="Rounded Rectangle 62"/>
            <p:cNvSpPr/>
            <p:nvPr/>
          </p:nvSpPr>
          <p:spPr>
            <a:xfrm>
              <a:off x="3392129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4498258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604387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6710516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7816645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75587" y="1699755"/>
            <a:ext cx="1917290" cy="383458"/>
            <a:chOff x="3392129" y="604684"/>
            <a:chExt cx="5530645" cy="110612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9" name="Rounded Rectangle 68"/>
            <p:cNvSpPr/>
            <p:nvPr/>
          </p:nvSpPr>
          <p:spPr>
            <a:xfrm>
              <a:off x="3392129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4498258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604387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6710516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7816645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96413" y="25813"/>
            <a:ext cx="1917290" cy="383458"/>
            <a:chOff x="3392129" y="604684"/>
            <a:chExt cx="5530645" cy="110612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5" name="Rounded Rectangle 74"/>
            <p:cNvSpPr/>
            <p:nvPr/>
          </p:nvSpPr>
          <p:spPr>
            <a:xfrm>
              <a:off x="3392129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4498258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5604387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710516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816645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7" name="Straight Arrow Connector 86"/>
          <p:cNvCxnSpPr>
            <a:stCxn id="33" idx="0"/>
            <a:endCxn id="65" idx="2"/>
          </p:cNvCxnSpPr>
          <p:nvPr/>
        </p:nvCxnSpPr>
        <p:spPr>
          <a:xfrm flipV="1">
            <a:off x="7713406" y="3757155"/>
            <a:ext cx="0" cy="527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9" idx="0"/>
            <a:endCxn id="71" idx="2"/>
          </p:cNvCxnSpPr>
          <p:nvPr/>
        </p:nvCxnSpPr>
        <p:spPr>
          <a:xfrm flipV="1">
            <a:off x="4734232" y="2083213"/>
            <a:ext cx="0" cy="527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5" idx="0"/>
            <a:endCxn id="77" idx="2"/>
          </p:cNvCxnSpPr>
          <p:nvPr/>
        </p:nvCxnSpPr>
        <p:spPr>
          <a:xfrm flipV="1">
            <a:off x="1755058" y="409271"/>
            <a:ext cx="0" cy="527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9055509" y="3373697"/>
            <a:ext cx="1917290" cy="383458"/>
            <a:chOff x="3392129" y="604684"/>
            <a:chExt cx="5530645" cy="110612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3" name="Rounded Rectangle 92"/>
            <p:cNvSpPr/>
            <p:nvPr/>
          </p:nvSpPr>
          <p:spPr>
            <a:xfrm>
              <a:off x="3392129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4498258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5604387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6710516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816645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076335" y="1699756"/>
            <a:ext cx="1917290" cy="383458"/>
            <a:chOff x="3392129" y="604684"/>
            <a:chExt cx="5530645" cy="110612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9" name="Rounded Rectangle 98"/>
            <p:cNvSpPr/>
            <p:nvPr/>
          </p:nvSpPr>
          <p:spPr>
            <a:xfrm>
              <a:off x="3392129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4498258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5604387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710516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7816645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097161" y="27657"/>
            <a:ext cx="1917290" cy="383458"/>
            <a:chOff x="3392129" y="604684"/>
            <a:chExt cx="5530645" cy="110612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5" name="Rounded Rectangle 104"/>
            <p:cNvSpPr/>
            <p:nvPr/>
          </p:nvSpPr>
          <p:spPr>
            <a:xfrm>
              <a:off x="3392129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4498258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5604387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6710516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7816645" y="604684"/>
              <a:ext cx="1106129" cy="1106129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1" name="Straight Arrow Connector 110"/>
          <p:cNvCxnSpPr>
            <a:stCxn id="33" idx="0"/>
            <a:endCxn id="95" idx="2"/>
          </p:cNvCxnSpPr>
          <p:nvPr/>
        </p:nvCxnSpPr>
        <p:spPr>
          <a:xfrm flipV="1">
            <a:off x="7713406" y="3757155"/>
            <a:ext cx="2300748" cy="527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9" idx="0"/>
            <a:endCxn id="101" idx="2"/>
          </p:cNvCxnSpPr>
          <p:nvPr/>
        </p:nvCxnSpPr>
        <p:spPr>
          <a:xfrm flipV="1">
            <a:off x="4734232" y="2083214"/>
            <a:ext cx="2300748" cy="5272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5" idx="0"/>
            <a:endCxn id="107" idx="2"/>
          </p:cNvCxnSpPr>
          <p:nvPr/>
        </p:nvCxnSpPr>
        <p:spPr>
          <a:xfrm flipV="1">
            <a:off x="1755058" y="411115"/>
            <a:ext cx="2300748" cy="525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10010445" y="6341808"/>
                <a:ext cx="1364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Input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445" y="6341808"/>
                <a:ext cx="1364861" cy="369332"/>
              </a:xfrm>
              <a:prstGeom prst="rect">
                <a:avLst/>
              </a:prstGeom>
              <a:blipFill>
                <a:blip r:embed="rId2"/>
                <a:stretch>
                  <a:fillRect l="-3571" t="-8197" r="-3571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7028315" y="6341808"/>
                <a:ext cx="1370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Input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315" y="6341808"/>
                <a:ext cx="1370183" cy="369332"/>
              </a:xfrm>
              <a:prstGeom prst="rect">
                <a:avLst/>
              </a:prstGeom>
              <a:blipFill>
                <a:blip r:embed="rId3"/>
                <a:stretch>
                  <a:fillRect l="-3556" t="-8197" r="-355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4049143" y="6341808"/>
                <a:ext cx="1370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Input 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143" y="6341808"/>
                <a:ext cx="1370183" cy="369332"/>
              </a:xfrm>
              <a:prstGeom prst="rect">
                <a:avLst/>
              </a:prstGeom>
              <a:blipFill>
                <a:blip r:embed="rId4"/>
                <a:stretch>
                  <a:fillRect l="-3556" t="-8197" r="-355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/>
              <p:cNvSpPr txBox="1"/>
              <p:nvPr/>
            </p:nvSpPr>
            <p:spPr>
              <a:xfrm>
                <a:off x="987187" y="6341808"/>
                <a:ext cx="153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𝑚</m:t>
                    </m:r>
                  </m:oMath>
                </a14:m>
                <a:r>
                  <a:rPr lang="en-GB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87" y="6341808"/>
                <a:ext cx="1535741" cy="369332"/>
              </a:xfrm>
              <a:prstGeom prst="rect">
                <a:avLst/>
              </a:prstGeom>
              <a:blipFill>
                <a:blip r:embed="rId5"/>
                <a:stretch>
                  <a:fillRect l="-3571" t="-8197" r="-2778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/>
          <p:cNvSpPr txBox="1"/>
          <p:nvPr/>
        </p:nvSpPr>
        <p:spPr>
          <a:xfrm>
            <a:off x="3104890" y="596541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60941" y="1780558"/>
            <a:ext cx="3674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8969446" y="3018491"/>
                <a:ext cx="2089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Reconstruction</a:t>
                </a:r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446" y="3018491"/>
                <a:ext cx="2089418" cy="369332"/>
              </a:xfrm>
              <a:prstGeom prst="rect">
                <a:avLst/>
              </a:prstGeom>
              <a:blipFill>
                <a:blip r:embed="rId6"/>
                <a:stretch>
                  <a:fillRect t="-8197" r="-2624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6666036" y="3024336"/>
                <a:ext cx="2094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Reconstruction</a:t>
                </a:r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036" y="3024336"/>
                <a:ext cx="2094741" cy="369332"/>
              </a:xfrm>
              <a:prstGeom prst="rect">
                <a:avLst/>
              </a:prstGeom>
              <a:blipFill>
                <a:blip r:embed="rId7"/>
                <a:stretch>
                  <a:fillRect t="-8197" r="-2624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123"/>
              <p:cNvSpPr/>
              <p:nvPr/>
            </p:nvSpPr>
            <p:spPr>
              <a:xfrm>
                <a:off x="6277322" y="4291471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322" y="4291471"/>
                <a:ext cx="477438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5952825" y="1343927"/>
                <a:ext cx="2164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Reconstruction</a:t>
                </a:r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25" y="1343927"/>
                <a:ext cx="2164311" cy="369332"/>
              </a:xfrm>
              <a:prstGeom prst="rect">
                <a:avLst/>
              </a:prstGeom>
              <a:blipFill>
                <a:blip r:embed="rId9"/>
                <a:stretch>
                  <a:fillRect t="-8197" r="-563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3652077" y="1349772"/>
                <a:ext cx="2164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 smtClean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Reconstruction</a:t>
                </a:r>
                <a:endParaRPr lang="en-GB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77" y="1349772"/>
                <a:ext cx="2164311" cy="369332"/>
              </a:xfrm>
              <a:prstGeom prst="rect">
                <a:avLst/>
              </a:prstGeom>
              <a:blipFill>
                <a:blip r:embed="rId10"/>
                <a:stretch>
                  <a:fillRect t="-8197" r="-845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/>
              <p:cNvSpPr/>
              <p:nvPr/>
            </p:nvSpPr>
            <p:spPr>
              <a:xfrm>
                <a:off x="3298149" y="2617529"/>
                <a:ext cx="482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149" y="2617529"/>
                <a:ext cx="482761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30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451" t="12309" r="13725" b="16820"/>
          <a:stretch/>
        </p:blipFill>
        <p:spPr>
          <a:xfrm>
            <a:off x="448234" y="0"/>
            <a:ext cx="10119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9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Open Sans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Spooner</dc:creator>
  <cp:lastModifiedBy>Jordan Spooner</cp:lastModifiedBy>
  <cp:revision>5</cp:revision>
  <dcterms:created xsi:type="dcterms:W3CDTF">2017-03-15T12:03:02Z</dcterms:created>
  <dcterms:modified xsi:type="dcterms:W3CDTF">2017-03-15T12:49:45Z</dcterms:modified>
</cp:coreProperties>
</file>