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9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964" y="84"/>
      </p:cViewPr>
      <p:guideLst>
        <p:guide orient="horz" pos="3029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C6A-FD04-4FB9-ABE0-A448C79F07B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DFC2-5932-4C36-958C-5BA17EF64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29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C6A-FD04-4FB9-ABE0-A448C79F07B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DFC2-5932-4C36-958C-5BA17EF64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7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C6A-FD04-4FB9-ABE0-A448C79F07B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DFC2-5932-4C36-958C-5BA17EF64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3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C6A-FD04-4FB9-ABE0-A448C79F07B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DFC2-5932-4C36-958C-5BA17EF64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1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C6A-FD04-4FB9-ABE0-A448C79F07B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DFC2-5932-4C36-958C-5BA17EF64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5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C6A-FD04-4FB9-ABE0-A448C79F07B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DFC2-5932-4C36-958C-5BA17EF64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5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C6A-FD04-4FB9-ABE0-A448C79F07B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DFC2-5932-4C36-958C-5BA17EF64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C6A-FD04-4FB9-ABE0-A448C79F07B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DFC2-5932-4C36-958C-5BA17EF64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6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C6A-FD04-4FB9-ABE0-A448C79F07B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DFC2-5932-4C36-958C-5BA17EF64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9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C6A-FD04-4FB9-ABE0-A448C79F07B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DFC2-5932-4C36-958C-5BA17EF64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8C6A-FD04-4FB9-ABE0-A448C79F07B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DFC2-5932-4C36-958C-5BA17EF64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8C6A-FD04-4FB9-ABE0-A448C79F07B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DFC2-5932-4C36-958C-5BA17EF64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839550" y="4004172"/>
            <a:ext cx="3128100" cy="983754"/>
            <a:chOff x="1839550" y="3775572"/>
            <a:chExt cx="3128100" cy="983754"/>
          </a:xfrm>
        </p:grpSpPr>
        <p:sp>
          <p:nvSpPr>
            <p:cNvPr id="2" name="TextBox 1"/>
            <p:cNvSpPr txBox="1"/>
            <p:nvPr/>
          </p:nvSpPr>
          <p:spPr>
            <a:xfrm>
              <a:off x="1839550" y="3775572"/>
              <a:ext cx="31281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accent2"/>
                  </a:solidFill>
                </a:rPr>
                <a:t>WORK BOOK</a:t>
              </a:r>
              <a:endParaRPr lang="ko-KR" altLang="en-US" sz="4400" dirty="0">
                <a:solidFill>
                  <a:schemeClr val="accent2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095500" y="4759326"/>
              <a:ext cx="2667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26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7086" y="195943"/>
            <a:ext cx="6662057" cy="3265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085" y="174562"/>
            <a:ext cx="658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20171114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데이터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057" y="783771"/>
            <a:ext cx="215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(1) </a:t>
            </a:r>
            <a:r>
              <a:rPr lang="ko-KR" altLang="en-US" sz="1200" dirty="0" smtClean="0"/>
              <a:t>데이터와 프로그래밍 관계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72143" y="1643743"/>
            <a:ext cx="6400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2143" y="130064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Bit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1815" y="1300647"/>
            <a:ext cx="60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4608" y="130064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Kb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1456" y="130064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Mb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85248" y="130064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Gb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7744" y="1300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Tb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6576" y="130064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5640" y="130064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9057" y="13006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91886" y="1915886"/>
            <a:ext cx="4065210" cy="307778"/>
            <a:chOff x="391886" y="1915886"/>
            <a:chExt cx="4065210" cy="307778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391886" y="1915886"/>
              <a:ext cx="40652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529071" y="1915887"/>
              <a:ext cx="1545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JAVA Program(DB)</a:t>
              </a:r>
              <a:endParaRPr lang="ko-KR" altLang="en-US" sz="14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63929" y="2342309"/>
            <a:ext cx="1641583" cy="307777"/>
            <a:chOff x="391886" y="1904218"/>
            <a:chExt cx="4065210" cy="307777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391886" y="1915886"/>
              <a:ext cx="40652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92762" y="1904218"/>
              <a:ext cx="2764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DW(OLAP)</a:t>
              </a:r>
              <a:endParaRPr lang="ko-KR" altLang="en-US" sz="14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344890" y="2884326"/>
            <a:ext cx="2181043" cy="307777"/>
            <a:chOff x="391886" y="1904218"/>
            <a:chExt cx="4065210" cy="307777"/>
          </a:xfrm>
        </p:grpSpPr>
        <p:cxnSp>
          <p:nvCxnSpPr>
            <p:cNvPr id="27" name="직선 화살표 연결선 26"/>
            <p:cNvCxnSpPr/>
            <p:nvPr/>
          </p:nvCxnSpPr>
          <p:spPr>
            <a:xfrm>
              <a:off x="391886" y="1915886"/>
              <a:ext cx="40652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42975" y="1904218"/>
              <a:ext cx="1682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/>
                <a:t>빅데이터</a:t>
              </a:r>
              <a:endParaRPr lang="ko-KR" altLang="en-US" sz="14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52873" y="117792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(0,1)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230806" y="117792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128bit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074759" y="1177927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1024B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794633" y="1177927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1024K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588888" y="1177927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1024M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4290438" y="1177927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1024G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983937" y="1177927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1024T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637440" y="117792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1024H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6175824" y="1177927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1024P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918989" y="2426732"/>
            <a:ext cx="922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주제지향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통합적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시계열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비휘발성</a:t>
            </a:r>
            <a:endParaRPr lang="ko-KR" altLang="en-US" sz="1100" dirty="0"/>
          </a:p>
        </p:txBody>
      </p:sp>
      <p:cxnSp>
        <p:nvCxnSpPr>
          <p:cNvPr id="40" name="꺾인 연결선 39"/>
          <p:cNvCxnSpPr>
            <a:stCxn id="38" idx="3"/>
            <a:endCxn id="25" idx="1"/>
          </p:cNvCxnSpPr>
          <p:nvPr/>
        </p:nvCxnSpPr>
        <p:spPr>
          <a:xfrm flipV="1">
            <a:off x="3841036" y="2496198"/>
            <a:ext cx="186678" cy="315255"/>
          </a:xfrm>
          <a:prstGeom prst="bentConnector3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48088" y="3114022"/>
            <a:ext cx="2117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Volume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Variety(</a:t>
            </a:r>
            <a:r>
              <a:rPr lang="ko-KR" altLang="en-US" sz="1100" dirty="0" smtClean="0"/>
              <a:t>정형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비정형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반정형</a:t>
            </a:r>
            <a:r>
              <a:rPr lang="en-US" altLang="ko-KR" sz="11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Velocity</a:t>
            </a:r>
            <a:endParaRPr lang="ko-KR" altLang="en-US" sz="1100" dirty="0"/>
          </a:p>
        </p:txBody>
      </p:sp>
      <p:cxnSp>
        <p:nvCxnSpPr>
          <p:cNvPr id="44" name="꺾인 연결선 43"/>
          <p:cNvCxnSpPr>
            <a:stCxn id="42" idx="3"/>
            <a:endCxn id="28" idx="3"/>
          </p:cNvCxnSpPr>
          <p:nvPr/>
        </p:nvCxnSpPr>
        <p:spPr>
          <a:xfrm flipH="1" flipV="1">
            <a:off x="5918928" y="3038215"/>
            <a:ext cx="147047" cy="375889"/>
          </a:xfrm>
          <a:prstGeom prst="bentConnector3">
            <a:avLst>
              <a:gd name="adj1" fmla="val -15546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8564" y="3636815"/>
            <a:ext cx="147027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정형</a:t>
            </a:r>
            <a:r>
              <a:rPr lang="en-US" altLang="ko-KR" sz="1050" dirty="0" smtClean="0"/>
              <a:t>)</a:t>
            </a:r>
          </a:p>
          <a:p>
            <a:r>
              <a:rPr lang="ko-KR" altLang="en-US" sz="1050" dirty="0" smtClean="0"/>
              <a:t>스키마</a:t>
            </a:r>
            <a:r>
              <a:rPr lang="en-US" altLang="ko-KR" sz="1050" dirty="0" smtClean="0"/>
              <a:t>(=</a:t>
            </a:r>
            <a:r>
              <a:rPr lang="ko-KR" altLang="en-US" sz="1050" dirty="0" smtClean="0"/>
              <a:t>구조를 가짐</a:t>
            </a:r>
            <a:r>
              <a:rPr lang="en-US" altLang="ko-KR" sz="1050" dirty="0" smtClean="0"/>
              <a:t>) </a:t>
            </a:r>
          </a:p>
          <a:p>
            <a:r>
              <a:rPr lang="en-US" altLang="ko-KR" sz="1050" dirty="0" smtClean="0"/>
              <a:t>--- DDL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비정형</a:t>
            </a:r>
            <a:r>
              <a:rPr lang="en-US" altLang="ko-KR" sz="1050" dirty="0" smtClean="0"/>
              <a:t>)</a:t>
            </a:r>
          </a:p>
          <a:p>
            <a:r>
              <a:rPr lang="ko-KR" altLang="en-US" sz="1050" dirty="0" smtClean="0"/>
              <a:t>구조를 약간 가짐</a:t>
            </a:r>
            <a:endParaRPr lang="en-US" altLang="ko-KR" sz="1050" dirty="0" smtClean="0"/>
          </a:p>
          <a:p>
            <a:r>
              <a:rPr lang="en-US" altLang="ko-KR" sz="1050" dirty="0" smtClean="0"/>
              <a:t>Ex) excel</a:t>
            </a:r>
            <a:endParaRPr lang="ko-KR" altLang="en-US" sz="1050" dirty="0"/>
          </a:p>
        </p:txBody>
      </p:sp>
      <p:cxnSp>
        <p:nvCxnSpPr>
          <p:cNvPr id="47" name="꺾인 연결선 46"/>
          <p:cNvCxnSpPr>
            <a:stCxn id="45" idx="1"/>
          </p:cNvCxnSpPr>
          <p:nvPr/>
        </p:nvCxnSpPr>
        <p:spPr>
          <a:xfrm rot="10800000">
            <a:off x="4853416" y="3556327"/>
            <a:ext cx="355149" cy="692195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2143" y="4038600"/>
            <a:ext cx="3532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(+) ETL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Extraction, Transformation, Load</a:t>
            </a:r>
          </a:p>
          <a:p>
            <a:r>
              <a:rPr lang="en-US" altLang="ko-KR" sz="1200" dirty="0" smtClean="0"/>
              <a:t>---- </a:t>
            </a:r>
            <a:r>
              <a:rPr lang="ko-KR" altLang="en-US" sz="1200" dirty="0" smtClean="0"/>
              <a:t>데이터 수정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가공</a:t>
            </a:r>
            <a:endParaRPr lang="en-US" altLang="ko-KR" sz="1200" dirty="0" smtClean="0"/>
          </a:p>
          <a:p>
            <a:r>
              <a:rPr lang="en-US" altLang="ko-KR" sz="1200" dirty="0" smtClean="0"/>
              <a:t>(+) ASCII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American standard  code for information interchange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391499" y="2551607"/>
            <a:ext cx="201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On-Line Analytical </a:t>
            </a:r>
            <a:r>
              <a:rPr lang="en-US" altLang="ko-KR" sz="1200" dirty="0"/>
              <a:t>P</a:t>
            </a:r>
            <a:r>
              <a:rPr lang="en-US" altLang="ko-KR" sz="1200" dirty="0" smtClean="0"/>
              <a:t>rocessing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9228" y="5380940"/>
            <a:ext cx="6139543" cy="43573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5538" y="5260854"/>
            <a:ext cx="12137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/>
                </a:solidFill>
              </a:rPr>
              <a:t>&lt;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더 알아보기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&gt;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5407</TotalTime>
  <Words>99</Words>
  <Application>Microsoft Office PowerPoint</Application>
  <PresentationFormat>A4 용지(210x297mm)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80</cp:revision>
  <dcterms:created xsi:type="dcterms:W3CDTF">2017-11-14T02:32:27Z</dcterms:created>
  <dcterms:modified xsi:type="dcterms:W3CDTF">2017-12-04T09:16:55Z</dcterms:modified>
</cp:coreProperties>
</file>