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f908881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df908881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f2504f8e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f2504f8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f2504f8e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f2504f8e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f2504f8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f2504f8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bc777b7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bc777b7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f2504f8e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f2504f8e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dbc777b7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dbc777b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f2504f8e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f2504f8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f2504f8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f2504f8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df908881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df908881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f90888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df90888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odCewgIOQ8iRGMntGRzRRd1yK5lJ1IHx/view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Bailey, Ryker Gibbons, </a:t>
            </a:r>
            <a:r>
              <a:rPr lang="en"/>
              <a:t>Harrison</a:t>
            </a:r>
            <a:r>
              <a:rPr lang="en"/>
              <a:t> Payne, Curtis Airmet, &amp; Chun Poon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Documentation fell behind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 - Dedicated extra time in Sprint 5 to polish documentation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Project Demo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 title="Task mgr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1"/>
            <a:ext cx="9144000" cy="514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Journey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sprint: Setting up environment and design decisions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Second sprint: </a:t>
            </a:r>
            <a:r>
              <a:rPr lang="en"/>
              <a:t>Writing</a:t>
            </a:r>
            <a:r>
              <a:rPr lang="en"/>
              <a:t> code and learning version control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Third sprint: Making the wireframe and constructing the gui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Fourth sprint: Expanding the gui and adding </a:t>
            </a:r>
            <a:r>
              <a:rPr lang="en"/>
              <a:t>additional</a:t>
            </a:r>
            <a:r>
              <a:rPr lang="en"/>
              <a:t> features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Fifth sprint: Polishing, packaging, and deployment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result: The Task Manager program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Decisions and Features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Responsibilities separated into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Broken down into modules and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and classes have triple-quoted descriptions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Error checking for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Saving and loading from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Warning users about invalid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Calendar 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Architecture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Main classes: CourseList, Course, and Task.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storage via JSON files.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all the basic CRUD functions to support the GUI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Architecture Cont.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custom classes that inherit from Tkinter classes to create custom components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parent TaskManagerGUI class that implements a CourseList object.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class diagram on the next slide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2137" l="9360" r="9530" t="9880"/>
          <a:stretch/>
        </p:blipFill>
        <p:spPr>
          <a:xfrm>
            <a:off x="128425" y="474275"/>
            <a:ext cx="8703877" cy="4194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difficulty scheduling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 - compromise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pysimplegui </a:t>
            </a:r>
            <a:r>
              <a:rPr lang="en"/>
              <a:t>commercial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 - Design fallback (Tkinter)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Tkinter looks ugly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 - Priorities.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- compromise on exactly following the design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13" y="1343013"/>
            <a:ext cx="48672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61984" l="4714" r="16315" t="27802"/>
          <a:stretch/>
        </p:blipFill>
        <p:spPr>
          <a:xfrm>
            <a:off x="3417086" y="3747925"/>
            <a:ext cx="5726914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