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500" autoAdjust="0"/>
    <p:restoredTop sz="94660"/>
  </p:normalViewPr>
  <p:slideViewPr>
    <p:cSldViewPr>
      <p:cViewPr varScale="1">
        <p:scale>
          <a:sx n="91" d="100"/>
          <a:sy n="91" d="100"/>
        </p:scale>
        <p:origin x="78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64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06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2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79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6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85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17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8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04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5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66C1-AC25-45F2-9100-D68F9AB93CA3}" type="datetimeFigureOut">
              <a:rPr lang="de-DE" smtClean="0"/>
              <a:pPr/>
              <a:t>09.06.2022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60BC-751A-4458-BD29-D00A84B1F6A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80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Aufgabe eines Struktogrammes ist es, den Ablauf eines Computerprogramms auf dem Papier darzustellen. </a:t>
            </a:r>
          </a:p>
          <a:p>
            <a:r>
              <a:rPr lang="de-DE" dirty="0"/>
              <a:t>Dazu wurden in den 70er Jahren des vergangenen</a:t>
            </a:r>
            <a:br>
              <a:rPr lang="de-DE" dirty="0"/>
            </a:br>
            <a:r>
              <a:rPr lang="de-DE" dirty="0"/>
              <a:t>Jahrhunderts von </a:t>
            </a:r>
            <a:r>
              <a:rPr lang="de-DE" b="1" dirty="0"/>
              <a:t>Isaac </a:t>
            </a:r>
            <a:r>
              <a:rPr lang="de-DE" b="1" dirty="0" err="1"/>
              <a:t>Nassi</a:t>
            </a:r>
            <a:r>
              <a:rPr lang="de-DE" b="1" dirty="0"/>
              <a:t> </a:t>
            </a:r>
            <a:r>
              <a:rPr lang="de-DE" dirty="0"/>
              <a:t>und </a:t>
            </a:r>
            <a:r>
              <a:rPr lang="de-DE" b="1" dirty="0"/>
              <a:t>Ben </a:t>
            </a:r>
            <a:r>
              <a:rPr lang="de-DE" b="1" dirty="0" err="1"/>
              <a:t>Shneidermann</a:t>
            </a:r>
            <a:r>
              <a:rPr lang="de-DE" b="1" dirty="0"/>
              <a:t> </a:t>
            </a:r>
            <a:r>
              <a:rPr lang="de-DE" dirty="0"/>
              <a:t>graphische Grundelemente entwickelt, die es ermöglichen sollten, Programmabläufe ohne Sprunganweisungen</a:t>
            </a:r>
            <a:br>
              <a:rPr lang="de-DE" dirty="0"/>
            </a:br>
            <a:r>
              <a:rPr lang="de-DE" dirty="0"/>
              <a:t>darzustellen. </a:t>
            </a:r>
          </a:p>
          <a:p>
            <a:r>
              <a:rPr lang="de-DE" dirty="0"/>
              <a:t>Die Notwendigkeit ergab sich daraus, dass im Laufe der Zeit</a:t>
            </a:r>
            <a:br>
              <a:rPr lang="de-DE" dirty="0"/>
            </a:br>
            <a:r>
              <a:rPr lang="de-DE" dirty="0"/>
              <a:t>Computerprogramme immer komplexer und damit unübersichtlicher geworden waren. </a:t>
            </a:r>
          </a:p>
          <a:p>
            <a:r>
              <a:rPr lang="de-DE" dirty="0"/>
              <a:t>Mit der Einführung von Struktogrammen wurde es erforderlich, die</a:t>
            </a:r>
            <a:br>
              <a:rPr lang="de-DE" dirty="0"/>
            </a:br>
            <a:r>
              <a:rPr lang="de-DE" dirty="0"/>
              <a:t>Programmlogik wieder gründlich und ohne Sprünge zu planen. </a:t>
            </a:r>
          </a:p>
          <a:p>
            <a:r>
              <a:rPr lang="de-DE" dirty="0"/>
              <a:t>Man bezeichnete dies als FUNKTIONSORIENTIERTE </a:t>
            </a:r>
            <a:r>
              <a:rPr lang="de-DE" b="1" dirty="0"/>
              <a:t>strukturierte Programmierung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267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8" y="1412776"/>
            <a:ext cx="903875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51520" y="40466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LINEARE STRUKTUREN </a:t>
            </a:r>
          </a:p>
          <a:p>
            <a:pPr algn="ctr"/>
            <a:r>
              <a:rPr lang="de-DE" sz="2400" b="1" dirty="0"/>
              <a:t>(Also ohne IF/ELSE oder WHILE oder was anderes)</a:t>
            </a:r>
          </a:p>
        </p:txBody>
      </p:sp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88640"/>
            <a:ext cx="8147248" cy="792088"/>
          </a:xfrm>
        </p:spPr>
        <p:txBody>
          <a:bodyPr/>
          <a:lstStyle/>
          <a:p>
            <a:r>
              <a:rPr lang="de-DE" dirty="0"/>
              <a:t>Verzweigungen Beispiele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566863"/>
            <a:ext cx="89820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2613"/>
            <a:ext cx="8229600" cy="435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/>
              <a:t>Verzweigungen Aufgaben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447800"/>
            <a:ext cx="89725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/>
              <a:t>Mehrfach Auswahl (Switch/Case in JAVA)</a:t>
            </a:r>
          </a:p>
          <a:p>
            <a:endParaRPr lang="de-D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728788"/>
            <a:ext cx="91344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" y="1772816"/>
            <a:ext cx="9092210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/>
              <a:t>Verzweigungen Aufgabe</a:t>
            </a:r>
          </a:p>
          <a:p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628800"/>
            <a:ext cx="9039225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/>
              <a:t>Kopfgesteuerte Schleifen </a:t>
            </a:r>
            <a:r>
              <a:rPr lang="de-DE" dirty="0"/>
              <a:t>(WHILE in Java)</a:t>
            </a:r>
          </a:p>
          <a:p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314450"/>
            <a:ext cx="89725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" y="620688"/>
            <a:ext cx="908261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Schleife Aufgabe</a:t>
            </a:r>
          </a:p>
          <a:p>
            <a:endParaRPr lang="de-D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6" y="836712"/>
            <a:ext cx="89725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92500"/>
          </a:bodyPr>
          <a:lstStyle/>
          <a:p>
            <a:r>
              <a:rPr lang="de-DE" dirty="0"/>
              <a:t>In der professionellen Softwareentwicklung werden Struktogramme eher selten eingesetzt. </a:t>
            </a:r>
          </a:p>
          <a:p>
            <a:r>
              <a:rPr lang="de-DE" dirty="0"/>
              <a:t>Dort werden vorrangig die Aktivitätsdiagramme der UML (</a:t>
            </a:r>
            <a:r>
              <a:rPr lang="de-DE" dirty="0" err="1"/>
              <a:t>unified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) verwendet.</a:t>
            </a:r>
          </a:p>
          <a:p>
            <a:r>
              <a:rPr lang="de-DE" dirty="0"/>
              <a:t>Die Erstellung von Struktogrammen aufgrund von Beschreibungen betrieblicher Problemstellungen, die wegen wiederkehrender gleicher Vorgehensweise automatisiert werden können, ist immer noch Bestandteil vieler schulischer Abschlussprüfungen (IHK!!)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048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while</a:t>
            </a:r>
            <a:r>
              <a:rPr lang="de-DE" dirty="0"/>
              <a:t> Beispiele (</a:t>
            </a:r>
            <a:r>
              <a:rPr lang="de-DE" dirty="0" err="1"/>
              <a:t>Fussgesteuerte</a:t>
            </a:r>
            <a:r>
              <a:rPr lang="de-DE" dirty="0"/>
              <a:t> Schleife)</a:t>
            </a:r>
          </a:p>
          <a:p>
            <a:endParaRPr lang="de-D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971675"/>
            <a:ext cx="8963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2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6149"/>
            <a:ext cx="8229600" cy="428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2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while</a:t>
            </a:r>
            <a:r>
              <a:rPr lang="de-DE" dirty="0"/>
              <a:t> Aufgabe</a:t>
            </a:r>
          </a:p>
          <a:p>
            <a:endParaRPr lang="de-D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657350"/>
            <a:ext cx="89630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26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schleife</a:t>
            </a:r>
          </a:p>
          <a:p>
            <a:r>
              <a:rPr lang="de-DE" dirty="0"/>
              <a:t>Zählergesteuerte Schleifen werden immer dann verwendet, wenn die Anzahl der</a:t>
            </a:r>
            <a:br>
              <a:rPr lang="de-DE" dirty="0"/>
            </a:br>
            <a:r>
              <a:rPr lang="de-DE" dirty="0"/>
              <a:t>Schleifendurchläufe vorher bekannt ist.</a:t>
            </a:r>
          </a:p>
          <a:p>
            <a:r>
              <a:rPr lang="de-DE" dirty="0"/>
              <a:t> Zählschleifen sind der schnellste Schleifentyp, d. h. sie benötigen die wenigste Rechenzeit. </a:t>
            </a:r>
          </a:p>
          <a:p>
            <a:r>
              <a:rPr lang="de-DE" dirty="0"/>
              <a:t>Deshalb ist es immer angebracht, zu überprüfen, ob man eine kopf- oder fußgesteuerte Schleife nicht durch eine Zählschleife ersetzen kann.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426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Schleife Beispiele</a:t>
            </a:r>
          </a:p>
          <a:p>
            <a:endParaRPr lang="de-D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728788"/>
            <a:ext cx="89535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2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5427"/>
            <a:ext cx="8229600" cy="290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2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Schleife Aufgabe</a:t>
            </a:r>
          </a:p>
          <a:p>
            <a:endParaRPr lang="de-D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657350"/>
            <a:ext cx="90011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26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/>
              <a:t>Vermischte Aufgaben</a:t>
            </a:r>
          </a:p>
          <a:p>
            <a:endParaRPr lang="de-DE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0574"/>
            <a:ext cx="8991600" cy="535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2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26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93"/>
            <a:ext cx="7488832" cy="682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2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/>
              <a:t>Struktogramme sollten keine programmiersprachenspezifische Befehlssyntax enthalten. </a:t>
            </a:r>
          </a:p>
          <a:p>
            <a:r>
              <a:rPr lang="de-DE" dirty="0"/>
              <a:t>Sie müssen so programmiersprachenunabhängig formuliert werden, dass die dargestellte Logik einfach zu verstehen und als </a:t>
            </a:r>
            <a:r>
              <a:rPr lang="de-DE" b="1" dirty="0" err="1"/>
              <a:t>Codiervorschrift</a:t>
            </a:r>
            <a:r>
              <a:rPr lang="de-DE" dirty="0"/>
              <a:t> in jede beliebige Programmiersprache umzusetzen ist.</a:t>
            </a:r>
          </a:p>
          <a:p>
            <a:r>
              <a:rPr lang="de-DE" dirty="0"/>
              <a:t>Die Grundelemente eines Struktogrammes sind nach </a:t>
            </a:r>
            <a:r>
              <a:rPr lang="de-DE" b="1" dirty="0"/>
              <a:t>DIN 66261 </a:t>
            </a:r>
            <a:r>
              <a:rPr lang="de-DE" dirty="0"/>
              <a:t>genormt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376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3" y="1556792"/>
            <a:ext cx="9025107" cy="379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8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" y="980728"/>
            <a:ext cx="904142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87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" y="188640"/>
            <a:ext cx="9014883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8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8767"/>
            <a:ext cx="8229600" cy="258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827584" y="83671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Beispiel Struktogramm</a:t>
            </a:r>
          </a:p>
        </p:txBody>
      </p:sp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de-DE" dirty="0"/>
              <a:t>GRUNDELEMENTE</a:t>
            </a:r>
          </a:p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1057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861048"/>
            <a:ext cx="8782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4" y="692696"/>
            <a:ext cx="8229600" cy="164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9" y="4145830"/>
            <a:ext cx="88677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229600" cy="113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1" y="2348880"/>
            <a:ext cx="87820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653136"/>
            <a:ext cx="8782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" y="548680"/>
            <a:ext cx="909069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" y="476672"/>
            <a:ext cx="896336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414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Bildschirmpräsentation (4:3)</PresentationFormat>
  <Paragraphs>30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5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STRUKTOGRAMME</dc:title>
  <dc:creator>student</dc:creator>
  <cp:lastModifiedBy>augusto yankovic</cp:lastModifiedBy>
  <cp:revision>677</cp:revision>
  <cp:lastPrinted>2018-01-25T13:08:44Z</cp:lastPrinted>
  <dcterms:created xsi:type="dcterms:W3CDTF">2017-10-25T08:04:41Z</dcterms:created>
  <dcterms:modified xsi:type="dcterms:W3CDTF">2022-06-09T07:47:08Z</dcterms:modified>
</cp:coreProperties>
</file>