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2bd680b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2bd680b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b38c76a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b38c76a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b2bd680b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b2bd680b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b2bd680b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b2bd680b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b2bd680b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b2bd680b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Cube Guide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Над проектом работал: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Пахмутов Павел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Ноябрь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63250" y="1532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Реализовать приложение - справочник формул и техник для ускоренной сборки кубика Рубика.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Проект создан для следующих задач: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Самостоятельная реализация приложения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Контрольный срез наших навыков за семестр в Яндекс.Лицее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7483200" y="4839600"/>
            <a:ext cx="16608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C1C1C"/>
                </a:solidFill>
                <a:latin typeface="Lato"/>
                <a:ea typeface="Lato"/>
                <a:cs typeface="Lato"/>
                <a:sym typeface="Lato"/>
              </a:rPr>
              <a:t>Дада, тексты как у Сырова</a:t>
            </a:r>
            <a:endParaRPr sz="1000">
              <a:solidFill>
                <a:srgbClr val="1C1C1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50" y="180475"/>
            <a:ext cx="223342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282" y="152400"/>
            <a:ext cx="223342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189" y="152400"/>
            <a:ext cx="223342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Технологии</a:t>
            </a:r>
            <a:r>
              <a:rPr lang="ru" sz="1500"/>
              <a:t>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Python 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PyQT5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QT Designer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SQLite3, SQLite Studio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Git, GitHub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Logging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Работа с файлами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Класс основного окна унаследованный от класса с интерфейсом, класс элементов меню, возможно классы дополнительных окон.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79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Библиотека </a:t>
            </a:r>
            <a:r>
              <a:rPr lang="ru"/>
              <a:t>PyQT5 упрощает написание многих видов программ, почему она для меня и оказалась интересной.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Возможности для доработки: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Добавить описание каждого метода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Добавить новые методы (Expert F2L, CMLL(Roux), TCLL-, 4x4x4, 5x5x5, 7x7x7, Skewb для начинающих.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Переключение Linear/Grid 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052550" y="386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Спасибо за внимание</a:t>
            </a:r>
            <a:endParaRPr sz="3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324" y="1012713"/>
            <a:ext cx="4157350" cy="311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