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62" r:id="rId2"/>
    <p:sldId id="340" r:id="rId3"/>
    <p:sldId id="306" r:id="rId4"/>
    <p:sldId id="361" r:id="rId5"/>
    <p:sldId id="307" r:id="rId6"/>
    <p:sldId id="329" r:id="rId7"/>
    <p:sldId id="309" r:id="rId8"/>
    <p:sldId id="330" r:id="rId9"/>
    <p:sldId id="310" r:id="rId10"/>
    <p:sldId id="311" r:id="rId11"/>
    <p:sldId id="312" r:id="rId12"/>
    <p:sldId id="331" r:id="rId13"/>
    <p:sldId id="313" r:id="rId14"/>
    <p:sldId id="314" r:id="rId15"/>
    <p:sldId id="320" r:id="rId16"/>
    <p:sldId id="334" r:id="rId17"/>
    <p:sldId id="321" r:id="rId18"/>
    <p:sldId id="322" r:id="rId19"/>
    <p:sldId id="323" r:id="rId20"/>
    <p:sldId id="324" r:id="rId21"/>
    <p:sldId id="327" r:id="rId22"/>
    <p:sldId id="308" r:id="rId23"/>
    <p:sldId id="332" r:id="rId24"/>
    <p:sldId id="315" r:id="rId25"/>
    <p:sldId id="333" r:id="rId26"/>
    <p:sldId id="338" r:id="rId27"/>
    <p:sldId id="316" r:id="rId28"/>
    <p:sldId id="317" r:id="rId29"/>
    <p:sldId id="319" r:id="rId30"/>
    <p:sldId id="318" r:id="rId31"/>
    <p:sldId id="422" r:id="rId32"/>
    <p:sldId id="417" r:id="rId33"/>
    <p:sldId id="418" r:id="rId34"/>
    <p:sldId id="419" r:id="rId35"/>
    <p:sldId id="420" r:id="rId36"/>
    <p:sldId id="421" r:id="rId37"/>
    <p:sldId id="401" r:id="rId38"/>
    <p:sldId id="402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—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3" autoAdjust="0"/>
    <p:restoredTop sz="95394" autoAdjust="0"/>
  </p:normalViewPr>
  <p:slideViewPr>
    <p:cSldViewPr snapToGrid="0">
      <p:cViewPr varScale="1">
        <p:scale>
          <a:sx n="108" d="100"/>
          <a:sy n="108" d="100"/>
        </p:scale>
        <p:origin x="42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5259A9-3A86-43F2-8EEA-2E8ACEF2D414}" type="datetimeFigureOut">
              <a:rPr lang="ru-RU" smtClean="0"/>
              <a:t>14.10.2024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C6387-718A-4A54-A45C-B847388D3C2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3797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BY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C6387-718A-4A54-A45C-B847388D3C21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7441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14.10.2024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391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14.10.2024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20279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14.10.2024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14.10.2024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440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14.10.2024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610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14.10.2024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43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14.10.2024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581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14.10.2024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231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14.10.2024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817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14.10.2024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29612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876552-E558-4846-BB9C-6F97A16E9C82}" type="datetimeFigureOut">
              <a:rPr lang="ru-RU" smtClean="0"/>
              <a:pPr/>
              <a:t>14.10.2024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709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876552-E558-4846-BB9C-6F97A16E9C82}" type="datetimeFigureOut">
              <a:rPr lang="ru-RU" smtClean="0"/>
              <a:pPr/>
              <a:t>14.10.2024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00BCB7-2943-489B-A12D-BC62224E8A2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2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acm.bsu.by/problems/folders/564/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rive.google.com/file/d/1Zc9ad2ycl9NCwvunbHfkNApZ9NQTmes9/view?usp=sharing" TargetMode="External"/><Relationship Id="rId5" Type="http://schemas.openxmlformats.org/officeDocument/2006/relationships/hyperlink" Target="https://drive.google.com/file/d/1WDO5vfxvjT96q3VyJaPbn6OvtNIGBNXT/view?usp=sharing" TargetMode="External"/><Relationship Id="rId4" Type="http://schemas.openxmlformats.org/officeDocument/2006/relationships/hyperlink" Target="https://drive.google.com/file/d/1kR80BTkoTxzOeqmvT8vErXY_SwaeiFiR/view?usp=sharing" TargetMode="Externa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ОРГАНИЗАЦИЯ ПОИСКА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БИНАРНЫЕ ПОИСКОВЫЕ ДЕРЕВЬЯ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107" y="176877"/>
            <a:ext cx="3024336" cy="768610"/>
          </a:xfrm>
          <a:prstGeom prst="rect">
            <a:avLst/>
          </a:prstGeom>
        </p:spPr>
      </p:pic>
      <p:sp>
        <p:nvSpPr>
          <p:cNvPr id="8" name="Прямоугольник 7"/>
          <p:cNvSpPr/>
          <p:nvPr/>
        </p:nvSpPr>
        <p:spPr>
          <a:xfrm>
            <a:off x="24921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3"/>
          <p:cNvSpPr txBox="1"/>
          <p:nvPr/>
        </p:nvSpPr>
        <p:spPr>
          <a:xfrm>
            <a:off x="7736591" y="6324311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2024 год</a:t>
            </a:r>
          </a:p>
        </p:txBody>
      </p:sp>
    </p:spTree>
    <p:extLst>
      <p:ext uri="{BB962C8B-B14F-4D97-AF65-F5344CB8AC3E}">
        <p14:creationId xmlns:p14="http://schemas.microsoft.com/office/powerpoint/2010/main" val="424222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2108105" y="2739665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2813542" y="3214454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9" name="Овал 48"/>
          <p:cNvSpPr/>
          <p:nvPr/>
        </p:nvSpPr>
        <p:spPr>
          <a:xfrm>
            <a:off x="4578466" y="5647555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1" name="Овал 30"/>
          <p:cNvSpPr/>
          <p:nvPr/>
        </p:nvSpPr>
        <p:spPr>
          <a:xfrm>
            <a:off x="3847362" y="5656496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3" name="Овал 32"/>
          <p:cNvSpPr/>
          <p:nvPr/>
        </p:nvSpPr>
        <p:spPr>
          <a:xfrm>
            <a:off x="4142775" y="5072862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4" name="Овал 33"/>
          <p:cNvSpPr/>
          <p:nvPr/>
        </p:nvSpPr>
        <p:spPr>
          <a:xfrm>
            <a:off x="3847363" y="4412342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5" name="Овал 34"/>
          <p:cNvSpPr/>
          <p:nvPr/>
        </p:nvSpPr>
        <p:spPr>
          <a:xfrm>
            <a:off x="3450038" y="3848233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6" name="Овал 35"/>
          <p:cNvSpPr/>
          <p:nvPr/>
        </p:nvSpPr>
        <p:spPr>
          <a:xfrm>
            <a:off x="1179225" y="5647746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7" name="Овал 36"/>
          <p:cNvSpPr/>
          <p:nvPr/>
        </p:nvSpPr>
        <p:spPr>
          <a:xfrm>
            <a:off x="1532030" y="5030044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8" name="Овал 37"/>
          <p:cNvSpPr/>
          <p:nvPr/>
        </p:nvSpPr>
        <p:spPr>
          <a:xfrm>
            <a:off x="1863801" y="4404408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9" name="Овал 38"/>
          <p:cNvSpPr/>
          <p:nvPr/>
        </p:nvSpPr>
        <p:spPr>
          <a:xfrm>
            <a:off x="2366397" y="3788510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16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0" name="Овал 39"/>
          <p:cNvSpPr/>
          <p:nvPr/>
        </p:nvSpPr>
        <p:spPr>
          <a:xfrm>
            <a:off x="544505" y="3300959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Овал 40"/>
          <p:cNvSpPr/>
          <p:nvPr/>
        </p:nvSpPr>
        <p:spPr>
          <a:xfrm>
            <a:off x="905180" y="2764282"/>
            <a:ext cx="52062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Овал 41"/>
          <p:cNvSpPr/>
          <p:nvPr/>
        </p:nvSpPr>
        <p:spPr>
          <a:xfrm>
            <a:off x="1518833" y="2263450"/>
            <a:ext cx="53617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Овал 42"/>
          <p:cNvSpPr/>
          <p:nvPr/>
        </p:nvSpPr>
        <p:spPr>
          <a:xfrm>
            <a:off x="786821" y="3753660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Овал 43"/>
          <p:cNvSpPr/>
          <p:nvPr/>
        </p:nvSpPr>
        <p:spPr>
          <a:xfrm>
            <a:off x="1530503" y="3292458"/>
            <a:ext cx="529966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Овал 45"/>
          <p:cNvSpPr/>
          <p:nvPr/>
        </p:nvSpPr>
        <p:spPr>
          <a:xfrm>
            <a:off x="942773" y="1634175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Прямая со стрелкой 11"/>
          <p:cNvCxnSpPr>
            <a:cxnSpLocks/>
            <a:stCxn id="42" idx="4"/>
            <a:endCxn id="41" idx="7"/>
          </p:cNvCxnSpPr>
          <p:nvPr/>
        </p:nvCxnSpPr>
        <p:spPr>
          <a:xfrm flipH="1">
            <a:off x="1349563" y="2650908"/>
            <a:ext cx="437359" cy="17011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cxnSpLocks/>
            <a:stCxn id="41" idx="4"/>
            <a:endCxn id="40" idx="0"/>
          </p:cNvCxnSpPr>
          <p:nvPr/>
        </p:nvCxnSpPr>
        <p:spPr>
          <a:xfrm flipH="1">
            <a:off x="815796" y="3151740"/>
            <a:ext cx="349698" cy="1492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cxnSpLocks/>
            <a:stCxn id="10" idx="4"/>
            <a:endCxn id="44" idx="7"/>
          </p:cNvCxnSpPr>
          <p:nvPr/>
        </p:nvCxnSpPr>
        <p:spPr>
          <a:xfrm flipH="1">
            <a:off x="1982857" y="3127123"/>
            <a:ext cx="431696" cy="22207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44" idx="3"/>
            <a:endCxn id="43" idx="7"/>
          </p:cNvCxnSpPr>
          <p:nvPr/>
        </p:nvCxnSpPr>
        <p:spPr>
          <a:xfrm flipH="1">
            <a:off x="1260663" y="3623174"/>
            <a:ext cx="347452" cy="18722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cxnSpLocks/>
            <a:stCxn id="13" idx="4"/>
            <a:endCxn id="39" idx="0"/>
          </p:cNvCxnSpPr>
          <p:nvPr/>
        </p:nvCxnSpPr>
        <p:spPr>
          <a:xfrm flipH="1">
            <a:off x="2671297" y="3601912"/>
            <a:ext cx="409374" cy="18659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cxnSpLocks/>
            <a:stCxn id="37" idx="4"/>
            <a:endCxn id="36" idx="0"/>
          </p:cNvCxnSpPr>
          <p:nvPr/>
        </p:nvCxnSpPr>
        <p:spPr>
          <a:xfrm flipH="1">
            <a:off x="1486294" y="5417502"/>
            <a:ext cx="320427" cy="2302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cxnSpLocks/>
            <a:stCxn id="39" idx="4"/>
            <a:endCxn id="38" idx="0"/>
          </p:cNvCxnSpPr>
          <p:nvPr/>
        </p:nvCxnSpPr>
        <p:spPr>
          <a:xfrm flipH="1">
            <a:off x="2167661" y="4175968"/>
            <a:ext cx="503636" cy="2284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cxnSpLocks/>
            <a:stCxn id="38" idx="4"/>
            <a:endCxn id="37" idx="0"/>
          </p:cNvCxnSpPr>
          <p:nvPr/>
        </p:nvCxnSpPr>
        <p:spPr>
          <a:xfrm flipH="1">
            <a:off x="1806721" y="4799800"/>
            <a:ext cx="360940" cy="2302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cxnSpLocks/>
            <a:stCxn id="46" idx="4"/>
            <a:endCxn id="42" idx="1"/>
          </p:cNvCxnSpPr>
          <p:nvPr/>
        </p:nvCxnSpPr>
        <p:spPr>
          <a:xfrm>
            <a:off x="1214064" y="2021633"/>
            <a:ext cx="383290" cy="29855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cxnSpLocks/>
            <a:stCxn id="10" idx="4"/>
            <a:endCxn id="13" idx="1"/>
          </p:cNvCxnSpPr>
          <p:nvPr/>
        </p:nvCxnSpPr>
        <p:spPr>
          <a:xfrm>
            <a:off x="2414553" y="3127123"/>
            <a:ext cx="477229" cy="14407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cxnSpLocks/>
            <a:stCxn id="42" idx="4"/>
            <a:endCxn id="10" idx="1"/>
          </p:cNvCxnSpPr>
          <p:nvPr/>
        </p:nvCxnSpPr>
        <p:spPr>
          <a:xfrm>
            <a:off x="1786922" y="2650908"/>
            <a:ext cx="410939" cy="14549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cxnSpLocks/>
            <a:stCxn id="13" idx="4"/>
            <a:endCxn id="35" idx="0"/>
          </p:cNvCxnSpPr>
          <p:nvPr/>
        </p:nvCxnSpPr>
        <p:spPr>
          <a:xfrm>
            <a:off x="3080671" y="3601912"/>
            <a:ext cx="674267" cy="2463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cxnSpLocks/>
            <a:stCxn id="35" idx="4"/>
            <a:endCxn id="34" idx="0"/>
          </p:cNvCxnSpPr>
          <p:nvPr/>
        </p:nvCxnSpPr>
        <p:spPr>
          <a:xfrm>
            <a:off x="3754938" y="4235691"/>
            <a:ext cx="397325" cy="1766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cxnSpLocks/>
            <a:stCxn id="34" idx="4"/>
            <a:endCxn id="33" idx="0"/>
          </p:cNvCxnSpPr>
          <p:nvPr/>
        </p:nvCxnSpPr>
        <p:spPr>
          <a:xfrm>
            <a:off x="4152263" y="4799800"/>
            <a:ext cx="295412" cy="27306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cxnSpLocks/>
            <a:stCxn id="33" idx="4"/>
            <a:endCxn id="31" idx="0"/>
          </p:cNvCxnSpPr>
          <p:nvPr/>
        </p:nvCxnSpPr>
        <p:spPr>
          <a:xfrm flipH="1">
            <a:off x="4152262" y="5460320"/>
            <a:ext cx="295413" cy="19617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cxnSpLocks/>
            <a:stCxn id="33" idx="4"/>
            <a:endCxn id="49" idx="0"/>
          </p:cNvCxnSpPr>
          <p:nvPr/>
        </p:nvCxnSpPr>
        <p:spPr>
          <a:xfrm>
            <a:off x="4447675" y="5460320"/>
            <a:ext cx="435691" cy="18723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Овал 46"/>
          <p:cNvSpPr/>
          <p:nvPr/>
        </p:nvSpPr>
        <p:spPr>
          <a:xfrm>
            <a:off x="8153146" y="2739665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8" name="Овал 47"/>
          <p:cNvSpPr/>
          <p:nvPr/>
        </p:nvSpPr>
        <p:spPr>
          <a:xfrm>
            <a:off x="8858583" y="3214454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50" name="Овал 49"/>
          <p:cNvSpPr/>
          <p:nvPr/>
        </p:nvSpPr>
        <p:spPr>
          <a:xfrm>
            <a:off x="10707875" y="5674315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51" name="Овал 50"/>
          <p:cNvSpPr/>
          <p:nvPr/>
        </p:nvSpPr>
        <p:spPr>
          <a:xfrm>
            <a:off x="9788290" y="5647714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52" name="Овал 51"/>
          <p:cNvSpPr/>
          <p:nvPr/>
        </p:nvSpPr>
        <p:spPr>
          <a:xfrm>
            <a:off x="10235886" y="5030044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53" name="Овал 52"/>
          <p:cNvSpPr/>
          <p:nvPr/>
        </p:nvSpPr>
        <p:spPr>
          <a:xfrm>
            <a:off x="9801392" y="4412342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54" name="Овал 53"/>
          <p:cNvSpPr/>
          <p:nvPr/>
        </p:nvSpPr>
        <p:spPr>
          <a:xfrm>
            <a:off x="9441687" y="3848233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55" name="Овал 54"/>
          <p:cNvSpPr/>
          <p:nvPr/>
        </p:nvSpPr>
        <p:spPr>
          <a:xfrm>
            <a:off x="7547165" y="5699365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56" name="Овал 55"/>
          <p:cNvSpPr/>
          <p:nvPr/>
        </p:nvSpPr>
        <p:spPr>
          <a:xfrm>
            <a:off x="7791494" y="5030044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57" name="Овал 56"/>
          <p:cNvSpPr/>
          <p:nvPr/>
        </p:nvSpPr>
        <p:spPr>
          <a:xfrm>
            <a:off x="7919851" y="4352403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58" name="Овал 57"/>
          <p:cNvSpPr/>
          <p:nvPr/>
        </p:nvSpPr>
        <p:spPr>
          <a:xfrm>
            <a:off x="8411438" y="3788510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16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59" name="Овал 58"/>
          <p:cNvSpPr/>
          <p:nvPr/>
        </p:nvSpPr>
        <p:spPr>
          <a:xfrm>
            <a:off x="6481852" y="3397968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1" name="Овал 60"/>
          <p:cNvSpPr/>
          <p:nvPr/>
        </p:nvSpPr>
        <p:spPr>
          <a:xfrm>
            <a:off x="6794106" y="2853870"/>
            <a:ext cx="52062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63" name="Овал 62"/>
          <p:cNvSpPr/>
          <p:nvPr/>
        </p:nvSpPr>
        <p:spPr>
          <a:xfrm>
            <a:off x="7563874" y="2263450"/>
            <a:ext cx="53617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4" name="Овал 63"/>
          <p:cNvSpPr/>
          <p:nvPr/>
        </p:nvSpPr>
        <p:spPr>
          <a:xfrm>
            <a:off x="7043442" y="3879836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65" name="Овал 64"/>
          <p:cNvSpPr/>
          <p:nvPr/>
        </p:nvSpPr>
        <p:spPr>
          <a:xfrm>
            <a:off x="7368685" y="3303558"/>
            <a:ext cx="529966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6" name="Овал 65"/>
          <p:cNvSpPr/>
          <p:nvPr/>
        </p:nvSpPr>
        <p:spPr>
          <a:xfrm>
            <a:off x="7043442" y="1634175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67" name="Прямая со стрелкой 66"/>
          <p:cNvCxnSpPr>
            <a:cxnSpLocks/>
            <a:stCxn id="63" idx="4"/>
            <a:endCxn id="61" idx="7"/>
          </p:cNvCxnSpPr>
          <p:nvPr/>
        </p:nvCxnSpPr>
        <p:spPr>
          <a:xfrm flipH="1">
            <a:off x="7238489" y="2650908"/>
            <a:ext cx="593474" cy="25970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 стрелкой 67"/>
          <p:cNvCxnSpPr>
            <a:cxnSpLocks/>
            <a:stCxn id="61" idx="4"/>
            <a:endCxn id="59" idx="0"/>
          </p:cNvCxnSpPr>
          <p:nvPr/>
        </p:nvCxnSpPr>
        <p:spPr>
          <a:xfrm flipH="1">
            <a:off x="6753143" y="3241328"/>
            <a:ext cx="301277" cy="1566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 стрелкой 68"/>
          <p:cNvCxnSpPr>
            <a:stCxn id="47" idx="3"/>
            <a:endCxn id="65" idx="7"/>
          </p:cNvCxnSpPr>
          <p:nvPr/>
        </p:nvCxnSpPr>
        <p:spPr>
          <a:xfrm flipH="1">
            <a:off x="7821039" y="3070381"/>
            <a:ext cx="421863" cy="2899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cxnSpLocks/>
            <a:stCxn id="65" idx="4"/>
            <a:endCxn id="64" idx="0"/>
          </p:cNvCxnSpPr>
          <p:nvPr/>
        </p:nvCxnSpPr>
        <p:spPr>
          <a:xfrm flipH="1">
            <a:off x="7321012" y="3691016"/>
            <a:ext cx="312656" cy="18882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cxnSpLocks/>
            <a:stCxn id="48" idx="4"/>
            <a:endCxn id="58" idx="0"/>
          </p:cNvCxnSpPr>
          <p:nvPr/>
        </p:nvCxnSpPr>
        <p:spPr>
          <a:xfrm flipH="1">
            <a:off x="8716338" y="3601912"/>
            <a:ext cx="409374" cy="18659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cxnSpLocks/>
            <a:stCxn id="56" idx="4"/>
            <a:endCxn id="55" idx="0"/>
          </p:cNvCxnSpPr>
          <p:nvPr/>
        </p:nvCxnSpPr>
        <p:spPr>
          <a:xfrm flipH="1">
            <a:off x="7854234" y="5417502"/>
            <a:ext cx="211951" cy="2818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cxnSpLocks/>
            <a:stCxn id="58" idx="4"/>
            <a:endCxn id="57" idx="7"/>
          </p:cNvCxnSpPr>
          <p:nvPr/>
        </p:nvCxnSpPr>
        <p:spPr>
          <a:xfrm flipH="1">
            <a:off x="8438572" y="4175968"/>
            <a:ext cx="277766" cy="23433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cxnSpLocks/>
            <a:stCxn id="57" idx="4"/>
            <a:endCxn id="56" idx="0"/>
          </p:cNvCxnSpPr>
          <p:nvPr/>
        </p:nvCxnSpPr>
        <p:spPr>
          <a:xfrm flipH="1">
            <a:off x="8066185" y="4747795"/>
            <a:ext cx="157526" cy="28224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cxnSpLocks/>
            <a:stCxn id="66" idx="4"/>
            <a:endCxn id="63" idx="1"/>
          </p:cNvCxnSpPr>
          <p:nvPr/>
        </p:nvCxnSpPr>
        <p:spPr>
          <a:xfrm>
            <a:off x="7314733" y="2021633"/>
            <a:ext cx="327662" cy="29855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47" idx="5"/>
            <a:endCxn id="48" idx="1"/>
          </p:cNvCxnSpPr>
          <p:nvPr/>
        </p:nvCxnSpPr>
        <p:spPr>
          <a:xfrm>
            <a:off x="8676285" y="3070381"/>
            <a:ext cx="260538" cy="20081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cxnSpLocks/>
            <a:stCxn id="63" idx="4"/>
            <a:endCxn id="47" idx="1"/>
          </p:cNvCxnSpPr>
          <p:nvPr/>
        </p:nvCxnSpPr>
        <p:spPr>
          <a:xfrm>
            <a:off x="7831963" y="2650908"/>
            <a:ext cx="410939" cy="14549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cxnSpLocks/>
            <a:stCxn id="48" idx="4"/>
          </p:cNvCxnSpPr>
          <p:nvPr/>
        </p:nvCxnSpPr>
        <p:spPr>
          <a:xfrm>
            <a:off x="9125712" y="3601912"/>
            <a:ext cx="525821" cy="2463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cxnSpLocks/>
            <a:stCxn id="54" idx="4"/>
            <a:endCxn id="53" idx="0"/>
          </p:cNvCxnSpPr>
          <p:nvPr/>
        </p:nvCxnSpPr>
        <p:spPr>
          <a:xfrm>
            <a:off x="9746587" y="4235691"/>
            <a:ext cx="359705" cy="17665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cxnSpLocks/>
            <a:stCxn id="53" idx="4"/>
            <a:endCxn id="52" idx="0"/>
          </p:cNvCxnSpPr>
          <p:nvPr/>
        </p:nvCxnSpPr>
        <p:spPr>
          <a:xfrm>
            <a:off x="10106292" y="4799800"/>
            <a:ext cx="434494" cy="2302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cxnSpLocks/>
            <a:stCxn id="52" idx="4"/>
            <a:endCxn id="51" idx="0"/>
          </p:cNvCxnSpPr>
          <p:nvPr/>
        </p:nvCxnSpPr>
        <p:spPr>
          <a:xfrm flipH="1">
            <a:off x="10093190" y="5417502"/>
            <a:ext cx="447596" cy="2302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 стрелкой 82"/>
          <p:cNvCxnSpPr>
            <a:cxnSpLocks/>
            <a:stCxn id="52" idx="4"/>
            <a:endCxn id="50" idx="0"/>
          </p:cNvCxnSpPr>
          <p:nvPr/>
        </p:nvCxnSpPr>
        <p:spPr>
          <a:xfrm>
            <a:off x="10540786" y="5417502"/>
            <a:ext cx="471989" cy="25681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89109" y="28682"/>
            <a:ext cx="100693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dirty="0"/>
              <a:t>Пример. </a:t>
            </a:r>
            <a:endParaRPr lang="ru-RU" sz="2000" dirty="0"/>
          </a:p>
          <a:p>
            <a:r>
              <a:rPr lang="ru-RU" sz="2000" dirty="0"/>
              <a:t>1) Длина наибольшего </a:t>
            </a:r>
            <a:r>
              <a:rPr lang="ru-RU" sz="2000" dirty="0" err="1"/>
              <a:t>полупути</a:t>
            </a:r>
            <a:r>
              <a:rPr lang="ru-RU" sz="2000" dirty="0"/>
              <a:t>? </a:t>
            </a:r>
            <a:endParaRPr lang="ru-RU" sz="2000" b="1" dirty="0"/>
          </a:p>
          <a:p>
            <a:r>
              <a:rPr lang="ru-RU" sz="2000" dirty="0"/>
              <a:t>2) Какие вершины являются корнями </a:t>
            </a:r>
            <a:r>
              <a:rPr lang="ru-RU" sz="2000" dirty="0" err="1"/>
              <a:t>полупутей</a:t>
            </a:r>
            <a:r>
              <a:rPr lang="ru-RU" sz="2000" dirty="0"/>
              <a:t> наибольшей длины? </a:t>
            </a:r>
          </a:p>
          <a:p>
            <a:r>
              <a:rPr lang="ru-RU" sz="2000" dirty="0"/>
              <a:t>3) Сколько попарно различных </a:t>
            </a:r>
            <a:r>
              <a:rPr lang="ru-RU" sz="2000" dirty="0" err="1"/>
              <a:t>полупутей</a:t>
            </a:r>
            <a:r>
              <a:rPr lang="ru-RU" sz="2000" dirty="0"/>
              <a:t> наибольшей длины проходит через вершину 18? </a:t>
            </a:r>
            <a:endParaRPr lang="ru-RU" sz="2000" dirty="0">
              <a:solidFill>
                <a:srgbClr val="FF0000"/>
              </a:solidFill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5" name="Рисунок 84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282377" y="890456"/>
            <a:ext cx="6512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=5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3968924" y="321069"/>
            <a:ext cx="56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=</a:t>
            </a:r>
            <a:r>
              <a:rPr lang="en-US" sz="2400" b="1" dirty="0"/>
              <a:t> </a:t>
            </a:r>
            <a:r>
              <a:rPr lang="ru-RU" sz="2400" b="1" dirty="0"/>
              <a:t>8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7854234" y="625456"/>
            <a:ext cx="1114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=18 и 6</a:t>
            </a:r>
          </a:p>
        </p:txBody>
      </p:sp>
      <p:sp>
        <p:nvSpPr>
          <p:cNvPr id="2" name="Овал 1">
            <a:extLst>
              <a:ext uri="{FF2B5EF4-FFF2-40B4-BE49-F238E27FC236}">
                <a16:creationId xmlns:a16="http://schemas.microsoft.com/office/drawing/2014/main" id="{C8900DCC-4CDA-3367-DC3D-246D9987ABC6}"/>
              </a:ext>
            </a:extLst>
          </p:cNvPr>
          <p:cNvSpPr/>
          <p:nvPr/>
        </p:nvSpPr>
        <p:spPr>
          <a:xfrm>
            <a:off x="2879462" y="4424573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17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F0D023D6-5616-C1F6-4599-B205ED4459D3}"/>
              </a:ext>
            </a:extLst>
          </p:cNvPr>
          <p:cNvCxnSpPr>
            <a:cxnSpLocks/>
            <a:stCxn id="39" idx="4"/>
            <a:endCxn id="2" idx="0"/>
          </p:cNvCxnSpPr>
          <p:nvPr/>
        </p:nvCxnSpPr>
        <p:spPr>
          <a:xfrm>
            <a:off x="2671297" y="4175968"/>
            <a:ext cx="512025" cy="24860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Овал 4">
            <a:extLst>
              <a:ext uri="{FF2B5EF4-FFF2-40B4-BE49-F238E27FC236}">
                <a16:creationId xmlns:a16="http://schemas.microsoft.com/office/drawing/2014/main" id="{5F51677D-702E-C90F-2277-859ABFB08487}"/>
              </a:ext>
            </a:extLst>
          </p:cNvPr>
          <p:cNvSpPr/>
          <p:nvPr/>
        </p:nvSpPr>
        <p:spPr>
          <a:xfrm>
            <a:off x="8856629" y="4445235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17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A199C928-DF12-CDBF-A3EC-06CDD82D7C3F}"/>
              </a:ext>
            </a:extLst>
          </p:cNvPr>
          <p:cNvCxnSpPr>
            <a:cxnSpLocks/>
            <a:stCxn id="58" idx="4"/>
            <a:endCxn id="5" idx="0"/>
          </p:cNvCxnSpPr>
          <p:nvPr/>
        </p:nvCxnSpPr>
        <p:spPr>
          <a:xfrm>
            <a:off x="8716338" y="4175968"/>
            <a:ext cx="444151" cy="26926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256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0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51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2" dur="20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4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6" dur="2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79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5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57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8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0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61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2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4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65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6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6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69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0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2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73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6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77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78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0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81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2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4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85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8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8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89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2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93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6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97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0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01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2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4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05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8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09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0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22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3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1" grpId="0" animBg="1"/>
      <p:bldP spid="63" grpId="0" animBg="1"/>
      <p:bldP spid="64" grpId="0" animBg="1"/>
      <p:bldP spid="65" grpId="0" animBg="1"/>
      <p:bldP spid="66" grpId="0" animBg="1"/>
      <p:bldP spid="16" grpId="0"/>
      <p:bldP spid="86" grpId="0"/>
      <p:bldP spid="87" grpId="0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895558" y="1605825"/>
            <a:ext cx="78889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прямой</a:t>
            </a:r>
            <a:r>
              <a:rPr lang="ru-RU" sz="2400" dirty="0"/>
              <a:t> (левый, правый)  - </a:t>
            </a:r>
            <a:r>
              <a:rPr lang="en-US" sz="2400" b="1" dirty="0" err="1"/>
              <a:t>PreOrderTraversal</a:t>
            </a:r>
            <a:r>
              <a:rPr lang="en-US" sz="2400" b="1" dirty="0"/>
              <a:t> </a:t>
            </a:r>
            <a:r>
              <a:rPr lang="en-US" sz="2400" dirty="0"/>
              <a:t>(v)</a:t>
            </a:r>
          </a:p>
          <a:p>
            <a:endParaRPr lang="ru-RU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8" name="Рисунок 4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0" name="Текст 4"/>
          <p:cNvSpPr>
            <a:spLocks noGrp="1"/>
          </p:cNvSpPr>
          <p:nvPr>
            <p:ph type="body" sz="quarter" idx="3"/>
          </p:nvPr>
        </p:nvSpPr>
        <p:spPr>
          <a:xfrm>
            <a:off x="4514548" y="501105"/>
            <a:ext cx="1979563" cy="490259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Обходы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2895558" y="2344489"/>
            <a:ext cx="87406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обратный</a:t>
            </a:r>
            <a:r>
              <a:rPr lang="ru-RU" sz="2400" dirty="0"/>
              <a:t> (левый, правый)</a:t>
            </a:r>
            <a:r>
              <a:rPr lang="en-US" sz="2400" dirty="0"/>
              <a:t> - </a:t>
            </a:r>
            <a:r>
              <a:rPr lang="en-US" sz="2400" b="1" dirty="0" err="1"/>
              <a:t>PostOrderTraversal</a:t>
            </a:r>
            <a:r>
              <a:rPr lang="en-US" sz="2400" b="1" dirty="0"/>
              <a:t> </a:t>
            </a:r>
            <a:r>
              <a:rPr lang="en-US" sz="2400" dirty="0"/>
              <a:t>(v)</a:t>
            </a:r>
          </a:p>
          <a:p>
            <a:endParaRPr lang="ru-RU" b="1" dirty="0"/>
          </a:p>
        </p:txBody>
      </p:sp>
      <p:sp>
        <p:nvSpPr>
          <p:cNvPr id="52" name="TextBox 51"/>
          <p:cNvSpPr txBox="1"/>
          <p:nvPr/>
        </p:nvSpPr>
        <p:spPr>
          <a:xfrm>
            <a:off x="2895558" y="3083153"/>
            <a:ext cx="77365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внутренний</a:t>
            </a:r>
            <a:r>
              <a:rPr lang="ru-RU" sz="2400" dirty="0"/>
              <a:t> (левый, правый)</a:t>
            </a:r>
            <a:r>
              <a:rPr lang="en-US" sz="2400" dirty="0"/>
              <a:t> - </a:t>
            </a:r>
            <a:r>
              <a:rPr lang="en-US" sz="2400" b="1" dirty="0" err="1"/>
              <a:t>InOrderTraversal</a:t>
            </a:r>
            <a:r>
              <a:rPr lang="en-US" sz="2400" b="1" dirty="0"/>
              <a:t> </a:t>
            </a:r>
            <a:r>
              <a:rPr lang="en-US" sz="2400" dirty="0"/>
              <a:t>(v)</a:t>
            </a:r>
          </a:p>
          <a:p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634545" y="4679209"/>
                <a:ext cx="1088510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400" dirty="0">
                    <a:solidFill>
                      <a:srgbClr val="002060"/>
                    </a:solidFill>
                  </a:rPr>
                  <a:t>Время выполнения обхода: пропорционально числу вершин в дереве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(=</m:t>
                    </m:r>
                    <m:r>
                      <a:rPr lang="en-US" sz="24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ru-RU" sz="2400" b="1" i="1" dirty="0">
                        <a:solidFill>
                          <a:srgbClr val="00206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sz="2400" b="1" dirty="0">
                  <a:solidFill>
                    <a:srgbClr val="002060"/>
                  </a:solidFill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45" y="4679209"/>
                <a:ext cx="10885102" cy="461665"/>
              </a:xfrm>
              <a:prstGeom prst="rect">
                <a:avLst/>
              </a:prstGeom>
              <a:blipFill>
                <a:blip r:embed="rId3"/>
                <a:stretch>
                  <a:fillRect l="-840" t="-10667" b="-30667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123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2138136" y="2165924"/>
            <a:ext cx="612895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2843573" y="2640713"/>
            <a:ext cx="534258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9" name="Овал 48"/>
          <p:cNvSpPr/>
          <p:nvPr/>
        </p:nvSpPr>
        <p:spPr>
          <a:xfrm>
            <a:off x="3924523" y="5292076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1" name="Овал 30"/>
          <p:cNvSpPr/>
          <p:nvPr/>
        </p:nvSpPr>
        <p:spPr>
          <a:xfrm>
            <a:off x="3072931" y="5324662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3" name="Овал 32"/>
          <p:cNvSpPr/>
          <p:nvPr/>
        </p:nvSpPr>
        <p:spPr>
          <a:xfrm>
            <a:off x="3540084" y="4587947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4" name="Овал 33"/>
          <p:cNvSpPr/>
          <p:nvPr/>
        </p:nvSpPr>
        <p:spPr>
          <a:xfrm>
            <a:off x="3317156" y="3832951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5" name="Овал 34"/>
          <p:cNvSpPr/>
          <p:nvPr/>
        </p:nvSpPr>
        <p:spPr>
          <a:xfrm>
            <a:off x="3203851" y="3211481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6" name="Овал 35"/>
          <p:cNvSpPr/>
          <p:nvPr/>
        </p:nvSpPr>
        <p:spPr>
          <a:xfrm>
            <a:off x="1912101" y="5332122"/>
            <a:ext cx="61413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7" name="Овал 36"/>
          <p:cNvSpPr/>
          <p:nvPr/>
        </p:nvSpPr>
        <p:spPr>
          <a:xfrm>
            <a:off x="2085041" y="4615716"/>
            <a:ext cx="549381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8" name="Овал 37"/>
          <p:cNvSpPr/>
          <p:nvPr/>
        </p:nvSpPr>
        <p:spPr>
          <a:xfrm>
            <a:off x="2211723" y="3891376"/>
            <a:ext cx="607719" cy="3953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9" name="Овал 38"/>
          <p:cNvSpPr/>
          <p:nvPr/>
        </p:nvSpPr>
        <p:spPr>
          <a:xfrm>
            <a:off x="2334878" y="3201654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0" name="Овал 39"/>
          <p:cNvSpPr/>
          <p:nvPr/>
        </p:nvSpPr>
        <p:spPr>
          <a:xfrm>
            <a:off x="438734" y="2684138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Овал 40"/>
          <p:cNvSpPr/>
          <p:nvPr/>
        </p:nvSpPr>
        <p:spPr>
          <a:xfrm>
            <a:off x="821892" y="2132336"/>
            <a:ext cx="52616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Овал 41"/>
          <p:cNvSpPr/>
          <p:nvPr/>
        </p:nvSpPr>
        <p:spPr>
          <a:xfrm>
            <a:off x="1473794" y="1495980"/>
            <a:ext cx="53617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Овал 42"/>
          <p:cNvSpPr/>
          <p:nvPr/>
        </p:nvSpPr>
        <p:spPr>
          <a:xfrm>
            <a:off x="1277564" y="3260264"/>
            <a:ext cx="555140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Овал 43"/>
          <p:cNvSpPr/>
          <p:nvPr/>
        </p:nvSpPr>
        <p:spPr>
          <a:xfrm>
            <a:off x="1638887" y="2684138"/>
            <a:ext cx="529966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Овал 45"/>
          <p:cNvSpPr/>
          <p:nvPr/>
        </p:nvSpPr>
        <p:spPr>
          <a:xfrm>
            <a:off x="858187" y="975370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Прямая со стрелкой 11"/>
          <p:cNvCxnSpPr>
            <a:cxnSpLocks/>
            <a:stCxn id="42" idx="4"/>
            <a:endCxn id="41" idx="0"/>
          </p:cNvCxnSpPr>
          <p:nvPr/>
        </p:nvCxnSpPr>
        <p:spPr>
          <a:xfrm flipH="1">
            <a:off x="1084976" y="1883438"/>
            <a:ext cx="656907" cy="2488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cxnSpLocks/>
            <a:stCxn id="41" idx="4"/>
            <a:endCxn id="40" idx="0"/>
          </p:cNvCxnSpPr>
          <p:nvPr/>
        </p:nvCxnSpPr>
        <p:spPr>
          <a:xfrm flipH="1">
            <a:off x="710025" y="2519794"/>
            <a:ext cx="374951" cy="1643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cxnSpLocks/>
            <a:stCxn id="10" idx="4"/>
            <a:endCxn id="44" idx="0"/>
          </p:cNvCxnSpPr>
          <p:nvPr/>
        </p:nvCxnSpPr>
        <p:spPr>
          <a:xfrm flipH="1">
            <a:off x="1903870" y="2553382"/>
            <a:ext cx="540714" cy="13075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cxnSpLocks/>
            <a:stCxn id="44" idx="4"/>
            <a:endCxn id="43" idx="0"/>
          </p:cNvCxnSpPr>
          <p:nvPr/>
        </p:nvCxnSpPr>
        <p:spPr>
          <a:xfrm flipH="1">
            <a:off x="1555134" y="3071596"/>
            <a:ext cx="348736" cy="1886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cxnSpLocks/>
            <a:stCxn id="13" idx="4"/>
            <a:endCxn id="39" idx="0"/>
          </p:cNvCxnSpPr>
          <p:nvPr/>
        </p:nvCxnSpPr>
        <p:spPr>
          <a:xfrm flipH="1">
            <a:off x="2639778" y="3028171"/>
            <a:ext cx="470924" cy="1734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cxnSpLocks/>
            <a:stCxn id="37" idx="4"/>
            <a:endCxn id="36" idx="0"/>
          </p:cNvCxnSpPr>
          <p:nvPr/>
        </p:nvCxnSpPr>
        <p:spPr>
          <a:xfrm flipH="1">
            <a:off x="2219170" y="5003174"/>
            <a:ext cx="140562" cy="3289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cxnSpLocks/>
            <a:stCxn id="39" idx="4"/>
            <a:endCxn id="38" idx="0"/>
          </p:cNvCxnSpPr>
          <p:nvPr/>
        </p:nvCxnSpPr>
        <p:spPr>
          <a:xfrm flipH="1">
            <a:off x="2515583" y="3589112"/>
            <a:ext cx="124195" cy="3022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cxnSpLocks/>
            <a:stCxn id="38" idx="4"/>
            <a:endCxn id="37" idx="0"/>
          </p:cNvCxnSpPr>
          <p:nvPr/>
        </p:nvCxnSpPr>
        <p:spPr>
          <a:xfrm flipH="1">
            <a:off x="2359732" y="4286768"/>
            <a:ext cx="155851" cy="3289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cxnSpLocks/>
            <a:stCxn id="46" idx="4"/>
            <a:endCxn id="42" idx="0"/>
          </p:cNvCxnSpPr>
          <p:nvPr/>
        </p:nvCxnSpPr>
        <p:spPr>
          <a:xfrm>
            <a:off x="1129478" y="1362828"/>
            <a:ext cx="612405" cy="1331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cxnSpLocks/>
            <a:stCxn id="10" idx="4"/>
            <a:endCxn id="13" idx="1"/>
          </p:cNvCxnSpPr>
          <p:nvPr/>
        </p:nvCxnSpPr>
        <p:spPr>
          <a:xfrm>
            <a:off x="2444584" y="2553382"/>
            <a:ext cx="477229" cy="1440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cxnSpLocks/>
            <a:stCxn id="42" idx="4"/>
            <a:endCxn id="10" idx="0"/>
          </p:cNvCxnSpPr>
          <p:nvPr/>
        </p:nvCxnSpPr>
        <p:spPr>
          <a:xfrm>
            <a:off x="1741883" y="1883438"/>
            <a:ext cx="702701" cy="2824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cxnSpLocks/>
            <a:stCxn id="13" idx="4"/>
            <a:endCxn id="35" idx="0"/>
          </p:cNvCxnSpPr>
          <p:nvPr/>
        </p:nvCxnSpPr>
        <p:spPr>
          <a:xfrm>
            <a:off x="3110702" y="3028171"/>
            <a:ext cx="398049" cy="1833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cxnSpLocks/>
            <a:stCxn id="35" idx="4"/>
            <a:endCxn id="34" idx="0"/>
          </p:cNvCxnSpPr>
          <p:nvPr/>
        </p:nvCxnSpPr>
        <p:spPr>
          <a:xfrm>
            <a:off x="3508751" y="3598939"/>
            <a:ext cx="113305" cy="2340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cxnSpLocks/>
            <a:stCxn id="34" idx="4"/>
            <a:endCxn id="33" idx="0"/>
          </p:cNvCxnSpPr>
          <p:nvPr/>
        </p:nvCxnSpPr>
        <p:spPr>
          <a:xfrm>
            <a:off x="3622056" y="4220409"/>
            <a:ext cx="222928" cy="3675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cxnSpLocks/>
            <a:stCxn id="33" idx="4"/>
            <a:endCxn id="31" idx="0"/>
          </p:cNvCxnSpPr>
          <p:nvPr/>
        </p:nvCxnSpPr>
        <p:spPr>
          <a:xfrm flipH="1">
            <a:off x="3377831" y="4975405"/>
            <a:ext cx="467153" cy="3492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cxnSpLocks/>
            <a:stCxn id="33" idx="4"/>
            <a:endCxn id="49" idx="0"/>
          </p:cNvCxnSpPr>
          <p:nvPr/>
        </p:nvCxnSpPr>
        <p:spPr>
          <a:xfrm>
            <a:off x="3844984" y="4975405"/>
            <a:ext cx="384439" cy="3166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Овал 83"/>
          <p:cNvSpPr/>
          <p:nvPr/>
        </p:nvSpPr>
        <p:spPr>
          <a:xfrm>
            <a:off x="341818" y="1556210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" name="Прямая со стрелкой 2"/>
          <p:cNvCxnSpPr>
            <a:cxnSpLocks/>
            <a:stCxn id="46" idx="4"/>
            <a:endCxn id="84" idx="0"/>
          </p:cNvCxnSpPr>
          <p:nvPr/>
        </p:nvCxnSpPr>
        <p:spPr>
          <a:xfrm flipH="1">
            <a:off x="613109" y="1362828"/>
            <a:ext cx="516369" cy="1933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Овал 84"/>
          <p:cNvSpPr/>
          <p:nvPr/>
        </p:nvSpPr>
        <p:spPr>
          <a:xfrm>
            <a:off x="1020107" y="3884918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7" name="Прямая со стрелкой 6"/>
          <p:cNvCxnSpPr>
            <a:cxnSpLocks/>
            <a:stCxn id="43" idx="4"/>
            <a:endCxn id="85" idx="0"/>
          </p:cNvCxnSpPr>
          <p:nvPr/>
        </p:nvCxnSpPr>
        <p:spPr>
          <a:xfrm flipH="1">
            <a:off x="1291398" y="3647722"/>
            <a:ext cx="263736" cy="2371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752525" y="98815"/>
            <a:ext cx="345006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u="sng" dirty="0"/>
              <a:t>прямой левый обход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 </a:t>
            </a:r>
            <a:r>
              <a:rPr lang="en-US" b="1" dirty="0" err="1"/>
              <a:t>PreOrderTraversal</a:t>
            </a:r>
            <a:r>
              <a:rPr lang="en-US" b="1" dirty="0"/>
              <a:t> </a:t>
            </a:r>
            <a:r>
              <a:rPr lang="en-US" dirty="0"/>
              <a:t>(v):</a:t>
            </a:r>
          </a:p>
          <a:p>
            <a:r>
              <a:rPr lang="en-US" dirty="0"/>
              <a:t>        if v is not None:</a:t>
            </a:r>
          </a:p>
          <a:p>
            <a:r>
              <a:rPr lang="en-US" dirty="0"/>
              <a:t>              Action (v)</a:t>
            </a:r>
          </a:p>
          <a:p>
            <a:r>
              <a:rPr lang="en-US" b="1" dirty="0"/>
              <a:t>              </a:t>
            </a:r>
            <a:r>
              <a:rPr lang="en-US" dirty="0" err="1"/>
              <a:t>PreOrderTraversal</a:t>
            </a:r>
            <a:r>
              <a:rPr lang="en-US" dirty="0"/>
              <a:t> (</a:t>
            </a:r>
            <a:r>
              <a:rPr lang="en-US" dirty="0" err="1"/>
              <a:t>v.left</a:t>
            </a:r>
            <a:r>
              <a:rPr lang="en-US" dirty="0"/>
              <a:t>)</a:t>
            </a:r>
          </a:p>
          <a:p>
            <a:r>
              <a:rPr lang="en-US" dirty="0"/>
              <a:t>              </a:t>
            </a:r>
            <a:r>
              <a:rPr lang="en-US" dirty="0" err="1"/>
              <a:t>PreOrderTraversal</a:t>
            </a:r>
            <a:r>
              <a:rPr lang="en-US" dirty="0"/>
              <a:t> (</a:t>
            </a:r>
            <a:r>
              <a:rPr lang="en-US" dirty="0" err="1"/>
              <a:t>v.right</a:t>
            </a:r>
            <a:r>
              <a:rPr lang="en-US" dirty="0"/>
              <a:t>)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6298817" y="98815"/>
            <a:ext cx="345006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u="sng" dirty="0"/>
              <a:t>прямой правый обход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 </a:t>
            </a:r>
            <a:r>
              <a:rPr lang="en-US" b="1" dirty="0" err="1"/>
              <a:t>PreOrderTraversal</a:t>
            </a:r>
            <a:r>
              <a:rPr lang="en-US" b="1" dirty="0"/>
              <a:t> </a:t>
            </a:r>
            <a:r>
              <a:rPr lang="en-US" dirty="0"/>
              <a:t>(v):</a:t>
            </a:r>
          </a:p>
          <a:p>
            <a:r>
              <a:rPr lang="en-US" dirty="0"/>
              <a:t>        if v is not None:</a:t>
            </a:r>
          </a:p>
          <a:p>
            <a:r>
              <a:rPr lang="en-US" dirty="0"/>
              <a:t>              Action (v)</a:t>
            </a:r>
          </a:p>
          <a:p>
            <a:r>
              <a:rPr lang="en-US" dirty="0"/>
              <a:t>              </a:t>
            </a:r>
            <a:r>
              <a:rPr lang="en-US" dirty="0" err="1"/>
              <a:t>PreOrderTraversal</a:t>
            </a:r>
            <a:r>
              <a:rPr lang="en-US" dirty="0"/>
              <a:t> (</a:t>
            </a:r>
            <a:r>
              <a:rPr lang="en-US" dirty="0" err="1"/>
              <a:t>v.right</a:t>
            </a:r>
            <a:r>
              <a:rPr lang="en-US" dirty="0"/>
              <a:t>)</a:t>
            </a:r>
          </a:p>
          <a:p>
            <a:r>
              <a:rPr lang="ru-RU" dirty="0"/>
              <a:t>              </a:t>
            </a:r>
            <a:r>
              <a:rPr lang="en-US" dirty="0" err="1"/>
              <a:t>PreOrderTraversal</a:t>
            </a:r>
            <a:r>
              <a:rPr lang="en-US" dirty="0"/>
              <a:t> (</a:t>
            </a:r>
            <a:r>
              <a:rPr lang="en-US" dirty="0" err="1"/>
              <a:t>v.left</a:t>
            </a:r>
            <a:r>
              <a:rPr lang="en-US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716877" y="2671489"/>
            <a:ext cx="3220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u="sng" dirty="0"/>
              <a:t>прямой левый обход</a:t>
            </a:r>
            <a:endParaRPr lang="ru-RU" sz="2400" b="1" u="sng" dirty="0"/>
          </a:p>
        </p:txBody>
      </p:sp>
      <p:sp>
        <p:nvSpPr>
          <p:cNvPr id="87" name="TextBox 86"/>
          <p:cNvSpPr txBox="1"/>
          <p:nvPr/>
        </p:nvSpPr>
        <p:spPr>
          <a:xfrm>
            <a:off x="4741281" y="3998561"/>
            <a:ext cx="3152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u="sng" dirty="0"/>
              <a:t>прямой правый обход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16877" y="3061588"/>
            <a:ext cx="7475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2, 1, 6, 4, 3, 10, 9, 8, 7, 18, 17, 14, 13, 11, 19, 20, 22, 21, 23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41281" y="4564885"/>
            <a:ext cx="7475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2, 6, 10, 18, 19, 20, 22, 23, 21, 17, 14, 13, 11, 9, 8, 7, 4, 3, 1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8" name="Рисунок 4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980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7" grpId="0"/>
      <p:bldP spid="11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2126014" y="2095388"/>
            <a:ext cx="612895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2843573" y="2640713"/>
            <a:ext cx="534258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9" name="Овал 48"/>
          <p:cNvSpPr/>
          <p:nvPr/>
        </p:nvSpPr>
        <p:spPr>
          <a:xfrm>
            <a:off x="4062388" y="5162693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1" name="Овал 30"/>
          <p:cNvSpPr/>
          <p:nvPr/>
        </p:nvSpPr>
        <p:spPr>
          <a:xfrm>
            <a:off x="3105812" y="5162693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3" name="Овал 32"/>
          <p:cNvSpPr/>
          <p:nvPr/>
        </p:nvSpPr>
        <p:spPr>
          <a:xfrm>
            <a:off x="3623179" y="4465512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4" name="Овал 33"/>
          <p:cNvSpPr/>
          <p:nvPr/>
        </p:nvSpPr>
        <p:spPr>
          <a:xfrm>
            <a:off x="3549646" y="3837618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5" name="Овал 34"/>
          <p:cNvSpPr/>
          <p:nvPr/>
        </p:nvSpPr>
        <p:spPr>
          <a:xfrm>
            <a:off x="3326111" y="3235271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6" name="Овал 35"/>
          <p:cNvSpPr/>
          <p:nvPr/>
        </p:nvSpPr>
        <p:spPr>
          <a:xfrm>
            <a:off x="1839998" y="5214425"/>
            <a:ext cx="61413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7" name="Овал 36"/>
          <p:cNvSpPr/>
          <p:nvPr/>
        </p:nvSpPr>
        <p:spPr>
          <a:xfrm>
            <a:off x="2063074" y="4566296"/>
            <a:ext cx="549381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8" name="Овал 37"/>
          <p:cNvSpPr/>
          <p:nvPr/>
        </p:nvSpPr>
        <p:spPr>
          <a:xfrm>
            <a:off x="2308596" y="3912221"/>
            <a:ext cx="607719" cy="3953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9" name="Овал 38"/>
          <p:cNvSpPr/>
          <p:nvPr/>
        </p:nvSpPr>
        <p:spPr>
          <a:xfrm>
            <a:off x="2500903" y="3247497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0" name="Овал 39"/>
          <p:cNvSpPr/>
          <p:nvPr/>
        </p:nvSpPr>
        <p:spPr>
          <a:xfrm>
            <a:off x="814731" y="2658676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Овал 40"/>
          <p:cNvSpPr/>
          <p:nvPr/>
        </p:nvSpPr>
        <p:spPr>
          <a:xfrm>
            <a:off x="1176938" y="2069890"/>
            <a:ext cx="52062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Овал 41"/>
          <p:cNvSpPr/>
          <p:nvPr/>
        </p:nvSpPr>
        <p:spPr>
          <a:xfrm>
            <a:off x="1574472" y="1476144"/>
            <a:ext cx="53617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Овал 42"/>
          <p:cNvSpPr/>
          <p:nvPr/>
        </p:nvSpPr>
        <p:spPr>
          <a:xfrm>
            <a:off x="1399153" y="3247497"/>
            <a:ext cx="555140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Овал 43"/>
          <p:cNvSpPr/>
          <p:nvPr/>
        </p:nvSpPr>
        <p:spPr>
          <a:xfrm>
            <a:off x="1647489" y="2676575"/>
            <a:ext cx="529966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Овал 45"/>
          <p:cNvSpPr/>
          <p:nvPr/>
        </p:nvSpPr>
        <p:spPr>
          <a:xfrm>
            <a:off x="1008687" y="683125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Прямая со стрелкой 11"/>
          <p:cNvCxnSpPr>
            <a:cxnSpLocks/>
            <a:stCxn id="42" idx="4"/>
            <a:endCxn id="41" idx="0"/>
          </p:cNvCxnSpPr>
          <p:nvPr/>
        </p:nvCxnSpPr>
        <p:spPr>
          <a:xfrm flipH="1">
            <a:off x="1437252" y="1863602"/>
            <a:ext cx="405309" cy="2062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cxnSpLocks/>
            <a:stCxn id="41" idx="4"/>
            <a:endCxn id="40" idx="0"/>
          </p:cNvCxnSpPr>
          <p:nvPr/>
        </p:nvCxnSpPr>
        <p:spPr>
          <a:xfrm flipH="1">
            <a:off x="1086022" y="2457348"/>
            <a:ext cx="351230" cy="2013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cxnSpLocks/>
            <a:stCxn id="10" idx="4"/>
            <a:endCxn id="44" idx="0"/>
          </p:cNvCxnSpPr>
          <p:nvPr/>
        </p:nvCxnSpPr>
        <p:spPr>
          <a:xfrm flipH="1">
            <a:off x="1912472" y="2482846"/>
            <a:ext cx="519990" cy="1937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cxnSpLocks/>
            <a:stCxn id="44" idx="4"/>
            <a:endCxn id="43" idx="0"/>
          </p:cNvCxnSpPr>
          <p:nvPr/>
        </p:nvCxnSpPr>
        <p:spPr>
          <a:xfrm flipH="1">
            <a:off x="1676723" y="3064033"/>
            <a:ext cx="235749" cy="18346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cxnSpLocks/>
            <a:stCxn id="13" idx="4"/>
            <a:endCxn id="39" idx="0"/>
          </p:cNvCxnSpPr>
          <p:nvPr/>
        </p:nvCxnSpPr>
        <p:spPr>
          <a:xfrm flipH="1">
            <a:off x="2805803" y="3028171"/>
            <a:ext cx="304899" cy="2193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cxnSpLocks/>
            <a:stCxn id="37" idx="4"/>
            <a:endCxn id="36" idx="0"/>
          </p:cNvCxnSpPr>
          <p:nvPr/>
        </p:nvCxnSpPr>
        <p:spPr>
          <a:xfrm flipH="1">
            <a:off x="2147067" y="4953754"/>
            <a:ext cx="190698" cy="2606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cxnSpLocks/>
            <a:stCxn id="39" idx="4"/>
            <a:endCxn id="38" idx="0"/>
          </p:cNvCxnSpPr>
          <p:nvPr/>
        </p:nvCxnSpPr>
        <p:spPr>
          <a:xfrm flipH="1">
            <a:off x="2612456" y="3634955"/>
            <a:ext cx="193347" cy="2772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cxnSpLocks/>
            <a:stCxn id="38" idx="4"/>
            <a:endCxn id="37" idx="0"/>
          </p:cNvCxnSpPr>
          <p:nvPr/>
        </p:nvCxnSpPr>
        <p:spPr>
          <a:xfrm flipH="1">
            <a:off x="2337765" y="4307613"/>
            <a:ext cx="274691" cy="2586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cxnSpLocks/>
            <a:stCxn id="46" idx="4"/>
            <a:endCxn id="42" idx="0"/>
          </p:cNvCxnSpPr>
          <p:nvPr/>
        </p:nvCxnSpPr>
        <p:spPr>
          <a:xfrm>
            <a:off x="1279978" y="1070583"/>
            <a:ext cx="562583" cy="4055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cxnSpLocks/>
            <a:stCxn id="10" idx="4"/>
            <a:endCxn id="13" idx="1"/>
          </p:cNvCxnSpPr>
          <p:nvPr/>
        </p:nvCxnSpPr>
        <p:spPr>
          <a:xfrm>
            <a:off x="2432462" y="2482846"/>
            <a:ext cx="489351" cy="2146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cxnSpLocks/>
            <a:stCxn id="42" idx="4"/>
            <a:endCxn id="10" idx="0"/>
          </p:cNvCxnSpPr>
          <p:nvPr/>
        </p:nvCxnSpPr>
        <p:spPr>
          <a:xfrm>
            <a:off x="1842561" y="1863602"/>
            <a:ext cx="589901" cy="2317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cxnSpLocks/>
            <a:stCxn id="13" idx="4"/>
            <a:endCxn id="35" idx="0"/>
          </p:cNvCxnSpPr>
          <p:nvPr/>
        </p:nvCxnSpPr>
        <p:spPr>
          <a:xfrm>
            <a:off x="3110702" y="3028171"/>
            <a:ext cx="520309" cy="2071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cxnSpLocks/>
            <a:stCxn id="35" idx="4"/>
            <a:endCxn id="34" idx="0"/>
          </p:cNvCxnSpPr>
          <p:nvPr/>
        </p:nvCxnSpPr>
        <p:spPr>
          <a:xfrm>
            <a:off x="3631011" y="3622729"/>
            <a:ext cx="223535" cy="2148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cxnSpLocks/>
            <a:stCxn id="34" idx="4"/>
            <a:endCxn id="33" idx="0"/>
          </p:cNvCxnSpPr>
          <p:nvPr/>
        </p:nvCxnSpPr>
        <p:spPr>
          <a:xfrm>
            <a:off x="3854546" y="4225076"/>
            <a:ext cx="73533" cy="24043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cxnSpLocks/>
            <a:stCxn id="33" idx="4"/>
            <a:endCxn id="31" idx="0"/>
          </p:cNvCxnSpPr>
          <p:nvPr/>
        </p:nvCxnSpPr>
        <p:spPr>
          <a:xfrm flipH="1">
            <a:off x="3410712" y="4852970"/>
            <a:ext cx="517367" cy="3097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cxnSpLocks/>
            <a:stCxn id="33" idx="4"/>
            <a:endCxn id="49" idx="0"/>
          </p:cNvCxnSpPr>
          <p:nvPr/>
        </p:nvCxnSpPr>
        <p:spPr>
          <a:xfrm>
            <a:off x="3928079" y="4852970"/>
            <a:ext cx="439209" cy="3097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Овал 83"/>
          <p:cNvSpPr/>
          <p:nvPr/>
        </p:nvSpPr>
        <p:spPr>
          <a:xfrm>
            <a:off x="428066" y="1465640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" name="Прямая со стрелкой 2"/>
          <p:cNvCxnSpPr>
            <a:cxnSpLocks/>
            <a:stCxn id="46" idx="4"/>
            <a:endCxn id="84" idx="0"/>
          </p:cNvCxnSpPr>
          <p:nvPr/>
        </p:nvCxnSpPr>
        <p:spPr>
          <a:xfrm flipH="1">
            <a:off x="699357" y="1070583"/>
            <a:ext cx="580621" cy="3950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Овал 84"/>
          <p:cNvSpPr/>
          <p:nvPr/>
        </p:nvSpPr>
        <p:spPr>
          <a:xfrm>
            <a:off x="1165961" y="3853149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7" name="Прямая со стрелкой 6"/>
          <p:cNvCxnSpPr>
            <a:cxnSpLocks/>
            <a:stCxn id="43" idx="4"/>
            <a:endCxn id="85" idx="0"/>
          </p:cNvCxnSpPr>
          <p:nvPr/>
        </p:nvCxnSpPr>
        <p:spPr>
          <a:xfrm flipH="1">
            <a:off x="1437252" y="3634955"/>
            <a:ext cx="239471" cy="2181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21966" y="0"/>
            <a:ext cx="365494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u="sng" dirty="0"/>
              <a:t>обратный левый обход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 </a:t>
            </a:r>
            <a:r>
              <a:rPr lang="en-US" b="1" dirty="0" err="1"/>
              <a:t>PostOrderTraversal</a:t>
            </a:r>
            <a:r>
              <a:rPr lang="en-US" b="1" dirty="0"/>
              <a:t> </a:t>
            </a:r>
            <a:r>
              <a:rPr lang="en-US" dirty="0"/>
              <a:t>(v):</a:t>
            </a:r>
          </a:p>
          <a:p>
            <a:r>
              <a:rPr lang="en-US" dirty="0"/>
              <a:t>        if v is not None:</a:t>
            </a:r>
          </a:p>
          <a:p>
            <a:r>
              <a:rPr lang="en-US" dirty="0"/>
              <a:t>              </a:t>
            </a:r>
            <a:r>
              <a:rPr lang="en-US" dirty="0" err="1"/>
              <a:t>PostOrderTraversal</a:t>
            </a:r>
            <a:r>
              <a:rPr lang="en-US" dirty="0"/>
              <a:t> (</a:t>
            </a:r>
            <a:r>
              <a:rPr lang="en-US" dirty="0" err="1"/>
              <a:t>v.left</a:t>
            </a:r>
            <a:r>
              <a:rPr lang="en-US" dirty="0"/>
              <a:t>)</a:t>
            </a:r>
          </a:p>
          <a:p>
            <a:r>
              <a:rPr lang="en-US" dirty="0"/>
              <a:t>              </a:t>
            </a:r>
            <a:r>
              <a:rPr lang="en-US" dirty="0" err="1"/>
              <a:t>PostOrderTraversal</a:t>
            </a:r>
            <a:r>
              <a:rPr lang="en-US" dirty="0"/>
              <a:t> (</a:t>
            </a:r>
            <a:r>
              <a:rPr lang="en-US" dirty="0" err="1"/>
              <a:t>v.right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              </a:t>
            </a:r>
            <a:r>
              <a:rPr lang="en-US" dirty="0"/>
              <a:t>Action (v)</a:t>
            </a:r>
            <a:endParaRPr lang="ru-RU" b="1" dirty="0"/>
          </a:p>
        </p:txBody>
      </p:sp>
      <p:sp>
        <p:nvSpPr>
          <p:cNvPr id="86" name="TextBox 85"/>
          <p:cNvSpPr txBox="1"/>
          <p:nvPr/>
        </p:nvSpPr>
        <p:spPr>
          <a:xfrm>
            <a:off x="7417191" y="-31229"/>
            <a:ext cx="377552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u="sng" dirty="0"/>
              <a:t>обратный правый обход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 </a:t>
            </a:r>
            <a:r>
              <a:rPr lang="en-US" b="1" dirty="0" err="1"/>
              <a:t>PostOrderTraversal</a:t>
            </a:r>
            <a:r>
              <a:rPr lang="en-US" b="1" dirty="0"/>
              <a:t> </a:t>
            </a:r>
            <a:r>
              <a:rPr lang="en-US" dirty="0"/>
              <a:t>(v):</a:t>
            </a:r>
          </a:p>
          <a:p>
            <a:r>
              <a:rPr lang="en-US" dirty="0"/>
              <a:t>        if v is not None:</a:t>
            </a:r>
          </a:p>
          <a:p>
            <a:r>
              <a:rPr lang="en-US" dirty="0"/>
              <a:t>              </a:t>
            </a:r>
            <a:r>
              <a:rPr lang="en-US" dirty="0" err="1"/>
              <a:t>PostOrderTraversal</a:t>
            </a:r>
            <a:r>
              <a:rPr lang="en-US" dirty="0"/>
              <a:t> (</a:t>
            </a:r>
            <a:r>
              <a:rPr lang="en-US" dirty="0" err="1"/>
              <a:t>v.right</a:t>
            </a:r>
            <a:r>
              <a:rPr lang="en-US" dirty="0"/>
              <a:t>)</a:t>
            </a:r>
          </a:p>
          <a:p>
            <a:r>
              <a:rPr lang="ru-RU" dirty="0"/>
              <a:t>              </a:t>
            </a:r>
            <a:r>
              <a:rPr lang="en-US" dirty="0" err="1"/>
              <a:t>PostOrderTraversal</a:t>
            </a:r>
            <a:r>
              <a:rPr lang="en-US" dirty="0"/>
              <a:t> (</a:t>
            </a:r>
            <a:r>
              <a:rPr lang="en-US" dirty="0" err="1"/>
              <a:t>v.left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              </a:t>
            </a:r>
            <a:r>
              <a:rPr lang="en-US" dirty="0"/>
              <a:t>Action (v)</a:t>
            </a:r>
            <a:r>
              <a:rPr lang="en-US" b="1" dirty="0"/>
              <a:t>         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648133" y="2577340"/>
            <a:ext cx="42350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u="sng" dirty="0"/>
              <a:t>обратный левый обход</a:t>
            </a:r>
            <a:endParaRPr lang="ru-RU" sz="2400" b="1" u="sng" dirty="0"/>
          </a:p>
        </p:txBody>
      </p:sp>
      <p:sp>
        <p:nvSpPr>
          <p:cNvPr id="87" name="TextBox 86"/>
          <p:cNvSpPr txBox="1"/>
          <p:nvPr/>
        </p:nvSpPr>
        <p:spPr>
          <a:xfrm>
            <a:off x="4648133" y="4009774"/>
            <a:ext cx="3572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i="1" u="sng" dirty="0"/>
              <a:t>обратный правый обход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648133" y="3004438"/>
            <a:ext cx="7475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i="1" dirty="0"/>
              <a:t>1 ,3, 4, 7, 8, 9, 11, 13, 14, 17, 21, 23, 22, 20, 19, 18, 10, 6, 2</a:t>
            </a:r>
            <a:endParaRPr lang="ru-RU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4648133" y="4568991"/>
            <a:ext cx="7475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23, 21, 22, 20, 19, 11, 13, 14, 17, 18, 7, 8, 9, 10, 3, 4, 6, 1, 2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8" name="Рисунок 4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793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7" grpId="0"/>
      <p:bldP spid="11" grpId="0"/>
      <p:bldP spid="1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2096974" y="2111236"/>
            <a:ext cx="612895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2755977" y="2716129"/>
            <a:ext cx="534258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9" name="Овал 48"/>
          <p:cNvSpPr/>
          <p:nvPr/>
        </p:nvSpPr>
        <p:spPr>
          <a:xfrm>
            <a:off x="3895718" y="5261014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1" name="Овал 30"/>
          <p:cNvSpPr/>
          <p:nvPr/>
        </p:nvSpPr>
        <p:spPr>
          <a:xfrm>
            <a:off x="3002062" y="5261014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3" name="Овал 32"/>
          <p:cNvSpPr/>
          <p:nvPr/>
        </p:nvSpPr>
        <p:spPr>
          <a:xfrm>
            <a:off x="3527431" y="4597518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4" name="Овал 33"/>
          <p:cNvSpPr/>
          <p:nvPr/>
        </p:nvSpPr>
        <p:spPr>
          <a:xfrm>
            <a:off x="3391500" y="3925348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5" name="Овал 34"/>
          <p:cNvSpPr/>
          <p:nvPr/>
        </p:nvSpPr>
        <p:spPr>
          <a:xfrm>
            <a:off x="3285919" y="3221480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6" name="Овал 35"/>
          <p:cNvSpPr/>
          <p:nvPr/>
        </p:nvSpPr>
        <p:spPr>
          <a:xfrm>
            <a:off x="1237759" y="5252351"/>
            <a:ext cx="61413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7" name="Овал 36"/>
          <p:cNvSpPr/>
          <p:nvPr/>
        </p:nvSpPr>
        <p:spPr>
          <a:xfrm>
            <a:off x="1548864" y="4603482"/>
            <a:ext cx="549381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8" name="Овал 37"/>
          <p:cNvSpPr/>
          <p:nvPr/>
        </p:nvSpPr>
        <p:spPr>
          <a:xfrm>
            <a:off x="1924032" y="3921845"/>
            <a:ext cx="607719" cy="3953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9" name="Овал 38"/>
          <p:cNvSpPr/>
          <p:nvPr/>
        </p:nvSpPr>
        <p:spPr>
          <a:xfrm>
            <a:off x="2396428" y="3214769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0" name="Овал 39"/>
          <p:cNvSpPr/>
          <p:nvPr/>
        </p:nvSpPr>
        <p:spPr>
          <a:xfrm>
            <a:off x="544718" y="2709587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Овал 40"/>
          <p:cNvSpPr/>
          <p:nvPr/>
        </p:nvSpPr>
        <p:spPr>
          <a:xfrm>
            <a:off x="975841" y="2060718"/>
            <a:ext cx="52062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Овал 41"/>
          <p:cNvSpPr/>
          <p:nvPr/>
        </p:nvSpPr>
        <p:spPr>
          <a:xfrm>
            <a:off x="1569188" y="1480431"/>
            <a:ext cx="53617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Овал 42"/>
          <p:cNvSpPr/>
          <p:nvPr/>
        </p:nvSpPr>
        <p:spPr>
          <a:xfrm>
            <a:off x="1224365" y="3207538"/>
            <a:ext cx="555140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Овал 43"/>
          <p:cNvSpPr/>
          <p:nvPr/>
        </p:nvSpPr>
        <p:spPr>
          <a:xfrm>
            <a:off x="1575399" y="2659387"/>
            <a:ext cx="529966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Овал 45"/>
          <p:cNvSpPr/>
          <p:nvPr/>
        </p:nvSpPr>
        <p:spPr>
          <a:xfrm>
            <a:off x="975841" y="790821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2" name="Прямая со стрелкой 11"/>
          <p:cNvCxnSpPr>
            <a:cxnSpLocks/>
            <a:stCxn id="42" idx="4"/>
            <a:endCxn id="41" idx="0"/>
          </p:cNvCxnSpPr>
          <p:nvPr/>
        </p:nvCxnSpPr>
        <p:spPr>
          <a:xfrm flipH="1">
            <a:off x="1236155" y="1867889"/>
            <a:ext cx="601122" cy="1928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cxnSpLocks/>
            <a:stCxn id="41" idx="4"/>
            <a:endCxn id="40" idx="0"/>
          </p:cNvCxnSpPr>
          <p:nvPr/>
        </p:nvCxnSpPr>
        <p:spPr>
          <a:xfrm flipH="1">
            <a:off x="816009" y="2448176"/>
            <a:ext cx="420146" cy="2614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cxnSpLocks/>
            <a:stCxn id="10" idx="4"/>
            <a:endCxn id="44" idx="0"/>
          </p:cNvCxnSpPr>
          <p:nvPr/>
        </p:nvCxnSpPr>
        <p:spPr>
          <a:xfrm flipH="1">
            <a:off x="1840382" y="2498694"/>
            <a:ext cx="563040" cy="1606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cxnSpLocks/>
            <a:stCxn id="44" idx="4"/>
            <a:endCxn id="43" idx="0"/>
          </p:cNvCxnSpPr>
          <p:nvPr/>
        </p:nvCxnSpPr>
        <p:spPr>
          <a:xfrm flipH="1">
            <a:off x="1501935" y="3046845"/>
            <a:ext cx="338447" cy="1606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cxnSpLocks/>
            <a:stCxn id="13" idx="4"/>
            <a:endCxn id="39" idx="0"/>
          </p:cNvCxnSpPr>
          <p:nvPr/>
        </p:nvCxnSpPr>
        <p:spPr>
          <a:xfrm flipH="1">
            <a:off x="2701328" y="3103587"/>
            <a:ext cx="321778" cy="1111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cxnSpLocks/>
            <a:stCxn id="37" idx="4"/>
            <a:endCxn id="36" idx="0"/>
          </p:cNvCxnSpPr>
          <p:nvPr/>
        </p:nvCxnSpPr>
        <p:spPr>
          <a:xfrm flipH="1">
            <a:off x="1544828" y="4990940"/>
            <a:ext cx="278727" cy="2614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cxnSpLocks/>
            <a:stCxn id="39" idx="4"/>
            <a:endCxn id="38" idx="0"/>
          </p:cNvCxnSpPr>
          <p:nvPr/>
        </p:nvCxnSpPr>
        <p:spPr>
          <a:xfrm flipH="1">
            <a:off x="2227892" y="3602227"/>
            <a:ext cx="473436" cy="3196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cxnSpLocks/>
            <a:stCxn id="38" idx="4"/>
            <a:endCxn id="37" idx="0"/>
          </p:cNvCxnSpPr>
          <p:nvPr/>
        </p:nvCxnSpPr>
        <p:spPr>
          <a:xfrm flipH="1">
            <a:off x="1823555" y="4317237"/>
            <a:ext cx="404337" cy="2862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cxnSpLocks/>
            <a:stCxn id="46" idx="4"/>
            <a:endCxn id="42" idx="0"/>
          </p:cNvCxnSpPr>
          <p:nvPr/>
        </p:nvCxnSpPr>
        <p:spPr>
          <a:xfrm>
            <a:off x="1247132" y="1178279"/>
            <a:ext cx="590145" cy="30215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cxnSpLocks/>
            <a:stCxn id="10" idx="4"/>
            <a:endCxn id="13" idx="0"/>
          </p:cNvCxnSpPr>
          <p:nvPr/>
        </p:nvCxnSpPr>
        <p:spPr>
          <a:xfrm>
            <a:off x="2403422" y="2498694"/>
            <a:ext cx="619684" cy="2174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cxnSpLocks/>
            <a:stCxn id="42" idx="4"/>
            <a:endCxn id="10" idx="0"/>
          </p:cNvCxnSpPr>
          <p:nvPr/>
        </p:nvCxnSpPr>
        <p:spPr>
          <a:xfrm>
            <a:off x="1837277" y="1867889"/>
            <a:ext cx="566145" cy="2433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cxnSpLocks/>
            <a:stCxn id="13" idx="4"/>
            <a:endCxn id="35" idx="0"/>
          </p:cNvCxnSpPr>
          <p:nvPr/>
        </p:nvCxnSpPr>
        <p:spPr>
          <a:xfrm>
            <a:off x="3023106" y="3103587"/>
            <a:ext cx="567713" cy="1178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cxnSpLocks/>
            <a:stCxn id="35" idx="4"/>
            <a:endCxn id="34" idx="0"/>
          </p:cNvCxnSpPr>
          <p:nvPr/>
        </p:nvCxnSpPr>
        <p:spPr>
          <a:xfrm>
            <a:off x="3590819" y="3608938"/>
            <a:ext cx="105581" cy="3164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cxnSpLocks/>
            <a:stCxn id="34" idx="4"/>
            <a:endCxn id="33" idx="0"/>
          </p:cNvCxnSpPr>
          <p:nvPr/>
        </p:nvCxnSpPr>
        <p:spPr>
          <a:xfrm>
            <a:off x="3696400" y="4312806"/>
            <a:ext cx="135931" cy="2847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cxnSpLocks/>
            <a:stCxn id="33" idx="4"/>
            <a:endCxn id="31" idx="0"/>
          </p:cNvCxnSpPr>
          <p:nvPr/>
        </p:nvCxnSpPr>
        <p:spPr>
          <a:xfrm flipH="1">
            <a:off x="3306962" y="4984976"/>
            <a:ext cx="525369" cy="2760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cxnSpLocks/>
            <a:stCxn id="33" idx="4"/>
            <a:endCxn id="49" idx="0"/>
          </p:cNvCxnSpPr>
          <p:nvPr/>
        </p:nvCxnSpPr>
        <p:spPr>
          <a:xfrm>
            <a:off x="3832331" y="4984976"/>
            <a:ext cx="368287" cy="2760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Овал 83"/>
          <p:cNvSpPr/>
          <p:nvPr/>
        </p:nvSpPr>
        <p:spPr>
          <a:xfrm>
            <a:off x="376706" y="1476692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3" name="Прямая со стрелкой 2"/>
          <p:cNvCxnSpPr>
            <a:cxnSpLocks/>
            <a:stCxn id="46" idx="4"/>
            <a:endCxn id="84" idx="0"/>
          </p:cNvCxnSpPr>
          <p:nvPr/>
        </p:nvCxnSpPr>
        <p:spPr>
          <a:xfrm flipH="1">
            <a:off x="647997" y="1178279"/>
            <a:ext cx="599135" cy="2984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Овал 84"/>
          <p:cNvSpPr/>
          <p:nvPr/>
        </p:nvSpPr>
        <p:spPr>
          <a:xfrm>
            <a:off x="882784" y="3856407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7" name="Прямая со стрелкой 6"/>
          <p:cNvCxnSpPr>
            <a:cxnSpLocks/>
            <a:stCxn id="43" idx="4"/>
            <a:endCxn id="85" idx="0"/>
          </p:cNvCxnSpPr>
          <p:nvPr/>
        </p:nvCxnSpPr>
        <p:spPr>
          <a:xfrm flipH="1">
            <a:off x="1154075" y="3594996"/>
            <a:ext cx="347860" cy="26141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876432" y="195802"/>
            <a:ext cx="378194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u="sng" dirty="0"/>
              <a:t>внутренний левый обход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 </a:t>
            </a:r>
            <a:r>
              <a:rPr lang="en-US" b="1" dirty="0" err="1"/>
              <a:t>InOrderTraversal</a:t>
            </a:r>
            <a:r>
              <a:rPr lang="en-US" b="1" dirty="0"/>
              <a:t> </a:t>
            </a:r>
            <a:r>
              <a:rPr lang="en-US" dirty="0"/>
              <a:t>(v):</a:t>
            </a:r>
          </a:p>
          <a:p>
            <a:r>
              <a:rPr lang="en-US" dirty="0"/>
              <a:t>        if v is not None:</a:t>
            </a:r>
          </a:p>
          <a:p>
            <a:r>
              <a:rPr lang="en-US" dirty="0"/>
              <a:t>              </a:t>
            </a:r>
            <a:r>
              <a:rPr lang="en-US" dirty="0" err="1"/>
              <a:t>InOrderTraversal</a:t>
            </a:r>
            <a:r>
              <a:rPr lang="en-US" dirty="0"/>
              <a:t> (</a:t>
            </a:r>
            <a:r>
              <a:rPr lang="en-US" dirty="0" err="1"/>
              <a:t>v.left</a:t>
            </a:r>
            <a:r>
              <a:rPr lang="en-US" dirty="0"/>
              <a:t>)</a:t>
            </a:r>
          </a:p>
          <a:p>
            <a:r>
              <a:rPr lang="ru-RU" dirty="0"/>
              <a:t>            </a:t>
            </a:r>
            <a:r>
              <a:rPr lang="en-US" dirty="0"/>
              <a:t> </a:t>
            </a:r>
            <a:r>
              <a:rPr lang="ru-RU" dirty="0"/>
              <a:t> </a:t>
            </a:r>
            <a:r>
              <a:rPr lang="en-US" dirty="0"/>
              <a:t>Action (v) </a:t>
            </a:r>
            <a:endParaRPr lang="ru-RU" dirty="0"/>
          </a:p>
          <a:p>
            <a:r>
              <a:rPr lang="ru-RU" dirty="0"/>
              <a:t>              </a:t>
            </a:r>
            <a:r>
              <a:rPr lang="en-US" dirty="0" err="1"/>
              <a:t>InOrderTraversal</a:t>
            </a:r>
            <a:r>
              <a:rPr lang="en-US" dirty="0"/>
              <a:t> (</a:t>
            </a:r>
            <a:r>
              <a:rPr lang="en-US" dirty="0" err="1"/>
              <a:t>v.right</a:t>
            </a:r>
            <a:r>
              <a:rPr lang="en-US" dirty="0"/>
              <a:t>)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7502662" y="170606"/>
            <a:ext cx="430590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u="sng" dirty="0"/>
              <a:t>внутренний правый обход</a:t>
            </a:r>
          </a:p>
          <a:p>
            <a:endParaRPr lang="en-US" dirty="0"/>
          </a:p>
          <a:p>
            <a:r>
              <a:rPr lang="en-US" dirty="0" err="1"/>
              <a:t>def</a:t>
            </a:r>
            <a:r>
              <a:rPr lang="en-US" dirty="0"/>
              <a:t>  </a:t>
            </a:r>
            <a:r>
              <a:rPr lang="en-US" b="1" dirty="0" err="1"/>
              <a:t>InOrderTraversal</a:t>
            </a:r>
            <a:r>
              <a:rPr lang="en-US" b="1" dirty="0"/>
              <a:t> </a:t>
            </a:r>
            <a:r>
              <a:rPr lang="en-US" dirty="0"/>
              <a:t>(v):</a:t>
            </a:r>
          </a:p>
          <a:p>
            <a:r>
              <a:rPr lang="en-US" dirty="0"/>
              <a:t>        if v is not None:</a:t>
            </a:r>
          </a:p>
          <a:p>
            <a:r>
              <a:rPr lang="en-US" dirty="0"/>
              <a:t>              </a:t>
            </a:r>
            <a:r>
              <a:rPr lang="en-US" dirty="0" err="1"/>
              <a:t>InOrderTraversal</a:t>
            </a:r>
            <a:r>
              <a:rPr lang="en-US" dirty="0"/>
              <a:t> (</a:t>
            </a:r>
            <a:r>
              <a:rPr lang="en-US" dirty="0" err="1"/>
              <a:t>v.right</a:t>
            </a:r>
            <a:r>
              <a:rPr lang="en-US" dirty="0"/>
              <a:t>)</a:t>
            </a:r>
          </a:p>
          <a:p>
            <a:r>
              <a:rPr lang="ru-RU" dirty="0"/>
              <a:t>              </a:t>
            </a:r>
            <a:r>
              <a:rPr lang="en-US" dirty="0"/>
              <a:t>Action (v) </a:t>
            </a:r>
            <a:endParaRPr lang="ru-RU" dirty="0"/>
          </a:p>
          <a:p>
            <a:r>
              <a:rPr lang="ru-RU" dirty="0"/>
              <a:t>              </a:t>
            </a:r>
            <a:r>
              <a:rPr lang="en-US" dirty="0" err="1"/>
              <a:t>InOrderTraversal</a:t>
            </a:r>
            <a:r>
              <a:rPr lang="en-US" dirty="0"/>
              <a:t> (</a:t>
            </a:r>
            <a:r>
              <a:rPr lang="en-US" dirty="0" err="1"/>
              <a:t>v.left</a:t>
            </a:r>
            <a:r>
              <a:rPr lang="en-US" dirty="0"/>
              <a:t>)</a:t>
            </a:r>
            <a:endParaRPr lang="ru-RU" b="1" dirty="0"/>
          </a:p>
        </p:txBody>
      </p:sp>
      <p:sp>
        <p:nvSpPr>
          <p:cNvPr id="9" name="TextBox 8"/>
          <p:cNvSpPr txBox="1"/>
          <p:nvPr/>
        </p:nvSpPr>
        <p:spPr>
          <a:xfrm>
            <a:off x="4717045" y="2763999"/>
            <a:ext cx="57733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u="sng" dirty="0"/>
              <a:t>внутренний  левый обход </a:t>
            </a:r>
          </a:p>
          <a:p>
            <a:r>
              <a:rPr lang="ru-RU" sz="2400" i="1" dirty="0"/>
              <a:t>(ключи отсортированы по возрастанию)</a:t>
            </a:r>
            <a:endParaRPr lang="ru-RU" sz="2400" dirty="0"/>
          </a:p>
        </p:txBody>
      </p:sp>
      <p:sp>
        <p:nvSpPr>
          <p:cNvPr id="87" name="TextBox 86"/>
          <p:cNvSpPr txBox="1"/>
          <p:nvPr/>
        </p:nvSpPr>
        <p:spPr>
          <a:xfrm>
            <a:off x="4695708" y="4465806"/>
            <a:ext cx="58587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u="sng" dirty="0"/>
              <a:t>внутренний правый обход</a:t>
            </a:r>
          </a:p>
          <a:p>
            <a:r>
              <a:rPr lang="ru-RU" sz="2400" i="1" dirty="0"/>
              <a:t>(ключи отсортированы по убыванию)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17045" y="3586926"/>
            <a:ext cx="7475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1, 2, 3, 4, 6, 7, 8, 9, 10, 11, 13, 14, 17, 18, 19, 20, 21, 22, 23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19159" y="5296803"/>
            <a:ext cx="7475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23, 22, 21, 20, 19, 18, 17, 14, 13, 11, 10, 9, 8, 7, 6, 4, 3, 2, 1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8" name="Рисунок 47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900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87" grpId="0"/>
      <p:bldP spid="11" grpId="0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7CB84A-B96B-B4DD-371C-56ECB894E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70E3793-05F0-F95D-E59C-64AF8BD90AA5}"/>
              </a:ext>
            </a:extLst>
          </p:cNvPr>
          <p:cNvSpPr txBox="1"/>
          <p:nvPr/>
        </p:nvSpPr>
        <p:spPr>
          <a:xfrm>
            <a:off x="2831254" y="83200"/>
            <a:ext cx="4431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/>
              <a:t>Удаление  вершины</a:t>
            </a:r>
          </a:p>
        </p:txBody>
      </p:sp>
      <p:grpSp>
        <p:nvGrpSpPr>
          <p:cNvPr id="80" name="Группа 79">
            <a:extLst>
              <a:ext uri="{FF2B5EF4-FFF2-40B4-BE49-F238E27FC236}">
                <a16:creationId xmlns:a16="http://schemas.microsoft.com/office/drawing/2014/main" id="{4DEAF714-2389-18EA-1499-77B458DDA43D}"/>
              </a:ext>
            </a:extLst>
          </p:cNvPr>
          <p:cNvGrpSpPr/>
          <p:nvPr/>
        </p:nvGrpSpPr>
        <p:grpSpPr>
          <a:xfrm>
            <a:off x="6717625" y="544865"/>
            <a:ext cx="3711022" cy="4966905"/>
            <a:chOff x="1899743" y="321330"/>
            <a:chExt cx="3822390" cy="5044010"/>
          </a:xfrm>
          <a:noFill/>
        </p:grpSpPr>
        <p:sp>
          <p:nvSpPr>
            <p:cNvPr id="81" name="Овал 80">
              <a:extLst>
                <a:ext uri="{FF2B5EF4-FFF2-40B4-BE49-F238E27FC236}">
                  <a16:creationId xmlns:a16="http://schemas.microsoft.com/office/drawing/2014/main" id="{4BCAA785-7F55-3B53-0F75-572BAE911EC5}"/>
                </a:ext>
              </a:extLst>
            </p:cNvPr>
            <p:cNvSpPr/>
            <p:nvPr/>
          </p:nvSpPr>
          <p:spPr>
            <a:xfrm>
              <a:off x="2973934" y="1649297"/>
              <a:ext cx="612895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2" name="Овал 81">
              <a:extLst>
                <a:ext uri="{FF2B5EF4-FFF2-40B4-BE49-F238E27FC236}">
                  <a16:creationId xmlns:a16="http://schemas.microsoft.com/office/drawing/2014/main" id="{2A67CB8C-E14C-4B2E-27F6-8DCC2FD4C54D}"/>
                </a:ext>
              </a:extLst>
            </p:cNvPr>
            <p:cNvSpPr/>
            <p:nvPr/>
          </p:nvSpPr>
          <p:spPr>
            <a:xfrm>
              <a:off x="3481832" y="2391580"/>
              <a:ext cx="534258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3" name="Овал 82">
              <a:extLst>
                <a:ext uri="{FF2B5EF4-FFF2-40B4-BE49-F238E27FC236}">
                  <a16:creationId xmlns:a16="http://schemas.microsoft.com/office/drawing/2014/main" id="{3C1E68DC-EC24-7AF3-F138-0416E9D35836}"/>
                </a:ext>
              </a:extLst>
            </p:cNvPr>
            <p:cNvSpPr/>
            <p:nvPr/>
          </p:nvSpPr>
          <p:spPr>
            <a:xfrm>
              <a:off x="5112334" y="4977882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84" name="Овал 83">
              <a:extLst>
                <a:ext uri="{FF2B5EF4-FFF2-40B4-BE49-F238E27FC236}">
                  <a16:creationId xmlns:a16="http://schemas.microsoft.com/office/drawing/2014/main" id="{CF4E423D-855D-A9A9-79FD-2D377045C065}"/>
                </a:ext>
              </a:extLst>
            </p:cNvPr>
            <p:cNvSpPr/>
            <p:nvPr/>
          </p:nvSpPr>
          <p:spPr>
            <a:xfrm>
              <a:off x="4350085" y="4943273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85" name="Овал 84">
              <a:extLst>
                <a:ext uri="{FF2B5EF4-FFF2-40B4-BE49-F238E27FC236}">
                  <a16:creationId xmlns:a16="http://schemas.microsoft.com/office/drawing/2014/main" id="{5C6216D5-B137-31C9-111F-8924F7CA1825}"/>
                </a:ext>
              </a:extLst>
            </p:cNvPr>
            <p:cNvSpPr/>
            <p:nvPr/>
          </p:nvSpPr>
          <p:spPr>
            <a:xfrm>
              <a:off x="4807435" y="4275467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86" name="Овал 85">
              <a:extLst>
                <a:ext uri="{FF2B5EF4-FFF2-40B4-BE49-F238E27FC236}">
                  <a16:creationId xmlns:a16="http://schemas.microsoft.com/office/drawing/2014/main" id="{8D157DCB-E34E-D701-7FDE-6CF72D161AF4}"/>
                </a:ext>
              </a:extLst>
            </p:cNvPr>
            <p:cNvSpPr/>
            <p:nvPr/>
          </p:nvSpPr>
          <p:spPr>
            <a:xfrm>
              <a:off x="4446021" y="3650413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7" name="Овал 86">
              <a:extLst>
                <a:ext uri="{FF2B5EF4-FFF2-40B4-BE49-F238E27FC236}">
                  <a16:creationId xmlns:a16="http://schemas.microsoft.com/office/drawing/2014/main" id="{E83D5FAB-4209-425D-57ED-B13A78C631BE}"/>
                </a:ext>
              </a:extLst>
            </p:cNvPr>
            <p:cNvSpPr/>
            <p:nvPr/>
          </p:nvSpPr>
          <p:spPr>
            <a:xfrm>
              <a:off x="4059576" y="2966842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9" name="Овал 88">
              <a:extLst>
                <a:ext uri="{FF2B5EF4-FFF2-40B4-BE49-F238E27FC236}">
                  <a16:creationId xmlns:a16="http://schemas.microsoft.com/office/drawing/2014/main" id="{45DB1F20-998B-8EEC-98F8-61F77C3E39AD}"/>
                </a:ext>
              </a:extLst>
            </p:cNvPr>
            <p:cNvSpPr/>
            <p:nvPr/>
          </p:nvSpPr>
          <p:spPr>
            <a:xfrm>
              <a:off x="2272854" y="4224681"/>
              <a:ext cx="55513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90" name="Овал 89">
              <a:extLst>
                <a:ext uri="{FF2B5EF4-FFF2-40B4-BE49-F238E27FC236}">
                  <a16:creationId xmlns:a16="http://schemas.microsoft.com/office/drawing/2014/main" id="{27038DBB-30A2-0E6C-94F3-756009435782}"/>
                </a:ext>
              </a:extLst>
            </p:cNvPr>
            <p:cNvSpPr/>
            <p:nvPr/>
          </p:nvSpPr>
          <p:spPr>
            <a:xfrm>
              <a:off x="2605505" y="3591192"/>
              <a:ext cx="607719" cy="395392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91" name="Овал 90">
              <a:extLst>
                <a:ext uri="{FF2B5EF4-FFF2-40B4-BE49-F238E27FC236}">
                  <a16:creationId xmlns:a16="http://schemas.microsoft.com/office/drawing/2014/main" id="{44FC4383-C000-2F60-36CE-828787F5D7E9}"/>
                </a:ext>
              </a:extLst>
            </p:cNvPr>
            <p:cNvSpPr/>
            <p:nvPr/>
          </p:nvSpPr>
          <p:spPr>
            <a:xfrm>
              <a:off x="3034687" y="2965636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2" name="Овал 91">
              <a:extLst>
                <a:ext uri="{FF2B5EF4-FFF2-40B4-BE49-F238E27FC236}">
                  <a16:creationId xmlns:a16="http://schemas.microsoft.com/office/drawing/2014/main" id="{25689FB4-1876-FF9C-FDA9-EEE41050E201}"/>
                </a:ext>
              </a:extLst>
            </p:cNvPr>
            <p:cNvSpPr/>
            <p:nvPr/>
          </p:nvSpPr>
          <p:spPr>
            <a:xfrm>
              <a:off x="2677047" y="1000011"/>
              <a:ext cx="536177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3" name="Овал 92">
              <a:extLst>
                <a:ext uri="{FF2B5EF4-FFF2-40B4-BE49-F238E27FC236}">
                  <a16:creationId xmlns:a16="http://schemas.microsoft.com/office/drawing/2014/main" id="{951D3464-DDD4-20D6-8E9F-EB47DB1D09DB}"/>
                </a:ext>
              </a:extLst>
            </p:cNvPr>
            <p:cNvSpPr/>
            <p:nvPr/>
          </p:nvSpPr>
          <p:spPr>
            <a:xfrm>
              <a:off x="1899743" y="2902198"/>
              <a:ext cx="555140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4" name="Овал 93">
              <a:extLst>
                <a:ext uri="{FF2B5EF4-FFF2-40B4-BE49-F238E27FC236}">
                  <a16:creationId xmlns:a16="http://schemas.microsoft.com/office/drawing/2014/main" id="{DEB84971-2C8F-F7FE-4A74-409710BA0315}"/>
                </a:ext>
              </a:extLst>
            </p:cNvPr>
            <p:cNvSpPr/>
            <p:nvPr/>
          </p:nvSpPr>
          <p:spPr>
            <a:xfrm>
              <a:off x="2379398" y="2295601"/>
              <a:ext cx="529966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5" name="Овал 94">
              <a:extLst>
                <a:ext uri="{FF2B5EF4-FFF2-40B4-BE49-F238E27FC236}">
                  <a16:creationId xmlns:a16="http://schemas.microsoft.com/office/drawing/2014/main" id="{4E30BCE6-E298-60D9-7D37-519575B03793}"/>
                </a:ext>
              </a:extLst>
            </p:cNvPr>
            <p:cNvSpPr/>
            <p:nvPr/>
          </p:nvSpPr>
          <p:spPr>
            <a:xfrm>
              <a:off x="2334214" y="321330"/>
              <a:ext cx="542582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96" name="Прямая со стрелкой 95">
              <a:extLst>
                <a:ext uri="{FF2B5EF4-FFF2-40B4-BE49-F238E27FC236}">
                  <a16:creationId xmlns:a16="http://schemas.microsoft.com/office/drawing/2014/main" id="{2E1D8319-A1F7-F595-0A6E-94AB730CE6D3}"/>
                </a:ext>
              </a:extLst>
            </p:cNvPr>
            <p:cNvCxnSpPr>
              <a:cxnSpLocks/>
              <a:stCxn id="81" idx="4"/>
              <a:endCxn id="94" idx="0"/>
            </p:cNvCxnSpPr>
            <p:nvPr/>
          </p:nvCxnSpPr>
          <p:spPr>
            <a:xfrm flipH="1">
              <a:off x="2644382" y="2036755"/>
              <a:ext cx="636000" cy="258846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 стрелкой 96">
              <a:extLst>
                <a:ext uri="{FF2B5EF4-FFF2-40B4-BE49-F238E27FC236}">
                  <a16:creationId xmlns:a16="http://schemas.microsoft.com/office/drawing/2014/main" id="{2F246570-7CE7-F300-F3F1-B791A92440E7}"/>
                </a:ext>
              </a:extLst>
            </p:cNvPr>
            <p:cNvCxnSpPr>
              <a:cxnSpLocks/>
              <a:stCxn id="94" idx="4"/>
              <a:endCxn id="93" idx="0"/>
            </p:cNvCxnSpPr>
            <p:nvPr/>
          </p:nvCxnSpPr>
          <p:spPr>
            <a:xfrm flipH="1">
              <a:off x="2177313" y="2683058"/>
              <a:ext cx="467068" cy="21914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>
              <a:extLst>
                <a:ext uri="{FF2B5EF4-FFF2-40B4-BE49-F238E27FC236}">
                  <a16:creationId xmlns:a16="http://schemas.microsoft.com/office/drawing/2014/main" id="{14C564BA-62A9-944C-9CB7-0932D6771678}"/>
                </a:ext>
              </a:extLst>
            </p:cNvPr>
            <p:cNvCxnSpPr>
              <a:cxnSpLocks/>
              <a:stCxn id="82" idx="4"/>
              <a:endCxn id="91" idx="0"/>
            </p:cNvCxnSpPr>
            <p:nvPr/>
          </p:nvCxnSpPr>
          <p:spPr>
            <a:xfrm flipH="1">
              <a:off x="3339587" y="2779038"/>
              <a:ext cx="409374" cy="18659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>
              <a:extLst>
                <a:ext uri="{FF2B5EF4-FFF2-40B4-BE49-F238E27FC236}">
                  <a16:creationId xmlns:a16="http://schemas.microsoft.com/office/drawing/2014/main" id="{C75C2F40-352C-9E68-9048-5E9A454BE245}"/>
                </a:ext>
              </a:extLst>
            </p:cNvPr>
            <p:cNvCxnSpPr>
              <a:cxnSpLocks/>
              <a:stCxn id="91" idx="4"/>
              <a:endCxn id="90" idx="0"/>
            </p:cNvCxnSpPr>
            <p:nvPr/>
          </p:nvCxnSpPr>
          <p:spPr>
            <a:xfrm flipH="1">
              <a:off x="2909365" y="3353094"/>
              <a:ext cx="430222" cy="23809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 стрелкой 100">
              <a:extLst>
                <a:ext uri="{FF2B5EF4-FFF2-40B4-BE49-F238E27FC236}">
                  <a16:creationId xmlns:a16="http://schemas.microsoft.com/office/drawing/2014/main" id="{7D9AE233-A642-49FF-02BA-3A2A1E2B6614}"/>
                </a:ext>
              </a:extLst>
            </p:cNvPr>
            <p:cNvCxnSpPr>
              <a:cxnSpLocks/>
              <a:stCxn id="90" idx="4"/>
              <a:endCxn id="89" idx="0"/>
            </p:cNvCxnSpPr>
            <p:nvPr/>
          </p:nvCxnSpPr>
          <p:spPr>
            <a:xfrm flipH="1">
              <a:off x="2550424" y="3986584"/>
              <a:ext cx="358941" cy="23809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>
              <a:extLst>
                <a:ext uri="{FF2B5EF4-FFF2-40B4-BE49-F238E27FC236}">
                  <a16:creationId xmlns:a16="http://schemas.microsoft.com/office/drawing/2014/main" id="{6F00BB1F-E0DD-7C7D-27C6-03F3283780DA}"/>
                </a:ext>
              </a:extLst>
            </p:cNvPr>
            <p:cNvCxnSpPr>
              <a:cxnSpLocks/>
              <a:stCxn id="95" idx="4"/>
              <a:endCxn id="92" idx="0"/>
            </p:cNvCxnSpPr>
            <p:nvPr/>
          </p:nvCxnSpPr>
          <p:spPr>
            <a:xfrm>
              <a:off x="2605505" y="708788"/>
              <a:ext cx="339631" cy="291223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 стрелкой 102">
              <a:extLst>
                <a:ext uri="{FF2B5EF4-FFF2-40B4-BE49-F238E27FC236}">
                  <a16:creationId xmlns:a16="http://schemas.microsoft.com/office/drawing/2014/main" id="{DD939CDD-42C9-F7B1-456B-CB367AA41A89}"/>
                </a:ext>
              </a:extLst>
            </p:cNvPr>
            <p:cNvCxnSpPr>
              <a:cxnSpLocks/>
              <a:stCxn id="81" idx="4"/>
              <a:endCxn id="82" idx="0"/>
            </p:cNvCxnSpPr>
            <p:nvPr/>
          </p:nvCxnSpPr>
          <p:spPr>
            <a:xfrm>
              <a:off x="3280382" y="2036755"/>
              <a:ext cx="468579" cy="354825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>
              <a:extLst>
                <a:ext uri="{FF2B5EF4-FFF2-40B4-BE49-F238E27FC236}">
                  <a16:creationId xmlns:a16="http://schemas.microsoft.com/office/drawing/2014/main" id="{7B3C96BA-6AFA-1D87-0B9B-6D2EBD318CF2}"/>
                </a:ext>
              </a:extLst>
            </p:cNvPr>
            <p:cNvCxnSpPr>
              <a:cxnSpLocks/>
              <a:stCxn id="92" idx="4"/>
              <a:endCxn id="81" idx="0"/>
            </p:cNvCxnSpPr>
            <p:nvPr/>
          </p:nvCxnSpPr>
          <p:spPr>
            <a:xfrm>
              <a:off x="2945136" y="1387468"/>
              <a:ext cx="335246" cy="26182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 стрелкой 104">
              <a:extLst>
                <a:ext uri="{FF2B5EF4-FFF2-40B4-BE49-F238E27FC236}">
                  <a16:creationId xmlns:a16="http://schemas.microsoft.com/office/drawing/2014/main" id="{67A3515C-0479-B2D4-A34E-496B60BB7962}"/>
                </a:ext>
              </a:extLst>
            </p:cNvPr>
            <p:cNvCxnSpPr>
              <a:cxnSpLocks/>
              <a:stCxn id="82" idx="4"/>
              <a:endCxn id="87" idx="0"/>
            </p:cNvCxnSpPr>
            <p:nvPr/>
          </p:nvCxnSpPr>
          <p:spPr>
            <a:xfrm>
              <a:off x="3748961" y="2779038"/>
              <a:ext cx="615514" cy="187805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>
              <a:extLst>
                <a:ext uri="{FF2B5EF4-FFF2-40B4-BE49-F238E27FC236}">
                  <a16:creationId xmlns:a16="http://schemas.microsoft.com/office/drawing/2014/main" id="{6BB5FB5F-73CB-B6E2-9BFF-AC2CA20779DF}"/>
                </a:ext>
              </a:extLst>
            </p:cNvPr>
            <p:cNvCxnSpPr>
              <a:cxnSpLocks/>
              <a:stCxn id="87" idx="4"/>
              <a:endCxn id="86" idx="0"/>
            </p:cNvCxnSpPr>
            <p:nvPr/>
          </p:nvCxnSpPr>
          <p:spPr>
            <a:xfrm>
              <a:off x="4364476" y="3354300"/>
              <a:ext cx="386444" cy="296113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 стрелкой 106">
              <a:extLst>
                <a:ext uri="{FF2B5EF4-FFF2-40B4-BE49-F238E27FC236}">
                  <a16:creationId xmlns:a16="http://schemas.microsoft.com/office/drawing/2014/main" id="{51C3F2D9-DA06-8CDB-2589-26A547B91550}"/>
                </a:ext>
              </a:extLst>
            </p:cNvPr>
            <p:cNvCxnSpPr>
              <a:cxnSpLocks/>
              <a:stCxn id="86" idx="4"/>
              <a:endCxn id="85" idx="0"/>
            </p:cNvCxnSpPr>
            <p:nvPr/>
          </p:nvCxnSpPr>
          <p:spPr>
            <a:xfrm>
              <a:off x="4750920" y="4037871"/>
              <a:ext cx="361414" cy="237596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 стрелкой 107">
              <a:extLst>
                <a:ext uri="{FF2B5EF4-FFF2-40B4-BE49-F238E27FC236}">
                  <a16:creationId xmlns:a16="http://schemas.microsoft.com/office/drawing/2014/main" id="{98623709-06BA-52B8-5D70-70616D63D9C8}"/>
                </a:ext>
              </a:extLst>
            </p:cNvPr>
            <p:cNvCxnSpPr>
              <a:cxnSpLocks/>
              <a:stCxn id="85" idx="4"/>
              <a:endCxn id="84" idx="0"/>
            </p:cNvCxnSpPr>
            <p:nvPr/>
          </p:nvCxnSpPr>
          <p:spPr>
            <a:xfrm flipH="1">
              <a:off x="4654985" y="4662925"/>
              <a:ext cx="457349" cy="28034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 стрелкой 108">
              <a:extLst>
                <a:ext uri="{FF2B5EF4-FFF2-40B4-BE49-F238E27FC236}">
                  <a16:creationId xmlns:a16="http://schemas.microsoft.com/office/drawing/2014/main" id="{E865B4D2-24C2-1F89-3A8C-6E6BE879A168}"/>
                </a:ext>
              </a:extLst>
            </p:cNvPr>
            <p:cNvCxnSpPr>
              <a:cxnSpLocks/>
              <a:stCxn id="85" idx="4"/>
              <a:endCxn id="83" idx="0"/>
            </p:cNvCxnSpPr>
            <p:nvPr/>
          </p:nvCxnSpPr>
          <p:spPr>
            <a:xfrm>
              <a:off x="5112335" y="4662925"/>
              <a:ext cx="304898" cy="31495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2573B7FD-CBAD-2BF1-FC07-6BFF9F3F729C}"/>
              </a:ext>
            </a:extLst>
          </p:cNvPr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4" name="Рисунок 63" descr="png..png">
            <a:extLst>
              <a:ext uri="{FF2B5EF4-FFF2-40B4-BE49-F238E27FC236}">
                <a16:creationId xmlns:a16="http://schemas.microsoft.com/office/drawing/2014/main" id="{5E5D0EA4-C10C-3419-03C9-9E1C450BAA4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D7E96918-8871-4F9B-A9B4-6715C5925C38}"/>
              </a:ext>
            </a:extLst>
          </p:cNvPr>
          <p:cNvSpPr/>
          <p:nvPr/>
        </p:nvSpPr>
        <p:spPr>
          <a:xfrm>
            <a:off x="64648" y="1179768"/>
            <a:ext cx="23208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/>
              <a:t>Случай 1.</a:t>
            </a:r>
            <a:r>
              <a:rPr lang="ru-RU" sz="2000" dirty="0"/>
              <a:t> </a:t>
            </a:r>
          </a:p>
          <a:p>
            <a:pPr lvl="1"/>
            <a:r>
              <a:rPr lang="ru-RU" sz="2000" dirty="0"/>
              <a:t>Удаляется лист.</a:t>
            </a:r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8A101D57-3D30-332A-7AA2-5CD3746971C3}"/>
              </a:ext>
            </a:extLst>
          </p:cNvPr>
          <p:cNvSpPr/>
          <p:nvPr/>
        </p:nvSpPr>
        <p:spPr>
          <a:xfrm>
            <a:off x="81458" y="2583468"/>
            <a:ext cx="561971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Случай 2.</a:t>
            </a:r>
            <a:r>
              <a:rPr lang="ru-RU" sz="2000" dirty="0"/>
              <a:t> </a:t>
            </a:r>
          </a:p>
          <a:p>
            <a:pPr lvl="1"/>
            <a:r>
              <a:rPr lang="ru-RU" sz="2000" dirty="0"/>
              <a:t>Удаляется вершина, у которой есть только одно поддерево</a:t>
            </a:r>
          </a:p>
        </p:txBody>
      </p:sp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A393C924-BBC6-1E99-4BAB-65AA52CE40D3}"/>
              </a:ext>
            </a:extLst>
          </p:cNvPr>
          <p:cNvSpPr/>
          <p:nvPr/>
        </p:nvSpPr>
        <p:spPr>
          <a:xfrm>
            <a:off x="132220" y="4154090"/>
            <a:ext cx="561971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Случай 3.</a:t>
            </a:r>
            <a:r>
              <a:rPr lang="ru-RU" sz="2000" dirty="0"/>
              <a:t> </a:t>
            </a:r>
          </a:p>
          <a:p>
            <a:pPr lvl="1"/>
            <a:r>
              <a:rPr lang="ru-RU" sz="2000" dirty="0"/>
              <a:t>Удаляется вершина, у которой есть оба поддерева (возможно «правое» или «левое» удаление).</a:t>
            </a:r>
          </a:p>
        </p:txBody>
      </p:sp>
    </p:spTree>
    <p:extLst>
      <p:ext uri="{BB962C8B-B14F-4D97-AF65-F5344CB8AC3E}">
        <p14:creationId xmlns:p14="http://schemas.microsoft.com/office/powerpoint/2010/main" val="4255178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36AE0-CB0B-BD47-5DE8-88EC053F5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DEC97E61-58C7-EDA4-9C4C-73AD2FA82946}"/>
              </a:ext>
            </a:extLst>
          </p:cNvPr>
          <p:cNvGrpSpPr/>
          <p:nvPr/>
        </p:nvGrpSpPr>
        <p:grpSpPr>
          <a:xfrm>
            <a:off x="834645" y="748737"/>
            <a:ext cx="4667838" cy="4606245"/>
            <a:chOff x="1572985" y="375839"/>
            <a:chExt cx="5149434" cy="4938528"/>
          </a:xfrm>
          <a:noFill/>
        </p:grpSpPr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DE7F89C1-3494-08AE-40E0-AE7A8EC79801}"/>
                </a:ext>
              </a:extLst>
            </p:cNvPr>
            <p:cNvSpPr/>
            <p:nvPr/>
          </p:nvSpPr>
          <p:spPr>
            <a:xfrm>
              <a:off x="2776395" y="1916791"/>
              <a:ext cx="612895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7CDC3672-4C29-DC38-37E1-7839B0EFDA1B}"/>
                </a:ext>
              </a:extLst>
            </p:cNvPr>
            <p:cNvSpPr/>
            <p:nvPr/>
          </p:nvSpPr>
          <p:spPr>
            <a:xfrm>
              <a:off x="3481831" y="2391580"/>
              <a:ext cx="636497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C8FCCD82-AB7D-8561-6A6B-4B926B7D0BBE}"/>
                </a:ext>
              </a:extLst>
            </p:cNvPr>
            <p:cNvSpPr/>
            <p:nvPr/>
          </p:nvSpPr>
          <p:spPr>
            <a:xfrm>
              <a:off x="6112620" y="4910508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39791CCC-DCDC-72E5-3B92-176E2B554553}"/>
                </a:ext>
              </a:extLst>
            </p:cNvPr>
            <p:cNvSpPr/>
            <p:nvPr/>
          </p:nvSpPr>
          <p:spPr>
            <a:xfrm>
              <a:off x="4652564" y="4910508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2A5DFD2B-7D19-8A30-CC97-7B94DF3CCC86}"/>
                </a:ext>
              </a:extLst>
            </p:cNvPr>
            <p:cNvSpPr/>
            <p:nvPr/>
          </p:nvSpPr>
          <p:spPr>
            <a:xfrm>
              <a:off x="5400145" y="4196441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44DB6B17-D6BC-C187-BAF1-A0FDD756C525}"/>
                </a:ext>
              </a:extLst>
            </p:cNvPr>
            <p:cNvSpPr/>
            <p:nvPr/>
          </p:nvSpPr>
          <p:spPr>
            <a:xfrm>
              <a:off x="4845765" y="3585501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7D01040B-E582-7F4C-C910-5629756DDCF0}"/>
                </a:ext>
              </a:extLst>
            </p:cNvPr>
            <p:cNvSpPr/>
            <p:nvPr/>
          </p:nvSpPr>
          <p:spPr>
            <a:xfrm>
              <a:off x="4118328" y="3025359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5226DC2F-78F7-DA1E-64A9-75B2339252EE}"/>
                </a:ext>
              </a:extLst>
            </p:cNvPr>
            <p:cNvSpPr/>
            <p:nvPr/>
          </p:nvSpPr>
          <p:spPr>
            <a:xfrm>
              <a:off x="1572985" y="4926909"/>
              <a:ext cx="614138" cy="387458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01D54F67-9B41-9025-7437-8393DCC81606}"/>
                </a:ext>
              </a:extLst>
            </p:cNvPr>
            <p:cNvSpPr/>
            <p:nvPr/>
          </p:nvSpPr>
          <p:spPr>
            <a:xfrm>
              <a:off x="2016239" y="4280477"/>
              <a:ext cx="61197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74827FA9-A1E0-D110-8218-57BFA8463A12}"/>
                </a:ext>
              </a:extLst>
            </p:cNvPr>
            <p:cNvSpPr/>
            <p:nvPr/>
          </p:nvSpPr>
          <p:spPr>
            <a:xfrm>
              <a:off x="2541798" y="3619089"/>
              <a:ext cx="607719" cy="395392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7721D4B7-7147-1B38-BBFA-63CA1F5C01EE}"/>
                </a:ext>
              </a:extLst>
            </p:cNvPr>
            <p:cNvSpPr/>
            <p:nvPr/>
          </p:nvSpPr>
          <p:spPr>
            <a:xfrm>
              <a:off x="3034687" y="2965636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44F4837F-E10B-EAAA-091E-044F6B2D7C6C}"/>
                </a:ext>
              </a:extLst>
            </p:cNvPr>
            <p:cNvSpPr/>
            <p:nvPr/>
          </p:nvSpPr>
          <p:spPr>
            <a:xfrm>
              <a:off x="2546664" y="1087749"/>
              <a:ext cx="536177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FE3CC8E3-E4F6-748B-FB13-4649410AE575}"/>
                </a:ext>
              </a:extLst>
            </p:cNvPr>
            <p:cNvSpPr/>
            <p:nvPr/>
          </p:nvSpPr>
          <p:spPr>
            <a:xfrm>
              <a:off x="1712348" y="3009849"/>
              <a:ext cx="555140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581373F4-61DF-3B02-BD38-1B48E117202A}"/>
                </a:ext>
              </a:extLst>
            </p:cNvPr>
            <p:cNvSpPr/>
            <p:nvPr/>
          </p:nvSpPr>
          <p:spPr>
            <a:xfrm>
              <a:off x="2133281" y="2453232"/>
              <a:ext cx="529966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52DDA659-6296-F1CC-9930-7434A4187FF3}"/>
                </a:ext>
              </a:extLst>
            </p:cNvPr>
            <p:cNvSpPr/>
            <p:nvPr/>
          </p:nvSpPr>
          <p:spPr>
            <a:xfrm>
              <a:off x="2233812" y="375839"/>
              <a:ext cx="542583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21C84D8E-FBC3-158F-B15C-9E420B1F52D6}"/>
                </a:ext>
              </a:extLst>
            </p:cNvPr>
            <p:cNvCxnSpPr>
              <a:cxnSpLocks/>
              <a:stCxn id="9" idx="4"/>
              <a:endCxn id="22" idx="0"/>
            </p:cNvCxnSpPr>
            <p:nvPr/>
          </p:nvCxnSpPr>
          <p:spPr>
            <a:xfrm flipH="1">
              <a:off x="2398264" y="2304249"/>
              <a:ext cx="684579" cy="148983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1908D659-735D-BA75-627C-926ED4E6A769}"/>
                </a:ext>
              </a:extLst>
            </p:cNvPr>
            <p:cNvCxnSpPr>
              <a:cxnSpLocks/>
              <a:stCxn id="22" idx="4"/>
              <a:endCxn id="21" idx="0"/>
            </p:cNvCxnSpPr>
            <p:nvPr/>
          </p:nvCxnSpPr>
          <p:spPr>
            <a:xfrm flipH="1">
              <a:off x="1989918" y="2840690"/>
              <a:ext cx="408346" cy="16916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A945FB80-2457-9F02-59FB-650E7F042E4D}"/>
                </a:ext>
              </a:extLst>
            </p:cNvPr>
            <p:cNvCxnSpPr>
              <a:cxnSpLocks/>
              <a:stCxn id="10" idx="4"/>
              <a:endCxn id="19" idx="0"/>
            </p:cNvCxnSpPr>
            <p:nvPr/>
          </p:nvCxnSpPr>
          <p:spPr>
            <a:xfrm flipH="1">
              <a:off x="3339586" y="2779037"/>
              <a:ext cx="460493" cy="18659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3DE02B71-8751-346B-CA66-AFB499D63041}"/>
                </a:ext>
              </a:extLst>
            </p:cNvPr>
            <p:cNvCxnSpPr>
              <a:cxnSpLocks/>
              <a:stCxn id="17" idx="4"/>
              <a:endCxn id="16" idx="0"/>
            </p:cNvCxnSpPr>
            <p:nvPr/>
          </p:nvCxnSpPr>
          <p:spPr>
            <a:xfrm flipH="1">
              <a:off x="1880054" y="4667935"/>
              <a:ext cx="442174" cy="258975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F3B8E337-DF0C-E9D3-0D92-C69FF0E64C0C}"/>
                </a:ext>
              </a:extLst>
            </p:cNvPr>
            <p:cNvCxnSpPr>
              <a:cxnSpLocks/>
              <a:stCxn id="19" idx="4"/>
              <a:endCxn id="18" idx="0"/>
            </p:cNvCxnSpPr>
            <p:nvPr/>
          </p:nvCxnSpPr>
          <p:spPr>
            <a:xfrm flipH="1">
              <a:off x="2845658" y="3353094"/>
              <a:ext cx="493928" cy="265995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6B209313-267D-596C-53C8-EE261712D68B}"/>
                </a:ext>
              </a:extLst>
            </p:cNvPr>
            <p:cNvCxnSpPr>
              <a:cxnSpLocks/>
              <a:stCxn id="18" idx="4"/>
              <a:endCxn id="17" idx="0"/>
            </p:cNvCxnSpPr>
            <p:nvPr/>
          </p:nvCxnSpPr>
          <p:spPr>
            <a:xfrm flipH="1">
              <a:off x="2322228" y="4014481"/>
              <a:ext cx="523430" cy="265995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35E1743C-0912-2042-F83E-5522FAE3A379}"/>
                </a:ext>
              </a:extLst>
            </p:cNvPr>
            <p:cNvCxnSpPr>
              <a:cxnSpLocks/>
              <a:stCxn id="23" idx="4"/>
              <a:endCxn id="20" idx="0"/>
            </p:cNvCxnSpPr>
            <p:nvPr/>
          </p:nvCxnSpPr>
          <p:spPr>
            <a:xfrm>
              <a:off x="2505104" y="763297"/>
              <a:ext cx="309650" cy="324452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4B63F995-9ED7-63EB-90E4-FC6DEFEE6A3E}"/>
                </a:ext>
              </a:extLst>
            </p:cNvPr>
            <p:cNvCxnSpPr>
              <a:cxnSpLocks/>
              <a:stCxn id="9" idx="4"/>
              <a:endCxn id="10" idx="1"/>
            </p:cNvCxnSpPr>
            <p:nvPr/>
          </p:nvCxnSpPr>
          <p:spPr>
            <a:xfrm>
              <a:off x="3082843" y="2304249"/>
              <a:ext cx="492201" cy="144073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1C7F1739-D8A4-6636-FD88-0BA0DDB0E803}"/>
                </a:ext>
              </a:extLst>
            </p:cNvPr>
            <p:cNvCxnSpPr>
              <a:cxnSpLocks/>
              <a:stCxn id="20" idx="4"/>
              <a:endCxn id="9" idx="0"/>
            </p:cNvCxnSpPr>
            <p:nvPr/>
          </p:nvCxnSpPr>
          <p:spPr>
            <a:xfrm>
              <a:off x="2814753" y="1475207"/>
              <a:ext cx="268090" cy="44158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098E9D53-2ED1-9036-F18F-197E228456BA}"/>
                </a:ext>
              </a:extLst>
            </p:cNvPr>
            <p:cNvCxnSpPr>
              <a:cxnSpLocks/>
              <a:stCxn id="10" idx="4"/>
              <a:endCxn id="15" idx="0"/>
            </p:cNvCxnSpPr>
            <p:nvPr/>
          </p:nvCxnSpPr>
          <p:spPr>
            <a:xfrm>
              <a:off x="3800079" y="2779037"/>
              <a:ext cx="623148" cy="24632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B9A7B585-6D7D-2C2A-5EBF-2B7E3AA68432}"/>
                </a:ext>
              </a:extLst>
            </p:cNvPr>
            <p:cNvCxnSpPr>
              <a:cxnSpLocks/>
              <a:stCxn id="15" idx="4"/>
              <a:endCxn id="14" idx="0"/>
            </p:cNvCxnSpPr>
            <p:nvPr/>
          </p:nvCxnSpPr>
          <p:spPr>
            <a:xfrm>
              <a:off x="4423228" y="3412816"/>
              <a:ext cx="727437" cy="172685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>
              <a:extLst>
                <a:ext uri="{FF2B5EF4-FFF2-40B4-BE49-F238E27FC236}">
                  <a16:creationId xmlns:a16="http://schemas.microsoft.com/office/drawing/2014/main" id="{CC44A33B-0E3E-9419-7EF7-95F6EE1E8E8C}"/>
                </a:ext>
              </a:extLst>
            </p:cNvPr>
            <p:cNvCxnSpPr>
              <a:cxnSpLocks/>
              <a:stCxn id="14" idx="4"/>
              <a:endCxn id="13" idx="0"/>
            </p:cNvCxnSpPr>
            <p:nvPr/>
          </p:nvCxnSpPr>
          <p:spPr>
            <a:xfrm>
              <a:off x="5150664" y="3972959"/>
              <a:ext cx="554380" cy="223483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32CEC178-167D-B714-AAF5-A4B23FDCE726}"/>
                </a:ext>
              </a:extLst>
            </p:cNvPr>
            <p:cNvCxnSpPr>
              <a:cxnSpLocks/>
              <a:stCxn id="13" idx="4"/>
              <a:endCxn id="12" idx="0"/>
            </p:cNvCxnSpPr>
            <p:nvPr/>
          </p:nvCxnSpPr>
          <p:spPr>
            <a:xfrm flipH="1">
              <a:off x="4957464" y="4583899"/>
              <a:ext cx="747581" cy="32660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>
              <a:extLst>
                <a:ext uri="{FF2B5EF4-FFF2-40B4-BE49-F238E27FC236}">
                  <a16:creationId xmlns:a16="http://schemas.microsoft.com/office/drawing/2014/main" id="{FD4E5796-CCC5-F911-4076-4C619ED007F6}"/>
                </a:ext>
              </a:extLst>
            </p:cNvPr>
            <p:cNvCxnSpPr>
              <a:cxnSpLocks/>
              <a:stCxn id="13" idx="4"/>
              <a:endCxn id="11" idx="0"/>
            </p:cNvCxnSpPr>
            <p:nvPr/>
          </p:nvCxnSpPr>
          <p:spPr>
            <a:xfrm>
              <a:off x="5705044" y="4583899"/>
              <a:ext cx="712475" cy="32660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Группа 79">
            <a:extLst>
              <a:ext uri="{FF2B5EF4-FFF2-40B4-BE49-F238E27FC236}">
                <a16:creationId xmlns:a16="http://schemas.microsoft.com/office/drawing/2014/main" id="{9B402155-5FD2-D1AC-9140-8677CB1226C2}"/>
              </a:ext>
            </a:extLst>
          </p:cNvPr>
          <p:cNvGrpSpPr/>
          <p:nvPr/>
        </p:nvGrpSpPr>
        <p:grpSpPr>
          <a:xfrm>
            <a:off x="6955441" y="626513"/>
            <a:ext cx="3978169" cy="4713171"/>
            <a:chOff x="1913891" y="491424"/>
            <a:chExt cx="4097553" cy="4786336"/>
          </a:xfrm>
          <a:noFill/>
        </p:grpSpPr>
        <p:sp>
          <p:nvSpPr>
            <p:cNvPr id="81" name="Овал 80">
              <a:extLst>
                <a:ext uri="{FF2B5EF4-FFF2-40B4-BE49-F238E27FC236}">
                  <a16:creationId xmlns:a16="http://schemas.microsoft.com/office/drawing/2014/main" id="{6132669F-04EB-83A9-8199-6B9365389C0D}"/>
                </a:ext>
              </a:extLst>
            </p:cNvPr>
            <p:cNvSpPr/>
            <p:nvPr/>
          </p:nvSpPr>
          <p:spPr>
            <a:xfrm>
              <a:off x="2776395" y="1916791"/>
              <a:ext cx="612895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2" name="Овал 81">
              <a:extLst>
                <a:ext uri="{FF2B5EF4-FFF2-40B4-BE49-F238E27FC236}">
                  <a16:creationId xmlns:a16="http://schemas.microsoft.com/office/drawing/2014/main" id="{2B5E6D20-78AD-7CD4-CF12-D12B4DFF765C}"/>
                </a:ext>
              </a:extLst>
            </p:cNvPr>
            <p:cNvSpPr/>
            <p:nvPr/>
          </p:nvSpPr>
          <p:spPr>
            <a:xfrm>
              <a:off x="3481832" y="2391580"/>
              <a:ext cx="534258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3" name="Овал 82">
              <a:extLst>
                <a:ext uri="{FF2B5EF4-FFF2-40B4-BE49-F238E27FC236}">
                  <a16:creationId xmlns:a16="http://schemas.microsoft.com/office/drawing/2014/main" id="{D0F5BC91-75C2-18CE-9CB3-FB013CCAEC4A}"/>
                </a:ext>
              </a:extLst>
            </p:cNvPr>
            <p:cNvSpPr/>
            <p:nvPr/>
          </p:nvSpPr>
          <p:spPr>
            <a:xfrm>
              <a:off x="5401645" y="4890302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84" name="Овал 83">
              <a:extLst>
                <a:ext uri="{FF2B5EF4-FFF2-40B4-BE49-F238E27FC236}">
                  <a16:creationId xmlns:a16="http://schemas.microsoft.com/office/drawing/2014/main" id="{EB9FF802-895C-D898-0A55-9017D36B8FB4}"/>
                </a:ext>
              </a:extLst>
            </p:cNvPr>
            <p:cNvSpPr/>
            <p:nvPr/>
          </p:nvSpPr>
          <p:spPr>
            <a:xfrm>
              <a:off x="4215243" y="4864297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85" name="Овал 84">
              <a:extLst>
                <a:ext uri="{FF2B5EF4-FFF2-40B4-BE49-F238E27FC236}">
                  <a16:creationId xmlns:a16="http://schemas.microsoft.com/office/drawing/2014/main" id="{2577C352-4DBD-D5B8-D708-271849B8BA80}"/>
                </a:ext>
              </a:extLst>
            </p:cNvPr>
            <p:cNvSpPr/>
            <p:nvPr/>
          </p:nvSpPr>
          <p:spPr>
            <a:xfrm>
              <a:off x="4792224" y="4234401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86" name="Овал 85">
              <a:extLst>
                <a:ext uri="{FF2B5EF4-FFF2-40B4-BE49-F238E27FC236}">
                  <a16:creationId xmlns:a16="http://schemas.microsoft.com/office/drawing/2014/main" id="{F3BD0934-5252-5866-EECA-1F7CA4BD3B32}"/>
                </a:ext>
              </a:extLst>
            </p:cNvPr>
            <p:cNvSpPr/>
            <p:nvPr/>
          </p:nvSpPr>
          <p:spPr>
            <a:xfrm>
              <a:off x="4520143" y="3606545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7" name="Овал 86">
              <a:extLst>
                <a:ext uri="{FF2B5EF4-FFF2-40B4-BE49-F238E27FC236}">
                  <a16:creationId xmlns:a16="http://schemas.microsoft.com/office/drawing/2014/main" id="{6E82CC78-F13A-4035-2E57-CCC90CD10996}"/>
                </a:ext>
              </a:extLst>
            </p:cNvPr>
            <p:cNvSpPr/>
            <p:nvPr/>
          </p:nvSpPr>
          <p:spPr>
            <a:xfrm>
              <a:off x="4118328" y="3025359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9" name="Овал 88">
              <a:extLst>
                <a:ext uri="{FF2B5EF4-FFF2-40B4-BE49-F238E27FC236}">
                  <a16:creationId xmlns:a16="http://schemas.microsoft.com/office/drawing/2014/main" id="{4E6CB76D-1862-E72A-6DEF-071044CDCBB7}"/>
                </a:ext>
              </a:extLst>
            </p:cNvPr>
            <p:cNvSpPr/>
            <p:nvPr/>
          </p:nvSpPr>
          <p:spPr>
            <a:xfrm>
              <a:off x="2340196" y="4351610"/>
              <a:ext cx="549381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90" name="Овал 89">
              <a:extLst>
                <a:ext uri="{FF2B5EF4-FFF2-40B4-BE49-F238E27FC236}">
                  <a16:creationId xmlns:a16="http://schemas.microsoft.com/office/drawing/2014/main" id="{8240A0CA-473D-EF16-E868-96C785C98478}"/>
                </a:ext>
              </a:extLst>
            </p:cNvPr>
            <p:cNvSpPr/>
            <p:nvPr/>
          </p:nvSpPr>
          <p:spPr>
            <a:xfrm>
              <a:off x="2567301" y="3627328"/>
              <a:ext cx="607719" cy="395392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91" name="Овал 90">
              <a:extLst>
                <a:ext uri="{FF2B5EF4-FFF2-40B4-BE49-F238E27FC236}">
                  <a16:creationId xmlns:a16="http://schemas.microsoft.com/office/drawing/2014/main" id="{07B779C1-2BAA-717D-E280-3AFC48C3F79A}"/>
                </a:ext>
              </a:extLst>
            </p:cNvPr>
            <p:cNvSpPr/>
            <p:nvPr/>
          </p:nvSpPr>
          <p:spPr>
            <a:xfrm>
              <a:off x="3034687" y="2965636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2" name="Овал 91">
              <a:extLst>
                <a:ext uri="{FF2B5EF4-FFF2-40B4-BE49-F238E27FC236}">
                  <a16:creationId xmlns:a16="http://schemas.microsoft.com/office/drawing/2014/main" id="{A09426B2-297E-6139-6D56-5D450EE17E28}"/>
                </a:ext>
              </a:extLst>
            </p:cNvPr>
            <p:cNvSpPr/>
            <p:nvPr/>
          </p:nvSpPr>
          <p:spPr>
            <a:xfrm>
              <a:off x="2369884" y="1241447"/>
              <a:ext cx="536177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3" name="Овал 92">
              <a:extLst>
                <a:ext uri="{FF2B5EF4-FFF2-40B4-BE49-F238E27FC236}">
                  <a16:creationId xmlns:a16="http://schemas.microsoft.com/office/drawing/2014/main" id="{A655CC62-6DE9-6996-ABCD-AD251E370CEF}"/>
                </a:ext>
              </a:extLst>
            </p:cNvPr>
            <p:cNvSpPr/>
            <p:nvPr/>
          </p:nvSpPr>
          <p:spPr>
            <a:xfrm>
              <a:off x="1913891" y="3013696"/>
              <a:ext cx="555140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4" name="Овал 93">
              <a:extLst>
                <a:ext uri="{FF2B5EF4-FFF2-40B4-BE49-F238E27FC236}">
                  <a16:creationId xmlns:a16="http://schemas.microsoft.com/office/drawing/2014/main" id="{27061282-C859-9A88-A969-017ED8E162A8}"/>
                </a:ext>
              </a:extLst>
            </p:cNvPr>
            <p:cNvSpPr/>
            <p:nvPr/>
          </p:nvSpPr>
          <p:spPr>
            <a:xfrm>
              <a:off x="2258455" y="2514740"/>
              <a:ext cx="529966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5" name="Овал 94">
              <a:extLst>
                <a:ext uri="{FF2B5EF4-FFF2-40B4-BE49-F238E27FC236}">
                  <a16:creationId xmlns:a16="http://schemas.microsoft.com/office/drawing/2014/main" id="{3D76D8AF-D9AA-557D-F781-A3ED79A1EDFE}"/>
                </a:ext>
              </a:extLst>
            </p:cNvPr>
            <p:cNvSpPr/>
            <p:nvPr/>
          </p:nvSpPr>
          <p:spPr>
            <a:xfrm>
              <a:off x="2024719" y="491424"/>
              <a:ext cx="542582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96" name="Прямая со стрелкой 95">
              <a:extLst>
                <a:ext uri="{FF2B5EF4-FFF2-40B4-BE49-F238E27FC236}">
                  <a16:creationId xmlns:a16="http://schemas.microsoft.com/office/drawing/2014/main" id="{BE798D32-01A7-B959-423A-9ED5FC779BEC}"/>
                </a:ext>
              </a:extLst>
            </p:cNvPr>
            <p:cNvCxnSpPr>
              <a:cxnSpLocks/>
              <a:stCxn id="81" idx="4"/>
              <a:endCxn id="94" idx="0"/>
            </p:cNvCxnSpPr>
            <p:nvPr/>
          </p:nvCxnSpPr>
          <p:spPr>
            <a:xfrm flipH="1">
              <a:off x="2523438" y="2304249"/>
              <a:ext cx="559404" cy="21049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 стрелкой 96">
              <a:extLst>
                <a:ext uri="{FF2B5EF4-FFF2-40B4-BE49-F238E27FC236}">
                  <a16:creationId xmlns:a16="http://schemas.microsoft.com/office/drawing/2014/main" id="{715D0436-5C55-0B0B-2C71-4FFA50E085A3}"/>
                </a:ext>
              </a:extLst>
            </p:cNvPr>
            <p:cNvCxnSpPr>
              <a:cxnSpLocks/>
              <a:stCxn id="94" idx="4"/>
              <a:endCxn id="93" idx="0"/>
            </p:cNvCxnSpPr>
            <p:nvPr/>
          </p:nvCxnSpPr>
          <p:spPr>
            <a:xfrm flipH="1">
              <a:off x="2191461" y="2902198"/>
              <a:ext cx="331977" cy="11149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>
              <a:extLst>
                <a:ext uri="{FF2B5EF4-FFF2-40B4-BE49-F238E27FC236}">
                  <a16:creationId xmlns:a16="http://schemas.microsoft.com/office/drawing/2014/main" id="{370FC243-414D-E13C-826A-E2CD2886CEBE}"/>
                </a:ext>
              </a:extLst>
            </p:cNvPr>
            <p:cNvCxnSpPr>
              <a:cxnSpLocks/>
              <a:stCxn id="82" idx="4"/>
              <a:endCxn id="91" idx="0"/>
            </p:cNvCxnSpPr>
            <p:nvPr/>
          </p:nvCxnSpPr>
          <p:spPr>
            <a:xfrm flipH="1">
              <a:off x="3339586" y="2779038"/>
              <a:ext cx="409375" cy="18659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>
              <a:extLst>
                <a:ext uri="{FF2B5EF4-FFF2-40B4-BE49-F238E27FC236}">
                  <a16:creationId xmlns:a16="http://schemas.microsoft.com/office/drawing/2014/main" id="{45494254-486C-E3A4-2419-3EE0ED1CC93A}"/>
                </a:ext>
              </a:extLst>
            </p:cNvPr>
            <p:cNvCxnSpPr>
              <a:cxnSpLocks/>
              <a:stCxn id="91" idx="4"/>
              <a:endCxn id="90" idx="0"/>
            </p:cNvCxnSpPr>
            <p:nvPr/>
          </p:nvCxnSpPr>
          <p:spPr>
            <a:xfrm flipH="1">
              <a:off x="2871161" y="3353094"/>
              <a:ext cx="468425" cy="27423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 стрелкой 100">
              <a:extLst>
                <a:ext uri="{FF2B5EF4-FFF2-40B4-BE49-F238E27FC236}">
                  <a16:creationId xmlns:a16="http://schemas.microsoft.com/office/drawing/2014/main" id="{D9E5F3FF-C87A-2642-6B3F-EF851E4A6743}"/>
                </a:ext>
              </a:extLst>
            </p:cNvPr>
            <p:cNvCxnSpPr>
              <a:cxnSpLocks/>
              <a:stCxn id="90" idx="4"/>
              <a:endCxn id="89" idx="0"/>
            </p:cNvCxnSpPr>
            <p:nvPr/>
          </p:nvCxnSpPr>
          <p:spPr>
            <a:xfrm flipH="1">
              <a:off x="2614887" y="4022720"/>
              <a:ext cx="256274" cy="32889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>
              <a:extLst>
                <a:ext uri="{FF2B5EF4-FFF2-40B4-BE49-F238E27FC236}">
                  <a16:creationId xmlns:a16="http://schemas.microsoft.com/office/drawing/2014/main" id="{E2FAE45B-4477-A8A2-34FC-34BB6304AC8A}"/>
                </a:ext>
              </a:extLst>
            </p:cNvPr>
            <p:cNvCxnSpPr>
              <a:cxnSpLocks/>
              <a:stCxn id="95" idx="4"/>
              <a:endCxn id="92" idx="0"/>
            </p:cNvCxnSpPr>
            <p:nvPr/>
          </p:nvCxnSpPr>
          <p:spPr>
            <a:xfrm>
              <a:off x="2296010" y="878882"/>
              <a:ext cx="341962" cy="362565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 стрелкой 102">
              <a:extLst>
                <a:ext uri="{FF2B5EF4-FFF2-40B4-BE49-F238E27FC236}">
                  <a16:creationId xmlns:a16="http://schemas.microsoft.com/office/drawing/2014/main" id="{D0BC875C-0645-C3BA-4643-62120DA5F81B}"/>
                </a:ext>
              </a:extLst>
            </p:cNvPr>
            <p:cNvCxnSpPr>
              <a:cxnSpLocks/>
              <a:stCxn id="81" idx="4"/>
              <a:endCxn id="82" idx="0"/>
            </p:cNvCxnSpPr>
            <p:nvPr/>
          </p:nvCxnSpPr>
          <p:spPr>
            <a:xfrm>
              <a:off x="3082843" y="2304249"/>
              <a:ext cx="666119" cy="8733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>
              <a:extLst>
                <a:ext uri="{FF2B5EF4-FFF2-40B4-BE49-F238E27FC236}">
                  <a16:creationId xmlns:a16="http://schemas.microsoft.com/office/drawing/2014/main" id="{C0FC1612-F9E9-743B-DBBB-43CE360BA537}"/>
                </a:ext>
              </a:extLst>
            </p:cNvPr>
            <p:cNvCxnSpPr>
              <a:cxnSpLocks/>
              <a:stCxn id="92" idx="4"/>
              <a:endCxn id="81" idx="0"/>
            </p:cNvCxnSpPr>
            <p:nvPr/>
          </p:nvCxnSpPr>
          <p:spPr>
            <a:xfrm>
              <a:off x="2637973" y="1628904"/>
              <a:ext cx="444869" cy="287887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 стрелкой 104">
              <a:extLst>
                <a:ext uri="{FF2B5EF4-FFF2-40B4-BE49-F238E27FC236}">
                  <a16:creationId xmlns:a16="http://schemas.microsoft.com/office/drawing/2014/main" id="{0F8B8E98-A3DA-C181-59A6-F70BD5702216}"/>
                </a:ext>
              </a:extLst>
            </p:cNvPr>
            <p:cNvCxnSpPr>
              <a:cxnSpLocks/>
              <a:stCxn id="82" idx="4"/>
              <a:endCxn id="87" idx="0"/>
            </p:cNvCxnSpPr>
            <p:nvPr/>
          </p:nvCxnSpPr>
          <p:spPr>
            <a:xfrm>
              <a:off x="3748961" y="2779038"/>
              <a:ext cx="674266" cy="24632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>
              <a:extLst>
                <a:ext uri="{FF2B5EF4-FFF2-40B4-BE49-F238E27FC236}">
                  <a16:creationId xmlns:a16="http://schemas.microsoft.com/office/drawing/2014/main" id="{7B423F6C-6CA2-64A7-FB43-59BF487622F5}"/>
                </a:ext>
              </a:extLst>
            </p:cNvPr>
            <p:cNvCxnSpPr>
              <a:cxnSpLocks/>
              <a:stCxn id="87" idx="4"/>
              <a:endCxn id="86" idx="0"/>
            </p:cNvCxnSpPr>
            <p:nvPr/>
          </p:nvCxnSpPr>
          <p:spPr>
            <a:xfrm>
              <a:off x="4423227" y="3412817"/>
              <a:ext cx="401815" cy="19372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 стрелкой 106">
              <a:extLst>
                <a:ext uri="{FF2B5EF4-FFF2-40B4-BE49-F238E27FC236}">
                  <a16:creationId xmlns:a16="http://schemas.microsoft.com/office/drawing/2014/main" id="{C016B3EA-5F00-FAB7-72AE-86848B36A941}"/>
                </a:ext>
              </a:extLst>
            </p:cNvPr>
            <p:cNvCxnSpPr>
              <a:cxnSpLocks/>
              <a:stCxn id="86" idx="4"/>
              <a:endCxn id="85" idx="0"/>
            </p:cNvCxnSpPr>
            <p:nvPr/>
          </p:nvCxnSpPr>
          <p:spPr>
            <a:xfrm>
              <a:off x="4825042" y="3994003"/>
              <a:ext cx="272081" cy="24039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 стрелкой 107">
              <a:extLst>
                <a:ext uri="{FF2B5EF4-FFF2-40B4-BE49-F238E27FC236}">
                  <a16:creationId xmlns:a16="http://schemas.microsoft.com/office/drawing/2014/main" id="{7C51BE3F-5A17-CC52-25C4-5E4105F67E34}"/>
                </a:ext>
              </a:extLst>
            </p:cNvPr>
            <p:cNvCxnSpPr>
              <a:cxnSpLocks/>
              <a:stCxn id="85" idx="4"/>
              <a:endCxn id="84" idx="0"/>
            </p:cNvCxnSpPr>
            <p:nvPr/>
          </p:nvCxnSpPr>
          <p:spPr>
            <a:xfrm flipH="1">
              <a:off x="4520143" y="4621859"/>
              <a:ext cx="576981" cy="24243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 стрелкой 108">
              <a:extLst>
                <a:ext uri="{FF2B5EF4-FFF2-40B4-BE49-F238E27FC236}">
                  <a16:creationId xmlns:a16="http://schemas.microsoft.com/office/drawing/2014/main" id="{BA6940D7-6B48-7C9C-B0B1-A2AD9768F6F2}"/>
                </a:ext>
              </a:extLst>
            </p:cNvPr>
            <p:cNvCxnSpPr>
              <a:cxnSpLocks/>
              <a:stCxn id="85" idx="4"/>
              <a:endCxn id="83" idx="0"/>
            </p:cNvCxnSpPr>
            <p:nvPr/>
          </p:nvCxnSpPr>
          <p:spPr>
            <a:xfrm>
              <a:off x="5097124" y="4621859"/>
              <a:ext cx="609421" cy="26844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Стрелка вправо 38">
            <a:extLst>
              <a:ext uri="{FF2B5EF4-FFF2-40B4-BE49-F238E27FC236}">
                <a16:creationId xmlns:a16="http://schemas.microsoft.com/office/drawing/2014/main" id="{27520E5B-A949-A374-B04F-B099110FC5E7}"/>
              </a:ext>
            </a:extLst>
          </p:cNvPr>
          <p:cNvSpPr/>
          <p:nvPr/>
        </p:nvSpPr>
        <p:spPr>
          <a:xfrm>
            <a:off x="4779271" y="2619926"/>
            <a:ext cx="1198610" cy="15566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5" name="Прямая соединительная линия 114">
            <a:extLst>
              <a:ext uri="{FF2B5EF4-FFF2-40B4-BE49-F238E27FC236}">
                <a16:creationId xmlns:a16="http://schemas.microsoft.com/office/drawing/2014/main" id="{87AE78FD-8024-E52C-C590-5329F4EE64F3}"/>
              </a:ext>
            </a:extLst>
          </p:cNvPr>
          <p:cNvCxnSpPr/>
          <p:nvPr/>
        </p:nvCxnSpPr>
        <p:spPr>
          <a:xfrm>
            <a:off x="735661" y="4768778"/>
            <a:ext cx="671209" cy="6656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111E81DA-583E-3944-7D41-D6765357D689}"/>
              </a:ext>
            </a:extLst>
          </p:cNvPr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4" name="Рисунок 63" descr="png..png">
            <a:extLst>
              <a:ext uri="{FF2B5EF4-FFF2-40B4-BE49-F238E27FC236}">
                <a16:creationId xmlns:a16="http://schemas.microsoft.com/office/drawing/2014/main" id="{97B25CB5-E570-788D-2F69-101DFEEED1A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23F1D9E9-3F47-5E80-CE28-DC245C236663}"/>
              </a:ext>
            </a:extLst>
          </p:cNvPr>
          <p:cNvSpPr/>
          <p:nvPr/>
        </p:nvSpPr>
        <p:spPr>
          <a:xfrm>
            <a:off x="344067" y="63767"/>
            <a:ext cx="296049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000" b="1" dirty="0"/>
              <a:t>Случай 1.</a:t>
            </a:r>
            <a:r>
              <a:rPr lang="ru-RU" sz="2000" dirty="0"/>
              <a:t> Удаляется лист</a:t>
            </a:r>
          </a:p>
        </p:txBody>
      </p:sp>
    </p:spTree>
    <p:extLst>
      <p:ext uri="{BB962C8B-B14F-4D97-AF65-F5344CB8AC3E}">
        <p14:creationId xmlns:p14="http://schemas.microsoft.com/office/powerpoint/2010/main" val="2769704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A6AF4-9B7A-B632-A956-5869FFEA2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F0838D12-3392-0FEC-809D-0C3BD0C9946F}"/>
              </a:ext>
            </a:extLst>
          </p:cNvPr>
          <p:cNvGrpSpPr/>
          <p:nvPr/>
        </p:nvGrpSpPr>
        <p:grpSpPr>
          <a:xfrm>
            <a:off x="282043" y="750794"/>
            <a:ext cx="5224021" cy="4453397"/>
            <a:chOff x="959420" y="523312"/>
            <a:chExt cx="5762999" cy="4774654"/>
          </a:xfrm>
          <a:noFill/>
        </p:grpSpPr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DC65DD5D-D69D-4FEA-E850-08C96EB8A1B2}"/>
                </a:ext>
              </a:extLst>
            </p:cNvPr>
            <p:cNvSpPr/>
            <p:nvPr/>
          </p:nvSpPr>
          <p:spPr>
            <a:xfrm>
              <a:off x="2776395" y="1916791"/>
              <a:ext cx="612895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636394D7-D5F3-DBB2-CCDF-D31405BA2E8F}"/>
                </a:ext>
              </a:extLst>
            </p:cNvPr>
            <p:cNvSpPr/>
            <p:nvPr/>
          </p:nvSpPr>
          <p:spPr>
            <a:xfrm>
              <a:off x="3481831" y="2391580"/>
              <a:ext cx="636497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1A35B8F5-CFBD-155E-EA51-A51834DF27FB}"/>
                </a:ext>
              </a:extLst>
            </p:cNvPr>
            <p:cNvSpPr/>
            <p:nvPr/>
          </p:nvSpPr>
          <p:spPr>
            <a:xfrm>
              <a:off x="6112620" y="4910508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FF6710C8-5FD6-0D21-3D04-DE1C9C489937}"/>
                </a:ext>
              </a:extLst>
            </p:cNvPr>
            <p:cNvSpPr/>
            <p:nvPr/>
          </p:nvSpPr>
          <p:spPr>
            <a:xfrm>
              <a:off x="4652564" y="4910508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99D16932-EB6D-30C2-4C12-87F1588C8494}"/>
                </a:ext>
              </a:extLst>
            </p:cNvPr>
            <p:cNvSpPr/>
            <p:nvPr/>
          </p:nvSpPr>
          <p:spPr>
            <a:xfrm>
              <a:off x="5400145" y="4196441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92961F7B-72BC-F6D0-07C6-E22F5F498EAC}"/>
                </a:ext>
              </a:extLst>
            </p:cNvPr>
            <p:cNvSpPr/>
            <p:nvPr/>
          </p:nvSpPr>
          <p:spPr>
            <a:xfrm>
              <a:off x="4845765" y="3585501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CBD2CF5D-434D-F3D7-E92D-83DE0D8A2ED8}"/>
                </a:ext>
              </a:extLst>
            </p:cNvPr>
            <p:cNvSpPr/>
            <p:nvPr/>
          </p:nvSpPr>
          <p:spPr>
            <a:xfrm>
              <a:off x="4118328" y="3025359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E0C2F0C-3F8A-2BA5-9414-89F9B8A42016}"/>
                </a:ext>
              </a:extLst>
            </p:cNvPr>
            <p:cNvSpPr/>
            <p:nvPr/>
          </p:nvSpPr>
          <p:spPr>
            <a:xfrm>
              <a:off x="959420" y="4910508"/>
              <a:ext cx="614137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CEE1F06F-A9AD-AD96-3B9A-36A1CCEEC866}"/>
                </a:ext>
              </a:extLst>
            </p:cNvPr>
            <p:cNvSpPr/>
            <p:nvPr/>
          </p:nvSpPr>
          <p:spPr>
            <a:xfrm>
              <a:off x="1573558" y="4196441"/>
              <a:ext cx="611979" cy="387458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043FB885-3884-4824-4578-6990DF027320}"/>
                </a:ext>
              </a:extLst>
            </p:cNvPr>
            <p:cNvSpPr/>
            <p:nvPr/>
          </p:nvSpPr>
          <p:spPr>
            <a:xfrm>
              <a:off x="2168676" y="3581534"/>
              <a:ext cx="607719" cy="395392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BB962951-1218-6661-27DB-3DC59F7A65B5}"/>
                </a:ext>
              </a:extLst>
            </p:cNvPr>
            <p:cNvSpPr/>
            <p:nvPr/>
          </p:nvSpPr>
          <p:spPr>
            <a:xfrm>
              <a:off x="3034687" y="2965636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8D270478-A3F4-AC79-BF01-0A86F99644DF}"/>
                </a:ext>
              </a:extLst>
            </p:cNvPr>
            <p:cNvSpPr/>
            <p:nvPr/>
          </p:nvSpPr>
          <p:spPr>
            <a:xfrm>
              <a:off x="2508306" y="1256155"/>
              <a:ext cx="536177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309197F7-4745-D882-E72A-1A66EE082D0C}"/>
                </a:ext>
              </a:extLst>
            </p:cNvPr>
            <p:cNvSpPr/>
            <p:nvPr/>
          </p:nvSpPr>
          <p:spPr>
            <a:xfrm>
              <a:off x="1577829" y="3065163"/>
              <a:ext cx="555140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E1AE76C7-D1BE-D2BC-C2C8-5126C14DC8FC}"/>
                </a:ext>
              </a:extLst>
            </p:cNvPr>
            <p:cNvSpPr/>
            <p:nvPr/>
          </p:nvSpPr>
          <p:spPr>
            <a:xfrm>
              <a:off x="2045326" y="2480684"/>
              <a:ext cx="529966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E12B1DC0-DEEE-AE3C-7DD0-8A5A9CD20079}"/>
                </a:ext>
              </a:extLst>
            </p:cNvPr>
            <p:cNvSpPr/>
            <p:nvPr/>
          </p:nvSpPr>
          <p:spPr>
            <a:xfrm>
              <a:off x="2237015" y="523312"/>
              <a:ext cx="542582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A5E73A8C-F755-6D10-ED61-ABB2C84763DD}"/>
                </a:ext>
              </a:extLst>
            </p:cNvPr>
            <p:cNvCxnSpPr>
              <a:cxnSpLocks/>
              <a:stCxn id="9" idx="4"/>
              <a:endCxn id="22" idx="7"/>
            </p:cNvCxnSpPr>
            <p:nvPr/>
          </p:nvCxnSpPr>
          <p:spPr>
            <a:xfrm flipH="1">
              <a:off x="2497681" y="2304249"/>
              <a:ext cx="585162" cy="233177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ED86292F-8622-03CD-14DD-E986AFA20797}"/>
                </a:ext>
              </a:extLst>
            </p:cNvPr>
            <p:cNvCxnSpPr>
              <a:cxnSpLocks/>
              <a:stCxn id="22" idx="4"/>
              <a:endCxn id="21" idx="0"/>
            </p:cNvCxnSpPr>
            <p:nvPr/>
          </p:nvCxnSpPr>
          <p:spPr>
            <a:xfrm flipH="1">
              <a:off x="1855399" y="2868141"/>
              <a:ext cx="454910" cy="19702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D239FBB7-7995-1A18-4285-B8323E53D816}"/>
                </a:ext>
              </a:extLst>
            </p:cNvPr>
            <p:cNvCxnSpPr>
              <a:cxnSpLocks/>
              <a:stCxn id="10" idx="4"/>
              <a:endCxn id="19" idx="0"/>
            </p:cNvCxnSpPr>
            <p:nvPr/>
          </p:nvCxnSpPr>
          <p:spPr>
            <a:xfrm flipH="1">
              <a:off x="3339586" y="2779037"/>
              <a:ext cx="460493" cy="18659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7E67885B-2DF3-2456-CF00-FC81541F3B66}"/>
                </a:ext>
              </a:extLst>
            </p:cNvPr>
            <p:cNvCxnSpPr>
              <a:cxnSpLocks/>
              <a:stCxn id="17" idx="4"/>
              <a:endCxn id="16" idx="0"/>
            </p:cNvCxnSpPr>
            <p:nvPr/>
          </p:nvCxnSpPr>
          <p:spPr>
            <a:xfrm flipH="1">
              <a:off x="1266489" y="4583899"/>
              <a:ext cx="613058" cy="32660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43A5C1A9-5B60-BBB9-077C-8C7D84D6AA0A}"/>
                </a:ext>
              </a:extLst>
            </p:cNvPr>
            <p:cNvCxnSpPr>
              <a:cxnSpLocks/>
              <a:stCxn id="19" idx="3"/>
              <a:endCxn id="18" idx="0"/>
            </p:cNvCxnSpPr>
            <p:nvPr/>
          </p:nvCxnSpPr>
          <p:spPr>
            <a:xfrm flipH="1">
              <a:off x="2472537" y="3296352"/>
              <a:ext cx="651453" cy="285182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90A1151A-7E96-ECC4-0B45-629CD6EA3C68}"/>
                </a:ext>
              </a:extLst>
            </p:cNvPr>
            <p:cNvCxnSpPr>
              <a:cxnSpLocks/>
              <a:stCxn id="18" idx="4"/>
              <a:endCxn id="17" idx="0"/>
            </p:cNvCxnSpPr>
            <p:nvPr/>
          </p:nvCxnSpPr>
          <p:spPr>
            <a:xfrm flipH="1">
              <a:off x="1879547" y="3976927"/>
              <a:ext cx="592990" cy="219515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30ED5F2A-47CD-ACF0-D2A0-6BE70C480236}"/>
                </a:ext>
              </a:extLst>
            </p:cNvPr>
            <p:cNvCxnSpPr>
              <a:cxnSpLocks/>
              <a:stCxn id="23" idx="4"/>
              <a:endCxn id="20" idx="0"/>
            </p:cNvCxnSpPr>
            <p:nvPr/>
          </p:nvCxnSpPr>
          <p:spPr>
            <a:xfrm>
              <a:off x="2508306" y="910770"/>
              <a:ext cx="268089" cy="345386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0E2692FD-66D6-B396-3B3F-CEEDBA872DA7}"/>
                </a:ext>
              </a:extLst>
            </p:cNvPr>
            <p:cNvCxnSpPr>
              <a:cxnSpLocks/>
              <a:stCxn id="9" idx="4"/>
              <a:endCxn id="10" idx="1"/>
            </p:cNvCxnSpPr>
            <p:nvPr/>
          </p:nvCxnSpPr>
          <p:spPr>
            <a:xfrm>
              <a:off x="3082843" y="2304249"/>
              <a:ext cx="492200" cy="144073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ABDADB4A-45F5-C899-3818-2F59B96C8DC4}"/>
                </a:ext>
              </a:extLst>
            </p:cNvPr>
            <p:cNvCxnSpPr>
              <a:cxnSpLocks/>
              <a:stCxn id="20" idx="4"/>
              <a:endCxn id="9" idx="0"/>
            </p:cNvCxnSpPr>
            <p:nvPr/>
          </p:nvCxnSpPr>
          <p:spPr>
            <a:xfrm>
              <a:off x="2776394" y="1643612"/>
              <a:ext cx="306448" cy="27317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58826FBE-B653-D582-97CA-7DFB16538D00}"/>
                </a:ext>
              </a:extLst>
            </p:cNvPr>
            <p:cNvCxnSpPr>
              <a:cxnSpLocks/>
              <a:stCxn id="10" idx="4"/>
            </p:cNvCxnSpPr>
            <p:nvPr/>
          </p:nvCxnSpPr>
          <p:spPr>
            <a:xfrm>
              <a:off x="3800079" y="2779037"/>
              <a:ext cx="474703" cy="246322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C85F5861-E70D-D105-1441-70B362D42230}"/>
                </a:ext>
              </a:extLst>
            </p:cNvPr>
            <p:cNvCxnSpPr>
              <a:cxnSpLocks/>
              <a:stCxn id="15" idx="4"/>
              <a:endCxn id="14" idx="0"/>
            </p:cNvCxnSpPr>
            <p:nvPr/>
          </p:nvCxnSpPr>
          <p:spPr>
            <a:xfrm>
              <a:off x="4423228" y="3412816"/>
              <a:ext cx="727437" cy="172685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>
              <a:extLst>
                <a:ext uri="{FF2B5EF4-FFF2-40B4-BE49-F238E27FC236}">
                  <a16:creationId xmlns:a16="http://schemas.microsoft.com/office/drawing/2014/main" id="{81189BFE-53DF-6462-DEC1-8C7057476FCB}"/>
                </a:ext>
              </a:extLst>
            </p:cNvPr>
            <p:cNvCxnSpPr>
              <a:cxnSpLocks/>
              <a:stCxn id="14" idx="4"/>
              <a:endCxn id="13" idx="0"/>
            </p:cNvCxnSpPr>
            <p:nvPr/>
          </p:nvCxnSpPr>
          <p:spPr>
            <a:xfrm>
              <a:off x="5150664" y="3972959"/>
              <a:ext cx="554380" cy="223483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A1D42FC3-2C2C-1930-1AAB-B3F7F7F0C4AA}"/>
                </a:ext>
              </a:extLst>
            </p:cNvPr>
            <p:cNvCxnSpPr>
              <a:cxnSpLocks/>
              <a:stCxn id="13" idx="4"/>
              <a:endCxn id="12" idx="0"/>
            </p:cNvCxnSpPr>
            <p:nvPr/>
          </p:nvCxnSpPr>
          <p:spPr>
            <a:xfrm flipH="1">
              <a:off x="4957464" y="4583899"/>
              <a:ext cx="747581" cy="32660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>
              <a:extLst>
                <a:ext uri="{FF2B5EF4-FFF2-40B4-BE49-F238E27FC236}">
                  <a16:creationId xmlns:a16="http://schemas.microsoft.com/office/drawing/2014/main" id="{F0FBEC26-3198-059B-1A1F-4CB237F341EE}"/>
                </a:ext>
              </a:extLst>
            </p:cNvPr>
            <p:cNvCxnSpPr>
              <a:cxnSpLocks/>
              <a:stCxn id="13" idx="4"/>
              <a:endCxn id="11" idx="0"/>
            </p:cNvCxnSpPr>
            <p:nvPr/>
          </p:nvCxnSpPr>
          <p:spPr>
            <a:xfrm>
              <a:off x="5705044" y="4583899"/>
              <a:ext cx="712475" cy="32660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Группа 79">
            <a:extLst>
              <a:ext uri="{FF2B5EF4-FFF2-40B4-BE49-F238E27FC236}">
                <a16:creationId xmlns:a16="http://schemas.microsoft.com/office/drawing/2014/main" id="{0D8F13A6-03D9-812F-5347-D7494A5A1A4E}"/>
              </a:ext>
            </a:extLst>
          </p:cNvPr>
          <p:cNvGrpSpPr/>
          <p:nvPr/>
        </p:nvGrpSpPr>
        <p:grpSpPr>
          <a:xfrm>
            <a:off x="6833914" y="666866"/>
            <a:ext cx="4773831" cy="4705401"/>
            <a:chOff x="1805326" y="519521"/>
            <a:chExt cx="4917093" cy="4778445"/>
          </a:xfrm>
          <a:noFill/>
        </p:grpSpPr>
        <p:sp>
          <p:nvSpPr>
            <p:cNvPr id="81" name="Овал 80">
              <a:extLst>
                <a:ext uri="{FF2B5EF4-FFF2-40B4-BE49-F238E27FC236}">
                  <a16:creationId xmlns:a16="http://schemas.microsoft.com/office/drawing/2014/main" id="{909E341F-302A-BD08-561F-16B0A994DDE8}"/>
                </a:ext>
              </a:extLst>
            </p:cNvPr>
            <p:cNvSpPr/>
            <p:nvPr/>
          </p:nvSpPr>
          <p:spPr>
            <a:xfrm>
              <a:off x="2776395" y="1916791"/>
              <a:ext cx="612895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2" name="Овал 81">
              <a:extLst>
                <a:ext uri="{FF2B5EF4-FFF2-40B4-BE49-F238E27FC236}">
                  <a16:creationId xmlns:a16="http://schemas.microsoft.com/office/drawing/2014/main" id="{DA4F93BD-F92F-A3AC-9E67-1169EA32D8DD}"/>
                </a:ext>
              </a:extLst>
            </p:cNvPr>
            <p:cNvSpPr/>
            <p:nvPr/>
          </p:nvSpPr>
          <p:spPr>
            <a:xfrm>
              <a:off x="3481832" y="2391580"/>
              <a:ext cx="534258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3" name="Овал 82">
              <a:extLst>
                <a:ext uri="{FF2B5EF4-FFF2-40B4-BE49-F238E27FC236}">
                  <a16:creationId xmlns:a16="http://schemas.microsoft.com/office/drawing/2014/main" id="{0C2F8648-7D8E-9557-3277-648584B69E51}"/>
                </a:ext>
              </a:extLst>
            </p:cNvPr>
            <p:cNvSpPr/>
            <p:nvPr/>
          </p:nvSpPr>
          <p:spPr>
            <a:xfrm>
              <a:off x="6112620" y="4910508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84" name="Овал 83">
              <a:extLst>
                <a:ext uri="{FF2B5EF4-FFF2-40B4-BE49-F238E27FC236}">
                  <a16:creationId xmlns:a16="http://schemas.microsoft.com/office/drawing/2014/main" id="{DC83E10C-5BF7-A7CA-BADA-42436D2451DD}"/>
                </a:ext>
              </a:extLst>
            </p:cNvPr>
            <p:cNvSpPr/>
            <p:nvPr/>
          </p:nvSpPr>
          <p:spPr>
            <a:xfrm>
              <a:off x="4652564" y="4910508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85" name="Овал 84">
              <a:extLst>
                <a:ext uri="{FF2B5EF4-FFF2-40B4-BE49-F238E27FC236}">
                  <a16:creationId xmlns:a16="http://schemas.microsoft.com/office/drawing/2014/main" id="{DC95BB4E-5CB6-7389-4342-E658BC588DAE}"/>
                </a:ext>
              </a:extLst>
            </p:cNvPr>
            <p:cNvSpPr/>
            <p:nvPr/>
          </p:nvSpPr>
          <p:spPr>
            <a:xfrm>
              <a:off x="5400145" y="4196441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86" name="Овал 85">
              <a:extLst>
                <a:ext uri="{FF2B5EF4-FFF2-40B4-BE49-F238E27FC236}">
                  <a16:creationId xmlns:a16="http://schemas.microsoft.com/office/drawing/2014/main" id="{B3F9853A-96D5-7E62-2CA6-935733CBDB88}"/>
                </a:ext>
              </a:extLst>
            </p:cNvPr>
            <p:cNvSpPr/>
            <p:nvPr/>
          </p:nvSpPr>
          <p:spPr>
            <a:xfrm>
              <a:off x="4845765" y="3585501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7" name="Овал 86">
              <a:extLst>
                <a:ext uri="{FF2B5EF4-FFF2-40B4-BE49-F238E27FC236}">
                  <a16:creationId xmlns:a16="http://schemas.microsoft.com/office/drawing/2014/main" id="{2F8181EE-648D-095D-570D-46FC0FE09677}"/>
                </a:ext>
              </a:extLst>
            </p:cNvPr>
            <p:cNvSpPr/>
            <p:nvPr/>
          </p:nvSpPr>
          <p:spPr>
            <a:xfrm>
              <a:off x="4118328" y="3025359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9" name="Овал 88">
              <a:extLst>
                <a:ext uri="{FF2B5EF4-FFF2-40B4-BE49-F238E27FC236}">
                  <a16:creationId xmlns:a16="http://schemas.microsoft.com/office/drawing/2014/main" id="{23F09DE5-7BE9-7983-B8EC-637E12B49454}"/>
                </a:ext>
              </a:extLst>
            </p:cNvPr>
            <p:cNvSpPr/>
            <p:nvPr/>
          </p:nvSpPr>
          <p:spPr>
            <a:xfrm>
              <a:off x="2156596" y="4188738"/>
              <a:ext cx="549381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90" name="Овал 89">
              <a:extLst>
                <a:ext uri="{FF2B5EF4-FFF2-40B4-BE49-F238E27FC236}">
                  <a16:creationId xmlns:a16="http://schemas.microsoft.com/office/drawing/2014/main" id="{09659FF4-B237-873E-E86C-05DF01C333F3}"/>
                </a:ext>
              </a:extLst>
            </p:cNvPr>
            <p:cNvSpPr/>
            <p:nvPr/>
          </p:nvSpPr>
          <p:spPr>
            <a:xfrm>
              <a:off x="2531885" y="3519853"/>
              <a:ext cx="607719" cy="395392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91" name="Овал 90">
              <a:extLst>
                <a:ext uri="{FF2B5EF4-FFF2-40B4-BE49-F238E27FC236}">
                  <a16:creationId xmlns:a16="http://schemas.microsoft.com/office/drawing/2014/main" id="{A08AB4C6-EBD7-050D-F1BA-5A3CF7324A25}"/>
                </a:ext>
              </a:extLst>
            </p:cNvPr>
            <p:cNvSpPr/>
            <p:nvPr/>
          </p:nvSpPr>
          <p:spPr>
            <a:xfrm>
              <a:off x="3034687" y="2965636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2" name="Овал 91">
              <a:extLst>
                <a:ext uri="{FF2B5EF4-FFF2-40B4-BE49-F238E27FC236}">
                  <a16:creationId xmlns:a16="http://schemas.microsoft.com/office/drawing/2014/main" id="{B76281DC-0159-42CE-9FE3-E6CFB75390BA}"/>
                </a:ext>
              </a:extLst>
            </p:cNvPr>
            <p:cNvSpPr/>
            <p:nvPr/>
          </p:nvSpPr>
          <p:spPr>
            <a:xfrm>
              <a:off x="2413826" y="1255402"/>
              <a:ext cx="536177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3" name="Овал 92">
              <a:extLst>
                <a:ext uri="{FF2B5EF4-FFF2-40B4-BE49-F238E27FC236}">
                  <a16:creationId xmlns:a16="http://schemas.microsoft.com/office/drawing/2014/main" id="{F76A7C28-9251-9407-2F8E-0E24508F530C}"/>
                </a:ext>
              </a:extLst>
            </p:cNvPr>
            <p:cNvSpPr/>
            <p:nvPr/>
          </p:nvSpPr>
          <p:spPr>
            <a:xfrm>
              <a:off x="1805326" y="3008080"/>
              <a:ext cx="555140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4" name="Овал 93">
              <a:extLst>
                <a:ext uri="{FF2B5EF4-FFF2-40B4-BE49-F238E27FC236}">
                  <a16:creationId xmlns:a16="http://schemas.microsoft.com/office/drawing/2014/main" id="{F91C3214-CE0B-7360-C12B-A9AF4B257F12}"/>
                </a:ext>
              </a:extLst>
            </p:cNvPr>
            <p:cNvSpPr/>
            <p:nvPr/>
          </p:nvSpPr>
          <p:spPr>
            <a:xfrm>
              <a:off x="2197142" y="2374366"/>
              <a:ext cx="529966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95" name="Овал 94">
              <a:extLst>
                <a:ext uri="{FF2B5EF4-FFF2-40B4-BE49-F238E27FC236}">
                  <a16:creationId xmlns:a16="http://schemas.microsoft.com/office/drawing/2014/main" id="{15D310E6-E282-3822-0949-2478F16A33BD}"/>
                </a:ext>
              </a:extLst>
            </p:cNvPr>
            <p:cNvSpPr/>
            <p:nvPr/>
          </p:nvSpPr>
          <p:spPr>
            <a:xfrm>
              <a:off x="2108109" y="519521"/>
              <a:ext cx="542582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96" name="Прямая со стрелкой 95">
              <a:extLst>
                <a:ext uri="{FF2B5EF4-FFF2-40B4-BE49-F238E27FC236}">
                  <a16:creationId xmlns:a16="http://schemas.microsoft.com/office/drawing/2014/main" id="{A9907A19-E296-8EE0-D89B-39AE2E5CCA27}"/>
                </a:ext>
              </a:extLst>
            </p:cNvPr>
            <p:cNvCxnSpPr>
              <a:cxnSpLocks/>
              <a:stCxn id="81" idx="4"/>
              <a:endCxn id="94" idx="7"/>
            </p:cNvCxnSpPr>
            <p:nvPr/>
          </p:nvCxnSpPr>
          <p:spPr>
            <a:xfrm flipH="1">
              <a:off x="2649497" y="2304248"/>
              <a:ext cx="433346" cy="12686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 стрелкой 96">
              <a:extLst>
                <a:ext uri="{FF2B5EF4-FFF2-40B4-BE49-F238E27FC236}">
                  <a16:creationId xmlns:a16="http://schemas.microsoft.com/office/drawing/2014/main" id="{C6BF2142-D68C-CC1F-2BE0-92CBED373231}"/>
                </a:ext>
              </a:extLst>
            </p:cNvPr>
            <p:cNvCxnSpPr>
              <a:cxnSpLocks/>
              <a:stCxn id="94" idx="4"/>
              <a:endCxn id="93" idx="0"/>
            </p:cNvCxnSpPr>
            <p:nvPr/>
          </p:nvCxnSpPr>
          <p:spPr>
            <a:xfrm flipH="1">
              <a:off x="2082896" y="2761824"/>
              <a:ext cx="379230" cy="246256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>
              <a:extLst>
                <a:ext uri="{FF2B5EF4-FFF2-40B4-BE49-F238E27FC236}">
                  <a16:creationId xmlns:a16="http://schemas.microsoft.com/office/drawing/2014/main" id="{1845383C-7D66-CCA6-2B56-F31FD137BC60}"/>
                </a:ext>
              </a:extLst>
            </p:cNvPr>
            <p:cNvCxnSpPr>
              <a:cxnSpLocks/>
              <a:stCxn id="82" idx="4"/>
              <a:endCxn id="91" idx="0"/>
            </p:cNvCxnSpPr>
            <p:nvPr/>
          </p:nvCxnSpPr>
          <p:spPr>
            <a:xfrm flipH="1">
              <a:off x="3339586" y="2779038"/>
              <a:ext cx="409375" cy="18659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>
              <a:extLst>
                <a:ext uri="{FF2B5EF4-FFF2-40B4-BE49-F238E27FC236}">
                  <a16:creationId xmlns:a16="http://schemas.microsoft.com/office/drawing/2014/main" id="{D439A9FD-4B32-4C81-F7C8-D6FDD00D0187}"/>
                </a:ext>
              </a:extLst>
            </p:cNvPr>
            <p:cNvCxnSpPr>
              <a:cxnSpLocks/>
              <a:stCxn id="91" idx="3"/>
              <a:endCxn id="90" idx="0"/>
            </p:cNvCxnSpPr>
            <p:nvPr/>
          </p:nvCxnSpPr>
          <p:spPr>
            <a:xfrm flipH="1">
              <a:off x="2835745" y="3296352"/>
              <a:ext cx="288245" cy="22350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 стрелкой 100">
              <a:extLst>
                <a:ext uri="{FF2B5EF4-FFF2-40B4-BE49-F238E27FC236}">
                  <a16:creationId xmlns:a16="http://schemas.microsoft.com/office/drawing/2014/main" id="{0826BE97-B8EB-F6E0-21C2-03EFCB8AD354}"/>
                </a:ext>
              </a:extLst>
            </p:cNvPr>
            <p:cNvCxnSpPr>
              <a:cxnSpLocks/>
              <a:stCxn id="90" idx="4"/>
              <a:endCxn id="89" idx="0"/>
            </p:cNvCxnSpPr>
            <p:nvPr/>
          </p:nvCxnSpPr>
          <p:spPr>
            <a:xfrm flipH="1">
              <a:off x="2431287" y="3915245"/>
              <a:ext cx="404458" cy="273493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Прямая со стрелкой 101">
              <a:extLst>
                <a:ext uri="{FF2B5EF4-FFF2-40B4-BE49-F238E27FC236}">
                  <a16:creationId xmlns:a16="http://schemas.microsoft.com/office/drawing/2014/main" id="{7C2D7D15-D377-0B7F-AD12-AA61DCB8B1BE}"/>
                </a:ext>
              </a:extLst>
            </p:cNvPr>
            <p:cNvCxnSpPr>
              <a:cxnSpLocks/>
              <a:stCxn id="95" idx="4"/>
              <a:endCxn id="92" idx="0"/>
            </p:cNvCxnSpPr>
            <p:nvPr/>
          </p:nvCxnSpPr>
          <p:spPr>
            <a:xfrm>
              <a:off x="2379400" y="906979"/>
              <a:ext cx="302515" cy="348423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 стрелкой 102">
              <a:extLst>
                <a:ext uri="{FF2B5EF4-FFF2-40B4-BE49-F238E27FC236}">
                  <a16:creationId xmlns:a16="http://schemas.microsoft.com/office/drawing/2014/main" id="{AF1D0DC1-F476-D6B0-79CB-EF96A20AED39}"/>
                </a:ext>
              </a:extLst>
            </p:cNvPr>
            <p:cNvCxnSpPr>
              <a:cxnSpLocks/>
              <a:stCxn id="81" idx="4"/>
              <a:endCxn id="82" idx="0"/>
            </p:cNvCxnSpPr>
            <p:nvPr/>
          </p:nvCxnSpPr>
          <p:spPr>
            <a:xfrm>
              <a:off x="3082843" y="2304248"/>
              <a:ext cx="666119" cy="87332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>
              <a:extLst>
                <a:ext uri="{FF2B5EF4-FFF2-40B4-BE49-F238E27FC236}">
                  <a16:creationId xmlns:a16="http://schemas.microsoft.com/office/drawing/2014/main" id="{C115CD88-8583-6BFA-510C-5B13AFC49150}"/>
                </a:ext>
              </a:extLst>
            </p:cNvPr>
            <p:cNvCxnSpPr>
              <a:cxnSpLocks/>
              <a:stCxn id="92" idx="4"/>
              <a:endCxn id="81" idx="0"/>
            </p:cNvCxnSpPr>
            <p:nvPr/>
          </p:nvCxnSpPr>
          <p:spPr>
            <a:xfrm>
              <a:off x="2681915" y="1642860"/>
              <a:ext cx="400928" cy="27393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 стрелкой 104">
              <a:extLst>
                <a:ext uri="{FF2B5EF4-FFF2-40B4-BE49-F238E27FC236}">
                  <a16:creationId xmlns:a16="http://schemas.microsoft.com/office/drawing/2014/main" id="{A7B6F069-6150-F1BE-B9B9-CC1A64EE2864}"/>
                </a:ext>
              </a:extLst>
            </p:cNvPr>
            <p:cNvCxnSpPr>
              <a:cxnSpLocks/>
              <a:stCxn id="82" idx="4"/>
              <a:endCxn id="87" idx="0"/>
            </p:cNvCxnSpPr>
            <p:nvPr/>
          </p:nvCxnSpPr>
          <p:spPr>
            <a:xfrm>
              <a:off x="3748961" y="2779038"/>
              <a:ext cx="674266" cy="24632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>
              <a:extLst>
                <a:ext uri="{FF2B5EF4-FFF2-40B4-BE49-F238E27FC236}">
                  <a16:creationId xmlns:a16="http://schemas.microsoft.com/office/drawing/2014/main" id="{C95288F0-B0F9-1EFF-A7B8-EA7E5AFE9F6E}"/>
                </a:ext>
              </a:extLst>
            </p:cNvPr>
            <p:cNvCxnSpPr>
              <a:cxnSpLocks/>
              <a:stCxn id="87" idx="4"/>
              <a:endCxn id="86" idx="0"/>
            </p:cNvCxnSpPr>
            <p:nvPr/>
          </p:nvCxnSpPr>
          <p:spPr>
            <a:xfrm>
              <a:off x="4423227" y="3412817"/>
              <a:ext cx="727437" cy="17268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 стрелкой 106">
              <a:extLst>
                <a:ext uri="{FF2B5EF4-FFF2-40B4-BE49-F238E27FC236}">
                  <a16:creationId xmlns:a16="http://schemas.microsoft.com/office/drawing/2014/main" id="{53E3197C-4C1D-59BE-4E09-DBBCC3607D15}"/>
                </a:ext>
              </a:extLst>
            </p:cNvPr>
            <p:cNvCxnSpPr>
              <a:cxnSpLocks/>
              <a:stCxn id="86" idx="4"/>
              <a:endCxn id="85" idx="0"/>
            </p:cNvCxnSpPr>
            <p:nvPr/>
          </p:nvCxnSpPr>
          <p:spPr>
            <a:xfrm>
              <a:off x="5150664" y="3972959"/>
              <a:ext cx="554380" cy="223482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 стрелкой 107">
              <a:extLst>
                <a:ext uri="{FF2B5EF4-FFF2-40B4-BE49-F238E27FC236}">
                  <a16:creationId xmlns:a16="http://schemas.microsoft.com/office/drawing/2014/main" id="{9CD5AB58-F8A4-76F2-4ACD-3FAB157435C5}"/>
                </a:ext>
              </a:extLst>
            </p:cNvPr>
            <p:cNvCxnSpPr>
              <a:cxnSpLocks/>
              <a:stCxn id="85" idx="4"/>
              <a:endCxn id="84" idx="0"/>
            </p:cNvCxnSpPr>
            <p:nvPr/>
          </p:nvCxnSpPr>
          <p:spPr>
            <a:xfrm flipH="1">
              <a:off x="4957463" y="4583899"/>
              <a:ext cx="747581" cy="32661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 стрелкой 108">
              <a:extLst>
                <a:ext uri="{FF2B5EF4-FFF2-40B4-BE49-F238E27FC236}">
                  <a16:creationId xmlns:a16="http://schemas.microsoft.com/office/drawing/2014/main" id="{D981A3E2-0CC1-C8A4-0DC0-0922E805F05D}"/>
                </a:ext>
              </a:extLst>
            </p:cNvPr>
            <p:cNvCxnSpPr>
              <a:cxnSpLocks/>
              <a:stCxn id="85" idx="4"/>
              <a:endCxn id="83" idx="0"/>
            </p:cNvCxnSpPr>
            <p:nvPr/>
          </p:nvCxnSpPr>
          <p:spPr>
            <a:xfrm>
              <a:off x="5705044" y="4583899"/>
              <a:ext cx="712475" cy="32661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Стрелка вправо 38">
            <a:extLst>
              <a:ext uri="{FF2B5EF4-FFF2-40B4-BE49-F238E27FC236}">
                <a16:creationId xmlns:a16="http://schemas.microsoft.com/office/drawing/2014/main" id="{2EC608C7-453F-6D6B-2CC9-E4A858D364EF}"/>
              </a:ext>
            </a:extLst>
          </p:cNvPr>
          <p:cNvSpPr/>
          <p:nvPr/>
        </p:nvSpPr>
        <p:spPr>
          <a:xfrm>
            <a:off x="4307454" y="2256238"/>
            <a:ext cx="1198610" cy="237120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A43C2F9C-E73A-2763-8631-D733882B0941}"/>
              </a:ext>
            </a:extLst>
          </p:cNvPr>
          <p:cNvCxnSpPr/>
          <p:nvPr/>
        </p:nvCxnSpPr>
        <p:spPr>
          <a:xfrm>
            <a:off x="729574" y="3968336"/>
            <a:ext cx="729306" cy="87446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CB5F546E-77BB-5426-84FE-7573D95B649B}"/>
              </a:ext>
            </a:extLst>
          </p:cNvPr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4" name="Рисунок 63" descr="png..png">
            <a:extLst>
              <a:ext uri="{FF2B5EF4-FFF2-40B4-BE49-F238E27FC236}">
                <a16:creationId xmlns:a16="http://schemas.microsoft.com/office/drawing/2014/main" id="{A6A5CD5F-A5E1-A891-98E5-1B25399E7F4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86ED4D8F-6A20-E721-CC95-E8E66FB40479}"/>
              </a:ext>
            </a:extLst>
          </p:cNvPr>
          <p:cNvSpPr/>
          <p:nvPr/>
        </p:nvSpPr>
        <p:spPr>
          <a:xfrm>
            <a:off x="282043" y="186120"/>
            <a:ext cx="879748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/>
              <a:t>Случай 2.</a:t>
            </a:r>
            <a:r>
              <a:rPr lang="ru-RU" sz="2000" dirty="0"/>
              <a:t> Удаляется вершина, у которой есть только одно поддерево.</a:t>
            </a:r>
          </a:p>
        </p:txBody>
      </p:sp>
      <p:cxnSp>
        <p:nvCxnSpPr>
          <p:cNvPr id="3" name="Соединитель: изогнутый 2">
            <a:extLst>
              <a:ext uri="{FF2B5EF4-FFF2-40B4-BE49-F238E27FC236}">
                <a16:creationId xmlns:a16="http://schemas.microsoft.com/office/drawing/2014/main" id="{B70D358F-D065-3453-1012-54F3C975D3BB}"/>
              </a:ext>
            </a:extLst>
          </p:cNvPr>
          <p:cNvCxnSpPr>
            <a:cxnSpLocks/>
            <a:stCxn id="18" idx="5"/>
            <a:endCxn id="16" idx="6"/>
          </p:cNvCxnSpPr>
          <p:nvPr/>
        </p:nvCxnSpPr>
        <p:spPr>
          <a:xfrm rot="5400000">
            <a:off x="790845" y="3965929"/>
            <a:ext cx="1105469" cy="1009669"/>
          </a:xfrm>
          <a:prstGeom prst="curved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210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7C609-1829-85FE-4646-33F133FCE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405F556F-186F-3D09-9FEF-0E0B4A5E4525}"/>
              </a:ext>
            </a:extLst>
          </p:cNvPr>
          <p:cNvGrpSpPr/>
          <p:nvPr/>
        </p:nvGrpSpPr>
        <p:grpSpPr>
          <a:xfrm>
            <a:off x="282043" y="1008439"/>
            <a:ext cx="5224021" cy="4195753"/>
            <a:chOff x="959420" y="799542"/>
            <a:chExt cx="5762999" cy="4498424"/>
          </a:xfrm>
          <a:noFill/>
        </p:grpSpPr>
        <p:sp>
          <p:nvSpPr>
            <p:cNvPr id="9" name="Овал 8">
              <a:extLst>
                <a:ext uri="{FF2B5EF4-FFF2-40B4-BE49-F238E27FC236}">
                  <a16:creationId xmlns:a16="http://schemas.microsoft.com/office/drawing/2014/main" id="{CED3CEF5-14DF-5583-8326-F9BB360348D6}"/>
                </a:ext>
              </a:extLst>
            </p:cNvPr>
            <p:cNvSpPr/>
            <p:nvPr/>
          </p:nvSpPr>
          <p:spPr>
            <a:xfrm>
              <a:off x="2776395" y="1916791"/>
              <a:ext cx="612895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0" name="Овал 9">
              <a:extLst>
                <a:ext uri="{FF2B5EF4-FFF2-40B4-BE49-F238E27FC236}">
                  <a16:creationId xmlns:a16="http://schemas.microsoft.com/office/drawing/2014/main" id="{CED26A50-F721-E1EC-6D47-886A412C273E}"/>
                </a:ext>
              </a:extLst>
            </p:cNvPr>
            <p:cNvSpPr/>
            <p:nvPr/>
          </p:nvSpPr>
          <p:spPr>
            <a:xfrm>
              <a:off x="3481831" y="2391580"/>
              <a:ext cx="636497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11" name="Овал 10">
              <a:extLst>
                <a:ext uri="{FF2B5EF4-FFF2-40B4-BE49-F238E27FC236}">
                  <a16:creationId xmlns:a16="http://schemas.microsoft.com/office/drawing/2014/main" id="{1C642645-89FE-02B0-8BDA-33A7CE155859}"/>
                </a:ext>
              </a:extLst>
            </p:cNvPr>
            <p:cNvSpPr/>
            <p:nvPr/>
          </p:nvSpPr>
          <p:spPr>
            <a:xfrm>
              <a:off x="6112620" y="4910508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12" name="Овал 11">
              <a:extLst>
                <a:ext uri="{FF2B5EF4-FFF2-40B4-BE49-F238E27FC236}">
                  <a16:creationId xmlns:a16="http://schemas.microsoft.com/office/drawing/2014/main" id="{80BAEF00-B585-BF7A-A70D-75CBD089F31C}"/>
                </a:ext>
              </a:extLst>
            </p:cNvPr>
            <p:cNvSpPr/>
            <p:nvPr/>
          </p:nvSpPr>
          <p:spPr>
            <a:xfrm>
              <a:off x="4652564" y="4910508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13" name="Овал 12">
              <a:extLst>
                <a:ext uri="{FF2B5EF4-FFF2-40B4-BE49-F238E27FC236}">
                  <a16:creationId xmlns:a16="http://schemas.microsoft.com/office/drawing/2014/main" id="{4E609885-273D-420D-83FC-6E6EB3FD2B5E}"/>
                </a:ext>
              </a:extLst>
            </p:cNvPr>
            <p:cNvSpPr/>
            <p:nvPr/>
          </p:nvSpPr>
          <p:spPr>
            <a:xfrm>
              <a:off x="5400145" y="4196441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14" name="Овал 13">
              <a:extLst>
                <a:ext uri="{FF2B5EF4-FFF2-40B4-BE49-F238E27FC236}">
                  <a16:creationId xmlns:a16="http://schemas.microsoft.com/office/drawing/2014/main" id="{BA39D82E-89AA-1D96-05B1-1ECCF739140A}"/>
                </a:ext>
              </a:extLst>
            </p:cNvPr>
            <p:cNvSpPr/>
            <p:nvPr/>
          </p:nvSpPr>
          <p:spPr>
            <a:xfrm>
              <a:off x="4845765" y="3585501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E9F52325-A302-4445-7835-AE981AD6A98B}"/>
                </a:ext>
              </a:extLst>
            </p:cNvPr>
            <p:cNvSpPr/>
            <p:nvPr/>
          </p:nvSpPr>
          <p:spPr>
            <a:xfrm>
              <a:off x="4118328" y="3025359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B2BC77F7-24FB-BB36-567C-711946B5F9AF}"/>
                </a:ext>
              </a:extLst>
            </p:cNvPr>
            <p:cNvSpPr/>
            <p:nvPr/>
          </p:nvSpPr>
          <p:spPr>
            <a:xfrm>
              <a:off x="959420" y="4910508"/>
              <a:ext cx="614137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448C06BE-9DD2-12C3-6C45-6037C09A37E5}"/>
                </a:ext>
              </a:extLst>
            </p:cNvPr>
            <p:cNvSpPr/>
            <p:nvPr/>
          </p:nvSpPr>
          <p:spPr>
            <a:xfrm>
              <a:off x="1573558" y="4196441"/>
              <a:ext cx="61197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D91695CA-0D51-5CF6-7903-09BFE52451F1}"/>
                </a:ext>
              </a:extLst>
            </p:cNvPr>
            <p:cNvSpPr/>
            <p:nvPr/>
          </p:nvSpPr>
          <p:spPr>
            <a:xfrm>
              <a:off x="2168676" y="3581534"/>
              <a:ext cx="607719" cy="395392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CAD03BFA-256A-D294-5E0D-CA077303F9E4}"/>
                </a:ext>
              </a:extLst>
            </p:cNvPr>
            <p:cNvSpPr/>
            <p:nvPr/>
          </p:nvSpPr>
          <p:spPr>
            <a:xfrm>
              <a:off x="3034687" y="2965636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20" name="Овал 19">
              <a:extLst>
                <a:ext uri="{FF2B5EF4-FFF2-40B4-BE49-F238E27FC236}">
                  <a16:creationId xmlns:a16="http://schemas.microsoft.com/office/drawing/2014/main" id="{0BCC1424-1A3F-DAB7-AE71-AB55D0F1347C}"/>
                </a:ext>
              </a:extLst>
            </p:cNvPr>
            <p:cNvSpPr/>
            <p:nvPr/>
          </p:nvSpPr>
          <p:spPr>
            <a:xfrm>
              <a:off x="2439138" y="1293211"/>
              <a:ext cx="536177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21" name="Овал 20">
              <a:extLst>
                <a:ext uri="{FF2B5EF4-FFF2-40B4-BE49-F238E27FC236}">
                  <a16:creationId xmlns:a16="http://schemas.microsoft.com/office/drawing/2014/main" id="{A5924598-E7D0-7CDD-ACDE-25B4DCB81E19}"/>
                </a:ext>
              </a:extLst>
            </p:cNvPr>
            <p:cNvSpPr/>
            <p:nvPr/>
          </p:nvSpPr>
          <p:spPr>
            <a:xfrm>
              <a:off x="1668708" y="2957419"/>
              <a:ext cx="555140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22" name="Овал 21">
              <a:extLst>
                <a:ext uri="{FF2B5EF4-FFF2-40B4-BE49-F238E27FC236}">
                  <a16:creationId xmlns:a16="http://schemas.microsoft.com/office/drawing/2014/main" id="{34997198-D0A7-1447-9FC2-ABB2B1C1F51C}"/>
                </a:ext>
              </a:extLst>
            </p:cNvPr>
            <p:cNvSpPr/>
            <p:nvPr/>
          </p:nvSpPr>
          <p:spPr>
            <a:xfrm>
              <a:off x="2045650" y="2382698"/>
              <a:ext cx="529967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23" name="Овал 22">
              <a:extLst>
                <a:ext uri="{FF2B5EF4-FFF2-40B4-BE49-F238E27FC236}">
                  <a16:creationId xmlns:a16="http://schemas.microsoft.com/office/drawing/2014/main" id="{B0B019A1-B4D4-5B25-7183-2C1D22BA2D93}"/>
                </a:ext>
              </a:extLst>
            </p:cNvPr>
            <p:cNvSpPr/>
            <p:nvPr/>
          </p:nvSpPr>
          <p:spPr>
            <a:xfrm>
              <a:off x="1899999" y="799542"/>
              <a:ext cx="497916" cy="387458"/>
            </a:xfrm>
            <a:prstGeom prst="ellipse">
              <a:avLst/>
            </a:prstGeom>
            <a:solidFill>
              <a:srgbClr val="FFFF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</a:t>
              </a:r>
            </a:p>
          </p:txBody>
        </p:sp>
        <p:cxnSp>
          <p:nvCxnSpPr>
            <p:cNvPr id="24" name="Прямая со стрелкой 23">
              <a:extLst>
                <a:ext uri="{FF2B5EF4-FFF2-40B4-BE49-F238E27FC236}">
                  <a16:creationId xmlns:a16="http://schemas.microsoft.com/office/drawing/2014/main" id="{17543737-B609-454C-2F19-E89D69D1F173}"/>
                </a:ext>
              </a:extLst>
            </p:cNvPr>
            <p:cNvCxnSpPr>
              <a:cxnSpLocks/>
              <a:stCxn id="9" idx="4"/>
              <a:endCxn id="22" idx="7"/>
            </p:cNvCxnSpPr>
            <p:nvPr/>
          </p:nvCxnSpPr>
          <p:spPr>
            <a:xfrm flipH="1">
              <a:off x="2498005" y="2304248"/>
              <a:ext cx="584837" cy="13519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15AFB03E-706B-7209-1836-D78A8A6F44AB}"/>
                </a:ext>
              </a:extLst>
            </p:cNvPr>
            <p:cNvCxnSpPr>
              <a:cxnSpLocks/>
              <a:stCxn id="22" idx="4"/>
              <a:endCxn id="21" idx="0"/>
            </p:cNvCxnSpPr>
            <p:nvPr/>
          </p:nvCxnSpPr>
          <p:spPr>
            <a:xfrm flipH="1">
              <a:off x="1946279" y="2770155"/>
              <a:ext cx="364355" cy="18726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>
              <a:extLst>
                <a:ext uri="{FF2B5EF4-FFF2-40B4-BE49-F238E27FC236}">
                  <a16:creationId xmlns:a16="http://schemas.microsoft.com/office/drawing/2014/main" id="{5872D917-0BD3-2B93-12D8-A107E748B933}"/>
                </a:ext>
              </a:extLst>
            </p:cNvPr>
            <p:cNvCxnSpPr>
              <a:cxnSpLocks/>
              <a:stCxn id="10" idx="4"/>
              <a:endCxn id="19" idx="0"/>
            </p:cNvCxnSpPr>
            <p:nvPr/>
          </p:nvCxnSpPr>
          <p:spPr>
            <a:xfrm flipH="1">
              <a:off x="3339586" y="2779037"/>
              <a:ext cx="460493" cy="18659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739EBAB3-D938-4BF1-1DEA-F73912254900}"/>
                </a:ext>
              </a:extLst>
            </p:cNvPr>
            <p:cNvCxnSpPr>
              <a:cxnSpLocks/>
              <a:stCxn id="17" idx="4"/>
              <a:endCxn id="16" idx="0"/>
            </p:cNvCxnSpPr>
            <p:nvPr/>
          </p:nvCxnSpPr>
          <p:spPr>
            <a:xfrm flipH="1">
              <a:off x="1266489" y="4583899"/>
              <a:ext cx="613058" cy="32660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9BB0A634-258F-5E31-1656-50749F90E6E5}"/>
                </a:ext>
              </a:extLst>
            </p:cNvPr>
            <p:cNvCxnSpPr>
              <a:cxnSpLocks/>
              <a:stCxn id="19" idx="4"/>
              <a:endCxn id="18" idx="7"/>
            </p:cNvCxnSpPr>
            <p:nvPr/>
          </p:nvCxnSpPr>
          <p:spPr>
            <a:xfrm flipH="1">
              <a:off x="2687397" y="3353094"/>
              <a:ext cx="652189" cy="28634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Прямая со стрелкой 28">
              <a:extLst>
                <a:ext uri="{FF2B5EF4-FFF2-40B4-BE49-F238E27FC236}">
                  <a16:creationId xmlns:a16="http://schemas.microsoft.com/office/drawing/2014/main" id="{332F3022-C18E-384D-14E9-32C46D351900}"/>
                </a:ext>
              </a:extLst>
            </p:cNvPr>
            <p:cNvCxnSpPr>
              <a:cxnSpLocks/>
              <a:stCxn id="18" idx="4"/>
              <a:endCxn id="17" idx="0"/>
            </p:cNvCxnSpPr>
            <p:nvPr/>
          </p:nvCxnSpPr>
          <p:spPr>
            <a:xfrm flipH="1">
              <a:off x="1879547" y="3976927"/>
              <a:ext cx="592990" cy="219515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89E75D31-458D-5DE3-5B12-3043C6F941CC}"/>
                </a:ext>
              </a:extLst>
            </p:cNvPr>
            <p:cNvCxnSpPr>
              <a:cxnSpLocks/>
              <a:stCxn id="23" idx="4"/>
              <a:endCxn id="20" idx="0"/>
            </p:cNvCxnSpPr>
            <p:nvPr/>
          </p:nvCxnSpPr>
          <p:spPr>
            <a:xfrm>
              <a:off x="2148957" y="1187000"/>
              <a:ext cx="558270" cy="10621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Прямая со стрелкой 30">
              <a:extLst>
                <a:ext uri="{FF2B5EF4-FFF2-40B4-BE49-F238E27FC236}">
                  <a16:creationId xmlns:a16="http://schemas.microsoft.com/office/drawing/2014/main" id="{895BD3F5-6E59-A5C1-0E7D-2220F308B182}"/>
                </a:ext>
              </a:extLst>
            </p:cNvPr>
            <p:cNvCxnSpPr>
              <a:cxnSpLocks/>
              <a:stCxn id="9" idx="4"/>
              <a:endCxn id="10" idx="0"/>
            </p:cNvCxnSpPr>
            <p:nvPr/>
          </p:nvCxnSpPr>
          <p:spPr>
            <a:xfrm>
              <a:off x="3082843" y="2304249"/>
              <a:ext cx="717237" cy="8733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>
              <a:extLst>
                <a:ext uri="{FF2B5EF4-FFF2-40B4-BE49-F238E27FC236}">
                  <a16:creationId xmlns:a16="http://schemas.microsoft.com/office/drawing/2014/main" id="{67D47BE8-593C-7C50-4DB5-DE450C63DBD7}"/>
                </a:ext>
              </a:extLst>
            </p:cNvPr>
            <p:cNvCxnSpPr>
              <a:cxnSpLocks/>
              <a:stCxn id="20" idx="4"/>
              <a:endCxn id="9" idx="0"/>
            </p:cNvCxnSpPr>
            <p:nvPr/>
          </p:nvCxnSpPr>
          <p:spPr>
            <a:xfrm>
              <a:off x="2707227" y="1680669"/>
              <a:ext cx="375616" cy="236122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83DC8991-C0E2-D5C9-0BF3-0D9E7AE4659B}"/>
                </a:ext>
              </a:extLst>
            </p:cNvPr>
            <p:cNvCxnSpPr>
              <a:cxnSpLocks/>
              <a:stCxn id="10" idx="4"/>
              <a:endCxn id="15" idx="0"/>
            </p:cNvCxnSpPr>
            <p:nvPr/>
          </p:nvCxnSpPr>
          <p:spPr>
            <a:xfrm>
              <a:off x="3800079" y="2779037"/>
              <a:ext cx="623148" cy="24632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Прямая со стрелкой 33">
              <a:extLst>
                <a:ext uri="{FF2B5EF4-FFF2-40B4-BE49-F238E27FC236}">
                  <a16:creationId xmlns:a16="http://schemas.microsoft.com/office/drawing/2014/main" id="{253D17B6-6853-E206-F851-075D9D7E3F1E}"/>
                </a:ext>
              </a:extLst>
            </p:cNvPr>
            <p:cNvCxnSpPr>
              <a:cxnSpLocks/>
              <a:stCxn id="15" idx="4"/>
              <a:endCxn id="14" idx="0"/>
            </p:cNvCxnSpPr>
            <p:nvPr/>
          </p:nvCxnSpPr>
          <p:spPr>
            <a:xfrm>
              <a:off x="4423228" y="3412816"/>
              <a:ext cx="727437" cy="172685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>
              <a:extLst>
                <a:ext uri="{FF2B5EF4-FFF2-40B4-BE49-F238E27FC236}">
                  <a16:creationId xmlns:a16="http://schemas.microsoft.com/office/drawing/2014/main" id="{A2B10752-C154-CD80-8498-D3FFFBFEAF57}"/>
                </a:ext>
              </a:extLst>
            </p:cNvPr>
            <p:cNvCxnSpPr>
              <a:cxnSpLocks/>
              <a:stCxn id="14" idx="4"/>
              <a:endCxn id="13" idx="0"/>
            </p:cNvCxnSpPr>
            <p:nvPr/>
          </p:nvCxnSpPr>
          <p:spPr>
            <a:xfrm>
              <a:off x="5150664" y="3972959"/>
              <a:ext cx="554380" cy="223483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0B2606D6-9A41-939D-C60D-AA9D36038235}"/>
                </a:ext>
              </a:extLst>
            </p:cNvPr>
            <p:cNvCxnSpPr>
              <a:cxnSpLocks/>
              <a:stCxn id="13" idx="4"/>
              <a:endCxn id="12" idx="0"/>
            </p:cNvCxnSpPr>
            <p:nvPr/>
          </p:nvCxnSpPr>
          <p:spPr>
            <a:xfrm flipH="1">
              <a:off x="4957464" y="4583899"/>
              <a:ext cx="747581" cy="32660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Прямая со стрелкой 36">
              <a:extLst>
                <a:ext uri="{FF2B5EF4-FFF2-40B4-BE49-F238E27FC236}">
                  <a16:creationId xmlns:a16="http://schemas.microsoft.com/office/drawing/2014/main" id="{4C6FE29D-C01A-6000-61DD-78B9E0846CA3}"/>
                </a:ext>
              </a:extLst>
            </p:cNvPr>
            <p:cNvCxnSpPr>
              <a:cxnSpLocks/>
              <a:stCxn id="13" idx="4"/>
              <a:endCxn id="11" idx="0"/>
            </p:cNvCxnSpPr>
            <p:nvPr/>
          </p:nvCxnSpPr>
          <p:spPr>
            <a:xfrm>
              <a:off x="5705044" y="4583899"/>
              <a:ext cx="712475" cy="326609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Группа 79">
            <a:extLst>
              <a:ext uri="{FF2B5EF4-FFF2-40B4-BE49-F238E27FC236}">
                <a16:creationId xmlns:a16="http://schemas.microsoft.com/office/drawing/2014/main" id="{2116F5A4-A59F-085A-C20F-BCA11FB17EAD}"/>
              </a:ext>
            </a:extLst>
          </p:cNvPr>
          <p:cNvGrpSpPr/>
          <p:nvPr/>
        </p:nvGrpSpPr>
        <p:grpSpPr>
          <a:xfrm>
            <a:off x="6921324" y="1300356"/>
            <a:ext cx="4624585" cy="4043353"/>
            <a:chOff x="1959051" y="1191845"/>
            <a:chExt cx="4763368" cy="4106121"/>
          </a:xfrm>
          <a:noFill/>
        </p:grpSpPr>
        <p:sp>
          <p:nvSpPr>
            <p:cNvPr id="81" name="Овал 80">
              <a:extLst>
                <a:ext uri="{FF2B5EF4-FFF2-40B4-BE49-F238E27FC236}">
                  <a16:creationId xmlns:a16="http://schemas.microsoft.com/office/drawing/2014/main" id="{39BFBA70-38E8-7C0E-787D-73CA050B39AC}"/>
                </a:ext>
              </a:extLst>
            </p:cNvPr>
            <p:cNvSpPr/>
            <p:nvPr/>
          </p:nvSpPr>
          <p:spPr>
            <a:xfrm>
              <a:off x="2776395" y="1916791"/>
              <a:ext cx="612895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82" name="Овал 81">
              <a:extLst>
                <a:ext uri="{FF2B5EF4-FFF2-40B4-BE49-F238E27FC236}">
                  <a16:creationId xmlns:a16="http://schemas.microsoft.com/office/drawing/2014/main" id="{E4EDCCB4-15C7-EF62-3945-6AEC7F89E728}"/>
                </a:ext>
              </a:extLst>
            </p:cNvPr>
            <p:cNvSpPr/>
            <p:nvPr/>
          </p:nvSpPr>
          <p:spPr>
            <a:xfrm>
              <a:off x="3481832" y="2391580"/>
              <a:ext cx="534258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83" name="Овал 82">
              <a:extLst>
                <a:ext uri="{FF2B5EF4-FFF2-40B4-BE49-F238E27FC236}">
                  <a16:creationId xmlns:a16="http://schemas.microsoft.com/office/drawing/2014/main" id="{CB533A9E-780A-2A7C-C942-EE418A582E02}"/>
                </a:ext>
              </a:extLst>
            </p:cNvPr>
            <p:cNvSpPr/>
            <p:nvPr/>
          </p:nvSpPr>
          <p:spPr>
            <a:xfrm>
              <a:off x="6112620" y="4910508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84" name="Овал 83">
              <a:extLst>
                <a:ext uri="{FF2B5EF4-FFF2-40B4-BE49-F238E27FC236}">
                  <a16:creationId xmlns:a16="http://schemas.microsoft.com/office/drawing/2014/main" id="{5859D5BD-CDDD-CAF2-77F6-735CA47F405C}"/>
                </a:ext>
              </a:extLst>
            </p:cNvPr>
            <p:cNvSpPr/>
            <p:nvPr/>
          </p:nvSpPr>
          <p:spPr>
            <a:xfrm>
              <a:off x="4652564" y="4910508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85" name="Овал 84">
              <a:extLst>
                <a:ext uri="{FF2B5EF4-FFF2-40B4-BE49-F238E27FC236}">
                  <a16:creationId xmlns:a16="http://schemas.microsoft.com/office/drawing/2014/main" id="{125556D4-AE20-A2AB-459E-FDEA29A1E12A}"/>
                </a:ext>
              </a:extLst>
            </p:cNvPr>
            <p:cNvSpPr/>
            <p:nvPr/>
          </p:nvSpPr>
          <p:spPr>
            <a:xfrm>
              <a:off x="5400145" y="4196441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86" name="Овал 85">
              <a:extLst>
                <a:ext uri="{FF2B5EF4-FFF2-40B4-BE49-F238E27FC236}">
                  <a16:creationId xmlns:a16="http://schemas.microsoft.com/office/drawing/2014/main" id="{BBA6648F-BEA5-3BD2-8E3A-042A9768980B}"/>
                </a:ext>
              </a:extLst>
            </p:cNvPr>
            <p:cNvSpPr/>
            <p:nvPr/>
          </p:nvSpPr>
          <p:spPr>
            <a:xfrm>
              <a:off x="4845765" y="3585501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7" name="Овал 86">
              <a:extLst>
                <a:ext uri="{FF2B5EF4-FFF2-40B4-BE49-F238E27FC236}">
                  <a16:creationId xmlns:a16="http://schemas.microsoft.com/office/drawing/2014/main" id="{E510EB94-FF97-AB1F-68CA-ED98D1108E4C}"/>
                </a:ext>
              </a:extLst>
            </p:cNvPr>
            <p:cNvSpPr/>
            <p:nvPr/>
          </p:nvSpPr>
          <p:spPr>
            <a:xfrm>
              <a:off x="4118328" y="3025359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89" name="Овал 88">
              <a:extLst>
                <a:ext uri="{FF2B5EF4-FFF2-40B4-BE49-F238E27FC236}">
                  <a16:creationId xmlns:a16="http://schemas.microsoft.com/office/drawing/2014/main" id="{961090D3-B3B5-E3A7-25FA-CE995BA40F29}"/>
                </a:ext>
              </a:extLst>
            </p:cNvPr>
            <p:cNvSpPr/>
            <p:nvPr/>
          </p:nvSpPr>
          <p:spPr>
            <a:xfrm>
              <a:off x="2139509" y="4196441"/>
              <a:ext cx="549381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90" name="Овал 89">
              <a:extLst>
                <a:ext uri="{FF2B5EF4-FFF2-40B4-BE49-F238E27FC236}">
                  <a16:creationId xmlns:a16="http://schemas.microsoft.com/office/drawing/2014/main" id="{4413E6E0-D69E-1763-EE0A-F922DED64A58}"/>
                </a:ext>
              </a:extLst>
            </p:cNvPr>
            <p:cNvSpPr/>
            <p:nvPr/>
          </p:nvSpPr>
          <p:spPr>
            <a:xfrm>
              <a:off x="2595578" y="3611691"/>
              <a:ext cx="607719" cy="395392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91" name="Овал 90">
              <a:extLst>
                <a:ext uri="{FF2B5EF4-FFF2-40B4-BE49-F238E27FC236}">
                  <a16:creationId xmlns:a16="http://schemas.microsoft.com/office/drawing/2014/main" id="{6F910F66-A08A-F70E-02B4-65124A034396}"/>
                </a:ext>
              </a:extLst>
            </p:cNvPr>
            <p:cNvSpPr/>
            <p:nvPr/>
          </p:nvSpPr>
          <p:spPr>
            <a:xfrm>
              <a:off x="3034687" y="2965636"/>
              <a:ext cx="609799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92" name="Овал 91">
              <a:extLst>
                <a:ext uri="{FF2B5EF4-FFF2-40B4-BE49-F238E27FC236}">
                  <a16:creationId xmlns:a16="http://schemas.microsoft.com/office/drawing/2014/main" id="{5632874C-DC4E-A979-EEC0-6C93B63883FA}"/>
                </a:ext>
              </a:extLst>
            </p:cNvPr>
            <p:cNvSpPr/>
            <p:nvPr/>
          </p:nvSpPr>
          <p:spPr>
            <a:xfrm>
              <a:off x="2546666" y="1191845"/>
              <a:ext cx="536177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93" name="Овал 92">
              <a:extLst>
                <a:ext uri="{FF2B5EF4-FFF2-40B4-BE49-F238E27FC236}">
                  <a16:creationId xmlns:a16="http://schemas.microsoft.com/office/drawing/2014/main" id="{3028F6DB-011E-FF13-4BE7-D89EFC78DF7D}"/>
                </a:ext>
              </a:extLst>
            </p:cNvPr>
            <p:cNvSpPr/>
            <p:nvPr/>
          </p:nvSpPr>
          <p:spPr>
            <a:xfrm>
              <a:off x="1959051" y="3051485"/>
              <a:ext cx="555140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94" name="Овал 93">
              <a:extLst>
                <a:ext uri="{FF2B5EF4-FFF2-40B4-BE49-F238E27FC236}">
                  <a16:creationId xmlns:a16="http://schemas.microsoft.com/office/drawing/2014/main" id="{9BB9D9C5-6787-5DC5-8441-B61CB15DDB2C}"/>
                </a:ext>
              </a:extLst>
            </p:cNvPr>
            <p:cNvSpPr/>
            <p:nvPr/>
          </p:nvSpPr>
          <p:spPr>
            <a:xfrm>
              <a:off x="2281683" y="2480684"/>
              <a:ext cx="529966" cy="387458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9</a:t>
              </a:r>
            </a:p>
          </p:txBody>
        </p:sp>
        <p:cxnSp>
          <p:nvCxnSpPr>
            <p:cNvPr id="96" name="Прямая со стрелкой 95">
              <a:extLst>
                <a:ext uri="{FF2B5EF4-FFF2-40B4-BE49-F238E27FC236}">
                  <a16:creationId xmlns:a16="http://schemas.microsoft.com/office/drawing/2014/main" id="{FEB8A172-186E-2B4E-EC61-F2DD278E6CA0}"/>
                </a:ext>
              </a:extLst>
            </p:cNvPr>
            <p:cNvCxnSpPr>
              <a:cxnSpLocks/>
              <a:stCxn id="81" idx="4"/>
              <a:endCxn id="94" idx="0"/>
            </p:cNvCxnSpPr>
            <p:nvPr/>
          </p:nvCxnSpPr>
          <p:spPr>
            <a:xfrm flipH="1">
              <a:off x="2546666" y="2304249"/>
              <a:ext cx="536177" cy="176435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Прямая со стрелкой 96">
              <a:extLst>
                <a:ext uri="{FF2B5EF4-FFF2-40B4-BE49-F238E27FC236}">
                  <a16:creationId xmlns:a16="http://schemas.microsoft.com/office/drawing/2014/main" id="{B7CCBE59-6CD2-972B-E511-8717EC728C2F}"/>
                </a:ext>
              </a:extLst>
            </p:cNvPr>
            <p:cNvCxnSpPr>
              <a:cxnSpLocks/>
              <a:stCxn id="94" idx="4"/>
              <a:endCxn id="93" idx="0"/>
            </p:cNvCxnSpPr>
            <p:nvPr/>
          </p:nvCxnSpPr>
          <p:spPr>
            <a:xfrm flipH="1">
              <a:off x="2236621" y="2868142"/>
              <a:ext cx="310045" cy="183344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Прямая со стрелкой 97">
              <a:extLst>
                <a:ext uri="{FF2B5EF4-FFF2-40B4-BE49-F238E27FC236}">
                  <a16:creationId xmlns:a16="http://schemas.microsoft.com/office/drawing/2014/main" id="{B3A403E8-0196-E34E-7550-223E5EA38DC4}"/>
                </a:ext>
              </a:extLst>
            </p:cNvPr>
            <p:cNvCxnSpPr>
              <a:cxnSpLocks/>
              <a:stCxn id="82" idx="4"/>
              <a:endCxn id="91" idx="0"/>
            </p:cNvCxnSpPr>
            <p:nvPr/>
          </p:nvCxnSpPr>
          <p:spPr>
            <a:xfrm flipH="1">
              <a:off x="3339586" y="2779038"/>
              <a:ext cx="409375" cy="18659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Прямая со стрелкой 99">
              <a:extLst>
                <a:ext uri="{FF2B5EF4-FFF2-40B4-BE49-F238E27FC236}">
                  <a16:creationId xmlns:a16="http://schemas.microsoft.com/office/drawing/2014/main" id="{5DDE368B-988B-2DAE-299B-DCF1E996EFEE}"/>
                </a:ext>
              </a:extLst>
            </p:cNvPr>
            <p:cNvCxnSpPr>
              <a:cxnSpLocks/>
              <a:stCxn id="91" idx="4"/>
              <a:endCxn id="90" idx="0"/>
            </p:cNvCxnSpPr>
            <p:nvPr/>
          </p:nvCxnSpPr>
          <p:spPr>
            <a:xfrm flipH="1">
              <a:off x="2899438" y="3353094"/>
              <a:ext cx="440148" cy="258597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 стрелкой 100">
              <a:extLst>
                <a:ext uri="{FF2B5EF4-FFF2-40B4-BE49-F238E27FC236}">
                  <a16:creationId xmlns:a16="http://schemas.microsoft.com/office/drawing/2014/main" id="{A8C051C2-4572-2116-5759-13C99DDD3AF0}"/>
                </a:ext>
              </a:extLst>
            </p:cNvPr>
            <p:cNvCxnSpPr>
              <a:cxnSpLocks/>
              <a:stCxn id="90" idx="4"/>
              <a:endCxn id="89" idx="0"/>
            </p:cNvCxnSpPr>
            <p:nvPr/>
          </p:nvCxnSpPr>
          <p:spPr>
            <a:xfrm flipH="1">
              <a:off x="2414200" y="4007083"/>
              <a:ext cx="485238" cy="18935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Прямая со стрелкой 102">
              <a:extLst>
                <a:ext uri="{FF2B5EF4-FFF2-40B4-BE49-F238E27FC236}">
                  <a16:creationId xmlns:a16="http://schemas.microsoft.com/office/drawing/2014/main" id="{A121219B-6FC6-1C4F-B2A2-2D7F27D98164}"/>
                </a:ext>
              </a:extLst>
            </p:cNvPr>
            <p:cNvCxnSpPr>
              <a:cxnSpLocks/>
              <a:stCxn id="81" idx="4"/>
              <a:endCxn id="82" idx="0"/>
            </p:cNvCxnSpPr>
            <p:nvPr/>
          </p:nvCxnSpPr>
          <p:spPr>
            <a:xfrm>
              <a:off x="3082843" y="2304249"/>
              <a:ext cx="666119" cy="8733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Прямая со стрелкой 103">
              <a:extLst>
                <a:ext uri="{FF2B5EF4-FFF2-40B4-BE49-F238E27FC236}">
                  <a16:creationId xmlns:a16="http://schemas.microsoft.com/office/drawing/2014/main" id="{6D106027-1501-5D1E-C2B5-5CDDA1550980}"/>
                </a:ext>
              </a:extLst>
            </p:cNvPr>
            <p:cNvCxnSpPr>
              <a:cxnSpLocks/>
              <a:stCxn id="92" idx="4"/>
              <a:endCxn id="81" idx="0"/>
            </p:cNvCxnSpPr>
            <p:nvPr/>
          </p:nvCxnSpPr>
          <p:spPr>
            <a:xfrm>
              <a:off x="2814755" y="1579303"/>
              <a:ext cx="268088" cy="33748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Прямая со стрелкой 104">
              <a:extLst>
                <a:ext uri="{FF2B5EF4-FFF2-40B4-BE49-F238E27FC236}">
                  <a16:creationId xmlns:a16="http://schemas.microsoft.com/office/drawing/2014/main" id="{58143EAE-F061-1668-DD85-A5B70DE4B50F}"/>
                </a:ext>
              </a:extLst>
            </p:cNvPr>
            <p:cNvCxnSpPr>
              <a:cxnSpLocks/>
              <a:stCxn id="82" idx="4"/>
              <a:endCxn id="87" idx="0"/>
            </p:cNvCxnSpPr>
            <p:nvPr/>
          </p:nvCxnSpPr>
          <p:spPr>
            <a:xfrm>
              <a:off x="3748961" y="2779038"/>
              <a:ext cx="674266" cy="24632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Прямая со стрелкой 105">
              <a:extLst>
                <a:ext uri="{FF2B5EF4-FFF2-40B4-BE49-F238E27FC236}">
                  <a16:creationId xmlns:a16="http://schemas.microsoft.com/office/drawing/2014/main" id="{8AF86C40-C90E-86C8-535F-EDBDAA83EB56}"/>
                </a:ext>
              </a:extLst>
            </p:cNvPr>
            <p:cNvCxnSpPr>
              <a:cxnSpLocks/>
              <a:stCxn id="87" idx="4"/>
              <a:endCxn id="86" idx="0"/>
            </p:cNvCxnSpPr>
            <p:nvPr/>
          </p:nvCxnSpPr>
          <p:spPr>
            <a:xfrm>
              <a:off x="4423227" y="3412817"/>
              <a:ext cx="727437" cy="172685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Прямая со стрелкой 106">
              <a:extLst>
                <a:ext uri="{FF2B5EF4-FFF2-40B4-BE49-F238E27FC236}">
                  <a16:creationId xmlns:a16="http://schemas.microsoft.com/office/drawing/2014/main" id="{6FAFD52B-9CE5-7C5A-E6E1-FEE024FF6EE8}"/>
                </a:ext>
              </a:extLst>
            </p:cNvPr>
            <p:cNvCxnSpPr>
              <a:cxnSpLocks/>
              <a:stCxn id="86" idx="4"/>
              <a:endCxn id="85" idx="0"/>
            </p:cNvCxnSpPr>
            <p:nvPr/>
          </p:nvCxnSpPr>
          <p:spPr>
            <a:xfrm>
              <a:off x="5150664" y="3972959"/>
              <a:ext cx="554380" cy="223481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Прямая со стрелкой 107">
              <a:extLst>
                <a:ext uri="{FF2B5EF4-FFF2-40B4-BE49-F238E27FC236}">
                  <a16:creationId xmlns:a16="http://schemas.microsoft.com/office/drawing/2014/main" id="{537F92CD-8464-2EA4-8D38-410A0F30CF86}"/>
                </a:ext>
              </a:extLst>
            </p:cNvPr>
            <p:cNvCxnSpPr>
              <a:cxnSpLocks/>
              <a:stCxn id="85" idx="4"/>
              <a:endCxn id="84" idx="0"/>
            </p:cNvCxnSpPr>
            <p:nvPr/>
          </p:nvCxnSpPr>
          <p:spPr>
            <a:xfrm flipH="1">
              <a:off x="4957463" y="4583898"/>
              <a:ext cx="747581" cy="32661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 стрелкой 108">
              <a:extLst>
                <a:ext uri="{FF2B5EF4-FFF2-40B4-BE49-F238E27FC236}">
                  <a16:creationId xmlns:a16="http://schemas.microsoft.com/office/drawing/2014/main" id="{3FE21BD6-DAE5-1858-F7B1-D3A286BA4B12}"/>
                </a:ext>
              </a:extLst>
            </p:cNvPr>
            <p:cNvCxnSpPr>
              <a:cxnSpLocks/>
              <a:stCxn id="85" idx="4"/>
              <a:endCxn id="83" idx="0"/>
            </p:cNvCxnSpPr>
            <p:nvPr/>
          </p:nvCxnSpPr>
          <p:spPr>
            <a:xfrm>
              <a:off x="5705044" y="4583898"/>
              <a:ext cx="712475" cy="326610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Стрелка вправо 38">
            <a:extLst>
              <a:ext uri="{FF2B5EF4-FFF2-40B4-BE49-F238E27FC236}">
                <a16:creationId xmlns:a16="http://schemas.microsoft.com/office/drawing/2014/main" id="{94368C9E-F90F-51D8-9C5D-868B98ED18F8}"/>
              </a:ext>
            </a:extLst>
          </p:cNvPr>
          <p:cNvSpPr/>
          <p:nvPr/>
        </p:nvSpPr>
        <p:spPr>
          <a:xfrm>
            <a:off x="4774156" y="2557158"/>
            <a:ext cx="1198610" cy="261369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0E9E1664-E266-5EAF-75B4-270937E89F80}"/>
              </a:ext>
            </a:extLst>
          </p:cNvPr>
          <p:cNvCxnSpPr/>
          <p:nvPr/>
        </p:nvCxnSpPr>
        <p:spPr>
          <a:xfrm flipH="1">
            <a:off x="1085544" y="959632"/>
            <a:ext cx="643838" cy="614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7C8824A3-512C-F893-C7BD-A082A4B0921E}"/>
              </a:ext>
            </a:extLst>
          </p:cNvPr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2" name="Рисунок 61" descr="png..png">
            <a:extLst>
              <a:ext uri="{FF2B5EF4-FFF2-40B4-BE49-F238E27FC236}">
                <a16:creationId xmlns:a16="http://schemas.microsoft.com/office/drawing/2014/main" id="{FE42D7EB-3407-1826-77D2-30A993F18D1E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3" name="Прямоугольник 62">
            <a:extLst>
              <a:ext uri="{FF2B5EF4-FFF2-40B4-BE49-F238E27FC236}">
                <a16:creationId xmlns:a16="http://schemas.microsoft.com/office/drawing/2014/main" id="{D0D05F5E-F782-4482-C2CD-1F2256E8AFD6}"/>
              </a:ext>
            </a:extLst>
          </p:cNvPr>
          <p:cNvSpPr/>
          <p:nvPr/>
        </p:nvSpPr>
        <p:spPr>
          <a:xfrm>
            <a:off x="251166" y="120436"/>
            <a:ext cx="56197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/>
              <a:t>Случай 2.</a:t>
            </a:r>
            <a:r>
              <a:rPr lang="ru-RU" sz="2000" dirty="0"/>
              <a:t> Удаляется вершина, у которой есть только одно поддерево</a:t>
            </a:r>
          </a:p>
        </p:txBody>
      </p:sp>
    </p:spTree>
    <p:extLst>
      <p:ext uri="{BB962C8B-B14F-4D97-AF65-F5344CB8AC3E}">
        <p14:creationId xmlns:p14="http://schemas.microsoft.com/office/powerpoint/2010/main" val="3740991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40867-3C7B-4F72-6EEE-337868C3E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>
            <a:extLst>
              <a:ext uri="{FF2B5EF4-FFF2-40B4-BE49-F238E27FC236}">
                <a16:creationId xmlns:a16="http://schemas.microsoft.com/office/drawing/2014/main" id="{D2C08CEC-5BBA-128D-A79F-63C19881FAF9}"/>
              </a:ext>
            </a:extLst>
          </p:cNvPr>
          <p:cNvSpPr/>
          <p:nvPr/>
        </p:nvSpPr>
        <p:spPr>
          <a:xfrm>
            <a:off x="1929087" y="2050538"/>
            <a:ext cx="555575" cy="36139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C094D299-BE8F-7521-0523-BDF08435A4AA}"/>
              </a:ext>
            </a:extLst>
          </p:cNvPr>
          <p:cNvSpPr/>
          <p:nvPr/>
        </p:nvSpPr>
        <p:spPr>
          <a:xfrm>
            <a:off x="2568548" y="2493393"/>
            <a:ext cx="576969" cy="36139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99AEB60E-0D6F-F4BA-7249-23F10D892A6F}"/>
              </a:ext>
            </a:extLst>
          </p:cNvPr>
          <p:cNvSpPr/>
          <p:nvPr/>
        </p:nvSpPr>
        <p:spPr>
          <a:xfrm>
            <a:off x="4953296" y="4842900"/>
            <a:ext cx="552768" cy="36139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682CE7DA-0429-FE42-353E-92CCA344F6B6}"/>
              </a:ext>
            </a:extLst>
          </p:cNvPr>
          <p:cNvSpPr/>
          <p:nvPr/>
        </p:nvSpPr>
        <p:spPr>
          <a:xfrm>
            <a:off x="3629790" y="4842900"/>
            <a:ext cx="552768" cy="36139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8F5B4A7E-6D99-4CD3-B147-E0DEA6D65EEE}"/>
              </a:ext>
            </a:extLst>
          </p:cNvPr>
          <p:cNvSpPr/>
          <p:nvPr/>
        </p:nvSpPr>
        <p:spPr>
          <a:xfrm>
            <a:off x="4307454" y="4176860"/>
            <a:ext cx="552768" cy="36139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8B270D04-545C-1E39-C6E8-C5C9064A2CA6}"/>
              </a:ext>
            </a:extLst>
          </p:cNvPr>
          <p:cNvSpPr/>
          <p:nvPr/>
        </p:nvSpPr>
        <p:spPr>
          <a:xfrm>
            <a:off x="3804922" y="3607012"/>
            <a:ext cx="552768" cy="36139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6F28BA84-4189-03B7-1A5F-0A72A098FC23}"/>
              </a:ext>
            </a:extLst>
          </p:cNvPr>
          <p:cNvSpPr/>
          <p:nvPr/>
        </p:nvSpPr>
        <p:spPr>
          <a:xfrm>
            <a:off x="3145518" y="3084544"/>
            <a:ext cx="552768" cy="36139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76FBDB75-7D24-4906-EBED-94BF30F291D5}"/>
              </a:ext>
            </a:extLst>
          </p:cNvPr>
          <p:cNvSpPr/>
          <p:nvPr/>
        </p:nvSpPr>
        <p:spPr>
          <a:xfrm>
            <a:off x="282043" y="4842900"/>
            <a:ext cx="556701" cy="36139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5BA2F863-45B9-82CE-9C96-0D0CA7646E76}"/>
              </a:ext>
            </a:extLst>
          </p:cNvPr>
          <p:cNvSpPr/>
          <p:nvPr/>
        </p:nvSpPr>
        <p:spPr>
          <a:xfrm>
            <a:off x="838744" y="4176860"/>
            <a:ext cx="554744" cy="36139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4C9622B-B143-A55E-2AE5-6F2EE09D0221}"/>
              </a:ext>
            </a:extLst>
          </p:cNvPr>
          <p:cNvSpPr/>
          <p:nvPr/>
        </p:nvSpPr>
        <p:spPr>
          <a:xfrm>
            <a:off x="1378205" y="3603312"/>
            <a:ext cx="550883" cy="36879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50C42EC1-AA3C-2116-CE7F-F87B8679642D}"/>
              </a:ext>
            </a:extLst>
          </p:cNvPr>
          <p:cNvSpPr/>
          <p:nvPr/>
        </p:nvSpPr>
        <p:spPr>
          <a:xfrm>
            <a:off x="2163223" y="3028838"/>
            <a:ext cx="552768" cy="36139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1028C471-48AE-9BC8-6435-EF00157C79E6}"/>
              </a:ext>
            </a:extLst>
          </p:cNvPr>
          <p:cNvSpPr/>
          <p:nvPr/>
        </p:nvSpPr>
        <p:spPr>
          <a:xfrm>
            <a:off x="1394926" y="1606352"/>
            <a:ext cx="486032" cy="3613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DF3ED8D0-BE35-DD26-D38F-8656AAEB3D66}"/>
              </a:ext>
            </a:extLst>
          </p:cNvPr>
          <p:cNvSpPr/>
          <p:nvPr/>
        </p:nvSpPr>
        <p:spPr>
          <a:xfrm>
            <a:off x="915484" y="3067602"/>
            <a:ext cx="503221" cy="3613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FE668F5C-2122-6621-CFB0-59C05C4F644B}"/>
              </a:ext>
            </a:extLst>
          </p:cNvPr>
          <p:cNvSpPr/>
          <p:nvPr/>
        </p:nvSpPr>
        <p:spPr>
          <a:xfrm>
            <a:off x="1266391" y="2576504"/>
            <a:ext cx="480402" cy="3613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9F974C06-D099-354C-7902-B2DDB2A50A2B}"/>
              </a:ext>
            </a:extLst>
          </p:cNvPr>
          <p:cNvSpPr/>
          <p:nvPr/>
        </p:nvSpPr>
        <p:spPr>
          <a:xfrm>
            <a:off x="967042" y="975338"/>
            <a:ext cx="491838" cy="3613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D5219ADB-9D1F-E623-9B96-14C36B62B39D}"/>
              </a:ext>
            </a:extLst>
          </p:cNvPr>
          <p:cNvCxnSpPr>
            <a:cxnSpLocks/>
            <a:stCxn id="9" idx="4"/>
            <a:endCxn id="22" idx="0"/>
          </p:cNvCxnSpPr>
          <p:nvPr/>
        </p:nvCxnSpPr>
        <p:spPr>
          <a:xfrm flipH="1">
            <a:off x="1506592" y="2411936"/>
            <a:ext cx="700283" cy="1645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BADE9E73-9F62-52F5-3DE8-ECFF5CFF342C}"/>
              </a:ext>
            </a:extLst>
          </p:cNvPr>
          <p:cNvCxnSpPr>
            <a:cxnSpLocks/>
            <a:stCxn id="22" idx="4"/>
            <a:endCxn id="21" idx="0"/>
          </p:cNvCxnSpPr>
          <p:nvPr/>
        </p:nvCxnSpPr>
        <p:spPr>
          <a:xfrm flipH="1">
            <a:off x="1167095" y="2937902"/>
            <a:ext cx="339497" cy="1297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DF96B4D0-D966-588F-2DD4-E742388F68EF}"/>
              </a:ext>
            </a:extLst>
          </p:cNvPr>
          <p:cNvCxnSpPr>
            <a:cxnSpLocks/>
            <a:stCxn id="10" idx="4"/>
            <a:endCxn id="19" idx="0"/>
          </p:cNvCxnSpPr>
          <p:nvPr/>
        </p:nvCxnSpPr>
        <p:spPr>
          <a:xfrm flipH="1">
            <a:off x="2439607" y="2854791"/>
            <a:ext cx="417426" cy="1740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1FCCCA6B-CCA0-61DC-2E2A-FBE2B9AC69D0}"/>
              </a:ext>
            </a:extLst>
          </p:cNvPr>
          <p:cNvCxnSpPr>
            <a:cxnSpLocks/>
            <a:stCxn id="17" idx="4"/>
            <a:endCxn id="16" idx="0"/>
          </p:cNvCxnSpPr>
          <p:nvPr/>
        </p:nvCxnSpPr>
        <p:spPr>
          <a:xfrm flipH="1">
            <a:off x="560394" y="4538258"/>
            <a:ext cx="555722" cy="304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82972E72-CE97-B239-36A5-2E1194F774C7}"/>
              </a:ext>
            </a:extLst>
          </p:cNvPr>
          <p:cNvCxnSpPr>
            <a:cxnSpLocks/>
            <a:stCxn id="19" idx="4"/>
            <a:endCxn id="18" idx="0"/>
          </p:cNvCxnSpPr>
          <p:nvPr/>
        </p:nvCxnSpPr>
        <p:spPr>
          <a:xfrm flipH="1">
            <a:off x="1653647" y="3390236"/>
            <a:ext cx="785960" cy="2130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5CEB0A43-226F-34CD-A774-3E8B79A67E33}"/>
              </a:ext>
            </a:extLst>
          </p:cNvPr>
          <p:cNvCxnSpPr>
            <a:cxnSpLocks/>
            <a:stCxn id="18" idx="4"/>
            <a:endCxn id="17" idx="0"/>
          </p:cNvCxnSpPr>
          <p:nvPr/>
        </p:nvCxnSpPr>
        <p:spPr>
          <a:xfrm flipH="1">
            <a:off x="1116116" y="3972110"/>
            <a:ext cx="537531" cy="204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EC477606-6318-B6BA-0596-DBB8D0A106B8}"/>
              </a:ext>
            </a:extLst>
          </p:cNvPr>
          <p:cNvCxnSpPr>
            <a:cxnSpLocks/>
            <a:stCxn id="23" idx="4"/>
            <a:endCxn id="20" idx="0"/>
          </p:cNvCxnSpPr>
          <p:nvPr/>
        </p:nvCxnSpPr>
        <p:spPr>
          <a:xfrm>
            <a:off x="1212961" y="1336736"/>
            <a:ext cx="424981" cy="2696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6DFE992F-2B80-77B2-B66E-474C33027243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2206875" y="2411936"/>
            <a:ext cx="650158" cy="814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17856BAD-F829-08D1-9383-8F90E91E2499}"/>
              </a:ext>
            </a:extLst>
          </p:cNvPr>
          <p:cNvCxnSpPr>
            <a:cxnSpLocks/>
            <a:stCxn id="20" idx="4"/>
            <a:endCxn id="9" idx="1"/>
          </p:cNvCxnSpPr>
          <p:nvPr/>
        </p:nvCxnSpPr>
        <p:spPr>
          <a:xfrm>
            <a:off x="1637942" y="1967750"/>
            <a:ext cx="372507" cy="1357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44933102-14F2-44C8-43DD-E9F924E81860}"/>
              </a:ext>
            </a:extLst>
          </p:cNvPr>
          <p:cNvCxnSpPr>
            <a:cxnSpLocks/>
            <a:stCxn id="10" idx="4"/>
          </p:cNvCxnSpPr>
          <p:nvPr/>
        </p:nvCxnSpPr>
        <p:spPr>
          <a:xfrm>
            <a:off x="2857033" y="2854791"/>
            <a:ext cx="430307" cy="229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7CDE96B1-0515-D3D2-2E6C-CEEC2B497774}"/>
              </a:ext>
            </a:extLst>
          </p:cNvPr>
          <p:cNvCxnSpPr>
            <a:cxnSpLocks/>
            <a:stCxn id="15" idx="4"/>
            <a:endCxn id="14" idx="0"/>
          </p:cNvCxnSpPr>
          <p:nvPr/>
        </p:nvCxnSpPr>
        <p:spPr>
          <a:xfrm>
            <a:off x="3421902" y="3445942"/>
            <a:ext cx="659404" cy="161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FD8B83DA-376D-9214-26C4-708536A08651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>
            <a:off x="4081306" y="3968410"/>
            <a:ext cx="502532" cy="208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92A1EBEC-F8AD-AD0A-2582-07D8E079F78C}"/>
              </a:ext>
            </a:extLst>
          </p:cNvPr>
          <p:cNvCxnSpPr>
            <a:cxnSpLocks/>
            <a:stCxn id="13" idx="4"/>
            <a:endCxn id="12" idx="0"/>
          </p:cNvCxnSpPr>
          <p:nvPr/>
        </p:nvCxnSpPr>
        <p:spPr>
          <a:xfrm flipH="1">
            <a:off x="3906174" y="4538258"/>
            <a:ext cx="677664" cy="304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4CFC1668-4367-030D-7178-8389122D9CBA}"/>
              </a:ext>
            </a:extLst>
          </p:cNvPr>
          <p:cNvCxnSpPr>
            <a:cxnSpLocks/>
            <a:stCxn id="13" idx="4"/>
            <a:endCxn id="11" idx="0"/>
          </p:cNvCxnSpPr>
          <p:nvPr/>
        </p:nvCxnSpPr>
        <p:spPr>
          <a:xfrm>
            <a:off x="4583838" y="4538258"/>
            <a:ext cx="645842" cy="304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D99C65A-0354-CB93-7E84-92F88BBF0305}"/>
              </a:ext>
            </a:extLst>
          </p:cNvPr>
          <p:cNvSpPr txBox="1"/>
          <p:nvPr/>
        </p:nvSpPr>
        <p:spPr>
          <a:xfrm>
            <a:off x="4687543" y="1357186"/>
            <a:ext cx="1921423" cy="646331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правое удаление</a:t>
            </a:r>
            <a:r>
              <a:rPr lang="en-US" dirty="0"/>
              <a:t> </a:t>
            </a:r>
          </a:p>
          <a:p>
            <a:r>
              <a:rPr lang="ru-RU" dirty="0"/>
              <a:t>вершины 10</a:t>
            </a:r>
          </a:p>
        </p:txBody>
      </p: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7121C396-ED43-5436-2779-CB8410410E52}"/>
              </a:ext>
            </a:extLst>
          </p:cNvPr>
          <p:cNvGrpSpPr/>
          <p:nvPr/>
        </p:nvGrpSpPr>
        <p:grpSpPr>
          <a:xfrm>
            <a:off x="560394" y="5204298"/>
            <a:ext cx="1067376" cy="497665"/>
            <a:chOff x="517854" y="5187465"/>
            <a:chExt cx="1067376" cy="497665"/>
          </a:xfrm>
          <a:solidFill>
            <a:srgbClr val="FFFF00"/>
          </a:solidFill>
        </p:grpSpPr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993AE97A-5386-321C-91C6-21983C311C27}"/>
                </a:ext>
              </a:extLst>
            </p:cNvPr>
            <p:cNvSpPr/>
            <p:nvPr/>
          </p:nvSpPr>
          <p:spPr>
            <a:xfrm>
              <a:off x="1028529" y="5321993"/>
              <a:ext cx="556701" cy="3631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12</a:t>
              </a:r>
            </a:p>
          </p:txBody>
        </p:sp>
        <p:cxnSp>
          <p:nvCxnSpPr>
            <p:cNvPr id="42" name="Прямая со стрелкой 41">
              <a:extLst>
                <a:ext uri="{FF2B5EF4-FFF2-40B4-BE49-F238E27FC236}">
                  <a16:creationId xmlns:a16="http://schemas.microsoft.com/office/drawing/2014/main" id="{F2E598FC-6A65-DC1A-4267-D483D85A5FA9}"/>
                </a:ext>
              </a:extLst>
            </p:cNvPr>
            <p:cNvCxnSpPr>
              <a:cxnSpLocks/>
              <a:stCxn id="16" idx="4"/>
              <a:endCxn id="68" idx="0"/>
            </p:cNvCxnSpPr>
            <p:nvPr/>
          </p:nvCxnSpPr>
          <p:spPr>
            <a:xfrm>
              <a:off x="517854" y="5187465"/>
              <a:ext cx="789026" cy="134528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Стрелка вправо 45">
            <a:extLst>
              <a:ext uri="{FF2B5EF4-FFF2-40B4-BE49-F238E27FC236}">
                <a16:creationId xmlns:a16="http://schemas.microsoft.com/office/drawing/2014/main" id="{C92E2979-06BD-193B-3E4B-0885C2889EF8}"/>
              </a:ext>
            </a:extLst>
          </p:cNvPr>
          <p:cNvSpPr/>
          <p:nvPr/>
        </p:nvSpPr>
        <p:spPr>
          <a:xfrm>
            <a:off x="4860222" y="2023236"/>
            <a:ext cx="1121142" cy="300879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A053F071-0DB4-8ABA-63DE-A767EAC605C4}"/>
              </a:ext>
            </a:extLst>
          </p:cNvPr>
          <p:cNvCxnSpPr/>
          <p:nvPr/>
        </p:nvCxnSpPr>
        <p:spPr>
          <a:xfrm>
            <a:off x="145915" y="4538258"/>
            <a:ext cx="204281" cy="2282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Овал 76">
            <a:extLst>
              <a:ext uri="{FF2B5EF4-FFF2-40B4-BE49-F238E27FC236}">
                <a16:creationId xmlns:a16="http://schemas.microsoft.com/office/drawing/2014/main" id="{DA6E08DF-449A-4798-74DB-64F2A2B5236C}"/>
              </a:ext>
            </a:extLst>
          </p:cNvPr>
          <p:cNvSpPr/>
          <p:nvPr/>
        </p:nvSpPr>
        <p:spPr>
          <a:xfrm>
            <a:off x="8038620" y="2060414"/>
            <a:ext cx="555575" cy="36139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2A152A27-E548-D8E3-5534-D433AC36C618}"/>
              </a:ext>
            </a:extLst>
          </p:cNvPr>
          <p:cNvSpPr/>
          <p:nvPr/>
        </p:nvSpPr>
        <p:spPr>
          <a:xfrm>
            <a:off x="8678080" y="2493393"/>
            <a:ext cx="576969" cy="36139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25FCDD70-0C45-0FD0-7581-35E8BA7ADBAA}"/>
              </a:ext>
            </a:extLst>
          </p:cNvPr>
          <p:cNvSpPr/>
          <p:nvPr/>
        </p:nvSpPr>
        <p:spPr>
          <a:xfrm>
            <a:off x="11062828" y="4842900"/>
            <a:ext cx="552768" cy="36139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88" name="Овал 87">
            <a:extLst>
              <a:ext uri="{FF2B5EF4-FFF2-40B4-BE49-F238E27FC236}">
                <a16:creationId xmlns:a16="http://schemas.microsoft.com/office/drawing/2014/main" id="{2639A7E7-029E-7BB5-CA59-D62867A8411B}"/>
              </a:ext>
            </a:extLst>
          </p:cNvPr>
          <p:cNvSpPr/>
          <p:nvPr/>
        </p:nvSpPr>
        <p:spPr>
          <a:xfrm>
            <a:off x="9739322" y="4842900"/>
            <a:ext cx="552768" cy="36139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95" name="Овал 94">
            <a:extLst>
              <a:ext uri="{FF2B5EF4-FFF2-40B4-BE49-F238E27FC236}">
                <a16:creationId xmlns:a16="http://schemas.microsoft.com/office/drawing/2014/main" id="{246D8FC8-24F0-2420-7432-01CF7539BAB9}"/>
              </a:ext>
            </a:extLst>
          </p:cNvPr>
          <p:cNvSpPr/>
          <p:nvPr/>
        </p:nvSpPr>
        <p:spPr>
          <a:xfrm>
            <a:off x="10416986" y="4176860"/>
            <a:ext cx="552768" cy="36139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99" name="Овал 98">
            <a:extLst>
              <a:ext uri="{FF2B5EF4-FFF2-40B4-BE49-F238E27FC236}">
                <a16:creationId xmlns:a16="http://schemas.microsoft.com/office/drawing/2014/main" id="{1CA6086E-F420-3BD0-6FFC-40F7A1B8C24A}"/>
              </a:ext>
            </a:extLst>
          </p:cNvPr>
          <p:cNvSpPr/>
          <p:nvPr/>
        </p:nvSpPr>
        <p:spPr>
          <a:xfrm>
            <a:off x="9914454" y="3607012"/>
            <a:ext cx="552768" cy="36139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2" name="Овал 101">
            <a:extLst>
              <a:ext uri="{FF2B5EF4-FFF2-40B4-BE49-F238E27FC236}">
                <a16:creationId xmlns:a16="http://schemas.microsoft.com/office/drawing/2014/main" id="{B3ABE7EA-F6F4-6124-3642-5F45D75D3136}"/>
              </a:ext>
            </a:extLst>
          </p:cNvPr>
          <p:cNvSpPr/>
          <p:nvPr/>
        </p:nvSpPr>
        <p:spPr>
          <a:xfrm>
            <a:off x="9255050" y="3084544"/>
            <a:ext cx="552768" cy="36139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C1BAE380-1E76-7001-61B6-F80E26543DB7}"/>
              </a:ext>
            </a:extLst>
          </p:cNvPr>
          <p:cNvSpPr/>
          <p:nvPr/>
        </p:nvSpPr>
        <p:spPr>
          <a:xfrm>
            <a:off x="6948276" y="4176860"/>
            <a:ext cx="554744" cy="36139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4733C4B4-2B33-F6A4-A566-5994A7FAC0B0}"/>
              </a:ext>
            </a:extLst>
          </p:cNvPr>
          <p:cNvSpPr/>
          <p:nvPr/>
        </p:nvSpPr>
        <p:spPr>
          <a:xfrm>
            <a:off x="7487737" y="3603312"/>
            <a:ext cx="550883" cy="36879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B6481F32-0D64-6860-0982-4E490C382223}"/>
              </a:ext>
            </a:extLst>
          </p:cNvPr>
          <p:cNvSpPr/>
          <p:nvPr/>
        </p:nvSpPr>
        <p:spPr>
          <a:xfrm>
            <a:off x="8272755" y="3028838"/>
            <a:ext cx="552768" cy="36139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3594C48E-306B-A16A-5A2F-BD4FD9B4AF5E}"/>
              </a:ext>
            </a:extLst>
          </p:cNvPr>
          <p:cNvSpPr/>
          <p:nvPr/>
        </p:nvSpPr>
        <p:spPr>
          <a:xfrm>
            <a:off x="7504458" y="1606352"/>
            <a:ext cx="486032" cy="3613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4" name="Овал 113">
            <a:extLst>
              <a:ext uri="{FF2B5EF4-FFF2-40B4-BE49-F238E27FC236}">
                <a16:creationId xmlns:a16="http://schemas.microsoft.com/office/drawing/2014/main" id="{5AE49E22-33A7-021E-82B3-B9FD93517DAA}"/>
              </a:ext>
            </a:extLst>
          </p:cNvPr>
          <p:cNvSpPr/>
          <p:nvPr/>
        </p:nvSpPr>
        <p:spPr>
          <a:xfrm>
            <a:off x="6740966" y="3031619"/>
            <a:ext cx="503221" cy="3613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5" name="Овал 114">
            <a:extLst>
              <a:ext uri="{FF2B5EF4-FFF2-40B4-BE49-F238E27FC236}">
                <a16:creationId xmlns:a16="http://schemas.microsoft.com/office/drawing/2014/main" id="{A8654A12-F241-29DE-E535-B09082870C61}"/>
              </a:ext>
            </a:extLst>
          </p:cNvPr>
          <p:cNvSpPr/>
          <p:nvPr/>
        </p:nvSpPr>
        <p:spPr>
          <a:xfrm>
            <a:off x="7375923" y="2576504"/>
            <a:ext cx="480402" cy="3613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16" name="Овал 115">
            <a:extLst>
              <a:ext uri="{FF2B5EF4-FFF2-40B4-BE49-F238E27FC236}">
                <a16:creationId xmlns:a16="http://schemas.microsoft.com/office/drawing/2014/main" id="{D8E69ED8-AA55-B41E-E8E6-85B2A3362FCA}"/>
              </a:ext>
            </a:extLst>
          </p:cNvPr>
          <p:cNvSpPr/>
          <p:nvPr/>
        </p:nvSpPr>
        <p:spPr>
          <a:xfrm>
            <a:off x="6924574" y="1161543"/>
            <a:ext cx="491838" cy="3613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F52117DB-65AE-97E9-45F0-3CB3D0B59B37}"/>
              </a:ext>
            </a:extLst>
          </p:cNvPr>
          <p:cNvCxnSpPr>
            <a:stCxn id="77" idx="3"/>
            <a:endCxn id="115" idx="7"/>
          </p:cNvCxnSpPr>
          <p:nvPr/>
        </p:nvCxnSpPr>
        <p:spPr>
          <a:xfrm flipH="1">
            <a:off x="7785972" y="2368886"/>
            <a:ext cx="334010" cy="26054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5F353776-9991-B788-B258-5D1873587295}"/>
              </a:ext>
            </a:extLst>
          </p:cNvPr>
          <p:cNvCxnSpPr>
            <a:stCxn id="115" idx="3"/>
            <a:endCxn id="114" idx="7"/>
          </p:cNvCxnSpPr>
          <p:nvPr/>
        </p:nvCxnSpPr>
        <p:spPr>
          <a:xfrm flipH="1">
            <a:off x="7170493" y="2884976"/>
            <a:ext cx="275784" cy="19956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3F9FBC51-A909-E7D5-DE1E-EA98EF8A78DA}"/>
              </a:ext>
            </a:extLst>
          </p:cNvPr>
          <p:cNvCxnSpPr>
            <a:stCxn id="78" idx="3"/>
            <a:endCxn id="112" idx="0"/>
          </p:cNvCxnSpPr>
          <p:nvPr/>
        </p:nvCxnSpPr>
        <p:spPr>
          <a:xfrm flipH="1">
            <a:off x="8549139" y="2801864"/>
            <a:ext cx="213436" cy="22697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CED21143-8C8B-14C4-74A3-AE4DFA80CB69}"/>
              </a:ext>
            </a:extLst>
          </p:cNvPr>
          <p:cNvCxnSpPr>
            <a:stCxn id="110" idx="3"/>
          </p:cNvCxnSpPr>
          <p:nvPr/>
        </p:nvCxnSpPr>
        <p:spPr>
          <a:xfrm flipH="1">
            <a:off x="6669926" y="4485333"/>
            <a:ext cx="359590" cy="3575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F0E8E6C0-CDCD-7CDD-4B5D-FCB4001CE409}"/>
              </a:ext>
            </a:extLst>
          </p:cNvPr>
          <p:cNvCxnSpPr>
            <a:stCxn id="112" idx="3"/>
            <a:endCxn id="111" idx="7"/>
          </p:cNvCxnSpPr>
          <p:nvPr/>
        </p:nvCxnSpPr>
        <p:spPr>
          <a:xfrm flipH="1">
            <a:off x="7957945" y="3337311"/>
            <a:ext cx="395761" cy="32001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C7FBFF05-5F95-4297-212D-73B12CC10775}"/>
              </a:ext>
            </a:extLst>
          </p:cNvPr>
          <p:cNvCxnSpPr>
            <a:stCxn id="111" idx="3"/>
            <a:endCxn id="110" idx="0"/>
          </p:cNvCxnSpPr>
          <p:nvPr/>
        </p:nvCxnSpPr>
        <p:spPr>
          <a:xfrm flipH="1">
            <a:off x="7225648" y="3918101"/>
            <a:ext cx="342764" cy="25876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id="{0BAA714E-1EFF-7CF2-1BFB-25464A607F56}"/>
              </a:ext>
            </a:extLst>
          </p:cNvPr>
          <p:cNvCxnSpPr>
            <a:stCxn id="116" idx="5"/>
            <a:endCxn id="113" idx="1"/>
          </p:cNvCxnSpPr>
          <p:nvPr/>
        </p:nvCxnSpPr>
        <p:spPr>
          <a:xfrm>
            <a:off x="7344384" y="1470015"/>
            <a:ext cx="231252" cy="1892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D67F9034-925D-5180-2C61-CE69E2C350ED}"/>
              </a:ext>
            </a:extLst>
          </p:cNvPr>
          <p:cNvCxnSpPr>
            <a:stCxn id="77" idx="5"/>
            <a:endCxn id="78" idx="1"/>
          </p:cNvCxnSpPr>
          <p:nvPr/>
        </p:nvCxnSpPr>
        <p:spPr>
          <a:xfrm>
            <a:off x="8512833" y="2368886"/>
            <a:ext cx="249742" cy="17743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AE0716BA-5BD4-22D9-6BE1-8C56B62CF797}"/>
              </a:ext>
            </a:extLst>
          </p:cNvPr>
          <p:cNvCxnSpPr>
            <a:stCxn id="113" idx="5"/>
            <a:endCxn id="77" idx="1"/>
          </p:cNvCxnSpPr>
          <p:nvPr/>
        </p:nvCxnSpPr>
        <p:spPr>
          <a:xfrm>
            <a:off x="7919312" y="1914824"/>
            <a:ext cx="200670" cy="1985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049D847C-A48F-C75D-7F29-90960226CA80}"/>
              </a:ext>
            </a:extLst>
          </p:cNvPr>
          <p:cNvCxnSpPr>
            <a:stCxn id="78" idx="5"/>
          </p:cNvCxnSpPr>
          <p:nvPr/>
        </p:nvCxnSpPr>
        <p:spPr>
          <a:xfrm>
            <a:off x="9170554" y="2801864"/>
            <a:ext cx="226318" cy="28268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61C12EBB-AB28-BC45-69CE-3BD03A2F60CA}"/>
              </a:ext>
            </a:extLst>
          </p:cNvPr>
          <p:cNvCxnSpPr>
            <a:stCxn id="102" idx="5"/>
            <a:endCxn id="99" idx="1"/>
          </p:cNvCxnSpPr>
          <p:nvPr/>
        </p:nvCxnSpPr>
        <p:spPr>
          <a:xfrm>
            <a:off x="9726867" y="3393017"/>
            <a:ext cx="268538" cy="2669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E507D60E-2124-FB86-7339-B5E2E15532C7}"/>
              </a:ext>
            </a:extLst>
          </p:cNvPr>
          <p:cNvCxnSpPr>
            <a:stCxn id="99" idx="5"/>
            <a:endCxn id="95" idx="0"/>
          </p:cNvCxnSpPr>
          <p:nvPr/>
        </p:nvCxnSpPr>
        <p:spPr>
          <a:xfrm>
            <a:off x="10386271" y="3915484"/>
            <a:ext cx="307100" cy="2613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7F58B8EC-089E-88BD-1C64-23A8D13FF9E0}"/>
              </a:ext>
            </a:extLst>
          </p:cNvPr>
          <p:cNvCxnSpPr>
            <a:stCxn id="95" idx="3"/>
            <a:endCxn id="88" idx="0"/>
          </p:cNvCxnSpPr>
          <p:nvPr/>
        </p:nvCxnSpPr>
        <p:spPr>
          <a:xfrm flipH="1">
            <a:off x="10015706" y="4485333"/>
            <a:ext cx="482231" cy="3575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04C34230-0B77-BCAF-53D8-D5F278C256AC}"/>
              </a:ext>
            </a:extLst>
          </p:cNvPr>
          <p:cNvCxnSpPr>
            <a:stCxn id="95" idx="5"/>
            <a:endCxn id="79" idx="0"/>
          </p:cNvCxnSpPr>
          <p:nvPr/>
        </p:nvCxnSpPr>
        <p:spPr>
          <a:xfrm>
            <a:off x="10888803" y="4485333"/>
            <a:ext cx="450409" cy="3575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>
            <a:extLst>
              <a:ext uri="{FF2B5EF4-FFF2-40B4-BE49-F238E27FC236}">
                <a16:creationId xmlns:a16="http://schemas.microsoft.com/office/drawing/2014/main" id="{2BA24994-02C9-C7C0-68FD-78FC6043BB6A}"/>
              </a:ext>
            </a:extLst>
          </p:cNvPr>
          <p:cNvSpPr/>
          <p:nvPr/>
        </p:nvSpPr>
        <p:spPr>
          <a:xfrm>
            <a:off x="6276802" y="4805068"/>
            <a:ext cx="556701" cy="363137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34" name="Овал 133">
            <a:extLst>
              <a:ext uri="{FF2B5EF4-FFF2-40B4-BE49-F238E27FC236}">
                <a16:creationId xmlns:a16="http://schemas.microsoft.com/office/drawing/2014/main" id="{72FD1FEB-1DB8-3F70-EB55-D47DDCF3F590}"/>
              </a:ext>
            </a:extLst>
          </p:cNvPr>
          <p:cNvSpPr/>
          <p:nvPr/>
        </p:nvSpPr>
        <p:spPr>
          <a:xfrm>
            <a:off x="2035618" y="1871286"/>
            <a:ext cx="556701" cy="36139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AF84758-06A2-3622-5164-EDE06115AE4C}"/>
              </a:ext>
            </a:extLst>
          </p:cNvPr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70" name="Рисунок 69" descr="png..png">
            <a:extLst>
              <a:ext uri="{FF2B5EF4-FFF2-40B4-BE49-F238E27FC236}">
                <a16:creationId xmlns:a16="http://schemas.microsoft.com/office/drawing/2014/main" id="{D2730167-F8E3-4E7C-A539-B1F226EEC6EC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71" name="Прямоугольник 70">
            <a:extLst>
              <a:ext uri="{FF2B5EF4-FFF2-40B4-BE49-F238E27FC236}">
                <a16:creationId xmlns:a16="http://schemas.microsoft.com/office/drawing/2014/main" id="{6E3819E6-209C-6413-BD13-0402C3C83926}"/>
              </a:ext>
            </a:extLst>
          </p:cNvPr>
          <p:cNvSpPr/>
          <p:nvPr/>
        </p:nvSpPr>
        <p:spPr>
          <a:xfrm>
            <a:off x="248055" y="13933"/>
            <a:ext cx="56197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/>
              <a:t>Случай 3.</a:t>
            </a:r>
            <a:r>
              <a:rPr lang="ru-RU" sz="2000" dirty="0"/>
              <a:t> Удаляется вершина, у которой есть оба поддерева ( «</a:t>
            </a:r>
            <a:r>
              <a:rPr lang="ru-RU" sz="2000" b="1" dirty="0"/>
              <a:t>правое</a:t>
            </a:r>
            <a:r>
              <a:rPr lang="ru-RU" sz="2000" dirty="0"/>
              <a:t>» </a:t>
            </a:r>
            <a:r>
              <a:rPr lang="ru-RU" sz="2000" b="1" dirty="0"/>
              <a:t>удаление</a:t>
            </a:r>
            <a:r>
              <a:rPr lang="ru-RU" sz="2000" dirty="0"/>
              <a:t>).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BD185E3B-40C2-15C1-5CCC-7E381F5F8B65}"/>
              </a:ext>
            </a:extLst>
          </p:cNvPr>
          <p:cNvCxnSpPr/>
          <p:nvPr/>
        </p:nvCxnSpPr>
        <p:spPr>
          <a:xfrm flipH="1">
            <a:off x="0" y="4766553"/>
            <a:ext cx="1060961" cy="57227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707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79" grpId="0" animBg="1"/>
      <p:bldP spid="88" grpId="0" animBg="1"/>
      <p:bldP spid="95" grpId="0" animBg="1"/>
      <p:bldP spid="99" grpId="0" animBg="1"/>
      <p:bldP spid="102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32" grpId="0" animBg="1"/>
      <p:bldP spid="1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725121" y="1440890"/>
            <a:ext cx="5131143" cy="565041"/>
          </a:xfrm>
        </p:spPr>
        <p:txBody>
          <a:bodyPr>
            <a:normAutofit fontScale="90000"/>
          </a:bodyPr>
          <a:lstStyle/>
          <a:p>
            <a:pPr algn="r"/>
            <a:r>
              <a:rPr lang="ru-RU" u="sng" dirty="0"/>
              <a:t>Словарные операции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020093" y="2316818"/>
            <a:ext cx="9553341" cy="1959348"/>
          </a:xfrm>
        </p:spPr>
        <p:txBody>
          <a:bodyPr>
            <a:noAutofit/>
          </a:bodyPr>
          <a:lstStyle/>
          <a:p>
            <a:pPr>
              <a:spcBef>
                <a:spcPts val="2000"/>
              </a:spcBef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элемента с заданным ключом </a:t>
            </a:r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endParaRPr 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000"/>
              </a:spcBef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нового элемента с заданным ключом </a:t>
            </a:r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endParaRPr lang="ru-RU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000"/>
              </a:spcBef>
            </a:pPr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элемента с заданным ключом </a:t>
            </a:r>
            <a:r>
              <a:rPr lang="ru-RU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  <a:endParaRPr lang="ru-RU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" name="Рисунок 5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089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42076-CD25-51A4-24A2-3EA634B6B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>
            <a:extLst>
              <a:ext uri="{FF2B5EF4-FFF2-40B4-BE49-F238E27FC236}">
                <a16:creationId xmlns:a16="http://schemas.microsoft.com/office/drawing/2014/main" id="{9EE74392-8728-E489-609F-DEED7AE61655}"/>
              </a:ext>
            </a:extLst>
          </p:cNvPr>
          <p:cNvSpPr/>
          <p:nvPr/>
        </p:nvSpPr>
        <p:spPr>
          <a:xfrm>
            <a:off x="1929087" y="2050538"/>
            <a:ext cx="555575" cy="361398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10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1EE57D4C-19D7-51C4-CD40-1B717AD010E7}"/>
              </a:ext>
            </a:extLst>
          </p:cNvPr>
          <p:cNvSpPr/>
          <p:nvPr/>
        </p:nvSpPr>
        <p:spPr>
          <a:xfrm>
            <a:off x="2568548" y="2493393"/>
            <a:ext cx="576969" cy="3613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173B96B8-F74D-6C7E-20AF-EAADD4D556DF}"/>
              </a:ext>
            </a:extLst>
          </p:cNvPr>
          <p:cNvSpPr/>
          <p:nvPr/>
        </p:nvSpPr>
        <p:spPr>
          <a:xfrm>
            <a:off x="4953296" y="4842900"/>
            <a:ext cx="552768" cy="3613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83E23ABB-09CD-0090-BABC-4F583BE36178}"/>
              </a:ext>
            </a:extLst>
          </p:cNvPr>
          <p:cNvSpPr/>
          <p:nvPr/>
        </p:nvSpPr>
        <p:spPr>
          <a:xfrm>
            <a:off x="3629790" y="4842900"/>
            <a:ext cx="552768" cy="3613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3E57B598-857A-F685-AF0A-0FA61797933D}"/>
              </a:ext>
            </a:extLst>
          </p:cNvPr>
          <p:cNvSpPr/>
          <p:nvPr/>
        </p:nvSpPr>
        <p:spPr>
          <a:xfrm>
            <a:off x="4307454" y="4176860"/>
            <a:ext cx="552768" cy="3613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4" name="Овал 13">
            <a:extLst>
              <a:ext uri="{FF2B5EF4-FFF2-40B4-BE49-F238E27FC236}">
                <a16:creationId xmlns:a16="http://schemas.microsoft.com/office/drawing/2014/main" id="{2F626F77-7A08-CE6E-5E40-352AAC482241}"/>
              </a:ext>
            </a:extLst>
          </p:cNvPr>
          <p:cNvSpPr/>
          <p:nvPr/>
        </p:nvSpPr>
        <p:spPr>
          <a:xfrm>
            <a:off x="3804922" y="3607012"/>
            <a:ext cx="552768" cy="3613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Овал 14">
            <a:extLst>
              <a:ext uri="{FF2B5EF4-FFF2-40B4-BE49-F238E27FC236}">
                <a16:creationId xmlns:a16="http://schemas.microsoft.com/office/drawing/2014/main" id="{859FE063-02F7-3840-BB57-3DBD5D9C59B5}"/>
              </a:ext>
            </a:extLst>
          </p:cNvPr>
          <p:cNvSpPr/>
          <p:nvPr/>
        </p:nvSpPr>
        <p:spPr>
          <a:xfrm>
            <a:off x="3145518" y="3084544"/>
            <a:ext cx="552768" cy="3613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C0E59A1F-E61B-DE19-B464-155D8818F8CB}"/>
              </a:ext>
            </a:extLst>
          </p:cNvPr>
          <p:cNvSpPr/>
          <p:nvPr/>
        </p:nvSpPr>
        <p:spPr>
          <a:xfrm>
            <a:off x="282043" y="4842900"/>
            <a:ext cx="556701" cy="3613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03B237D9-44DD-F654-B669-C3F4C25C602D}"/>
              </a:ext>
            </a:extLst>
          </p:cNvPr>
          <p:cNvSpPr/>
          <p:nvPr/>
        </p:nvSpPr>
        <p:spPr>
          <a:xfrm>
            <a:off x="838744" y="4176860"/>
            <a:ext cx="554744" cy="3613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C037EDD8-54D5-2CD6-06F5-E23AAF98CEF7}"/>
              </a:ext>
            </a:extLst>
          </p:cNvPr>
          <p:cNvSpPr/>
          <p:nvPr/>
        </p:nvSpPr>
        <p:spPr>
          <a:xfrm>
            <a:off x="1378205" y="3603312"/>
            <a:ext cx="550883" cy="3687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37EFFA16-FC42-17F1-37BF-A0676736584C}"/>
              </a:ext>
            </a:extLst>
          </p:cNvPr>
          <p:cNvSpPr/>
          <p:nvPr/>
        </p:nvSpPr>
        <p:spPr>
          <a:xfrm>
            <a:off x="2163223" y="3028838"/>
            <a:ext cx="552768" cy="3613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600BE2B1-990A-305B-7C2C-27DFB09FCF5C}"/>
              </a:ext>
            </a:extLst>
          </p:cNvPr>
          <p:cNvSpPr/>
          <p:nvPr/>
        </p:nvSpPr>
        <p:spPr>
          <a:xfrm>
            <a:off x="1524417" y="1514828"/>
            <a:ext cx="486032" cy="3613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C5F8F309-B3A5-D52D-69F5-D4CF4C8CF6F9}"/>
              </a:ext>
            </a:extLst>
          </p:cNvPr>
          <p:cNvSpPr/>
          <p:nvPr/>
        </p:nvSpPr>
        <p:spPr>
          <a:xfrm>
            <a:off x="1093780" y="3092594"/>
            <a:ext cx="503221" cy="36139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Овал 21">
            <a:extLst>
              <a:ext uri="{FF2B5EF4-FFF2-40B4-BE49-F238E27FC236}">
                <a16:creationId xmlns:a16="http://schemas.microsoft.com/office/drawing/2014/main" id="{B8C15C88-C493-B3CC-4F73-A4C5AFDDE5B6}"/>
              </a:ext>
            </a:extLst>
          </p:cNvPr>
          <p:cNvSpPr/>
          <p:nvPr/>
        </p:nvSpPr>
        <p:spPr>
          <a:xfrm>
            <a:off x="1569580" y="2531571"/>
            <a:ext cx="480402" cy="36139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E17D13DB-7C47-8F29-4ED5-7C06F3907330}"/>
              </a:ext>
            </a:extLst>
          </p:cNvPr>
          <p:cNvSpPr/>
          <p:nvPr/>
        </p:nvSpPr>
        <p:spPr>
          <a:xfrm>
            <a:off x="1306453" y="879413"/>
            <a:ext cx="491838" cy="3613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5820A101-A5F3-BC80-4C2C-FFBBEE9C24B8}"/>
              </a:ext>
            </a:extLst>
          </p:cNvPr>
          <p:cNvCxnSpPr>
            <a:cxnSpLocks/>
            <a:stCxn id="9" idx="4"/>
            <a:endCxn id="22" idx="0"/>
          </p:cNvCxnSpPr>
          <p:nvPr/>
        </p:nvCxnSpPr>
        <p:spPr>
          <a:xfrm flipH="1">
            <a:off x="1809781" y="2411936"/>
            <a:ext cx="397094" cy="11963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1A3D5C90-93DA-204B-F1E9-E97BA0BA6235}"/>
              </a:ext>
            </a:extLst>
          </p:cNvPr>
          <p:cNvCxnSpPr>
            <a:cxnSpLocks/>
            <a:stCxn id="22" idx="4"/>
            <a:endCxn id="21" idx="0"/>
          </p:cNvCxnSpPr>
          <p:nvPr/>
        </p:nvCxnSpPr>
        <p:spPr>
          <a:xfrm flipH="1">
            <a:off x="1345391" y="2892969"/>
            <a:ext cx="464390" cy="19962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F54137B5-822F-2921-FA12-8DBC39457306}"/>
              </a:ext>
            </a:extLst>
          </p:cNvPr>
          <p:cNvCxnSpPr>
            <a:cxnSpLocks/>
            <a:stCxn id="10" idx="4"/>
            <a:endCxn id="19" idx="0"/>
          </p:cNvCxnSpPr>
          <p:nvPr/>
        </p:nvCxnSpPr>
        <p:spPr>
          <a:xfrm flipH="1">
            <a:off x="2439607" y="2854791"/>
            <a:ext cx="417426" cy="1740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D41C8CD5-4A92-2956-57B6-23F5C7FC2656}"/>
              </a:ext>
            </a:extLst>
          </p:cNvPr>
          <p:cNvCxnSpPr>
            <a:cxnSpLocks/>
            <a:stCxn id="17" idx="4"/>
            <a:endCxn id="16" idx="0"/>
          </p:cNvCxnSpPr>
          <p:nvPr/>
        </p:nvCxnSpPr>
        <p:spPr>
          <a:xfrm flipH="1">
            <a:off x="560394" y="4538258"/>
            <a:ext cx="555722" cy="304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AB040447-66F9-ECBD-EAC4-AE0FCBCDF098}"/>
              </a:ext>
            </a:extLst>
          </p:cNvPr>
          <p:cNvCxnSpPr>
            <a:cxnSpLocks/>
            <a:stCxn id="19" idx="4"/>
            <a:endCxn id="18" idx="0"/>
          </p:cNvCxnSpPr>
          <p:nvPr/>
        </p:nvCxnSpPr>
        <p:spPr>
          <a:xfrm flipH="1">
            <a:off x="1653647" y="3390236"/>
            <a:ext cx="785960" cy="2130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B608DE73-548E-30EC-7607-F3FEFD3484BB}"/>
              </a:ext>
            </a:extLst>
          </p:cNvPr>
          <p:cNvCxnSpPr>
            <a:cxnSpLocks/>
            <a:stCxn id="18" idx="4"/>
            <a:endCxn id="17" idx="0"/>
          </p:cNvCxnSpPr>
          <p:nvPr/>
        </p:nvCxnSpPr>
        <p:spPr>
          <a:xfrm flipH="1">
            <a:off x="1116116" y="3972110"/>
            <a:ext cx="537531" cy="204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EDE0B063-2F5F-FA12-79B2-395E920DA6F0}"/>
              </a:ext>
            </a:extLst>
          </p:cNvPr>
          <p:cNvCxnSpPr>
            <a:cxnSpLocks/>
            <a:stCxn id="23" idx="4"/>
            <a:endCxn id="20" idx="0"/>
          </p:cNvCxnSpPr>
          <p:nvPr/>
        </p:nvCxnSpPr>
        <p:spPr>
          <a:xfrm>
            <a:off x="1552372" y="1240811"/>
            <a:ext cx="215061" cy="2740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7ABD7161-AFD6-ED1E-E2D0-A20C861E6CAF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2206875" y="2411936"/>
            <a:ext cx="650158" cy="814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>
            <a:extLst>
              <a:ext uri="{FF2B5EF4-FFF2-40B4-BE49-F238E27FC236}">
                <a16:creationId xmlns:a16="http://schemas.microsoft.com/office/drawing/2014/main" id="{7F1011D4-D534-24BE-2066-BB9EE7320004}"/>
              </a:ext>
            </a:extLst>
          </p:cNvPr>
          <p:cNvCxnSpPr>
            <a:cxnSpLocks/>
            <a:stCxn id="20" idx="4"/>
            <a:endCxn id="9" idx="1"/>
          </p:cNvCxnSpPr>
          <p:nvPr/>
        </p:nvCxnSpPr>
        <p:spPr>
          <a:xfrm>
            <a:off x="1767433" y="1876226"/>
            <a:ext cx="243016" cy="2272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>
            <a:extLst>
              <a:ext uri="{FF2B5EF4-FFF2-40B4-BE49-F238E27FC236}">
                <a16:creationId xmlns:a16="http://schemas.microsoft.com/office/drawing/2014/main" id="{DA194688-2E73-B582-CBF1-547621752AEF}"/>
              </a:ext>
            </a:extLst>
          </p:cNvPr>
          <p:cNvCxnSpPr>
            <a:cxnSpLocks/>
            <a:stCxn id="10" idx="4"/>
            <a:endCxn id="15" idx="0"/>
          </p:cNvCxnSpPr>
          <p:nvPr/>
        </p:nvCxnSpPr>
        <p:spPr>
          <a:xfrm>
            <a:off x="2857033" y="2854791"/>
            <a:ext cx="564869" cy="22975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>
            <a:extLst>
              <a:ext uri="{FF2B5EF4-FFF2-40B4-BE49-F238E27FC236}">
                <a16:creationId xmlns:a16="http://schemas.microsoft.com/office/drawing/2014/main" id="{5FE3601E-F6D0-9967-51AF-9A7A8DFB71F7}"/>
              </a:ext>
            </a:extLst>
          </p:cNvPr>
          <p:cNvCxnSpPr>
            <a:cxnSpLocks/>
            <a:stCxn id="15" idx="4"/>
            <a:endCxn id="14" idx="0"/>
          </p:cNvCxnSpPr>
          <p:nvPr/>
        </p:nvCxnSpPr>
        <p:spPr>
          <a:xfrm>
            <a:off x="3421902" y="3445942"/>
            <a:ext cx="659404" cy="16107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79D40548-EA1D-D097-BC77-89F0BF1CB176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>
            <a:off x="4081306" y="3968410"/>
            <a:ext cx="502532" cy="2084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275BFBF7-8B60-883E-6389-D7212ECC83F7}"/>
              </a:ext>
            </a:extLst>
          </p:cNvPr>
          <p:cNvCxnSpPr>
            <a:cxnSpLocks/>
            <a:stCxn id="13" idx="4"/>
            <a:endCxn id="12" idx="0"/>
          </p:cNvCxnSpPr>
          <p:nvPr/>
        </p:nvCxnSpPr>
        <p:spPr>
          <a:xfrm flipH="1">
            <a:off x="3906174" y="4538258"/>
            <a:ext cx="677664" cy="304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>
            <a:extLst>
              <a:ext uri="{FF2B5EF4-FFF2-40B4-BE49-F238E27FC236}">
                <a16:creationId xmlns:a16="http://schemas.microsoft.com/office/drawing/2014/main" id="{2E056880-1537-53FA-3138-89124FBED4C3}"/>
              </a:ext>
            </a:extLst>
          </p:cNvPr>
          <p:cNvCxnSpPr>
            <a:cxnSpLocks/>
            <a:stCxn id="13" idx="4"/>
            <a:endCxn id="11" idx="0"/>
          </p:cNvCxnSpPr>
          <p:nvPr/>
        </p:nvCxnSpPr>
        <p:spPr>
          <a:xfrm>
            <a:off x="4583838" y="4538258"/>
            <a:ext cx="645842" cy="304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7616E91-5403-559F-01B4-06F00B025BFD}"/>
              </a:ext>
            </a:extLst>
          </p:cNvPr>
          <p:cNvSpPr txBox="1"/>
          <p:nvPr/>
        </p:nvSpPr>
        <p:spPr>
          <a:xfrm>
            <a:off x="4919703" y="1364099"/>
            <a:ext cx="1748299" cy="646331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ru-RU" dirty="0"/>
              <a:t>левое удаление</a:t>
            </a:r>
          </a:p>
          <a:p>
            <a:r>
              <a:rPr lang="ru-RU" dirty="0"/>
              <a:t>вершины 10</a:t>
            </a:r>
          </a:p>
        </p:txBody>
      </p:sp>
      <p:grpSp>
        <p:nvGrpSpPr>
          <p:cNvPr id="45" name="Группа 44">
            <a:extLst>
              <a:ext uri="{FF2B5EF4-FFF2-40B4-BE49-F238E27FC236}">
                <a16:creationId xmlns:a16="http://schemas.microsoft.com/office/drawing/2014/main" id="{4F319A3E-44F7-54FF-0FBB-0D9D960D251A}"/>
              </a:ext>
            </a:extLst>
          </p:cNvPr>
          <p:cNvGrpSpPr/>
          <p:nvPr/>
        </p:nvGrpSpPr>
        <p:grpSpPr>
          <a:xfrm>
            <a:off x="560394" y="5204298"/>
            <a:ext cx="618941" cy="631894"/>
            <a:chOff x="517854" y="5187465"/>
            <a:chExt cx="618941" cy="631894"/>
          </a:xfrm>
          <a:noFill/>
        </p:grpSpPr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D917E04A-BF4C-2C98-7C8B-F2743308BFA0}"/>
                </a:ext>
              </a:extLst>
            </p:cNvPr>
            <p:cNvSpPr/>
            <p:nvPr/>
          </p:nvSpPr>
          <p:spPr>
            <a:xfrm>
              <a:off x="580094" y="5456222"/>
              <a:ext cx="556701" cy="363137"/>
            </a:xfrm>
            <a:prstGeom prst="ellipse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12</a:t>
              </a:r>
            </a:p>
          </p:txBody>
        </p:sp>
        <p:cxnSp>
          <p:nvCxnSpPr>
            <p:cNvPr id="42" name="Прямая со стрелкой 41">
              <a:extLst>
                <a:ext uri="{FF2B5EF4-FFF2-40B4-BE49-F238E27FC236}">
                  <a16:creationId xmlns:a16="http://schemas.microsoft.com/office/drawing/2014/main" id="{25525759-5233-2F81-9B49-B9A92377C14F}"/>
                </a:ext>
              </a:extLst>
            </p:cNvPr>
            <p:cNvCxnSpPr>
              <a:cxnSpLocks/>
              <a:stCxn id="16" idx="4"/>
              <a:endCxn id="68" idx="0"/>
            </p:cNvCxnSpPr>
            <p:nvPr/>
          </p:nvCxnSpPr>
          <p:spPr>
            <a:xfrm>
              <a:off x="517854" y="5187465"/>
              <a:ext cx="340591" cy="268757"/>
            </a:xfrm>
            <a:prstGeom prst="straightConnector1">
              <a:avLst/>
            </a:prstGeom>
            <a:grpFill/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Стрелка вправо 45">
            <a:extLst>
              <a:ext uri="{FF2B5EF4-FFF2-40B4-BE49-F238E27FC236}">
                <a16:creationId xmlns:a16="http://schemas.microsoft.com/office/drawing/2014/main" id="{DA47AC61-E315-B26D-ADD2-400A822D2E26}"/>
              </a:ext>
            </a:extLst>
          </p:cNvPr>
          <p:cNvSpPr/>
          <p:nvPr/>
        </p:nvSpPr>
        <p:spPr>
          <a:xfrm>
            <a:off x="5155660" y="2047083"/>
            <a:ext cx="1121142" cy="300879"/>
          </a:xfrm>
          <a:prstGeom prst="right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77" name="Овал 76">
            <a:extLst>
              <a:ext uri="{FF2B5EF4-FFF2-40B4-BE49-F238E27FC236}">
                <a16:creationId xmlns:a16="http://schemas.microsoft.com/office/drawing/2014/main" id="{C9537302-1012-5497-590F-AF1F6E4DC1BB}"/>
              </a:ext>
            </a:extLst>
          </p:cNvPr>
          <p:cNvSpPr/>
          <p:nvPr/>
        </p:nvSpPr>
        <p:spPr>
          <a:xfrm>
            <a:off x="8038620" y="2060414"/>
            <a:ext cx="555575" cy="36139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8" name="Овал 77">
            <a:extLst>
              <a:ext uri="{FF2B5EF4-FFF2-40B4-BE49-F238E27FC236}">
                <a16:creationId xmlns:a16="http://schemas.microsoft.com/office/drawing/2014/main" id="{E951C6C8-3477-3A96-BAA7-FC57F3E7D5F4}"/>
              </a:ext>
            </a:extLst>
          </p:cNvPr>
          <p:cNvSpPr/>
          <p:nvPr/>
        </p:nvSpPr>
        <p:spPr>
          <a:xfrm>
            <a:off x="8678080" y="2493393"/>
            <a:ext cx="576969" cy="3613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79" name="Овал 78">
            <a:extLst>
              <a:ext uri="{FF2B5EF4-FFF2-40B4-BE49-F238E27FC236}">
                <a16:creationId xmlns:a16="http://schemas.microsoft.com/office/drawing/2014/main" id="{A49283BD-83AE-7661-E65E-88BEBD9F4295}"/>
              </a:ext>
            </a:extLst>
          </p:cNvPr>
          <p:cNvSpPr/>
          <p:nvPr/>
        </p:nvSpPr>
        <p:spPr>
          <a:xfrm>
            <a:off x="10639949" y="4806807"/>
            <a:ext cx="552768" cy="3613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88" name="Овал 87">
            <a:extLst>
              <a:ext uri="{FF2B5EF4-FFF2-40B4-BE49-F238E27FC236}">
                <a16:creationId xmlns:a16="http://schemas.microsoft.com/office/drawing/2014/main" id="{AAD75E17-F67F-75F9-1DEC-4E8AD26DBE77}"/>
              </a:ext>
            </a:extLst>
          </p:cNvPr>
          <p:cNvSpPr/>
          <p:nvPr/>
        </p:nvSpPr>
        <p:spPr>
          <a:xfrm>
            <a:off x="9739322" y="4842900"/>
            <a:ext cx="552768" cy="3613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95" name="Овал 94">
            <a:extLst>
              <a:ext uri="{FF2B5EF4-FFF2-40B4-BE49-F238E27FC236}">
                <a16:creationId xmlns:a16="http://schemas.microsoft.com/office/drawing/2014/main" id="{F2F5A206-B7F8-B859-DED7-F6184A63125B}"/>
              </a:ext>
            </a:extLst>
          </p:cNvPr>
          <p:cNvSpPr/>
          <p:nvPr/>
        </p:nvSpPr>
        <p:spPr>
          <a:xfrm>
            <a:off x="10144829" y="4176860"/>
            <a:ext cx="552768" cy="3613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99" name="Овал 98">
            <a:extLst>
              <a:ext uri="{FF2B5EF4-FFF2-40B4-BE49-F238E27FC236}">
                <a16:creationId xmlns:a16="http://schemas.microsoft.com/office/drawing/2014/main" id="{988119B1-7E98-F7C7-E2E5-2A31F90AEFB6}"/>
              </a:ext>
            </a:extLst>
          </p:cNvPr>
          <p:cNvSpPr/>
          <p:nvPr/>
        </p:nvSpPr>
        <p:spPr>
          <a:xfrm>
            <a:off x="9638070" y="3596184"/>
            <a:ext cx="552768" cy="3613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2" name="Овал 101">
            <a:extLst>
              <a:ext uri="{FF2B5EF4-FFF2-40B4-BE49-F238E27FC236}">
                <a16:creationId xmlns:a16="http://schemas.microsoft.com/office/drawing/2014/main" id="{50603340-06B9-6D71-16B7-E47D366E2260}"/>
              </a:ext>
            </a:extLst>
          </p:cNvPr>
          <p:cNvSpPr/>
          <p:nvPr/>
        </p:nvSpPr>
        <p:spPr>
          <a:xfrm>
            <a:off x="9239959" y="3012575"/>
            <a:ext cx="552768" cy="3613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10" name="Овал 109">
            <a:extLst>
              <a:ext uri="{FF2B5EF4-FFF2-40B4-BE49-F238E27FC236}">
                <a16:creationId xmlns:a16="http://schemas.microsoft.com/office/drawing/2014/main" id="{3A7C6116-7E9E-F542-16FC-4C2C13B2B202}"/>
              </a:ext>
            </a:extLst>
          </p:cNvPr>
          <p:cNvSpPr/>
          <p:nvPr/>
        </p:nvSpPr>
        <p:spPr>
          <a:xfrm>
            <a:off x="6948276" y="4176860"/>
            <a:ext cx="554744" cy="3613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1" name="Овал 110">
            <a:extLst>
              <a:ext uri="{FF2B5EF4-FFF2-40B4-BE49-F238E27FC236}">
                <a16:creationId xmlns:a16="http://schemas.microsoft.com/office/drawing/2014/main" id="{476217AE-EC20-417D-5672-CAF637030BA0}"/>
              </a:ext>
            </a:extLst>
          </p:cNvPr>
          <p:cNvSpPr/>
          <p:nvPr/>
        </p:nvSpPr>
        <p:spPr>
          <a:xfrm>
            <a:off x="7487737" y="3603312"/>
            <a:ext cx="550883" cy="3687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12" name="Овал 111">
            <a:extLst>
              <a:ext uri="{FF2B5EF4-FFF2-40B4-BE49-F238E27FC236}">
                <a16:creationId xmlns:a16="http://schemas.microsoft.com/office/drawing/2014/main" id="{03A2F4A3-A0D9-3116-492C-51E4D059FF5C}"/>
              </a:ext>
            </a:extLst>
          </p:cNvPr>
          <p:cNvSpPr/>
          <p:nvPr/>
        </p:nvSpPr>
        <p:spPr>
          <a:xfrm>
            <a:off x="8272755" y="3028838"/>
            <a:ext cx="552768" cy="3613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13" name="Овал 112">
            <a:extLst>
              <a:ext uri="{FF2B5EF4-FFF2-40B4-BE49-F238E27FC236}">
                <a16:creationId xmlns:a16="http://schemas.microsoft.com/office/drawing/2014/main" id="{DBBCC8CC-87AE-2877-8FCD-7FF8F6B08EBA}"/>
              </a:ext>
            </a:extLst>
          </p:cNvPr>
          <p:cNvSpPr/>
          <p:nvPr/>
        </p:nvSpPr>
        <p:spPr>
          <a:xfrm>
            <a:off x="7686963" y="1444576"/>
            <a:ext cx="486032" cy="3613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15" name="Овал 114">
            <a:extLst>
              <a:ext uri="{FF2B5EF4-FFF2-40B4-BE49-F238E27FC236}">
                <a16:creationId xmlns:a16="http://schemas.microsoft.com/office/drawing/2014/main" id="{34C1DB46-AC49-9612-3577-DF02FA37ADF1}"/>
              </a:ext>
            </a:extLst>
          </p:cNvPr>
          <p:cNvSpPr/>
          <p:nvPr/>
        </p:nvSpPr>
        <p:spPr>
          <a:xfrm>
            <a:off x="7478136" y="2552415"/>
            <a:ext cx="511941" cy="36139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16" name="Овал 115">
            <a:extLst>
              <a:ext uri="{FF2B5EF4-FFF2-40B4-BE49-F238E27FC236}">
                <a16:creationId xmlns:a16="http://schemas.microsoft.com/office/drawing/2014/main" id="{0DBC038E-81EE-97A0-EBA8-D08AF5A94EB9}"/>
              </a:ext>
            </a:extLst>
          </p:cNvPr>
          <p:cNvSpPr/>
          <p:nvPr/>
        </p:nvSpPr>
        <p:spPr>
          <a:xfrm>
            <a:off x="7392394" y="828738"/>
            <a:ext cx="491838" cy="3613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9D6F04DC-FBDC-CA1D-424A-10E46B87D27F}"/>
              </a:ext>
            </a:extLst>
          </p:cNvPr>
          <p:cNvCxnSpPr>
            <a:cxnSpLocks/>
            <a:stCxn id="77" idx="4"/>
            <a:endCxn id="115" idx="7"/>
          </p:cNvCxnSpPr>
          <p:nvPr/>
        </p:nvCxnSpPr>
        <p:spPr>
          <a:xfrm flipH="1">
            <a:off x="7915105" y="2421812"/>
            <a:ext cx="401303" cy="1835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Прямая со стрелкой 118">
            <a:extLst>
              <a:ext uri="{FF2B5EF4-FFF2-40B4-BE49-F238E27FC236}">
                <a16:creationId xmlns:a16="http://schemas.microsoft.com/office/drawing/2014/main" id="{07358D65-EB22-BFF0-7D2C-F87B0AE9352C}"/>
              </a:ext>
            </a:extLst>
          </p:cNvPr>
          <p:cNvCxnSpPr>
            <a:cxnSpLocks/>
            <a:stCxn id="78" idx="4"/>
            <a:endCxn id="112" idx="0"/>
          </p:cNvCxnSpPr>
          <p:nvPr/>
        </p:nvCxnSpPr>
        <p:spPr>
          <a:xfrm flipH="1">
            <a:off x="8549139" y="2854791"/>
            <a:ext cx="417426" cy="1740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>
            <a:extLst>
              <a:ext uri="{FF2B5EF4-FFF2-40B4-BE49-F238E27FC236}">
                <a16:creationId xmlns:a16="http://schemas.microsoft.com/office/drawing/2014/main" id="{6AF77D6C-CC4F-42F7-5D53-339487818A62}"/>
              </a:ext>
            </a:extLst>
          </p:cNvPr>
          <p:cNvCxnSpPr>
            <a:stCxn id="110" idx="3"/>
          </p:cNvCxnSpPr>
          <p:nvPr/>
        </p:nvCxnSpPr>
        <p:spPr>
          <a:xfrm flipH="1">
            <a:off x="6669926" y="4485333"/>
            <a:ext cx="359590" cy="3575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Прямая со стрелкой 120">
            <a:extLst>
              <a:ext uri="{FF2B5EF4-FFF2-40B4-BE49-F238E27FC236}">
                <a16:creationId xmlns:a16="http://schemas.microsoft.com/office/drawing/2014/main" id="{FE149711-5D9C-B85E-6B2C-501E4BAEBE0A}"/>
              </a:ext>
            </a:extLst>
          </p:cNvPr>
          <p:cNvCxnSpPr>
            <a:cxnSpLocks/>
            <a:stCxn id="112" idx="4"/>
            <a:endCxn id="111" idx="0"/>
          </p:cNvCxnSpPr>
          <p:nvPr/>
        </p:nvCxnSpPr>
        <p:spPr>
          <a:xfrm flipH="1">
            <a:off x="7763179" y="3390236"/>
            <a:ext cx="785960" cy="2130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A87B19D8-31B8-4CDF-B121-B768531EA8CA}"/>
              </a:ext>
            </a:extLst>
          </p:cNvPr>
          <p:cNvCxnSpPr>
            <a:cxnSpLocks/>
            <a:stCxn id="111" idx="4"/>
            <a:endCxn id="110" idx="0"/>
          </p:cNvCxnSpPr>
          <p:nvPr/>
        </p:nvCxnSpPr>
        <p:spPr>
          <a:xfrm flipH="1">
            <a:off x="7225648" y="3972110"/>
            <a:ext cx="537531" cy="20475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Прямая со стрелкой 122">
            <a:extLst>
              <a:ext uri="{FF2B5EF4-FFF2-40B4-BE49-F238E27FC236}">
                <a16:creationId xmlns:a16="http://schemas.microsoft.com/office/drawing/2014/main" id="{82C3911D-1FC2-F7B2-3F2D-375A8DB6F99E}"/>
              </a:ext>
            </a:extLst>
          </p:cNvPr>
          <p:cNvCxnSpPr>
            <a:cxnSpLocks/>
            <a:stCxn id="116" idx="4"/>
            <a:endCxn id="113" idx="0"/>
          </p:cNvCxnSpPr>
          <p:nvPr/>
        </p:nvCxnSpPr>
        <p:spPr>
          <a:xfrm>
            <a:off x="7638313" y="1190136"/>
            <a:ext cx="291666" cy="254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>
            <a:extLst>
              <a:ext uri="{FF2B5EF4-FFF2-40B4-BE49-F238E27FC236}">
                <a16:creationId xmlns:a16="http://schemas.microsoft.com/office/drawing/2014/main" id="{5D44E1FD-150D-2F12-5D27-17BF288357F6}"/>
              </a:ext>
            </a:extLst>
          </p:cNvPr>
          <p:cNvCxnSpPr>
            <a:cxnSpLocks/>
            <a:stCxn id="77" idx="4"/>
            <a:endCxn id="78" idx="1"/>
          </p:cNvCxnSpPr>
          <p:nvPr/>
        </p:nvCxnSpPr>
        <p:spPr>
          <a:xfrm>
            <a:off x="8316408" y="2421812"/>
            <a:ext cx="446167" cy="12450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>
            <a:extLst>
              <a:ext uri="{FF2B5EF4-FFF2-40B4-BE49-F238E27FC236}">
                <a16:creationId xmlns:a16="http://schemas.microsoft.com/office/drawing/2014/main" id="{91E89C75-55E1-E92F-3FB6-8BA67F396EDF}"/>
              </a:ext>
            </a:extLst>
          </p:cNvPr>
          <p:cNvCxnSpPr>
            <a:cxnSpLocks/>
            <a:stCxn id="113" idx="4"/>
            <a:endCxn id="77" idx="0"/>
          </p:cNvCxnSpPr>
          <p:nvPr/>
        </p:nvCxnSpPr>
        <p:spPr>
          <a:xfrm>
            <a:off x="7929979" y="1805974"/>
            <a:ext cx="386429" cy="2544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>
            <a:extLst>
              <a:ext uri="{FF2B5EF4-FFF2-40B4-BE49-F238E27FC236}">
                <a16:creationId xmlns:a16="http://schemas.microsoft.com/office/drawing/2014/main" id="{72C6807B-9A58-BCCD-35E9-4B96018B69A9}"/>
              </a:ext>
            </a:extLst>
          </p:cNvPr>
          <p:cNvCxnSpPr>
            <a:cxnSpLocks/>
            <a:stCxn id="78" idx="4"/>
            <a:endCxn id="102" idx="0"/>
          </p:cNvCxnSpPr>
          <p:nvPr/>
        </p:nvCxnSpPr>
        <p:spPr>
          <a:xfrm>
            <a:off x="8966565" y="2854791"/>
            <a:ext cx="549778" cy="157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 стрелкой 126">
            <a:extLst>
              <a:ext uri="{FF2B5EF4-FFF2-40B4-BE49-F238E27FC236}">
                <a16:creationId xmlns:a16="http://schemas.microsoft.com/office/drawing/2014/main" id="{579FB926-EFB9-1D11-AF48-EC5D4CC280F5}"/>
              </a:ext>
            </a:extLst>
          </p:cNvPr>
          <p:cNvCxnSpPr>
            <a:cxnSpLocks/>
            <a:stCxn id="102" idx="4"/>
            <a:endCxn id="99" idx="0"/>
          </p:cNvCxnSpPr>
          <p:nvPr/>
        </p:nvCxnSpPr>
        <p:spPr>
          <a:xfrm>
            <a:off x="9516343" y="3373973"/>
            <a:ext cx="398111" cy="22221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>
            <a:extLst>
              <a:ext uri="{FF2B5EF4-FFF2-40B4-BE49-F238E27FC236}">
                <a16:creationId xmlns:a16="http://schemas.microsoft.com/office/drawing/2014/main" id="{951447F1-AFEA-CFB2-F947-8AD814B217CC}"/>
              </a:ext>
            </a:extLst>
          </p:cNvPr>
          <p:cNvCxnSpPr>
            <a:cxnSpLocks/>
            <a:stCxn id="99" idx="4"/>
            <a:endCxn id="95" idx="0"/>
          </p:cNvCxnSpPr>
          <p:nvPr/>
        </p:nvCxnSpPr>
        <p:spPr>
          <a:xfrm>
            <a:off x="9914454" y="3957582"/>
            <a:ext cx="506759" cy="2192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58C43C84-07C2-EC64-D6A9-86A90C58637E}"/>
              </a:ext>
            </a:extLst>
          </p:cNvPr>
          <p:cNvCxnSpPr>
            <a:cxnSpLocks/>
            <a:stCxn id="95" idx="4"/>
            <a:endCxn id="88" idx="0"/>
          </p:cNvCxnSpPr>
          <p:nvPr/>
        </p:nvCxnSpPr>
        <p:spPr>
          <a:xfrm flipH="1">
            <a:off x="10015706" y="4538258"/>
            <a:ext cx="405507" cy="30464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2BD94FA7-D3B3-BC40-397F-EE53A7F5450B}"/>
              </a:ext>
            </a:extLst>
          </p:cNvPr>
          <p:cNvCxnSpPr>
            <a:cxnSpLocks/>
            <a:stCxn id="95" idx="4"/>
            <a:endCxn id="79" idx="0"/>
          </p:cNvCxnSpPr>
          <p:nvPr/>
        </p:nvCxnSpPr>
        <p:spPr>
          <a:xfrm>
            <a:off x="10421213" y="4538258"/>
            <a:ext cx="495120" cy="2685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Овал 131">
            <a:extLst>
              <a:ext uri="{FF2B5EF4-FFF2-40B4-BE49-F238E27FC236}">
                <a16:creationId xmlns:a16="http://schemas.microsoft.com/office/drawing/2014/main" id="{395DC169-3A28-C51E-27FC-C6FD0A85BD09}"/>
              </a:ext>
            </a:extLst>
          </p:cNvPr>
          <p:cNvSpPr/>
          <p:nvPr/>
        </p:nvSpPr>
        <p:spPr>
          <a:xfrm>
            <a:off x="6276802" y="4805068"/>
            <a:ext cx="556701" cy="36313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9" name="Овал 68">
            <a:extLst>
              <a:ext uri="{FF2B5EF4-FFF2-40B4-BE49-F238E27FC236}">
                <a16:creationId xmlns:a16="http://schemas.microsoft.com/office/drawing/2014/main" id="{3F380E82-7434-991A-E66F-A29ED89B8E10}"/>
              </a:ext>
            </a:extLst>
          </p:cNvPr>
          <p:cNvSpPr/>
          <p:nvPr/>
        </p:nvSpPr>
        <p:spPr>
          <a:xfrm>
            <a:off x="2271058" y="1937030"/>
            <a:ext cx="556701" cy="361398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BA49C57-298D-85DF-B715-2599D865823C}"/>
              </a:ext>
            </a:extLst>
          </p:cNvPr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66" name="Рисунок 65" descr="png..png">
            <a:extLst>
              <a:ext uri="{FF2B5EF4-FFF2-40B4-BE49-F238E27FC236}">
                <a16:creationId xmlns:a16="http://schemas.microsoft.com/office/drawing/2014/main" id="{60681D77-7DA8-EE83-2587-5BAD0391F2A0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67" name="Прямоугольник 66">
            <a:extLst>
              <a:ext uri="{FF2B5EF4-FFF2-40B4-BE49-F238E27FC236}">
                <a16:creationId xmlns:a16="http://schemas.microsoft.com/office/drawing/2014/main" id="{4F583259-E467-A677-1300-676ABAB9898A}"/>
              </a:ext>
            </a:extLst>
          </p:cNvPr>
          <p:cNvSpPr/>
          <p:nvPr/>
        </p:nvSpPr>
        <p:spPr>
          <a:xfrm>
            <a:off x="248055" y="13933"/>
            <a:ext cx="561971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b="1" dirty="0"/>
              <a:t>Случай 3.</a:t>
            </a:r>
            <a:r>
              <a:rPr lang="ru-RU" sz="2000" dirty="0"/>
              <a:t> Удаляется вершина, у которой есть оба поддерева ( «</a:t>
            </a:r>
            <a:r>
              <a:rPr lang="ru-RU" sz="2000" b="1" dirty="0"/>
              <a:t>левое</a:t>
            </a:r>
            <a:r>
              <a:rPr lang="ru-RU" sz="2000" dirty="0"/>
              <a:t>» </a:t>
            </a:r>
            <a:r>
              <a:rPr lang="ru-RU" sz="2000" b="1" dirty="0"/>
              <a:t>удаление</a:t>
            </a:r>
            <a:r>
              <a:rPr lang="ru-RU" sz="2000" dirty="0"/>
              <a:t>).</a:t>
            </a:r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C025D3D7-A1E2-1B7C-B1B0-A16F29BEFCF3}"/>
              </a:ext>
            </a:extLst>
          </p:cNvPr>
          <p:cNvCxnSpPr/>
          <p:nvPr/>
        </p:nvCxnSpPr>
        <p:spPr>
          <a:xfrm>
            <a:off x="1293195" y="2689269"/>
            <a:ext cx="693665" cy="607026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Овал 61">
            <a:extLst>
              <a:ext uri="{FF2B5EF4-FFF2-40B4-BE49-F238E27FC236}">
                <a16:creationId xmlns:a16="http://schemas.microsoft.com/office/drawing/2014/main" id="{E337153D-D784-D94A-5D7A-42995816034C}"/>
              </a:ext>
            </a:extLst>
          </p:cNvPr>
          <p:cNvSpPr/>
          <p:nvPr/>
        </p:nvSpPr>
        <p:spPr>
          <a:xfrm>
            <a:off x="7011711" y="5388716"/>
            <a:ext cx="556701" cy="361398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C27C9FE4-7D7B-59C9-268F-4DEAF558B8E9}"/>
              </a:ext>
            </a:extLst>
          </p:cNvPr>
          <p:cNvCxnSpPr>
            <a:stCxn id="132" idx="4"/>
            <a:endCxn id="62" idx="0"/>
          </p:cNvCxnSpPr>
          <p:nvPr/>
        </p:nvCxnSpPr>
        <p:spPr>
          <a:xfrm>
            <a:off x="6555153" y="5168205"/>
            <a:ext cx="734909" cy="22051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630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/>
      <p:bldP spid="78" grpId="0" animBg="1"/>
      <p:bldP spid="79" grpId="0" animBg="1"/>
      <p:bldP spid="88" grpId="0" animBg="1"/>
      <p:bldP spid="95" grpId="0" animBg="1"/>
      <p:bldP spid="99" grpId="0" animBg="1"/>
      <p:bldP spid="102" grpId="0" animBg="1"/>
      <p:bldP spid="110" grpId="0" animBg="1"/>
      <p:bldP spid="111" grpId="0" animBg="1"/>
      <p:bldP spid="112" grpId="0" animBg="1"/>
      <p:bldP spid="113" grpId="0" animBg="1"/>
      <p:bldP spid="115" grpId="0" animBg="1"/>
      <p:bldP spid="116" grpId="0" animBg="1"/>
      <p:bldP spid="132" grpId="0" animBg="1"/>
      <p:bldP spid="69" grpId="0" animBg="1"/>
      <p:bldP spid="6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7453E-D4FE-C011-AF7D-41E6C43A7A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3B418BC-C53C-1D1D-6573-A9FFA7A049A3}"/>
              </a:ext>
            </a:extLst>
          </p:cNvPr>
          <p:cNvSpPr txBox="1"/>
          <p:nvPr/>
        </p:nvSpPr>
        <p:spPr>
          <a:xfrm>
            <a:off x="956691" y="4975909"/>
            <a:ext cx="1022359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b="1" dirty="0">
                <a:solidFill>
                  <a:srgbClr val="FF0000"/>
                </a:solidFill>
              </a:rPr>
              <a:t>!!! </a:t>
            </a:r>
            <a:r>
              <a:rPr lang="ru-RU" dirty="0"/>
              <a:t>Если у удаляемой  вершины только одно поддерево, то НЕТ ПОНЯТИЯ ПРАВОЕ/ЛЕВОЕ удаление. </a:t>
            </a:r>
          </a:p>
          <a:p>
            <a:endParaRPr lang="ru-RU" dirty="0"/>
          </a:p>
          <a:p>
            <a:r>
              <a:rPr lang="ru-RU" dirty="0"/>
              <a:t>Удаление всегда выполняется однозначно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3F23A-B156-61BB-8DFF-39376B283852}"/>
              </a:ext>
            </a:extLst>
          </p:cNvPr>
          <p:cNvSpPr txBox="1"/>
          <p:nvPr/>
        </p:nvSpPr>
        <p:spPr>
          <a:xfrm>
            <a:off x="714497" y="391284"/>
            <a:ext cx="6215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Найти вершину, которая удовлетворяет заданному свойству. </a:t>
            </a:r>
          </a:p>
          <a:p>
            <a:r>
              <a:rPr lang="ru-RU" dirty="0"/>
              <a:t>Удалить эту вершину (правое удаление).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DFC69725-7CB4-D408-E8E7-537310AA646F}"/>
              </a:ext>
            </a:extLst>
          </p:cNvPr>
          <p:cNvSpPr/>
          <p:nvPr/>
        </p:nvSpPr>
        <p:spPr>
          <a:xfrm>
            <a:off x="1727630" y="1775993"/>
            <a:ext cx="501530" cy="47665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0" name="Овал 69">
            <a:extLst>
              <a:ext uri="{FF2B5EF4-FFF2-40B4-BE49-F238E27FC236}">
                <a16:creationId xmlns:a16="http://schemas.microsoft.com/office/drawing/2014/main" id="{966729BD-BB3C-F485-8C6D-EFC476D098CE}"/>
              </a:ext>
            </a:extLst>
          </p:cNvPr>
          <p:cNvSpPr/>
          <p:nvPr/>
        </p:nvSpPr>
        <p:spPr>
          <a:xfrm>
            <a:off x="2229160" y="2514372"/>
            <a:ext cx="501530" cy="4766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4228DA14-3604-4BEE-1BAD-4D8C3ACB5521}"/>
              </a:ext>
            </a:extLst>
          </p:cNvPr>
          <p:cNvSpPr/>
          <p:nvPr/>
        </p:nvSpPr>
        <p:spPr>
          <a:xfrm>
            <a:off x="1628200" y="3047060"/>
            <a:ext cx="501530" cy="4766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id="{B26FD57F-DA11-4D5A-85BD-ACC19E8EF669}"/>
              </a:ext>
            </a:extLst>
          </p:cNvPr>
          <p:cNvSpPr/>
          <p:nvPr/>
        </p:nvSpPr>
        <p:spPr>
          <a:xfrm>
            <a:off x="2833248" y="3047060"/>
            <a:ext cx="501530" cy="4766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E3418EB3-8880-0586-0C5A-2B276D1998D5}"/>
              </a:ext>
            </a:extLst>
          </p:cNvPr>
          <p:cNvCxnSpPr>
            <a:cxnSpLocks/>
            <a:stCxn id="5" idx="4"/>
            <a:endCxn id="70" idx="0"/>
          </p:cNvCxnSpPr>
          <p:nvPr/>
        </p:nvCxnSpPr>
        <p:spPr>
          <a:xfrm>
            <a:off x="1978395" y="2252649"/>
            <a:ext cx="501530" cy="2617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>
            <a:extLst>
              <a:ext uri="{FF2B5EF4-FFF2-40B4-BE49-F238E27FC236}">
                <a16:creationId xmlns:a16="http://schemas.microsoft.com/office/drawing/2014/main" id="{B0F94327-603F-8C94-1A91-B7CB2461A256}"/>
              </a:ext>
            </a:extLst>
          </p:cNvPr>
          <p:cNvCxnSpPr>
            <a:cxnSpLocks/>
            <a:stCxn id="70" idx="4"/>
            <a:endCxn id="71" idx="7"/>
          </p:cNvCxnSpPr>
          <p:nvPr/>
        </p:nvCxnSpPr>
        <p:spPr>
          <a:xfrm flipH="1">
            <a:off x="2056283" y="2991028"/>
            <a:ext cx="423642" cy="1258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92AA8DF6-9E2A-98C8-B5A4-46651EB12ED0}"/>
              </a:ext>
            </a:extLst>
          </p:cNvPr>
          <p:cNvCxnSpPr>
            <a:cxnSpLocks/>
            <a:stCxn id="70" idx="4"/>
            <a:endCxn id="72" idx="1"/>
          </p:cNvCxnSpPr>
          <p:nvPr/>
        </p:nvCxnSpPr>
        <p:spPr>
          <a:xfrm>
            <a:off x="2479925" y="2991028"/>
            <a:ext cx="426770" cy="1258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Овал 80">
            <a:extLst>
              <a:ext uri="{FF2B5EF4-FFF2-40B4-BE49-F238E27FC236}">
                <a16:creationId xmlns:a16="http://schemas.microsoft.com/office/drawing/2014/main" id="{8B8B5213-4C1A-53D8-BCB0-1F47D2B5DFAA}"/>
              </a:ext>
            </a:extLst>
          </p:cNvPr>
          <p:cNvSpPr/>
          <p:nvPr/>
        </p:nvSpPr>
        <p:spPr>
          <a:xfrm>
            <a:off x="6325637" y="1331822"/>
            <a:ext cx="501530" cy="4766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Овал 81">
            <a:extLst>
              <a:ext uri="{FF2B5EF4-FFF2-40B4-BE49-F238E27FC236}">
                <a16:creationId xmlns:a16="http://schemas.microsoft.com/office/drawing/2014/main" id="{B1B9930E-972A-C832-E934-60C49AC8862A}"/>
              </a:ext>
            </a:extLst>
          </p:cNvPr>
          <p:cNvSpPr/>
          <p:nvPr/>
        </p:nvSpPr>
        <p:spPr>
          <a:xfrm>
            <a:off x="5724677" y="2005184"/>
            <a:ext cx="501530" cy="4766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3" name="Овал 82">
            <a:extLst>
              <a:ext uri="{FF2B5EF4-FFF2-40B4-BE49-F238E27FC236}">
                <a16:creationId xmlns:a16="http://schemas.microsoft.com/office/drawing/2014/main" id="{CA364C01-0301-4B7A-E200-83BD9E988FD8}"/>
              </a:ext>
            </a:extLst>
          </p:cNvPr>
          <p:cNvSpPr/>
          <p:nvPr/>
        </p:nvSpPr>
        <p:spPr>
          <a:xfrm>
            <a:off x="6922167" y="2005184"/>
            <a:ext cx="501530" cy="4766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5" name="Прямая со стрелкой 84">
            <a:extLst>
              <a:ext uri="{FF2B5EF4-FFF2-40B4-BE49-F238E27FC236}">
                <a16:creationId xmlns:a16="http://schemas.microsoft.com/office/drawing/2014/main" id="{24BC6AA7-B651-843F-6A2D-D3C88A4D109E}"/>
              </a:ext>
            </a:extLst>
          </p:cNvPr>
          <p:cNvCxnSpPr>
            <a:cxnSpLocks/>
            <a:stCxn id="81" idx="4"/>
            <a:endCxn id="82" idx="0"/>
          </p:cNvCxnSpPr>
          <p:nvPr/>
        </p:nvCxnSpPr>
        <p:spPr>
          <a:xfrm flipH="1">
            <a:off x="5975442" y="1808478"/>
            <a:ext cx="600960" cy="1967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>
            <a:extLst>
              <a:ext uri="{FF2B5EF4-FFF2-40B4-BE49-F238E27FC236}">
                <a16:creationId xmlns:a16="http://schemas.microsoft.com/office/drawing/2014/main" id="{EFF15416-C91D-8F08-87C3-68718E76F2CA}"/>
              </a:ext>
            </a:extLst>
          </p:cNvPr>
          <p:cNvCxnSpPr>
            <a:cxnSpLocks/>
            <a:stCxn id="81" idx="4"/>
            <a:endCxn id="83" idx="0"/>
          </p:cNvCxnSpPr>
          <p:nvPr/>
        </p:nvCxnSpPr>
        <p:spPr>
          <a:xfrm>
            <a:off x="6576402" y="1808478"/>
            <a:ext cx="596530" cy="1967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Овал 86">
            <a:extLst>
              <a:ext uri="{FF2B5EF4-FFF2-40B4-BE49-F238E27FC236}">
                <a16:creationId xmlns:a16="http://schemas.microsoft.com/office/drawing/2014/main" id="{C7863F09-710D-DC91-8916-AB004545FD64}"/>
              </a:ext>
            </a:extLst>
          </p:cNvPr>
          <p:cNvSpPr/>
          <p:nvPr/>
        </p:nvSpPr>
        <p:spPr>
          <a:xfrm>
            <a:off x="6408725" y="2939092"/>
            <a:ext cx="501530" cy="4766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Овал 88">
            <a:extLst>
              <a:ext uri="{FF2B5EF4-FFF2-40B4-BE49-F238E27FC236}">
                <a16:creationId xmlns:a16="http://schemas.microsoft.com/office/drawing/2014/main" id="{E42DA49F-ACC1-5F8A-20F2-E79DEEE3A4B9}"/>
              </a:ext>
            </a:extLst>
          </p:cNvPr>
          <p:cNvSpPr/>
          <p:nvPr/>
        </p:nvSpPr>
        <p:spPr>
          <a:xfrm>
            <a:off x="6659490" y="3703620"/>
            <a:ext cx="501530" cy="47665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Овал 90">
            <a:extLst>
              <a:ext uri="{FF2B5EF4-FFF2-40B4-BE49-F238E27FC236}">
                <a16:creationId xmlns:a16="http://schemas.microsoft.com/office/drawing/2014/main" id="{EFA92748-2DD4-FCE2-FCB3-0A06BB8517F0}"/>
              </a:ext>
            </a:extLst>
          </p:cNvPr>
          <p:cNvSpPr/>
          <p:nvPr/>
        </p:nvSpPr>
        <p:spPr>
          <a:xfrm>
            <a:off x="6938840" y="4410584"/>
            <a:ext cx="529717" cy="45676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2" name="Прямая со стрелкой 91">
            <a:extLst>
              <a:ext uri="{FF2B5EF4-FFF2-40B4-BE49-F238E27FC236}">
                <a16:creationId xmlns:a16="http://schemas.microsoft.com/office/drawing/2014/main" id="{F252E021-DF3D-A94A-B84B-F16B5B96D168}"/>
              </a:ext>
            </a:extLst>
          </p:cNvPr>
          <p:cNvCxnSpPr>
            <a:cxnSpLocks/>
            <a:stCxn id="87" idx="4"/>
            <a:endCxn id="89" idx="0"/>
          </p:cNvCxnSpPr>
          <p:nvPr/>
        </p:nvCxnSpPr>
        <p:spPr>
          <a:xfrm>
            <a:off x="6659490" y="3415748"/>
            <a:ext cx="250765" cy="2878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>
            <a:extLst>
              <a:ext uri="{FF2B5EF4-FFF2-40B4-BE49-F238E27FC236}">
                <a16:creationId xmlns:a16="http://schemas.microsoft.com/office/drawing/2014/main" id="{40AD9261-F6B6-B43C-F435-6D5E71B42858}"/>
              </a:ext>
            </a:extLst>
          </p:cNvPr>
          <p:cNvCxnSpPr>
            <a:cxnSpLocks/>
            <a:stCxn id="89" idx="4"/>
            <a:endCxn id="91" idx="0"/>
          </p:cNvCxnSpPr>
          <p:nvPr/>
        </p:nvCxnSpPr>
        <p:spPr>
          <a:xfrm>
            <a:off x="6910255" y="4180276"/>
            <a:ext cx="293444" cy="23030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4CB51C4-172E-D457-79F8-0CD2F88BB047}"/>
              </a:ext>
            </a:extLst>
          </p:cNvPr>
          <p:cNvSpPr txBox="1"/>
          <p:nvPr/>
        </p:nvSpPr>
        <p:spPr>
          <a:xfrm>
            <a:off x="4388700" y="2462671"/>
            <a:ext cx="70590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/>
              <a:t>?</a:t>
            </a:r>
            <a:endParaRPr lang="ru-RU" sz="32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D2E5D2C-BBF2-47BB-9BF5-B68BC481A28A}"/>
              </a:ext>
            </a:extLst>
          </p:cNvPr>
          <p:cNvSpPr txBox="1"/>
          <p:nvPr/>
        </p:nvSpPr>
        <p:spPr>
          <a:xfrm>
            <a:off x="7706690" y="1803311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ru-RU" dirty="0"/>
              <a:t>рис.1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D065CBC-0AAC-2476-F079-D4DA57D41E6E}"/>
              </a:ext>
            </a:extLst>
          </p:cNvPr>
          <p:cNvSpPr txBox="1"/>
          <p:nvPr/>
        </p:nvSpPr>
        <p:spPr>
          <a:xfrm flipH="1">
            <a:off x="5724677" y="2570404"/>
            <a:ext cx="1404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или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BB793C-67FD-234D-6AA5-E5C910911A7E}"/>
              </a:ext>
            </a:extLst>
          </p:cNvPr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8" name="Рисунок 27" descr="png..png">
            <a:extLst>
              <a:ext uri="{FF2B5EF4-FFF2-40B4-BE49-F238E27FC236}">
                <a16:creationId xmlns:a16="http://schemas.microsoft.com/office/drawing/2014/main" id="{866A358A-2682-E899-8C64-7DF81F8BBE52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58ECE8E4-DFA0-E035-FC82-E2392EDEEBCD}"/>
              </a:ext>
            </a:extLst>
          </p:cNvPr>
          <p:cNvCxnSpPr/>
          <p:nvPr/>
        </p:nvCxnSpPr>
        <p:spPr>
          <a:xfrm>
            <a:off x="1978395" y="1274251"/>
            <a:ext cx="0" cy="4755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A077913-1378-0FE9-2CEB-87EDCCA4867C}"/>
              </a:ext>
            </a:extLst>
          </p:cNvPr>
          <p:cNvSpPr txBox="1"/>
          <p:nvPr/>
        </p:nvSpPr>
        <p:spPr>
          <a:xfrm>
            <a:off x="7783653" y="375728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</a:t>
            </a:r>
            <a:r>
              <a:rPr lang="ru-RU" dirty="0"/>
              <a:t>рис.2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7F355C3A-A62C-6A7F-6752-0C25F542E2C6}"/>
              </a:ext>
            </a:extLst>
          </p:cNvPr>
          <p:cNvSpPr/>
          <p:nvPr/>
        </p:nvSpPr>
        <p:spPr>
          <a:xfrm>
            <a:off x="999283" y="6282050"/>
            <a:ext cx="51494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u="sng" dirty="0"/>
              <a:t>Ответ:</a:t>
            </a:r>
            <a:r>
              <a:rPr lang="ru-RU" dirty="0"/>
              <a:t> правильно выполнено удаление на рис. 1. </a:t>
            </a:r>
          </a:p>
        </p:txBody>
      </p:sp>
    </p:spTree>
    <p:extLst>
      <p:ext uri="{BB962C8B-B14F-4D97-AF65-F5344CB8AC3E}">
        <p14:creationId xmlns:p14="http://schemas.microsoft.com/office/powerpoint/2010/main" val="1647781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 animBg="1"/>
      <p:bldP spid="70" grpId="0" animBg="1"/>
      <p:bldP spid="71" grpId="0" animBg="1"/>
      <p:bldP spid="72" grpId="0" animBg="1"/>
      <p:bldP spid="81" grpId="0" animBg="1"/>
      <p:bldP spid="82" grpId="0" animBg="1"/>
      <p:bldP spid="83" grpId="0" animBg="1"/>
      <p:bldP spid="87" grpId="0" animBg="1"/>
      <p:bldP spid="89" grpId="0" animBg="1"/>
      <p:bldP spid="91" grpId="0" animBg="1"/>
      <p:bldP spid="48" grpId="0" animBg="1"/>
      <p:bldP spid="49" grpId="0"/>
      <p:bldP spid="50" grpId="0"/>
      <p:bldP spid="29" grpId="0"/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57096-FFE2-A3AE-436C-9E32DAEB3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>
            <a:extLst>
              <a:ext uri="{FF2B5EF4-FFF2-40B4-BE49-F238E27FC236}">
                <a16:creationId xmlns:a16="http://schemas.microsoft.com/office/drawing/2014/main" id="{7A9C83F4-759E-2EAE-E7D5-BF83E75EC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4003" y="60826"/>
            <a:ext cx="5568792" cy="1153132"/>
          </a:xfrm>
        </p:spPr>
        <p:txBody>
          <a:bodyPr>
            <a:noAutofit/>
          </a:bodyPr>
          <a:lstStyle/>
          <a:p>
            <a:pPr algn="ctr"/>
            <a:r>
              <a:rPr lang="ru-RU" sz="3200" b="0" dirty="0"/>
              <a:t>Оценки числа операций</a:t>
            </a:r>
          </a:p>
          <a:p>
            <a:pPr algn="ctr"/>
            <a:r>
              <a:rPr lang="ru-RU" sz="3200" b="0" dirty="0"/>
              <a:t>в худшем случае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AC3E06F-60AB-8671-725F-1A180F6F7B47}"/>
              </a:ext>
            </a:extLst>
          </p:cNvPr>
          <p:cNvSpPr/>
          <p:nvPr/>
        </p:nvSpPr>
        <p:spPr>
          <a:xfrm>
            <a:off x="1398874" y="2661271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F3AED6C7-04AE-4464-B984-AC856D1CCA2E}"/>
              </a:ext>
            </a:extLst>
          </p:cNvPr>
          <p:cNvSpPr/>
          <p:nvPr/>
        </p:nvSpPr>
        <p:spPr>
          <a:xfrm>
            <a:off x="1680517" y="3361897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5" name="Овал 34">
            <a:extLst>
              <a:ext uri="{FF2B5EF4-FFF2-40B4-BE49-F238E27FC236}">
                <a16:creationId xmlns:a16="http://schemas.microsoft.com/office/drawing/2014/main" id="{3556F1E1-913A-D0F4-02FD-A011634D8CD0}"/>
              </a:ext>
            </a:extLst>
          </p:cNvPr>
          <p:cNvSpPr/>
          <p:nvPr/>
        </p:nvSpPr>
        <p:spPr>
          <a:xfrm>
            <a:off x="1909875" y="4059217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9E893BD1-E426-DA00-6DA5-6664F61B3900}"/>
              </a:ext>
            </a:extLst>
          </p:cNvPr>
          <p:cNvSpPr/>
          <p:nvPr/>
        </p:nvSpPr>
        <p:spPr>
          <a:xfrm>
            <a:off x="1169145" y="2010597"/>
            <a:ext cx="53617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6" name="Овал 45">
            <a:extLst>
              <a:ext uri="{FF2B5EF4-FFF2-40B4-BE49-F238E27FC236}">
                <a16:creationId xmlns:a16="http://schemas.microsoft.com/office/drawing/2014/main" id="{C0CABA9A-E265-3D54-7E89-451C556F45EB}"/>
              </a:ext>
            </a:extLst>
          </p:cNvPr>
          <p:cNvSpPr/>
          <p:nvPr/>
        </p:nvSpPr>
        <p:spPr>
          <a:xfrm>
            <a:off x="962824" y="1282661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109" name="Прямая со стрелкой 108">
            <a:extLst>
              <a:ext uri="{FF2B5EF4-FFF2-40B4-BE49-F238E27FC236}">
                <a16:creationId xmlns:a16="http://schemas.microsoft.com/office/drawing/2014/main" id="{816FD68E-18A4-61DB-73B3-63B31D597417}"/>
              </a:ext>
            </a:extLst>
          </p:cNvPr>
          <p:cNvCxnSpPr>
            <a:cxnSpLocks/>
            <a:stCxn id="46" idx="4"/>
            <a:endCxn id="42" idx="0"/>
          </p:cNvCxnSpPr>
          <p:nvPr/>
        </p:nvCxnSpPr>
        <p:spPr>
          <a:xfrm>
            <a:off x="1234115" y="1670119"/>
            <a:ext cx="203119" cy="3404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>
            <a:extLst>
              <a:ext uri="{FF2B5EF4-FFF2-40B4-BE49-F238E27FC236}">
                <a16:creationId xmlns:a16="http://schemas.microsoft.com/office/drawing/2014/main" id="{9AD04D93-AEE3-FC94-54D7-7459FE0F3CC6}"/>
              </a:ext>
            </a:extLst>
          </p:cNvPr>
          <p:cNvCxnSpPr>
            <a:cxnSpLocks/>
            <a:stCxn id="10" idx="4"/>
            <a:endCxn id="13" idx="0"/>
          </p:cNvCxnSpPr>
          <p:nvPr/>
        </p:nvCxnSpPr>
        <p:spPr>
          <a:xfrm>
            <a:off x="1705322" y="3048729"/>
            <a:ext cx="242324" cy="313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63244A9A-DE79-A6E9-9BD5-CA1C834BB0FC}"/>
              </a:ext>
            </a:extLst>
          </p:cNvPr>
          <p:cNvCxnSpPr>
            <a:cxnSpLocks/>
            <a:stCxn id="42" idx="4"/>
            <a:endCxn id="10" idx="0"/>
          </p:cNvCxnSpPr>
          <p:nvPr/>
        </p:nvCxnSpPr>
        <p:spPr>
          <a:xfrm>
            <a:off x="1437234" y="2398055"/>
            <a:ext cx="268088" cy="2632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>
            <a:extLst>
              <a:ext uri="{FF2B5EF4-FFF2-40B4-BE49-F238E27FC236}">
                <a16:creationId xmlns:a16="http://schemas.microsoft.com/office/drawing/2014/main" id="{9EB34B31-DC00-3408-5C29-F914E4C54DEC}"/>
              </a:ext>
            </a:extLst>
          </p:cNvPr>
          <p:cNvCxnSpPr>
            <a:cxnSpLocks/>
            <a:stCxn id="13" idx="4"/>
            <a:endCxn id="35" idx="0"/>
          </p:cNvCxnSpPr>
          <p:nvPr/>
        </p:nvCxnSpPr>
        <p:spPr>
          <a:xfrm>
            <a:off x="1947646" y="3749355"/>
            <a:ext cx="267129" cy="3098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Объект 3">
                <a:extLst>
                  <a:ext uri="{FF2B5EF4-FFF2-40B4-BE49-F238E27FC236}">
                    <a16:creationId xmlns:a16="http://schemas.microsoft.com/office/drawing/2014/main" id="{75FEB79F-9347-F337-2D25-8FA8F0C58A9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435841" y="2585670"/>
                <a:ext cx="4017001" cy="1204745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построение дерева для последовательности из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элементов 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</a:t>
                </a:r>
                <a:endParaRPr lang="ru-RU" b="1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b="1" i="1" dirty="0">
                  <a:solidFill>
                    <a:srgbClr val="7030A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141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35841" y="2585670"/>
                <a:ext cx="4017001" cy="1204745"/>
              </a:xfrm>
              <a:blipFill>
                <a:blip r:embed="rId2"/>
                <a:stretch>
                  <a:fillRect l="-3187" t="-8586" b="-17172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Объект 3">
            <a:extLst>
              <a:ext uri="{FF2B5EF4-FFF2-40B4-BE49-F238E27FC236}">
                <a16:creationId xmlns:a16="http://schemas.microsoft.com/office/drawing/2014/main" id="{E75868E5-D3CA-CD79-21BF-861DF57CE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5840" y="147613"/>
            <a:ext cx="3514983" cy="865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 элемента с заданным ключом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Объект 3">
            <a:extLst>
              <a:ext uri="{FF2B5EF4-FFF2-40B4-BE49-F238E27FC236}">
                <a16:creationId xmlns:a16="http://schemas.microsoft.com/office/drawing/2014/main" id="{58352429-8BA6-5C6C-1B8B-3CE1DC92A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5841" y="1213958"/>
            <a:ext cx="3748065" cy="87301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элемента с заданным ключом </a:t>
            </a:r>
            <a:r>
              <a:rPr lang="ru-RU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84C9EF-5441-188E-82B5-F80640674ECA}"/>
                  </a:ext>
                </a:extLst>
              </p:cNvPr>
              <p:cNvSpPr txBox="1"/>
              <p:nvPr/>
            </p:nvSpPr>
            <p:spPr>
              <a:xfrm>
                <a:off x="806690" y="4759478"/>
                <a:ext cx="3637736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/>
                  <a:t>в худшем случае высота дерева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𝒉</m:t>
                      </m:r>
                      <m:r>
                        <a:rPr lang="ru-RU" sz="2400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2400" i="1" dirty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ru-RU" sz="2400" b="1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90" y="4759478"/>
                <a:ext cx="3637736" cy="738664"/>
              </a:xfrm>
              <a:prstGeom prst="rect">
                <a:avLst/>
              </a:prstGeom>
              <a:blipFill>
                <a:blip r:embed="rId3"/>
                <a:stretch>
                  <a:fillRect l="-1340" t="-4959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Объект 3">
                <a:extLst>
                  <a:ext uri="{FF2B5EF4-FFF2-40B4-BE49-F238E27FC236}">
                    <a16:creationId xmlns:a16="http://schemas.microsoft.com/office/drawing/2014/main" id="{C318EFAE-58D6-A1FA-121E-686923570DCF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435841" y="5385776"/>
                <a:ext cx="3263971" cy="817800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обход дерева из 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𝒏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вершин </a:t>
                </a:r>
                <a:r>
                  <a:rPr lang="ru-RU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</a:t>
                </a:r>
                <a:endPara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0" name="Объект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435841" y="5385776"/>
                <a:ext cx="3263971" cy="817800"/>
              </a:xfrm>
              <a:blipFill>
                <a:blip r:embed="rId4"/>
                <a:stretch>
                  <a:fillRect l="-3925" t="-12593" b="-25185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Объект 3">
            <a:extLst>
              <a:ext uri="{FF2B5EF4-FFF2-40B4-BE49-F238E27FC236}">
                <a16:creationId xmlns:a16="http://schemas.microsoft.com/office/drawing/2014/main" id="{D68690B1-A019-E443-981F-5E52A5D73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5841" y="4182850"/>
            <a:ext cx="3383737" cy="81049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удаление элемента с заданным ключом </a:t>
            </a: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ru-RU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F20BFD8-0DC1-2C69-9D73-649FC354A2E1}"/>
              </a:ext>
            </a:extLst>
          </p:cNvPr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4" name="Рисунок 23" descr="png..png">
            <a:extLst>
              <a:ext uri="{FF2B5EF4-FFF2-40B4-BE49-F238E27FC236}">
                <a16:creationId xmlns:a16="http://schemas.microsoft.com/office/drawing/2014/main" id="{649DB5F5-CE9A-90B6-EB48-A5D0A42B71A0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153C81D6-A750-47A9-B303-CFD39E04E2B6}"/>
              </a:ext>
            </a:extLst>
          </p:cNvPr>
          <p:cNvCxnSpPr/>
          <p:nvPr/>
        </p:nvCxnSpPr>
        <p:spPr>
          <a:xfrm>
            <a:off x="5792795" y="60826"/>
            <a:ext cx="0" cy="6797174"/>
          </a:xfrm>
          <a:prstGeom prst="line">
            <a:avLst/>
          </a:prstGeom>
          <a:ln w="28575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угольник 8">
                <a:extLst>
                  <a:ext uri="{FF2B5EF4-FFF2-40B4-BE49-F238E27FC236}">
                    <a16:creationId xmlns:a16="http://schemas.microsoft.com/office/drawing/2014/main" id="{C98A34B7-9AE4-FCDC-906D-C3C985AB15F2}"/>
                  </a:ext>
                </a:extLst>
              </p:cNvPr>
              <p:cNvSpPr/>
              <p:nvPr/>
            </p:nvSpPr>
            <p:spPr>
              <a:xfrm>
                <a:off x="10581317" y="310888"/>
                <a:ext cx="4940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𝒉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9" name="Прямоуголь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1317" y="310888"/>
                <a:ext cx="49404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>
                <a:extLst>
                  <a:ext uri="{FF2B5EF4-FFF2-40B4-BE49-F238E27FC236}">
                    <a16:creationId xmlns:a16="http://schemas.microsoft.com/office/drawing/2014/main" id="{4C7F795D-A820-9AAE-9366-924E3C968D15}"/>
                  </a:ext>
                </a:extLst>
              </p:cNvPr>
              <p:cNvSpPr/>
              <p:nvPr/>
            </p:nvSpPr>
            <p:spPr>
              <a:xfrm>
                <a:off x="10581317" y="1360567"/>
                <a:ext cx="49404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𝒉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1317" y="1360567"/>
                <a:ext cx="49404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>
                <a:extLst>
                  <a:ext uri="{FF2B5EF4-FFF2-40B4-BE49-F238E27FC236}">
                    <a16:creationId xmlns:a16="http://schemas.microsoft.com/office/drawing/2014/main" id="{5C0AE700-436B-5700-73FF-BB7507A7206B}"/>
                  </a:ext>
                </a:extLst>
              </p:cNvPr>
              <p:cNvSpPr/>
              <p:nvPr/>
            </p:nvSpPr>
            <p:spPr>
              <a:xfrm>
                <a:off x="10581317" y="2795248"/>
                <a:ext cx="1022652" cy="95410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·</m:t>
                      </m:r>
                      <m:r>
                        <a:rPr lang="en-US" sz="2800" b="1" i="1" dirty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𝒉</m:t>
                      </m:r>
                    </m:oMath>
                  </m:oMathPara>
                </a14:m>
                <a:endParaRPr lang="ru-RU" sz="2800" dirty="0"/>
              </a:p>
              <a:p>
                <a:endPara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1317" y="2795248"/>
                <a:ext cx="1022652" cy="95410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Прямоугольник 27">
                <a:extLst>
                  <a:ext uri="{FF2B5EF4-FFF2-40B4-BE49-F238E27FC236}">
                    <a16:creationId xmlns:a16="http://schemas.microsoft.com/office/drawing/2014/main" id="{75D7CC95-613E-5A1D-0719-865C34C454D7}"/>
                  </a:ext>
                </a:extLst>
              </p:cNvPr>
              <p:cNvSpPr/>
              <p:nvPr/>
            </p:nvSpPr>
            <p:spPr>
              <a:xfrm>
                <a:off x="10581317" y="5502288"/>
                <a:ext cx="54373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𝒏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8" name="Прямоугольник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1317" y="5502288"/>
                <a:ext cx="543739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>
                <a:extLst>
                  <a:ext uri="{FF2B5EF4-FFF2-40B4-BE49-F238E27FC236}">
                    <a16:creationId xmlns:a16="http://schemas.microsoft.com/office/drawing/2014/main" id="{2DC18182-1C47-29CE-5290-7631F4010011}"/>
                  </a:ext>
                </a:extLst>
              </p:cNvPr>
              <p:cNvSpPr/>
              <p:nvPr/>
            </p:nvSpPr>
            <p:spPr>
              <a:xfrm>
                <a:off x="10581317" y="4252946"/>
                <a:ext cx="53732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𝒉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1317" y="4252946"/>
                <a:ext cx="53732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114D698F-3EC2-B797-C54C-653F9A1581A8}"/>
              </a:ext>
            </a:extLst>
          </p:cNvPr>
          <p:cNvCxnSpPr/>
          <p:nvPr/>
        </p:nvCxnSpPr>
        <p:spPr>
          <a:xfrm flipV="1">
            <a:off x="6096000" y="5324221"/>
            <a:ext cx="5844678" cy="17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единительная линия 31">
            <a:extLst>
              <a:ext uri="{FF2B5EF4-FFF2-40B4-BE49-F238E27FC236}">
                <a16:creationId xmlns:a16="http://schemas.microsoft.com/office/drawing/2014/main" id="{F765B262-0C59-1D8A-27BD-572248ED143E}"/>
              </a:ext>
            </a:extLst>
          </p:cNvPr>
          <p:cNvCxnSpPr/>
          <p:nvPr/>
        </p:nvCxnSpPr>
        <p:spPr>
          <a:xfrm flipV="1">
            <a:off x="6096000" y="2482845"/>
            <a:ext cx="5844678" cy="17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B232AC81-C8EA-8255-5ACC-9190422A1A13}"/>
              </a:ext>
            </a:extLst>
          </p:cNvPr>
          <p:cNvCxnSpPr/>
          <p:nvPr/>
        </p:nvCxnSpPr>
        <p:spPr>
          <a:xfrm flipV="1">
            <a:off x="6096000" y="3903612"/>
            <a:ext cx="5844678" cy="17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F6DA58A8-73BD-3937-A9FE-C73CCA0EE1B0}"/>
              </a:ext>
            </a:extLst>
          </p:cNvPr>
          <p:cNvCxnSpPr/>
          <p:nvPr/>
        </p:nvCxnSpPr>
        <p:spPr>
          <a:xfrm flipV="1">
            <a:off x="6203887" y="1255059"/>
            <a:ext cx="5844678" cy="179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178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6" grpId="0"/>
      <p:bldP spid="27" grpId="0"/>
      <p:bldP spid="28" grpId="0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2B576-B05D-0D08-E7C4-083CC651A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4A90F2D-0BA4-3543-747A-9A78C1BF5B65}"/>
              </a:ext>
            </a:extLst>
          </p:cNvPr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8" name="Рисунок 7" descr="png..png">
            <a:extLst>
              <a:ext uri="{FF2B5EF4-FFF2-40B4-BE49-F238E27FC236}">
                <a16:creationId xmlns:a16="http://schemas.microsoft.com/office/drawing/2014/main" id="{DEA5F7ED-1B7E-F388-139C-0ECAE644B999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9" name="Текст 4">
            <a:extLst>
              <a:ext uri="{FF2B5EF4-FFF2-40B4-BE49-F238E27FC236}">
                <a16:creationId xmlns:a16="http://schemas.microsoft.com/office/drawing/2014/main" id="{35A0A739-44EA-B9A2-8385-360CDC4DE9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637839" y="312846"/>
            <a:ext cx="3912276" cy="490259"/>
          </a:xfrm>
        </p:spPr>
        <p:txBody>
          <a:bodyPr>
            <a:noAutofit/>
          </a:bodyPr>
          <a:lstStyle/>
          <a:p>
            <a:pPr algn="ctr"/>
            <a:r>
              <a:rPr lang="ru-RU" sz="3200" dirty="0"/>
              <a:t>Примеры задач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94775F5D-184F-BE05-BD12-27C345BDC1F1}"/>
              </a:ext>
            </a:extLst>
          </p:cNvPr>
          <p:cNvSpPr/>
          <p:nvPr/>
        </p:nvSpPr>
        <p:spPr>
          <a:xfrm>
            <a:off x="764950" y="1401631"/>
            <a:ext cx="11229826" cy="43140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ru-RU" sz="2400" dirty="0"/>
              <a:t>Найти высоту дерева.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ru-RU" sz="2400" dirty="0"/>
              <a:t>Определить, является ли дерево </a:t>
            </a:r>
            <a:r>
              <a:rPr lang="ru-RU" sz="2400" dirty="0" err="1"/>
              <a:t>сбалансированнным</a:t>
            </a:r>
            <a:r>
              <a:rPr lang="ru-RU" sz="2400" dirty="0"/>
              <a:t> по высоте.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ru-RU" sz="2400" dirty="0"/>
              <a:t>Найти длину наибольшего </a:t>
            </a:r>
            <a:r>
              <a:rPr lang="ru-RU" sz="2400" dirty="0" err="1"/>
              <a:t>полупути</a:t>
            </a:r>
            <a:r>
              <a:rPr lang="ru-RU" sz="2400" dirty="0"/>
              <a:t> (корни </a:t>
            </a:r>
            <a:r>
              <a:rPr lang="ru-RU" sz="2400" dirty="0" err="1"/>
              <a:t>полупутей</a:t>
            </a:r>
            <a:r>
              <a:rPr lang="ru-RU" sz="2400" dirty="0"/>
              <a:t> наибольшей длины).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ru-RU" sz="2400" dirty="0"/>
              <a:t>Проверить, является ли дерево идеально-сбалансированным по числу вершин.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ru-RU" sz="2400" dirty="0"/>
              <a:t>Найти среднюю по значению вершину в дереве.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ru-RU" sz="2400" dirty="0"/>
              <a:t>Найти среднюю по значению вершину среди вершин, у которых высоты поддеревьев совпадают.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ru-RU" sz="2400" dirty="0"/>
              <a:t>Найти среднюю по значению вершину среди вершин некоторого пути.</a:t>
            </a:r>
          </a:p>
          <a:p>
            <a:pPr marL="457200" indent="-457200">
              <a:spcAft>
                <a:spcPts val="1000"/>
              </a:spcAft>
              <a:buFont typeface="+mj-lt"/>
              <a:buAutoNum type="arabicParenR"/>
            </a:pPr>
            <a:r>
              <a:rPr lang="ru-RU" sz="2400" dirty="0"/>
              <a:t>Проверить, является ли бинарное дерево поисковым.</a:t>
            </a:r>
          </a:p>
        </p:txBody>
      </p:sp>
    </p:spTree>
    <p:extLst>
      <p:ext uri="{BB962C8B-B14F-4D97-AF65-F5344CB8AC3E}">
        <p14:creationId xmlns:p14="http://schemas.microsoft.com/office/powerpoint/2010/main" val="365827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Box 50"/>
          <p:cNvSpPr txBox="1"/>
          <p:nvPr/>
        </p:nvSpPr>
        <p:spPr>
          <a:xfrm>
            <a:off x="6859150" y="349409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978007" y="4289366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761369" y="2381135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346931" y="1918557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602605" y="2413540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48237" y="2002783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375721" y="2392194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533972" y="3009233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518407" y="4262177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291023" y="4262177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46912" y="3580725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887690" y="3600545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79692" y="3134380"/>
            <a:ext cx="478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/>
              <a:t>Обратный </a:t>
            </a:r>
            <a:r>
              <a:rPr lang="ru-RU" u="sng" dirty="0"/>
              <a:t>левый (или правый)  </a:t>
            </a:r>
            <a:r>
              <a:rPr lang="ru-RU" b="1" u="sng" dirty="0"/>
              <a:t>обход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047" y="3503712"/>
            <a:ext cx="5577697" cy="2010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/>
              <a:t>если вершина </a:t>
            </a:r>
            <a:r>
              <a:rPr lang="en-US" b="1" dirty="0"/>
              <a:t>v</a:t>
            </a:r>
            <a:r>
              <a:rPr lang="en-US" dirty="0"/>
              <a:t> </a:t>
            </a:r>
            <a:r>
              <a:rPr lang="ru-RU" dirty="0"/>
              <a:t>лист, то её высота равна 0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/>
              <a:t>если у вершины </a:t>
            </a:r>
            <a:r>
              <a:rPr lang="en-US" b="1" dirty="0"/>
              <a:t>v</a:t>
            </a:r>
            <a:r>
              <a:rPr lang="en-US" dirty="0"/>
              <a:t> </a:t>
            </a:r>
            <a:r>
              <a:rPr lang="ru-RU" dirty="0"/>
              <a:t>только одно поддерево, то её высота равна высоте этого поддерева +1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ru-RU" dirty="0"/>
              <a:t>если у вершины </a:t>
            </a:r>
            <a:r>
              <a:rPr lang="en-US" b="1" dirty="0"/>
              <a:t>v</a:t>
            </a:r>
            <a:r>
              <a:rPr lang="en-US" dirty="0"/>
              <a:t> </a:t>
            </a:r>
            <a:r>
              <a:rPr lang="ru-RU" dirty="0"/>
              <a:t>есть оба поддерева, то её высота равна максимуму из высот поддеревьев, увеличенному на 1.</a:t>
            </a:r>
          </a:p>
        </p:txBody>
      </p:sp>
      <p:sp>
        <p:nvSpPr>
          <p:cNvPr id="9" name="Овал 8"/>
          <p:cNvSpPr/>
          <p:nvPr/>
        </p:nvSpPr>
        <p:spPr>
          <a:xfrm>
            <a:off x="8028126" y="1655918"/>
            <a:ext cx="612895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Овал 9"/>
          <p:cNvSpPr/>
          <p:nvPr/>
        </p:nvSpPr>
        <p:spPr>
          <a:xfrm>
            <a:off x="8733563" y="2130707"/>
            <a:ext cx="534258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1" name="Овал 10"/>
          <p:cNvSpPr/>
          <p:nvPr/>
        </p:nvSpPr>
        <p:spPr>
          <a:xfrm>
            <a:off x="11364351" y="4649635"/>
            <a:ext cx="609799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2" name="Овал 11"/>
          <p:cNvSpPr/>
          <p:nvPr/>
        </p:nvSpPr>
        <p:spPr>
          <a:xfrm>
            <a:off x="9904295" y="4649635"/>
            <a:ext cx="609799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3" name="Овал 12"/>
          <p:cNvSpPr/>
          <p:nvPr/>
        </p:nvSpPr>
        <p:spPr>
          <a:xfrm>
            <a:off x="10651876" y="3935568"/>
            <a:ext cx="609799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4" name="Овал 13"/>
          <p:cNvSpPr/>
          <p:nvPr/>
        </p:nvSpPr>
        <p:spPr>
          <a:xfrm>
            <a:off x="10097496" y="3324628"/>
            <a:ext cx="609799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Овал 14"/>
          <p:cNvSpPr/>
          <p:nvPr/>
        </p:nvSpPr>
        <p:spPr>
          <a:xfrm>
            <a:off x="9370059" y="2764486"/>
            <a:ext cx="609799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6" name="Овал 15"/>
          <p:cNvSpPr/>
          <p:nvPr/>
        </p:nvSpPr>
        <p:spPr>
          <a:xfrm>
            <a:off x="6211151" y="4649635"/>
            <a:ext cx="614137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7" name="Овал 16"/>
          <p:cNvSpPr/>
          <p:nvPr/>
        </p:nvSpPr>
        <p:spPr>
          <a:xfrm>
            <a:off x="6825288" y="3935568"/>
            <a:ext cx="549381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8" name="Овал 17"/>
          <p:cNvSpPr/>
          <p:nvPr/>
        </p:nvSpPr>
        <p:spPr>
          <a:xfrm>
            <a:off x="7420407" y="3320661"/>
            <a:ext cx="607719" cy="395392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" name="Овал 18"/>
          <p:cNvSpPr/>
          <p:nvPr/>
        </p:nvSpPr>
        <p:spPr>
          <a:xfrm>
            <a:off x="8286418" y="2704763"/>
            <a:ext cx="609799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0" name="Овал 19"/>
          <p:cNvSpPr/>
          <p:nvPr/>
        </p:nvSpPr>
        <p:spPr>
          <a:xfrm>
            <a:off x="7438854" y="1179703"/>
            <a:ext cx="536177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Овал 20"/>
          <p:cNvSpPr/>
          <p:nvPr/>
        </p:nvSpPr>
        <p:spPr>
          <a:xfrm>
            <a:off x="6845268" y="2768593"/>
            <a:ext cx="555140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Овал 21"/>
          <p:cNvSpPr/>
          <p:nvPr/>
        </p:nvSpPr>
        <p:spPr>
          <a:xfrm>
            <a:off x="7297057" y="2219811"/>
            <a:ext cx="529966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3" name="Овал 22"/>
          <p:cNvSpPr/>
          <p:nvPr/>
        </p:nvSpPr>
        <p:spPr>
          <a:xfrm>
            <a:off x="6799141" y="702819"/>
            <a:ext cx="542582" cy="38745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4" name="Прямая со стрелкой 23"/>
          <p:cNvCxnSpPr>
            <a:cxnSpLocks/>
            <a:stCxn id="9" idx="4"/>
            <a:endCxn id="22" idx="7"/>
          </p:cNvCxnSpPr>
          <p:nvPr/>
        </p:nvCxnSpPr>
        <p:spPr>
          <a:xfrm flipH="1">
            <a:off x="7749411" y="2043376"/>
            <a:ext cx="585163" cy="2331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cxnSpLocks/>
            <a:stCxn id="22" idx="4"/>
            <a:endCxn id="21" idx="0"/>
          </p:cNvCxnSpPr>
          <p:nvPr/>
        </p:nvCxnSpPr>
        <p:spPr>
          <a:xfrm flipH="1">
            <a:off x="7122838" y="2607269"/>
            <a:ext cx="439202" cy="1613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cxnSpLocks/>
            <a:stCxn id="10" idx="4"/>
            <a:endCxn id="19" idx="0"/>
          </p:cNvCxnSpPr>
          <p:nvPr/>
        </p:nvCxnSpPr>
        <p:spPr>
          <a:xfrm flipH="1">
            <a:off x="8591318" y="2518165"/>
            <a:ext cx="409374" cy="186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cxnSpLocks/>
            <a:stCxn id="17" idx="4"/>
            <a:endCxn id="16" idx="0"/>
          </p:cNvCxnSpPr>
          <p:nvPr/>
        </p:nvCxnSpPr>
        <p:spPr>
          <a:xfrm flipH="1">
            <a:off x="6518220" y="4323026"/>
            <a:ext cx="581759" cy="326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cxnSpLocks/>
            <a:stCxn id="19" idx="4"/>
            <a:endCxn id="18" idx="7"/>
          </p:cNvCxnSpPr>
          <p:nvPr/>
        </p:nvCxnSpPr>
        <p:spPr>
          <a:xfrm flipH="1">
            <a:off x="7939128" y="3092221"/>
            <a:ext cx="652190" cy="2863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cxnSpLocks/>
            <a:stCxn id="18" idx="4"/>
            <a:endCxn id="17" idx="0"/>
          </p:cNvCxnSpPr>
          <p:nvPr/>
        </p:nvCxnSpPr>
        <p:spPr>
          <a:xfrm flipH="1">
            <a:off x="7099979" y="3716053"/>
            <a:ext cx="624288" cy="2195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3" idx="5"/>
            <a:endCxn id="20" idx="1"/>
          </p:cNvCxnSpPr>
          <p:nvPr/>
        </p:nvCxnSpPr>
        <p:spPr>
          <a:xfrm>
            <a:off x="7262264" y="1033535"/>
            <a:ext cx="255111" cy="202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cxnSpLocks/>
            <a:stCxn id="9" idx="4"/>
            <a:endCxn id="10" idx="1"/>
          </p:cNvCxnSpPr>
          <p:nvPr/>
        </p:nvCxnSpPr>
        <p:spPr>
          <a:xfrm>
            <a:off x="8334574" y="2043376"/>
            <a:ext cx="477229" cy="144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0" idx="5"/>
            <a:endCxn id="9" idx="1"/>
          </p:cNvCxnSpPr>
          <p:nvPr/>
        </p:nvCxnSpPr>
        <p:spPr>
          <a:xfrm>
            <a:off x="7896510" y="1510419"/>
            <a:ext cx="221372" cy="2022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cxnSpLocks/>
            <a:stCxn id="10" idx="4"/>
            <a:endCxn id="15" idx="0"/>
          </p:cNvCxnSpPr>
          <p:nvPr/>
        </p:nvCxnSpPr>
        <p:spPr>
          <a:xfrm>
            <a:off x="9000692" y="2518165"/>
            <a:ext cx="674267" cy="2463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cxnSpLocks/>
          </p:cNvCxnSpPr>
          <p:nvPr/>
        </p:nvCxnSpPr>
        <p:spPr>
          <a:xfrm>
            <a:off x="9912951" y="3092397"/>
            <a:ext cx="296244" cy="2861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4" idx="5"/>
            <a:endCxn id="13" idx="0"/>
          </p:cNvCxnSpPr>
          <p:nvPr/>
        </p:nvCxnSpPr>
        <p:spPr>
          <a:xfrm>
            <a:off x="10617992" y="3655344"/>
            <a:ext cx="338784" cy="2802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cxnSpLocks/>
            <a:stCxn id="13" idx="4"/>
            <a:endCxn id="12" idx="0"/>
          </p:cNvCxnSpPr>
          <p:nvPr/>
        </p:nvCxnSpPr>
        <p:spPr>
          <a:xfrm flipH="1">
            <a:off x="10209195" y="4323026"/>
            <a:ext cx="747581" cy="326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cxnSpLocks/>
            <a:stCxn id="13" idx="4"/>
            <a:endCxn id="11" idx="0"/>
          </p:cNvCxnSpPr>
          <p:nvPr/>
        </p:nvCxnSpPr>
        <p:spPr>
          <a:xfrm>
            <a:off x="10956776" y="4323026"/>
            <a:ext cx="712475" cy="326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439493" y="2920987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166311" y="1286586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677372" y="800031"/>
            <a:ext cx="30168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5047" y="123362"/>
            <a:ext cx="5736625" cy="14773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arenR"/>
            </a:pPr>
            <a:r>
              <a:rPr lang="ru-RU" dirty="0"/>
              <a:t>Найти </a:t>
            </a:r>
            <a:r>
              <a:rPr lang="ru-RU" b="1" dirty="0"/>
              <a:t>высоту</a:t>
            </a:r>
            <a:r>
              <a:rPr lang="ru-RU" dirty="0"/>
              <a:t> дерева.</a:t>
            </a:r>
          </a:p>
          <a:p>
            <a:endParaRPr lang="ru-RU" dirty="0"/>
          </a:p>
          <a:p>
            <a:pPr marL="342900" indent="-342900">
              <a:buFont typeface="+mj-lt"/>
              <a:buAutoNum type="arabicParenR" startAt="2"/>
            </a:pPr>
            <a:r>
              <a:rPr lang="ru-RU" dirty="0"/>
              <a:t>Определить, является ли дерево </a:t>
            </a:r>
            <a:r>
              <a:rPr lang="ru-RU" b="1" dirty="0"/>
              <a:t>сбалансированным по </a:t>
            </a:r>
            <a:r>
              <a:rPr lang="ru-RU" b="1"/>
              <a:t>высоте: </a:t>
            </a:r>
            <a:r>
              <a:rPr lang="ru-RU"/>
              <a:t>для </a:t>
            </a:r>
            <a:r>
              <a:rPr lang="ru-RU" dirty="0"/>
              <a:t>всех вершин высоты их поддеревьев должны отличаться не более, чем на 1.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7" name="Рисунок 5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217171" y="2356996"/>
            <a:ext cx="4029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Нужно знать высоту каждой вершины. </a:t>
            </a:r>
          </a:p>
        </p:txBody>
      </p:sp>
    </p:spTree>
    <p:extLst>
      <p:ext uri="{BB962C8B-B14F-4D97-AF65-F5344CB8AC3E}">
        <p14:creationId xmlns:p14="http://schemas.microsoft.com/office/powerpoint/2010/main" val="2528792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40" grpId="0" animBg="1"/>
      <p:bldP spid="42" grpId="0" animBg="1"/>
      <p:bldP spid="43" grpId="0" animBg="1"/>
      <p:bldP spid="52" grpId="0" animBg="1"/>
      <p:bldP spid="48" grpId="0" animBg="1"/>
      <p:bldP spid="45" grpId="0" animBg="1"/>
      <p:bldP spid="44" grpId="0" animBg="1"/>
      <p:bldP spid="41" grpId="0" animBg="1"/>
      <p:bldP spid="38" grpId="0" animBg="1"/>
      <p:bldP spid="39" grpId="0" animBg="1"/>
      <p:bldP spid="46" grpId="0" animBg="1"/>
      <p:bldP spid="7" grpId="0"/>
      <p:bldP spid="8" grpId="0"/>
      <p:bldP spid="47" grpId="0" animBg="1"/>
      <p:bldP spid="49" grpId="0" animBg="1"/>
      <p:bldP spid="50" grpId="0" animBg="1"/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8944280" y="5234913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663075" y="5196701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687135" y="4240000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617191" y="3260788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5907708" y="2401850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227522" y="3634306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725617" y="2994350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408674" y="5209523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240780" y="4188952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639381" y="3583310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327686" y="2354923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616227" y="1909258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969573" y="1403919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361389" y="93609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7983486" y="2994350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9" name="Овал 8"/>
          <p:cNvSpPr/>
          <p:nvPr/>
        </p:nvSpPr>
        <p:spPr>
          <a:xfrm>
            <a:off x="6914055" y="1871071"/>
            <a:ext cx="612895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Овал 9"/>
          <p:cNvSpPr/>
          <p:nvPr/>
        </p:nvSpPr>
        <p:spPr>
          <a:xfrm>
            <a:off x="7619492" y="2345860"/>
            <a:ext cx="534258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1" name="Овал 10"/>
          <p:cNvSpPr/>
          <p:nvPr/>
        </p:nvSpPr>
        <p:spPr>
          <a:xfrm>
            <a:off x="10250280" y="4864788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2" name="Овал 11"/>
          <p:cNvSpPr/>
          <p:nvPr/>
        </p:nvSpPr>
        <p:spPr>
          <a:xfrm>
            <a:off x="8790224" y="4864788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3" name="Овал 12"/>
          <p:cNvSpPr/>
          <p:nvPr/>
        </p:nvSpPr>
        <p:spPr>
          <a:xfrm>
            <a:off x="9537805" y="4150721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4" name="Овал 13"/>
          <p:cNvSpPr/>
          <p:nvPr/>
        </p:nvSpPr>
        <p:spPr>
          <a:xfrm>
            <a:off x="8983425" y="3539781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Овал 14"/>
          <p:cNvSpPr/>
          <p:nvPr/>
        </p:nvSpPr>
        <p:spPr>
          <a:xfrm>
            <a:off x="8255988" y="2979639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6" name="Овал 15"/>
          <p:cNvSpPr/>
          <p:nvPr/>
        </p:nvSpPr>
        <p:spPr>
          <a:xfrm>
            <a:off x="5522208" y="4871849"/>
            <a:ext cx="61413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7" name="Овал 16"/>
          <p:cNvSpPr/>
          <p:nvPr/>
        </p:nvSpPr>
        <p:spPr>
          <a:xfrm>
            <a:off x="5958960" y="4231288"/>
            <a:ext cx="5929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8" name="Овал 17"/>
          <p:cNvSpPr/>
          <p:nvPr/>
        </p:nvSpPr>
        <p:spPr>
          <a:xfrm>
            <a:off x="6481835" y="3614891"/>
            <a:ext cx="607719" cy="39539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" name="Овал 18"/>
          <p:cNvSpPr/>
          <p:nvPr/>
        </p:nvSpPr>
        <p:spPr>
          <a:xfrm>
            <a:off x="7036754" y="2976679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16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6324783" y="1394856"/>
            <a:ext cx="536177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Овал 20"/>
          <p:cNvSpPr/>
          <p:nvPr/>
        </p:nvSpPr>
        <p:spPr>
          <a:xfrm>
            <a:off x="5482519" y="2922897"/>
            <a:ext cx="555140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Овал 21"/>
          <p:cNvSpPr/>
          <p:nvPr/>
        </p:nvSpPr>
        <p:spPr>
          <a:xfrm>
            <a:off x="6182986" y="2434964"/>
            <a:ext cx="529966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3" name="Овал 22"/>
          <p:cNvSpPr/>
          <p:nvPr/>
        </p:nvSpPr>
        <p:spPr>
          <a:xfrm>
            <a:off x="5685070" y="917972"/>
            <a:ext cx="542582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60470" y="1774357"/>
            <a:ext cx="4411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Зная метки высот, </a:t>
            </a:r>
            <a:r>
              <a:rPr lang="ru-RU" b="1" dirty="0"/>
              <a:t>можно найти длину наибольшего </a:t>
            </a:r>
            <a:r>
              <a:rPr lang="ru-RU" b="1" dirty="0" err="1"/>
              <a:t>полупути</a:t>
            </a:r>
            <a:r>
              <a:rPr lang="ru-RU" b="1" dirty="0"/>
              <a:t> и его корень</a:t>
            </a:r>
            <a:r>
              <a:rPr lang="ru-RU" dirty="0"/>
              <a:t>: 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370172" y="4969854"/>
            <a:ext cx="430177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Вершина 18: 3+3+2=8 </a:t>
            </a:r>
          </a:p>
          <a:p>
            <a:r>
              <a:rPr lang="ru-RU" sz="1600" dirty="0"/>
              <a:t>является корнем наибольшего </a:t>
            </a:r>
            <a:r>
              <a:rPr lang="ru-RU" sz="1600" dirty="0" err="1"/>
              <a:t>полупути</a:t>
            </a:r>
            <a:r>
              <a:rPr lang="ru-RU" sz="1600" dirty="0"/>
              <a:t>.  </a:t>
            </a:r>
          </a:p>
          <a:p>
            <a:endParaRPr lang="ru-RU" sz="1600" dirty="0"/>
          </a:p>
          <a:p>
            <a:r>
              <a:rPr lang="ru-RU" sz="1600" dirty="0"/>
              <a:t>Длина наибольшего </a:t>
            </a:r>
            <a:r>
              <a:rPr lang="ru-RU" sz="1600" dirty="0" err="1"/>
              <a:t>полупути</a:t>
            </a:r>
            <a:r>
              <a:rPr lang="ru-RU" sz="1600" dirty="0"/>
              <a:t> равна 8.</a:t>
            </a:r>
          </a:p>
          <a:p>
            <a:endParaRPr lang="ru-RU" dirty="0"/>
          </a:p>
        </p:txBody>
      </p:sp>
      <p:sp>
        <p:nvSpPr>
          <p:cNvPr id="55" name="TextBox 54"/>
          <p:cNvSpPr txBox="1"/>
          <p:nvPr/>
        </p:nvSpPr>
        <p:spPr>
          <a:xfrm>
            <a:off x="19068" y="123362"/>
            <a:ext cx="5234129" cy="646331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ru-RU" dirty="0"/>
              <a:t>3) </a:t>
            </a:r>
            <a:r>
              <a:rPr lang="ru-RU" b="1" dirty="0"/>
              <a:t>Найти длину наибольшего </a:t>
            </a:r>
            <a:r>
              <a:rPr lang="ru-RU" b="1" dirty="0" err="1"/>
              <a:t>полупути</a:t>
            </a:r>
            <a:r>
              <a:rPr lang="ru-RU" b="1" dirty="0"/>
              <a:t> </a:t>
            </a:r>
            <a:r>
              <a:rPr lang="ru-RU" dirty="0"/>
              <a:t>(корни </a:t>
            </a:r>
            <a:r>
              <a:rPr lang="ru-RU" dirty="0" err="1"/>
              <a:t>полупутей</a:t>
            </a:r>
            <a:r>
              <a:rPr lang="ru-RU" dirty="0"/>
              <a:t> наибольшей длины).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7" name="Рисунок 5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479051" y="2808218"/>
            <a:ext cx="4434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найдём ту вершину </a:t>
            </a:r>
            <a:r>
              <a:rPr lang="en-US" b="1" dirty="0"/>
              <a:t>v</a:t>
            </a:r>
            <a:r>
              <a:rPr lang="ru-RU" dirty="0"/>
              <a:t>, для которой сумма меток высот её поддеревьев,</a:t>
            </a:r>
            <a:r>
              <a:rPr lang="en-US" dirty="0"/>
              <a:t> </a:t>
            </a:r>
            <a:r>
              <a:rPr lang="ru-RU" dirty="0"/>
              <a:t>увеличенная на число 2 или 1 (в зависимости от того, сколько поддеревьев у вершины </a:t>
            </a:r>
            <a:r>
              <a:rPr lang="en-US" b="1" dirty="0"/>
              <a:t>v</a:t>
            </a:r>
            <a:r>
              <a:rPr lang="ru-RU" dirty="0"/>
              <a:t>), является наибольшей. </a:t>
            </a:r>
          </a:p>
        </p:txBody>
      </p:sp>
      <p:cxnSp>
        <p:nvCxnSpPr>
          <p:cNvPr id="4" name="Прямая соединительная линия 3"/>
          <p:cNvCxnSpPr/>
          <p:nvPr/>
        </p:nvCxnSpPr>
        <p:spPr>
          <a:xfrm>
            <a:off x="426750" y="2864960"/>
            <a:ext cx="8965" cy="150865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единительная линия 85"/>
          <p:cNvCxnSpPr>
            <a:stCxn id="18" idx="4"/>
            <a:endCxn id="17" idx="0"/>
          </p:cNvCxnSpPr>
          <p:nvPr/>
        </p:nvCxnSpPr>
        <p:spPr>
          <a:xfrm flipH="1">
            <a:off x="6255460" y="4010283"/>
            <a:ext cx="530235" cy="22100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единительная линия 87"/>
          <p:cNvCxnSpPr>
            <a:stCxn id="17" idx="4"/>
            <a:endCxn id="16" idx="0"/>
          </p:cNvCxnSpPr>
          <p:nvPr/>
        </p:nvCxnSpPr>
        <p:spPr>
          <a:xfrm flipH="1">
            <a:off x="5829277" y="4618746"/>
            <a:ext cx="426183" cy="25310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единительная линия 91"/>
          <p:cNvCxnSpPr>
            <a:cxnSpLocks/>
            <a:stCxn id="23" idx="4"/>
            <a:endCxn id="20" idx="0"/>
          </p:cNvCxnSpPr>
          <p:nvPr/>
        </p:nvCxnSpPr>
        <p:spPr>
          <a:xfrm>
            <a:off x="5956361" y="1305430"/>
            <a:ext cx="636511" cy="894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единительная линия 93"/>
          <p:cNvCxnSpPr>
            <a:cxnSpLocks/>
            <a:stCxn id="20" idx="4"/>
            <a:endCxn id="9" idx="0"/>
          </p:cNvCxnSpPr>
          <p:nvPr/>
        </p:nvCxnSpPr>
        <p:spPr>
          <a:xfrm>
            <a:off x="6592872" y="1782314"/>
            <a:ext cx="627631" cy="887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единительная линия 95"/>
          <p:cNvCxnSpPr>
            <a:stCxn id="9" idx="4"/>
            <a:endCxn id="10" idx="0"/>
          </p:cNvCxnSpPr>
          <p:nvPr/>
        </p:nvCxnSpPr>
        <p:spPr>
          <a:xfrm>
            <a:off x="7220503" y="2258529"/>
            <a:ext cx="666118" cy="8733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единительная линия 100"/>
          <p:cNvCxnSpPr>
            <a:stCxn id="9" idx="4"/>
            <a:endCxn id="22" idx="0"/>
          </p:cNvCxnSpPr>
          <p:nvPr/>
        </p:nvCxnSpPr>
        <p:spPr>
          <a:xfrm flipH="1">
            <a:off x="6447969" y="2258529"/>
            <a:ext cx="772534" cy="1764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Прямая соединительная линия 104"/>
          <p:cNvCxnSpPr>
            <a:stCxn id="22" idx="4"/>
            <a:endCxn id="21" idx="0"/>
          </p:cNvCxnSpPr>
          <p:nvPr/>
        </p:nvCxnSpPr>
        <p:spPr>
          <a:xfrm flipH="1">
            <a:off x="5760089" y="2822422"/>
            <a:ext cx="687880" cy="1004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/>
          <p:cNvCxnSpPr>
            <a:stCxn id="10" idx="4"/>
            <a:endCxn id="15" idx="0"/>
          </p:cNvCxnSpPr>
          <p:nvPr/>
        </p:nvCxnSpPr>
        <p:spPr>
          <a:xfrm>
            <a:off x="7886621" y="2733318"/>
            <a:ext cx="674267" cy="24632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единительная линия 115"/>
          <p:cNvCxnSpPr>
            <a:stCxn id="10" idx="4"/>
            <a:endCxn id="19" idx="0"/>
          </p:cNvCxnSpPr>
          <p:nvPr/>
        </p:nvCxnSpPr>
        <p:spPr>
          <a:xfrm flipH="1">
            <a:off x="7341654" y="2733318"/>
            <a:ext cx="544967" cy="2433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единительная линия 117"/>
          <p:cNvCxnSpPr>
            <a:stCxn id="15" idx="4"/>
            <a:endCxn id="14" idx="0"/>
          </p:cNvCxnSpPr>
          <p:nvPr/>
        </p:nvCxnSpPr>
        <p:spPr>
          <a:xfrm>
            <a:off x="8560888" y="3367097"/>
            <a:ext cx="727437" cy="17268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единительная линия 119"/>
          <p:cNvCxnSpPr>
            <a:stCxn id="14" idx="4"/>
          </p:cNvCxnSpPr>
          <p:nvPr/>
        </p:nvCxnSpPr>
        <p:spPr>
          <a:xfrm>
            <a:off x="9288325" y="3927239"/>
            <a:ext cx="554379" cy="22295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единительная линия 121"/>
          <p:cNvCxnSpPr>
            <a:stCxn id="13" idx="4"/>
            <a:endCxn id="12" idx="0"/>
          </p:cNvCxnSpPr>
          <p:nvPr/>
        </p:nvCxnSpPr>
        <p:spPr>
          <a:xfrm flipH="1">
            <a:off x="9095124" y="4538179"/>
            <a:ext cx="747581" cy="326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единительная линия 123"/>
          <p:cNvCxnSpPr>
            <a:cxnSpLocks/>
          </p:cNvCxnSpPr>
          <p:nvPr/>
        </p:nvCxnSpPr>
        <p:spPr>
          <a:xfrm>
            <a:off x="9791365" y="4537279"/>
            <a:ext cx="712475" cy="32660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Прямая соединительная линия 126"/>
          <p:cNvCxnSpPr>
            <a:stCxn id="19" idx="4"/>
            <a:endCxn id="18" idx="0"/>
          </p:cNvCxnSpPr>
          <p:nvPr/>
        </p:nvCxnSpPr>
        <p:spPr>
          <a:xfrm flipH="1">
            <a:off x="6785695" y="3364137"/>
            <a:ext cx="555959" cy="25075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Овал 2">
            <a:extLst>
              <a:ext uri="{FF2B5EF4-FFF2-40B4-BE49-F238E27FC236}">
                <a16:creationId xmlns:a16="http://schemas.microsoft.com/office/drawing/2014/main" id="{7F8088F6-6079-342F-1856-0167756586D0}"/>
              </a:ext>
            </a:extLst>
          </p:cNvPr>
          <p:cNvSpPr/>
          <p:nvPr/>
        </p:nvSpPr>
        <p:spPr>
          <a:xfrm>
            <a:off x="7537979" y="3607498"/>
            <a:ext cx="609799" cy="387458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32919A4-ECFB-E2AE-485B-21B85FA7EDEB}"/>
              </a:ext>
            </a:extLst>
          </p:cNvPr>
          <p:cNvCxnSpPr>
            <a:cxnSpLocks/>
            <a:stCxn id="19" idx="4"/>
            <a:endCxn id="3" idx="0"/>
          </p:cNvCxnSpPr>
          <p:nvPr/>
        </p:nvCxnSpPr>
        <p:spPr>
          <a:xfrm>
            <a:off x="7341654" y="3364137"/>
            <a:ext cx="501225" cy="24336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356ABAB-EA9E-BD61-4C90-E91BCFC1B7E8}"/>
              </a:ext>
            </a:extLst>
          </p:cNvPr>
          <p:cNvSpPr txBox="1"/>
          <p:nvPr/>
        </p:nvSpPr>
        <p:spPr>
          <a:xfrm>
            <a:off x="7692506" y="4033779"/>
            <a:ext cx="301686" cy="369332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327657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0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1" dur="2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9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0" dur="2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3" dur="2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5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4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5" dur="2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6623499" y="5023704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6861614" y="4266217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833489" y="5076006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933610" y="5085069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024173" y="3586292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276958" y="2997245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284199" y="3665312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533705" y="2970185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489014" y="4359124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085229" y="3584879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043069" y="2161333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743972" y="1509891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7869462" y="957620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06924" y="203220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824228" y="2960647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5628314" y="951719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0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6808109" y="2201351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" name="Овал 8"/>
          <p:cNvSpPr/>
          <p:nvPr/>
        </p:nvSpPr>
        <p:spPr>
          <a:xfrm>
            <a:off x="7879649" y="1558085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Овал 9"/>
          <p:cNvSpPr/>
          <p:nvPr/>
        </p:nvSpPr>
        <p:spPr>
          <a:xfrm>
            <a:off x="8511400" y="2244257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1" name="Овал 10"/>
          <p:cNvSpPr/>
          <p:nvPr/>
        </p:nvSpPr>
        <p:spPr>
          <a:xfrm>
            <a:off x="10272542" y="5057880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2" name="Овал 11"/>
          <p:cNvSpPr/>
          <p:nvPr/>
        </p:nvSpPr>
        <p:spPr>
          <a:xfrm>
            <a:off x="9135175" y="5076006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3" name="Овал 12"/>
          <p:cNvSpPr/>
          <p:nvPr/>
        </p:nvSpPr>
        <p:spPr>
          <a:xfrm>
            <a:off x="9794014" y="4352384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4" name="Овал 13"/>
          <p:cNvSpPr/>
          <p:nvPr/>
        </p:nvSpPr>
        <p:spPr>
          <a:xfrm>
            <a:off x="9440074" y="3663486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Овал 14"/>
          <p:cNvSpPr/>
          <p:nvPr/>
        </p:nvSpPr>
        <p:spPr>
          <a:xfrm>
            <a:off x="9036860" y="2961122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6" name="Овал 15"/>
          <p:cNvSpPr/>
          <p:nvPr/>
        </p:nvSpPr>
        <p:spPr>
          <a:xfrm>
            <a:off x="6919568" y="5023007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7" name="Овал 16"/>
          <p:cNvSpPr/>
          <p:nvPr/>
        </p:nvSpPr>
        <p:spPr>
          <a:xfrm>
            <a:off x="7236146" y="4352384"/>
            <a:ext cx="59511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8" name="Овал 17"/>
          <p:cNvSpPr/>
          <p:nvPr/>
        </p:nvSpPr>
        <p:spPr>
          <a:xfrm>
            <a:off x="7585885" y="3653700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" name="Овал 18"/>
          <p:cNvSpPr/>
          <p:nvPr/>
        </p:nvSpPr>
        <p:spPr>
          <a:xfrm>
            <a:off x="7901660" y="3000666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0" name="Овал 19"/>
          <p:cNvSpPr/>
          <p:nvPr/>
        </p:nvSpPr>
        <p:spPr>
          <a:xfrm>
            <a:off x="7317796" y="890292"/>
            <a:ext cx="53617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Овал 20"/>
          <p:cNvSpPr/>
          <p:nvPr/>
        </p:nvSpPr>
        <p:spPr>
          <a:xfrm>
            <a:off x="6729059" y="3022156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Овал 21"/>
          <p:cNvSpPr/>
          <p:nvPr/>
        </p:nvSpPr>
        <p:spPr>
          <a:xfrm>
            <a:off x="7249728" y="2308903"/>
            <a:ext cx="529966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3" name="Овал 22"/>
          <p:cNvSpPr/>
          <p:nvPr/>
        </p:nvSpPr>
        <p:spPr>
          <a:xfrm>
            <a:off x="6714972" y="229010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5047" y="123362"/>
            <a:ext cx="5234129" cy="646331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ru-RU" dirty="0"/>
              <a:t>3) </a:t>
            </a:r>
            <a:r>
              <a:rPr lang="ru-RU" b="1" dirty="0"/>
              <a:t>Найти длину наибольшего </a:t>
            </a:r>
            <a:r>
              <a:rPr lang="ru-RU" b="1" dirty="0" err="1"/>
              <a:t>полупути</a:t>
            </a:r>
            <a:r>
              <a:rPr lang="ru-RU" b="1" dirty="0"/>
              <a:t> </a:t>
            </a:r>
            <a:r>
              <a:rPr lang="ru-RU" dirty="0"/>
              <a:t>и указать корни </a:t>
            </a:r>
            <a:r>
              <a:rPr lang="ru-RU" dirty="0" err="1"/>
              <a:t>полупутей</a:t>
            </a:r>
            <a:r>
              <a:rPr lang="ru-RU" dirty="0"/>
              <a:t> наибольшей длины.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7" name="Рисунок 56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8" name="Овал 57"/>
          <p:cNvSpPr/>
          <p:nvPr/>
        </p:nvSpPr>
        <p:spPr>
          <a:xfrm>
            <a:off x="5993308" y="951719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60" name="Овал 59"/>
          <p:cNvSpPr/>
          <p:nvPr/>
        </p:nvSpPr>
        <p:spPr>
          <a:xfrm>
            <a:off x="6364428" y="3671167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7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-25329" y="828608"/>
            <a:ext cx="4256129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2060"/>
                </a:solidFill>
              </a:rPr>
              <a:t>Вершины </a:t>
            </a:r>
            <a:r>
              <a:rPr lang="en-US" sz="2000" b="1" u="sng" dirty="0"/>
              <a:t>2</a:t>
            </a:r>
            <a:r>
              <a:rPr lang="ru-RU" sz="2000" b="1" u="sng" dirty="0"/>
              <a:t>, 10, 18 </a:t>
            </a:r>
            <a:r>
              <a:rPr lang="ru-RU" sz="2000" dirty="0">
                <a:solidFill>
                  <a:srgbClr val="002060"/>
                </a:solidFill>
              </a:rPr>
              <a:t>являются корнями </a:t>
            </a:r>
            <a:r>
              <a:rPr lang="ru-RU" sz="2000" dirty="0" err="1">
                <a:solidFill>
                  <a:srgbClr val="002060"/>
                </a:solidFill>
              </a:rPr>
              <a:t>полупутей</a:t>
            </a:r>
            <a:r>
              <a:rPr lang="ru-RU" sz="2000" dirty="0">
                <a:solidFill>
                  <a:srgbClr val="002060"/>
                </a:solidFill>
              </a:rPr>
              <a:t> наибольшей длины  </a:t>
            </a:r>
            <a:r>
              <a:rPr lang="ru-RU" sz="2000" b="1" dirty="0">
                <a:solidFill>
                  <a:srgbClr val="002060"/>
                </a:solidFill>
              </a:rPr>
              <a:t>8</a:t>
            </a:r>
            <a:r>
              <a:rPr lang="ru-RU" sz="2000" dirty="0">
                <a:solidFill>
                  <a:srgbClr val="002060"/>
                </a:solidFill>
              </a:rPr>
              <a:t>.</a:t>
            </a:r>
          </a:p>
          <a:p>
            <a:endParaRPr lang="ru-RU" dirty="0">
              <a:solidFill>
                <a:srgbClr val="002060"/>
              </a:solidFill>
            </a:endParaRPr>
          </a:p>
        </p:txBody>
      </p:sp>
      <p:sp>
        <p:nvSpPr>
          <p:cNvPr id="87" name="TextBox 86"/>
          <p:cNvSpPr txBox="1"/>
          <p:nvPr/>
        </p:nvSpPr>
        <p:spPr>
          <a:xfrm>
            <a:off x="-8979" y="1525407"/>
            <a:ext cx="5234129" cy="3693319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b="1" dirty="0"/>
              <a:t>Вопрос 1.</a:t>
            </a:r>
            <a:r>
              <a:rPr lang="ru-RU" dirty="0"/>
              <a:t>Сколько </a:t>
            </a:r>
            <a:r>
              <a:rPr lang="ru-RU" dirty="0" err="1"/>
              <a:t>полупутей</a:t>
            </a:r>
            <a:r>
              <a:rPr lang="ru-RU" dirty="0"/>
              <a:t> наибольшей  длины проходит через вершины?</a:t>
            </a:r>
          </a:p>
          <a:p>
            <a:r>
              <a:rPr lang="ru-RU" dirty="0"/>
              <a:t>1</a:t>
            </a:r>
            <a:endParaRPr lang="en-US" dirty="0"/>
          </a:p>
          <a:p>
            <a:endParaRPr lang="ru-RU" dirty="0"/>
          </a:p>
          <a:p>
            <a:r>
              <a:rPr lang="ru-RU" dirty="0"/>
              <a:t>2</a:t>
            </a:r>
            <a:endParaRPr lang="en-US" dirty="0"/>
          </a:p>
          <a:p>
            <a:endParaRPr lang="ru-RU" dirty="0"/>
          </a:p>
          <a:p>
            <a:r>
              <a:rPr lang="ru-RU" dirty="0"/>
              <a:t>10</a:t>
            </a:r>
            <a:endParaRPr lang="en-US" dirty="0"/>
          </a:p>
          <a:p>
            <a:endParaRPr lang="ru-RU" dirty="0"/>
          </a:p>
          <a:p>
            <a:r>
              <a:rPr lang="ru-RU" dirty="0"/>
              <a:t>18</a:t>
            </a:r>
            <a:endParaRPr lang="en-US" dirty="0"/>
          </a:p>
          <a:p>
            <a:endParaRPr lang="ru-RU" dirty="0"/>
          </a:p>
          <a:p>
            <a:r>
              <a:rPr lang="ru-RU" dirty="0"/>
              <a:t>19</a:t>
            </a:r>
            <a:endParaRPr lang="en-US" dirty="0"/>
          </a:p>
          <a:p>
            <a:endParaRPr lang="en-US" dirty="0"/>
          </a:p>
          <a:p>
            <a:r>
              <a:rPr lang="en-US" dirty="0"/>
              <a:t>17</a:t>
            </a:r>
            <a:endParaRPr lang="ru-RU" dirty="0"/>
          </a:p>
        </p:txBody>
      </p:sp>
      <p:sp>
        <p:nvSpPr>
          <p:cNvPr id="93" name="TextBox 92"/>
          <p:cNvSpPr txBox="1"/>
          <p:nvPr/>
        </p:nvSpPr>
        <p:spPr>
          <a:xfrm>
            <a:off x="0" y="5485280"/>
            <a:ext cx="5234129" cy="92333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b="1" dirty="0"/>
              <a:t>Вопрос 2. </a:t>
            </a:r>
            <a:r>
              <a:rPr lang="ru-RU" dirty="0"/>
              <a:t>Через какие вершины пройдёт наибольшее число </a:t>
            </a:r>
            <a:r>
              <a:rPr lang="ru-RU" dirty="0" err="1"/>
              <a:t>полупутей</a:t>
            </a:r>
            <a:r>
              <a:rPr lang="ru-RU" dirty="0"/>
              <a:t> наибольшей длины?</a:t>
            </a:r>
            <a:endParaRPr lang="en-US" dirty="0"/>
          </a:p>
          <a:p>
            <a:endParaRPr lang="ru-RU" dirty="0"/>
          </a:p>
        </p:txBody>
      </p:sp>
      <p:cxnSp>
        <p:nvCxnSpPr>
          <p:cNvPr id="5" name="Прямая соединительная линия 4"/>
          <p:cNvCxnSpPr>
            <a:stCxn id="23" idx="4"/>
            <a:endCxn id="20" idx="0"/>
          </p:cNvCxnSpPr>
          <p:nvPr/>
        </p:nvCxnSpPr>
        <p:spPr>
          <a:xfrm>
            <a:off x="6986263" y="616468"/>
            <a:ext cx="599622" cy="27382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единительная линия 26"/>
          <p:cNvCxnSpPr>
            <a:stCxn id="20" idx="4"/>
            <a:endCxn id="9" idx="0"/>
          </p:cNvCxnSpPr>
          <p:nvPr/>
        </p:nvCxnSpPr>
        <p:spPr>
          <a:xfrm>
            <a:off x="7585885" y="1277750"/>
            <a:ext cx="600212" cy="28033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/>
          <p:cNvCxnSpPr>
            <a:stCxn id="9" idx="4"/>
            <a:endCxn id="22" idx="0"/>
          </p:cNvCxnSpPr>
          <p:nvPr/>
        </p:nvCxnSpPr>
        <p:spPr>
          <a:xfrm flipH="1">
            <a:off x="7514711" y="1945543"/>
            <a:ext cx="671386" cy="3633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единительная линия 60"/>
          <p:cNvCxnSpPr>
            <a:stCxn id="9" idx="4"/>
            <a:endCxn id="10" idx="0"/>
          </p:cNvCxnSpPr>
          <p:nvPr/>
        </p:nvCxnSpPr>
        <p:spPr>
          <a:xfrm>
            <a:off x="8186097" y="1945543"/>
            <a:ext cx="592432" cy="29871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/>
          <p:cNvCxnSpPr>
            <a:stCxn id="22" idx="4"/>
            <a:endCxn id="21" idx="0"/>
          </p:cNvCxnSpPr>
          <p:nvPr/>
        </p:nvCxnSpPr>
        <p:spPr>
          <a:xfrm flipH="1">
            <a:off x="7006629" y="2696361"/>
            <a:ext cx="508082" cy="3257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>
            <a:stCxn id="21" idx="4"/>
            <a:endCxn id="60" idx="0"/>
          </p:cNvCxnSpPr>
          <p:nvPr/>
        </p:nvCxnSpPr>
        <p:spPr>
          <a:xfrm flipH="1">
            <a:off x="6641998" y="3409614"/>
            <a:ext cx="364631" cy="26155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единительная линия 71"/>
          <p:cNvCxnSpPr>
            <a:stCxn id="10" idx="4"/>
            <a:endCxn id="19" idx="0"/>
          </p:cNvCxnSpPr>
          <p:nvPr/>
        </p:nvCxnSpPr>
        <p:spPr>
          <a:xfrm flipH="1">
            <a:off x="8206560" y="2631715"/>
            <a:ext cx="571969" cy="3689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единительная линия 73"/>
          <p:cNvCxnSpPr>
            <a:stCxn id="10" idx="4"/>
            <a:endCxn id="15" idx="0"/>
          </p:cNvCxnSpPr>
          <p:nvPr/>
        </p:nvCxnSpPr>
        <p:spPr>
          <a:xfrm>
            <a:off x="8778529" y="2631715"/>
            <a:ext cx="563231" cy="32940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единительная линия 80"/>
          <p:cNvCxnSpPr>
            <a:stCxn id="19" idx="4"/>
            <a:endCxn id="18" idx="0"/>
          </p:cNvCxnSpPr>
          <p:nvPr/>
        </p:nvCxnSpPr>
        <p:spPr>
          <a:xfrm flipH="1">
            <a:off x="7889745" y="3388124"/>
            <a:ext cx="316815" cy="2655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единительная линия 83"/>
          <p:cNvCxnSpPr>
            <a:stCxn id="15" idx="4"/>
            <a:endCxn id="14" idx="0"/>
          </p:cNvCxnSpPr>
          <p:nvPr/>
        </p:nvCxnSpPr>
        <p:spPr>
          <a:xfrm>
            <a:off x="9341760" y="3348580"/>
            <a:ext cx="403214" cy="31490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Прямая соединительная линия 94"/>
          <p:cNvCxnSpPr>
            <a:stCxn id="14" idx="4"/>
            <a:endCxn id="13" idx="0"/>
          </p:cNvCxnSpPr>
          <p:nvPr/>
        </p:nvCxnSpPr>
        <p:spPr>
          <a:xfrm>
            <a:off x="9744974" y="4050944"/>
            <a:ext cx="353940" cy="30144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единительная линия 96"/>
          <p:cNvCxnSpPr>
            <a:stCxn id="13" idx="4"/>
            <a:endCxn id="12" idx="0"/>
          </p:cNvCxnSpPr>
          <p:nvPr/>
        </p:nvCxnSpPr>
        <p:spPr>
          <a:xfrm flipH="1">
            <a:off x="9440075" y="4739842"/>
            <a:ext cx="658839" cy="33616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единительная линия 99"/>
          <p:cNvCxnSpPr>
            <a:stCxn id="13" idx="4"/>
            <a:endCxn id="11" idx="0"/>
          </p:cNvCxnSpPr>
          <p:nvPr/>
        </p:nvCxnSpPr>
        <p:spPr>
          <a:xfrm>
            <a:off x="10098914" y="4739842"/>
            <a:ext cx="478528" cy="3180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единительная линия 105"/>
          <p:cNvCxnSpPr>
            <a:stCxn id="18" idx="4"/>
            <a:endCxn id="17" idx="0"/>
          </p:cNvCxnSpPr>
          <p:nvPr/>
        </p:nvCxnSpPr>
        <p:spPr>
          <a:xfrm flipH="1">
            <a:off x="7533706" y="4049092"/>
            <a:ext cx="356039" cy="30329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единительная линия 108"/>
          <p:cNvCxnSpPr>
            <a:stCxn id="17" idx="4"/>
            <a:endCxn id="16" idx="0"/>
          </p:cNvCxnSpPr>
          <p:nvPr/>
        </p:nvCxnSpPr>
        <p:spPr>
          <a:xfrm flipH="1">
            <a:off x="7226637" y="4739842"/>
            <a:ext cx="307069" cy="28316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единительная линия 116"/>
          <p:cNvCxnSpPr>
            <a:stCxn id="23" idx="4"/>
            <a:endCxn id="58" idx="0"/>
          </p:cNvCxnSpPr>
          <p:nvPr/>
        </p:nvCxnSpPr>
        <p:spPr>
          <a:xfrm flipH="1">
            <a:off x="6264599" y="616468"/>
            <a:ext cx="721664" cy="335251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174B761-F665-238E-BB1A-54B4CA690226}"/>
              </a:ext>
            </a:extLst>
          </p:cNvPr>
          <p:cNvSpPr txBox="1"/>
          <p:nvPr/>
        </p:nvSpPr>
        <p:spPr>
          <a:xfrm>
            <a:off x="866909" y="2145944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=3</a:t>
            </a:r>
            <a:endParaRPr lang="ru-BY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B6386F-48D3-5D40-7133-E54E8F1108B0}"/>
              </a:ext>
            </a:extLst>
          </p:cNvPr>
          <p:cNvSpPr txBox="1"/>
          <p:nvPr/>
        </p:nvSpPr>
        <p:spPr>
          <a:xfrm>
            <a:off x="866909" y="2646907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=3</a:t>
            </a:r>
            <a:endParaRPr lang="ru-BY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BD8394-34C1-F474-C259-18DEC1B1CEA2}"/>
              </a:ext>
            </a:extLst>
          </p:cNvPr>
          <p:cNvSpPr txBox="1"/>
          <p:nvPr/>
        </p:nvSpPr>
        <p:spPr>
          <a:xfrm>
            <a:off x="866909" y="3154851"/>
            <a:ext cx="460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=6</a:t>
            </a:r>
            <a:endParaRPr lang="ru-BY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361395-84BC-6282-0595-373E73E53B14}"/>
              </a:ext>
            </a:extLst>
          </p:cNvPr>
          <p:cNvSpPr txBox="1"/>
          <p:nvPr/>
        </p:nvSpPr>
        <p:spPr>
          <a:xfrm>
            <a:off x="866909" y="3754156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=8</a:t>
            </a:r>
            <a:endParaRPr lang="ru-BY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81DAE5-D60B-E087-A87A-5A0C9537705A}"/>
              </a:ext>
            </a:extLst>
          </p:cNvPr>
          <p:cNvSpPr txBox="1"/>
          <p:nvPr/>
        </p:nvSpPr>
        <p:spPr>
          <a:xfrm>
            <a:off x="866909" y="4315008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=6</a:t>
            </a:r>
            <a:endParaRPr lang="ru-BY" sz="2000" b="1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EF94337-B5E8-390A-6376-CD7BBF25B033}"/>
              </a:ext>
            </a:extLst>
          </p:cNvPr>
          <p:cNvSpPr txBox="1"/>
          <p:nvPr/>
        </p:nvSpPr>
        <p:spPr>
          <a:xfrm>
            <a:off x="866909" y="4822952"/>
            <a:ext cx="4427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=4</a:t>
            </a:r>
            <a:endParaRPr lang="ru-BY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E6C35A-F0A8-041B-21FB-3B9CDF2FBE6D}"/>
              </a:ext>
            </a:extLst>
          </p:cNvPr>
          <p:cNvSpPr txBox="1"/>
          <p:nvPr/>
        </p:nvSpPr>
        <p:spPr>
          <a:xfrm>
            <a:off x="4463432" y="6056881"/>
            <a:ext cx="694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v=18</a:t>
            </a:r>
            <a:endParaRPr lang="ru-BY" sz="2000" b="1" dirty="0"/>
          </a:p>
        </p:txBody>
      </p:sp>
    </p:spTree>
    <p:extLst>
      <p:ext uri="{BB962C8B-B14F-4D97-AF65-F5344CB8AC3E}">
        <p14:creationId xmlns:p14="http://schemas.microsoft.com/office/powerpoint/2010/main" val="3401403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DD7EE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92D05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 animBg="1"/>
      <p:bldP spid="93" grpId="0" animBg="1"/>
      <p:bldP spid="3" grpId="0"/>
      <p:bldP spid="4" grpId="0"/>
      <p:bldP spid="6" grpId="0"/>
      <p:bldP spid="7" grpId="0"/>
      <p:bldP spid="8" grpId="0"/>
      <p:bldP spid="24" grpId="0"/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5176952" y="4477330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5732841" y="3795878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8863936" y="4504519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0404336" y="4477330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5647298" y="2596288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6232860" y="2133710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419901" y="3224386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7261650" y="2607347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9800165" y="3815698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9296980" y="3240402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134166" y="2217936"/>
            <a:ext cx="418704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7052240" y="1501739"/>
            <a:ext cx="418704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479857" y="1064022"/>
            <a:ext cx="418704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14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791672" y="548640"/>
            <a:ext cx="4187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8407070" y="2643442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04260" y="2509562"/>
            <a:ext cx="43203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если вершина </a:t>
            </a:r>
            <a:r>
              <a:rPr lang="en-US" dirty="0"/>
              <a:t>v </a:t>
            </a:r>
            <a:r>
              <a:rPr lang="ru-RU" dirty="0"/>
              <a:t>лист, то её метка  равна 1</a:t>
            </a:r>
            <a:r>
              <a:rPr lang="en-US" dirty="0"/>
              <a:t>;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если у вершины </a:t>
            </a:r>
            <a:r>
              <a:rPr lang="en-US" dirty="0"/>
              <a:t>v </a:t>
            </a:r>
            <a:r>
              <a:rPr lang="ru-RU" dirty="0"/>
              <a:t>только одно поддерево, то её метка равна метке этого поддерева +1</a:t>
            </a:r>
            <a:r>
              <a:rPr lang="en-US" dirty="0"/>
              <a:t>;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/>
              <a:t>если у вершины </a:t>
            </a:r>
            <a:r>
              <a:rPr lang="en-US" dirty="0"/>
              <a:t>v </a:t>
            </a:r>
            <a:r>
              <a:rPr lang="ru-RU" dirty="0"/>
              <a:t>есть оба поддерева, то её метка равна сумме меток поддеревьев, увеличенной на 1.</a:t>
            </a:r>
          </a:p>
        </p:txBody>
      </p:sp>
      <p:sp>
        <p:nvSpPr>
          <p:cNvPr id="9" name="Овал 8"/>
          <p:cNvSpPr/>
          <p:nvPr/>
        </p:nvSpPr>
        <p:spPr>
          <a:xfrm>
            <a:off x="6914055" y="1871071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Овал 9"/>
          <p:cNvSpPr/>
          <p:nvPr/>
        </p:nvSpPr>
        <p:spPr>
          <a:xfrm>
            <a:off x="7619492" y="2345860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1" name="Овал 10"/>
          <p:cNvSpPr/>
          <p:nvPr/>
        </p:nvSpPr>
        <p:spPr>
          <a:xfrm>
            <a:off x="10250280" y="4864788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2" name="Овал 11"/>
          <p:cNvSpPr/>
          <p:nvPr/>
        </p:nvSpPr>
        <p:spPr>
          <a:xfrm>
            <a:off x="8790224" y="4864788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3" name="Овал 12"/>
          <p:cNvSpPr/>
          <p:nvPr/>
        </p:nvSpPr>
        <p:spPr>
          <a:xfrm>
            <a:off x="9537805" y="4150721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4" name="Овал 13"/>
          <p:cNvSpPr/>
          <p:nvPr/>
        </p:nvSpPr>
        <p:spPr>
          <a:xfrm>
            <a:off x="8983425" y="3539781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Овал 14"/>
          <p:cNvSpPr/>
          <p:nvPr/>
        </p:nvSpPr>
        <p:spPr>
          <a:xfrm>
            <a:off x="8255988" y="2979639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6" name="Овал 15"/>
          <p:cNvSpPr/>
          <p:nvPr/>
        </p:nvSpPr>
        <p:spPr>
          <a:xfrm>
            <a:off x="5097080" y="4864788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7" name="Овал 16"/>
          <p:cNvSpPr/>
          <p:nvPr/>
        </p:nvSpPr>
        <p:spPr>
          <a:xfrm>
            <a:off x="5711217" y="4150721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8" name="Овал 17"/>
          <p:cNvSpPr/>
          <p:nvPr/>
        </p:nvSpPr>
        <p:spPr>
          <a:xfrm>
            <a:off x="6306336" y="3535814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" name="Овал 18"/>
          <p:cNvSpPr/>
          <p:nvPr/>
        </p:nvSpPr>
        <p:spPr>
          <a:xfrm>
            <a:off x="7172347" y="2919916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0" name="Овал 19"/>
          <p:cNvSpPr/>
          <p:nvPr/>
        </p:nvSpPr>
        <p:spPr>
          <a:xfrm>
            <a:off x="6324783" y="1394856"/>
            <a:ext cx="53617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Овал 20"/>
          <p:cNvSpPr/>
          <p:nvPr/>
        </p:nvSpPr>
        <p:spPr>
          <a:xfrm>
            <a:off x="5482519" y="2922897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Овал 21"/>
          <p:cNvSpPr/>
          <p:nvPr/>
        </p:nvSpPr>
        <p:spPr>
          <a:xfrm>
            <a:off x="6182986" y="2434964"/>
            <a:ext cx="529966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3" name="Овал 22"/>
          <p:cNvSpPr/>
          <p:nvPr/>
        </p:nvSpPr>
        <p:spPr>
          <a:xfrm>
            <a:off x="5685070" y="917972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4" name="Прямая со стрелкой 23"/>
          <p:cNvCxnSpPr>
            <a:cxnSpLocks/>
            <a:stCxn id="9" idx="4"/>
            <a:endCxn id="22" idx="0"/>
          </p:cNvCxnSpPr>
          <p:nvPr/>
        </p:nvCxnSpPr>
        <p:spPr>
          <a:xfrm flipH="1">
            <a:off x="6447969" y="2258529"/>
            <a:ext cx="772534" cy="1764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cxnSpLocks/>
            <a:stCxn id="22" idx="3"/>
            <a:endCxn id="21" idx="0"/>
          </p:cNvCxnSpPr>
          <p:nvPr/>
        </p:nvCxnSpPr>
        <p:spPr>
          <a:xfrm flipH="1">
            <a:off x="5760089" y="2765680"/>
            <a:ext cx="500509" cy="1572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cxnSpLocks/>
            <a:stCxn id="10" idx="4"/>
            <a:endCxn id="19" idx="0"/>
          </p:cNvCxnSpPr>
          <p:nvPr/>
        </p:nvCxnSpPr>
        <p:spPr>
          <a:xfrm flipH="1">
            <a:off x="7477247" y="2733318"/>
            <a:ext cx="409374" cy="186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cxnSpLocks/>
            <a:stCxn id="17" idx="4"/>
            <a:endCxn id="16" idx="0"/>
          </p:cNvCxnSpPr>
          <p:nvPr/>
        </p:nvCxnSpPr>
        <p:spPr>
          <a:xfrm flipH="1">
            <a:off x="5404149" y="4538179"/>
            <a:ext cx="581759" cy="3266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cxnSpLocks/>
            <a:stCxn id="19" idx="4"/>
            <a:endCxn id="18" idx="7"/>
          </p:cNvCxnSpPr>
          <p:nvPr/>
        </p:nvCxnSpPr>
        <p:spPr>
          <a:xfrm flipH="1">
            <a:off x="6825057" y="3307374"/>
            <a:ext cx="652190" cy="2863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cxnSpLocks/>
            <a:stCxn id="18" idx="4"/>
            <a:endCxn id="17" idx="0"/>
          </p:cNvCxnSpPr>
          <p:nvPr/>
        </p:nvCxnSpPr>
        <p:spPr>
          <a:xfrm flipH="1">
            <a:off x="5985908" y="3931206"/>
            <a:ext cx="624288" cy="2195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3" idx="5"/>
            <a:endCxn id="20" idx="1"/>
          </p:cNvCxnSpPr>
          <p:nvPr/>
        </p:nvCxnSpPr>
        <p:spPr>
          <a:xfrm>
            <a:off x="6148193" y="1248688"/>
            <a:ext cx="255111" cy="2029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cxnSpLocks/>
            <a:stCxn id="9" idx="4"/>
            <a:endCxn id="10" idx="1"/>
          </p:cNvCxnSpPr>
          <p:nvPr/>
        </p:nvCxnSpPr>
        <p:spPr>
          <a:xfrm>
            <a:off x="7220503" y="2258529"/>
            <a:ext cx="477229" cy="1440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stCxn id="20" idx="5"/>
            <a:endCxn id="9" idx="1"/>
          </p:cNvCxnSpPr>
          <p:nvPr/>
        </p:nvCxnSpPr>
        <p:spPr>
          <a:xfrm>
            <a:off x="6782439" y="1725572"/>
            <a:ext cx="221372" cy="2022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cxnSpLocks/>
            <a:stCxn id="10" idx="4"/>
            <a:endCxn id="15" idx="0"/>
          </p:cNvCxnSpPr>
          <p:nvPr/>
        </p:nvCxnSpPr>
        <p:spPr>
          <a:xfrm>
            <a:off x="7886621" y="2733318"/>
            <a:ext cx="674267" cy="2463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cxnSpLocks/>
            <a:stCxn id="15" idx="4"/>
            <a:endCxn id="14" idx="1"/>
          </p:cNvCxnSpPr>
          <p:nvPr/>
        </p:nvCxnSpPr>
        <p:spPr>
          <a:xfrm>
            <a:off x="8560888" y="3367097"/>
            <a:ext cx="511840" cy="2294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4" idx="5"/>
            <a:endCxn id="13" idx="0"/>
          </p:cNvCxnSpPr>
          <p:nvPr/>
        </p:nvCxnSpPr>
        <p:spPr>
          <a:xfrm>
            <a:off x="9503921" y="3870497"/>
            <a:ext cx="338784" cy="2802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cxnSpLocks/>
            <a:stCxn id="13" idx="4"/>
            <a:endCxn id="12" idx="0"/>
          </p:cNvCxnSpPr>
          <p:nvPr/>
        </p:nvCxnSpPr>
        <p:spPr>
          <a:xfrm flipH="1">
            <a:off x="9095124" y="4538179"/>
            <a:ext cx="747581" cy="3266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cxnSpLocks/>
            <a:stCxn id="13" idx="4"/>
            <a:endCxn id="11" idx="0"/>
          </p:cNvCxnSpPr>
          <p:nvPr/>
        </p:nvCxnSpPr>
        <p:spPr>
          <a:xfrm>
            <a:off x="9842705" y="4538179"/>
            <a:ext cx="712475" cy="3266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147954" y="35298"/>
            <a:ext cx="5440483" cy="169277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just"/>
            <a:r>
              <a:rPr lang="ru-RU" dirty="0">
                <a:solidFill>
                  <a:srgbClr val="002060"/>
                </a:solidFill>
              </a:rPr>
              <a:t>4) </a:t>
            </a:r>
            <a:r>
              <a:rPr lang="ru-RU" dirty="0"/>
              <a:t>Проверить, является ли дерево </a:t>
            </a:r>
            <a:r>
              <a:rPr lang="ru-RU" b="1" dirty="0"/>
              <a:t>идеально-сбалансированным</a:t>
            </a:r>
            <a:r>
              <a:rPr lang="ru-RU" dirty="0"/>
              <a:t> по числу вершин: для каждой вершины число вершин в поддеревьях должно отличаться не более, чем на 1 (</a:t>
            </a:r>
            <a:r>
              <a:rPr lang="ru-RU" sz="1400" dirty="0"/>
              <a:t>для простоты вычислений, если у вершины отсутствует поддерево, то число вершин в таком поддереве полагается равным 0</a:t>
            </a:r>
            <a:r>
              <a:rPr lang="ru-RU" dirty="0"/>
              <a:t>).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4" name="Рисунок 53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5" name="Прямоугольник 54"/>
          <p:cNvSpPr/>
          <p:nvPr/>
        </p:nvSpPr>
        <p:spPr>
          <a:xfrm>
            <a:off x="6751571" y="239759"/>
            <a:ext cx="5090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Нужно знать число вершин в каждом поддереве.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465567" y="2065632"/>
            <a:ext cx="4789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/>
              <a:t>Обратный </a:t>
            </a:r>
            <a:r>
              <a:rPr lang="ru-RU" u="sng" dirty="0"/>
              <a:t>левый (или правый)  </a:t>
            </a:r>
            <a:r>
              <a:rPr lang="ru-RU" b="1" u="sng" dirty="0"/>
              <a:t>обход</a:t>
            </a:r>
          </a:p>
        </p:txBody>
      </p:sp>
    </p:spTree>
    <p:extLst>
      <p:ext uri="{BB962C8B-B14F-4D97-AF65-F5344CB8AC3E}">
        <p14:creationId xmlns:p14="http://schemas.microsoft.com/office/powerpoint/2010/main" val="1328503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8" grpId="0"/>
      <p:bldP spid="55" grpId="0"/>
      <p:bldP spid="5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559929" y="139676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05224" y="530339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6578662" y="2136279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190010" y="1651157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8070314" y="1057191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433496" y="4102707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6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6796599" y="3405176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7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7340853" y="2735261"/>
            <a:ext cx="301686" cy="369332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8</a:t>
            </a:r>
            <a:endParaRPr lang="ru-RU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93004" y="3565057"/>
                <a:ext cx="4223497" cy="31188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ts val="1000"/>
                  </a:spcBef>
                  <a:buAutoNum type="arabicPeriod"/>
                </a:pPr>
                <a:r>
                  <a:rPr lang="ru-RU" dirty="0"/>
                  <a:t>Выполнить </a:t>
                </a:r>
                <a:r>
                  <a:rPr lang="ru-RU" b="1" dirty="0"/>
                  <a:t>любой обход</a:t>
                </a:r>
                <a:r>
                  <a:rPr lang="ru-RU" dirty="0"/>
                  <a:t> дерева и подсчитать число вершин (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1" i="1" dirty="0">
                        <a:latin typeface="Cambria Math" panose="02040503050406030204" pitchFamily="18" charset="0"/>
                      </a:rPr>
                      <m:t>𝟏𝟓</m:t>
                    </m:r>
                  </m:oMath>
                </a14:m>
                <a:r>
                  <a:rPr lang="ru-RU" dirty="0"/>
                  <a:t>). </a:t>
                </a:r>
              </a:p>
              <a:p>
                <a:pPr marL="342900" indent="-342900">
                  <a:spcBef>
                    <a:spcPts val="1000"/>
                  </a:spcBef>
                  <a:buAutoNum type="arabicPeriod"/>
                </a:pP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чётно, то полагаем, что средней не существует.</a:t>
                </a:r>
                <a:endParaRPr lang="en-US" dirty="0"/>
              </a:p>
              <a:p>
                <a:pPr marL="342900" indent="-342900">
                  <a:spcBef>
                    <a:spcPts val="1000"/>
                  </a:spcBef>
                  <a:buAutoNum type="arabicPeriod"/>
                </a:pP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нечётно, то выполним </a:t>
                </a:r>
                <a:r>
                  <a:rPr lang="ru-RU" b="1" dirty="0"/>
                  <a:t>внутренний обход</a:t>
                </a:r>
                <a:r>
                  <a:rPr lang="ru-RU" dirty="0"/>
                  <a:t>, считая пройденные во время этого обхода вершины. Остановимся, как только счётчик пройденных вершин станет равным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/2]+1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(=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𝟖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04" y="3565057"/>
                <a:ext cx="4223497" cy="3118803"/>
              </a:xfrm>
              <a:prstGeom prst="rect">
                <a:avLst/>
              </a:prstGeom>
              <a:blipFill>
                <a:blip r:embed="rId2"/>
                <a:stretch>
                  <a:fillRect l="-1154" t="-1174" b="-2348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Прямая со стрелкой 24"/>
          <p:cNvCxnSpPr>
            <a:cxnSpLocks/>
            <a:stCxn id="22" idx="4"/>
            <a:endCxn id="21" idx="0"/>
          </p:cNvCxnSpPr>
          <p:nvPr/>
        </p:nvCxnSpPr>
        <p:spPr>
          <a:xfrm flipH="1">
            <a:off x="6933108" y="2351187"/>
            <a:ext cx="515516" cy="1629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cxnSpLocks/>
            <a:stCxn id="9" idx="4"/>
            <a:endCxn id="10" idx="1"/>
          </p:cNvCxnSpPr>
          <p:nvPr/>
        </p:nvCxnSpPr>
        <p:spPr>
          <a:xfrm>
            <a:off x="8221158" y="1787294"/>
            <a:ext cx="447353" cy="1440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Овал 8"/>
          <p:cNvSpPr/>
          <p:nvPr/>
        </p:nvSpPr>
        <p:spPr>
          <a:xfrm>
            <a:off x="7914710" y="1399836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" name="Овал 9"/>
          <p:cNvSpPr/>
          <p:nvPr/>
        </p:nvSpPr>
        <p:spPr>
          <a:xfrm>
            <a:off x="8590271" y="1874625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1" name="Овал 10"/>
          <p:cNvSpPr/>
          <p:nvPr/>
        </p:nvSpPr>
        <p:spPr>
          <a:xfrm>
            <a:off x="11221059" y="4365112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2" name="Овал 11"/>
          <p:cNvSpPr/>
          <p:nvPr/>
        </p:nvSpPr>
        <p:spPr>
          <a:xfrm>
            <a:off x="9761003" y="4365112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3" name="Овал 12"/>
          <p:cNvSpPr/>
          <p:nvPr/>
        </p:nvSpPr>
        <p:spPr>
          <a:xfrm>
            <a:off x="10508584" y="3651045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4" name="Овал 13"/>
          <p:cNvSpPr/>
          <p:nvPr/>
        </p:nvSpPr>
        <p:spPr>
          <a:xfrm>
            <a:off x="9954204" y="3040105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Овал 14"/>
          <p:cNvSpPr/>
          <p:nvPr/>
        </p:nvSpPr>
        <p:spPr>
          <a:xfrm>
            <a:off x="9226767" y="2479963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6" name="Овал 15"/>
          <p:cNvSpPr/>
          <p:nvPr/>
        </p:nvSpPr>
        <p:spPr>
          <a:xfrm>
            <a:off x="6318971" y="4393663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7" name="Овал 16"/>
          <p:cNvSpPr/>
          <p:nvPr/>
        </p:nvSpPr>
        <p:spPr>
          <a:xfrm>
            <a:off x="6844812" y="3686864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8" name="Овал 17"/>
          <p:cNvSpPr/>
          <p:nvPr/>
        </p:nvSpPr>
        <p:spPr>
          <a:xfrm>
            <a:off x="7306991" y="3064579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" name="Овал 18"/>
          <p:cNvSpPr/>
          <p:nvPr/>
        </p:nvSpPr>
        <p:spPr>
          <a:xfrm>
            <a:off x="8173002" y="2448681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20" name="Овал 19"/>
          <p:cNvSpPr/>
          <p:nvPr/>
        </p:nvSpPr>
        <p:spPr>
          <a:xfrm>
            <a:off x="7327582" y="764906"/>
            <a:ext cx="53617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1" name="Овал 20"/>
          <p:cNvSpPr/>
          <p:nvPr/>
        </p:nvSpPr>
        <p:spPr>
          <a:xfrm>
            <a:off x="6655538" y="2514154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22" name="Овал 21"/>
          <p:cNvSpPr/>
          <p:nvPr/>
        </p:nvSpPr>
        <p:spPr>
          <a:xfrm>
            <a:off x="7183641" y="1963729"/>
            <a:ext cx="529966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23" name="Овал 22"/>
          <p:cNvSpPr/>
          <p:nvPr/>
        </p:nvSpPr>
        <p:spPr>
          <a:xfrm>
            <a:off x="6977767" y="206829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4" name="Прямая со стрелкой 23"/>
          <p:cNvCxnSpPr>
            <a:cxnSpLocks/>
            <a:stCxn id="9" idx="4"/>
            <a:endCxn id="22" idx="7"/>
          </p:cNvCxnSpPr>
          <p:nvPr/>
        </p:nvCxnSpPr>
        <p:spPr>
          <a:xfrm flipH="1">
            <a:off x="7635995" y="1787294"/>
            <a:ext cx="585163" cy="2331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cxnSpLocks/>
            <a:stCxn id="10" idx="4"/>
            <a:endCxn id="19" idx="0"/>
          </p:cNvCxnSpPr>
          <p:nvPr/>
        </p:nvCxnSpPr>
        <p:spPr>
          <a:xfrm flipH="1">
            <a:off x="8477902" y="2262083"/>
            <a:ext cx="379498" cy="186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cxnSpLocks/>
            <a:stCxn id="17" idx="4"/>
            <a:endCxn id="16" idx="0"/>
          </p:cNvCxnSpPr>
          <p:nvPr/>
        </p:nvCxnSpPr>
        <p:spPr>
          <a:xfrm flipH="1">
            <a:off x="6626040" y="4074322"/>
            <a:ext cx="493463" cy="3193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cxnSpLocks/>
            <a:stCxn id="19" idx="4"/>
            <a:endCxn id="18" idx="7"/>
          </p:cNvCxnSpPr>
          <p:nvPr/>
        </p:nvCxnSpPr>
        <p:spPr>
          <a:xfrm flipH="1">
            <a:off x="7825712" y="2836139"/>
            <a:ext cx="652190" cy="2863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cxnSpLocks/>
            <a:stCxn id="18" idx="4"/>
            <a:endCxn id="17" idx="0"/>
          </p:cNvCxnSpPr>
          <p:nvPr/>
        </p:nvCxnSpPr>
        <p:spPr>
          <a:xfrm flipH="1">
            <a:off x="7119503" y="3459971"/>
            <a:ext cx="491348" cy="2268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cxnSpLocks/>
            <a:stCxn id="23" idx="4"/>
            <a:endCxn id="20" idx="0"/>
          </p:cNvCxnSpPr>
          <p:nvPr/>
        </p:nvCxnSpPr>
        <p:spPr>
          <a:xfrm>
            <a:off x="7249058" y="594287"/>
            <a:ext cx="346613" cy="17061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cxnSpLocks/>
            <a:stCxn id="20" idx="5"/>
            <a:endCxn id="9" idx="0"/>
          </p:cNvCxnSpPr>
          <p:nvPr/>
        </p:nvCxnSpPr>
        <p:spPr>
          <a:xfrm>
            <a:off x="7785238" y="1095622"/>
            <a:ext cx="435920" cy="3042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cxnSpLocks/>
            <a:stCxn id="10" idx="4"/>
            <a:endCxn id="15" idx="0"/>
          </p:cNvCxnSpPr>
          <p:nvPr/>
        </p:nvCxnSpPr>
        <p:spPr>
          <a:xfrm>
            <a:off x="8857400" y="2262083"/>
            <a:ext cx="674267" cy="2178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15" idx="5"/>
            <a:endCxn id="14" idx="1"/>
          </p:cNvCxnSpPr>
          <p:nvPr/>
        </p:nvCxnSpPr>
        <p:spPr>
          <a:xfrm>
            <a:off x="9747263" y="2810679"/>
            <a:ext cx="296244" cy="2861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14" idx="5"/>
            <a:endCxn id="13" idx="0"/>
          </p:cNvCxnSpPr>
          <p:nvPr/>
        </p:nvCxnSpPr>
        <p:spPr>
          <a:xfrm>
            <a:off x="10474700" y="3370821"/>
            <a:ext cx="338784" cy="2802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cxnSpLocks/>
            <a:stCxn id="13" idx="4"/>
            <a:endCxn id="12" idx="0"/>
          </p:cNvCxnSpPr>
          <p:nvPr/>
        </p:nvCxnSpPr>
        <p:spPr>
          <a:xfrm flipH="1">
            <a:off x="10065903" y="4038503"/>
            <a:ext cx="747581" cy="3266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cxnSpLocks/>
            <a:stCxn id="13" idx="4"/>
            <a:endCxn id="11" idx="0"/>
          </p:cNvCxnSpPr>
          <p:nvPr/>
        </p:nvCxnSpPr>
        <p:spPr>
          <a:xfrm>
            <a:off x="10813484" y="4038503"/>
            <a:ext cx="712475" cy="3266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4" name="Рисунок 43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59429" y="86183"/>
                <a:ext cx="5704429" cy="1328569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ru-RU" dirty="0"/>
                  <a:t>5) Найти </a:t>
                </a:r>
                <a:r>
                  <a:rPr lang="ru-RU" b="1" dirty="0"/>
                  <a:t>среднюю по значению </a:t>
                </a:r>
                <a:r>
                  <a:rPr lang="ru-RU" dirty="0"/>
                  <a:t>вершину в дереве </a:t>
                </a:r>
                <a:endParaRPr lang="en-US" dirty="0"/>
              </a:p>
              <a:p>
                <a:pPr>
                  <a:spcAft>
                    <a:spcPts val="1000"/>
                  </a:spcAft>
                </a:pPr>
                <a:r>
                  <a:rPr lang="ru-RU" dirty="0"/>
                  <a:t>(не использовать дополнительную память, зависящую от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, решить задачу за линейное от количества вершин время</a:t>
                </a:r>
                <a:r>
                  <a:rPr lang="en-US" dirty="0"/>
                  <a:t>)</a:t>
                </a:r>
                <a:r>
                  <a:rPr lang="ru-RU" dirty="0"/>
                  <a:t>.</a:t>
                </a:r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29" y="86183"/>
                <a:ext cx="5704429" cy="1328569"/>
              </a:xfrm>
              <a:prstGeom prst="rect">
                <a:avLst/>
              </a:prstGeom>
              <a:blipFill>
                <a:blip r:embed="rId4"/>
                <a:stretch>
                  <a:fillRect l="-853" t="-1818" b="-5909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Прямоугольник 45"/>
          <p:cNvSpPr/>
          <p:nvPr/>
        </p:nvSpPr>
        <p:spPr>
          <a:xfrm>
            <a:off x="59429" y="1404951"/>
            <a:ext cx="529766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Сначала нужно узнать, чётно или нет число вершин в дереве.</a:t>
            </a:r>
          </a:p>
          <a:p>
            <a:pPr algn="just"/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Если число вершин нечётно,  то средняя вершина существует и её можно найти, просматривая вершины дерева, например,  по </a:t>
            </a:r>
            <a:r>
              <a:rPr lang="ru-RU" dirty="0" err="1"/>
              <a:t>неубыванию</a:t>
            </a:r>
            <a:r>
              <a:rPr lang="ru-RU" dirty="0"/>
              <a:t> ключей.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788259" y="5126346"/>
            <a:ext cx="629690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400" dirty="0"/>
              <a:t>на рис</a:t>
            </a:r>
            <a:r>
              <a:rPr lang="en-US" sz="1400" dirty="0"/>
              <a:t>. </a:t>
            </a:r>
            <a:r>
              <a:rPr lang="ru-RU" sz="1400" dirty="0"/>
              <a:t>показана нумерация вершин при внутреннем обходе (красные числа):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403742" y="5412690"/>
            <a:ext cx="241421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/>
              <a:t>def</a:t>
            </a:r>
            <a:r>
              <a:rPr lang="en-US" sz="1200" dirty="0"/>
              <a:t>  </a:t>
            </a:r>
            <a:r>
              <a:rPr lang="en-US" sz="1200" b="1" dirty="0" err="1"/>
              <a:t>InOrderTraversal</a:t>
            </a:r>
            <a:r>
              <a:rPr lang="en-US" sz="1200" b="1" dirty="0"/>
              <a:t> </a:t>
            </a:r>
            <a:r>
              <a:rPr lang="en-US" sz="1200" dirty="0"/>
              <a:t>(v):</a:t>
            </a:r>
          </a:p>
          <a:p>
            <a:r>
              <a:rPr lang="en-US" sz="1200" dirty="0"/>
              <a:t>        if v is not None:</a:t>
            </a:r>
          </a:p>
          <a:p>
            <a:r>
              <a:rPr lang="en-US" sz="1200" dirty="0"/>
              <a:t>              </a:t>
            </a:r>
            <a:r>
              <a:rPr lang="en-US" sz="1200" dirty="0" err="1"/>
              <a:t>InOrderTraversal</a:t>
            </a:r>
            <a:r>
              <a:rPr lang="en-US" sz="1200" dirty="0"/>
              <a:t> (</a:t>
            </a:r>
            <a:r>
              <a:rPr lang="en-US" sz="1200" dirty="0" err="1"/>
              <a:t>v.left</a:t>
            </a:r>
            <a:r>
              <a:rPr lang="en-US" sz="1200" dirty="0"/>
              <a:t>)</a:t>
            </a:r>
          </a:p>
          <a:p>
            <a:r>
              <a:rPr lang="ru-RU" sz="1200" dirty="0"/>
              <a:t>            </a:t>
            </a:r>
            <a:r>
              <a:rPr lang="en-US" sz="1200" dirty="0"/>
              <a:t> </a:t>
            </a:r>
            <a:r>
              <a:rPr lang="ru-RU" sz="1200" dirty="0"/>
              <a:t> </a:t>
            </a:r>
            <a:r>
              <a:rPr lang="en-US" sz="1200" dirty="0"/>
              <a:t>Action (v) </a:t>
            </a:r>
            <a:endParaRPr lang="ru-RU" sz="1200" dirty="0"/>
          </a:p>
          <a:p>
            <a:r>
              <a:rPr lang="ru-RU" sz="1200" dirty="0"/>
              <a:t>              </a:t>
            </a:r>
            <a:r>
              <a:rPr lang="en-US" sz="1200" dirty="0" err="1"/>
              <a:t>InOrderTraversal</a:t>
            </a:r>
            <a:r>
              <a:rPr lang="en-US" sz="1200" dirty="0"/>
              <a:t> (</a:t>
            </a:r>
            <a:r>
              <a:rPr lang="en-US" sz="1200" dirty="0" err="1"/>
              <a:t>v.right</a:t>
            </a:r>
            <a:r>
              <a:rPr lang="en-US" sz="1200" dirty="0"/>
              <a:t>)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60015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8" grpId="0"/>
      <p:bldP spid="46" grpId="0"/>
      <p:bldP spid="4" grpId="0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68627" y="2050542"/>
            <a:ext cx="3922435" cy="3744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spcBef>
                <a:spcPts val="800"/>
              </a:spcBef>
              <a:buAutoNum type="arabicPeriod"/>
            </a:pPr>
            <a:r>
              <a:rPr lang="ru-RU" sz="1600" dirty="0"/>
              <a:t>Сначала </a:t>
            </a:r>
            <a:r>
              <a:rPr lang="ru-RU" sz="1600" b="1" dirty="0"/>
              <a:t>обратным</a:t>
            </a:r>
            <a:r>
              <a:rPr lang="ru-RU" sz="1600" dirty="0"/>
              <a:t> обходом расставить вершинам метки высот. Во время этого же обхода подсчитать количество вершин, у которых метки высот поддеревьев совпали. Пусть у нас </a:t>
            </a:r>
            <a:r>
              <a:rPr lang="en-US" sz="1600" b="1" dirty="0"/>
              <a:t>m</a:t>
            </a:r>
            <a:r>
              <a:rPr lang="en-US" sz="1600" dirty="0"/>
              <a:t> </a:t>
            </a:r>
            <a:r>
              <a:rPr lang="ru-RU" sz="1600" dirty="0"/>
              <a:t>таких вершин. </a:t>
            </a:r>
          </a:p>
          <a:p>
            <a:pPr marL="342900" indent="-342900" algn="just">
              <a:spcBef>
                <a:spcPts val="800"/>
              </a:spcBef>
              <a:buAutoNum type="arabicPeriod"/>
            </a:pPr>
            <a:r>
              <a:rPr lang="ru-RU" sz="1600" dirty="0"/>
              <a:t>Если </a:t>
            </a:r>
            <a:r>
              <a:rPr lang="en-US" sz="1600" b="1" dirty="0"/>
              <a:t>m</a:t>
            </a:r>
            <a:r>
              <a:rPr lang="en-US" sz="1600" dirty="0"/>
              <a:t> – </a:t>
            </a:r>
            <a:r>
              <a:rPr lang="ru-RU" sz="1600" dirty="0"/>
              <a:t>чётно, то средней не существует.</a:t>
            </a:r>
            <a:endParaRPr lang="en-US" sz="1600" dirty="0"/>
          </a:p>
          <a:p>
            <a:pPr marL="342900" indent="-342900" algn="just">
              <a:spcBef>
                <a:spcPts val="800"/>
              </a:spcBef>
              <a:buAutoNum type="arabicPeriod"/>
            </a:pPr>
            <a:r>
              <a:rPr lang="ru-RU" sz="1600" dirty="0"/>
              <a:t>Если </a:t>
            </a:r>
            <a:r>
              <a:rPr lang="en-US" sz="1600" b="1" dirty="0"/>
              <a:t>m</a:t>
            </a:r>
            <a:r>
              <a:rPr lang="en-US" sz="1600" dirty="0"/>
              <a:t> – </a:t>
            </a:r>
            <a:r>
              <a:rPr lang="ru-RU" sz="1600" dirty="0"/>
              <a:t>нечётно, то выполним </a:t>
            </a:r>
            <a:r>
              <a:rPr lang="ru-RU" sz="1600" b="1" dirty="0"/>
              <a:t>внутренний</a:t>
            </a:r>
            <a:r>
              <a:rPr lang="ru-RU" sz="1600" dirty="0"/>
              <a:t> обход, считая  при этом только лишь те вершины, для которых высоты их поддеревьев совпадают. Остановимся, как только счётчик станет равным </a:t>
            </a:r>
            <a:r>
              <a:rPr lang="en-US" sz="1600" dirty="0"/>
              <a:t>[</a:t>
            </a:r>
            <a:r>
              <a:rPr lang="en-US" sz="1600" b="1" dirty="0"/>
              <a:t>m/2]</a:t>
            </a:r>
            <a:r>
              <a:rPr lang="ru-RU" sz="1600" b="1" dirty="0"/>
              <a:t>+1</a:t>
            </a:r>
            <a:r>
              <a:rPr lang="ru-RU" sz="1600" dirty="0"/>
              <a:t>. </a:t>
            </a:r>
          </a:p>
        </p:txBody>
      </p:sp>
      <p:sp>
        <p:nvSpPr>
          <p:cNvPr id="10" name="Овал 9"/>
          <p:cNvSpPr/>
          <p:nvPr/>
        </p:nvSpPr>
        <p:spPr>
          <a:xfrm>
            <a:off x="7619492" y="2345860"/>
            <a:ext cx="534258" cy="38745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rgbClr val="FF0000"/>
                </a:solidFill>
              </a:rPr>
              <a:t>18</a:t>
            </a:r>
          </a:p>
        </p:txBody>
      </p:sp>
      <p:sp>
        <p:nvSpPr>
          <p:cNvPr id="11" name="Овал 10"/>
          <p:cNvSpPr/>
          <p:nvPr/>
        </p:nvSpPr>
        <p:spPr>
          <a:xfrm>
            <a:off x="10250280" y="4864788"/>
            <a:ext cx="609799" cy="38745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rgbClr val="FF0000"/>
                </a:solidFill>
              </a:rPr>
              <a:t>23</a:t>
            </a:r>
          </a:p>
        </p:txBody>
      </p:sp>
      <p:sp>
        <p:nvSpPr>
          <p:cNvPr id="13" name="Овал 12"/>
          <p:cNvSpPr/>
          <p:nvPr/>
        </p:nvSpPr>
        <p:spPr>
          <a:xfrm>
            <a:off x="9537805" y="4150721"/>
            <a:ext cx="609799" cy="38745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rgbClr val="FF0000"/>
                </a:solidFill>
              </a:rPr>
              <a:t>22</a:t>
            </a:r>
          </a:p>
        </p:txBody>
      </p:sp>
      <p:sp>
        <p:nvSpPr>
          <p:cNvPr id="14" name="Овал 13"/>
          <p:cNvSpPr/>
          <p:nvPr/>
        </p:nvSpPr>
        <p:spPr>
          <a:xfrm>
            <a:off x="8983425" y="3539781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5" name="Овал 14"/>
          <p:cNvSpPr/>
          <p:nvPr/>
        </p:nvSpPr>
        <p:spPr>
          <a:xfrm>
            <a:off x="8255988" y="2979639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6" name="Овал 15"/>
          <p:cNvSpPr/>
          <p:nvPr/>
        </p:nvSpPr>
        <p:spPr>
          <a:xfrm>
            <a:off x="5097080" y="4864788"/>
            <a:ext cx="614137" cy="38745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11</a:t>
            </a:r>
            <a:endParaRPr lang="ru-RU" sz="1400" b="1" dirty="0">
              <a:solidFill>
                <a:srgbClr val="FF0000"/>
              </a:solidFill>
            </a:endParaRPr>
          </a:p>
        </p:txBody>
      </p:sp>
      <p:sp>
        <p:nvSpPr>
          <p:cNvPr id="17" name="Овал 16"/>
          <p:cNvSpPr/>
          <p:nvPr/>
        </p:nvSpPr>
        <p:spPr>
          <a:xfrm>
            <a:off x="5711217" y="4150721"/>
            <a:ext cx="549381" cy="38745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12</a:t>
            </a:r>
            <a:endParaRPr lang="ru-RU" sz="1400" b="1" dirty="0">
              <a:solidFill>
                <a:srgbClr val="FF0000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6306336" y="3535814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9" name="Овал 18"/>
          <p:cNvSpPr/>
          <p:nvPr/>
        </p:nvSpPr>
        <p:spPr>
          <a:xfrm>
            <a:off x="6817968" y="2889324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cxnSp>
        <p:nvCxnSpPr>
          <p:cNvPr id="26" name="Прямая со стрелкой 25"/>
          <p:cNvCxnSpPr>
            <a:stCxn id="10" idx="3"/>
            <a:endCxn id="19" idx="0"/>
          </p:cNvCxnSpPr>
          <p:nvPr/>
        </p:nvCxnSpPr>
        <p:spPr>
          <a:xfrm flipH="1">
            <a:off x="7122868" y="2676576"/>
            <a:ext cx="574864" cy="2127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cxnSpLocks/>
            <a:stCxn id="17" idx="4"/>
            <a:endCxn id="16" idx="0"/>
          </p:cNvCxnSpPr>
          <p:nvPr/>
        </p:nvCxnSpPr>
        <p:spPr>
          <a:xfrm flipH="1">
            <a:off x="5404149" y="4538179"/>
            <a:ext cx="581759" cy="3266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cxnSpLocks/>
            <a:stCxn id="19" idx="4"/>
            <a:endCxn id="18" idx="0"/>
          </p:cNvCxnSpPr>
          <p:nvPr/>
        </p:nvCxnSpPr>
        <p:spPr>
          <a:xfrm flipH="1">
            <a:off x="6610196" y="3276782"/>
            <a:ext cx="512672" cy="2590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/>
          <p:cNvCxnSpPr>
            <a:cxnSpLocks/>
            <a:stCxn id="18" idx="4"/>
            <a:endCxn id="17" idx="0"/>
          </p:cNvCxnSpPr>
          <p:nvPr/>
        </p:nvCxnSpPr>
        <p:spPr>
          <a:xfrm flipH="1">
            <a:off x="5985908" y="3931206"/>
            <a:ext cx="624288" cy="2195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cxnSpLocks/>
            <a:stCxn id="10" idx="5"/>
            <a:endCxn id="15" idx="0"/>
          </p:cNvCxnSpPr>
          <p:nvPr/>
        </p:nvCxnSpPr>
        <p:spPr>
          <a:xfrm>
            <a:off x="8075510" y="2676576"/>
            <a:ext cx="485378" cy="3030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cxnSpLocks/>
            <a:stCxn id="15" idx="5"/>
            <a:endCxn id="14" idx="0"/>
          </p:cNvCxnSpPr>
          <p:nvPr/>
        </p:nvCxnSpPr>
        <p:spPr>
          <a:xfrm>
            <a:off x="8776484" y="3310355"/>
            <a:ext cx="511841" cy="2294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cxnSpLocks/>
            <a:stCxn id="14" idx="4"/>
            <a:endCxn id="13" idx="0"/>
          </p:cNvCxnSpPr>
          <p:nvPr/>
        </p:nvCxnSpPr>
        <p:spPr>
          <a:xfrm>
            <a:off x="9288325" y="3927239"/>
            <a:ext cx="554380" cy="2234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cxnSpLocks/>
            <a:stCxn id="13" idx="4"/>
            <a:endCxn id="11" idx="0"/>
          </p:cNvCxnSpPr>
          <p:nvPr/>
        </p:nvCxnSpPr>
        <p:spPr>
          <a:xfrm>
            <a:off x="9842705" y="4538179"/>
            <a:ext cx="712475" cy="3266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5152798" y="448399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58" name="TextBox 57"/>
          <p:cNvSpPr txBox="1"/>
          <p:nvPr/>
        </p:nvSpPr>
        <p:spPr>
          <a:xfrm>
            <a:off x="5654675" y="3763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59" name="TextBox 58"/>
          <p:cNvSpPr txBox="1"/>
          <p:nvPr/>
        </p:nvSpPr>
        <p:spPr>
          <a:xfrm>
            <a:off x="6349726" y="31664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43" name="TextBox 42"/>
          <p:cNvSpPr txBox="1"/>
          <p:nvPr/>
        </p:nvSpPr>
        <p:spPr>
          <a:xfrm>
            <a:off x="7966317" y="20505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766951" y="25896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521520" y="26434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  <p:sp>
        <p:nvSpPr>
          <p:cNvPr id="46" name="TextBox 45"/>
          <p:cNvSpPr txBox="1"/>
          <p:nvPr/>
        </p:nvSpPr>
        <p:spPr>
          <a:xfrm>
            <a:off x="9098925" y="31523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ru-RU" dirty="0"/>
          </a:p>
        </p:txBody>
      </p:sp>
      <p:sp>
        <p:nvSpPr>
          <p:cNvPr id="47" name="TextBox 46"/>
          <p:cNvSpPr txBox="1"/>
          <p:nvPr/>
        </p:nvSpPr>
        <p:spPr>
          <a:xfrm>
            <a:off x="9885062" y="38241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10366414" y="44773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51" name="Овал 50"/>
          <p:cNvSpPr/>
          <p:nvPr/>
        </p:nvSpPr>
        <p:spPr>
          <a:xfrm>
            <a:off x="8794025" y="4864788"/>
            <a:ext cx="609799" cy="38745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rgbClr val="FF0000"/>
                </a:solidFill>
              </a:rPr>
              <a:t>2</a:t>
            </a:r>
            <a:r>
              <a:rPr lang="en-US" sz="1400" b="1" dirty="0">
                <a:solidFill>
                  <a:srgbClr val="FF0000"/>
                </a:solidFill>
              </a:rPr>
              <a:t>1</a:t>
            </a:r>
            <a:endParaRPr lang="ru-RU" sz="1400" b="1" dirty="0">
              <a:solidFill>
                <a:srgbClr val="FF0000"/>
              </a:solidFill>
            </a:endParaRPr>
          </a:p>
        </p:txBody>
      </p:sp>
      <p:cxnSp>
        <p:nvCxnSpPr>
          <p:cNvPr id="5" name="Прямая со стрелкой 4"/>
          <p:cNvCxnSpPr>
            <a:cxnSpLocks/>
            <a:stCxn id="13" idx="4"/>
            <a:endCxn id="51" idx="0"/>
          </p:cNvCxnSpPr>
          <p:nvPr/>
        </p:nvCxnSpPr>
        <p:spPr>
          <a:xfrm flipH="1">
            <a:off x="9098925" y="4538179"/>
            <a:ext cx="743780" cy="3266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8797238" y="45497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sp>
        <p:nvSpPr>
          <p:cNvPr id="62" name="Овал 61"/>
          <p:cNvSpPr/>
          <p:nvPr/>
        </p:nvSpPr>
        <p:spPr>
          <a:xfrm>
            <a:off x="6096235" y="4882646"/>
            <a:ext cx="614137" cy="38745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</a:rPr>
              <a:t>13</a:t>
            </a:r>
            <a:endParaRPr lang="ru-RU" sz="1400" b="1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6579591" y="45547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ru-RU" dirty="0"/>
          </a:p>
        </p:txBody>
      </p:sp>
      <p:cxnSp>
        <p:nvCxnSpPr>
          <p:cNvPr id="38" name="Прямая со стрелкой 37"/>
          <p:cNvCxnSpPr>
            <a:cxnSpLocks/>
            <a:stCxn id="17" idx="4"/>
            <a:endCxn id="62" idx="0"/>
          </p:cNvCxnSpPr>
          <p:nvPr/>
        </p:nvCxnSpPr>
        <p:spPr>
          <a:xfrm>
            <a:off x="5985908" y="4538179"/>
            <a:ext cx="417396" cy="3444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0" name="Рисунок 3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1" name="TextBox 40"/>
          <p:cNvSpPr txBox="1"/>
          <p:nvPr/>
        </p:nvSpPr>
        <p:spPr>
          <a:xfrm>
            <a:off x="55045" y="123362"/>
            <a:ext cx="6146911" cy="646331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en-US" dirty="0"/>
              <a:t>6</a:t>
            </a:r>
            <a:r>
              <a:rPr lang="ru-RU" dirty="0"/>
              <a:t>) Найти </a:t>
            </a:r>
            <a:r>
              <a:rPr lang="ru-RU" b="1" dirty="0"/>
              <a:t>среднюю </a:t>
            </a:r>
            <a:r>
              <a:rPr lang="ru-RU" dirty="0"/>
              <a:t>по значению вершину </a:t>
            </a:r>
            <a:r>
              <a:rPr lang="ru-RU" b="1" dirty="0"/>
              <a:t>среди вершин</a:t>
            </a:r>
            <a:r>
              <a:rPr lang="ru-RU" dirty="0"/>
              <a:t>, </a:t>
            </a:r>
            <a:r>
              <a:rPr lang="ru-RU" b="1" dirty="0"/>
              <a:t>у которых высоты поддеревьев совпадают</a:t>
            </a:r>
            <a:r>
              <a:rPr lang="ru-RU" dirty="0"/>
              <a:t>.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122297" y="1042445"/>
            <a:ext cx="1133875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Сначала нужно определить нужные вершину, узнать чётно или нет их количество.  Если нечётно,  то средняя вершина существует и её можно найти, просматривая нужные вершины, например,  по </a:t>
            </a:r>
            <a:r>
              <a:rPr lang="ru-RU" dirty="0" err="1"/>
              <a:t>неубыванию</a:t>
            </a:r>
            <a:r>
              <a:rPr lang="ru-RU" dirty="0"/>
              <a:t> ключей.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5454484" y="5375273"/>
            <a:ext cx="398005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Внутренний (левый) обход: </a:t>
            </a:r>
            <a:endParaRPr lang="en-US" dirty="0"/>
          </a:p>
          <a:p>
            <a:r>
              <a:rPr lang="en-US" b="1" dirty="0">
                <a:solidFill>
                  <a:srgbClr val="FF0000"/>
                </a:solidFill>
              </a:rPr>
              <a:t>11,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12,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13,</a:t>
            </a:r>
            <a:r>
              <a:rPr lang="en-US" b="1" dirty="0"/>
              <a:t> </a:t>
            </a:r>
            <a:r>
              <a:rPr lang="ru-RU" dirty="0"/>
              <a:t>14, 17, </a:t>
            </a:r>
            <a:r>
              <a:rPr lang="en-US" sz="2800" b="1" i="1" dirty="0">
                <a:solidFill>
                  <a:srgbClr val="FF0000"/>
                </a:solidFill>
              </a:rPr>
              <a:t>18</a:t>
            </a:r>
            <a:r>
              <a:rPr lang="en-US" dirty="0"/>
              <a:t>,</a:t>
            </a:r>
            <a:r>
              <a:rPr lang="ru-RU" dirty="0"/>
              <a:t> 19</a:t>
            </a:r>
            <a:r>
              <a:rPr lang="en-US" dirty="0"/>
              <a:t>,</a:t>
            </a:r>
            <a:r>
              <a:rPr lang="ru-RU" dirty="0"/>
              <a:t> 20,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b="1" dirty="0">
                <a:solidFill>
                  <a:srgbClr val="FF0000"/>
                </a:solidFill>
              </a:rPr>
              <a:t>21, </a:t>
            </a:r>
            <a:r>
              <a:rPr lang="en-US" b="1" dirty="0">
                <a:solidFill>
                  <a:srgbClr val="FF0000"/>
                </a:solidFill>
              </a:rPr>
              <a:t>22,</a:t>
            </a:r>
            <a:r>
              <a:rPr lang="ru-RU" b="1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23</a:t>
            </a:r>
            <a:endParaRPr lang="ru-RU" b="1" dirty="0">
              <a:solidFill>
                <a:srgbClr val="FF0000"/>
              </a:solidFill>
            </a:endParaRPr>
          </a:p>
        </p:txBody>
      </p:sp>
      <p:cxnSp>
        <p:nvCxnSpPr>
          <p:cNvPr id="3" name="Прямая со стрелкой 2"/>
          <p:cNvCxnSpPr>
            <a:cxnSpLocks/>
          </p:cNvCxnSpPr>
          <p:nvPr/>
        </p:nvCxnSpPr>
        <p:spPr>
          <a:xfrm>
            <a:off x="5488554" y="6271670"/>
            <a:ext cx="4104670" cy="8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единительная линия 5"/>
          <p:cNvCxnSpPr/>
          <p:nvPr/>
        </p:nvCxnSpPr>
        <p:spPr>
          <a:xfrm>
            <a:off x="7688767" y="5744024"/>
            <a:ext cx="8965" cy="5340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9838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43" grpId="0"/>
      <p:bldP spid="44" grpId="0"/>
      <p:bldP spid="45" grpId="0"/>
      <p:bldP spid="46" grpId="0"/>
      <p:bldP spid="47" grpId="0"/>
      <p:bldP spid="48" grpId="0"/>
      <p:bldP spid="61" grpId="0"/>
      <p:bldP spid="63" grpId="0"/>
      <p:bldP spid="42" grpId="0"/>
      <p:bldP spid="4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95537" y="308648"/>
            <a:ext cx="5453437" cy="531973"/>
          </a:xfrm>
        </p:spPr>
        <p:txBody>
          <a:bodyPr>
            <a:noAutofit/>
          </a:bodyPr>
          <a:lstStyle/>
          <a:p>
            <a:r>
              <a:rPr lang="ru-RU" sz="3200" dirty="0"/>
              <a:t>Бинарное поисковое дерево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95537" y="4581238"/>
            <a:ext cx="61348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u="sng" dirty="0"/>
              <a:t>Поисковое</a:t>
            </a:r>
          </a:p>
          <a:p>
            <a:pPr lvl="1" algn="just"/>
            <a:r>
              <a:rPr lang="ru-RU" dirty="0"/>
              <a:t>5.    Каждой вершине поставлено в соответствие некоторое целое число - </a:t>
            </a:r>
            <a:r>
              <a:rPr lang="ru-RU" i="1" dirty="0"/>
              <a:t>ключ</a:t>
            </a:r>
            <a:r>
              <a:rPr lang="ru-RU" dirty="0"/>
              <a:t>. Для каждой вершины</a:t>
            </a:r>
            <a:r>
              <a:rPr lang="en-US" dirty="0"/>
              <a:t> </a:t>
            </a:r>
            <a:r>
              <a:rPr lang="en-US" b="1" i="1" dirty="0"/>
              <a:t>v</a:t>
            </a:r>
            <a:r>
              <a:rPr lang="en-US" dirty="0"/>
              <a:t> </a:t>
            </a:r>
            <a:r>
              <a:rPr lang="ru-RU" dirty="0"/>
              <a:t> все ключи в её левом поддереве </a:t>
            </a:r>
            <a:r>
              <a:rPr lang="ru-RU" u="sng" dirty="0"/>
              <a:t>строго меньше </a:t>
            </a:r>
            <a:r>
              <a:rPr lang="ru-RU" dirty="0"/>
              <a:t>ключа вершины </a:t>
            </a:r>
            <a:r>
              <a:rPr lang="en-US" b="1" i="1" dirty="0"/>
              <a:t>v</a:t>
            </a:r>
            <a:r>
              <a:rPr lang="ru-RU" dirty="0"/>
              <a:t>, а в правом – </a:t>
            </a:r>
            <a:r>
              <a:rPr lang="ru-RU" u="sng" dirty="0"/>
              <a:t>строго больше</a:t>
            </a:r>
            <a:r>
              <a:rPr lang="ru-RU" dirty="0"/>
              <a:t>.</a:t>
            </a:r>
          </a:p>
        </p:txBody>
      </p:sp>
      <p:grpSp>
        <p:nvGrpSpPr>
          <p:cNvPr id="50" name="Группа 49"/>
          <p:cNvGrpSpPr/>
          <p:nvPr/>
        </p:nvGrpSpPr>
        <p:grpSpPr>
          <a:xfrm>
            <a:off x="7903448" y="1329911"/>
            <a:ext cx="3485981" cy="2652472"/>
            <a:chOff x="8116052" y="2199728"/>
            <a:chExt cx="3485981" cy="2652472"/>
          </a:xfrm>
        </p:grpSpPr>
        <p:sp>
          <p:nvSpPr>
            <p:cNvPr id="8" name="Овал 7"/>
            <p:cNvSpPr/>
            <p:nvPr/>
          </p:nvSpPr>
          <p:spPr>
            <a:xfrm>
              <a:off x="9180664" y="2199728"/>
              <a:ext cx="461818" cy="45258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9" name="Овал 8"/>
            <p:cNvSpPr/>
            <p:nvPr/>
          </p:nvSpPr>
          <p:spPr>
            <a:xfrm>
              <a:off x="8629573" y="4354947"/>
              <a:ext cx="461818" cy="45258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0" name="Овал 9"/>
            <p:cNvSpPr/>
            <p:nvPr/>
          </p:nvSpPr>
          <p:spPr>
            <a:xfrm>
              <a:off x="9768884" y="4381288"/>
              <a:ext cx="556701" cy="45258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1" name="Овал 10"/>
            <p:cNvSpPr/>
            <p:nvPr/>
          </p:nvSpPr>
          <p:spPr>
            <a:xfrm>
              <a:off x="9892144" y="3009431"/>
              <a:ext cx="461818" cy="45258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13" name="Овал 12"/>
            <p:cNvSpPr/>
            <p:nvPr/>
          </p:nvSpPr>
          <p:spPr>
            <a:xfrm>
              <a:off x="10386290" y="3667442"/>
              <a:ext cx="542438" cy="45258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9031355" y="3667443"/>
              <a:ext cx="461818" cy="45258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15" name="Овал 14"/>
            <p:cNvSpPr/>
            <p:nvPr/>
          </p:nvSpPr>
          <p:spPr>
            <a:xfrm>
              <a:off x="8116052" y="3717637"/>
              <a:ext cx="461818" cy="45258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" name="Овал 15"/>
            <p:cNvSpPr/>
            <p:nvPr/>
          </p:nvSpPr>
          <p:spPr>
            <a:xfrm>
              <a:off x="8578157" y="3009431"/>
              <a:ext cx="461818" cy="45258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8" name="Прямая со стрелкой 17"/>
            <p:cNvCxnSpPr>
              <a:cxnSpLocks/>
              <a:stCxn id="8" idx="4"/>
              <a:endCxn id="16" idx="0"/>
            </p:cNvCxnSpPr>
            <p:nvPr/>
          </p:nvCxnSpPr>
          <p:spPr>
            <a:xfrm flipH="1">
              <a:off x="8809066" y="2652310"/>
              <a:ext cx="602507" cy="35712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Прямая со стрелкой 19"/>
            <p:cNvCxnSpPr>
              <a:cxnSpLocks/>
              <a:stCxn id="16" idx="4"/>
              <a:endCxn id="15" idx="0"/>
            </p:cNvCxnSpPr>
            <p:nvPr/>
          </p:nvCxnSpPr>
          <p:spPr>
            <a:xfrm flipH="1">
              <a:off x="8346961" y="3462013"/>
              <a:ext cx="462105" cy="25562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 стрелкой 21"/>
            <p:cNvCxnSpPr>
              <a:cxnSpLocks/>
              <a:stCxn id="16" idx="4"/>
              <a:endCxn id="14" idx="0"/>
            </p:cNvCxnSpPr>
            <p:nvPr/>
          </p:nvCxnSpPr>
          <p:spPr>
            <a:xfrm>
              <a:off x="8809066" y="3462013"/>
              <a:ext cx="453198" cy="20543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 стрелкой 23"/>
            <p:cNvCxnSpPr>
              <a:cxnSpLocks/>
              <a:stCxn id="14" idx="4"/>
              <a:endCxn id="9" idx="0"/>
            </p:cNvCxnSpPr>
            <p:nvPr/>
          </p:nvCxnSpPr>
          <p:spPr>
            <a:xfrm flipH="1">
              <a:off x="8860482" y="4120025"/>
              <a:ext cx="401782" cy="234922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Прямая со стрелкой 25"/>
            <p:cNvCxnSpPr>
              <a:cxnSpLocks/>
              <a:stCxn id="8" idx="4"/>
              <a:endCxn id="11" idx="0"/>
            </p:cNvCxnSpPr>
            <p:nvPr/>
          </p:nvCxnSpPr>
          <p:spPr>
            <a:xfrm>
              <a:off x="9411573" y="2652310"/>
              <a:ext cx="711480" cy="357121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/>
            <p:cNvCxnSpPr>
              <a:stCxn id="11" idx="5"/>
              <a:endCxn id="13" idx="0"/>
            </p:cNvCxnSpPr>
            <p:nvPr/>
          </p:nvCxnSpPr>
          <p:spPr>
            <a:xfrm>
              <a:off x="10286330" y="3395734"/>
              <a:ext cx="371179" cy="271708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/>
            <p:cNvCxnSpPr>
              <a:cxnSpLocks/>
              <a:stCxn id="13" idx="4"/>
              <a:endCxn id="10" idx="0"/>
            </p:cNvCxnSpPr>
            <p:nvPr/>
          </p:nvCxnSpPr>
          <p:spPr>
            <a:xfrm flipH="1">
              <a:off x="10047235" y="4120024"/>
              <a:ext cx="610274" cy="26126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Прямая со стрелкой 31"/>
            <p:cNvCxnSpPr>
              <a:cxnSpLocks/>
              <a:stCxn id="13" idx="4"/>
              <a:endCxn id="49" idx="0"/>
            </p:cNvCxnSpPr>
            <p:nvPr/>
          </p:nvCxnSpPr>
          <p:spPr>
            <a:xfrm>
              <a:off x="10657509" y="4120024"/>
              <a:ext cx="666174" cy="279594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Овал 48"/>
            <p:cNvSpPr/>
            <p:nvPr/>
          </p:nvSpPr>
          <p:spPr>
            <a:xfrm>
              <a:off x="11045332" y="4399618"/>
              <a:ext cx="556701" cy="45258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12</a:t>
              </a:r>
            </a:p>
          </p:txBody>
        </p:sp>
      </p:grpSp>
      <p:sp>
        <p:nvSpPr>
          <p:cNvPr id="53" name="TextBox 52"/>
          <p:cNvSpPr txBox="1"/>
          <p:nvPr/>
        </p:nvSpPr>
        <p:spPr>
          <a:xfrm>
            <a:off x="9808974" y="720139"/>
            <a:ext cx="1048801" cy="369332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ru-RU" dirty="0"/>
              <a:t>корень</a:t>
            </a:r>
          </a:p>
        </p:txBody>
      </p:sp>
      <p:cxnSp>
        <p:nvCxnSpPr>
          <p:cNvPr id="55" name="Прямая со стрелкой 54"/>
          <p:cNvCxnSpPr/>
          <p:nvPr/>
        </p:nvCxnSpPr>
        <p:spPr>
          <a:xfrm flipH="1">
            <a:off x="9617139" y="1145245"/>
            <a:ext cx="354169" cy="249505"/>
          </a:xfrm>
          <a:prstGeom prst="straightConnector1">
            <a:avLst/>
          </a:prstGeom>
          <a:ln w="28575">
            <a:noFill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8753977" y="5032526"/>
                <a:ext cx="3098862" cy="83099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rgbClr val="0070C0"/>
                    </a:solidFill>
                  </a:rPr>
                  <a:t> </a:t>
                </a:r>
                <a:r>
                  <a:rPr lang="en-US" sz="2400" dirty="0"/>
                  <a:t>– </a:t>
                </a:r>
                <a:r>
                  <a:rPr lang="ru-RU" sz="2400" dirty="0"/>
                  <a:t>число вершин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 sz="2400" dirty="0"/>
                  <a:t>– </a:t>
                </a:r>
                <a:r>
                  <a:rPr lang="ru-RU" sz="2400" dirty="0"/>
                  <a:t>число дуг</a:t>
                </a:r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3977" y="5032526"/>
                <a:ext cx="3098862" cy="830997"/>
              </a:xfrm>
              <a:prstGeom prst="rect">
                <a:avLst/>
              </a:prstGeom>
              <a:blipFill>
                <a:blip r:embed="rId2"/>
                <a:stretch>
                  <a:fillRect t="-5882" r="-2362" b="-1617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27" name="Рисунок 26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695537" y="101857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u="sng" dirty="0"/>
              <a:t>Корневое дерево</a:t>
            </a:r>
          </a:p>
          <a:p>
            <a:pPr marL="800100" lvl="1" indent="-342900" algn="just">
              <a:buAutoNum type="arabicPeriod"/>
            </a:pPr>
            <a:r>
              <a:rPr lang="ru-RU" dirty="0"/>
              <a:t>Ориентированный граф, в котором существует ровно одна вершина без входящих дуг (корень).</a:t>
            </a:r>
          </a:p>
          <a:p>
            <a:pPr marL="800100" lvl="1" indent="-342900" algn="just">
              <a:buAutoNum type="arabicPeriod"/>
            </a:pPr>
            <a:r>
              <a:rPr lang="ru-RU" dirty="0"/>
              <a:t>В каждую вершину, за исключением корня, входит ровно одна дуга.</a:t>
            </a:r>
          </a:p>
          <a:p>
            <a:pPr marL="800100" lvl="1" indent="-342900" algn="just">
              <a:buAutoNum type="arabicPeriod"/>
            </a:pPr>
            <a:r>
              <a:rPr lang="ru-RU" dirty="0"/>
              <a:t>Из корня дерева существует единственный путь в любую вершину.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95537" y="330200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b="1" u="sng" dirty="0"/>
              <a:t>Бинарное</a:t>
            </a:r>
          </a:p>
          <a:p>
            <a:pPr lvl="1"/>
            <a:r>
              <a:rPr lang="ru-RU" dirty="0"/>
              <a:t>4.    Каждая вершина содержит  не более 2-х сыновей.</a:t>
            </a:r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D811E027-9124-4399-B8D5-C27FE9420ECC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9496503" y="904805"/>
            <a:ext cx="312471" cy="4297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1504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53" grpId="0"/>
      <p:bldP spid="56" grpId="0" animBg="1"/>
      <p:bldP spid="2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6905233" y="1782314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m</a:t>
            </a:r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10" name="Овал 9"/>
          <p:cNvSpPr/>
          <p:nvPr/>
        </p:nvSpPr>
        <p:spPr>
          <a:xfrm>
            <a:off x="7419724" y="2345860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i</a:t>
            </a:r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12" name="Овал 11"/>
          <p:cNvSpPr/>
          <p:nvPr/>
        </p:nvSpPr>
        <p:spPr>
          <a:xfrm>
            <a:off x="7256377" y="5281552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</a:t>
            </a:r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14" name="Овал 13"/>
          <p:cNvSpPr/>
          <p:nvPr/>
        </p:nvSpPr>
        <p:spPr>
          <a:xfrm>
            <a:off x="6512382" y="4797091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</a:t>
            </a:r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15" name="Овал 14"/>
          <p:cNvSpPr/>
          <p:nvPr/>
        </p:nvSpPr>
        <p:spPr>
          <a:xfrm>
            <a:off x="6982410" y="4125813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u</a:t>
            </a:r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18" name="Овал 17"/>
          <p:cNvSpPr/>
          <p:nvPr/>
        </p:nvSpPr>
        <p:spPr>
          <a:xfrm>
            <a:off x="7489853" y="3481201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</a:t>
            </a:r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19" name="Овал 18"/>
          <p:cNvSpPr/>
          <p:nvPr/>
        </p:nvSpPr>
        <p:spPr>
          <a:xfrm>
            <a:off x="6860960" y="2961193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b</a:t>
            </a:r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20" name="Овал 19"/>
          <p:cNvSpPr/>
          <p:nvPr/>
        </p:nvSpPr>
        <p:spPr>
          <a:xfrm>
            <a:off x="6324783" y="1126444"/>
            <a:ext cx="53617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p</a:t>
            </a:r>
            <a:endParaRPr lang="ru-RU" sz="1400" b="1" dirty="0">
              <a:solidFill>
                <a:schemeClr val="tx1"/>
              </a:solidFill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5824709" y="545257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</a:t>
            </a:r>
            <a:endParaRPr lang="ru-RU" sz="1400" b="1" dirty="0">
              <a:solidFill>
                <a:schemeClr val="tx1"/>
              </a:solidFill>
            </a:endParaRPr>
          </a:p>
        </p:txBody>
      </p:sp>
      <p:cxnSp>
        <p:nvCxnSpPr>
          <p:cNvPr id="26" name="Прямая со стрелкой 25"/>
          <p:cNvCxnSpPr>
            <a:cxnSpLocks/>
            <a:stCxn id="10" idx="4"/>
            <a:endCxn id="19" idx="0"/>
          </p:cNvCxnSpPr>
          <p:nvPr/>
        </p:nvCxnSpPr>
        <p:spPr>
          <a:xfrm flipH="1">
            <a:off x="7165860" y="2733318"/>
            <a:ext cx="520993" cy="2278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cxnSpLocks/>
            <a:stCxn id="23" idx="4"/>
            <a:endCxn id="20" idx="0"/>
          </p:cNvCxnSpPr>
          <p:nvPr/>
        </p:nvCxnSpPr>
        <p:spPr>
          <a:xfrm>
            <a:off x="6096000" y="932715"/>
            <a:ext cx="496872" cy="1937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cxnSpLocks/>
            <a:stCxn id="9" idx="4"/>
            <a:endCxn id="10" idx="0"/>
          </p:cNvCxnSpPr>
          <p:nvPr/>
        </p:nvCxnSpPr>
        <p:spPr>
          <a:xfrm>
            <a:off x="7211681" y="2169772"/>
            <a:ext cx="475172" cy="17608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>
            <a:cxnSpLocks/>
            <a:stCxn id="20" idx="4"/>
            <a:endCxn id="9" idx="0"/>
          </p:cNvCxnSpPr>
          <p:nvPr/>
        </p:nvCxnSpPr>
        <p:spPr>
          <a:xfrm>
            <a:off x="6592872" y="1513902"/>
            <a:ext cx="618809" cy="2684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6008066" y="5818376"/>
            <a:ext cx="4291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вершина </a:t>
            </a:r>
            <a:r>
              <a:rPr lang="en-US" b="1" dirty="0"/>
              <a:t>t</a:t>
            </a:r>
            <a:r>
              <a:rPr lang="ru-RU" b="1" dirty="0"/>
              <a:t> </a:t>
            </a:r>
            <a:r>
              <a:rPr lang="ru-RU" dirty="0"/>
              <a:t>является средней по значению</a:t>
            </a:r>
          </a:p>
        </p:txBody>
      </p:sp>
      <p:cxnSp>
        <p:nvCxnSpPr>
          <p:cNvPr id="5" name="Прямая со стрелкой 4"/>
          <p:cNvCxnSpPr>
            <a:cxnSpLocks/>
            <a:stCxn id="19" idx="4"/>
            <a:endCxn id="18" idx="0"/>
          </p:cNvCxnSpPr>
          <p:nvPr/>
        </p:nvCxnSpPr>
        <p:spPr>
          <a:xfrm>
            <a:off x="7165860" y="3348651"/>
            <a:ext cx="627853" cy="1325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cxnSpLocks/>
            <a:stCxn id="18" idx="4"/>
            <a:endCxn id="15" idx="0"/>
          </p:cNvCxnSpPr>
          <p:nvPr/>
        </p:nvCxnSpPr>
        <p:spPr>
          <a:xfrm flipH="1">
            <a:off x="7287310" y="3876593"/>
            <a:ext cx="506403" cy="2492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cxnSpLocks/>
            <a:stCxn id="15" idx="4"/>
            <a:endCxn id="14" idx="0"/>
          </p:cNvCxnSpPr>
          <p:nvPr/>
        </p:nvCxnSpPr>
        <p:spPr>
          <a:xfrm flipH="1">
            <a:off x="6817282" y="4513271"/>
            <a:ext cx="470028" cy="2838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cxnSpLocks/>
            <a:stCxn id="14" idx="4"/>
            <a:endCxn id="12" idx="0"/>
          </p:cNvCxnSpPr>
          <p:nvPr/>
        </p:nvCxnSpPr>
        <p:spPr>
          <a:xfrm>
            <a:off x="6817282" y="5184549"/>
            <a:ext cx="743995" cy="9700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" name="Таблица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239488"/>
              </p:ext>
            </p:extLst>
          </p:nvPr>
        </p:nvGraphicFramePr>
        <p:xfrm>
          <a:off x="467000" y="2078249"/>
          <a:ext cx="435356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111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?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49" name="Прямая со стрелкой 48"/>
          <p:cNvCxnSpPr>
            <a:cxnSpLocks/>
          </p:cNvCxnSpPr>
          <p:nvPr/>
        </p:nvCxnSpPr>
        <p:spPr>
          <a:xfrm>
            <a:off x="505192" y="1782314"/>
            <a:ext cx="435356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Таблица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7822662"/>
              </p:ext>
            </p:extLst>
          </p:nvPr>
        </p:nvGraphicFramePr>
        <p:xfrm>
          <a:off x="467000" y="3496303"/>
          <a:ext cx="435356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11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2" name="Таблица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879468"/>
              </p:ext>
            </p:extLst>
          </p:nvPr>
        </p:nvGraphicFramePr>
        <p:xfrm>
          <a:off x="467000" y="3867443"/>
          <a:ext cx="435356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11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3" name="Таблица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803102"/>
              </p:ext>
            </p:extLst>
          </p:nvPr>
        </p:nvGraphicFramePr>
        <p:xfrm>
          <a:off x="467000" y="4256348"/>
          <a:ext cx="435356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11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TextBox 49"/>
          <p:cNvSpPr txBox="1"/>
          <p:nvPr/>
        </p:nvSpPr>
        <p:spPr>
          <a:xfrm>
            <a:off x="1587" y="3121323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endParaRPr lang="ru-RU" dirty="0"/>
          </a:p>
        </p:txBody>
      </p:sp>
      <p:sp>
        <p:nvSpPr>
          <p:cNvPr id="65" name="TextBox 64"/>
          <p:cNvSpPr txBox="1"/>
          <p:nvPr/>
        </p:nvSpPr>
        <p:spPr>
          <a:xfrm>
            <a:off x="1587" y="351395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  <a:endParaRPr lang="ru-RU" dirty="0"/>
          </a:p>
        </p:txBody>
      </p:sp>
      <p:sp>
        <p:nvSpPr>
          <p:cNvPr id="66" name="TextBox 65"/>
          <p:cNvSpPr txBox="1"/>
          <p:nvPr/>
        </p:nvSpPr>
        <p:spPr>
          <a:xfrm>
            <a:off x="1587" y="3905411"/>
            <a:ext cx="36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1587" y="427238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1587" y="464168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endParaRPr lang="ru-RU" dirty="0"/>
          </a:p>
        </p:txBody>
      </p:sp>
      <p:graphicFrame>
        <p:nvGraphicFramePr>
          <p:cNvPr id="69" name="Таблица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966261"/>
              </p:ext>
            </p:extLst>
          </p:nvPr>
        </p:nvGraphicFramePr>
        <p:xfrm>
          <a:off x="467000" y="4656558"/>
          <a:ext cx="435356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11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0" name="Таблица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849"/>
              </p:ext>
            </p:extLst>
          </p:nvPr>
        </p:nvGraphicFramePr>
        <p:xfrm>
          <a:off x="467000" y="5011012"/>
          <a:ext cx="435356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11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1587" y="5006722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endParaRPr lang="ru-RU" dirty="0"/>
          </a:p>
        </p:txBody>
      </p:sp>
      <p:sp>
        <p:nvSpPr>
          <p:cNvPr id="73" name="TextBox 72"/>
          <p:cNvSpPr txBox="1"/>
          <p:nvPr/>
        </p:nvSpPr>
        <p:spPr>
          <a:xfrm>
            <a:off x="1587" y="54710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  <a:endParaRPr lang="ru-RU" dirty="0"/>
          </a:p>
        </p:txBody>
      </p:sp>
      <p:graphicFrame>
        <p:nvGraphicFramePr>
          <p:cNvPr id="74" name="Таблица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655664"/>
              </p:ext>
            </p:extLst>
          </p:nvPr>
        </p:nvGraphicFramePr>
        <p:xfrm>
          <a:off x="467000" y="5376054"/>
          <a:ext cx="4353561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11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5" name="TextBox 74"/>
          <p:cNvSpPr txBox="1"/>
          <p:nvPr/>
        </p:nvSpPr>
        <p:spPr>
          <a:xfrm>
            <a:off x="1587" y="5862549"/>
            <a:ext cx="261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ru-RU" dirty="0"/>
          </a:p>
        </p:txBody>
      </p:sp>
      <p:graphicFrame>
        <p:nvGraphicFramePr>
          <p:cNvPr id="76" name="Таблица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8758083"/>
              </p:ext>
            </p:extLst>
          </p:nvPr>
        </p:nvGraphicFramePr>
        <p:xfrm>
          <a:off x="467000" y="5730508"/>
          <a:ext cx="4353561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0111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>
                          <a:solidFill>
                            <a:srgbClr val="FF0000"/>
                          </a:solidFill>
                        </a:rPr>
                        <a:t>t</a:t>
                      </a:r>
                      <a:endParaRPr lang="ru-RU" sz="3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u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7" name="Таблица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1089453"/>
              </p:ext>
            </p:extLst>
          </p:nvPr>
        </p:nvGraphicFramePr>
        <p:xfrm>
          <a:off x="467000" y="3026710"/>
          <a:ext cx="4353561" cy="447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37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372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447844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ru-RU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1" name="Рисунок 40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3" name="TextBox 42"/>
          <p:cNvSpPr txBox="1"/>
          <p:nvPr/>
        </p:nvSpPr>
        <p:spPr>
          <a:xfrm>
            <a:off x="55045" y="123362"/>
            <a:ext cx="5305849" cy="1051570"/>
          </a:xfrm>
          <a:prstGeom prst="rect">
            <a:avLst/>
          </a:prstGeom>
          <a:solidFill>
            <a:schemeClr val="bg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1000"/>
              </a:spcAft>
            </a:pPr>
            <a:r>
              <a:rPr lang="ru-RU" dirty="0">
                <a:solidFill>
                  <a:srgbClr val="002060"/>
                </a:solidFill>
              </a:rPr>
              <a:t>7) </a:t>
            </a:r>
            <a:r>
              <a:rPr lang="ru-RU" dirty="0"/>
              <a:t>Найти </a:t>
            </a:r>
            <a:r>
              <a:rPr lang="ru-RU" b="1" dirty="0"/>
              <a:t>среднюю </a:t>
            </a:r>
            <a:r>
              <a:rPr lang="ru-RU" dirty="0"/>
              <a:t>по значению вершину </a:t>
            </a:r>
            <a:r>
              <a:rPr lang="ru-RU" b="1" dirty="0"/>
              <a:t>среди вершин некоторого пути</a:t>
            </a:r>
            <a:r>
              <a:rPr lang="ru-RU" dirty="0"/>
              <a:t>. </a:t>
            </a:r>
          </a:p>
          <a:p>
            <a:pPr>
              <a:spcAft>
                <a:spcPts val="1000"/>
              </a:spcAft>
            </a:pPr>
            <a:r>
              <a:rPr lang="ru-RU" dirty="0"/>
              <a:t>Предположим, что задан корень этого пути.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151428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50" grpId="0"/>
      <p:bldP spid="65" grpId="0"/>
      <p:bldP spid="66" grpId="0"/>
      <p:bldP spid="67" grpId="0"/>
      <p:bldP spid="68" grpId="0"/>
      <p:bldP spid="72" grpId="0"/>
      <p:bldP spid="73" grpId="0"/>
      <p:bldP spid="7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5486202" y="3640637"/>
            <a:ext cx="60979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7549039" y="5950158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14" name="Овал 13"/>
          <p:cNvSpPr/>
          <p:nvPr/>
        </p:nvSpPr>
        <p:spPr>
          <a:xfrm>
            <a:off x="7143725" y="5149071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5" name="Овал 14"/>
          <p:cNvSpPr/>
          <p:nvPr/>
        </p:nvSpPr>
        <p:spPr>
          <a:xfrm>
            <a:off x="6410159" y="4347984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7" name="Овал 16"/>
          <p:cNvSpPr/>
          <p:nvPr/>
        </p:nvSpPr>
        <p:spPr>
          <a:xfrm>
            <a:off x="4287057" y="5009543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Овал 18"/>
          <p:cNvSpPr/>
          <p:nvPr/>
        </p:nvSpPr>
        <p:spPr>
          <a:xfrm>
            <a:off x="4620821" y="4332936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6" name="Прямая со стрелкой 25"/>
          <p:cNvCxnSpPr>
            <a:cxnSpLocks/>
            <a:stCxn id="10" idx="4"/>
            <a:endCxn id="19" idx="0"/>
          </p:cNvCxnSpPr>
          <p:nvPr/>
        </p:nvCxnSpPr>
        <p:spPr>
          <a:xfrm flipH="1">
            <a:off x="4925721" y="4028095"/>
            <a:ext cx="865380" cy="3048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cxnSpLocks/>
            <a:stCxn id="10" idx="4"/>
            <a:endCxn id="15" idx="0"/>
          </p:cNvCxnSpPr>
          <p:nvPr/>
        </p:nvCxnSpPr>
        <p:spPr>
          <a:xfrm>
            <a:off x="5791101" y="4028095"/>
            <a:ext cx="923958" cy="3198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5931442" y="5077393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62" name="Овал 61"/>
          <p:cNvSpPr/>
          <p:nvPr/>
        </p:nvSpPr>
        <p:spPr>
          <a:xfrm>
            <a:off x="5020031" y="5089788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0" name="Рисунок 3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89B47D86-775B-A6DC-6EC3-9F046F785B28}"/>
              </a:ext>
            </a:extLst>
          </p:cNvPr>
          <p:cNvCxnSpPr>
            <a:cxnSpLocks/>
            <a:stCxn id="19" idx="4"/>
            <a:endCxn id="17" idx="0"/>
          </p:cNvCxnSpPr>
          <p:nvPr/>
        </p:nvCxnSpPr>
        <p:spPr>
          <a:xfrm flipH="1">
            <a:off x="4561748" y="4720394"/>
            <a:ext cx="363973" cy="289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FB07C9DC-88F8-95EE-5C1C-539889C1F0EE}"/>
              </a:ext>
            </a:extLst>
          </p:cNvPr>
          <p:cNvCxnSpPr>
            <a:cxnSpLocks/>
            <a:stCxn id="19" idx="4"/>
            <a:endCxn id="62" idx="0"/>
          </p:cNvCxnSpPr>
          <p:nvPr/>
        </p:nvCxnSpPr>
        <p:spPr>
          <a:xfrm>
            <a:off x="4925721" y="4720394"/>
            <a:ext cx="401379" cy="3693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15E90776-332F-0618-2AD1-DF3646750796}"/>
              </a:ext>
            </a:extLst>
          </p:cNvPr>
          <p:cNvCxnSpPr>
            <a:cxnSpLocks/>
            <a:stCxn id="15" idx="4"/>
            <a:endCxn id="51" idx="0"/>
          </p:cNvCxnSpPr>
          <p:nvPr/>
        </p:nvCxnSpPr>
        <p:spPr>
          <a:xfrm flipH="1">
            <a:off x="6236342" y="4735442"/>
            <a:ext cx="478717" cy="341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67B1E2C-BCD9-5A85-BDC3-FFF2BB384FFC}"/>
              </a:ext>
            </a:extLst>
          </p:cNvPr>
          <p:cNvCxnSpPr>
            <a:cxnSpLocks/>
            <a:stCxn id="15" idx="4"/>
            <a:endCxn id="14" idx="0"/>
          </p:cNvCxnSpPr>
          <p:nvPr/>
        </p:nvCxnSpPr>
        <p:spPr>
          <a:xfrm>
            <a:off x="6715059" y="4735442"/>
            <a:ext cx="733566" cy="4136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A3B12FA9-A491-4C63-83E7-49A6C7517203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>
            <a:off x="7448625" y="5536529"/>
            <a:ext cx="405314" cy="4136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1B7C28D-77BD-D9AB-5A54-41CE8070FA1F}"/>
              </a:ext>
            </a:extLst>
          </p:cNvPr>
          <p:cNvSpPr txBox="1"/>
          <p:nvPr/>
        </p:nvSpPr>
        <p:spPr>
          <a:xfrm>
            <a:off x="453137" y="3468162"/>
            <a:ext cx="221226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0-</a:t>
            </a:r>
            <a:r>
              <a:rPr lang="ru-RU" dirty="0"/>
              <a:t>я строка</a:t>
            </a:r>
            <a:r>
              <a:rPr lang="en-US" dirty="0"/>
              <a:t> </a:t>
            </a:r>
            <a:r>
              <a:rPr lang="ru-RU" dirty="0"/>
              <a:t>     </a:t>
            </a:r>
            <a:r>
              <a:rPr lang="ru-RU" sz="2400" b="1" dirty="0"/>
              <a:t>8</a:t>
            </a:r>
          </a:p>
          <a:p>
            <a:r>
              <a:rPr lang="ru-RU" dirty="0"/>
              <a:t>1</a:t>
            </a:r>
            <a:r>
              <a:rPr lang="en-US" dirty="0"/>
              <a:t>-</a:t>
            </a:r>
            <a:r>
              <a:rPr lang="ru-RU" dirty="0"/>
              <a:t>я</a:t>
            </a:r>
            <a:r>
              <a:rPr lang="en-US" dirty="0"/>
              <a:t> </a:t>
            </a:r>
            <a:r>
              <a:rPr lang="ru-RU" dirty="0"/>
              <a:t>строка    </a:t>
            </a:r>
            <a:r>
              <a:rPr lang="ru-RU" sz="2400" b="1" dirty="0"/>
              <a:t>10</a:t>
            </a:r>
          </a:p>
          <a:p>
            <a:r>
              <a:rPr lang="ru-RU" dirty="0"/>
              <a:t>2</a:t>
            </a:r>
            <a:r>
              <a:rPr lang="en-US" dirty="0"/>
              <a:t>-</a:t>
            </a:r>
            <a:r>
              <a:rPr lang="ru-RU" dirty="0"/>
              <a:t>я строка       </a:t>
            </a:r>
            <a:r>
              <a:rPr lang="ru-RU" sz="2400" b="1" dirty="0"/>
              <a:t>5</a:t>
            </a:r>
            <a:r>
              <a:rPr lang="ru-RU" sz="2400" dirty="0"/>
              <a:t> </a:t>
            </a:r>
            <a:r>
              <a:rPr lang="en-US" sz="2400" dirty="0"/>
              <a:t>L 1</a:t>
            </a:r>
          </a:p>
          <a:p>
            <a:r>
              <a:rPr lang="ru-RU" dirty="0"/>
              <a:t>3</a:t>
            </a:r>
            <a:r>
              <a:rPr lang="en-US" dirty="0"/>
              <a:t>-</a:t>
            </a:r>
            <a:r>
              <a:rPr lang="ru-RU" dirty="0"/>
              <a:t>я строка    </a:t>
            </a:r>
            <a:r>
              <a:rPr lang="en-US" sz="2400" b="1" dirty="0"/>
              <a:t>40</a:t>
            </a:r>
            <a:r>
              <a:rPr lang="en-US" sz="2400" dirty="0"/>
              <a:t> R 1</a:t>
            </a:r>
          </a:p>
          <a:p>
            <a:r>
              <a:rPr lang="ru-RU" dirty="0"/>
              <a:t>4</a:t>
            </a:r>
            <a:r>
              <a:rPr lang="en-US" dirty="0"/>
              <a:t>-</a:t>
            </a:r>
            <a:r>
              <a:rPr lang="ru-RU" dirty="0"/>
              <a:t>я  строка     </a:t>
            </a:r>
            <a:r>
              <a:rPr lang="en-US" sz="2400" b="1" dirty="0"/>
              <a:t>3</a:t>
            </a:r>
            <a:r>
              <a:rPr lang="en-US" sz="2400" dirty="0"/>
              <a:t> L 2</a:t>
            </a:r>
          </a:p>
          <a:p>
            <a:r>
              <a:rPr lang="ru-RU" dirty="0"/>
              <a:t>5</a:t>
            </a:r>
            <a:r>
              <a:rPr lang="en-US" dirty="0"/>
              <a:t>-</a:t>
            </a:r>
            <a:r>
              <a:rPr lang="ru-RU" dirty="0"/>
              <a:t>я строка     </a:t>
            </a:r>
            <a:r>
              <a:rPr lang="ru-RU" sz="2400" b="1" dirty="0"/>
              <a:t> 6</a:t>
            </a:r>
            <a:r>
              <a:rPr lang="en-US" sz="2400" dirty="0"/>
              <a:t> R 2</a:t>
            </a:r>
          </a:p>
          <a:p>
            <a:r>
              <a:rPr lang="ru-RU" dirty="0"/>
              <a:t>6</a:t>
            </a:r>
            <a:r>
              <a:rPr lang="en-US" dirty="0"/>
              <a:t>-</a:t>
            </a:r>
            <a:r>
              <a:rPr lang="ru-RU" dirty="0"/>
              <a:t>я строка    </a:t>
            </a:r>
            <a:r>
              <a:rPr lang="en-US" sz="2400" b="1" dirty="0"/>
              <a:t>3</a:t>
            </a:r>
            <a:r>
              <a:rPr lang="ru-RU" sz="2400" b="1" dirty="0"/>
              <a:t>0</a:t>
            </a:r>
            <a:r>
              <a:rPr lang="en-US" sz="2400" dirty="0"/>
              <a:t> L 3</a:t>
            </a:r>
          </a:p>
          <a:p>
            <a:r>
              <a:rPr lang="ru-RU" dirty="0"/>
              <a:t>7</a:t>
            </a:r>
            <a:r>
              <a:rPr lang="en-US" dirty="0"/>
              <a:t>-</a:t>
            </a:r>
            <a:r>
              <a:rPr lang="ru-RU" dirty="0"/>
              <a:t>я строка    </a:t>
            </a:r>
            <a:r>
              <a:rPr lang="en-US" sz="2400" b="1" dirty="0"/>
              <a:t>40</a:t>
            </a:r>
            <a:r>
              <a:rPr lang="en-US" sz="2400" dirty="0"/>
              <a:t> R 3</a:t>
            </a:r>
          </a:p>
          <a:p>
            <a:r>
              <a:rPr lang="ru-RU" dirty="0"/>
              <a:t>8</a:t>
            </a:r>
            <a:r>
              <a:rPr lang="en-US" dirty="0"/>
              <a:t>-</a:t>
            </a:r>
            <a:r>
              <a:rPr lang="ru-RU" dirty="0"/>
              <a:t>я строка    </a:t>
            </a:r>
            <a:r>
              <a:rPr lang="ru-RU" sz="2400" b="1" dirty="0"/>
              <a:t>4</a:t>
            </a:r>
            <a:r>
              <a:rPr lang="en-US" sz="2400" b="1" dirty="0"/>
              <a:t>5</a:t>
            </a:r>
            <a:r>
              <a:rPr lang="en-US" sz="2400" dirty="0"/>
              <a:t> R 7</a:t>
            </a:r>
            <a:endParaRPr lang="ru-BY" sz="2400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42C532A-C8A1-630A-4D91-74857ABC73B1}"/>
              </a:ext>
            </a:extLst>
          </p:cNvPr>
          <p:cNvCxnSpPr/>
          <p:nvPr/>
        </p:nvCxnSpPr>
        <p:spPr>
          <a:xfrm>
            <a:off x="1629762" y="3387810"/>
            <a:ext cx="0" cy="3423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92A83E9A-F696-56D3-11F0-3F8B07F39B55}"/>
              </a:ext>
            </a:extLst>
          </p:cNvPr>
          <p:cNvCxnSpPr>
            <a:cxnSpLocks/>
          </p:cNvCxnSpPr>
          <p:nvPr/>
        </p:nvCxnSpPr>
        <p:spPr>
          <a:xfrm>
            <a:off x="453137" y="3834366"/>
            <a:ext cx="2222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97177E-9B52-A261-7D6D-796ADE4C2E9E}"/>
                  </a:ext>
                </a:extLst>
              </p:cNvPr>
              <p:cNvSpPr txBox="1"/>
              <p:nvPr/>
            </p:nvSpPr>
            <p:spPr>
              <a:xfrm>
                <a:off x="0" y="18111"/>
                <a:ext cx="12192000" cy="335784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000"/>
                  </a:spcAft>
                </a:pPr>
                <a:r>
                  <a:rPr lang="en-US" dirty="0"/>
                  <a:t>8</a:t>
                </a:r>
                <a:r>
                  <a:rPr lang="ru-RU" dirty="0"/>
                  <a:t>) Проверить, является ли бинарное дерево поисковым:</a:t>
                </a:r>
              </a:p>
              <a:p>
                <a:pPr marL="285750" indent="-285750">
                  <a:spcAft>
                    <a:spcPts val="1000"/>
                  </a:spcAft>
                  <a:buFontTx/>
                  <a:buChar char="-"/>
                </a:pPr>
                <a:r>
                  <a:rPr lang="ru-RU" b="1" dirty="0"/>
                  <a:t>допускаются одинаковые элементы, которые при добавлении идут в правое поддерево</a:t>
                </a:r>
                <a:r>
                  <a:rPr lang="en-US" dirty="0"/>
                  <a:t>;</a:t>
                </a:r>
              </a:p>
              <a:p>
                <a:pPr marL="285750" indent="-285750">
                  <a:spcAft>
                    <a:spcPts val="1000"/>
                  </a:spcAft>
                  <a:buFontTx/>
                  <a:buChar char="-"/>
                </a:pPr>
                <a:r>
                  <a:rPr lang="ru-RU" dirty="0"/>
                  <a:t>на входе </a:t>
                </a:r>
              </a:p>
              <a:p>
                <a:pPr lvl="2">
                  <a:spcAft>
                    <a:spcPts val="1000"/>
                  </a:spcAft>
                </a:pPr>
                <a:r>
                  <a:rPr lang="ru-RU" dirty="0"/>
                  <a:t>в первой строке указывается количество вершин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≤8⋅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e>
                    </m:d>
                  </m:oMath>
                </a14:m>
                <a:r>
                  <a:rPr lang="ru-RU" dirty="0"/>
                  <a:t>, </a:t>
                </a:r>
              </a:p>
              <a:p>
                <a:pPr lvl="2">
                  <a:spcAft>
                    <a:spcPts val="1000"/>
                  </a:spcAft>
                </a:pPr>
                <a:r>
                  <a:rPr lang="ru-RU" dirty="0"/>
                  <a:t>во второй – ключ корня</a:t>
                </a:r>
                <a:r>
                  <a:rPr lang="en-US" dirty="0"/>
                  <a:t>; </a:t>
                </a:r>
                <a:endParaRPr lang="ru-RU" dirty="0"/>
              </a:p>
              <a:p>
                <a:pPr lvl="2">
                  <a:spcAft>
                    <a:spcPts val="1000"/>
                  </a:spcAft>
                </a:pPr>
                <a:r>
                  <a:rPr lang="ru-RU" dirty="0"/>
                  <a:t>далее, каждая строка содержит информацию о вершине </a:t>
                </a:r>
                <a:r>
                  <a:rPr lang="en-US" dirty="0">
                    <a:latin typeface="Consolas" panose="020B0609020204030204" pitchFamily="49" charset="0"/>
                  </a:rPr>
                  <a:t>v</a:t>
                </a:r>
                <a:r>
                  <a:rPr lang="ru-RU" dirty="0"/>
                  <a:t>: ключ, </a:t>
                </a:r>
                <a:r>
                  <a:rPr lang="en-US" dirty="0">
                    <a:latin typeface="Consolas" panose="020B0609020204030204" pitchFamily="49" charset="0"/>
                  </a:rPr>
                  <a:t>L</a:t>
                </a:r>
                <a:r>
                  <a:rPr lang="en-US" dirty="0"/>
                  <a:t> </a:t>
                </a:r>
                <a:r>
                  <a:rPr lang="ru-RU" dirty="0"/>
                  <a:t>или </a:t>
                </a:r>
                <a:r>
                  <a:rPr lang="en-US" dirty="0">
                    <a:latin typeface="Consolas" panose="020B0609020204030204" pitchFamily="49" charset="0"/>
                  </a:rPr>
                  <a:t>R</a:t>
                </a:r>
                <a:r>
                  <a:rPr lang="en-US" dirty="0"/>
                  <a:t> </a:t>
                </a:r>
                <a:r>
                  <a:rPr lang="ru-RU" dirty="0"/>
                  <a:t> сыном своего отца она является, а также номер строки входного файла, в которой располагалась информация об отце</a:t>
                </a:r>
                <a:r>
                  <a:rPr lang="en-US" dirty="0"/>
                  <a:t> </a:t>
                </a:r>
                <a:r>
                  <a:rPr lang="ru-RU" dirty="0"/>
                  <a:t>вершины </a:t>
                </a:r>
                <a:r>
                  <a:rPr lang="en-US" dirty="0">
                    <a:latin typeface="Consolas" panose="020B0609020204030204" pitchFamily="49" charset="0"/>
                  </a:rPr>
                  <a:t>v</a:t>
                </a:r>
                <a:r>
                  <a:rPr lang="en-US" dirty="0"/>
                  <a:t>;</a:t>
                </a:r>
              </a:p>
              <a:p>
                <a:pPr marL="285750" indent="-285750">
                  <a:spcAft>
                    <a:spcPts val="1000"/>
                  </a:spcAft>
                  <a:buFontTx/>
                  <a:buChar char="-"/>
                </a:pPr>
                <a:r>
                  <a:rPr lang="ru-RU" dirty="0"/>
                  <a:t>гарантируется, что бинарное дерево задано корректно и для каждого элемента информация об отце поступила раньше</a:t>
                </a:r>
                <a:r>
                  <a:rPr lang="en-US" dirty="0"/>
                  <a:t>;</a:t>
                </a:r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97177E-9B52-A261-7D6D-796ADE4C2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111"/>
                <a:ext cx="12192000" cy="3357842"/>
              </a:xfrm>
              <a:prstGeom prst="rect">
                <a:avLst/>
              </a:prstGeom>
              <a:blipFill>
                <a:blip r:embed="rId3"/>
                <a:stretch>
                  <a:fillRect l="-350" t="-904" b="-1808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Прямая соединительная линия 54">
            <a:extLst>
              <a:ext uri="{FF2B5EF4-FFF2-40B4-BE49-F238E27FC236}">
                <a16:creationId xmlns:a16="http://schemas.microsoft.com/office/drawing/2014/main" id="{041D1B22-2CBD-7BE1-FC3C-2BE9A76422E5}"/>
              </a:ext>
            </a:extLst>
          </p:cNvPr>
          <p:cNvCxnSpPr>
            <a:cxnSpLocks/>
          </p:cNvCxnSpPr>
          <p:nvPr/>
        </p:nvCxnSpPr>
        <p:spPr>
          <a:xfrm>
            <a:off x="453137" y="4615416"/>
            <a:ext cx="2222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E1F3EB68-9794-9BE1-C274-B46AEEF01706}"/>
              </a:ext>
            </a:extLst>
          </p:cNvPr>
          <p:cNvCxnSpPr>
            <a:cxnSpLocks/>
          </p:cNvCxnSpPr>
          <p:nvPr/>
        </p:nvCxnSpPr>
        <p:spPr>
          <a:xfrm>
            <a:off x="453137" y="4986284"/>
            <a:ext cx="2222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76BFA5F2-0054-722E-B6B0-6FC630F60D37}"/>
              </a:ext>
            </a:extLst>
          </p:cNvPr>
          <p:cNvCxnSpPr>
            <a:cxnSpLocks/>
          </p:cNvCxnSpPr>
          <p:nvPr/>
        </p:nvCxnSpPr>
        <p:spPr>
          <a:xfrm>
            <a:off x="453137" y="5334917"/>
            <a:ext cx="2222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Прямая соединительная линия 57">
            <a:extLst>
              <a:ext uri="{FF2B5EF4-FFF2-40B4-BE49-F238E27FC236}">
                <a16:creationId xmlns:a16="http://schemas.microsoft.com/office/drawing/2014/main" id="{D65ED6DB-E184-71E0-9B5E-035A15878F8E}"/>
              </a:ext>
            </a:extLst>
          </p:cNvPr>
          <p:cNvCxnSpPr>
            <a:cxnSpLocks/>
          </p:cNvCxnSpPr>
          <p:nvPr/>
        </p:nvCxnSpPr>
        <p:spPr>
          <a:xfrm>
            <a:off x="453137" y="5720316"/>
            <a:ext cx="2222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A81D0EAC-DEC7-C6A5-B487-8CA96141C6F2}"/>
              </a:ext>
            </a:extLst>
          </p:cNvPr>
          <p:cNvCxnSpPr>
            <a:cxnSpLocks/>
          </p:cNvCxnSpPr>
          <p:nvPr/>
        </p:nvCxnSpPr>
        <p:spPr>
          <a:xfrm>
            <a:off x="453137" y="6082266"/>
            <a:ext cx="2222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23230F99-0889-8EFA-108B-70723F1A33FB}"/>
              </a:ext>
            </a:extLst>
          </p:cNvPr>
          <p:cNvCxnSpPr>
            <a:cxnSpLocks/>
          </p:cNvCxnSpPr>
          <p:nvPr/>
        </p:nvCxnSpPr>
        <p:spPr>
          <a:xfrm>
            <a:off x="453137" y="6430504"/>
            <a:ext cx="2222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Прямая соединительная линия 62">
            <a:extLst>
              <a:ext uri="{FF2B5EF4-FFF2-40B4-BE49-F238E27FC236}">
                <a16:creationId xmlns:a16="http://schemas.microsoft.com/office/drawing/2014/main" id="{70722188-87CD-2EB7-55B2-2B4293D27BDA}"/>
              </a:ext>
            </a:extLst>
          </p:cNvPr>
          <p:cNvCxnSpPr>
            <a:cxnSpLocks/>
          </p:cNvCxnSpPr>
          <p:nvPr/>
        </p:nvCxnSpPr>
        <p:spPr>
          <a:xfrm>
            <a:off x="507456" y="4318263"/>
            <a:ext cx="22228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07350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0" name="Рисунок 3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898888" y="6433778"/>
            <a:ext cx="259107" cy="386512"/>
          </a:xfrm>
          <a:prstGeom prst="rect">
            <a:avLst/>
          </a:prstGeom>
        </p:spPr>
      </p:pic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DBDDB16-9368-459B-B941-72C8F8C2841B}"/>
              </a:ext>
            </a:extLst>
          </p:cNvPr>
          <p:cNvGrpSpPr/>
          <p:nvPr/>
        </p:nvGrpSpPr>
        <p:grpSpPr>
          <a:xfrm>
            <a:off x="4815320" y="1602074"/>
            <a:ext cx="2825650" cy="2425188"/>
            <a:chOff x="375264" y="4021691"/>
            <a:chExt cx="2825650" cy="2425188"/>
          </a:xfrm>
        </p:grpSpPr>
        <p:sp>
          <p:nvSpPr>
            <p:cNvPr id="10" name="Овал 9"/>
            <p:cNvSpPr/>
            <p:nvPr/>
          </p:nvSpPr>
          <p:spPr>
            <a:xfrm>
              <a:off x="1414154" y="4021691"/>
              <a:ext cx="609798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3" name="Овал 12"/>
            <p:cNvSpPr/>
            <p:nvPr/>
          </p:nvSpPr>
          <p:spPr>
            <a:xfrm>
              <a:off x="2197968" y="6059421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35</a:t>
              </a:r>
            </a:p>
          </p:txBody>
        </p:sp>
        <p:sp>
          <p:nvSpPr>
            <p:cNvPr id="14" name="Овал 13"/>
            <p:cNvSpPr/>
            <p:nvPr/>
          </p:nvSpPr>
          <p:spPr>
            <a:xfrm>
              <a:off x="2591115" y="5428014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15" name="Овал 14"/>
            <p:cNvSpPr/>
            <p:nvPr/>
          </p:nvSpPr>
          <p:spPr>
            <a:xfrm>
              <a:off x="2156387" y="4722987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17" name="Овал 16"/>
            <p:cNvSpPr/>
            <p:nvPr/>
          </p:nvSpPr>
          <p:spPr>
            <a:xfrm>
              <a:off x="375264" y="5347769"/>
              <a:ext cx="549381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" name="Овал 18"/>
            <p:cNvSpPr/>
            <p:nvPr/>
          </p:nvSpPr>
          <p:spPr>
            <a:xfrm>
              <a:off x="709028" y="4671162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26" name="Прямая со стрелкой 25"/>
            <p:cNvCxnSpPr>
              <a:cxnSpLocks/>
              <a:stCxn id="10" idx="4"/>
              <a:endCxn id="19" idx="0"/>
            </p:cNvCxnSpPr>
            <p:nvPr/>
          </p:nvCxnSpPr>
          <p:spPr>
            <a:xfrm flipH="1">
              <a:off x="1013928" y="4409149"/>
              <a:ext cx="705125" cy="2620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/>
            <p:cNvCxnSpPr>
              <a:cxnSpLocks/>
              <a:stCxn id="10" idx="4"/>
              <a:endCxn id="15" idx="0"/>
            </p:cNvCxnSpPr>
            <p:nvPr/>
          </p:nvCxnSpPr>
          <p:spPr>
            <a:xfrm>
              <a:off x="1719053" y="4409149"/>
              <a:ext cx="742234" cy="3138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Овал 50"/>
            <p:cNvSpPr/>
            <p:nvPr/>
          </p:nvSpPr>
          <p:spPr>
            <a:xfrm>
              <a:off x="1809836" y="5428014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62" name="Овал 61"/>
            <p:cNvSpPr/>
            <p:nvPr/>
          </p:nvSpPr>
          <p:spPr>
            <a:xfrm>
              <a:off x="1108238" y="5428014"/>
              <a:ext cx="614137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89B47D86-775B-A6DC-6EC3-9F046F785B28}"/>
                </a:ext>
              </a:extLst>
            </p:cNvPr>
            <p:cNvCxnSpPr>
              <a:cxnSpLocks/>
              <a:stCxn id="19" idx="4"/>
              <a:endCxn id="17" idx="0"/>
            </p:cNvCxnSpPr>
            <p:nvPr/>
          </p:nvCxnSpPr>
          <p:spPr>
            <a:xfrm flipH="1">
              <a:off x="649955" y="5058620"/>
              <a:ext cx="363973" cy="2891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Прямая со стрелкой 35">
              <a:extLst>
                <a:ext uri="{FF2B5EF4-FFF2-40B4-BE49-F238E27FC236}">
                  <a16:creationId xmlns:a16="http://schemas.microsoft.com/office/drawing/2014/main" id="{FB07C9DC-88F8-95EE-5C1C-539889C1F0EE}"/>
                </a:ext>
              </a:extLst>
            </p:cNvPr>
            <p:cNvCxnSpPr>
              <a:stCxn id="19" idx="4"/>
              <a:endCxn id="62" idx="0"/>
            </p:cNvCxnSpPr>
            <p:nvPr/>
          </p:nvCxnSpPr>
          <p:spPr>
            <a:xfrm>
              <a:off x="1013928" y="5058620"/>
              <a:ext cx="401379" cy="3693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>
              <a:extLst>
                <a:ext uri="{FF2B5EF4-FFF2-40B4-BE49-F238E27FC236}">
                  <a16:creationId xmlns:a16="http://schemas.microsoft.com/office/drawing/2014/main" id="{15E90776-332F-0618-2AD1-DF3646750796}"/>
                </a:ext>
              </a:extLst>
            </p:cNvPr>
            <p:cNvCxnSpPr>
              <a:stCxn id="15" idx="4"/>
              <a:endCxn id="51" idx="0"/>
            </p:cNvCxnSpPr>
            <p:nvPr/>
          </p:nvCxnSpPr>
          <p:spPr>
            <a:xfrm flipH="1">
              <a:off x="2114736" y="5110445"/>
              <a:ext cx="346551" cy="3175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Прямая со стрелкой 65">
              <a:extLst>
                <a:ext uri="{FF2B5EF4-FFF2-40B4-BE49-F238E27FC236}">
                  <a16:creationId xmlns:a16="http://schemas.microsoft.com/office/drawing/2014/main" id="{A67B1E2C-BCD9-5A85-BDC3-FFF2BB384FFC}"/>
                </a:ext>
              </a:extLst>
            </p:cNvPr>
            <p:cNvCxnSpPr>
              <a:stCxn id="15" idx="4"/>
              <a:endCxn id="14" idx="0"/>
            </p:cNvCxnSpPr>
            <p:nvPr/>
          </p:nvCxnSpPr>
          <p:spPr>
            <a:xfrm>
              <a:off x="2461287" y="5110445"/>
              <a:ext cx="434728" cy="3175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Прямая со стрелкой 72">
              <a:extLst>
                <a:ext uri="{FF2B5EF4-FFF2-40B4-BE49-F238E27FC236}">
                  <a16:creationId xmlns:a16="http://schemas.microsoft.com/office/drawing/2014/main" id="{A3B12FA9-A491-4C63-83E7-49A6C7517203}"/>
                </a:ext>
              </a:extLst>
            </p:cNvPr>
            <p:cNvCxnSpPr>
              <a:stCxn id="14" idx="4"/>
              <a:endCxn id="13" idx="0"/>
            </p:cNvCxnSpPr>
            <p:nvPr/>
          </p:nvCxnSpPr>
          <p:spPr>
            <a:xfrm flipH="1">
              <a:off x="2502868" y="5815472"/>
              <a:ext cx="393147" cy="2439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60D6A549-19D0-E737-F0C1-AF08351A07E2}"/>
              </a:ext>
            </a:extLst>
          </p:cNvPr>
          <p:cNvGrpSpPr/>
          <p:nvPr/>
        </p:nvGrpSpPr>
        <p:grpSpPr>
          <a:xfrm>
            <a:off x="1074057" y="1573965"/>
            <a:ext cx="3174580" cy="2453297"/>
            <a:chOff x="4657013" y="3993582"/>
            <a:chExt cx="3174580" cy="2453297"/>
          </a:xfrm>
        </p:grpSpPr>
        <p:sp>
          <p:nvSpPr>
            <p:cNvPr id="74" name="Овал 73">
              <a:extLst>
                <a:ext uri="{FF2B5EF4-FFF2-40B4-BE49-F238E27FC236}">
                  <a16:creationId xmlns:a16="http://schemas.microsoft.com/office/drawing/2014/main" id="{A7E27F42-EB64-DA22-5645-18091373BE9A}"/>
                </a:ext>
              </a:extLst>
            </p:cNvPr>
            <p:cNvSpPr/>
            <p:nvPr/>
          </p:nvSpPr>
          <p:spPr>
            <a:xfrm>
              <a:off x="5695903" y="3993582"/>
              <a:ext cx="609798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75" name="Овал 74">
              <a:extLst>
                <a:ext uri="{FF2B5EF4-FFF2-40B4-BE49-F238E27FC236}">
                  <a16:creationId xmlns:a16="http://schemas.microsoft.com/office/drawing/2014/main" id="{2257AD16-BA6E-8918-FA5D-90AD17A1D459}"/>
                </a:ext>
              </a:extLst>
            </p:cNvPr>
            <p:cNvSpPr/>
            <p:nvPr/>
          </p:nvSpPr>
          <p:spPr>
            <a:xfrm>
              <a:off x="7221794" y="6059421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45</a:t>
              </a:r>
            </a:p>
          </p:txBody>
        </p:sp>
        <p:sp>
          <p:nvSpPr>
            <p:cNvPr id="76" name="Овал 75">
              <a:extLst>
                <a:ext uri="{FF2B5EF4-FFF2-40B4-BE49-F238E27FC236}">
                  <a16:creationId xmlns:a16="http://schemas.microsoft.com/office/drawing/2014/main" id="{F3F5BF12-5E29-3E17-E6DC-958F386086BB}"/>
                </a:ext>
              </a:extLst>
            </p:cNvPr>
            <p:cNvSpPr/>
            <p:nvPr/>
          </p:nvSpPr>
          <p:spPr>
            <a:xfrm>
              <a:off x="6872864" y="5399905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77" name="Овал 76">
              <a:extLst>
                <a:ext uri="{FF2B5EF4-FFF2-40B4-BE49-F238E27FC236}">
                  <a16:creationId xmlns:a16="http://schemas.microsoft.com/office/drawing/2014/main" id="{05BD0F42-120C-5C4A-5452-302A1C7A6A4F}"/>
                </a:ext>
              </a:extLst>
            </p:cNvPr>
            <p:cNvSpPr/>
            <p:nvPr/>
          </p:nvSpPr>
          <p:spPr>
            <a:xfrm>
              <a:off x="6438136" y="4694878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40</a:t>
              </a:r>
            </a:p>
          </p:txBody>
        </p:sp>
        <p:sp>
          <p:nvSpPr>
            <p:cNvPr id="78" name="Овал 77">
              <a:extLst>
                <a:ext uri="{FF2B5EF4-FFF2-40B4-BE49-F238E27FC236}">
                  <a16:creationId xmlns:a16="http://schemas.microsoft.com/office/drawing/2014/main" id="{B155D13B-96BD-EA5B-8CF9-796D14B02094}"/>
                </a:ext>
              </a:extLst>
            </p:cNvPr>
            <p:cNvSpPr/>
            <p:nvPr/>
          </p:nvSpPr>
          <p:spPr>
            <a:xfrm>
              <a:off x="4657013" y="5319660"/>
              <a:ext cx="549381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9" name="Овал 78">
              <a:extLst>
                <a:ext uri="{FF2B5EF4-FFF2-40B4-BE49-F238E27FC236}">
                  <a16:creationId xmlns:a16="http://schemas.microsoft.com/office/drawing/2014/main" id="{9344772D-78DC-A17E-1869-163BA28F279D}"/>
                </a:ext>
              </a:extLst>
            </p:cNvPr>
            <p:cNvSpPr/>
            <p:nvPr/>
          </p:nvSpPr>
          <p:spPr>
            <a:xfrm>
              <a:off x="4990777" y="4643053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80" name="Прямая со стрелкой 79">
              <a:extLst>
                <a:ext uri="{FF2B5EF4-FFF2-40B4-BE49-F238E27FC236}">
                  <a16:creationId xmlns:a16="http://schemas.microsoft.com/office/drawing/2014/main" id="{7BAB59C7-8930-FD53-4DFC-71D5DD2EA3B0}"/>
                </a:ext>
              </a:extLst>
            </p:cNvPr>
            <p:cNvCxnSpPr>
              <a:cxnSpLocks/>
              <a:stCxn id="74" idx="4"/>
              <a:endCxn id="79" idx="0"/>
            </p:cNvCxnSpPr>
            <p:nvPr/>
          </p:nvCxnSpPr>
          <p:spPr>
            <a:xfrm flipH="1">
              <a:off x="5295677" y="4381040"/>
              <a:ext cx="705125" cy="2620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>
              <a:extLst>
                <a:ext uri="{FF2B5EF4-FFF2-40B4-BE49-F238E27FC236}">
                  <a16:creationId xmlns:a16="http://schemas.microsoft.com/office/drawing/2014/main" id="{C68E1466-96AB-BB76-C138-A610C94E715A}"/>
                </a:ext>
              </a:extLst>
            </p:cNvPr>
            <p:cNvCxnSpPr>
              <a:cxnSpLocks/>
              <a:stCxn id="74" idx="4"/>
              <a:endCxn id="77" idx="0"/>
            </p:cNvCxnSpPr>
            <p:nvPr/>
          </p:nvCxnSpPr>
          <p:spPr>
            <a:xfrm>
              <a:off x="6000802" y="4381040"/>
              <a:ext cx="742234" cy="31383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Овал 81">
              <a:extLst>
                <a:ext uri="{FF2B5EF4-FFF2-40B4-BE49-F238E27FC236}">
                  <a16:creationId xmlns:a16="http://schemas.microsoft.com/office/drawing/2014/main" id="{D23AD321-D9B5-7AE0-B25D-AC4779256DEB}"/>
                </a:ext>
              </a:extLst>
            </p:cNvPr>
            <p:cNvSpPr/>
            <p:nvPr/>
          </p:nvSpPr>
          <p:spPr>
            <a:xfrm>
              <a:off x="6091585" y="5399905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83" name="Овал 82">
              <a:extLst>
                <a:ext uri="{FF2B5EF4-FFF2-40B4-BE49-F238E27FC236}">
                  <a16:creationId xmlns:a16="http://schemas.microsoft.com/office/drawing/2014/main" id="{B2DCE1B5-2AC6-510B-8480-CC3E4545D6CF}"/>
                </a:ext>
              </a:extLst>
            </p:cNvPr>
            <p:cNvSpPr/>
            <p:nvPr/>
          </p:nvSpPr>
          <p:spPr>
            <a:xfrm>
              <a:off x="5389987" y="5399905"/>
              <a:ext cx="614137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84" name="Прямая со стрелкой 83">
              <a:extLst>
                <a:ext uri="{FF2B5EF4-FFF2-40B4-BE49-F238E27FC236}">
                  <a16:creationId xmlns:a16="http://schemas.microsoft.com/office/drawing/2014/main" id="{AD72AB56-C8F2-E06B-8E8B-488F07EAF3F4}"/>
                </a:ext>
              </a:extLst>
            </p:cNvPr>
            <p:cNvCxnSpPr>
              <a:cxnSpLocks/>
              <a:stCxn id="79" idx="4"/>
              <a:endCxn id="78" idx="0"/>
            </p:cNvCxnSpPr>
            <p:nvPr/>
          </p:nvCxnSpPr>
          <p:spPr>
            <a:xfrm flipH="1">
              <a:off x="4931704" y="5030511"/>
              <a:ext cx="363973" cy="2891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>
              <a:extLst>
                <a:ext uri="{FF2B5EF4-FFF2-40B4-BE49-F238E27FC236}">
                  <a16:creationId xmlns:a16="http://schemas.microsoft.com/office/drawing/2014/main" id="{B5C4A085-0CB9-3067-30FB-CE03D39B1A92}"/>
                </a:ext>
              </a:extLst>
            </p:cNvPr>
            <p:cNvCxnSpPr>
              <a:stCxn id="79" idx="4"/>
              <a:endCxn id="83" idx="0"/>
            </p:cNvCxnSpPr>
            <p:nvPr/>
          </p:nvCxnSpPr>
          <p:spPr>
            <a:xfrm>
              <a:off x="5295677" y="5030511"/>
              <a:ext cx="401379" cy="369394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>
              <a:extLst>
                <a:ext uri="{FF2B5EF4-FFF2-40B4-BE49-F238E27FC236}">
                  <a16:creationId xmlns:a16="http://schemas.microsoft.com/office/drawing/2014/main" id="{6D58D760-0F4F-76FC-CA6E-97BE07E61C1F}"/>
                </a:ext>
              </a:extLst>
            </p:cNvPr>
            <p:cNvCxnSpPr>
              <a:stCxn id="77" idx="4"/>
              <a:endCxn id="82" idx="0"/>
            </p:cNvCxnSpPr>
            <p:nvPr/>
          </p:nvCxnSpPr>
          <p:spPr>
            <a:xfrm flipH="1">
              <a:off x="6396485" y="5082336"/>
              <a:ext cx="346551" cy="3175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>
              <a:extLst>
                <a:ext uri="{FF2B5EF4-FFF2-40B4-BE49-F238E27FC236}">
                  <a16:creationId xmlns:a16="http://schemas.microsoft.com/office/drawing/2014/main" id="{A1113A33-73C2-9629-7310-601466255A9C}"/>
                </a:ext>
              </a:extLst>
            </p:cNvPr>
            <p:cNvCxnSpPr>
              <a:stCxn id="77" idx="4"/>
              <a:endCxn id="76" idx="0"/>
            </p:cNvCxnSpPr>
            <p:nvPr/>
          </p:nvCxnSpPr>
          <p:spPr>
            <a:xfrm>
              <a:off x="6743036" y="5082336"/>
              <a:ext cx="434728" cy="3175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 стрелкой 87">
              <a:extLst>
                <a:ext uri="{FF2B5EF4-FFF2-40B4-BE49-F238E27FC236}">
                  <a16:creationId xmlns:a16="http://schemas.microsoft.com/office/drawing/2014/main" id="{43D2FF09-A23D-1AF7-BA4E-5C6C409EDCEB}"/>
                </a:ext>
              </a:extLst>
            </p:cNvPr>
            <p:cNvCxnSpPr>
              <a:stCxn id="76" idx="4"/>
              <a:endCxn id="75" idx="0"/>
            </p:cNvCxnSpPr>
            <p:nvPr/>
          </p:nvCxnSpPr>
          <p:spPr>
            <a:xfrm>
              <a:off x="7177764" y="5787363"/>
              <a:ext cx="348930" cy="27205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881B4521-C3E9-5BE0-26A0-C8A11900264E}"/>
              </a:ext>
            </a:extLst>
          </p:cNvPr>
          <p:cNvGrpSpPr/>
          <p:nvPr/>
        </p:nvGrpSpPr>
        <p:grpSpPr>
          <a:xfrm>
            <a:off x="9861020" y="1757096"/>
            <a:ext cx="1188366" cy="1548630"/>
            <a:chOff x="9408939" y="3851275"/>
            <a:chExt cx="1188366" cy="1548630"/>
          </a:xfrm>
        </p:grpSpPr>
        <p:sp>
          <p:nvSpPr>
            <p:cNvPr id="90" name="Овал 89">
              <a:extLst>
                <a:ext uri="{FF2B5EF4-FFF2-40B4-BE49-F238E27FC236}">
                  <a16:creationId xmlns:a16="http://schemas.microsoft.com/office/drawing/2014/main" id="{09EF09B1-C8F4-DE2B-EA5C-63205B95079C}"/>
                </a:ext>
              </a:extLst>
            </p:cNvPr>
            <p:cNvSpPr/>
            <p:nvPr/>
          </p:nvSpPr>
          <p:spPr>
            <a:xfrm>
              <a:off x="9408939" y="3851275"/>
              <a:ext cx="609798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91" name="Овал 90">
              <a:extLst>
                <a:ext uri="{FF2B5EF4-FFF2-40B4-BE49-F238E27FC236}">
                  <a16:creationId xmlns:a16="http://schemas.microsoft.com/office/drawing/2014/main" id="{ABDD527D-A1A3-2BE6-9EB9-8F2FD75231F8}"/>
                </a:ext>
              </a:extLst>
            </p:cNvPr>
            <p:cNvSpPr/>
            <p:nvPr/>
          </p:nvSpPr>
          <p:spPr>
            <a:xfrm>
              <a:off x="9987507" y="4444004"/>
              <a:ext cx="609798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92" name="Овал 91">
              <a:extLst>
                <a:ext uri="{FF2B5EF4-FFF2-40B4-BE49-F238E27FC236}">
                  <a16:creationId xmlns:a16="http://schemas.microsoft.com/office/drawing/2014/main" id="{97D52D0E-61C1-3C4C-ACD1-A48A636A9ABC}"/>
                </a:ext>
              </a:extLst>
            </p:cNvPr>
            <p:cNvSpPr/>
            <p:nvPr/>
          </p:nvSpPr>
          <p:spPr>
            <a:xfrm>
              <a:off x="9408939" y="5012447"/>
              <a:ext cx="609798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94" name="Прямая со стрелкой 93">
              <a:extLst>
                <a:ext uri="{FF2B5EF4-FFF2-40B4-BE49-F238E27FC236}">
                  <a16:creationId xmlns:a16="http://schemas.microsoft.com/office/drawing/2014/main" id="{41AD9C06-0605-B4E7-3386-00AE66610C80}"/>
                </a:ext>
              </a:extLst>
            </p:cNvPr>
            <p:cNvCxnSpPr>
              <a:stCxn id="90" idx="4"/>
              <a:endCxn id="91" idx="0"/>
            </p:cNvCxnSpPr>
            <p:nvPr/>
          </p:nvCxnSpPr>
          <p:spPr>
            <a:xfrm>
              <a:off x="9713838" y="4238733"/>
              <a:ext cx="578568" cy="2052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Прямая со стрелкой 95">
              <a:extLst>
                <a:ext uri="{FF2B5EF4-FFF2-40B4-BE49-F238E27FC236}">
                  <a16:creationId xmlns:a16="http://schemas.microsoft.com/office/drawing/2014/main" id="{CA536CDA-09EF-279F-3BB5-BDCA938649FD}"/>
                </a:ext>
              </a:extLst>
            </p:cNvPr>
            <p:cNvCxnSpPr>
              <a:stCxn id="91" idx="4"/>
              <a:endCxn id="92" idx="0"/>
            </p:cNvCxnSpPr>
            <p:nvPr/>
          </p:nvCxnSpPr>
          <p:spPr>
            <a:xfrm flipH="1">
              <a:off x="9713838" y="4831462"/>
              <a:ext cx="578568" cy="18098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7" name="TextBox 96">
            <a:extLst>
              <a:ext uri="{FF2B5EF4-FFF2-40B4-BE49-F238E27FC236}">
                <a16:creationId xmlns:a16="http://schemas.microsoft.com/office/drawing/2014/main" id="{DBBCE3BF-8786-6CA7-ED1C-D3D20F679D7C}"/>
              </a:ext>
            </a:extLst>
          </p:cNvPr>
          <p:cNvSpPr txBox="1"/>
          <p:nvPr/>
        </p:nvSpPr>
        <p:spPr>
          <a:xfrm>
            <a:off x="341218" y="-3842"/>
            <a:ext cx="63159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?</a:t>
            </a:r>
            <a:endParaRPr lang="ru-BY" sz="60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2EE30AB3-E394-4204-44BC-65CE53F44971}"/>
              </a:ext>
            </a:extLst>
          </p:cNvPr>
          <p:cNvSpPr txBox="1"/>
          <p:nvPr/>
        </p:nvSpPr>
        <p:spPr>
          <a:xfrm>
            <a:off x="5670309" y="4152707"/>
            <a:ext cx="1535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 поисковое</a:t>
            </a:r>
            <a:endParaRPr lang="ru-BY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9B22EDC5-B136-C0EE-1357-5CDA66226D84}"/>
              </a:ext>
            </a:extLst>
          </p:cNvPr>
          <p:cNvSpPr txBox="1"/>
          <p:nvPr/>
        </p:nvSpPr>
        <p:spPr>
          <a:xfrm>
            <a:off x="2128084" y="4246279"/>
            <a:ext cx="1223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поисковое</a:t>
            </a:r>
            <a:endParaRPr lang="ru-BY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28514C-0BCF-A6BC-54B3-EDB0342033A6}"/>
              </a:ext>
            </a:extLst>
          </p:cNvPr>
          <p:cNvSpPr txBox="1"/>
          <p:nvPr/>
        </p:nvSpPr>
        <p:spPr>
          <a:xfrm>
            <a:off x="9859316" y="3617180"/>
            <a:ext cx="1535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 поисковое</a:t>
            </a:r>
            <a:endParaRPr lang="ru-BY" dirty="0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DC0DF081-CA8D-FD41-01EB-98B0DA44288A}"/>
              </a:ext>
            </a:extLst>
          </p:cNvPr>
          <p:cNvCxnSpPr/>
          <p:nvPr/>
        </p:nvCxnSpPr>
        <p:spPr>
          <a:xfrm flipH="1" flipV="1">
            <a:off x="7247823" y="4027262"/>
            <a:ext cx="255639" cy="219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1153B0B8-38F3-2DD7-8BE9-62EF487B6597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10439588" y="3395855"/>
            <a:ext cx="187695" cy="221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1053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/>
      <p:bldP spid="98" grpId="1"/>
      <p:bldP spid="100" grpId="0"/>
      <p:bldP spid="100" grpId="1"/>
      <p:bldP spid="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1998617" y="1580517"/>
            <a:ext cx="60979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2782431" y="3618247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4" name="Овал 13"/>
          <p:cNvSpPr/>
          <p:nvPr/>
        </p:nvSpPr>
        <p:spPr>
          <a:xfrm>
            <a:off x="3175578" y="2986840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5" name="Овал 14"/>
          <p:cNvSpPr/>
          <p:nvPr/>
        </p:nvSpPr>
        <p:spPr>
          <a:xfrm>
            <a:off x="2740850" y="2281813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7" name="Овал 16"/>
          <p:cNvSpPr/>
          <p:nvPr/>
        </p:nvSpPr>
        <p:spPr>
          <a:xfrm>
            <a:off x="959727" y="2906595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Овал 18"/>
          <p:cNvSpPr/>
          <p:nvPr/>
        </p:nvSpPr>
        <p:spPr>
          <a:xfrm>
            <a:off x="1293491" y="2229988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6" name="Прямая со стрелкой 25"/>
          <p:cNvCxnSpPr>
            <a:cxnSpLocks/>
            <a:stCxn id="10" idx="4"/>
            <a:endCxn id="19" idx="0"/>
          </p:cNvCxnSpPr>
          <p:nvPr/>
        </p:nvCxnSpPr>
        <p:spPr>
          <a:xfrm flipH="1">
            <a:off x="1598391" y="1967975"/>
            <a:ext cx="705125" cy="2620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cxnSpLocks/>
            <a:stCxn id="10" idx="4"/>
            <a:endCxn id="15" idx="0"/>
          </p:cNvCxnSpPr>
          <p:nvPr/>
        </p:nvCxnSpPr>
        <p:spPr>
          <a:xfrm>
            <a:off x="2303516" y="1967975"/>
            <a:ext cx="742234" cy="3138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2394299" y="2986840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62" name="Овал 61"/>
          <p:cNvSpPr/>
          <p:nvPr/>
        </p:nvSpPr>
        <p:spPr>
          <a:xfrm>
            <a:off x="1692701" y="2986840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0" name="Рисунок 39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89B47D86-775B-A6DC-6EC3-9F046F785B28}"/>
              </a:ext>
            </a:extLst>
          </p:cNvPr>
          <p:cNvCxnSpPr>
            <a:cxnSpLocks/>
            <a:stCxn id="19" idx="4"/>
            <a:endCxn id="17" idx="0"/>
          </p:cNvCxnSpPr>
          <p:nvPr/>
        </p:nvCxnSpPr>
        <p:spPr>
          <a:xfrm flipH="1">
            <a:off x="1234418" y="2617446"/>
            <a:ext cx="363973" cy="289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FB07C9DC-88F8-95EE-5C1C-539889C1F0EE}"/>
              </a:ext>
            </a:extLst>
          </p:cNvPr>
          <p:cNvCxnSpPr>
            <a:cxnSpLocks/>
            <a:stCxn id="19" idx="4"/>
            <a:endCxn id="62" idx="0"/>
          </p:cNvCxnSpPr>
          <p:nvPr/>
        </p:nvCxnSpPr>
        <p:spPr>
          <a:xfrm>
            <a:off x="1598391" y="2617446"/>
            <a:ext cx="401379" cy="3693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15E90776-332F-0618-2AD1-DF3646750796}"/>
              </a:ext>
            </a:extLst>
          </p:cNvPr>
          <p:cNvCxnSpPr>
            <a:cxnSpLocks/>
            <a:stCxn id="15" idx="4"/>
            <a:endCxn id="51" idx="0"/>
          </p:cNvCxnSpPr>
          <p:nvPr/>
        </p:nvCxnSpPr>
        <p:spPr>
          <a:xfrm flipH="1">
            <a:off x="2699199" y="2669271"/>
            <a:ext cx="346551" cy="3175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67B1E2C-BCD9-5A85-BDC3-FFF2BB384FFC}"/>
              </a:ext>
            </a:extLst>
          </p:cNvPr>
          <p:cNvCxnSpPr>
            <a:cxnSpLocks/>
            <a:stCxn id="15" idx="4"/>
            <a:endCxn id="14" idx="0"/>
          </p:cNvCxnSpPr>
          <p:nvPr/>
        </p:nvCxnSpPr>
        <p:spPr>
          <a:xfrm>
            <a:off x="3045750" y="2669271"/>
            <a:ext cx="434728" cy="3175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A3B12FA9-A491-4C63-83E7-49A6C7517203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 flipH="1">
            <a:off x="3087331" y="3374298"/>
            <a:ext cx="393147" cy="2439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4F4C81EC-F984-0EAD-CAE8-739840CFCD0E}"/>
              </a:ext>
            </a:extLst>
          </p:cNvPr>
          <p:cNvSpPr/>
          <p:nvPr/>
        </p:nvSpPr>
        <p:spPr>
          <a:xfrm>
            <a:off x="772922" y="2083693"/>
            <a:ext cx="1579725" cy="1357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6517673C-DF1C-ECA7-F9F6-43E342499461}"/>
              </a:ext>
            </a:extLst>
          </p:cNvPr>
          <p:cNvSpPr/>
          <p:nvPr/>
        </p:nvSpPr>
        <p:spPr>
          <a:xfrm>
            <a:off x="2359254" y="2075904"/>
            <a:ext cx="1579725" cy="135746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5833FA2-B6FB-FBD0-A02D-DDA0CB1F893F}"/>
              </a:ext>
            </a:extLst>
          </p:cNvPr>
          <p:cNvSpPr/>
          <p:nvPr/>
        </p:nvSpPr>
        <p:spPr>
          <a:xfrm>
            <a:off x="1140644" y="1451592"/>
            <a:ext cx="2346441" cy="130790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EC90B83-7DB2-5E55-E122-E3F424DC37E0}"/>
              </a:ext>
            </a:extLst>
          </p:cNvPr>
          <p:cNvSpPr/>
          <p:nvPr/>
        </p:nvSpPr>
        <p:spPr>
          <a:xfrm>
            <a:off x="2772006" y="2847436"/>
            <a:ext cx="1544680" cy="121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BY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794213-709C-7A0A-6BF5-B6C4CAEDA4D5}"/>
              </a:ext>
            </a:extLst>
          </p:cNvPr>
          <p:cNvSpPr txBox="1"/>
          <p:nvPr/>
        </p:nvSpPr>
        <p:spPr>
          <a:xfrm>
            <a:off x="5434296" y="819753"/>
            <a:ext cx="546421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/>
              <a:t>Поисковое, если для каждой вершины ключ её левого сына строго меньше, чем ключ данной вершины, а ключ её правого сына  – не меньше?</a:t>
            </a:r>
            <a:endParaRPr lang="ru-BY" sz="3200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D72C183-7629-0812-A6D6-A182E71EE50E}"/>
              </a:ext>
            </a:extLst>
          </p:cNvPr>
          <p:cNvCxnSpPr/>
          <p:nvPr/>
        </p:nvCxnSpPr>
        <p:spPr>
          <a:xfrm>
            <a:off x="4483223" y="390617"/>
            <a:ext cx="6674772" cy="40837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39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1413573" y="441161"/>
            <a:ext cx="60979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2197387" y="2478891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4" name="Овал 13"/>
          <p:cNvSpPr/>
          <p:nvPr/>
        </p:nvSpPr>
        <p:spPr>
          <a:xfrm>
            <a:off x="2590534" y="1847484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15" name="Овал 14"/>
          <p:cNvSpPr/>
          <p:nvPr/>
        </p:nvSpPr>
        <p:spPr>
          <a:xfrm>
            <a:off x="2155806" y="1142457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7" name="Овал 16"/>
          <p:cNvSpPr/>
          <p:nvPr/>
        </p:nvSpPr>
        <p:spPr>
          <a:xfrm>
            <a:off x="374683" y="1767239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Овал 18"/>
          <p:cNvSpPr/>
          <p:nvPr/>
        </p:nvSpPr>
        <p:spPr>
          <a:xfrm>
            <a:off x="708447" y="1090632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6" name="Прямая со стрелкой 25"/>
          <p:cNvCxnSpPr>
            <a:cxnSpLocks/>
            <a:stCxn id="10" idx="4"/>
            <a:endCxn id="19" idx="0"/>
          </p:cNvCxnSpPr>
          <p:nvPr/>
        </p:nvCxnSpPr>
        <p:spPr>
          <a:xfrm flipH="1">
            <a:off x="1013347" y="828619"/>
            <a:ext cx="705125" cy="2620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cxnSpLocks/>
            <a:stCxn id="10" idx="4"/>
            <a:endCxn id="15" idx="0"/>
          </p:cNvCxnSpPr>
          <p:nvPr/>
        </p:nvCxnSpPr>
        <p:spPr>
          <a:xfrm>
            <a:off x="1718472" y="828619"/>
            <a:ext cx="742234" cy="3138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1809255" y="1847484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62" name="Овал 61"/>
          <p:cNvSpPr/>
          <p:nvPr/>
        </p:nvSpPr>
        <p:spPr>
          <a:xfrm>
            <a:off x="1107657" y="1847484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0" name="Рисунок 3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89B47D86-775B-A6DC-6EC3-9F046F785B28}"/>
              </a:ext>
            </a:extLst>
          </p:cNvPr>
          <p:cNvCxnSpPr>
            <a:cxnSpLocks/>
            <a:stCxn id="19" idx="4"/>
            <a:endCxn id="17" idx="0"/>
          </p:cNvCxnSpPr>
          <p:nvPr/>
        </p:nvCxnSpPr>
        <p:spPr>
          <a:xfrm flipH="1">
            <a:off x="649374" y="1478090"/>
            <a:ext cx="363973" cy="289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FB07C9DC-88F8-95EE-5C1C-539889C1F0EE}"/>
              </a:ext>
            </a:extLst>
          </p:cNvPr>
          <p:cNvCxnSpPr>
            <a:cxnSpLocks/>
            <a:stCxn id="19" idx="4"/>
            <a:endCxn id="62" idx="0"/>
          </p:cNvCxnSpPr>
          <p:nvPr/>
        </p:nvCxnSpPr>
        <p:spPr>
          <a:xfrm>
            <a:off x="1013347" y="1478090"/>
            <a:ext cx="401379" cy="3693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15E90776-332F-0618-2AD1-DF3646750796}"/>
              </a:ext>
            </a:extLst>
          </p:cNvPr>
          <p:cNvCxnSpPr>
            <a:cxnSpLocks/>
            <a:stCxn id="15" idx="4"/>
            <a:endCxn id="51" idx="0"/>
          </p:cNvCxnSpPr>
          <p:nvPr/>
        </p:nvCxnSpPr>
        <p:spPr>
          <a:xfrm flipH="1">
            <a:off x="2114155" y="1529915"/>
            <a:ext cx="346551" cy="3175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67B1E2C-BCD9-5A85-BDC3-FFF2BB384FFC}"/>
              </a:ext>
            </a:extLst>
          </p:cNvPr>
          <p:cNvCxnSpPr>
            <a:cxnSpLocks/>
            <a:stCxn id="15" idx="4"/>
            <a:endCxn id="14" idx="0"/>
          </p:cNvCxnSpPr>
          <p:nvPr/>
        </p:nvCxnSpPr>
        <p:spPr>
          <a:xfrm>
            <a:off x="2460706" y="1529915"/>
            <a:ext cx="434728" cy="3175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A3B12FA9-A491-4C63-83E7-49A6C7517203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 flipH="1">
            <a:off x="2502287" y="2234942"/>
            <a:ext cx="393147" cy="2439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9794213-709C-7A0A-6BF5-B6C4CAEDA4D5}"/>
              </a:ext>
            </a:extLst>
          </p:cNvPr>
          <p:cNvSpPr txBox="1"/>
          <p:nvPr/>
        </p:nvSpPr>
        <p:spPr>
          <a:xfrm>
            <a:off x="5397624" y="1879922"/>
            <a:ext cx="641416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3200" dirty="0"/>
              <a:t>Поисковое, если при внутреннем (левом) обходе получим неубывающую</a:t>
            </a:r>
            <a:r>
              <a:rPr lang="en-US" sz="3200" dirty="0"/>
              <a:t> </a:t>
            </a:r>
            <a:r>
              <a:rPr lang="ru-RU" sz="3200" dirty="0"/>
              <a:t>последовательность ключей?</a:t>
            </a:r>
            <a:endParaRPr lang="ru-BY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05A68D-9B73-8E79-4B8E-DE3664965215}"/>
              </a:ext>
            </a:extLst>
          </p:cNvPr>
          <p:cNvSpPr txBox="1"/>
          <p:nvPr/>
        </p:nvSpPr>
        <p:spPr>
          <a:xfrm>
            <a:off x="853985" y="2906731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3,5,6,10,11,40,</a:t>
            </a:r>
            <a:r>
              <a:rPr lang="ru-RU" dirty="0">
                <a:solidFill>
                  <a:srgbClr val="FF0000"/>
                </a:solidFill>
              </a:rPr>
              <a:t>13,</a:t>
            </a:r>
            <a:r>
              <a:rPr lang="ru-RU" dirty="0"/>
              <a:t>45</a:t>
            </a:r>
            <a:endParaRPr lang="ru-BY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CCB05843-65F7-898D-5E9C-5258C911C8B2}"/>
              </a:ext>
            </a:extLst>
          </p:cNvPr>
          <p:cNvSpPr/>
          <p:nvPr/>
        </p:nvSpPr>
        <p:spPr>
          <a:xfrm>
            <a:off x="1878769" y="3495595"/>
            <a:ext cx="60979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3F42434B-8F8C-E805-48AE-085DEDA0F481}"/>
              </a:ext>
            </a:extLst>
          </p:cNvPr>
          <p:cNvSpPr/>
          <p:nvPr/>
        </p:nvSpPr>
        <p:spPr>
          <a:xfrm>
            <a:off x="3357382" y="5683357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45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EBFDDFCD-AD2B-D8F1-C409-1F306445AA4A}"/>
              </a:ext>
            </a:extLst>
          </p:cNvPr>
          <p:cNvSpPr/>
          <p:nvPr/>
        </p:nvSpPr>
        <p:spPr>
          <a:xfrm>
            <a:off x="3055730" y="4901918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108B2410-5326-011C-58B6-DF89588921B0}"/>
              </a:ext>
            </a:extLst>
          </p:cNvPr>
          <p:cNvSpPr/>
          <p:nvPr/>
        </p:nvSpPr>
        <p:spPr>
          <a:xfrm>
            <a:off x="2621002" y="4196891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29897851-BA6D-54D5-AC68-6364157E380C}"/>
              </a:ext>
            </a:extLst>
          </p:cNvPr>
          <p:cNvSpPr/>
          <p:nvPr/>
        </p:nvSpPr>
        <p:spPr>
          <a:xfrm>
            <a:off x="839879" y="4821673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96D46DC6-0E7F-3DD1-53C7-0F523ED4B752}"/>
              </a:ext>
            </a:extLst>
          </p:cNvPr>
          <p:cNvSpPr/>
          <p:nvPr/>
        </p:nvSpPr>
        <p:spPr>
          <a:xfrm>
            <a:off x="1173643" y="4145066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EBDA014E-8566-4FE1-B028-BDA192299177}"/>
              </a:ext>
            </a:extLst>
          </p:cNvPr>
          <p:cNvCxnSpPr>
            <a:cxnSpLocks/>
            <a:stCxn id="8" idx="4"/>
            <a:endCxn id="18" idx="0"/>
          </p:cNvCxnSpPr>
          <p:nvPr/>
        </p:nvCxnSpPr>
        <p:spPr>
          <a:xfrm flipH="1">
            <a:off x="1478543" y="3883053"/>
            <a:ext cx="705125" cy="2620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DEF7CDCE-0ADD-F0D1-E74A-262EFA405D43}"/>
              </a:ext>
            </a:extLst>
          </p:cNvPr>
          <p:cNvCxnSpPr>
            <a:cxnSpLocks/>
            <a:stCxn id="8" idx="4"/>
            <a:endCxn id="12" idx="0"/>
          </p:cNvCxnSpPr>
          <p:nvPr/>
        </p:nvCxnSpPr>
        <p:spPr>
          <a:xfrm>
            <a:off x="2183668" y="3883053"/>
            <a:ext cx="742234" cy="3138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Овал 21">
            <a:extLst>
              <a:ext uri="{FF2B5EF4-FFF2-40B4-BE49-F238E27FC236}">
                <a16:creationId xmlns:a16="http://schemas.microsoft.com/office/drawing/2014/main" id="{F19AE7AD-4B7C-9360-A3B1-8D738664B24C}"/>
              </a:ext>
            </a:extLst>
          </p:cNvPr>
          <p:cNvSpPr/>
          <p:nvPr/>
        </p:nvSpPr>
        <p:spPr>
          <a:xfrm>
            <a:off x="2274451" y="4901918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23" name="Овал 22">
            <a:extLst>
              <a:ext uri="{FF2B5EF4-FFF2-40B4-BE49-F238E27FC236}">
                <a16:creationId xmlns:a16="http://schemas.microsoft.com/office/drawing/2014/main" id="{4BD5F356-1D81-EA23-8106-205F736FFB9D}"/>
              </a:ext>
            </a:extLst>
          </p:cNvPr>
          <p:cNvSpPr/>
          <p:nvPr/>
        </p:nvSpPr>
        <p:spPr>
          <a:xfrm>
            <a:off x="1572853" y="4901918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4E2BC9BA-1712-BE4B-24E1-6D6F8F29E21D}"/>
              </a:ext>
            </a:extLst>
          </p:cNvPr>
          <p:cNvCxnSpPr>
            <a:cxnSpLocks/>
            <a:stCxn id="18" idx="4"/>
            <a:endCxn id="16" idx="0"/>
          </p:cNvCxnSpPr>
          <p:nvPr/>
        </p:nvCxnSpPr>
        <p:spPr>
          <a:xfrm flipH="1">
            <a:off x="1114570" y="4532524"/>
            <a:ext cx="363973" cy="289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>
            <a:extLst>
              <a:ext uri="{FF2B5EF4-FFF2-40B4-BE49-F238E27FC236}">
                <a16:creationId xmlns:a16="http://schemas.microsoft.com/office/drawing/2014/main" id="{350BBC9C-8771-E4B1-D213-A6299D2925D8}"/>
              </a:ext>
            </a:extLst>
          </p:cNvPr>
          <p:cNvCxnSpPr>
            <a:cxnSpLocks/>
            <a:stCxn id="18" idx="4"/>
            <a:endCxn id="23" idx="0"/>
          </p:cNvCxnSpPr>
          <p:nvPr/>
        </p:nvCxnSpPr>
        <p:spPr>
          <a:xfrm>
            <a:off x="1478543" y="4532524"/>
            <a:ext cx="401379" cy="3693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27FA0101-5BC9-E29A-B333-4A6E135B96B4}"/>
              </a:ext>
            </a:extLst>
          </p:cNvPr>
          <p:cNvCxnSpPr>
            <a:cxnSpLocks/>
            <a:stCxn id="12" idx="4"/>
            <a:endCxn id="22" idx="0"/>
          </p:cNvCxnSpPr>
          <p:nvPr/>
        </p:nvCxnSpPr>
        <p:spPr>
          <a:xfrm flipH="1">
            <a:off x="2579351" y="4584349"/>
            <a:ext cx="346551" cy="3175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3C5F0E50-808D-ABCC-CCD7-7CE54418F903}"/>
              </a:ext>
            </a:extLst>
          </p:cNvPr>
          <p:cNvCxnSpPr>
            <a:cxnSpLocks/>
            <a:stCxn id="12" idx="4"/>
            <a:endCxn id="11" idx="0"/>
          </p:cNvCxnSpPr>
          <p:nvPr/>
        </p:nvCxnSpPr>
        <p:spPr>
          <a:xfrm>
            <a:off x="2925902" y="4584349"/>
            <a:ext cx="434728" cy="31756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42309A5C-C8F8-58DF-F0A2-1A4EC2978895}"/>
              </a:ext>
            </a:extLst>
          </p:cNvPr>
          <p:cNvCxnSpPr>
            <a:cxnSpLocks/>
            <a:stCxn id="11" idx="4"/>
            <a:endCxn id="9" idx="0"/>
          </p:cNvCxnSpPr>
          <p:nvPr/>
        </p:nvCxnSpPr>
        <p:spPr>
          <a:xfrm>
            <a:off x="3360630" y="5289376"/>
            <a:ext cx="301652" cy="3939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9178FD-2BF3-EA60-D2FD-DCF4D101699B}"/>
              </a:ext>
            </a:extLst>
          </p:cNvPr>
          <p:cNvSpPr txBox="1"/>
          <p:nvPr/>
        </p:nvSpPr>
        <p:spPr>
          <a:xfrm>
            <a:off x="774377" y="6243869"/>
            <a:ext cx="21098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3,5,6,10,40,40,40,45</a:t>
            </a:r>
            <a:endParaRPr lang="ru-BY" dirty="0"/>
          </a:p>
        </p:txBody>
      </p:sp>
      <p:cxnSp>
        <p:nvCxnSpPr>
          <p:cNvPr id="35" name="Прямая со стрелкой 34">
            <a:extLst>
              <a:ext uri="{FF2B5EF4-FFF2-40B4-BE49-F238E27FC236}">
                <a16:creationId xmlns:a16="http://schemas.microsoft.com/office/drawing/2014/main" id="{A48A56EE-FC40-87CF-7A4D-5BE8BBA39B66}"/>
              </a:ext>
            </a:extLst>
          </p:cNvPr>
          <p:cNvCxnSpPr/>
          <p:nvPr/>
        </p:nvCxnSpPr>
        <p:spPr>
          <a:xfrm flipV="1">
            <a:off x="839879" y="6613201"/>
            <a:ext cx="1953587" cy="13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725B4EC6-5C71-A605-DEBE-E5F43BF87B91}"/>
              </a:ext>
            </a:extLst>
          </p:cNvPr>
          <p:cNvCxnSpPr/>
          <p:nvPr/>
        </p:nvCxnSpPr>
        <p:spPr>
          <a:xfrm>
            <a:off x="5078027" y="1704513"/>
            <a:ext cx="6079968" cy="244055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0818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9" grpId="0" animBg="1"/>
      <p:bldP spid="11" grpId="0" animBg="1"/>
      <p:bldP spid="12" grpId="0" animBg="1"/>
      <p:bldP spid="16" grpId="0" animBg="1"/>
      <p:bldP spid="18" grpId="0" animBg="1"/>
      <p:bldP spid="22" grpId="0" animBg="1"/>
      <p:bldP spid="23" grpId="0" animBg="1"/>
      <p:bldP spid="3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4970097" y="435932"/>
            <a:ext cx="60979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6322720" y="2641873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4" name="Овал 13"/>
          <p:cNvSpPr/>
          <p:nvPr/>
        </p:nvSpPr>
        <p:spPr>
          <a:xfrm>
            <a:off x="6627620" y="1944366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5" name="Овал 14"/>
          <p:cNvSpPr/>
          <p:nvPr/>
        </p:nvSpPr>
        <p:spPr>
          <a:xfrm>
            <a:off x="5894054" y="1143279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7" name="Овал 16"/>
          <p:cNvSpPr/>
          <p:nvPr/>
        </p:nvSpPr>
        <p:spPr>
          <a:xfrm>
            <a:off x="3770952" y="1804838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Овал 18"/>
          <p:cNvSpPr/>
          <p:nvPr/>
        </p:nvSpPr>
        <p:spPr>
          <a:xfrm>
            <a:off x="4104716" y="1128231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6" name="Прямая со стрелкой 25"/>
          <p:cNvCxnSpPr>
            <a:cxnSpLocks/>
            <a:stCxn id="10" idx="4"/>
            <a:endCxn id="19" idx="0"/>
          </p:cNvCxnSpPr>
          <p:nvPr/>
        </p:nvCxnSpPr>
        <p:spPr>
          <a:xfrm flipH="1">
            <a:off x="4409616" y="823390"/>
            <a:ext cx="865380" cy="3048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cxnSpLocks/>
            <a:stCxn id="10" idx="4"/>
            <a:endCxn id="15" idx="0"/>
          </p:cNvCxnSpPr>
          <p:nvPr/>
        </p:nvCxnSpPr>
        <p:spPr>
          <a:xfrm>
            <a:off x="5274996" y="823390"/>
            <a:ext cx="923958" cy="3198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5415337" y="1872688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2" name="Овал 61"/>
          <p:cNvSpPr/>
          <p:nvPr/>
        </p:nvSpPr>
        <p:spPr>
          <a:xfrm>
            <a:off x="4503926" y="1885083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89B47D86-775B-A6DC-6EC3-9F046F785B28}"/>
              </a:ext>
            </a:extLst>
          </p:cNvPr>
          <p:cNvCxnSpPr>
            <a:cxnSpLocks/>
            <a:stCxn id="19" idx="4"/>
            <a:endCxn id="17" idx="0"/>
          </p:cNvCxnSpPr>
          <p:nvPr/>
        </p:nvCxnSpPr>
        <p:spPr>
          <a:xfrm flipH="1">
            <a:off x="4045643" y="1515689"/>
            <a:ext cx="363973" cy="289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FB07C9DC-88F8-95EE-5C1C-539889C1F0EE}"/>
              </a:ext>
            </a:extLst>
          </p:cNvPr>
          <p:cNvCxnSpPr>
            <a:cxnSpLocks/>
            <a:stCxn id="19" idx="4"/>
            <a:endCxn id="62" idx="0"/>
          </p:cNvCxnSpPr>
          <p:nvPr/>
        </p:nvCxnSpPr>
        <p:spPr>
          <a:xfrm>
            <a:off x="4409616" y="1515689"/>
            <a:ext cx="401379" cy="3693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15E90776-332F-0618-2AD1-DF3646750796}"/>
              </a:ext>
            </a:extLst>
          </p:cNvPr>
          <p:cNvCxnSpPr>
            <a:cxnSpLocks/>
            <a:stCxn id="15" idx="4"/>
            <a:endCxn id="51" idx="0"/>
          </p:cNvCxnSpPr>
          <p:nvPr/>
        </p:nvCxnSpPr>
        <p:spPr>
          <a:xfrm flipH="1">
            <a:off x="5720237" y="1530737"/>
            <a:ext cx="478717" cy="341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67B1E2C-BCD9-5A85-BDC3-FFF2BB384FFC}"/>
              </a:ext>
            </a:extLst>
          </p:cNvPr>
          <p:cNvCxnSpPr>
            <a:cxnSpLocks/>
            <a:stCxn id="15" idx="4"/>
            <a:endCxn id="14" idx="0"/>
          </p:cNvCxnSpPr>
          <p:nvPr/>
        </p:nvCxnSpPr>
        <p:spPr>
          <a:xfrm>
            <a:off x="6198954" y="1530737"/>
            <a:ext cx="733566" cy="4136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A3B12FA9-A491-4C63-83E7-49A6C7517203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 flipH="1">
            <a:off x="6627620" y="2331824"/>
            <a:ext cx="304900" cy="310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C97B16F8-BE95-3311-5589-4FCE25ECFBB6}"/>
              </a:ext>
            </a:extLst>
          </p:cNvPr>
          <p:cNvSpPr txBox="1"/>
          <p:nvPr/>
        </p:nvSpPr>
        <p:spPr>
          <a:xfrm>
            <a:off x="4654380" y="32081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(-∞</a:t>
            </a:r>
            <a:r>
              <a:rPr lang="en-US" dirty="0"/>
              <a:t>;+</a:t>
            </a:r>
            <a:r>
              <a:rPr lang="ru-RU" dirty="0"/>
              <a:t> ∞</a:t>
            </a:r>
            <a:r>
              <a:rPr lang="en-US" dirty="0"/>
              <a:t>)</a:t>
            </a:r>
            <a:endParaRPr lang="ru-B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C3A2C-E490-732B-C7D3-F601892CE18F}"/>
              </a:ext>
            </a:extLst>
          </p:cNvPr>
          <p:cNvSpPr txBox="1"/>
          <p:nvPr/>
        </p:nvSpPr>
        <p:spPr>
          <a:xfrm>
            <a:off x="3211718" y="1106266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(-∞</a:t>
            </a:r>
            <a:r>
              <a:rPr lang="en-US" dirty="0"/>
              <a:t>;10)</a:t>
            </a:r>
            <a:endParaRPr lang="ru-BY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93945B-D854-8C60-883C-0BFB0AD37246}"/>
              </a:ext>
            </a:extLst>
          </p:cNvPr>
          <p:cNvSpPr txBox="1"/>
          <p:nvPr/>
        </p:nvSpPr>
        <p:spPr>
          <a:xfrm>
            <a:off x="6565737" y="113925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[10;+</a:t>
            </a:r>
            <a:r>
              <a:rPr lang="ru-RU" dirty="0"/>
              <a:t>∞</a:t>
            </a:r>
            <a:r>
              <a:rPr lang="en-US" dirty="0"/>
              <a:t>)</a:t>
            </a:r>
            <a:endParaRPr lang="ru-BY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8AFE2C-71C0-1890-22BC-9BD398BE641F}"/>
              </a:ext>
            </a:extLst>
          </p:cNvPr>
          <p:cNvSpPr txBox="1"/>
          <p:nvPr/>
        </p:nvSpPr>
        <p:spPr>
          <a:xfrm>
            <a:off x="3659157" y="2272541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(-∞</a:t>
            </a:r>
            <a:r>
              <a:rPr lang="en-US" dirty="0"/>
              <a:t>;5)</a:t>
            </a:r>
            <a:endParaRPr lang="ru-BY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71F3A9-508D-A528-B1A2-AC4AC406F779}"/>
              </a:ext>
            </a:extLst>
          </p:cNvPr>
          <p:cNvSpPr txBox="1"/>
          <p:nvPr/>
        </p:nvSpPr>
        <p:spPr>
          <a:xfrm>
            <a:off x="4418520" y="2331824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[5;10)</a:t>
            </a:r>
            <a:endParaRPr lang="ru-BY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A5A7DEB-61C1-8F3A-063B-1AC38325B836}"/>
              </a:ext>
            </a:extLst>
          </p:cNvPr>
          <p:cNvSpPr txBox="1"/>
          <p:nvPr/>
        </p:nvSpPr>
        <p:spPr>
          <a:xfrm>
            <a:off x="5264082" y="2355523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[10;40)</a:t>
            </a:r>
            <a:endParaRPr lang="ru-BY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37871C-D1B8-C413-C5F8-E046A200BF36}"/>
              </a:ext>
            </a:extLst>
          </p:cNvPr>
          <p:cNvSpPr txBox="1"/>
          <p:nvPr/>
        </p:nvSpPr>
        <p:spPr>
          <a:xfrm>
            <a:off x="7285759" y="1929424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[40;+</a:t>
            </a:r>
            <a:r>
              <a:rPr lang="ru-RU" dirty="0"/>
              <a:t>∞</a:t>
            </a:r>
            <a:r>
              <a:rPr lang="en-US" dirty="0"/>
              <a:t>)</a:t>
            </a:r>
            <a:endParaRPr lang="ru-BY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962C7E8-6B74-C2F9-0FCC-8A3D1AD6DED8}"/>
              </a:ext>
            </a:extLst>
          </p:cNvPr>
          <p:cNvSpPr txBox="1"/>
          <p:nvPr/>
        </p:nvSpPr>
        <p:spPr>
          <a:xfrm>
            <a:off x="6932519" y="2659999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[40;40)</a:t>
            </a:r>
            <a:endParaRPr lang="ru-BY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D0F86DF-4488-8331-21E0-F2E09F13E500}"/>
                  </a:ext>
                </a:extLst>
              </p:cNvPr>
              <p:cNvSpPr txBox="1"/>
              <p:nvPr/>
            </p:nvSpPr>
            <p:spPr>
              <a:xfrm>
                <a:off x="130961" y="3384351"/>
                <a:ext cx="7657884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/>
                  <a:t>при формировании промежутка допустимых значений для вершины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400" dirty="0"/>
                  <a:t> </a:t>
                </a:r>
                <a:r>
                  <a:rPr lang="ru-RU" sz="2400" dirty="0"/>
                  <a:t>дерева, необходимо знать промежуток допустимых значений у родителя этой вершины и ключ родителя:</a:t>
                </a:r>
                <a:r>
                  <a:rPr lang="en-US" sz="2400" dirty="0"/>
                  <a:t> </a:t>
                </a:r>
                <a:endParaRPr lang="ru-RU" sz="2400" dirty="0"/>
              </a:p>
              <a:p>
                <a:pPr lvl="1" algn="just"/>
                <a:r>
                  <a:rPr lang="ru-RU" sz="2400" dirty="0"/>
                  <a:t>если ключ вершины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2400" b="1" i="1" dirty="0">
                    <a:solidFill>
                      <a:srgbClr val="FF0000"/>
                    </a:solidFill>
                  </a:rPr>
                  <a:t> </a:t>
                </a:r>
                <a:r>
                  <a:rPr lang="ru-RU" sz="2400" dirty="0"/>
                  <a:t>не попадает в указанный промежуток, то дерево не является поисковым</a:t>
                </a:r>
                <a:r>
                  <a:rPr lang="en-US" sz="2400" dirty="0"/>
                  <a:t>;</a:t>
                </a:r>
                <a:endParaRPr lang="ru-BY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D0F86DF-4488-8331-21E0-F2E09F13E5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961" y="3384351"/>
                <a:ext cx="7657884" cy="2308324"/>
              </a:xfrm>
              <a:prstGeom prst="rect">
                <a:avLst/>
              </a:prstGeom>
              <a:blipFill>
                <a:blip r:embed="rId2"/>
                <a:stretch>
                  <a:fillRect l="-1193" t="-2111" r="-1193" b="-5013"/>
                </a:stretch>
              </a:blipFill>
            </p:spPr>
            <p:txBody>
              <a:bodyPr/>
              <a:lstStyle/>
              <a:p>
                <a:r>
                  <a:rPr lang="ru-B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65E34A2E-F127-8C6B-1BAF-97873883B374}"/>
              </a:ext>
            </a:extLst>
          </p:cNvPr>
          <p:cNvSpPr txBox="1"/>
          <p:nvPr/>
        </p:nvSpPr>
        <p:spPr>
          <a:xfrm>
            <a:off x="10434336" y="236206"/>
            <a:ext cx="151676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0-</a:t>
            </a:r>
            <a:r>
              <a:rPr lang="ru-RU" dirty="0"/>
              <a:t>я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ru-RU" sz="2400" b="1" dirty="0"/>
              <a:t>8</a:t>
            </a:r>
          </a:p>
          <a:p>
            <a:r>
              <a:rPr lang="ru-RU" dirty="0"/>
              <a:t>1</a:t>
            </a:r>
            <a:r>
              <a:rPr lang="en-US" dirty="0"/>
              <a:t>-</a:t>
            </a:r>
            <a:r>
              <a:rPr lang="ru-RU" dirty="0"/>
              <a:t>я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ru-RU" sz="2400" b="1" dirty="0"/>
              <a:t>10</a:t>
            </a:r>
          </a:p>
          <a:p>
            <a:r>
              <a:rPr lang="ru-RU" dirty="0"/>
              <a:t>2</a:t>
            </a:r>
            <a:r>
              <a:rPr lang="en-US" dirty="0"/>
              <a:t>-</a:t>
            </a:r>
            <a:r>
              <a:rPr lang="ru-RU" dirty="0"/>
              <a:t>я   </a:t>
            </a:r>
            <a:r>
              <a:rPr lang="en-US" dirty="0"/>
              <a:t>   </a:t>
            </a:r>
            <a:r>
              <a:rPr lang="ru-RU" sz="2400" b="1" dirty="0"/>
              <a:t>5</a:t>
            </a:r>
            <a:r>
              <a:rPr lang="ru-RU" sz="2400" dirty="0"/>
              <a:t> </a:t>
            </a:r>
            <a:r>
              <a:rPr lang="en-US" sz="2400" dirty="0"/>
              <a:t> L 1</a:t>
            </a:r>
          </a:p>
          <a:p>
            <a:r>
              <a:rPr lang="ru-RU" dirty="0"/>
              <a:t>3</a:t>
            </a:r>
            <a:r>
              <a:rPr lang="en-US" dirty="0"/>
              <a:t>-</a:t>
            </a:r>
            <a:r>
              <a:rPr lang="ru-RU" dirty="0"/>
              <a:t>я   </a:t>
            </a:r>
            <a:r>
              <a:rPr lang="en-US" dirty="0"/>
              <a:t> </a:t>
            </a:r>
            <a:r>
              <a:rPr lang="en-US" sz="2400" b="1" dirty="0"/>
              <a:t>40</a:t>
            </a:r>
            <a:r>
              <a:rPr lang="en-US" sz="2400" dirty="0"/>
              <a:t> R 1</a:t>
            </a:r>
          </a:p>
          <a:p>
            <a:r>
              <a:rPr lang="ru-RU" dirty="0"/>
              <a:t>4</a:t>
            </a:r>
            <a:r>
              <a:rPr lang="en-US" dirty="0"/>
              <a:t>-</a:t>
            </a:r>
            <a:r>
              <a:rPr lang="ru-RU" dirty="0"/>
              <a:t>я   </a:t>
            </a:r>
            <a:r>
              <a:rPr lang="en-US" dirty="0"/>
              <a:t>    </a:t>
            </a:r>
            <a:r>
              <a:rPr lang="en-US" sz="2400" b="1" dirty="0"/>
              <a:t>3</a:t>
            </a:r>
            <a:r>
              <a:rPr lang="en-US" sz="2400" dirty="0"/>
              <a:t> L 2</a:t>
            </a:r>
          </a:p>
          <a:p>
            <a:r>
              <a:rPr lang="ru-RU" dirty="0"/>
              <a:t>5</a:t>
            </a:r>
            <a:r>
              <a:rPr lang="en-US" dirty="0"/>
              <a:t>-</a:t>
            </a:r>
            <a:r>
              <a:rPr lang="ru-RU" dirty="0"/>
              <a:t>я   </a:t>
            </a:r>
            <a:r>
              <a:rPr lang="en-US" dirty="0"/>
              <a:t> </a:t>
            </a:r>
            <a:r>
              <a:rPr lang="en-US" sz="2400" b="1" dirty="0"/>
              <a:t>15</a:t>
            </a:r>
            <a:r>
              <a:rPr lang="en-US" sz="2400" dirty="0"/>
              <a:t> R 2</a:t>
            </a:r>
          </a:p>
          <a:p>
            <a:r>
              <a:rPr lang="ru-RU" dirty="0"/>
              <a:t>6</a:t>
            </a:r>
            <a:r>
              <a:rPr lang="en-US" dirty="0"/>
              <a:t>-</a:t>
            </a:r>
            <a:r>
              <a:rPr lang="ru-RU" dirty="0"/>
              <a:t>я   </a:t>
            </a:r>
            <a:r>
              <a:rPr lang="en-US" dirty="0"/>
              <a:t>    </a:t>
            </a:r>
            <a:r>
              <a:rPr lang="en-US" sz="2400" b="1" dirty="0"/>
              <a:t>3</a:t>
            </a:r>
            <a:r>
              <a:rPr lang="en-US" sz="2400" dirty="0"/>
              <a:t> L 3</a:t>
            </a:r>
          </a:p>
          <a:p>
            <a:r>
              <a:rPr lang="ru-RU" dirty="0"/>
              <a:t>7</a:t>
            </a:r>
            <a:r>
              <a:rPr lang="en-US" dirty="0"/>
              <a:t>-</a:t>
            </a:r>
            <a:r>
              <a:rPr lang="ru-RU" dirty="0"/>
              <a:t>я   </a:t>
            </a:r>
            <a:r>
              <a:rPr lang="en-US" dirty="0"/>
              <a:t> </a:t>
            </a:r>
            <a:r>
              <a:rPr lang="en-US" sz="2400" b="1" dirty="0"/>
              <a:t>40</a:t>
            </a:r>
            <a:r>
              <a:rPr lang="en-US" sz="2400" dirty="0"/>
              <a:t> R 3</a:t>
            </a:r>
          </a:p>
          <a:p>
            <a:r>
              <a:rPr lang="ru-RU" dirty="0"/>
              <a:t>8</a:t>
            </a:r>
            <a:r>
              <a:rPr lang="en-US" dirty="0"/>
              <a:t>-</a:t>
            </a:r>
            <a:r>
              <a:rPr lang="ru-RU" dirty="0"/>
              <a:t>я   </a:t>
            </a:r>
            <a:r>
              <a:rPr lang="en-US" dirty="0"/>
              <a:t> </a:t>
            </a:r>
            <a:r>
              <a:rPr lang="en-US" sz="2400" b="1" dirty="0"/>
              <a:t>35</a:t>
            </a:r>
            <a:r>
              <a:rPr lang="en-US" sz="2400" dirty="0"/>
              <a:t> L 7</a:t>
            </a:r>
            <a:endParaRPr lang="ru-BY" sz="2400" dirty="0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341F0690-7C36-3444-20E9-C4227AC8856A}"/>
              </a:ext>
            </a:extLst>
          </p:cNvPr>
          <p:cNvCxnSpPr/>
          <p:nvPr/>
        </p:nvCxnSpPr>
        <p:spPr>
          <a:xfrm>
            <a:off x="10933610" y="190861"/>
            <a:ext cx="0" cy="3423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9EBF5D53-5BBC-D739-C36B-C28D6D0F1D42}"/>
              </a:ext>
            </a:extLst>
          </p:cNvPr>
          <p:cNvCxnSpPr>
            <a:cxnSpLocks/>
          </p:cNvCxnSpPr>
          <p:nvPr/>
        </p:nvCxnSpPr>
        <p:spPr>
          <a:xfrm>
            <a:off x="10312924" y="632382"/>
            <a:ext cx="15931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9010200F-055F-464A-C155-6F2C2B4A2C0E}"/>
              </a:ext>
            </a:extLst>
          </p:cNvPr>
          <p:cNvCxnSpPr>
            <a:cxnSpLocks/>
          </p:cNvCxnSpPr>
          <p:nvPr/>
        </p:nvCxnSpPr>
        <p:spPr>
          <a:xfrm>
            <a:off x="10312924" y="1058159"/>
            <a:ext cx="15931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869D9D87-9F2A-B0E8-5CCA-30C0DB4D95E6}"/>
              </a:ext>
            </a:extLst>
          </p:cNvPr>
          <p:cNvCxnSpPr>
            <a:cxnSpLocks/>
          </p:cNvCxnSpPr>
          <p:nvPr/>
        </p:nvCxnSpPr>
        <p:spPr>
          <a:xfrm>
            <a:off x="10312924" y="1397524"/>
            <a:ext cx="15931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F0F143E3-4BF7-D613-78AD-EA4B1C0D9C87}"/>
              </a:ext>
            </a:extLst>
          </p:cNvPr>
          <p:cNvCxnSpPr>
            <a:cxnSpLocks/>
          </p:cNvCxnSpPr>
          <p:nvPr/>
        </p:nvCxnSpPr>
        <p:spPr>
          <a:xfrm>
            <a:off x="10312924" y="1736890"/>
            <a:ext cx="15931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>
            <a:extLst>
              <a:ext uri="{FF2B5EF4-FFF2-40B4-BE49-F238E27FC236}">
                <a16:creationId xmlns:a16="http://schemas.microsoft.com/office/drawing/2014/main" id="{0E9DC992-65DC-C669-C2BB-BFA7F717BA70}"/>
              </a:ext>
            </a:extLst>
          </p:cNvPr>
          <p:cNvCxnSpPr>
            <a:cxnSpLocks/>
          </p:cNvCxnSpPr>
          <p:nvPr/>
        </p:nvCxnSpPr>
        <p:spPr>
          <a:xfrm>
            <a:off x="10312924" y="2085681"/>
            <a:ext cx="15931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C47AE35E-4171-9D06-D37F-9C712F826110}"/>
              </a:ext>
            </a:extLst>
          </p:cNvPr>
          <p:cNvCxnSpPr>
            <a:cxnSpLocks/>
          </p:cNvCxnSpPr>
          <p:nvPr/>
        </p:nvCxnSpPr>
        <p:spPr>
          <a:xfrm>
            <a:off x="10312924" y="2491034"/>
            <a:ext cx="15931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DA3E0680-7AFF-3EDC-0970-562DD6CAF356}"/>
              </a:ext>
            </a:extLst>
          </p:cNvPr>
          <p:cNvCxnSpPr>
            <a:cxnSpLocks/>
          </p:cNvCxnSpPr>
          <p:nvPr/>
        </p:nvCxnSpPr>
        <p:spPr>
          <a:xfrm>
            <a:off x="10312924" y="2861819"/>
            <a:ext cx="15931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46D97BBC-2D3E-C7EF-C4B1-C1F9EAE5338D}"/>
              </a:ext>
            </a:extLst>
          </p:cNvPr>
          <p:cNvCxnSpPr>
            <a:cxnSpLocks/>
          </p:cNvCxnSpPr>
          <p:nvPr/>
        </p:nvCxnSpPr>
        <p:spPr>
          <a:xfrm>
            <a:off x="10312924" y="3190359"/>
            <a:ext cx="15931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44" name="Группа 43">
            <a:extLst>
              <a:ext uri="{FF2B5EF4-FFF2-40B4-BE49-F238E27FC236}">
                <a16:creationId xmlns:a16="http://schemas.microsoft.com/office/drawing/2014/main" id="{85348189-419C-1544-C6B2-AD42D54B2BDF}"/>
              </a:ext>
            </a:extLst>
          </p:cNvPr>
          <p:cNvGrpSpPr/>
          <p:nvPr/>
        </p:nvGrpSpPr>
        <p:grpSpPr>
          <a:xfrm>
            <a:off x="9629439" y="4711458"/>
            <a:ext cx="2562562" cy="1241620"/>
            <a:chOff x="3968418" y="5434459"/>
            <a:chExt cx="2562562" cy="12416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Овал 22">
                  <a:extLst>
                    <a:ext uri="{FF2B5EF4-FFF2-40B4-BE49-F238E27FC236}">
                      <a16:creationId xmlns:a16="http://schemas.microsoft.com/office/drawing/2014/main" id="{2E6B649C-2905-ED13-DF85-EF271E269B5D}"/>
                    </a:ext>
                  </a:extLst>
                </p:cNvPr>
                <p:cNvSpPr/>
                <p:nvPr/>
              </p:nvSpPr>
              <p:spPr>
                <a:xfrm>
                  <a:off x="4859193" y="5471563"/>
                  <a:ext cx="609798" cy="387458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oMath>
                    </m:oMathPara>
                  </a14:m>
                  <a:endParaRPr lang="ru-RU" sz="20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Овал 22">
                  <a:extLst>
                    <a:ext uri="{FF2B5EF4-FFF2-40B4-BE49-F238E27FC236}">
                      <a16:creationId xmlns:a16="http://schemas.microsoft.com/office/drawing/2014/main" id="{2E6B649C-2905-ED13-DF85-EF271E269B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9193" y="5471563"/>
                  <a:ext cx="609798" cy="387458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8575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3992FAF-5731-BD8E-86E4-50A34D07904A}"/>
                    </a:ext>
                  </a:extLst>
                </p:cNvPr>
                <p:cNvSpPr txBox="1"/>
                <p:nvPr/>
              </p:nvSpPr>
              <p:spPr>
                <a:xfrm>
                  <a:off x="3968418" y="5434459"/>
                  <a:ext cx="256256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ru-RU" sz="2400" b="0" i="1" dirty="0" smtClean="0">
                            <a:latin typeface="Cambria Math" panose="02040503050406030204" pitchFamily="18" charset="0"/>
                          </a:rPr>
                          <m:t>         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     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ru-BY" sz="2400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3992FAF-5731-BD8E-86E4-50A34D0790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8418" y="5434459"/>
                  <a:ext cx="2562562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7105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AA2A5A5B-F4EE-4A01-4690-81F13266CD2D}"/>
                </a:ext>
              </a:extLst>
            </p:cNvPr>
            <p:cNvCxnSpPr>
              <a:cxnSpLocks/>
              <a:endCxn id="42" idx="0"/>
            </p:cNvCxnSpPr>
            <p:nvPr/>
          </p:nvCxnSpPr>
          <p:spPr>
            <a:xfrm flipH="1">
              <a:off x="4602782" y="5859082"/>
              <a:ext cx="533104" cy="30628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Прямая со стрелкой 34">
              <a:extLst>
                <a:ext uri="{FF2B5EF4-FFF2-40B4-BE49-F238E27FC236}">
                  <a16:creationId xmlns:a16="http://schemas.microsoft.com/office/drawing/2014/main" id="{B7F2B0C5-23D0-6459-E8ED-112526C805EC}"/>
                </a:ext>
              </a:extLst>
            </p:cNvPr>
            <p:cNvCxnSpPr>
              <a:cxnSpLocks/>
              <a:stCxn id="23" idx="4"/>
              <a:endCxn id="43" idx="0"/>
            </p:cNvCxnSpPr>
            <p:nvPr/>
          </p:nvCxnSpPr>
          <p:spPr>
            <a:xfrm>
              <a:off x="5164092" y="5859021"/>
              <a:ext cx="707830" cy="35539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ABB9231F-A4FD-AD78-8826-E53ACFF1C892}"/>
                    </a:ext>
                  </a:extLst>
                </p:cNvPr>
                <p:cNvSpPr txBox="1"/>
                <p:nvPr/>
              </p:nvSpPr>
              <p:spPr>
                <a:xfrm>
                  <a:off x="4073694" y="6165369"/>
                  <a:ext cx="1058175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ru-BY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ABB9231F-A4FD-AD78-8826-E53ACFF1C89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3694" y="6165369"/>
                  <a:ext cx="1058175" cy="461665"/>
                </a:xfrm>
                <a:prstGeom prst="rect">
                  <a:avLst/>
                </a:prstGeom>
                <a:blipFill>
                  <a:blip r:embed="rId5"/>
                  <a:stretch>
                    <a:fillRect l="-578" r="-578" b="-17105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8F4696D-4158-CD5A-B6B4-E15E46AD5F58}"/>
                    </a:ext>
                  </a:extLst>
                </p:cNvPr>
                <p:cNvSpPr txBox="1"/>
                <p:nvPr/>
              </p:nvSpPr>
              <p:spPr>
                <a:xfrm>
                  <a:off x="5346265" y="6214414"/>
                  <a:ext cx="105131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sz="24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; 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ru-BY" sz="24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8F4696D-4158-CD5A-B6B4-E15E46AD5F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6265" y="6214414"/>
                  <a:ext cx="1051313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1744" r="-1744" b="-17105"/>
                  </a:stretch>
                </a:blipFill>
              </p:spPr>
              <p:txBody>
                <a:bodyPr/>
                <a:lstStyle/>
                <a:p>
                  <a:r>
                    <a:rPr lang="ru-BY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290EDC87-1217-A3C9-6922-502F3EA33D32}"/>
              </a:ext>
            </a:extLst>
          </p:cNvPr>
          <p:cNvCxnSpPr/>
          <p:nvPr/>
        </p:nvCxnSpPr>
        <p:spPr>
          <a:xfrm>
            <a:off x="9078012" y="0"/>
            <a:ext cx="0" cy="6873255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6006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8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4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15" grpId="0" animBg="1"/>
      <p:bldP spid="17" grpId="0" animBg="1"/>
      <p:bldP spid="19" grpId="0" animBg="1"/>
      <p:bldP spid="51" grpId="0" animBg="1"/>
      <p:bldP spid="62" grpId="0" animBg="1"/>
      <p:bldP spid="6" grpId="0"/>
      <p:bldP spid="8" grpId="0"/>
      <p:bldP spid="9" grpId="0"/>
      <p:bldP spid="11" grpId="0"/>
      <p:bldP spid="12" grpId="0"/>
      <p:bldP spid="28" grpId="0"/>
      <p:bldP spid="29" grpId="0"/>
      <p:bldP spid="31" grpId="0"/>
      <p:bldP spid="3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5269718" y="1509409"/>
            <a:ext cx="609798" cy="38745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6622341" y="3715350"/>
            <a:ext cx="609799" cy="38745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35</a:t>
            </a:r>
          </a:p>
        </p:txBody>
      </p:sp>
      <p:sp>
        <p:nvSpPr>
          <p:cNvPr id="14" name="Овал 13"/>
          <p:cNvSpPr/>
          <p:nvPr/>
        </p:nvSpPr>
        <p:spPr>
          <a:xfrm>
            <a:off x="6927241" y="3017843"/>
            <a:ext cx="609799" cy="38745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5" name="Овал 14"/>
          <p:cNvSpPr/>
          <p:nvPr/>
        </p:nvSpPr>
        <p:spPr>
          <a:xfrm>
            <a:off x="6193675" y="2216756"/>
            <a:ext cx="609799" cy="38745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40</a:t>
            </a:r>
          </a:p>
        </p:txBody>
      </p:sp>
      <p:sp>
        <p:nvSpPr>
          <p:cNvPr id="17" name="Овал 16"/>
          <p:cNvSpPr/>
          <p:nvPr/>
        </p:nvSpPr>
        <p:spPr>
          <a:xfrm>
            <a:off x="4070573" y="2878315"/>
            <a:ext cx="549381" cy="38745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9" name="Овал 18"/>
          <p:cNvSpPr/>
          <p:nvPr/>
        </p:nvSpPr>
        <p:spPr>
          <a:xfrm>
            <a:off x="4404337" y="2201708"/>
            <a:ext cx="609799" cy="38745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6" name="Прямая со стрелкой 25"/>
          <p:cNvCxnSpPr>
            <a:cxnSpLocks/>
            <a:stCxn id="10" idx="4"/>
            <a:endCxn id="19" idx="0"/>
          </p:cNvCxnSpPr>
          <p:nvPr/>
        </p:nvCxnSpPr>
        <p:spPr>
          <a:xfrm flipH="1">
            <a:off x="4709237" y="1896867"/>
            <a:ext cx="865380" cy="3048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 стрелкой 32"/>
          <p:cNvCxnSpPr>
            <a:cxnSpLocks/>
            <a:stCxn id="10" idx="4"/>
            <a:endCxn id="15" idx="0"/>
          </p:cNvCxnSpPr>
          <p:nvPr/>
        </p:nvCxnSpPr>
        <p:spPr>
          <a:xfrm>
            <a:off x="5574617" y="1896867"/>
            <a:ext cx="923958" cy="3198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Овал 50"/>
          <p:cNvSpPr/>
          <p:nvPr/>
        </p:nvSpPr>
        <p:spPr>
          <a:xfrm>
            <a:off x="5714958" y="2946165"/>
            <a:ext cx="609799" cy="38745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2" name="Овал 61"/>
          <p:cNvSpPr/>
          <p:nvPr/>
        </p:nvSpPr>
        <p:spPr>
          <a:xfrm>
            <a:off x="4803547" y="2958560"/>
            <a:ext cx="614137" cy="38745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0" name="Рисунок 3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89B47D86-775B-A6DC-6EC3-9F046F785B28}"/>
              </a:ext>
            </a:extLst>
          </p:cNvPr>
          <p:cNvCxnSpPr>
            <a:cxnSpLocks/>
            <a:stCxn id="19" idx="4"/>
            <a:endCxn id="17" idx="0"/>
          </p:cNvCxnSpPr>
          <p:nvPr/>
        </p:nvCxnSpPr>
        <p:spPr>
          <a:xfrm flipH="1">
            <a:off x="4345264" y="2589166"/>
            <a:ext cx="363973" cy="2891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FB07C9DC-88F8-95EE-5C1C-539889C1F0EE}"/>
              </a:ext>
            </a:extLst>
          </p:cNvPr>
          <p:cNvCxnSpPr>
            <a:cxnSpLocks/>
            <a:stCxn id="19" idx="4"/>
            <a:endCxn id="62" idx="0"/>
          </p:cNvCxnSpPr>
          <p:nvPr/>
        </p:nvCxnSpPr>
        <p:spPr>
          <a:xfrm>
            <a:off x="4709237" y="2589166"/>
            <a:ext cx="401379" cy="36939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:a16="http://schemas.microsoft.com/office/drawing/2014/main" id="{15E90776-332F-0618-2AD1-DF3646750796}"/>
              </a:ext>
            </a:extLst>
          </p:cNvPr>
          <p:cNvCxnSpPr>
            <a:cxnSpLocks/>
            <a:stCxn id="15" idx="4"/>
            <a:endCxn id="51" idx="0"/>
          </p:cNvCxnSpPr>
          <p:nvPr/>
        </p:nvCxnSpPr>
        <p:spPr>
          <a:xfrm flipH="1">
            <a:off x="6019858" y="2604214"/>
            <a:ext cx="478717" cy="34195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 стрелкой 65">
            <a:extLst>
              <a:ext uri="{FF2B5EF4-FFF2-40B4-BE49-F238E27FC236}">
                <a16:creationId xmlns:a16="http://schemas.microsoft.com/office/drawing/2014/main" id="{A67B1E2C-BCD9-5A85-BDC3-FFF2BB384FFC}"/>
              </a:ext>
            </a:extLst>
          </p:cNvPr>
          <p:cNvCxnSpPr>
            <a:cxnSpLocks/>
            <a:stCxn id="15" idx="4"/>
            <a:endCxn id="14" idx="0"/>
          </p:cNvCxnSpPr>
          <p:nvPr/>
        </p:nvCxnSpPr>
        <p:spPr>
          <a:xfrm>
            <a:off x="6498575" y="2604214"/>
            <a:ext cx="733566" cy="4136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A3B12FA9-A491-4C63-83E7-49A6C7517203}"/>
              </a:ext>
            </a:extLst>
          </p:cNvPr>
          <p:cNvCxnSpPr>
            <a:cxnSpLocks/>
            <a:stCxn id="14" idx="4"/>
            <a:endCxn id="13" idx="0"/>
          </p:cNvCxnSpPr>
          <p:nvPr/>
        </p:nvCxnSpPr>
        <p:spPr>
          <a:xfrm flipH="1">
            <a:off x="6927241" y="3405301"/>
            <a:ext cx="304900" cy="3100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DB869AFC-3348-368C-BF7D-6D6019C1AA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859171"/>
              </p:ext>
            </p:extLst>
          </p:nvPr>
        </p:nvGraphicFramePr>
        <p:xfrm>
          <a:off x="1583703" y="4393384"/>
          <a:ext cx="8128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1682568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13944416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8808982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461774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412098285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314294218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5264237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35031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5985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u="none" dirty="0">
                          <a:solidFill>
                            <a:schemeClr val="tx1"/>
                          </a:solidFill>
                        </a:rPr>
                        <a:t>40</a:t>
                      </a:r>
                      <a:endParaRPr lang="ru-BY" u="non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35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60775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665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2638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ru-BY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098046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0C8F611-6EDD-FB05-E959-CAACE8D574E1}"/>
              </a:ext>
            </a:extLst>
          </p:cNvPr>
          <p:cNvSpPr txBox="1"/>
          <p:nvPr/>
        </p:nvSpPr>
        <p:spPr>
          <a:xfrm>
            <a:off x="127826" y="2994306"/>
            <a:ext cx="17386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номер строки </a:t>
            </a:r>
          </a:p>
          <a:p>
            <a:r>
              <a:rPr lang="ru-RU" dirty="0"/>
              <a:t>входного файла</a:t>
            </a:r>
            <a:endParaRPr lang="ru-BY" dirty="0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C8E371B2-8222-6CCB-13A3-4FC07B106E31}"/>
              </a:ext>
            </a:extLst>
          </p:cNvPr>
          <p:cNvCxnSpPr>
            <a:cxnSpLocks/>
          </p:cNvCxnSpPr>
          <p:nvPr/>
        </p:nvCxnSpPr>
        <p:spPr>
          <a:xfrm>
            <a:off x="1291472" y="3720543"/>
            <a:ext cx="423028" cy="640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10AC3AD-9500-95B4-8970-0EE32EB34140}"/>
              </a:ext>
            </a:extLst>
          </p:cNvPr>
          <p:cNvSpPr txBox="1"/>
          <p:nvPr/>
        </p:nvSpPr>
        <p:spPr>
          <a:xfrm>
            <a:off x="255760" y="263050"/>
            <a:ext cx="4854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Как представить дерево в памяти компьютера?</a:t>
            </a:r>
            <a:endParaRPr lang="ru-BY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7F152D5-FCBA-0767-E2D6-B9D50172896D}"/>
              </a:ext>
            </a:extLst>
          </p:cNvPr>
          <p:cNvSpPr txBox="1"/>
          <p:nvPr/>
        </p:nvSpPr>
        <p:spPr>
          <a:xfrm>
            <a:off x="1594499" y="5910422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(-∞</a:t>
            </a:r>
            <a:r>
              <a:rPr lang="en-US" dirty="0"/>
              <a:t>;+</a:t>
            </a:r>
            <a:r>
              <a:rPr lang="ru-RU" dirty="0"/>
              <a:t> ∞</a:t>
            </a:r>
            <a:r>
              <a:rPr lang="en-US" dirty="0"/>
              <a:t>)</a:t>
            </a:r>
            <a:endParaRPr lang="ru-BY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9D7242-5253-317B-7DA9-F1C677A12616}"/>
              </a:ext>
            </a:extLst>
          </p:cNvPr>
          <p:cNvSpPr txBox="1"/>
          <p:nvPr/>
        </p:nvSpPr>
        <p:spPr>
          <a:xfrm>
            <a:off x="2729308" y="5910422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(-∞</a:t>
            </a:r>
            <a:r>
              <a:rPr lang="en-US" dirty="0"/>
              <a:t>;10)</a:t>
            </a:r>
            <a:endParaRPr lang="ru-BY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122943-91F6-AAA4-0A0D-52C1C54B07CF}"/>
              </a:ext>
            </a:extLst>
          </p:cNvPr>
          <p:cNvSpPr txBox="1"/>
          <p:nvPr/>
        </p:nvSpPr>
        <p:spPr>
          <a:xfrm>
            <a:off x="3713975" y="589433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[10;+</a:t>
            </a:r>
            <a:r>
              <a:rPr lang="ru-RU" dirty="0"/>
              <a:t>∞</a:t>
            </a:r>
            <a:r>
              <a:rPr lang="en-US" dirty="0"/>
              <a:t>)</a:t>
            </a:r>
            <a:endParaRPr lang="ru-BY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659DFF-4F26-3C16-4CFF-F92E0B598405}"/>
              </a:ext>
            </a:extLst>
          </p:cNvPr>
          <p:cNvSpPr txBox="1"/>
          <p:nvPr/>
        </p:nvSpPr>
        <p:spPr>
          <a:xfrm>
            <a:off x="4762920" y="5894337"/>
            <a:ext cx="77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(-∞</a:t>
            </a:r>
            <a:r>
              <a:rPr lang="en-US" dirty="0"/>
              <a:t>;5)</a:t>
            </a:r>
            <a:endParaRPr lang="ru-BY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DA3B29D-2880-E56E-CDFF-120FD0FF699A}"/>
              </a:ext>
            </a:extLst>
          </p:cNvPr>
          <p:cNvSpPr txBox="1"/>
          <p:nvPr/>
        </p:nvSpPr>
        <p:spPr>
          <a:xfrm>
            <a:off x="5746889" y="5910422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[5;10)</a:t>
            </a:r>
            <a:endParaRPr lang="ru-BY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F16B2F9-4D43-278D-6D8E-A2603A0FEF75}"/>
              </a:ext>
            </a:extLst>
          </p:cNvPr>
          <p:cNvSpPr txBox="1"/>
          <p:nvPr/>
        </p:nvSpPr>
        <p:spPr>
          <a:xfrm>
            <a:off x="6757717" y="591042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[10;40)</a:t>
            </a:r>
            <a:endParaRPr lang="ru-BY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A6DA51-2EF3-B314-ED39-3F2F00A1F484}"/>
              </a:ext>
            </a:extLst>
          </p:cNvPr>
          <p:cNvSpPr txBox="1"/>
          <p:nvPr/>
        </p:nvSpPr>
        <p:spPr>
          <a:xfrm>
            <a:off x="7728001" y="5910422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[40;+</a:t>
            </a:r>
            <a:r>
              <a:rPr lang="ru-RU" dirty="0"/>
              <a:t>∞</a:t>
            </a:r>
            <a:r>
              <a:rPr lang="en-US" dirty="0"/>
              <a:t>)</a:t>
            </a:r>
            <a:endParaRPr lang="ru-BY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4C59CC-5452-6478-3453-9667EE62C2DC}"/>
              </a:ext>
            </a:extLst>
          </p:cNvPr>
          <p:cNvSpPr txBox="1"/>
          <p:nvPr/>
        </p:nvSpPr>
        <p:spPr>
          <a:xfrm>
            <a:off x="8759125" y="587825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[40;40)</a:t>
            </a:r>
            <a:endParaRPr lang="ru-BY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B7C28D-77BD-D9AB-5A54-41CE8070FA1F}"/>
              </a:ext>
            </a:extLst>
          </p:cNvPr>
          <p:cNvSpPr txBox="1"/>
          <p:nvPr/>
        </p:nvSpPr>
        <p:spPr>
          <a:xfrm>
            <a:off x="10245194" y="216747"/>
            <a:ext cx="141096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0-</a:t>
            </a:r>
            <a:r>
              <a:rPr lang="ru-RU" dirty="0"/>
              <a:t>я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ru-RU" sz="2400" b="1" dirty="0"/>
              <a:t>8</a:t>
            </a:r>
          </a:p>
          <a:p>
            <a:r>
              <a:rPr lang="ru-RU" dirty="0"/>
              <a:t>1</a:t>
            </a:r>
            <a:r>
              <a:rPr lang="en-US" dirty="0"/>
              <a:t>-</a:t>
            </a:r>
            <a:r>
              <a:rPr lang="ru-RU" dirty="0"/>
              <a:t>я</a:t>
            </a:r>
            <a:r>
              <a:rPr lang="en-US" dirty="0"/>
              <a:t> </a:t>
            </a:r>
            <a:r>
              <a:rPr lang="ru-RU" dirty="0"/>
              <a:t>  </a:t>
            </a:r>
            <a:r>
              <a:rPr lang="ru-RU" sz="2400" b="1" dirty="0"/>
              <a:t>10</a:t>
            </a:r>
          </a:p>
          <a:p>
            <a:r>
              <a:rPr lang="ru-RU" dirty="0"/>
              <a:t>2</a:t>
            </a:r>
            <a:r>
              <a:rPr lang="en-US" dirty="0"/>
              <a:t>-</a:t>
            </a:r>
            <a:r>
              <a:rPr lang="ru-RU" dirty="0"/>
              <a:t>я   </a:t>
            </a:r>
            <a:r>
              <a:rPr lang="ru-RU" sz="2400" b="1" dirty="0"/>
              <a:t>5</a:t>
            </a:r>
            <a:r>
              <a:rPr lang="ru-RU" sz="2400" dirty="0"/>
              <a:t> </a:t>
            </a:r>
            <a:r>
              <a:rPr lang="en-US" sz="2400" dirty="0"/>
              <a:t>L 1</a:t>
            </a:r>
          </a:p>
          <a:p>
            <a:r>
              <a:rPr lang="ru-RU" dirty="0"/>
              <a:t>3</a:t>
            </a:r>
            <a:r>
              <a:rPr lang="en-US" dirty="0"/>
              <a:t>-</a:t>
            </a:r>
            <a:r>
              <a:rPr lang="ru-RU" dirty="0"/>
              <a:t>я   </a:t>
            </a:r>
            <a:r>
              <a:rPr lang="en-US" sz="2400" b="1" dirty="0"/>
              <a:t>40</a:t>
            </a:r>
            <a:r>
              <a:rPr lang="en-US" sz="2400" dirty="0"/>
              <a:t> R 1</a:t>
            </a:r>
          </a:p>
          <a:p>
            <a:r>
              <a:rPr lang="ru-RU" dirty="0"/>
              <a:t>4</a:t>
            </a:r>
            <a:r>
              <a:rPr lang="en-US" dirty="0"/>
              <a:t>-</a:t>
            </a:r>
            <a:r>
              <a:rPr lang="ru-RU" dirty="0"/>
              <a:t>я   </a:t>
            </a:r>
            <a:r>
              <a:rPr lang="en-US" sz="2400" b="1" dirty="0"/>
              <a:t>3</a:t>
            </a:r>
            <a:r>
              <a:rPr lang="en-US" sz="2400" dirty="0"/>
              <a:t> L 2</a:t>
            </a:r>
          </a:p>
          <a:p>
            <a:r>
              <a:rPr lang="ru-RU" dirty="0"/>
              <a:t>5</a:t>
            </a:r>
            <a:r>
              <a:rPr lang="en-US" dirty="0"/>
              <a:t>-</a:t>
            </a:r>
            <a:r>
              <a:rPr lang="ru-RU" dirty="0"/>
              <a:t>я   </a:t>
            </a:r>
            <a:r>
              <a:rPr lang="en-US" sz="2400" b="1" dirty="0"/>
              <a:t>15</a:t>
            </a:r>
            <a:r>
              <a:rPr lang="en-US" sz="2400" dirty="0"/>
              <a:t> R 2</a:t>
            </a:r>
          </a:p>
          <a:p>
            <a:r>
              <a:rPr lang="ru-RU" dirty="0"/>
              <a:t>6</a:t>
            </a:r>
            <a:r>
              <a:rPr lang="en-US" dirty="0"/>
              <a:t>-</a:t>
            </a:r>
            <a:r>
              <a:rPr lang="ru-RU" dirty="0"/>
              <a:t>я   </a:t>
            </a:r>
            <a:r>
              <a:rPr lang="en-US" sz="2400" b="1" dirty="0"/>
              <a:t>3</a:t>
            </a:r>
            <a:r>
              <a:rPr lang="en-US" sz="2400" dirty="0"/>
              <a:t> L 3</a:t>
            </a:r>
          </a:p>
          <a:p>
            <a:r>
              <a:rPr lang="ru-RU" dirty="0"/>
              <a:t>7</a:t>
            </a:r>
            <a:r>
              <a:rPr lang="en-US" dirty="0"/>
              <a:t>-</a:t>
            </a:r>
            <a:r>
              <a:rPr lang="ru-RU" dirty="0"/>
              <a:t>я   </a:t>
            </a:r>
            <a:r>
              <a:rPr lang="en-US" sz="2400" b="1" dirty="0"/>
              <a:t>40</a:t>
            </a:r>
            <a:r>
              <a:rPr lang="en-US" sz="2400" dirty="0"/>
              <a:t> R 3</a:t>
            </a:r>
          </a:p>
          <a:p>
            <a:r>
              <a:rPr lang="ru-RU" dirty="0"/>
              <a:t>8</a:t>
            </a:r>
            <a:r>
              <a:rPr lang="en-US" dirty="0"/>
              <a:t>-</a:t>
            </a:r>
            <a:r>
              <a:rPr lang="ru-RU" dirty="0"/>
              <a:t>я   </a:t>
            </a:r>
            <a:r>
              <a:rPr lang="en-US" sz="2400" b="1" dirty="0"/>
              <a:t>35</a:t>
            </a:r>
            <a:r>
              <a:rPr lang="en-US" sz="2400" dirty="0"/>
              <a:t> L 7</a:t>
            </a:r>
            <a:endParaRPr lang="ru-BY" sz="2400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442C532A-C8A1-630A-4D91-74857ABC73B1}"/>
              </a:ext>
            </a:extLst>
          </p:cNvPr>
          <p:cNvCxnSpPr/>
          <p:nvPr/>
        </p:nvCxnSpPr>
        <p:spPr>
          <a:xfrm>
            <a:off x="10782617" y="216747"/>
            <a:ext cx="0" cy="3423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92A83E9A-F696-56D3-11F0-3F8B07F39B55}"/>
              </a:ext>
            </a:extLst>
          </p:cNvPr>
          <p:cNvCxnSpPr>
            <a:cxnSpLocks/>
          </p:cNvCxnSpPr>
          <p:nvPr/>
        </p:nvCxnSpPr>
        <p:spPr>
          <a:xfrm>
            <a:off x="10312924" y="632382"/>
            <a:ext cx="15931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84F2AC30-F3B9-2625-2975-D864D8F32F72}"/>
              </a:ext>
            </a:extLst>
          </p:cNvPr>
          <p:cNvCxnSpPr>
            <a:cxnSpLocks/>
          </p:cNvCxnSpPr>
          <p:nvPr/>
        </p:nvCxnSpPr>
        <p:spPr>
          <a:xfrm>
            <a:off x="10312924" y="1058159"/>
            <a:ext cx="15931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DF5718DB-CA2A-E51E-B6E5-CE7FFCEA1053}"/>
              </a:ext>
            </a:extLst>
          </p:cNvPr>
          <p:cNvCxnSpPr>
            <a:cxnSpLocks/>
          </p:cNvCxnSpPr>
          <p:nvPr/>
        </p:nvCxnSpPr>
        <p:spPr>
          <a:xfrm>
            <a:off x="10312924" y="1397524"/>
            <a:ext cx="15931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947BF5A4-32D3-4A98-0772-859D56DE90CF}"/>
              </a:ext>
            </a:extLst>
          </p:cNvPr>
          <p:cNvCxnSpPr>
            <a:cxnSpLocks/>
          </p:cNvCxnSpPr>
          <p:nvPr/>
        </p:nvCxnSpPr>
        <p:spPr>
          <a:xfrm>
            <a:off x="10312924" y="1736890"/>
            <a:ext cx="15931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10C3B811-6285-ACA6-7D7C-309AA172C575}"/>
              </a:ext>
            </a:extLst>
          </p:cNvPr>
          <p:cNvCxnSpPr>
            <a:cxnSpLocks/>
          </p:cNvCxnSpPr>
          <p:nvPr/>
        </p:nvCxnSpPr>
        <p:spPr>
          <a:xfrm>
            <a:off x="10312924" y="2085681"/>
            <a:ext cx="15931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Прямая соединительная линия 28">
            <a:extLst>
              <a:ext uri="{FF2B5EF4-FFF2-40B4-BE49-F238E27FC236}">
                <a16:creationId xmlns:a16="http://schemas.microsoft.com/office/drawing/2014/main" id="{3B089DB2-7F23-A580-3BD4-0C9CAF5A8542}"/>
              </a:ext>
            </a:extLst>
          </p:cNvPr>
          <p:cNvCxnSpPr>
            <a:cxnSpLocks/>
          </p:cNvCxnSpPr>
          <p:nvPr/>
        </p:nvCxnSpPr>
        <p:spPr>
          <a:xfrm>
            <a:off x="10312924" y="2491034"/>
            <a:ext cx="15931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Прямая соединительная линия 30">
            <a:extLst>
              <a:ext uri="{FF2B5EF4-FFF2-40B4-BE49-F238E27FC236}">
                <a16:creationId xmlns:a16="http://schemas.microsoft.com/office/drawing/2014/main" id="{6F49A6D9-3923-427B-826F-C2CC1C8465B2}"/>
              </a:ext>
            </a:extLst>
          </p:cNvPr>
          <p:cNvCxnSpPr>
            <a:cxnSpLocks/>
          </p:cNvCxnSpPr>
          <p:nvPr/>
        </p:nvCxnSpPr>
        <p:spPr>
          <a:xfrm>
            <a:off x="10312924" y="2861819"/>
            <a:ext cx="15931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06C382D5-06EF-6363-8AE2-D5BFBF24A4AD}"/>
              </a:ext>
            </a:extLst>
          </p:cNvPr>
          <p:cNvCxnSpPr>
            <a:cxnSpLocks/>
          </p:cNvCxnSpPr>
          <p:nvPr/>
        </p:nvCxnSpPr>
        <p:spPr>
          <a:xfrm>
            <a:off x="10312924" y="3190359"/>
            <a:ext cx="159313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931194-5C41-8A88-31D1-634ED54D9B9E}"/>
              </a:ext>
            </a:extLst>
          </p:cNvPr>
          <p:cNvSpPr txBox="1"/>
          <p:nvPr/>
        </p:nvSpPr>
        <p:spPr>
          <a:xfrm>
            <a:off x="5684456" y="6380812"/>
            <a:ext cx="937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ошибка</a:t>
            </a:r>
            <a:endParaRPr lang="ru-BY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1C480D-984C-FEAB-EADF-8F6A387C5C63}"/>
              </a:ext>
            </a:extLst>
          </p:cNvPr>
          <p:cNvSpPr txBox="1"/>
          <p:nvPr/>
        </p:nvSpPr>
        <p:spPr>
          <a:xfrm>
            <a:off x="6757717" y="6385104"/>
            <a:ext cx="937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ошибка</a:t>
            </a:r>
            <a:endParaRPr lang="ru-BY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FF3C34F-ABE7-B985-1A15-82FDFCABA5BF}"/>
              </a:ext>
            </a:extLst>
          </p:cNvPr>
          <p:cNvSpPr txBox="1"/>
          <p:nvPr/>
        </p:nvSpPr>
        <p:spPr>
          <a:xfrm>
            <a:off x="8737575" y="6353494"/>
            <a:ext cx="937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ошибка</a:t>
            </a:r>
            <a:endParaRPr lang="ru-BY" dirty="0"/>
          </a:p>
        </p:txBody>
      </p:sp>
    </p:spTree>
    <p:extLst>
      <p:ext uri="{BB962C8B-B14F-4D97-AF65-F5344CB8AC3E}">
        <p14:creationId xmlns:p14="http://schemas.microsoft.com/office/powerpoint/2010/main" val="1002290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3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6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67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2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  <p:bldP spid="18" grpId="0"/>
      <p:bldP spid="20" grpId="0"/>
      <p:bldP spid="21" grpId="0"/>
      <p:bldP spid="22" grpId="0"/>
      <p:bldP spid="23" grpId="0"/>
      <p:bldP spid="25" grpId="0"/>
      <p:bldP spid="27" grpId="0"/>
      <p:bldP spid="4" grpId="0"/>
      <p:bldP spid="8" grpId="0"/>
      <p:bldP spid="35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/>
          <p:cNvSpPr/>
          <p:nvPr/>
        </p:nvSpPr>
        <p:spPr>
          <a:xfrm>
            <a:off x="3164877" y="1293681"/>
            <a:ext cx="86496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Сборник задач по теории алгоритмов : учеб.-метод. пособие / В.М. Котов, Ю.Л. </a:t>
            </a:r>
            <a:r>
              <a:rPr lang="ru-RU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Орлович</a:t>
            </a:r>
            <a:r>
              <a:rPr lang="ru-RU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Е.П. Соболевская, С.А. Соболь – Минск : БГУ, 2017. С. 122-180 </a:t>
            </a:r>
            <a:endParaRPr lang="ru-RU" dirty="0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601" y="1088602"/>
            <a:ext cx="1600305" cy="217675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609213" y="364219"/>
            <a:ext cx="84703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Литература по теме: «Бинарные поисковые деревья»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3164877" y="2723280"/>
            <a:ext cx="847039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https://acm.bsu.by/wiki/Программная_реализация_бинарных_поисковых_деревьев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896738" y="6533728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14" name="Рисунок 13" descr="png..png"/>
          <p:cNvPicPr>
            <a:picLocks noChangeAspect="1"/>
          </p:cNvPicPr>
          <p:nvPr/>
        </p:nvPicPr>
        <p:blipFill>
          <a:blip r:embed="rId3" cstate="print"/>
          <a:srcRect r="82957"/>
          <a:stretch>
            <a:fillRect/>
          </a:stretch>
        </p:blipFill>
        <p:spPr>
          <a:xfrm>
            <a:off x="10672353" y="6331882"/>
            <a:ext cx="259107" cy="386512"/>
          </a:xfrm>
          <a:prstGeom prst="rect">
            <a:avLst/>
          </a:prstGeom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1777163" y="4171020"/>
            <a:ext cx="6714274" cy="9694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SFMono-Regula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0.1 построение дерева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SFMono-Regula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SFMono-Regula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0.2 удаление вершин из дерева</a:t>
            </a:r>
            <a:b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SFMono-Regular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SFMono-Regular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0.3 проверка является ли бинарное дерево поисковым 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777163" y="3647800"/>
            <a:ext cx="3884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800" dirty="0"/>
              <a:t>Общие задачи в </a:t>
            </a:r>
            <a:r>
              <a:rPr lang="en-US" altLang="ru-RU" sz="2800" dirty="0" err="1"/>
              <a:t>iRunner</a:t>
            </a:r>
            <a:endParaRPr lang="ru-RU" altLang="ru-RU" sz="2800" dirty="0"/>
          </a:p>
        </p:txBody>
      </p:sp>
      <p:cxnSp>
        <p:nvCxnSpPr>
          <p:cNvPr id="3" name="Прямая соединительная линия 2"/>
          <p:cNvCxnSpPr/>
          <p:nvPr/>
        </p:nvCxnSpPr>
        <p:spPr>
          <a:xfrm>
            <a:off x="1015889" y="3526971"/>
            <a:ext cx="106193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77163" y="5551245"/>
            <a:ext cx="8329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ru-RU" altLang="ru-RU" sz="24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Индивидуальная задача по теме «Деревья поиска» в </a:t>
            </a:r>
            <a:r>
              <a:rPr lang="en-US" altLang="ru-RU" sz="2400" dirty="0" err="1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iRunner</a:t>
            </a:r>
            <a:r>
              <a:rPr lang="ru-RU" altLang="ru-RU" sz="24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ru-RU" sz="2400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endParaRPr lang="ru-RU" altLang="ru-RU" sz="2400" dirty="0"/>
          </a:p>
        </p:txBody>
      </p:sp>
      <p:cxnSp>
        <p:nvCxnSpPr>
          <p:cNvPr id="18" name="Прямая соединительная линия 17"/>
          <p:cNvCxnSpPr/>
          <p:nvPr/>
        </p:nvCxnSpPr>
        <p:spPr>
          <a:xfrm>
            <a:off x="1015889" y="5430363"/>
            <a:ext cx="1061938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39387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936375"/>
            <a:ext cx="9144000" cy="1573587"/>
          </a:xfrm>
        </p:spPr>
        <p:txBody>
          <a:bodyPr/>
          <a:lstStyle/>
          <a:p>
            <a:r>
              <a:rPr lang="ru-RU" dirty="0">
                <a:solidFill>
                  <a:srgbClr val="0070C0"/>
                </a:solidFill>
              </a:rPr>
              <a:t>Спасибо за внимание!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055440" y="0"/>
            <a:ext cx="1113656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488" y="236597"/>
            <a:ext cx="3024336" cy="76861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0" y="0"/>
            <a:ext cx="972280" cy="1241804"/>
          </a:xfrm>
          <a:prstGeom prst="rect">
            <a:avLst/>
          </a:prstGeom>
          <a:solidFill>
            <a:srgbClr val="154E9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3"/>
          <p:cNvSpPr txBox="1"/>
          <p:nvPr/>
        </p:nvSpPr>
        <p:spPr>
          <a:xfrm>
            <a:off x="7812321" y="6385155"/>
            <a:ext cx="4298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©ДМА  ФПМИ Соболевская Е.П., 2024 год</a:t>
            </a:r>
          </a:p>
        </p:txBody>
      </p:sp>
    </p:spTree>
    <p:extLst>
      <p:ext uri="{BB962C8B-B14F-4D97-AF65-F5344CB8AC3E}">
        <p14:creationId xmlns:p14="http://schemas.microsoft.com/office/powerpoint/2010/main" val="955546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5400565" y="2632278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6106002" y="3107067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9" name="Овал 48"/>
          <p:cNvSpPr/>
          <p:nvPr/>
        </p:nvSpPr>
        <p:spPr>
          <a:xfrm>
            <a:off x="8736790" y="5625995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1" name="Овал 30"/>
          <p:cNvSpPr/>
          <p:nvPr/>
        </p:nvSpPr>
        <p:spPr>
          <a:xfrm>
            <a:off x="7318773" y="5625995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3" name="Овал 32"/>
          <p:cNvSpPr/>
          <p:nvPr/>
        </p:nvSpPr>
        <p:spPr>
          <a:xfrm>
            <a:off x="8024315" y="4911928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4" name="Овал 33"/>
          <p:cNvSpPr/>
          <p:nvPr/>
        </p:nvSpPr>
        <p:spPr>
          <a:xfrm>
            <a:off x="7469935" y="4300988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5" name="Овал 34"/>
          <p:cNvSpPr/>
          <p:nvPr/>
        </p:nvSpPr>
        <p:spPr>
          <a:xfrm>
            <a:off x="6742498" y="3740846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6" name="Овал 35"/>
          <p:cNvSpPr/>
          <p:nvPr/>
        </p:nvSpPr>
        <p:spPr>
          <a:xfrm>
            <a:off x="3583590" y="5625995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7" name="Овал 36"/>
          <p:cNvSpPr/>
          <p:nvPr/>
        </p:nvSpPr>
        <p:spPr>
          <a:xfrm>
            <a:off x="4197727" y="4911928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8" name="Овал 37"/>
          <p:cNvSpPr/>
          <p:nvPr/>
        </p:nvSpPr>
        <p:spPr>
          <a:xfrm>
            <a:off x="4792846" y="4297021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9" name="Овал 38"/>
          <p:cNvSpPr/>
          <p:nvPr/>
        </p:nvSpPr>
        <p:spPr>
          <a:xfrm>
            <a:off x="5658857" y="3681123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0" name="Овал 39"/>
          <p:cNvSpPr/>
          <p:nvPr/>
        </p:nvSpPr>
        <p:spPr>
          <a:xfrm>
            <a:off x="3292460" y="3263709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Овал 40"/>
          <p:cNvSpPr/>
          <p:nvPr/>
        </p:nvSpPr>
        <p:spPr>
          <a:xfrm>
            <a:off x="4041525" y="2746483"/>
            <a:ext cx="52062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Овал 41"/>
          <p:cNvSpPr/>
          <p:nvPr/>
        </p:nvSpPr>
        <p:spPr>
          <a:xfrm>
            <a:off x="4811293" y="2156063"/>
            <a:ext cx="53617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Овал 42"/>
          <p:cNvSpPr/>
          <p:nvPr/>
        </p:nvSpPr>
        <p:spPr>
          <a:xfrm>
            <a:off x="3969029" y="3684104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Овал 43"/>
          <p:cNvSpPr/>
          <p:nvPr/>
        </p:nvSpPr>
        <p:spPr>
          <a:xfrm>
            <a:off x="4669496" y="3196171"/>
            <a:ext cx="529966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5" name="Овал 44"/>
          <p:cNvSpPr/>
          <p:nvPr/>
        </p:nvSpPr>
        <p:spPr>
          <a:xfrm>
            <a:off x="3120364" y="4279494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6" name="Овал 45"/>
          <p:cNvSpPr/>
          <p:nvPr/>
        </p:nvSpPr>
        <p:spPr>
          <a:xfrm>
            <a:off x="4139942" y="1677979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7" name="Овал 46"/>
          <p:cNvSpPr/>
          <p:nvPr/>
        </p:nvSpPr>
        <p:spPr>
          <a:xfrm>
            <a:off x="3329959" y="2208595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" name="Прямая со стрелкой 3"/>
          <p:cNvCxnSpPr>
            <a:cxnSpLocks/>
            <a:stCxn id="46" idx="4"/>
            <a:endCxn id="47" idx="7"/>
          </p:cNvCxnSpPr>
          <p:nvPr/>
        </p:nvCxnSpPr>
        <p:spPr>
          <a:xfrm flipH="1">
            <a:off x="3793082" y="2065437"/>
            <a:ext cx="618151" cy="1999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cxnSpLocks/>
            <a:stCxn id="42" idx="4"/>
            <a:endCxn id="41" idx="7"/>
          </p:cNvCxnSpPr>
          <p:nvPr/>
        </p:nvCxnSpPr>
        <p:spPr>
          <a:xfrm flipH="1">
            <a:off x="4485908" y="2543521"/>
            <a:ext cx="593474" cy="2597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cxnSpLocks/>
            <a:stCxn id="41" idx="4"/>
            <a:endCxn id="40" idx="7"/>
          </p:cNvCxnSpPr>
          <p:nvPr/>
        </p:nvCxnSpPr>
        <p:spPr>
          <a:xfrm flipH="1">
            <a:off x="3755583" y="3133941"/>
            <a:ext cx="546256" cy="186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cxnSpLocks/>
            <a:stCxn id="10" idx="4"/>
            <a:endCxn id="44" idx="7"/>
          </p:cNvCxnSpPr>
          <p:nvPr/>
        </p:nvCxnSpPr>
        <p:spPr>
          <a:xfrm flipH="1">
            <a:off x="5121850" y="3019736"/>
            <a:ext cx="585163" cy="2331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cxnSpLocks/>
            <a:stCxn id="43" idx="4"/>
            <a:endCxn id="45" idx="7"/>
          </p:cNvCxnSpPr>
          <p:nvPr/>
        </p:nvCxnSpPr>
        <p:spPr>
          <a:xfrm flipH="1">
            <a:off x="3594206" y="4071562"/>
            <a:ext cx="652393" cy="26467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cxnSpLocks/>
            <a:stCxn id="44" idx="4"/>
            <a:endCxn id="43" idx="7"/>
          </p:cNvCxnSpPr>
          <p:nvPr/>
        </p:nvCxnSpPr>
        <p:spPr>
          <a:xfrm flipH="1">
            <a:off x="4442871" y="3583629"/>
            <a:ext cx="491608" cy="1572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cxnSpLocks/>
            <a:stCxn id="13" idx="4"/>
            <a:endCxn id="39" idx="0"/>
          </p:cNvCxnSpPr>
          <p:nvPr/>
        </p:nvCxnSpPr>
        <p:spPr>
          <a:xfrm flipH="1">
            <a:off x="5963757" y="3494525"/>
            <a:ext cx="409374" cy="1865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cxnSpLocks/>
            <a:stCxn id="37" idx="4"/>
            <a:endCxn id="36" idx="0"/>
          </p:cNvCxnSpPr>
          <p:nvPr/>
        </p:nvCxnSpPr>
        <p:spPr>
          <a:xfrm flipH="1">
            <a:off x="3890659" y="5299386"/>
            <a:ext cx="581759" cy="3266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cxnSpLocks/>
            <a:stCxn id="39" idx="4"/>
            <a:endCxn id="38" idx="7"/>
          </p:cNvCxnSpPr>
          <p:nvPr/>
        </p:nvCxnSpPr>
        <p:spPr>
          <a:xfrm flipH="1">
            <a:off x="5311567" y="4068581"/>
            <a:ext cx="652190" cy="2863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cxnSpLocks/>
            <a:stCxn id="38" idx="4"/>
            <a:endCxn id="37" idx="0"/>
          </p:cNvCxnSpPr>
          <p:nvPr/>
        </p:nvCxnSpPr>
        <p:spPr>
          <a:xfrm flipH="1">
            <a:off x="4472418" y="4692413"/>
            <a:ext cx="624288" cy="2195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cxnSpLocks/>
            <a:stCxn id="46" idx="4"/>
            <a:endCxn id="42" idx="1"/>
          </p:cNvCxnSpPr>
          <p:nvPr/>
        </p:nvCxnSpPr>
        <p:spPr>
          <a:xfrm>
            <a:off x="4411233" y="2065437"/>
            <a:ext cx="478581" cy="1473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cxnSpLocks/>
            <a:stCxn id="10" idx="4"/>
            <a:endCxn id="13" idx="1"/>
          </p:cNvCxnSpPr>
          <p:nvPr/>
        </p:nvCxnSpPr>
        <p:spPr>
          <a:xfrm>
            <a:off x="5707013" y="3019736"/>
            <a:ext cx="477229" cy="1440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cxnSpLocks/>
            <a:stCxn id="42" idx="4"/>
            <a:endCxn id="10" idx="1"/>
          </p:cNvCxnSpPr>
          <p:nvPr/>
        </p:nvCxnSpPr>
        <p:spPr>
          <a:xfrm>
            <a:off x="5079382" y="2543521"/>
            <a:ext cx="410939" cy="1454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cxnSpLocks/>
            <a:stCxn id="13" idx="4"/>
            <a:endCxn id="35" idx="0"/>
          </p:cNvCxnSpPr>
          <p:nvPr/>
        </p:nvCxnSpPr>
        <p:spPr>
          <a:xfrm>
            <a:off x="6373131" y="3494525"/>
            <a:ext cx="674267" cy="2463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cxnSpLocks/>
            <a:stCxn id="35" idx="4"/>
            <a:endCxn id="34" idx="1"/>
          </p:cNvCxnSpPr>
          <p:nvPr/>
        </p:nvCxnSpPr>
        <p:spPr>
          <a:xfrm>
            <a:off x="7047398" y="4128304"/>
            <a:ext cx="511840" cy="2294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cxnSpLocks/>
            <a:stCxn id="34" idx="4"/>
            <a:endCxn id="33" idx="0"/>
          </p:cNvCxnSpPr>
          <p:nvPr/>
        </p:nvCxnSpPr>
        <p:spPr>
          <a:xfrm>
            <a:off x="7774835" y="4688446"/>
            <a:ext cx="554380" cy="2234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cxnSpLocks/>
            <a:stCxn id="33" idx="4"/>
            <a:endCxn id="31" idx="0"/>
          </p:cNvCxnSpPr>
          <p:nvPr/>
        </p:nvCxnSpPr>
        <p:spPr>
          <a:xfrm flipH="1">
            <a:off x="7623673" y="5299386"/>
            <a:ext cx="705542" cy="3266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cxnSpLocks/>
            <a:stCxn id="33" idx="4"/>
            <a:endCxn id="49" idx="0"/>
          </p:cNvCxnSpPr>
          <p:nvPr/>
        </p:nvCxnSpPr>
        <p:spPr>
          <a:xfrm>
            <a:off x="8329215" y="5299386"/>
            <a:ext cx="712475" cy="3266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/>
          <p:cNvSpPr txBox="1"/>
          <p:nvPr/>
        </p:nvSpPr>
        <p:spPr>
          <a:xfrm>
            <a:off x="272454" y="107810"/>
            <a:ext cx="10951412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r>
              <a:rPr lang="ru-RU" sz="2400" dirty="0"/>
              <a:t>Построить бинарное поисковое дерево для последовательности элементов последовательным добавлением нового элемента: 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0" name="Рисунок 4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345654" y="860797"/>
            <a:ext cx="850906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2,  1,  6,  4,  3,  10, 9,  8,  7, 18,  17,  14,  13,  11,  19,  20,  22, 23,  21</a:t>
            </a:r>
          </a:p>
        </p:txBody>
      </p:sp>
    </p:spTree>
    <p:extLst>
      <p:ext uri="{BB962C8B-B14F-4D97-AF65-F5344CB8AC3E}">
        <p14:creationId xmlns:p14="http://schemas.microsoft.com/office/powerpoint/2010/main" val="305439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49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3101666" y="2473488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3993843" y="3041266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9" name="Овал 48"/>
          <p:cNvSpPr/>
          <p:nvPr/>
        </p:nvSpPr>
        <p:spPr>
          <a:xfrm>
            <a:off x="5630531" y="5686202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1" name="Овал 30"/>
          <p:cNvSpPr/>
          <p:nvPr/>
        </p:nvSpPr>
        <p:spPr>
          <a:xfrm>
            <a:off x="4701036" y="5689556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3" name="Овал 32"/>
          <p:cNvSpPr/>
          <p:nvPr/>
        </p:nvSpPr>
        <p:spPr>
          <a:xfrm>
            <a:off x="5005936" y="5033731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4" name="Овал 33"/>
          <p:cNvSpPr/>
          <p:nvPr/>
        </p:nvSpPr>
        <p:spPr>
          <a:xfrm>
            <a:off x="4723699" y="4336995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5" name="Овал 34"/>
          <p:cNvSpPr/>
          <p:nvPr/>
        </p:nvSpPr>
        <p:spPr>
          <a:xfrm>
            <a:off x="4396688" y="3610678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6" name="Овал 35"/>
          <p:cNvSpPr/>
          <p:nvPr/>
        </p:nvSpPr>
        <p:spPr>
          <a:xfrm>
            <a:off x="2686382" y="5774779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7" name="Овал 36"/>
          <p:cNvSpPr/>
          <p:nvPr/>
        </p:nvSpPr>
        <p:spPr>
          <a:xfrm>
            <a:off x="3040861" y="5079171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8" name="Овал 37"/>
          <p:cNvSpPr/>
          <p:nvPr/>
        </p:nvSpPr>
        <p:spPr>
          <a:xfrm>
            <a:off x="3306402" y="4339088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9" name="Овал 38"/>
          <p:cNvSpPr/>
          <p:nvPr/>
        </p:nvSpPr>
        <p:spPr>
          <a:xfrm>
            <a:off x="3570143" y="3587620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0" name="Овал 39"/>
          <p:cNvSpPr/>
          <p:nvPr/>
        </p:nvSpPr>
        <p:spPr>
          <a:xfrm>
            <a:off x="1471664" y="3093197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Овал 40"/>
          <p:cNvSpPr/>
          <p:nvPr/>
        </p:nvSpPr>
        <p:spPr>
          <a:xfrm>
            <a:off x="1929729" y="2544391"/>
            <a:ext cx="52062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Овал 41"/>
          <p:cNvSpPr/>
          <p:nvPr/>
        </p:nvSpPr>
        <p:spPr>
          <a:xfrm>
            <a:off x="2414657" y="1863965"/>
            <a:ext cx="536177" cy="387458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Овал 42"/>
          <p:cNvSpPr/>
          <p:nvPr/>
        </p:nvSpPr>
        <p:spPr>
          <a:xfrm>
            <a:off x="2450356" y="3635862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Овал 43"/>
          <p:cNvSpPr/>
          <p:nvPr/>
        </p:nvSpPr>
        <p:spPr>
          <a:xfrm>
            <a:off x="2608399" y="3054675"/>
            <a:ext cx="529966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5" name="Овал 44"/>
          <p:cNvSpPr/>
          <p:nvPr/>
        </p:nvSpPr>
        <p:spPr>
          <a:xfrm>
            <a:off x="2194762" y="4295850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6" name="Овал 45"/>
          <p:cNvSpPr/>
          <p:nvPr/>
        </p:nvSpPr>
        <p:spPr>
          <a:xfrm>
            <a:off x="1781104" y="1274742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7" name="Овал 46"/>
          <p:cNvSpPr/>
          <p:nvPr/>
        </p:nvSpPr>
        <p:spPr>
          <a:xfrm>
            <a:off x="996151" y="1879104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" name="Прямая со стрелкой 3"/>
          <p:cNvCxnSpPr>
            <a:cxnSpLocks/>
            <a:stCxn id="46" idx="4"/>
            <a:endCxn id="47" idx="0"/>
          </p:cNvCxnSpPr>
          <p:nvPr/>
        </p:nvCxnSpPr>
        <p:spPr>
          <a:xfrm flipH="1">
            <a:off x="1267442" y="1662200"/>
            <a:ext cx="784953" cy="21690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cxnSpLocks/>
            <a:stCxn id="42" idx="4"/>
            <a:endCxn id="41" idx="0"/>
          </p:cNvCxnSpPr>
          <p:nvPr/>
        </p:nvCxnSpPr>
        <p:spPr>
          <a:xfrm flipH="1">
            <a:off x="2190043" y="2251423"/>
            <a:ext cx="492703" cy="29296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cxnSpLocks/>
            <a:stCxn id="41" idx="4"/>
            <a:endCxn id="40" idx="0"/>
          </p:cNvCxnSpPr>
          <p:nvPr/>
        </p:nvCxnSpPr>
        <p:spPr>
          <a:xfrm flipH="1">
            <a:off x="1742955" y="2931849"/>
            <a:ext cx="447088" cy="1613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cxnSpLocks/>
            <a:stCxn id="10" idx="4"/>
            <a:endCxn id="44" idx="0"/>
          </p:cNvCxnSpPr>
          <p:nvPr/>
        </p:nvCxnSpPr>
        <p:spPr>
          <a:xfrm flipH="1">
            <a:off x="2873382" y="2860946"/>
            <a:ext cx="534732" cy="1937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cxnSpLocks/>
            <a:stCxn id="43" idx="4"/>
            <a:endCxn id="45" idx="0"/>
          </p:cNvCxnSpPr>
          <p:nvPr/>
        </p:nvCxnSpPr>
        <p:spPr>
          <a:xfrm flipH="1">
            <a:off x="2472332" y="4023320"/>
            <a:ext cx="255594" cy="2725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cxnSpLocks/>
            <a:stCxn id="44" idx="4"/>
            <a:endCxn id="43" idx="0"/>
          </p:cNvCxnSpPr>
          <p:nvPr/>
        </p:nvCxnSpPr>
        <p:spPr>
          <a:xfrm flipH="1">
            <a:off x="2727926" y="3442133"/>
            <a:ext cx="145456" cy="1937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cxnSpLocks/>
            <a:stCxn id="13" idx="4"/>
            <a:endCxn id="39" idx="0"/>
          </p:cNvCxnSpPr>
          <p:nvPr/>
        </p:nvCxnSpPr>
        <p:spPr>
          <a:xfrm flipH="1">
            <a:off x="3875043" y="3428724"/>
            <a:ext cx="385929" cy="1588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cxnSpLocks/>
            <a:stCxn id="37" idx="4"/>
            <a:endCxn id="36" idx="0"/>
          </p:cNvCxnSpPr>
          <p:nvPr/>
        </p:nvCxnSpPr>
        <p:spPr>
          <a:xfrm flipH="1">
            <a:off x="2993451" y="5466629"/>
            <a:ext cx="322101" cy="30815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cxnSpLocks/>
            <a:stCxn id="39" idx="4"/>
            <a:endCxn id="38" idx="0"/>
          </p:cNvCxnSpPr>
          <p:nvPr/>
        </p:nvCxnSpPr>
        <p:spPr>
          <a:xfrm flipH="1">
            <a:off x="3610262" y="3975078"/>
            <a:ext cx="264781" cy="3640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cxnSpLocks/>
            <a:stCxn id="38" idx="4"/>
            <a:endCxn id="37" idx="0"/>
          </p:cNvCxnSpPr>
          <p:nvPr/>
        </p:nvCxnSpPr>
        <p:spPr>
          <a:xfrm flipH="1">
            <a:off x="3315552" y="4734480"/>
            <a:ext cx="294710" cy="3446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cxnSpLocks/>
            <a:stCxn id="46" idx="4"/>
            <a:endCxn id="42" idx="0"/>
          </p:cNvCxnSpPr>
          <p:nvPr/>
        </p:nvCxnSpPr>
        <p:spPr>
          <a:xfrm>
            <a:off x="2052395" y="1662200"/>
            <a:ext cx="630351" cy="2017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cxnSpLocks/>
            <a:stCxn id="10" idx="4"/>
            <a:endCxn id="13" idx="0"/>
          </p:cNvCxnSpPr>
          <p:nvPr/>
        </p:nvCxnSpPr>
        <p:spPr>
          <a:xfrm>
            <a:off x="3408114" y="2860946"/>
            <a:ext cx="852858" cy="18032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cxnSpLocks/>
            <a:stCxn id="42" idx="4"/>
            <a:endCxn id="10" idx="0"/>
          </p:cNvCxnSpPr>
          <p:nvPr/>
        </p:nvCxnSpPr>
        <p:spPr>
          <a:xfrm>
            <a:off x="2682746" y="2251423"/>
            <a:ext cx="725368" cy="222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cxnSpLocks/>
            <a:stCxn id="13" idx="4"/>
            <a:endCxn id="35" idx="0"/>
          </p:cNvCxnSpPr>
          <p:nvPr/>
        </p:nvCxnSpPr>
        <p:spPr>
          <a:xfrm>
            <a:off x="4260972" y="3428724"/>
            <a:ext cx="440616" cy="1819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cxnSpLocks/>
            <a:stCxn id="35" idx="4"/>
            <a:endCxn id="34" idx="0"/>
          </p:cNvCxnSpPr>
          <p:nvPr/>
        </p:nvCxnSpPr>
        <p:spPr>
          <a:xfrm>
            <a:off x="4701588" y="3998136"/>
            <a:ext cx="327011" cy="3388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cxnSpLocks/>
            <a:stCxn id="34" idx="4"/>
            <a:endCxn id="33" idx="0"/>
          </p:cNvCxnSpPr>
          <p:nvPr/>
        </p:nvCxnSpPr>
        <p:spPr>
          <a:xfrm>
            <a:off x="5028599" y="4724453"/>
            <a:ext cx="282237" cy="3092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cxnSpLocks/>
            <a:stCxn id="33" idx="4"/>
            <a:endCxn id="31" idx="0"/>
          </p:cNvCxnSpPr>
          <p:nvPr/>
        </p:nvCxnSpPr>
        <p:spPr>
          <a:xfrm flipH="1">
            <a:off x="5005936" y="5421189"/>
            <a:ext cx="304900" cy="2683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cxnSpLocks/>
            <a:stCxn id="33" idx="4"/>
            <a:endCxn id="49" idx="0"/>
          </p:cNvCxnSpPr>
          <p:nvPr/>
        </p:nvCxnSpPr>
        <p:spPr>
          <a:xfrm>
            <a:off x="5310836" y="5421189"/>
            <a:ext cx="624595" cy="26501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0" name="Рисунок 4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2410737" y="449383"/>
            <a:ext cx="3401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2400" b="1" dirty="0"/>
              <a:t>6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34843" y="449383"/>
            <a:ext cx="19690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/>
              <a:t>??? добавить 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347534" y="1741540"/>
            <a:ext cx="52654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/>
              <a:t>так как мы договорились (см. определение) , что у нас в дереве все ключи различны, то </a:t>
            </a:r>
            <a:r>
              <a:rPr lang="ru-RU" b="1" dirty="0"/>
              <a:t>одинаковые элементы </a:t>
            </a:r>
            <a:r>
              <a:rPr lang="ru-RU" dirty="0"/>
              <a:t>при добавлении </a:t>
            </a:r>
            <a:r>
              <a:rPr lang="ru-RU" b="1" dirty="0"/>
              <a:t>будем игнорировать </a:t>
            </a:r>
          </a:p>
        </p:txBody>
      </p:sp>
    </p:spTree>
    <p:extLst>
      <p:ext uri="{BB962C8B-B14F-4D97-AF65-F5344CB8AC3E}">
        <p14:creationId xmlns:p14="http://schemas.microsoft.com/office/powerpoint/2010/main" val="4111063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2540824" y="2220767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3303018" y="2775712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9" name="Овал 48"/>
          <p:cNvSpPr/>
          <p:nvPr/>
        </p:nvSpPr>
        <p:spPr>
          <a:xfrm>
            <a:off x="5877049" y="5214484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1" name="Овал 30"/>
          <p:cNvSpPr/>
          <p:nvPr/>
        </p:nvSpPr>
        <p:spPr>
          <a:xfrm>
            <a:off x="4416993" y="5214484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3" name="Овал 32"/>
          <p:cNvSpPr/>
          <p:nvPr/>
        </p:nvSpPr>
        <p:spPr>
          <a:xfrm>
            <a:off x="5164574" y="4500417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4" name="Овал 33"/>
          <p:cNvSpPr/>
          <p:nvPr/>
        </p:nvSpPr>
        <p:spPr>
          <a:xfrm>
            <a:off x="4610194" y="3889477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5" name="Овал 34"/>
          <p:cNvSpPr/>
          <p:nvPr/>
        </p:nvSpPr>
        <p:spPr>
          <a:xfrm>
            <a:off x="3882757" y="3329335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6" name="Овал 35"/>
          <p:cNvSpPr/>
          <p:nvPr/>
        </p:nvSpPr>
        <p:spPr>
          <a:xfrm>
            <a:off x="1322290" y="5199734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7" name="Овал 36"/>
          <p:cNvSpPr/>
          <p:nvPr/>
        </p:nvSpPr>
        <p:spPr>
          <a:xfrm>
            <a:off x="1790340" y="4485969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8" name="Овал 37"/>
          <p:cNvSpPr/>
          <p:nvPr/>
        </p:nvSpPr>
        <p:spPr>
          <a:xfrm>
            <a:off x="2075440" y="3885510"/>
            <a:ext cx="555140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9" name="Овал 38"/>
          <p:cNvSpPr/>
          <p:nvPr/>
        </p:nvSpPr>
        <p:spPr>
          <a:xfrm>
            <a:off x="2799116" y="3269612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40" name="Овал 39"/>
          <p:cNvSpPr/>
          <p:nvPr/>
        </p:nvSpPr>
        <p:spPr>
          <a:xfrm>
            <a:off x="995882" y="2808412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1" name="Овал 40"/>
          <p:cNvSpPr/>
          <p:nvPr/>
        </p:nvSpPr>
        <p:spPr>
          <a:xfrm>
            <a:off x="1400887" y="2276096"/>
            <a:ext cx="52062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Овал 41"/>
          <p:cNvSpPr/>
          <p:nvPr/>
        </p:nvSpPr>
        <p:spPr>
          <a:xfrm>
            <a:off x="1951552" y="1744552"/>
            <a:ext cx="53617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Овал 42"/>
          <p:cNvSpPr/>
          <p:nvPr/>
        </p:nvSpPr>
        <p:spPr>
          <a:xfrm>
            <a:off x="1456324" y="3327748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Овал 43"/>
          <p:cNvSpPr/>
          <p:nvPr/>
        </p:nvSpPr>
        <p:spPr>
          <a:xfrm>
            <a:off x="1809755" y="2784660"/>
            <a:ext cx="529966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5" name="Овал 44"/>
          <p:cNvSpPr/>
          <p:nvPr/>
        </p:nvSpPr>
        <p:spPr>
          <a:xfrm>
            <a:off x="1100827" y="3910821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6" name="Овал 45"/>
          <p:cNvSpPr/>
          <p:nvPr/>
        </p:nvSpPr>
        <p:spPr>
          <a:xfrm>
            <a:off x="1267173" y="1092511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7" name="Овал 46"/>
          <p:cNvSpPr/>
          <p:nvPr/>
        </p:nvSpPr>
        <p:spPr>
          <a:xfrm>
            <a:off x="470218" y="1797084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4" name="Прямая со стрелкой 3"/>
          <p:cNvCxnSpPr>
            <a:cxnSpLocks/>
            <a:stCxn id="46" idx="4"/>
            <a:endCxn id="47" idx="0"/>
          </p:cNvCxnSpPr>
          <p:nvPr/>
        </p:nvCxnSpPr>
        <p:spPr>
          <a:xfrm flipH="1">
            <a:off x="741509" y="1479969"/>
            <a:ext cx="796955" cy="3171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/>
          <p:cNvCxnSpPr>
            <a:cxnSpLocks/>
            <a:stCxn id="42" idx="4"/>
            <a:endCxn id="41" idx="0"/>
          </p:cNvCxnSpPr>
          <p:nvPr/>
        </p:nvCxnSpPr>
        <p:spPr>
          <a:xfrm flipH="1">
            <a:off x="1661201" y="2132010"/>
            <a:ext cx="558440" cy="1440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cxnSpLocks/>
            <a:stCxn id="41" idx="4"/>
            <a:endCxn id="40" idx="0"/>
          </p:cNvCxnSpPr>
          <p:nvPr/>
        </p:nvCxnSpPr>
        <p:spPr>
          <a:xfrm flipH="1">
            <a:off x="1267173" y="2663554"/>
            <a:ext cx="394028" cy="1448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>
            <a:cxnSpLocks/>
            <a:stCxn id="10" idx="4"/>
            <a:endCxn id="44" idx="0"/>
          </p:cNvCxnSpPr>
          <p:nvPr/>
        </p:nvCxnSpPr>
        <p:spPr>
          <a:xfrm flipH="1">
            <a:off x="2074738" y="2608225"/>
            <a:ext cx="772534" cy="1764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cxnSpLocks/>
            <a:stCxn id="43" idx="4"/>
            <a:endCxn id="45" idx="0"/>
          </p:cNvCxnSpPr>
          <p:nvPr/>
        </p:nvCxnSpPr>
        <p:spPr>
          <a:xfrm flipH="1">
            <a:off x="1378397" y="3715206"/>
            <a:ext cx="355497" cy="1956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cxnSpLocks/>
            <a:stCxn id="44" idx="4"/>
            <a:endCxn id="43" idx="0"/>
          </p:cNvCxnSpPr>
          <p:nvPr/>
        </p:nvCxnSpPr>
        <p:spPr>
          <a:xfrm flipH="1">
            <a:off x="1733894" y="3172118"/>
            <a:ext cx="340844" cy="1556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cxnSpLocks/>
            <a:stCxn id="13" idx="4"/>
            <a:endCxn id="39" idx="0"/>
          </p:cNvCxnSpPr>
          <p:nvPr/>
        </p:nvCxnSpPr>
        <p:spPr>
          <a:xfrm flipH="1">
            <a:off x="3104016" y="3163170"/>
            <a:ext cx="466131" cy="1064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cxnSpLocks/>
            <a:stCxn id="37" idx="4"/>
            <a:endCxn id="36" idx="0"/>
          </p:cNvCxnSpPr>
          <p:nvPr/>
        </p:nvCxnSpPr>
        <p:spPr>
          <a:xfrm flipH="1">
            <a:off x="1629359" y="4873427"/>
            <a:ext cx="435672" cy="3263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cxnSpLocks/>
            <a:stCxn id="39" idx="4"/>
            <a:endCxn id="38" idx="7"/>
          </p:cNvCxnSpPr>
          <p:nvPr/>
        </p:nvCxnSpPr>
        <p:spPr>
          <a:xfrm flipH="1">
            <a:off x="2549282" y="3657070"/>
            <a:ext cx="554734" cy="2863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cxnSpLocks/>
            <a:stCxn id="38" idx="4"/>
            <a:endCxn id="37" idx="0"/>
          </p:cNvCxnSpPr>
          <p:nvPr/>
        </p:nvCxnSpPr>
        <p:spPr>
          <a:xfrm flipH="1">
            <a:off x="2065031" y="4280902"/>
            <a:ext cx="287979" cy="2050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cxnSpLocks/>
            <a:stCxn id="46" idx="4"/>
            <a:endCxn id="42" idx="0"/>
          </p:cNvCxnSpPr>
          <p:nvPr/>
        </p:nvCxnSpPr>
        <p:spPr>
          <a:xfrm>
            <a:off x="1538464" y="1479969"/>
            <a:ext cx="681177" cy="2645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cxnSpLocks/>
            <a:stCxn id="10" idx="4"/>
            <a:endCxn id="13" idx="1"/>
          </p:cNvCxnSpPr>
          <p:nvPr/>
        </p:nvCxnSpPr>
        <p:spPr>
          <a:xfrm>
            <a:off x="2847272" y="2608225"/>
            <a:ext cx="533986" cy="22422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cxnSpLocks/>
            <a:stCxn id="42" idx="4"/>
            <a:endCxn id="10" idx="1"/>
          </p:cNvCxnSpPr>
          <p:nvPr/>
        </p:nvCxnSpPr>
        <p:spPr>
          <a:xfrm>
            <a:off x="2219641" y="2132010"/>
            <a:ext cx="410939" cy="1454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cxnSpLocks/>
            <a:stCxn id="13" idx="4"/>
            <a:endCxn id="35" idx="0"/>
          </p:cNvCxnSpPr>
          <p:nvPr/>
        </p:nvCxnSpPr>
        <p:spPr>
          <a:xfrm>
            <a:off x="3570147" y="3163170"/>
            <a:ext cx="617510" cy="1661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cxnSpLocks/>
            <a:stCxn id="35" idx="5"/>
            <a:endCxn id="34" idx="0"/>
          </p:cNvCxnSpPr>
          <p:nvPr/>
        </p:nvCxnSpPr>
        <p:spPr>
          <a:xfrm>
            <a:off x="4403253" y="3660051"/>
            <a:ext cx="511841" cy="2294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cxnSpLocks/>
            <a:stCxn id="34" idx="4"/>
            <a:endCxn id="33" idx="0"/>
          </p:cNvCxnSpPr>
          <p:nvPr/>
        </p:nvCxnSpPr>
        <p:spPr>
          <a:xfrm>
            <a:off x="4915094" y="4276935"/>
            <a:ext cx="554380" cy="22348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cxnSpLocks/>
            <a:stCxn id="33" idx="4"/>
            <a:endCxn id="31" idx="0"/>
          </p:cNvCxnSpPr>
          <p:nvPr/>
        </p:nvCxnSpPr>
        <p:spPr>
          <a:xfrm flipH="1">
            <a:off x="4721893" y="4887875"/>
            <a:ext cx="747581" cy="3266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cxnSpLocks/>
            <a:stCxn id="33" idx="4"/>
            <a:endCxn id="49" idx="0"/>
          </p:cNvCxnSpPr>
          <p:nvPr/>
        </p:nvCxnSpPr>
        <p:spPr>
          <a:xfrm>
            <a:off x="5469474" y="4887875"/>
            <a:ext cx="712475" cy="32660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5774373" y="781154"/>
            <a:ext cx="6358086" cy="184665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2000" b="1" dirty="0"/>
              <a:t>Высота вершины:</a:t>
            </a:r>
            <a:r>
              <a:rPr lang="ru-RU" sz="2000" b="1" dirty="0">
                <a:solidFill>
                  <a:srgbClr val="0070C0"/>
                </a:solidFill>
              </a:rPr>
              <a:t>  </a:t>
            </a:r>
            <a:r>
              <a:rPr lang="ru-RU" sz="2000" dirty="0"/>
              <a:t>длина наибольшего пути от вершины до одного из её потомков. </a:t>
            </a:r>
          </a:p>
          <a:p>
            <a:r>
              <a:rPr lang="ru-RU" dirty="0"/>
              <a:t>высота (</a:t>
            </a:r>
            <a:r>
              <a:rPr lang="en-US" dirty="0"/>
              <a:t>10) = </a:t>
            </a:r>
            <a:r>
              <a:rPr lang="en-US" b="1" dirty="0"/>
              <a:t>5</a:t>
            </a:r>
            <a:r>
              <a:rPr lang="ru-RU" b="1" dirty="0"/>
              <a:t> </a:t>
            </a:r>
          </a:p>
          <a:p>
            <a:endParaRPr lang="ru-RU" b="1" dirty="0"/>
          </a:p>
          <a:p>
            <a:r>
              <a:rPr lang="ru-RU" b="1" dirty="0"/>
              <a:t>Высота дерева:</a:t>
            </a:r>
            <a:r>
              <a:rPr lang="ru-RU" dirty="0">
                <a:solidFill>
                  <a:srgbClr val="0070C0"/>
                </a:solidFill>
              </a:rPr>
              <a:t> </a:t>
            </a:r>
            <a:r>
              <a:rPr lang="ru-RU" dirty="0"/>
              <a:t>высота корня.</a:t>
            </a:r>
          </a:p>
          <a:p>
            <a:r>
              <a:rPr lang="ru-RU" dirty="0"/>
              <a:t>высота (дерева) = </a:t>
            </a:r>
            <a:r>
              <a:rPr lang="ru-RU" b="1" dirty="0"/>
              <a:t>7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5781194" y="2832879"/>
            <a:ext cx="5952559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Глубина вершины: </a:t>
            </a:r>
            <a:r>
              <a:rPr lang="ru-RU" dirty="0"/>
              <a:t>длина пути из корня  в вершину (</a:t>
            </a:r>
            <a:r>
              <a:rPr lang="ru-RU" sz="1200" dirty="0"/>
              <a:t>этот путь единственный)</a:t>
            </a:r>
            <a:r>
              <a:rPr lang="ru-RU" dirty="0"/>
              <a:t>.</a:t>
            </a:r>
          </a:p>
          <a:p>
            <a:r>
              <a:rPr lang="ru-RU" dirty="0"/>
              <a:t>глубина (</a:t>
            </a:r>
            <a:r>
              <a:rPr lang="en-US" dirty="0"/>
              <a:t>10) = </a:t>
            </a:r>
            <a:r>
              <a:rPr lang="ru-RU" b="1" dirty="0"/>
              <a:t>2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774373" y="3897027"/>
            <a:ext cx="612885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Уровень вершины: </a:t>
            </a:r>
            <a:r>
              <a:rPr lang="ru-RU" dirty="0"/>
              <a:t>высота дерева минус глубина вершины</a:t>
            </a:r>
          </a:p>
          <a:p>
            <a:r>
              <a:rPr lang="ru-RU" dirty="0"/>
              <a:t>уровень (</a:t>
            </a:r>
            <a:r>
              <a:rPr lang="en-US" dirty="0"/>
              <a:t>10) = </a:t>
            </a:r>
            <a:r>
              <a:rPr lang="ru-RU" dirty="0"/>
              <a:t>высота (дерева)- глубина (</a:t>
            </a:r>
            <a:r>
              <a:rPr lang="en-US" dirty="0"/>
              <a:t>10) </a:t>
            </a:r>
            <a:r>
              <a:rPr lang="ru-RU" dirty="0"/>
              <a:t>=7 – 2 = </a:t>
            </a:r>
            <a:r>
              <a:rPr lang="ru-RU" b="1" dirty="0"/>
              <a:t>5</a:t>
            </a:r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0" name="Рисунок 4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3783508" y="68413"/>
            <a:ext cx="46249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Высота, глубина, уровень</a:t>
            </a:r>
          </a:p>
        </p:txBody>
      </p:sp>
      <p:cxnSp>
        <p:nvCxnSpPr>
          <p:cNvPr id="8" name="Прямая соединительная линия 7"/>
          <p:cNvCxnSpPr/>
          <p:nvPr/>
        </p:nvCxnSpPr>
        <p:spPr>
          <a:xfrm>
            <a:off x="386167" y="4683478"/>
            <a:ext cx="5672886" cy="154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09186" y="5146680"/>
            <a:ext cx="96372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1200" dirty="0"/>
              <a:t>0-й уровень</a:t>
            </a:r>
          </a:p>
        </p:txBody>
      </p:sp>
      <p:cxnSp>
        <p:nvCxnSpPr>
          <p:cNvPr id="53" name="Прямая соединительная линия 52"/>
          <p:cNvCxnSpPr/>
          <p:nvPr/>
        </p:nvCxnSpPr>
        <p:spPr>
          <a:xfrm flipV="1">
            <a:off x="212679" y="5393463"/>
            <a:ext cx="6367415" cy="116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109186" y="4460429"/>
            <a:ext cx="96372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1200" dirty="0"/>
              <a:t>1-й уровень</a:t>
            </a:r>
          </a:p>
        </p:txBody>
      </p:sp>
      <p:cxnSp>
        <p:nvCxnSpPr>
          <p:cNvPr id="58" name="Прямая соединительная линия 57"/>
          <p:cNvCxnSpPr/>
          <p:nvPr/>
        </p:nvCxnSpPr>
        <p:spPr>
          <a:xfrm flipV="1">
            <a:off x="276402" y="4062772"/>
            <a:ext cx="5084400" cy="299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/>
          <p:cNvCxnSpPr>
            <a:cxnSpLocks/>
          </p:cNvCxnSpPr>
          <p:nvPr/>
        </p:nvCxnSpPr>
        <p:spPr>
          <a:xfrm flipV="1">
            <a:off x="204732" y="1263754"/>
            <a:ext cx="4355743" cy="433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96936" y="1022858"/>
            <a:ext cx="96372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ru-RU" sz="1200" dirty="0"/>
              <a:t>7-й уровень</a:t>
            </a:r>
          </a:p>
        </p:txBody>
      </p:sp>
      <p:cxnSp>
        <p:nvCxnSpPr>
          <p:cNvPr id="67" name="Прямая соединительная линия 66"/>
          <p:cNvCxnSpPr/>
          <p:nvPr/>
        </p:nvCxnSpPr>
        <p:spPr>
          <a:xfrm>
            <a:off x="260623" y="3460020"/>
            <a:ext cx="4349571" cy="887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Прямая соединительная линия 67"/>
          <p:cNvCxnSpPr>
            <a:cxnSpLocks/>
          </p:cNvCxnSpPr>
          <p:nvPr/>
        </p:nvCxnSpPr>
        <p:spPr>
          <a:xfrm flipV="1">
            <a:off x="249543" y="2916232"/>
            <a:ext cx="4355743" cy="729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>
            <a:cxnSpLocks/>
          </p:cNvCxnSpPr>
          <p:nvPr/>
        </p:nvCxnSpPr>
        <p:spPr>
          <a:xfrm flipV="1">
            <a:off x="287064" y="2381456"/>
            <a:ext cx="4290752" cy="308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/>
          <p:cNvCxnSpPr>
            <a:cxnSpLocks/>
          </p:cNvCxnSpPr>
          <p:nvPr/>
        </p:nvCxnSpPr>
        <p:spPr>
          <a:xfrm flipV="1">
            <a:off x="260623" y="1896806"/>
            <a:ext cx="4349571" cy="9335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216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3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49" grpId="0" animBg="1"/>
      <p:bldP spid="31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147" grpId="0" animBg="1"/>
      <p:bldP spid="148" grpId="0" animBg="1"/>
      <p:bldP spid="149" grpId="0" animBg="1"/>
      <p:bldP spid="11" grpId="0" animBg="1"/>
      <p:bldP spid="55" grpId="0" animBg="1"/>
      <p:bldP spid="6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F1096A3F-5542-4189-BC04-D7BD474DBA76}"/>
              </a:ext>
            </a:extLst>
          </p:cNvPr>
          <p:cNvGrpSpPr/>
          <p:nvPr/>
        </p:nvGrpSpPr>
        <p:grpSpPr>
          <a:xfrm>
            <a:off x="2643586" y="1845645"/>
            <a:ext cx="5757641" cy="4424112"/>
            <a:chOff x="2452023" y="2001076"/>
            <a:chExt cx="5757641" cy="4424112"/>
          </a:xfrm>
        </p:grpSpPr>
        <p:sp>
          <p:nvSpPr>
            <p:cNvPr id="10" name="Овал 9"/>
            <p:cNvSpPr/>
            <p:nvPr/>
          </p:nvSpPr>
          <p:spPr>
            <a:xfrm>
              <a:off x="4195319" y="3044013"/>
              <a:ext cx="612895" cy="38745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13" name="Овал 12"/>
            <p:cNvSpPr/>
            <p:nvPr/>
          </p:nvSpPr>
          <p:spPr>
            <a:xfrm>
              <a:off x="4969077" y="3518802"/>
              <a:ext cx="534258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49" name="Овал 48"/>
            <p:cNvSpPr/>
            <p:nvPr/>
          </p:nvSpPr>
          <p:spPr>
            <a:xfrm>
              <a:off x="7599865" y="6037730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31" name="Овал 30"/>
            <p:cNvSpPr/>
            <p:nvPr/>
          </p:nvSpPr>
          <p:spPr>
            <a:xfrm>
              <a:off x="6139809" y="6037730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33" name="Овал 32"/>
            <p:cNvSpPr/>
            <p:nvPr/>
          </p:nvSpPr>
          <p:spPr>
            <a:xfrm>
              <a:off x="6887390" y="5323663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34" name="Овал 33"/>
            <p:cNvSpPr/>
            <p:nvPr/>
          </p:nvSpPr>
          <p:spPr>
            <a:xfrm>
              <a:off x="6333010" y="4712723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35" name="Овал 34"/>
            <p:cNvSpPr/>
            <p:nvPr/>
          </p:nvSpPr>
          <p:spPr>
            <a:xfrm>
              <a:off x="5605573" y="4152581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36" name="Овал 35"/>
            <p:cNvSpPr/>
            <p:nvPr/>
          </p:nvSpPr>
          <p:spPr>
            <a:xfrm>
              <a:off x="2764385" y="6037730"/>
              <a:ext cx="614137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37" name="Овал 36"/>
            <p:cNvSpPr/>
            <p:nvPr/>
          </p:nvSpPr>
          <p:spPr>
            <a:xfrm>
              <a:off x="3281884" y="5440333"/>
              <a:ext cx="549381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38" name="Овал 37"/>
            <p:cNvSpPr/>
            <p:nvPr/>
          </p:nvSpPr>
          <p:spPr>
            <a:xfrm>
              <a:off x="3836307" y="4840516"/>
              <a:ext cx="60771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39" name="Овал 38"/>
            <p:cNvSpPr/>
            <p:nvPr/>
          </p:nvSpPr>
          <p:spPr>
            <a:xfrm>
              <a:off x="4359278" y="4156904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40" name="Овал 39"/>
            <p:cNvSpPr/>
            <p:nvPr/>
          </p:nvSpPr>
          <p:spPr>
            <a:xfrm>
              <a:off x="2452023" y="3634456"/>
              <a:ext cx="542582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1" name="Овал 40"/>
            <p:cNvSpPr/>
            <p:nvPr/>
          </p:nvSpPr>
          <p:spPr>
            <a:xfrm>
              <a:off x="2827872" y="3137854"/>
              <a:ext cx="520627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2" name="Овал 41"/>
            <p:cNvSpPr/>
            <p:nvPr/>
          </p:nvSpPr>
          <p:spPr>
            <a:xfrm>
              <a:off x="3556575" y="2567798"/>
              <a:ext cx="536177" cy="38745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43" name="Овал 42"/>
            <p:cNvSpPr/>
            <p:nvPr/>
          </p:nvSpPr>
          <p:spPr>
            <a:xfrm>
              <a:off x="2957266" y="4122041"/>
              <a:ext cx="555140" cy="38745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44" name="Овал 43"/>
            <p:cNvSpPr/>
            <p:nvPr/>
          </p:nvSpPr>
          <p:spPr>
            <a:xfrm>
              <a:off x="3512406" y="3607906"/>
              <a:ext cx="529966" cy="38745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45" name="Овал 44"/>
            <p:cNvSpPr/>
            <p:nvPr/>
          </p:nvSpPr>
          <p:spPr>
            <a:xfrm>
              <a:off x="2590012" y="4677001"/>
              <a:ext cx="555140" cy="38745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6" name="Овал 45"/>
            <p:cNvSpPr/>
            <p:nvPr/>
          </p:nvSpPr>
          <p:spPr>
            <a:xfrm>
              <a:off x="3146414" y="2001076"/>
              <a:ext cx="542582" cy="38745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7" name="Овал 46"/>
            <p:cNvSpPr/>
            <p:nvPr/>
          </p:nvSpPr>
          <p:spPr>
            <a:xfrm>
              <a:off x="2508508" y="2506604"/>
              <a:ext cx="542582" cy="38745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4" name="Прямая со стрелкой 3"/>
            <p:cNvCxnSpPr>
              <a:cxnSpLocks/>
              <a:stCxn id="46" idx="4"/>
              <a:endCxn id="47" idx="7"/>
            </p:cNvCxnSpPr>
            <p:nvPr/>
          </p:nvCxnSpPr>
          <p:spPr>
            <a:xfrm flipH="1">
              <a:off x="2971631" y="2388534"/>
              <a:ext cx="446074" cy="17481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 стрелкой 11"/>
            <p:cNvCxnSpPr>
              <a:cxnSpLocks/>
              <a:stCxn id="42" idx="4"/>
              <a:endCxn id="41" idx="0"/>
            </p:cNvCxnSpPr>
            <p:nvPr/>
          </p:nvCxnSpPr>
          <p:spPr>
            <a:xfrm flipH="1">
              <a:off x="3088186" y="2955256"/>
              <a:ext cx="736478" cy="18259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Прямая со стрелкой 18"/>
            <p:cNvCxnSpPr>
              <a:cxnSpLocks/>
              <a:stCxn id="41" idx="4"/>
              <a:endCxn id="40" idx="0"/>
            </p:cNvCxnSpPr>
            <p:nvPr/>
          </p:nvCxnSpPr>
          <p:spPr>
            <a:xfrm flipH="1">
              <a:off x="2723314" y="3525312"/>
              <a:ext cx="364872" cy="10914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 стрелкой 22"/>
            <p:cNvCxnSpPr>
              <a:cxnSpLocks/>
              <a:stCxn id="10" idx="4"/>
              <a:endCxn id="44" idx="0"/>
            </p:cNvCxnSpPr>
            <p:nvPr/>
          </p:nvCxnSpPr>
          <p:spPr>
            <a:xfrm flipH="1">
              <a:off x="3777389" y="3431471"/>
              <a:ext cx="724378" cy="17643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Прямая со стрелкой 51"/>
            <p:cNvCxnSpPr>
              <a:cxnSpLocks/>
              <a:stCxn id="43" idx="4"/>
              <a:endCxn id="45" idx="0"/>
            </p:cNvCxnSpPr>
            <p:nvPr/>
          </p:nvCxnSpPr>
          <p:spPr>
            <a:xfrm flipH="1">
              <a:off x="2867582" y="4509499"/>
              <a:ext cx="367254" cy="16750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Прямая со стрелкой 59"/>
            <p:cNvCxnSpPr>
              <a:cxnSpLocks/>
              <a:stCxn id="44" idx="4"/>
              <a:endCxn id="43" idx="0"/>
            </p:cNvCxnSpPr>
            <p:nvPr/>
          </p:nvCxnSpPr>
          <p:spPr>
            <a:xfrm flipH="1">
              <a:off x="3234836" y="3995364"/>
              <a:ext cx="542553" cy="12667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Прямая со стрелкой 61"/>
            <p:cNvCxnSpPr>
              <a:cxnSpLocks/>
              <a:stCxn id="13" idx="4"/>
              <a:endCxn id="39" idx="0"/>
            </p:cNvCxnSpPr>
            <p:nvPr/>
          </p:nvCxnSpPr>
          <p:spPr>
            <a:xfrm flipH="1">
              <a:off x="4664178" y="3906260"/>
              <a:ext cx="572028" cy="25064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Прямая со стрелкой 70"/>
            <p:cNvCxnSpPr>
              <a:cxnSpLocks/>
              <a:stCxn id="37" idx="4"/>
              <a:endCxn id="36" idx="0"/>
            </p:cNvCxnSpPr>
            <p:nvPr/>
          </p:nvCxnSpPr>
          <p:spPr>
            <a:xfrm flipH="1">
              <a:off x="3071454" y="5827791"/>
              <a:ext cx="485121" cy="20993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Прямая со стрелкой 95"/>
            <p:cNvCxnSpPr>
              <a:cxnSpLocks/>
              <a:stCxn id="39" idx="4"/>
              <a:endCxn id="38" idx="0"/>
            </p:cNvCxnSpPr>
            <p:nvPr/>
          </p:nvCxnSpPr>
          <p:spPr>
            <a:xfrm flipH="1">
              <a:off x="4140167" y="4544362"/>
              <a:ext cx="524011" cy="29615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Прямая со стрелкой 100"/>
            <p:cNvCxnSpPr>
              <a:cxnSpLocks/>
              <a:stCxn id="38" idx="4"/>
              <a:endCxn id="37" idx="0"/>
            </p:cNvCxnSpPr>
            <p:nvPr/>
          </p:nvCxnSpPr>
          <p:spPr>
            <a:xfrm flipH="1">
              <a:off x="3556575" y="5227974"/>
              <a:ext cx="583592" cy="21235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Прямая со стрелкой 108"/>
            <p:cNvCxnSpPr>
              <a:cxnSpLocks/>
              <a:stCxn id="46" idx="4"/>
              <a:endCxn id="42" idx="0"/>
            </p:cNvCxnSpPr>
            <p:nvPr/>
          </p:nvCxnSpPr>
          <p:spPr>
            <a:xfrm>
              <a:off x="3417705" y="2388534"/>
              <a:ext cx="406959" cy="17926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Прямая со стрелкой 112"/>
            <p:cNvCxnSpPr>
              <a:cxnSpLocks/>
              <a:stCxn id="10" idx="4"/>
              <a:endCxn id="13" idx="0"/>
            </p:cNvCxnSpPr>
            <p:nvPr/>
          </p:nvCxnSpPr>
          <p:spPr>
            <a:xfrm>
              <a:off x="4501767" y="3431471"/>
              <a:ext cx="734439" cy="8733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Прямая со стрелкой 114"/>
            <p:cNvCxnSpPr>
              <a:cxnSpLocks/>
              <a:stCxn id="42" idx="4"/>
              <a:endCxn id="10" idx="0"/>
            </p:cNvCxnSpPr>
            <p:nvPr/>
          </p:nvCxnSpPr>
          <p:spPr>
            <a:xfrm>
              <a:off x="3824664" y="2955256"/>
              <a:ext cx="677103" cy="8875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Прямая со стрелкой 128"/>
            <p:cNvCxnSpPr>
              <a:cxnSpLocks/>
              <a:stCxn id="13" idx="4"/>
              <a:endCxn id="35" idx="0"/>
            </p:cNvCxnSpPr>
            <p:nvPr/>
          </p:nvCxnSpPr>
          <p:spPr>
            <a:xfrm>
              <a:off x="5236206" y="3906260"/>
              <a:ext cx="674267" cy="24632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Прямая со стрелкой 130"/>
            <p:cNvCxnSpPr>
              <a:cxnSpLocks/>
              <a:stCxn id="35" idx="4"/>
              <a:endCxn id="34" idx="0"/>
            </p:cNvCxnSpPr>
            <p:nvPr/>
          </p:nvCxnSpPr>
          <p:spPr>
            <a:xfrm>
              <a:off x="5910473" y="4540039"/>
              <a:ext cx="727437" cy="17268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Прямая со стрелкой 132"/>
            <p:cNvCxnSpPr>
              <a:cxnSpLocks/>
              <a:stCxn id="34" idx="4"/>
              <a:endCxn id="33" idx="0"/>
            </p:cNvCxnSpPr>
            <p:nvPr/>
          </p:nvCxnSpPr>
          <p:spPr>
            <a:xfrm>
              <a:off x="6637910" y="5100181"/>
              <a:ext cx="554380" cy="22348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Прямая со стрелкой 134"/>
            <p:cNvCxnSpPr>
              <a:cxnSpLocks/>
              <a:stCxn id="33" idx="4"/>
              <a:endCxn id="31" idx="0"/>
            </p:cNvCxnSpPr>
            <p:nvPr/>
          </p:nvCxnSpPr>
          <p:spPr>
            <a:xfrm flipH="1">
              <a:off x="6444709" y="5711121"/>
              <a:ext cx="747581" cy="32660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Прямая со стрелкой 136"/>
            <p:cNvCxnSpPr>
              <a:cxnSpLocks/>
              <a:stCxn id="33" idx="4"/>
              <a:endCxn id="49" idx="0"/>
            </p:cNvCxnSpPr>
            <p:nvPr/>
          </p:nvCxnSpPr>
          <p:spPr>
            <a:xfrm>
              <a:off x="7192290" y="5711121"/>
              <a:ext cx="712475" cy="32660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543280" y="709636"/>
            <a:ext cx="11648720" cy="1200329"/>
          </a:xfrm>
          <a:prstGeom prst="rect">
            <a:avLst/>
          </a:prstGeom>
          <a:noFill/>
          <a:ln w="28575">
            <a:noFill/>
          </a:ln>
        </p:spPr>
        <p:txBody>
          <a:bodyPr wrap="square" rtlCol="0">
            <a:spAutoFit/>
          </a:bodyPr>
          <a:lstStyle/>
          <a:p>
            <a:r>
              <a:rPr lang="ru-RU" sz="2400" dirty="0"/>
              <a:t>Для </a:t>
            </a:r>
            <a:r>
              <a:rPr lang="ru-RU" sz="2400" dirty="0" err="1"/>
              <a:t>полупути</a:t>
            </a:r>
            <a:r>
              <a:rPr lang="ru-RU" sz="2400" dirty="0"/>
              <a:t> снимается ограничение на направление дуг.</a:t>
            </a:r>
          </a:p>
          <a:p>
            <a:r>
              <a:rPr lang="ru-RU" sz="2400" dirty="0">
                <a:solidFill>
                  <a:srgbClr val="0070C0"/>
                </a:solidFill>
              </a:rPr>
              <a:t> </a:t>
            </a:r>
          </a:p>
          <a:p>
            <a:r>
              <a:rPr lang="ru-RU" sz="2400" dirty="0"/>
              <a:t>Пример </a:t>
            </a:r>
            <a:r>
              <a:rPr lang="ru-RU" sz="2400" dirty="0" err="1"/>
              <a:t>полупути</a:t>
            </a:r>
            <a:r>
              <a:rPr lang="ru-RU" sz="2400" dirty="0"/>
              <a:t>,  соединяющего вершины 1 и 7: </a:t>
            </a:r>
            <a:r>
              <a:rPr lang="ru-RU" sz="2400" b="1" u="sng" dirty="0"/>
              <a:t>1 -  2 -  6 -  10 - 9 -  8  - 7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0" name="Рисунок 4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3783508" y="110080"/>
            <a:ext cx="2821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Путь, </a:t>
            </a:r>
            <a:r>
              <a:rPr lang="ru-RU" sz="3200" dirty="0" err="1"/>
              <a:t>полупуть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371941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Box 146"/>
          <p:cNvSpPr txBox="1"/>
          <p:nvPr/>
        </p:nvSpPr>
        <p:spPr>
          <a:xfrm>
            <a:off x="5365696" y="988759"/>
            <a:ext cx="5601493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Центральная вершина </a:t>
            </a:r>
            <a:r>
              <a:rPr lang="ru-RU" b="1" dirty="0" err="1"/>
              <a:t>полупути</a:t>
            </a:r>
            <a:r>
              <a:rPr lang="ru-RU" b="1" dirty="0"/>
              <a:t> -</a:t>
            </a:r>
            <a:endParaRPr lang="ru-RU" dirty="0"/>
          </a:p>
          <a:p>
            <a:r>
              <a:rPr lang="ru-RU" dirty="0"/>
              <a:t>такая вершина,  что количество вершин в </a:t>
            </a:r>
            <a:r>
              <a:rPr lang="ru-RU" dirty="0" err="1"/>
              <a:t>полупути</a:t>
            </a:r>
            <a:r>
              <a:rPr lang="ru-RU" dirty="0"/>
              <a:t> до неё равно количеству вершин после неё.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5365696" y="1942010"/>
            <a:ext cx="5792860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b="1" dirty="0"/>
              <a:t>Средняя по значению (медиана) вершина  </a:t>
            </a:r>
            <a:r>
              <a:rPr lang="ru-RU" b="1" dirty="0" err="1"/>
              <a:t>полупути</a:t>
            </a:r>
            <a:r>
              <a:rPr lang="ru-RU" b="1" dirty="0"/>
              <a:t>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ru-RU" dirty="0"/>
              <a:t>такая  вершина, что у половины из оставшихся вершин этого </a:t>
            </a:r>
            <a:r>
              <a:rPr lang="ru-RU" dirty="0" err="1"/>
              <a:t>полупути</a:t>
            </a:r>
            <a:r>
              <a:rPr lang="ru-RU" dirty="0"/>
              <a:t> ключ меньше, а у половины – больше.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560076" y="3330375"/>
            <a:ext cx="4146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 делать, если число вершин, среди которых надо найти центральную или среднюю ЧЁТНО?</a:t>
            </a:r>
          </a:p>
          <a:p>
            <a:endParaRPr lang="ru-RU" dirty="0"/>
          </a:p>
        </p:txBody>
      </p:sp>
      <p:sp>
        <p:nvSpPr>
          <p:cNvPr id="48" name="TextBox 47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50" name="Рисунок 49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2246453" y="175720"/>
            <a:ext cx="76990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dirty="0"/>
              <a:t>Центральная и средняя вершины </a:t>
            </a:r>
            <a:r>
              <a:rPr lang="ru-RU" sz="3200" dirty="0" err="1"/>
              <a:t>полупути</a:t>
            </a:r>
            <a:endParaRPr lang="ru-RU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7036383" y="3505011"/>
            <a:ext cx="4219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000" dirty="0"/>
              <a:t>?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7560076" y="4689757"/>
            <a:ext cx="43712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мы будем в этом случае считать, что центральной и средней вершины</a:t>
            </a:r>
            <a:br>
              <a:rPr lang="ru-RU" dirty="0"/>
            </a:br>
            <a:r>
              <a:rPr lang="ru-RU" dirty="0"/>
              <a:t>НЕ СУЩЕСТВУЕТ </a:t>
            </a:r>
            <a:br>
              <a:rPr lang="ru-RU" dirty="0"/>
            </a:br>
            <a:r>
              <a:rPr lang="ru-RU" dirty="0"/>
              <a:t>(!!!так договариваемся в этих задачах)</a:t>
            </a:r>
          </a:p>
        </p:txBody>
      </p:sp>
      <p:cxnSp>
        <p:nvCxnSpPr>
          <p:cNvPr id="18" name="Прямая со стрелкой 17"/>
          <p:cNvCxnSpPr/>
          <p:nvPr/>
        </p:nvCxnSpPr>
        <p:spPr>
          <a:xfrm>
            <a:off x="9097347" y="4331174"/>
            <a:ext cx="0" cy="3286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Группа 52">
            <a:extLst>
              <a:ext uri="{FF2B5EF4-FFF2-40B4-BE49-F238E27FC236}">
                <a16:creationId xmlns:a16="http://schemas.microsoft.com/office/drawing/2014/main" id="{E3FA9584-22A5-48AD-933D-16F58FF6E608}"/>
              </a:ext>
            </a:extLst>
          </p:cNvPr>
          <p:cNvGrpSpPr/>
          <p:nvPr/>
        </p:nvGrpSpPr>
        <p:grpSpPr>
          <a:xfrm>
            <a:off x="805080" y="929673"/>
            <a:ext cx="6231303" cy="4801403"/>
            <a:chOff x="2099655" y="1726402"/>
            <a:chExt cx="6231303" cy="4801403"/>
          </a:xfrm>
        </p:grpSpPr>
        <p:sp>
          <p:nvSpPr>
            <p:cNvPr id="54" name="Овал 53">
              <a:extLst>
                <a:ext uri="{FF2B5EF4-FFF2-40B4-BE49-F238E27FC236}">
                  <a16:creationId xmlns:a16="http://schemas.microsoft.com/office/drawing/2014/main" id="{89214239-B554-429D-904B-3E2ED9281F06}"/>
                </a:ext>
              </a:extLst>
            </p:cNvPr>
            <p:cNvSpPr/>
            <p:nvPr/>
          </p:nvSpPr>
          <p:spPr>
            <a:xfrm>
              <a:off x="4333866" y="3054253"/>
              <a:ext cx="612895" cy="38745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10</a:t>
              </a:r>
            </a:p>
          </p:txBody>
        </p:sp>
        <p:sp>
          <p:nvSpPr>
            <p:cNvPr id="55" name="Овал 54">
              <a:extLst>
                <a:ext uri="{FF2B5EF4-FFF2-40B4-BE49-F238E27FC236}">
                  <a16:creationId xmlns:a16="http://schemas.microsoft.com/office/drawing/2014/main" id="{866E17CE-3D52-4B69-919E-915FB0C55E11}"/>
                </a:ext>
              </a:extLst>
            </p:cNvPr>
            <p:cNvSpPr/>
            <p:nvPr/>
          </p:nvSpPr>
          <p:spPr>
            <a:xfrm>
              <a:off x="4969077" y="3518802"/>
              <a:ext cx="534258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18</a:t>
              </a:r>
            </a:p>
          </p:txBody>
        </p:sp>
        <p:sp>
          <p:nvSpPr>
            <p:cNvPr id="56" name="Овал 55">
              <a:extLst>
                <a:ext uri="{FF2B5EF4-FFF2-40B4-BE49-F238E27FC236}">
                  <a16:creationId xmlns:a16="http://schemas.microsoft.com/office/drawing/2014/main" id="{B6E4EB91-CCA6-469C-BE10-AC8E58A475A5}"/>
                </a:ext>
              </a:extLst>
            </p:cNvPr>
            <p:cNvSpPr/>
            <p:nvPr/>
          </p:nvSpPr>
          <p:spPr>
            <a:xfrm>
              <a:off x="7721159" y="6112425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23</a:t>
              </a:r>
            </a:p>
          </p:txBody>
        </p:sp>
        <p:sp>
          <p:nvSpPr>
            <p:cNvPr id="57" name="Овал 56">
              <a:extLst>
                <a:ext uri="{FF2B5EF4-FFF2-40B4-BE49-F238E27FC236}">
                  <a16:creationId xmlns:a16="http://schemas.microsoft.com/office/drawing/2014/main" id="{8F84FC78-2037-495C-9075-81059B6B4455}"/>
                </a:ext>
              </a:extLst>
            </p:cNvPr>
            <p:cNvSpPr/>
            <p:nvPr/>
          </p:nvSpPr>
          <p:spPr>
            <a:xfrm>
              <a:off x="6037289" y="6140347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21</a:t>
              </a:r>
            </a:p>
          </p:txBody>
        </p:sp>
        <p:sp>
          <p:nvSpPr>
            <p:cNvPr id="58" name="Овал 57">
              <a:extLst>
                <a:ext uri="{FF2B5EF4-FFF2-40B4-BE49-F238E27FC236}">
                  <a16:creationId xmlns:a16="http://schemas.microsoft.com/office/drawing/2014/main" id="{1533358E-9F6B-4EBF-8A69-336F73A84200}"/>
                </a:ext>
              </a:extLst>
            </p:cNvPr>
            <p:cNvSpPr/>
            <p:nvPr/>
          </p:nvSpPr>
          <p:spPr>
            <a:xfrm>
              <a:off x="6887390" y="5323663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22</a:t>
              </a:r>
            </a:p>
          </p:txBody>
        </p:sp>
        <p:sp>
          <p:nvSpPr>
            <p:cNvPr id="59" name="Овал 58">
              <a:extLst>
                <a:ext uri="{FF2B5EF4-FFF2-40B4-BE49-F238E27FC236}">
                  <a16:creationId xmlns:a16="http://schemas.microsoft.com/office/drawing/2014/main" id="{39E061A2-D1B1-4618-A761-9D491CD53BA5}"/>
                </a:ext>
              </a:extLst>
            </p:cNvPr>
            <p:cNvSpPr/>
            <p:nvPr/>
          </p:nvSpPr>
          <p:spPr>
            <a:xfrm>
              <a:off x="6333010" y="4712723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61" name="Овал 60">
              <a:extLst>
                <a:ext uri="{FF2B5EF4-FFF2-40B4-BE49-F238E27FC236}">
                  <a16:creationId xmlns:a16="http://schemas.microsoft.com/office/drawing/2014/main" id="{1AC362A9-173A-4E3F-B877-1F44610D2E9E}"/>
                </a:ext>
              </a:extLst>
            </p:cNvPr>
            <p:cNvSpPr/>
            <p:nvPr/>
          </p:nvSpPr>
          <p:spPr>
            <a:xfrm>
              <a:off x="5605573" y="4152581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19</a:t>
              </a:r>
            </a:p>
          </p:txBody>
        </p:sp>
        <p:sp>
          <p:nvSpPr>
            <p:cNvPr id="63" name="Овал 62">
              <a:extLst>
                <a:ext uri="{FF2B5EF4-FFF2-40B4-BE49-F238E27FC236}">
                  <a16:creationId xmlns:a16="http://schemas.microsoft.com/office/drawing/2014/main" id="{C473C2E6-7C4A-4434-84B0-3B1823065B9B}"/>
                </a:ext>
              </a:extLst>
            </p:cNvPr>
            <p:cNvSpPr/>
            <p:nvPr/>
          </p:nvSpPr>
          <p:spPr>
            <a:xfrm>
              <a:off x="3007638" y="6112425"/>
              <a:ext cx="614137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11</a:t>
              </a:r>
            </a:p>
          </p:txBody>
        </p:sp>
        <p:sp>
          <p:nvSpPr>
            <p:cNvPr id="64" name="Овал 63">
              <a:extLst>
                <a:ext uri="{FF2B5EF4-FFF2-40B4-BE49-F238E27FC236}">
                  <a16:creationId xmlns:a16="http://schemas.microsoft.com/office/drawing/2014/main" id="{A3E4534D-3E11-4691-B5DF-BC8AA926CA79}"/>
                </a:ext>
              </a:extLst>
            </p:cNvPr>
            <p:cNvSpPr/>
            <p:nvPr/>
          </p:nvSpPr>
          <p:spPr>
            <a:xfrm>
              <a:off x="3507785" y="5503869"/>
              <a:ext cx="549381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13</a:t>
              </a:r>
            </a:p>
          </p:txBody>
        </p:sp>
        <p:sp>
          <p:nvSpPr>
            <p:cNvPr id="65" name="Овал 64">
              <a:extLst>
                <a:ext uri="{FF2B5EF4-FFF2-40B4-BE49-F238E27FC236}">
                  <a16:creationId xmlns:a16="http://schemas.microsoft.com/office/drawing/2014/main" id="{099114D4-EACE-4277-B33F-BE0291BF611C}"/>
                </a:ext>
              </a:extLst>
            </p:cNvPr>
            <p:cNvSpPr/>
            <p:nvPr/>
          </p:nvSpPr>
          <p:spPr>
            <a:xfrm>
              <a:off x="4001005" y="4798232"/>
              <a:ext cx="607719" cy="39539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14</a:t>
              </a:r>
            </a:p>
          </p:txBody>
        </p:sp>
        <p:sp>
          <p:nvSpPr>
            <p:cNvPr id="66" name="Овал 65">
              <a:extLst>
                <a:ext uri="{FF2B5EF4-FFF2-40B4-BE49-F238E27FC236}">
                  <a16:creationId xmlns:a16="http://schemas.microsoft.com/office/drawing/2014/main" id="{6B9697E2-A33A-4062-9901-E5E3F562C301}"/>
                </a:ext>
              </a:extLst>
            </p:cNvPr>
            <p:cNvSpPr/>
            <p:nvPr/>
          </p:nvSpPr>
          <p:spPr>
            <a:xfrm>
              <a:off x="4511295" y="4139069"/>
              <a:ext cx="609799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17</a:t>
              </a:r>
            </a:p>
          </p:txBody>
        </p:sp>
        <p:sp>
          <p:nvSpPr>
            <p:cNvPr id="67" name="Овал 66">
              <a:extLst>
                <a:ext uri="{FF2B5EF4-FFF2-40B4-BE49-F238E27FC236}">
                  <a16:creationId xmlns:a16="http://schemas.microsoft.com/office/drawing/2014/main" id="{AC393340-4D27-4019-AF11-9BDA3880A746}"/>
                </a:ext>
              </a:extLst>
            </p:cNvPr>
            <p:cNvSpPr/>
            <p:nvPr/>
          </p:nvSpPr>
          <p:spPr>
            <a:xfrm>
              <a:off x="2653137" y="3538343"/>
              <a:ext cx="542582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68" name="Овал 67">
              <a:extLst>
                <a:ext uri="{FF2B5EF4-FFF2-40B4-BE49-F238E27FC236}">
                  <a16:creationId xmlns:a16="http://schemas.microsoft.com/office/drawing/2014/main" id="{451B84AD-95FA-4294-93F0-3AC585A3A2B0}"/>
                </a:ext>
              </a:extLst>
            </p:cNvPr>
            <p:cNvSpPr/>
            <p:nvPr/>
          </p:nvSpPr>
          <p:spPr>
            <a:xfrm>
              <a:off x="3172317" y="2993080"/>
              <a:ext cx="520627" cy="38745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69" name="Овал 68">
              <a:extLst>
                <a:ext uri="{FF2B5EF4-FFF2-40B4-BE49-F238E27FC236}">
                  <a16:creationId xmlns:a16="http://schemas.microsoft.com/office/drawing/2014/main" id="{8CC4EE95-4FC6-4329-B9C6-2ABD098EF7D0}"/>
                </a:ext>
              </a:extLst>
            </p:cNvPr>
            <p:cNvSpPr/>
            <p:nvPr/>
          </p:nvSpPr>
          <p:spPr>
            <a:xfrm>
              <a:off x="3774215" y="2337707"/>
              <a:ext cx="536177" cy="38745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6</a:t>
              </a:r>
            </a:p>
          </p:txBody>
        </p:sp>
        <p:sp>
          <p:nvSpPr>
            <p:cNvPr id="70" name="Овал 69">
              <a:extLst>
                <a:ext uri="{FF2B5EF4-FFF2-40B4-BE49-F238E27FC236}">
                  <a16:creationId xmlns:a16="http://schemas.microsoft.com/office/drawing/2014/main" id="{7BF3FEA0-7AE1-4B61-B4E2-47529F8F3056}"/>
                </a:ext>
              </a:extLst>
            </p:cNvPr>
            <p:cNvSpPr/>
            <p:nvPr/>
          </p:nvSpPr>
          <p:spPr>
            <a:xfrm>
              <a:off x="3021810" y="4140738"/>
              <a:ext cx="555140" cy="38745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8</a:t>
              </a:r>
            </a:p>
          </p:txBody>
        </p:sp>
        <p:sp>
          <p:nvSpPr>
            <p:cNvPr id="71" name="Овал 70">
              <a:extLst>
                <a:ext uri="{FF2B5EF4-FFF2-40B4-BE49-F238E27FC236}">
                  <a16:creationId xmlns:a16="http://schemas.microsoft.com/office/drawing/2014/main" id="{7B87AA99-D40E-4EB6-97B6-1965D50CD834}"/>
                </a:ext>
              </a:extLst>
            </p:cNvPr>
            <p:cNvSpPr/>
            <p:nvPr/>
          </p:nvSpPr>
          <p:spPr>
            <a:xfrm>
              <a:off x="3610183" y="3572088"/>
              <a:ext cx="529966" cy="38745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9</a:t>
              </a:r>
            </a:p>
          </p:txBody>
        </p:sp>
        <p:sp>
          <p:nvSpPr>
            <p:cNvPr id="72" name="Овал 71">
              <a:extLst>
                <a:ext uri="{FF2B5EF4-FFF2-40B4-BE49-F238E27FC236}">
                  <a16:creationId xmlns:a16="http://schemas.microsoft.com/office/drawing/2014/main" id="{ACFEE0F0-BAFA-4E99-AAAB-BBEF65FC35DD}"/>
                </a:ext>
              </a:extLst>
            </p:cNvPr>
            <p:cNvSpPr/>
            <p:nvPr/>
          </p:nvSpPr>
          <p:spPr>
            <a:xfrm>
              <a:off x="2489209" y="4719746"/>
              <a:ext cx="555140" cy="38745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3" name="Овал 72">
              <a:extLst>
                <a:ext uri="{FF2B5EF4-FFF2-40B4-BE49-F238E27FC236}">
                  <a16:creationId xmlns:a16="http://schemas.microsoft.com/office/drawing/2014/main" id="{C9588CE2-6F9F-42F9-B08D-54472B6BF939}"/>
                </a:ext>
              </a:extLst>
            </p:cNvPr>
            <p:cNvSpPr/>
            <p:nvPr/>
          </p:nvSpPr>
          <p:spPr>
            <a:xfrm>
              <a:off x="2901026" y="1726402"/>
              <a:ext cx="542582" cy="38745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4" name="Овал 73">
              <a:extLst>
                <a:ext uri="{FF2B5EF4-FFF2-40B4-BE49-F238E27FC236}">
                  <a16:creationId xmlns:a16="http://schemas.microsoft.com/office/drawing/2014/main" id="{97E60927-3A8E-42DF-99BA-12D811324AB8}"/>
                </a:ext>
              </a:extLst>
            </p:cNvPr>
            <p:cNvSpPr/>
            <p:nvPr/>
          </p:nvSpPr>
          <p:spPr>
            <a:xfrm>
              <a:off x="2099655" y="2375943"/>
              <a:ext cx="542582" cy="387458"/>
            </a:xfrm>
            <a:prstGeom prst="ellipse">
              <a:avLst/>
            </a:prstGeom>
            <a:solidFill>
              <a:srgbClr val="FFFF00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4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75" name="Прямая со стрелкой 74">
              <a:extLst>
                <a:ext uri="{FF2B5EF4-FFF2-40B4-BE49-F238E27FC236}">
                  <a16:creationId xmlns:a16="http://schemas.microsoft.com/office/drawing/2014/main" id="{322F14DE-132B-488A-A953-BAD57CE59A6F}"/>
                </a:ext>
              </a:extLst>
            </p:cNvPr>
            <p:cNvCxnSpPr>
              <a:cxnSpLocks/>
              <a:stCxn id="73" idx="4"/>
              <a:endCxn id="74" idx="0"/>
            </p:cNvCxnSpPr>
            <p:nvPr/>
          </p:nvCxnSpPr>
          <p:spPr>
            <a:xfrm flipH="1">
              <a:off x="2370946" y="2113860"/>
              <a:ext cx="801371" cy="262083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Прямая со стрелкой 75">
              <a:extLst>
                <a:ext uri="{FF2B5EF4-FFF2-40B4-BE49-F238E27FC236}">
                  <a16:creationId xmlns:a16="http://schemas.microsoft.com/office/drawing/2014/main" id="{53DAB51B-C461-472E-97F3-989E7BA6EF31}"/>
                </a:ext>
              </a:extLst>
            </p:cNvPr>
            <p:cNvCxnSpPr>
              <a:cxnSpLocks/>
              <a:stCxn id="69" idx="4"/>
              <a:endCxn id="68" idx="0"/>
            </p:cNvCxnSpPr>
            <p:nvPr/>
          </p:nvCxnSpPr>
          <p:spPr>
            <a:xfrm flipH="1">
              <a:off x="3432631" y="2725165"/>
              <a:ext cx="609673" cy="26791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Прямая со стрелкой 76">
              <a:extLst>
                <a:ext uri="{FF2B5EF4-FFF2-40B4-BE49-F238E27FC236}">
                  <a16:creationId xmlns:a16="http://schemas.microsoft.com/office/drawing/2014/main" id="{3E937870-0649-4A04-BD5C-B56F284810D2}"/>
                </a:ext>
              </a:extLst>
            </p:cNvPr>
            <p:cNvCxnSpPr>
              <a:cxnSpLocks/>
              <a:stCxn id="68" idx="4"/>
              <a:endCxn id="67" idx="0"/>
            </p:cNvCxnSpPr>
            <p:nvPr/>
          </p:nvCxnSpPr>
          <p:spPr>
            <a:xfrm flipH="1">
              <a:off x="2924428" y="3380538"/>
              <a:ext cx="508203" cy="1578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Прямая со стрелкой 77">
              <a:extLst>
                <a:ext uri="{FF2B5EF4-FFF2-40B4-BE49-F238E27FC236}">
                  <a16:creationId xmlns:a16="http://schemas.microsoft.com/office/drawing/2014/main" id="{8AEB44D0-3E7D-4AD8-A5D9-D21753D13107}"/>
                </a:ext>
              </a:extLst>
            </p:cNvPr>
            <p:cNvCxnSpPr>
              <a:cxnSpLocks/>
              <a:stCxn id="54" idx="4"/>
              <a:endCxn id="71" idx="0"/>
            </p:cNvCxnSpPr>
            <p:nvPr/>
          </p:nvCxnSpPr>
          <p:spPr>
            <a:xfrm flipH="1">
              <a:off x="3875166" y="3441711"/>
              <a:ext cx="765148" cy="13037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Прямая со стрелкой 78">
              <a:extLst>
                <a:ext uri="{FF2B5EF4-FFF2-40B4-BE49-F238E27FC236}">
                  <a16:creationId xmlns:a16="http://schemas.microsoft.com/office/drawing/2014/main" id="{B4372898-1806-4CE8-AF09-2169D2B25A45}"/>
                </a:ext>
              </a:extLst>
            </p:cNvPr>
            <p:cNvCxnSpPr>
              <a:cxnSpLocks/>
              <a:stCxn id="70" idx="4"/>
              <a:endCxn id="72" idx="0"/>
            </p:cNvCxnSpPr>
            <p:nvPr/>
          </p:nvCxnSpPr>
          <p:spPr>
            <a:xfrm flipH="1">
              <a:off x="2766779" y="4528196"/>
              <a:ext cx="532601" cy="19155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Прямая со стрелкой 79">
              <a:extLst>
                <a:ext uri="{FF2B5EF4-FFF2-40B4-BE49-F238E27FC236}">
                  <a16:creationId xmlns:a16="http://schemas.microsoft.com/office/drawing/2014/main" id="{9BE474B4-3D18-46E0-8D3F-AB8F450F8C1F}"/>
                </a:ext>
              </a:extLst>
            </p:cNvPr>
            <p:cNvCxnSpPr>
              <a:cxnSpLocks/>
              <a:stCxn id="71" idx="4"/>
              <a:endCxn id="70" idx="0"/>
            </p:cNvCxnSpPr>
            <p:nvPr/>
          </p:nvCxnSpPr>
          <p:spPr>
            <a:xfrm flipH="1">
              <a:off x="3299380" y="3959546"/>
              <a:ext cx="575786" cy="18119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Прямая со стрелкой 80">
              <a:extLst>
                <a:ext uri="{FF2B5EF4-FFF2-40B4-BE49-F238E27FC236}">
                  <a16:creationId xmlns:a16="http://schemas.microsoft.com/office/drawing/2014/main" id="{218A9792-B087-432F-89DE-362D0FB7C8C2}"/>
                </a:ext>
              </a:extLst>
            </p:cNvPr>
            <p:cNvCxnSpPr>
              <a:cxnSpLocks/>
              <a:stCxn id="55" idx="4"/>
              <a:endCxn id="66" idx="0"/>
            </p:cNvCxnSpPr>
            <p:nvPr/>
          </p:nvCxnSpPr>
          <p:spPr>
            <a:xfrm flipH="1">
              <a:off x="4816195" y="3906260"/>
              <a:ext cx="420011" cy="232809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Прямая со стрелкой 81">
              <a:extLst>
                <a:ext uri="{FF2B5EF4-FFF2-40B4-BE49-F238E27FC236}">
                  <a16:creationId xmlns:a16="http://schemas.microsoft.com/office/drawing/2014/main" id="{A65FB048-0C37-40A2-9F50-BBFCCFCB25B9}"/>
                </a:ext>
              </a:extLst>
            </p:cNvPr>
            <p:cNvCxnSpPr>
              <a:cxnSpLocks/>
              <a:stCxn id="64" idx="4"/>
              <a:endCxn id="63" idx="0"/>
            </p:cNvCxnSpPr>
            <p:nvPr/>
          </p:nvCxnSpPr>
          <p:spPr>
            <a:xfrm flipH="1">
              <a:off x="3314707" y="5891327"/>
              <a:ext cx="467769" cy="22109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Прямая со стрелкой 82">
              <a:extLst>
                <a:ext uri="{FF2B5EF4-FFF2-40B4-BE49-F238E27FC236}">
                  <a16:creationId xmlns:a16="http://schemas.microsoft.com/office/drawing/2014/main" id="{BD683FC9-47E5-47AC-9891-84894AD7E5EE}"/>
                </a:ext>
              </a:extLst>
            </p:cNvPr>
            <p:cNvCxnSpPr>
              <a:cxnSpLocks/>
              <a:stCxn id="66" idx="4"/>
              <a:endCxn id="65" idx="0"/>
            </p:cNvCxnSpPr>
            <p:nvPr/>
          </p:nvCxnSpPr>
          <p:spPr>
            <a:xfrm flipH="1">
              <a:off x="4304865" y="4526527"/>
              <a:ext cx="511330" cy="27170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Прямая со стрелкой 83">
              <a:extLst>
                <a:ext uri="{FF2B5EF4-FFF2-40B4-BE49-F238E27FC236}">
                  <a16:creationId xmlns:a16="http://schemas.microsoft.com/office/drawing/2014/main" id="{FD5A9D6F-3A9E-49F2-BD8A-67F5C9AB325E}"/>
                </a:ext>
              </a:extLst>
            </p:cNvPr>
            <p:cNvCxnSpPr>
              <a:cxnSpLocks/>
              <a:stCxn id="65" idx="4"/>
              <a:endCxn id="64" idx="0"/>
            </p:cNvCxnSpPr>
            <p:nvPr/>
          </p:nvCxnSpPr>
          <p:spPr>
            <a:xfrm flipH="1">
              <a:off x="3782476" y="5193624"/>
              <a:ext cx="522389" cy="31024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Прямая со стрелкой 84">
              <a:extLst>
                <a:ext uri="{FF2B5EF4-FFF2-40B4-BE49-F238E27FC236}">
                  <a16:creationId xmlns:a16="http://schemas.microsoft.com/office/drawing/2014/main" id="{CE86235A-A745-47A0-A405-459167A2086A}"/>
                </a:ext>
              </a:extLst>
            </p:cNvPr>
            <p:cNvCxnSpPr>
              <a:cxnSpLocks/>
              <a:stCxn id="73" idx="4"/>
              <a:endCxn id="69" idx="0"/>
            </p:cNvCxnSpPr>
            <p:nvPr/>
          </p:nvCxnSpPr>
          <p:spPr>
            <a:xfrm>
              <a:off x="3172317" y="2113860"/>
              <a:ext cx="869987" cy="223847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Прямая со стрелкой 85">
              <a:extLst>
                <a:ext uri="{FF2B5EF4-FFF2-40B4-BE49-F238E27FC236}">
                  <a16:creationId xmlns:a16="http://schemas.microsoft.com/office/drawing/2014/main" id="{1C7184A4-7705-4990-8755-2E81B1CF06D8}"/>
                </a:ext>
              </a:extLst>
            </p:cNvPr>
            <p:cNvCxnSpPr>
              <a:cxnSpLocks/>
              <a:stCxn id="54" idx="4"/>
              <a:endCxn id="55" idx="0"/>
            </p:cNvCxnSpPr>
            <p:nvPr/>
          </p:nvCxnSpPr>
          <p:spPr>
            <a:xfrm>
              <a:off x="4640314" y="3441711"/>
              <a:ext cx="595892" cy="7709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Прямая со стрелкой 86">
              <a:extLst>
                <a:ext uri="{FF2B5EF4-FFF2-40B4-BE49-F238E27FC236}">
                  <a16:creationId xmlns:a16="http://schemas.microsoft.com/office/drawing/2014/main" id="{034DD81C-EF17-422B-B78E-59ADAF697670}"/>
                </a:ext>
              </a:extLst>
            </p:cNvPr>
            <p:cNvCxnSpPr>
              <a:cxnSpLocks/>
              <a:stCxn id="69" idx="4"/>
              <a:endCxn id="54" idx="0"/>
            </p:cNvCxnSpPr>
            <p:nvPr/>
          </p:nvCxnSpPr>
          <p:spPr>
            <a:xfrm>
              <a:off x="4042304" y="2725165"/>
              <a:ext cx="598010" cy="329088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Прямая со стрелкой 87">
              <a:extLst>
                <a:ext uri="{FF2B5EF4-FFF2-40B4-BE49-F238E27FC236}">
                  <a16:creationId xmlns:a16="http://schemas.microsoft.com/office/drawing/2014/main" id="{B969C702-749C-4D5B-A17B-709A9D8A2AFA}"/>
                </a:ext>
              </a:extLst>
            </p:cNvPr>
            <p:cNvCxnSpPr>
              <a:cxnSpLocks/>
              <a:stCxn id="55" idx="4"/>
              <a:endCxn id="61" idx="0"/>
            </p:cNvCxnSpPr>
            <p:nvPr/>
          </p:nvCxnSpPr>
          <p:spPr>
            <a:xfrm>
              <a:off x="5236206" y="3906260"/>
              <a:ext cx="674267" cy="246321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Прямая со стрелкой 88">
              <a:extLst>
                <a:ext uri="{FF2B5EF4-FFF2-40B4-BE49-F238E27FC236}">
                  <a16:creationId xmlns:a16="http://schemas.microsoft.com/office/drawing/2014/main" id="{B29B9109-41F7-4C65-82D6-B405DBECD781}"/>
                </a:ext>
              </a:extLst>
            </p:cNvPr>
            <p:cNvCxnSpPr>
              <a:cxnSpLocks/>
              <a:stCxn id="61" idx="4"/>
              <a:endCxn id="59" idx="0"/>
            </p:cNvCxnSpPr>
            <p:nvPr/>
          </p:nvCxnSpPr>
          <p:spPr>
            <a:xfrm>
              <a:off x="5910473" y="4540039"/>
              <a:ext cx="727437" cy="17268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Прямая со стрелкой 89">
              <a:extLst>
                <a:ext uri="{FF2B5EF4-FFF2-40B4-BE49-F238E27FC236}">
                  <a16:creationId xmlns:a16="http://schemas.microsoft.com/office/drawing/2014/main" id="{738009FF-CAC7-4AB3-8EB9-C8BCFA08A7A3}"/>
                </a:ext>
              </a:extLst>
            </p:cNvPr>
            <p:cNvCxnSpPr>
              <a:cxnSpLocks/>
              <a:stCxn id="59" idx="4"/>
              <a:endCxn id="58" idx="0"/>
            </p:cNvCxnSpPr>
            <p:nvPr/>
          </p:nvCxnSpPr>
          <p:spPr>
            <a:xfrm>
              <a:off x="6637910" y="5100181"/>
              <a:ext cx="554380" cy="223482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Прямая со стрелкой 90">
              <a:extLst>
                <a:ext uri="{FF2B5EF4-FFF2-40B4-BE49-F238E27FC236}">
                  <a16:creationId xmlns:a16="http://schemas.microsoft.com/office/drawing/2014/main" id="{54E55B87-CE72-42C0-9C1C-B4ECA813A28D}"/>
                </a:ext>
              </a:extLst>
            </p:cNvPr>
            <p:cNvCxnSpPr>
              <a:cxnSpLocks/>
              <a:stCxn id="58" idx="4"/>
              <a:endCxn id="57" idx="0"/>
            </p:cNvCxnSpPr>
            <p:nvPr/>
          </p:nvCxnSpPr>
          <p:spPr>
            <a:xfrm flipH="1">
              <a:off x="6342189" y="5711121"/>
              <a:ext cx="850101" cy="429226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Прямая со стрелкой 91">
              <a:extLst>
                <a:ext uri="{FF2B5EF4-FFF2-40B4-BE49-F238E27FC236}">
                  <a16:creationId xmlns:a16="http://schemas.microsoft.com/office/drawing/2014/main" id="{5586DCF1-8A94-4428-A9A4-AC7D809E3173}"/>
                </a:ext>
              </a:extLst>
            </p:cNvPr>
            <p:cNvCxnSpPr>
              <a:cxnSpLocks/>
              <a:stCxn id="58" idx="4"/>
              <a:endCxn id="56" idx="0"/>
            </p:cNvCxnSpPr>
            <p:nvPr/>
          </p:nvCxnSpPr>
          <p:spPr>
            <a:xfrm>
              <a:off x="7192290" y="5711121"/>
              <a:ext cx="833769" cy="401304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9B7A959-7415-4BC3-9B33-1C50FEEB8848}"/>
              </a:ext>
            </a:extLst>
          </p:cNvPr>
          <p:cNvSpPr txBox="1"/>
          <p:nvPr/>
        </p:nvSpPr>
        <p:spPr>
          <a:xfrm>
            <a:off x="3216720" y="1418838"/>
            <a:ext cx="15608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центральная</a:t>
            </a:r>
            <a:endParaRPr lang="ru-BY" dirty="0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ABCD2468-DDE3-4882-8C30-614C05D4C88E}"/>
              </a:ext>
            </a:extLst>
          </p:cNvPr>
          <p:cNvCxnSpPr>
            <a:cxnSpLocks/>
          </p:cNvCxnSpPr>
          <p:nvPr/>
        </p:nvCxnSpPr>
        <p:spPr>
          <a:xfrm flipH="1">
            <a:off x="3431841" y="1806921"/>
            <a:ext cx="85446" cy="373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8BA8C86-1C28-4B88-988F-6340EA92C673}"/>
              </a:ext>
            </a:extLst>
          </p:cNvPr>
          <p:cNvSpPr txBox="1"/>
          <p:nvPr/>
        </p:nvSpPr>
        <p:spPr>
          <a:xfrm>
            <a:off x="260711" y="4659836"/>
            <a:ext cx="986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средняя</a:t>
            </a:r>
            <a:endParaRPr lang="ru-BY" dirty="0"/>
          </a:p>
        </p:txBody>
      </p: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A2E47B5F-FAD6-4370-AEED-1AA5DD8FD2A3}"/>
              </a:ext>
            </a:extLst>
          </p:cNvPr>
          <p:cNvCxnSpPr>
            <a:cxnSpLocks/>
          </p:cNvCxnSpPr>
          <p:nvPr/>
        </p:nvCxnSpPr>
        <p:spPr>
          <a:xfrm flipV="1">
            <a:off x="976653" y="4320225"/>
            <a:ext cx="439971" cy="3695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3160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  <p:bldP spid="148" grpId="0"/>
      <p:bldP spid="14" grpId="0"/>
      <p:bldP spid="15" grpId="0"/>
      <p:bldP spid="16" grpId="0"/>
      <p:bldP spid="2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Овал 9"/>
          <p:cNvSpPr/>
          <p:nvPr/>
        </p:nvSpPr>
        <p:spPr>
          <a:xfrm>
            <a:off x="2869882" y="2546122"/>
            <a:ext cx="612895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3" name="Овал 12"/>
          <p:cNvSpPr/>
          <p:nvPr/>
        </p:nvSpPr>
        <p:spPr>
          <a:xfrm>
            <a:off x="3575319" y="3020911"/>
            <a:ext cx="534258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49" name="Овал 48"/>
          <p:cNvSpPr/>
          <p:nvPr/>
        </p:nvSpPr>
        <p:spPr>
          <a:xfrm>
            <a:off x="6206107" y="5539839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31" name="Овал 30"/>
          <p:cNvSpPr/>
          <p:nvPr/>
        </p:nvSpPr>
        <p:spPr>
          <a:xfrm>
            <a:off x="4746051" y="5539839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33" name="Овал 32"/>
          <p:cNvSpPr/>
          <p:nvPr/>
        </p:nvSpPr>
        <p:spPr>
          <a:xfrm>
            <a:off x="5493632" y="4825772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34" name="Овал 33"/>
          <p:cNvSpPr/>
          <p:nvPr/>
        </p:nvSpPr>
        <p:spPr>
          <a:xfrm>
            <a:off x="4939252" y="4214832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35" name="Овал 34"/>
          <p:cNvSpPr/>
          <p:nvPr/>
        </p:nvSpPr>
        <p:spPr>
          <a:xfrm>
            <a:off x="4211815" y="3654690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36" name="Овал 35"/>
          <p:cNvSpPr/>
          <p:nvPr/>
        </p:nvSpPr>
        <p:spPr>
          <a:xfrm>
            <a:off x="1052907" y="5539839"/>
            <a:ext cx="61413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37" name="Овал 36"/>
          <p:cNvSpPr/>
          <p:nvPr/>
        </p:nvSpPr>
        <p:spPr>
          <a:xfrm>
            <a:off x="1667044" y="4825772"/>
            <a:ext cx="549381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38" name="Овал 37"/>
          <p:cNvSpPr/>
          <p:nvPr/>
        </p:nvSpPr>
        <p:spPr>
          <a:xfrm>
            <a:off x="2262163" y="4210865"/>
            <a:ext cx="607719" cy="395392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39" name="Овал 38"/>
          <p:cNvSpPr/>
          <p:nvPr/>
        </p:nvSpPr>
        <p:spPr>
          <a:xfrm>
            <a:off x="3128174" y="3594967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16</a:t>
            </a:r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42" name="Овал 41"/>
          <p:cNvSpPr/>
          <p:nvPr/>
        </p:nvSpPr>
        <p:spPr>
          <a:xfrm>
            <a:off x="2280610" y="2069907"/>
            <a:ext cx="536177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3" name="Овал 42"/>
          <p:cNvSpPr/>
          <p:nvPr/>
        </p:nvSpPr>
        <p:spPr>
          <a:xfrm>
            <a:off x="1969369" y="3655424"/>
            <a:ext cx="555140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44" name="Овал 43"/>
          <p:cNvSpPr/>
          <p:nvPr/>
        </p:nvSpPr>
        <p:spPr>
          <a:xfrm>
            <a:off x="2275380" y="3118752"/>
            <a:ext cx="529966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46" name="Овал 45"/>
          <p:cNvSpPr/>
          <p:nvPr/>
        </p:nvSpPr>
        <p:spPr>
          <a:xfrm>
            <a:off x="1640897" y="1593023"/>
            <a:ext cx="542582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3" name="Прямая со стрелкой 22"/>
          <p:cNvCxnSpPr>
            <a:cxnSpLocks/>
            <a:stCxn id="10" idx="4"/>
            <a:endCxn id="44" idx="0"/>
          </p:cNvCxnSpPr>
          <p:nvPr/>
        </p:nvCxnSpPr>
        <p:spPr>
          <a:xfrm flipH="1">
            <a:off x="2540363" y="2933580"/>
            <a:ext cx="635967" cy="18517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cxnSpLocks/>
            <a:stCxn id="44" idx="4"/>
            <a:endCxn id="43" idx="0"/>
          </p:cNvCxnSpPr>
          <p:nvPr/>
        </p:nvCxnSpPr>
        <p:spPr>
          <a:xfrm flipH="1">
            <a:off x="2246939" y="3506210"/>
            <a:ext cx="293424" cy="14921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cxnSpLocks/>
            <a:stCxn id="13" idx="4"/>
            <a:endCxn id="39" idx="0"/>
          </p:cNvCxnSpPr>
          <p:nvPr/>
        </p:nvCxnSpPr>
        <p:spPr>
          <a:xfrm flipH="1">
            <a:off x="3433074" y="3408369"/>
            <a:ext cx="409374" cy="18659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/>
          <p:cNvCxnSpPr>
            <a:cxnSpLocks/>
            <a:stCxn id="37" idx="4"/>
            <a:endCxn id="36" idx="0"/>
          </p:cNvCxnSpPr>
          <p:nvPr/>
        </p:nvCxnSpPr>
        <p:spPr>
          <a:xfrm flipH="1">
            <a:off x="1359976" y="5213230"/>
            <a:ext cx="581759" cy="3266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cxnSpLocks/>
            <a:stCxn id="39" idx="4"/>
            <a:endCxn id="38" idx="7"/>
          </p:cNvCxnSpPr>
          <p:nvPr/>
        </p:nvCxnSpPr>
        <p:spPr>
          <a:xfrm flipH="1">
            <a:off x="2780884" y="3982425"/>
            <a:ext cx="652190" cy="2863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Прямая со стрелкой 100"/>
          <p:cNvCxnSpPr>
            <a:cxnSpLocks/>
            <a:stCxn id="38" idx="4"/>
            <a:endCxn id="37" idx="0"/>
          </p:cNvCxnSpPr>
          <p:nvPr/>
        </p:nvCxnSpPr>
        <p:spPr>
          <a:xfrm flipH="1">
            <a:off x="1941735" y="4606257"/>
            <a:ext cx="624288" cy="21951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Прямая со стрелкой 108"/>
          <p:cNvCxnSpPr>
            <a:cxnSpLocks/>
            <a:stCxn id="46" idx="4"/>
            <a:endCxn id="42" idx="0"/>
          </p:cNvCxnSpPr>
          <p:nvPr/>
        </p:nvCxnSpPr>
        <p:spPr>
          <a:xfrm>
            <a:off x="1912188" y="1980481"/>
            <a:ext cx="636511" cy="8942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Прямая со стрелкой 112"/>
          <p:cNvCxnSpPr>
            <a:cxnSpLocks/>
            <a:stCxn id="10" idx="4"/>
            <a:endCxn id="13" idx="1"/>
          </p:cNvCxnSpPr>
          <p:nvPr/>
        </p:nvCxnSpPr>
        <p:spPr>
          <a:xfrm>
            <a:off x="3176330" y="2933580"/>
            <a:ext cx="477229" cy="14407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/>
          <p:cNvCxnSpPr>
            <a:cxnSpLocks/>
            <a:stCxn id="42" idx="4"/>
            <a:endCxn id="10" idx="0"/>
          </p:cNvCxnSpPr>
          <p:nvPr/>
        </p:nvCxnSpPr>
        <p:spPr>
          <a:xfrm>
            <a:off x="2548699" y="2457365"/>
            <a:ext cx="627631" cy="8875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Прямая со стрелкой 128"/>
          <p:cNvCxnSpPr>
            <a:cxnSpLocks/>
            <a:stCxn id="13" idx="4"/>
            <a:endCxn id="35" idx="0"/>
          </p:cNvCxnSpPr>
          <p:nvPr/>
        </p:nvCxnSpPr>
        <p:spPr>
          <a:xfrm>
            <a:off x="3842448" y="3408369"/>
            <a:ext cx="674267" cy="2463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cxnSpLocks/>
            <a:stCxn id="35" idx="4"/>
            <a:endCxn id="34" idx="0"/>
          </p:cNvCxnSpPr>
          <p:nvPr/>
        </p:nvCxnSpPr>
        <p:spPr>
          <a:xfrm>
            <a:off x="4516715" y="4042148"/>
            <a:ext cx="727437" cy="1726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Прямая со стрелкой 132"/>
          <p:cNvCxnSpPr>
            <a:cxnSpLocks/>
            <a:stCxn id="34" idx="4"/>
            <a:endCxn id="33" idx="0"/>
          </p:cNvCxnSpPr>
          <p:nvPr/>
        </p:nvCxnSpPr>
        <p:spPr>
          <a:xfrm>
            <a:off x="5244152" y="4602290"/>
            <a:ext cx="554380" cy="22348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cxnSpLocks/>
            <a:stCxn id="33" idx="4"/>
            <a:endCxn id="31" idx="0"/>
          </p:cNvCxnSpPr>
          <p:nvPr/>
        </p:nvCxnSpPr>
        <p:spPr>
          <a:xfrm flipH="1">
            <a:off x="5050951" y="5213230"/>
            <a:ext cx="747581" cy="3266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Прямая со стрелкой 136"/>
          <p:cNvCxnSpPr>
            <a:cxnSpLocks/>
            <a:stCxn id="33" idx="4"/>
            <a:endCxn id="49" idx="0"/>
          </p:cNvCxnSpPr>
          <p:nvPr/>
        </p:nvCxnSpPr>
        <p:spPr>
          <a:xfrm>
            <a:off x="5798532" y="5213230"/>
            <a:ext cx="712475" cy="3266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18620" y="415274"/>
            <a:ext cx="11047775" cy="83099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ru-RU" sz="2400" b="1" dirty="0"/>
              <a:t>Наибольшим </a:t>
            </a:r>
            <a:r>
              <a:rPr lang="ru-RU" sz="2400" b="1" dirty="0" err="1"/>
              <a:t>полупутём</a:t>
            </a:r>
            <a:r>
              <a:rPr lang="ru-RU" sz="2400" b="1" dirty="0"/>
              <a:t> </a:t>
            </a:r>
            <a:r>
              <a:rPr lang="ru-RU" sz="2400" dirty="0"/>
              <a:t>в дереве будем называть </a:t>
            </a:r>
            <a:r>
              <a:rPr lang="ru-RU" sz="2400" dirty="0" err="1"/>
              <a:t>полупуть</a:t>
            </a:r>
            <a:r>
              <a:rPr lang="ru-RU" sz="2400" dirty="0"/>
              <a:t> наибольшей длины (</a:t>
            </a:r>
            <a:r>
              <a:rPr lang="ru-RU" sz="2400" u="sng" dirty="0"/>
              <a:t>напомним, что длина пути измеряется в рёбрах, а не вершинах</a:t>
            </a:r>
            <a:r>
              <a:rPr lang="ru-RU" sz="2400" dirty="0"/>
              <a:t>).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1157995" y="6627034"/>
            <a:ext cx="103400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ru-RU" sz="1600" dirty="0">
                <a:solidFill>
                  <a:srgbClr val="144E9D"/>
                </a:solidFill>
              </a:rPr>
              <a:t>ФПМИ БГУ</a:t>
            </a:r>
          </a:p>
        </p:txBody>
      </p:sp>
      <p:pic>
        <p:nvPicPr>
          <p:cNvPr id="41" name="Рисунок 40" descr="png..png"/>
          <p:cNvPicPr>
            <a:picLocks noChangeAspect="1"/>
          </p:cNvPicPr>
          <p:nvPr/>
        </p:nvPicPr>
        <p:blipFill>
          <a:blip r:embed="rId2" cstate="print"/>
          <a:srcRect r="82957"/>
          <a:stretch>
            <a:fillRect/>
          </a:stretch>
        </p:blipFill>
        <p:spPr>
          <a:xfrm>
            <a:off x="10933610" y="6425188"/>
            <a:ext cx="259107" cy="386512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5104594" y="1891201"/>
            <a:ext cx="6675030" cy="163121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ru-RU" sz="2000" b="1" dirty="0"/>
              <a:t>Корнем </a:t>
            </a:r>
            <a:r>
              <a:rPr lang="ru-RU" sz="2000" b="1" dirty="0" err="1"/>
              <a:t>полупути</a:t>
            </a:r>
            <a:r>
              <a:rPr lang="ru-RU" sz="2000" b="1" dirty="0"/>
              <a:t> </a:t>
            </a:r>
            <a:r>
              <a:rPr lang="ru-RU" sz="2000" dirty="0"/>
              <a:t>назовём вершину </a:t>
            </a:r>
            <a:r>
              <a:rPr lang="ru-RU" sz="2000" dirty="0" err="1"/>
              <a:t>полупути</a:t>
            </a:r>
            <a:r>
              <a:rPr lang="ru-RU" sz="2000" dirty="0"/>
              <a:t> с самой большой высотой.</a:t>
            </a:r>
          </a:p>
          <a:p>
            <a:endParaRPr lang="ru-RU" sz="2000" dirty="0"/>
          </a:p>
          <a:p>
            <a:r>
              <a:rPr lang="ru-RU" sz="2000" dirty="0"/>
              <a:t>На рис. выделены два наибольших </a:t>
            </a:r>
            <a:r>
              <a:rPr lang="ru-RU" sz="2000" dirty="0" err="1"/>
              <a:t>полупути</a:t>
            </a:r>
            <a:r>
              <a:rPr lang="ru-RU" sz="2000" dirty="0"/>
              <a:t> и у них общий корень 18.</a:t>
            </a:r>
          </a:p>
        </p:txBody>
      </p:sp>
      <p:cxnSp>
        <p:nvCxnSpPr>
          <p:cNvPr id="8" name="Прямая со стрелкой 7"/>
          <p:cNvCxnSpPr/>
          <p:nvPr/>
        </p:nvCxnSpPr>
        <p:spPr>
          <a:xfrm flipH="1">
            <a:off x="4211815" y="2770347"/>
            <a:ext cx="304899" cy="2269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Овал 1">
            <a:extLst>
              <a:ext uri="{FF2B5EF4-FFF2-40B4-BE49-F238E27FC236}">
                <a16:creationId xmlns:a16="http://schemas.microsoft.com/office/drawing/2014/main" id="{1BFAA707-8DFD-A881-F835-1BCB4187AD48}"/>
              </a:ext>
            </a:extLst>
          </p:cNvPr>
          <p:cNvSpPr/>
          <p:nvPr/>
        </p:nvSpPr>
        <p:spPr>
          <a:xfrm>
            <a:off x="3669994" y="4268769"/>
            <a:ext cx="609799" cy="387458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17</a:t>
            </a:r>
            <a:endParaRPr lang="ru-RU" sz="1400" dirty="0">
              <a:solidFill>
                <a:schemeClr val="tx1"/>
              </a:solidFill>
            </a:endParaRPr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D9AAE592-E6A3-C03B-1D7C-0DD038EA4968}"/>
              </a:ext>
            </a:extLst>
          </p:cNvPr>
          <p:cNvCxnSpPr>
            <a:cxnSpLocks/>
            <a:stCxn id="39" idx="4"/>
            <a:endCxn id="2" idx="0"/>
          </p:cNvCxnSpPr>
          <p:nvPr/>
        </p:nvCxnSpPr>
        <p:spPr>
          <a:xfrm>
            <a:off x="3433074" y="3982425"/>
            <a:ext cx="541820" cy="28634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835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43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4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3264</TotalTime>
  <Words>3369</Words>
  <Application>Microsoft Office PowerPoint</Application>
  <PresentationFormat>Широкоэкранный</PresentationFormat>
  <Paragraphs>1062</Paragraphs>
  <Slides>38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Consolas</vt:lpstr>
      <vt:lpstr>SFMono-Regular</vt:lpstr>
      <vt:lpstr>Times New Roman</vt:lpstr>
      <vt:lpstr>Тема Office</vt:lpstr>
      <vt:lpstr>ОРГАНИЗАЦИЯ ПОИСКА</vt:lpstr>
      <vt:lpstr>Словарные операции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Victor Demianov</dc:creator>
  <cp:lastModifiedBy>Victor Demianov</cp:lastModifiedBy>
  <cp:revision>491</cp:revision>
  <dcterms:created xsi:type="dcterms:W3CDTF">2020-04-14T05:04:13Z</dcterms:created>
  <dcterms:modified xsi:type="dcterms:W3CDTF">2024-10-14T18:07:18Z</dcterms:modified>
</cp:coreProperties>
</file>