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42" r:id="rId3"/>
    <p:sldId id="355" r:id="rId4"/>
    <p:sldId id="334" r:id="rId5"/>
    <p:sldId id="329" r:id="rId6"/>
    <p:sldId id="367" r:id="rId7"/>
    <p:sldId id="330" r:id="rId8"/>
    <p:sldId id="331" r:id="rId9"/>
    <p:sldId id="368" r:id="rId10"/>
    <p:sldId id="369" r:id="rId11"/>
    <p:sldId id="337" r:id="rId12"/>
    <p:sldId id="332" r:id="rId13"/>
    <p:sldId id="333" r:id="rId14"/>
    <p:sldId id="357" r:id="rId15"/>
    <p:sldId id="365" r:id="rId16"/>
    <p:sldId id="356" r:id="rId17"/>
    <p:sldId id="362" r:id="rId18"/>
    <p:sldId id="339" r:id="rId19"/>
    <p:sldId id="340" r:id="rId20"/>
    <p:sldId id="363" r:id="rId21"/>
    <p:sldId id="364" r:id="rId22"/>
    <p:sldId id="360" r:id="rId23"/>
    <p:sldId id="361" r:id="rId24"/>
    <p:sldId id="338" r:id="rId25"/>
    <p:sldId id="358" r:id="rId26"/>
    <p:sldId id="359" r:id="rId27"/>
    <p:sldId id="341" r:id="rId28"/>
    <p:sldId id="336" r:id="rId29"/>
    <p:sldId id="343" r:id="rId30"/>
    <p:sldId id="344" r:id="rId31"/>
    <p:sldId id="335" r:id="rId32"/>
    <p:sldId id="346" r:id="rId33"/>
    <p:sldId id="348" r:id="rId34"/>
    <p:sldId id="349" r:id="rId35"/>
    <p:sldId id="352" r:id="rId36"/>
    <p:sldId id="350" r:id="rId37"/>
    <p:sldId id="351" r:id="rId38"/>
    <p:sldId id="366" r:id="rId39"/>
    <p:sldId id="354" r:id="rId40"/>
    <p:sldId id="353" r:id="rId41"/>
    <p:sldId id="306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1%80%D0%B0%D1%81%D0%BD%D0%BE-%D1%87%D1%91%D1%80%D0%BD%D0%BE%D0%B5_%D0%B4%D0%B5%D1%80%D0%B5%D0%B2%D0%BE" TargetMode="External"/><Relationship Id="rId3" Type="http://schemas.openxmlformats.org/officeDocument/2006/relationships/hyperlink" Target="https://ru.wikipedia.org/wiki/7_%D0%BC%D0%B0%D1%8F" TargetMode="External"/><Relationship Id="rId7" Type="http://schemas.openxmlformats.org/officeDocument/2006/relationships/hyperlink" Target="https://ru.wikipedia.org/wiki/%D0%9C%D1%8E%D0%BD%D1%85%D0%B5%D0%BD%D1%81%D0%BA%D0%B8%D0%B9_%D1%82%D0%B5%D1%85%D0%BD%D0%B8%D1%87%D0%B5%D1%81%D0%BA%D0%B8%D0%B9_%D1%83%D0%BD%D0%B8%D0%B2%D0%B5%D1%80%D1%81%D0%B8%D1%82%D0%B5%D1%8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8%D0%BD%D1%84%D0%BE%D1%80%D0%BC%D0%B0%D1%82%D0%B8%D0%BA%D0%B0" TargetMode="External"/><Relationship Id="rId11" Type="http://schemas.openxmlformats.org/officeDocument/2006/relationships/image" Target="../media/image3.jpg"/><Relationship Id="rId5" Type="http://schemas.openxmlformats.org/officeDocument/2006/relationships/hyperlink" Target="https://ru.wikipedia.org/wiki/%D0%93%D0%B5%D1%80%D0%BC%D0%B0%D0%BD%D0%B8%D1%8F" TargetMode="External"/><Relationship Id="rId10" Type="http://schemas.openxmlformats.org/officeDocument/2006/relationships/hyperlink" Target="https://ru.wikipedia.org/wiki/B-%D0%B4%D0%B5%D1%80%D0%B5%D0%B2%D0%BE" TargetMode="External"/><Relationship Id="rId4" Type="http://schemas.openxmlformats.org/officeDocument/2006/relationships/hyperlink" Target="https://ru.wikipedia.org/wiki/1939_%D0%B3%D0%BE%D0%B4" TargetMode="External"/><Relationship Id="rId9" Type="http://schemas.openxmlformats.org/officeDocument/2006/relationships/hyperlink" Target="https://ru.wikipedia.org/w/index.php?title=UB-%D0%B4%D0%B5%D1%80%D0%B5%D0%B2%D0%B0&amp;action=edit&amp;redlink=1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5.png"/><Relationship Id="rId2" Type="http://schemas.openxmlformats.org/officeDocument/2006/relationships/image" Target="../media/image2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ru.wikipedia.org/wiki/20_%D0%B4%D0%B5%D0%BA%D0%B0%D0%B1%D1%80%D1%8F" TargetMode="External"/><Relationship Id="rId7" Type="http://schemas.openxmlformats.org/officeDocument/2006/relationships/image" Target="../media/image4.jpg"/><Relationship Id="rId12" Type="http://schemas.openxmlformats.org/officeDocument/2006/relationships/hyperlink" Target="https://en.wikipedia.org/wiki/Stanford_Universi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1%80%D0%B8%D0%BD%D1%81%D1%82%D0%BE%D0%BD%D1%81%D0%BA%D0%B8%D0%B9_%D1%83%D0%BD%D0%B8%D0%B2%D0%B5%D1%80%D1%81%D0%B8%D1%82%D0%B5%D1%82" TargetMode="External"/><Relationship Id="rId11" Type="http://schemas.openxmlformats.org/officeDocument/2006/relationships/hyperlink" Target="https://en.wikipedia.org/wiki/United_States" TargetMode="External"/><Relationship Id="rId5" Type="http://schemas.openxmlformats.org/officeDocument/2006/relationships/hyperlink" Target="https://ru.wikipedia.org/wiki/%D0%98%D0%BD%D1%84%D0%BE%D1%80%D0%BC%D0%B0%D1%82%D0%B8%D0%BA%D0%B0" TargetMode="External"/><Relationship Id="rId10" Type="http://schemas.openxmlformats.org/officeDocument/2006/relationships/hyperlink" Target="https://en.wikipedia.org/wiki/Greece" TargetMode="External"/><Relationship Id="rId4" Type="http://schemas.openxmlformats.org/officeDocument/2006/relationships/hyperlink" Target="https://ru.wikipedia.org/wiki/1946_%D0%B3%D0%BE%D0%B4" TargetMode="External"/><Relationship Id="rId9" Type="http://schemas.openxmlformats.org/officeDocument/2006/relationships/hyperlink" Target="https://en.wikipedia.org/wiki/Greek_languag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us-server.livejournal.com/598.html" TargetMode="External"/><Relationship Id="rId2" Type="http://schemas.openxmlformats.org/officeDocument/2006/relationships/hyperlink" Target="http://nathanbelue.blogspot.com/2012/05/red-black-versus-av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25769" y="185908"/>
            <a:ext cx="8302350" cy="120148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ОРГАНИЗАЦИЯ ПОИСКА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ru-RU" sz="3600" b="1" dirty="0">
                <a:solidFill>
                  <a:schemeClr val="bg1"/>
                </a:solidFill>
              </a:rPr>
              <a:t>Красно-чёрное дерево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(англ.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red-black tree</a:t>
            </a:r>
            <a:r>
              <a:rPr lang="ru-RU" sz="3200" dirty="0">
                <a:solidFill>
                  <a:schemeClr val="bg1"/>
                </a:solidFill>
              </a:rPr>
              <a:t>)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77" y="201002"/>
            <a:ext cx="3024336" cy="7686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</a:t>
            </a:r>
            <a:r>
              <a:rPr lang="ru-RU"/>
              <a:t>., 2024 </a:t>
            </a:r>
            <a:r>
              <a:rPr lang="ru-RU" dirty="0"/>
              <a:t>год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1346994" y="1427712"/>
            <a:ext cx="9294812" cy="5332836"/>
            <a:chOff x="1882834" y="1383626"/>
            <a:chExt cx="6351080" cy="5313407"/>
          </a:xfrm>
        </p:grpSpPr>
        <p:sp>
          <p:nvSpPr>
            <p:cNvPr id="11" name="Овал 10"/>
            <p:cNvSpPr/>
            <p:nvPr/>
          </p:nvSpPr>
          <p:spPr>
            <a:xfrm>
              <a:off x="5328035" y="1383626"/>
              <a:ext cx="569664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166389" y="2272376"/>
              <a:ext cx="448574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6858188" y="2287143"/>
              <a:ext cx="557615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  <a:r>
                <a:rPr lang="en-US" b="1" dirty="0">
                  <a:solidFill>
                    <a:schemeClr val="bg1"/>
                  </a:solidFill>
                </a:rPr>
                <a:t>9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480565" y="306066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6432701" y="3197076"/>
              <a:ext cx="570593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16" name="Прямая со стрелкой 15"/>
            <p:cNvCxnSpPr>
              <a:cxnSpLocks/>
              <a:stCxn id="12" idx="4"/>
              <a:endCxn id="14" idx="7"/>
            </p:cNvCxnSpPr>
            <p:nvPr/>
          </p:nvCxnSpPr>
          <p:spPr>
            <a:xfrm flipH="1">
              <a:off x="3863447" y="2677816"/>
              <a:ext cx="527230" cy="4422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7587664" y="3130005"/>
              <a:ext cx="597225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0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Прямая со стрелкой 17"/>
            <p:cNvCxnSpPr>
              <a:cxnSpLocks/>
              <a:stCxn id="13" idx="4"/>
              <a:endCxn id="15" idx="0"/>
            </p:cNvCxnSpPr>
            <p:nvPr/>
          </p:nvCxnSpPr>
          <p:spPr>
            <a:xfrm flipH="1">
              <a:off x="6717998" y="2692584"/>
              <a:ext cx="418998" cy="5044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4894094" y="3142633"/>
              <a:ext cx="591650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20" name="Прямая со стрелкой 19"/>
            <p:cNvCxnSpPr>
              <a:stCxn id="29" idx="4"/>
              <a:endCxn id="48" idx="0"/>
            </p:cNvCxnSpPr>
            <p:nvPr/>
          </p:nvCxnSpPr>
          <p:spPr>
            <a:xfrm>
              <a:off x="7129350" y="4447792"/>
              <a:ext cx="417167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4501940" y="3944837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3809758" y="3993868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23" name="Прямая со стрелкой 22"/>
            <p:cNvCxnSpPr>
              <a:cxnSpLocks/>
              <a:stCxn id="14" idx="4"/>
              <a:endCxn id="33" idx="0"/>
            </p:cNvCxnSpPr>
            <p:nvPr/>
          </p:nvCxnSpPr>
          <p:spPr>
            <a:xfrm flipH="1">
              <a:off x="3080899" y="3466103"/>
              <a:ext cx="623953" cy="527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cxnSpLocks/>
              <a:stCxn id="14" idx="4"/>
              <a:endCxn id="22" idx="0"/>
            </p:cNvCxnSpPr>
            <p:nvPr/>
          </p:nvCxnSpPr>
          <p:spPr>
            <a:xfrm>
              <a:off x="3704853" y="3466103"/>
              <a:ext cx="329193" cy="527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cxnSpLocks/>
              <a:stCxn id="19" idx="4"/>
              <a:endCxn id="21" idx="0"/>
            </p:cNvCxnSpPr>
            <p:nvPr/>
          </p:nvCxnSpPr>
          <p:spPr>
            <a:xfrm flipH="1">
              <a:off x="4726227" y="3548073"/>
              <a:ext cx="463692" cy="3967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cxnSpLocks/>
              <a:stCxn id="12" idx="4"/>
              <a:endCxn id="19" idx="0"/>
            </p:cNvCxnSpPr>
            <p:nvPr/>
          </p:nvCxnSpPr>
          <p:spPr>
            <a:xfrm>
              <a:off x="4390676" y="2677816"/>
              <a:ext cx="799242" cy="464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Овал 26"/>
            <p:cNvSpPr/>
            <p:nvPr/>
          </p:nvSpPr>
          <p:spPr>
            <a:xfrm>
              <a:off x="5288090" y="4022908"/>
              <a:ext cx="549471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28" name="Овал 27"/>
            <p:cNvSpPr/>
            <p:nvPr/>
          </p:nvSpPr>
          <p:spPr>
            <a:xfrm>
              <a:off x="2309177" y="4801282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9" name="Овал 28"/>
            <p:cNvSpPr/>
            <p:nvPr/>
          </p:nvSpPr>
          <p:spPr>
            <a:xfrm>
              <a:off x="6856981" y="4042351"/>
              <a:ext cx="544739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  <a:r>
                <a:rPr lang="en-US" b="1" dirty="0">
                  <a:solidFill>
                    <a:schemeClr val="bg1"/>
                  </a:solidFill>
                </a:rPr>
                <a:t>7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>
              <a:off x="6065899" y="4022907"/>
              <a:ext cx="595140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012395" y="4823493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737442" y="4896916"/>
              <a:ext cx="550803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3" name="Овал 32"/>
            <p:cNvSpPr/>
            <p:nvPr/>
          </p:nvSpPr>
          <p:spPr>
            <a:xfrm>
              <a:off x="2856612" y="3993868"/>
              <a:ext cx="448574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1882834" y="646153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Овал 34"/>
            <p:cNvSpPr/>
            <p:nvPr/>
          </p:nvSpPr>
          <p:spPr>
            <a:xfrm>
              <a:off x="2309177" y="646153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Овал 35"/>
            <p:cNvSpPr/>
            <p:nvPr/>
          </p:nvSpPr>
          <p:spPr>
            <a:xfrm>
              <a:off x="2539667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Овал 36"/>
            <p:cNvSpPr/>
            <p:nvPr/>
          </p:nvSpPr>
          <p:spPr>
            <a:xfrm>
              <a:off x="2903353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Овал 37"/>
            <p:cNvSpPr/>
            <p:nvPr/>
          </p:nvSpPr>
          <p:spPr>
            <a:xfrm>
              <a:off x="3243598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Овал 38"/>
            <p:cNvSpPr/>
            <p:nvPr/>
          </p:nvSpPr>
          <p:spPr>
            <a:xfrm>
              <a:off x="4172960" y="4989532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3538041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Овал 40"/>
            <p:cNvSpPr/>
            <p:nvPr/>
          </p:nvSpPr>
          <p:spPr>
            <a:xfrm>
              <a:off x="3862357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Овал 41"/>
            <p:cNvSpPr/>
            <p:nvPr/>
          </p:nvSpPr>
          <p:spPr>
            <a:xfrm>
              <a:off x="4622084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Прямая со стрелкой 42"/>
            <p:cNvCxnSpPr>
              <a:cxnSpLocks/>
              <a:stCxn id="19" idx="4"/>
              <a:endCxn id="27" idx="0"/>
            </p:cNvCxnSpPr>
            <p:nvPr/>
          </p:nvCxnSpPr>
          <p:spPr>
            <a:xfrm>
              <a:off x="5189919" y="3548073"/>
              <a:ext cx="372907" cy="474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cxnSpLocks/>
              <a:stCxn id="21" idx="4"/>
              <a:endCxn id="32" idx="0"/>
            </p:cNvCxnSpPr>
            <p:nvPr/>
          </p:nvCxnSpPr>
          <p:spPr>
            <a:xfrm>
              <a:off x="4726227" y="4350278"/>
              <a:ext cx="286617" cy="5466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>
              <a:cxnSpLocks/>
              <a:stCxn id="15" idx="4"/>
              <a:endCxn id="29" idx="0"/>
            </p:cNvCxnSpPr>
            <p:nvPr/>
          </p:nvCxnSpPr>
          <p:spPr>
            <a:xfrm>
              <a:off x="6717998" y="3602516"/>
              <a:ext cx="411353" cy="439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Овал 45"/>
            <p:cNvSpPr/>
            <p:nvPr/>
          </p:nvSpPr>
          <p:spPr>
            <a:xfrm>
              <a:off x="2018745" y="5610999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3571068" y="4823493"/>
              <a:ext cx="448574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8" name="Овал 47"/>
            <p:cNvSpPr/>
            <p:nvPr/>
          </p:nvSpPr>
          <p:spPr>
            <a:xfrm>
              <a:off x="7266972" y="4902578"/>
              <a:ext cx="559091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6661039" y="4902578"/>
              <a:ext cx="605933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16</a:t>
              </a:r>
            </a:p>
          </p:txBody>
        </p:sp>
        <p:cxnSp>
          <p:nvCxnSpPr>
            <p:cNvPr id="50" name="Прямая со стрелкой 49"/>
            <p:cNvCxnSpPr>
              <a:stCxn id="29" idx="4"/>
              <a:endCxn id="49" idx="0"/>
            </p:cNvCxnSpPr>
            <p:nvPr/>
          </p:nvCxnSpPr>
          <p:spPr>
            <a:xfrm flipH="1">
              <a:off x="6964005" y="4447792"/>
              <a:ext cx="165346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22" idx="4"/>
              <a:endCxn id="47" idx="0"/>
            </p:cNvCxnSpPr>
            <p:nvPr/>
          </p:nvCxnSpPr>
          <p:spPr>
            <a:xfrm flipH="1">
              <a:off x="3795356" y="4399310"/>
              <a:ext cx="238690" cy="424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33" idx="4"/>
              <a:endCxn id="31" idx="0"/>
            </p:cNvCxnSpPr>
            <p:nvPr/>
          </p:nvCxnSpPr>
          <p:spPr>
            <a:xfrm>
              <a:off x="3080899" y="4399308"/>
              <a:ext cx="155783" cy="4241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>
              <a:stCxn id="33" idx="4"/>
              <a:endCxn id="28" idx="0"/>
            </p:cNvCxnSpPr>
            <p:nvPr/>
          </p:nvCxnSpPr>
          <p:spPr>
            <a:xfrm flipH="1">
              <a:off x="2533464" y="4399308"/>
              <a:ext cx="547436" cy="4019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>
              <a:stCxn id="28" idx="4"/>
              <a:endCxn id="46" idx="0"/>
            </p:cNvCxnSpPr>
            <p:nvPr/>
          </p:nvCxnSpPr>
          <p:spPr>
            <a:xfrm flipH="1">
              <a:off x="2243032" y="5206723"/>
              <a:ext cx="290432" cy="40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Овал 54"/>
            <p:cNvSpPr/>
            <p:nvPr/>
          </p:nvSpPr>
          <p:spPr>
            <a:xfrm>
              <a:off x="5089402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Овал 55"/>
            <p:cNvSpPr/>
            <p:nvPr/>
          </p:nvSpPr>
          <p:spPr>
            <a:xfrm>
              <a:off x="6551996" y="58600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894252" y="58600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7306762" y="58600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7661709" y="58600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552254" y="416675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8015830" y="416675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Прямая со стрелкой 61"/>
            <p:cNvCxnSpPr>
              <a:stCxn id="17" idx="4"/>
              <a:endCxn id="60" idx="0"/>
            </p:cNvCxnSpPr>
            <p:nvPr/>
          </p:nvCxnSpPr>
          <p:spPr>
            <a:xfrm flipH="1">
              <a:off x="7661297" y="3535445"/>
              <a:ext cx="224980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>
              <a:stCxn id="17" idx="4"/>
              <a:endCxn id="61" idx="0"/>
            </p:cNvCxnSpPr>
            <p:nvPr/>
          </p:nvCxnSpPr>
          <p:spPr>
            <a:xfrm>
              <a:off x="7886277" y="3535445"/>
              <a:ext cx="238595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stCxn id="49" idx="4"/>
              <a:endCxn id="56" idx="0"/>
            </p:cNvCxnSpPr>
            <p:nvPr/>
          </p:nvCxnSpPr>
          <p:spPr>
            <a:xfrm flipH="1">
              <a:off x="6661039" y="5308018"/>
              <a:ext cx="302966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>
              <a:stCxn id="49" idx="4"/>
              <a:endCxn id="57" idx="0"/>
            </p:cNvCxnSpPr>
            <p:nvPr/>
          </p:nvCxnSpPr>
          <p:spPr>
            <a:xfrm>
              <a:off x="6964005" y="5308018"/>
              <a:ext cx="39290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/>
            <p:cNvCxnSpPr>
              <a:stCxn id="48" idx="4"/>
              <a:endCxn id="58" idx="0"/>
            </p:cNvCxnSpPr>
            <p:nvPr/>
          </p:nvCxnSpPr>
          <p:spPr>
            <a:xfrm flipH="1">
              <a:off x="7415805" y="5308018"/>
              <a:ext cx="130713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>
              <a:stCxn id="48" idx="4"/>
              <a:endCxn id="59" idx="0"/>
            </p:cNvCxnSpPr>
            <p:nvPr/>
          </p:nvCxnSpPr>
          <p:spPr>
            <a:xfrm>
              <a:off x="7546517" y="5308018"/>
              <a:ext cx="224234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32" idx="4"/>
              <a:endCxn id="42" idx="0"/>
            </p:cNvCxnSpPr>
            <p:nvPr/>
          </p:nvCxnSpPr>
          <p:spPr>
            <a:xfrm flipH="1">
              <a:off x="4731126" y="5302357"/>
              <a:ext cx="281716" cy="478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>
              <a:stCxn id="32" idx="4"/>
              <a:endCxn id="55" idx="0"/>
            </p:cNvCxnSpPr>
            <p:nvPr/>
          </p:nvCxnSpPr>
          <p:spPr>
            <a:xfrm>
              <a:off x="5012843" y="5302357"/>
              <a:ext cx="185602" cy="478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stCxn id="22" idx="4"/>
              <a:endCxn id="39" idx="0"/>
            </p:cNvCxnSpPr>
            <p:nvPr/>
          </p:nvCxnSpPr>
          <p:spPr>
            <a:xfrm>
              <a:off x="4034045" y="4399309"/>
              <a:ext cx="247957" cy="590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28" idx="4"/>
              <a:endCxn id="36" idx="0"/>
            </p:cNvCxnSpPr>
            <p:nvPr/>
          </p:nvCxnSpPr>
          <p:spPr>
            <a:xfrm>
              <a:off x="2533464" y="5206723"/>
              <a:ext cx="115245" cy="574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31" idx="4"/>
              <a:endCxn id="37" idx="0"/>
            </p:cNvCxnSpPr>
            <p:nvPr/>
          </p:nvCxnSpPr>
          <p:spPr>
            <a:xfrm flipH="1">
              <a:off x="3012395" y="5228934"/>
              <a:ext cx="224287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stCxn id="31" idx="4"/>
              <a:endCxn id="38" idx="0"/>
            </p:cNvCxnSpPr>
            <p:nvPr/>
          </p:nvCxnSpPr>
          <p:spPr>
            <a:xfrm>
              <a:off x="3236682" y="5228934"/>
              <a:ext cx="11595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>
              <a:stCxn id="47" idx="4"/>
              <a:endCxn id="40" idx="0"/>
            </p:cNvCxnSpPr>
            <p:nvPr/>
          </p:nvCxnSpPr>
          <p:spPr>
            <a:xfrm flipH="1">
              <a:off x="3647083" y="5228933"/>
              <a:ext cx="148272" cy="552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>
              <a:stCxn id="47" idx="4"/>
              <a:endCxn id="41" idx="0"/>
            </p:cNvCxnSpPr>
            <p:nvPr/>
          </p:nvCxnSpPr>
          <p:spPr>
            <a:xfrm>
              <a:off x="3795356" y="5228933"/>
              <a:ext cx="176044" cy="552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46" idx="4"/>
              <a:endCxn id="34" idx="0"/>
            </p:cNvCxnSpPr>
            <p:nvPr/>
          </p:nvCxnSpPr>
          <p:spPr>
            <a:xfrm flipH="1">
              <a:off x="1991876" y="6016440"/>
              <a:ext cx="251156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46" idx="4"/>
              <a:endCxn id="35" idx="0"/>
            </p:cNvCxnSpPr>
            <p:nvPr/>
          </p:nvCxnSpPr>
          <p:spPr>
            <a:xfrm>
              <a:off x="2243032" y="6016440"/>
              <a:ext cx="175187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Овал 77"/>
            <p:cNvSpPr/>
            <p:nvPr/>
          </p:nvSpPr>
          <p:spPr>
            <a:xfrm>
              <a:off x="4431567" y="4995405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Прямая со стрелкой 78"/>
            <p:cNvCxnSpPr>
              <a:cxnSpLocks/>
              <a:stCxn id="21" idx="4"/>
              <a:endCxn id="78" idx="0"/>
            </p:cNvCxnSpPr>
            <p:nvPr/>
          </p:nvCxnSpPr>
          <p:spPr>
            <a:xfrm flipH="1">
              <a:off x="4540609" y="4350278"/>
              <a:ext cx="185619" cy="645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Овал 79"/>
            <p:cNvSpPr/>
            <p:nvPr/>
          </p:nvSpPr>
          <p:spPr>
            <a:xfrm>
              <a:off x="5328035" y="5004002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Овал 80"/>
            <p:cNvSpPr/>
            <p:nvPr/>
          </p:nvSpPr>
          <p:spPr>
            <a:xfrm>
              <a:off x="5675710" y="502621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Овал 81"/>
            <p:cNvSpPr/>
            <p:nvPr/>
          </p:nvSpPr>
          <p:spPr>
            <a:xfrm>
              <a:off x="6055410" y="500061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366971" y="502155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Прямая со стрелкой 83"/>
            <p:cNvCxnSpPr>
              <a:stCxn id="27" idx="4"/>
              <a:endCxn id="80" idx="0"/>
            </p:cNvCxnSpPr>
            <p:nvPr/>
          </p:nvCxnSpPr>
          <p:spPr>
            <a:xfrm flipH="1">
              <a:off x="5437077" y="4428349"/>
              <a:ext cx="125749" cy="5756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stCxn id="27" idx="4"/>
              <a:endCxn id="81" idx="0"/>
            </p:cNvCxnSpPr>
            <p:nvPr/>
          </p:nvCxnSpPr>
          <p:spPr>
            <a:xfrm>
              <a:off x="5562826" y="4428349"/>
              <a:ext cx="221926" cy="597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stCxn id="30" idx="4"/>
              <a:endCxn id="82" idx="0"/>
            </p:cNvCxnSpPr>
            <p:nvPr/>
          </p:nvCxnSpPr>
          <p:spPr>
            <a:xfrm flipH="1">
              <a:off x="6164453" y="4428347"/>
              <a:ext cx="199017" cy="5722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30" idx="4"/>
              <a:endCxn id="83" idx="0"/>
            </p:cNvCxnSpPr>
            <p:nvPr/>
          </p:nvCxnSpPr>
          <p:spPr>
            <a:xfrm>
              <a:off x="6363469" y="4428347"/>
              <a:ext cx="112544" cy="593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/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4390676" y="1789066"/>
              <a:ext cx="1222190" cy="483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5612867" y="1789066"/>
              <a:ext cx="1524129" cy="498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/>
            <p:cNvCxnSpPr>
              <a:cxnSpLocks/>
              <a:stCxn id="15" idx="4"/>
              <a:endCxn id="30" idx="0"/>
            </p:cNvCxnSpPr>
            <p:nvPr/>
          </p:nvCxnSpPr>
          <p:spPr>
            <a:xfrm flipH="1">
              <a:off x="6363469" y="3602516"/>
              <a:ext cx="354529" cy="420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cxnSpLocks/>
              <a:stCxn id="13" idx="4"/>
              <a:endCxn id="17" idx="0"/>
            </p:cNvCxnSpPr>
            <p:nvPr/>
          </p:nvCxnSpPr>
          <p:spPr>
            <a:xfrm>
              <a:off x="7136996" y="2692584"/>
              <a:ext cx="749281" cy="437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4037" y="475519"/>
                <a:ext cx="6376833" cy="611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2) Теперь рассмотрим произвольный путь из корня дерева в лист. По крайней мере половина вершин на пути, не считая сам корень, должны быть чёрными. </a:t>
                </a:r>
              </a:p>
              <a:p>
                <a:pPr algn="just"/>
                <a:r>
                  <a:rPr lang="ru-RU" sz="2400" dirty="0"/>
                  <a:t>Следовательно </a:t>
                </a:r>
                <a:endParaRPr lang="en-US" sz="2400" dirty="0"/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ru-RU" sz="2400" dirty="0"/>
                  <a:t>т.е. чёрная высота корня должна составлять  как минимум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ru-RU" sz="2400" dirty="0"/>
                  <a:t>и по доказанному в пункте 1) свойству, для числа внутренних вершин дерева справедливо неравенство: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r>
                  <a:rPr lang="ru-RU" sz="2400" dirty="0"/>
                  <a:t>Логарифмируем неравенство и получаем утверждение теоремы:</a:t>
                </a:r>
                <a:endParaRPr lang="en-US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ru-BY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BY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ru-BY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37" y="475519"/>
                <a:ext cx="6376833" cy="6118726"/>
              </a:xfrm>
              <a:prstGeom prst="rect">
                <a:avLst/>
              </a:prstGeom>
              <a:blipFill>
                <a:blip r:embed="rId3"/>
                <a:stretch>
                  <a:fillRect l="-1530" t="-797" r="-1434" b="-49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бъект 11"/>
          <p:cNvSpPr txBox="1"/>
          <p:nvPr/>
        </p:nvSpPr>
        <p:spPr>
          <a:xfrm>
            <a:off x="2044700" y="2771775"/>
            <a:ext cx="1413923" cy="80721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ru-BY" dirty="0"/>
          </a:p>
        </p:txBody>
      </p:sp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4EC0954D-5139-4BFF-89B8-835201EC2C03}"/>
              </a:ext>
            </a:extLst>
          </p:cNvPr>
          <p:cNvGrpSpPr/>
          <p:nvPr/>
        </p:nvGrpSpPr>
        <p:grpSpPr>
          <a:xfrm>
            <a:off x="6081515" y="866950"/>
            <a:ext cx="6108102" cy="4772351"/>
            <a:chOff x="312839" y="449916"/>
            <a:chExt cx="6247550" cy="5242291"/>
          </a:xfrm>
        </p:grpSpPr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3022C077-ECF6-42C1-90E0-BFA66672DF7F}"/>
                </a:ext>
              </a:extLst>
            </p:cNvPr>
            <p:cNvSpPr/>
            <p:nvPr/>
          </p:nvSpPr>
          <p:spPr>
            <a:xfrm>
              <a:off x="3795732" y="449916"/>
              <a:ext cx="69519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32E281DF-D6D9-4D73-A88F-F0B8D17E99C2}"/>
                </a:ext>
              </a:extLst>
            </p:cNvPr>
            <p:cNvSpPr/>
            <p:nvPr/>
          </p:nvSpPr>
          <p:spPr>
            <a:xfrm>
              <a:off x="2456670" y="1267551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8324870E-C293-423A-9BB3-0879B0101FC9}"/>
                </a:ext>
              </a:extLst>
            </p:cNvPr>
            <p:cNvSpPr/>
            <p:nvPr/>
          </p:nvSpPr>
          <p:spPr>
            <a:xfrm>
              <a:off x="5184663" y="1282317"/>
              <a:ext cx="63486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  <a:r>
                <a:rPr lang="en-US" b="1" dirty="0">
                  <a:solidFill>
                    <a:schemeClr val="bg1"/>
                  </a:solidFill>
                </a:rPr>
                <a:t>9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3E01D1FF-2DB8-447F-9149-7C8EEDF7F233}"/>
                </a:ext>
              </a:extLst>
            </p:cNvPr>
            <p:cNvSpPr/>
            <p:nvPr/>
          </p:nvSpPr>
          <p:spPr>
            <a:xfrm>
              <a:off x="1858313" y="203848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510E82BE-C007-4DC0-BD9D-F943CD56AAFF}"/>
                </a:ext>
              </a:extLst>
            </p:cNvPr>
            <p:cNvSpPr/>
            <p:nvPr/>
          </p:nvSpPr>
          <p:spPr>
            <a:xfrm>
              <a:off x="4651952" y="2166481"/>
              <a:ext cx="660669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111" name="Прямая со стрелкой 110">
              <a:extLst>
                <a:ext uri="{FF2B5EF4-FFF2-40B4-BE49-F238E27FC236}">
                  <a16:creationId xmlns:a16="http://schemas.microsoft.com/office/drawing/2014/main" id="{3CB45C07-ED7A-42DF-98A0-BE0089A27F71}"/>
                </a:ext>
              </a:extLst>
            </p:cNvPr>
            <p:cNvCxnSpPr>
              <a:cxnSpLocks/>
              <a:stCxn id="103" idx="4"/>
              <a:endCxn id="107" idx="7"/>
            </p:cNvCxnSpPr>
            <p:nvPr/>
          </p:nvCxnSpPr>
          <p:spPr>
            <a:xfrm flipH="1">
              <a:off x="2241195" y="1672992"/>
              <a:ext cx="439763" cy="424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DB222DC5-C9E5-41D3-862E-FC22AD60D9F5}"/>
                </a:ext>
              </a:extLst>
            </p:cNvPr>
            <p:cNvSpPr/>
            <p:nvPr/>
          </p:nvSpPr>
          <p:spPr>
            <a:xfrm>
              <a:off x="5760973" y="2125179"/>
              <a:ext cx="660669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0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Прямая со стрелкой 113">
              <a:extLst>
                <a:ext uri="{FF2B5EF4-FFF2-40B4-BE49-F238E27FC236}">
                  <a16:creationId xmlns:a16="http://schemas.microsoft.com/office/drawing/2014/main" id="{05F7C3FE-472C-4CB7-BBB3-9182527C2D32}"/>
                </a:ext>
              </a:extLst>
            </p:cNvPr>
            <p:cNvCxnSpPr>
              <a:cxnSpLocks/>
              <a:stCxn id="105" idx="4"/>
              <a:endCxn id="109" idx="0"/>
            </p:cNvCxnSpPr>
            <p:nvPr/>
          </p:nvCxnSpPr>
          <p:spPr>
            <a:xfrm flipH="1">
              <a:off x="4982287" y="1687758"/>
              <a:ext cx="519808" cy="4787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4B79B59-AE19-4670-A844-C7A58C1BCA53}"/>
                </a:ext>
              </a:extLst>
            </p:cNvPr>
            <p:cNvSpPr/>
            <p:nvPr/>
          </p:nvSpPr>
          <p:spPr>
            <a:xfrm>
              <a:off x="3220570" y="2137807"/>
              <a:ext cx="652023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17" name="Прямая со стрелкой 116">
              <a:extLst>
                <a:ext uri="{FF2B5EF4-FFF2-40B4-BE49-F238E27FC236}">
                  <a16:creationId xmlns:a16="http://schemas.microsoft.com/office/drawing/2014/main" id="{6EEE5A67-7BD1-4BFB-BFCA-A5E9E93B1482}"/>
                </a:ext>
              </a:extLst>
            </p:cNvPr>
            <p:cNvCxnSpPr>
              <a:cxnSpLocks/>
              <a:stCxn id="132" idx="4"/>
              <a:endCxn id="153" idx="0"/>
            </p:cNvCxnSpPr>
            <p:nvPr/>
          </p:nvCxnSpPr>
          <p:spPr>
            <a:xfrm>
              <a:off x="5495714" y="3442966"/>
              <a:ext cx="492057" cy="456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E2271EFC-09FC-49AD-838E-880D514BCADB}"/>
                </a:ext>
              </a:extLst>
            </p:cNvPr>
            <p:cNvSpPr/>
            <p:nvPr/>
          </p:nvSpPr>
          <p:spPr>
            <a:xfrm>
              <a:off x="2828415" y="294001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F66D5CAC-18E4-48FF-8DE7-14ED91B8E98D}"/>
                </a:ext>
              </a:extLst>
            </p:cNvPr>
            <p:cNvSpPr/>
            <p:nvPr/>
          </p:nvSpPr>
          <p:spPr>
            <a:xfrm>
              <a:off x="2136233" y="2989042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123" name="Прямая со стрелкой 122">
              <a:extLst>
                <a:ext uri="{FF2B5EF4-FFF2-40B4-BE49-F238E27FC236}">
                  <a16:creationId xmlns:a16="http://schemas.microsoft.com/office/drawing/2014/main" id="{ACBA6B7A-4465-4FEB-879C-17AC27685142}"/>
                </a:ext>
              </a:extLst>
            </p:cNvPr>
            <p:cNvCxnSpPr>
              <a:cxnSpLocks/>
              <a:stCxn id="107" idx="4"/>
              <a:endCxn id="136" idx="0"/>
            </p:cNvCxnSpPr>
            <p:nvPr/>
          </p:nvCxnSpPr>
          <p:spPr>
            <a:xfrm flipH="1">
              <a:off x="1604749" y="2443923"/>
              <a:ext cx="477851" cy="525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>
              <a:extLst>
                <a:ext uri="{FF2B5EF4-FFF2-40B4-BE49-F238E27FC236}">
                  <a16:creationId xmlns:a16="http://schemas.microsoft.com/office/drawing/2014/main" id="{BF75525C-F17F-4E9F-A6A0-DC9DD13B388F}"/>
                </a:ext>
              </a:extLst>
            </p:cNvPr>
            <p:cNvCxnSpPr>
              <a:cxnSpLocks/>
              <a:stCxn id="107" idx="4"/>
              <a:endCxn id="121" idx="0"/>
            </p:cNvCxnSpPr>
            <p:nvPr/>
          </p:nvCxnSpPr>
          <p:spPr>
            <a:xfrm>
              <a:off x="2082600" y="2443923"/>
              <a:ext cx="277920" cy="545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>
              <a:extLst>
                <a:ext uri="{FF2B5EF4-FFF2-40B4-BE49-F238E27FC236}">
                  <a16:creationId xmlns:a16="http://schemas.microsoft.com/office/drawing/2014/main" id="{F102CFF6-E37C-40C4-BC65-23E9D93A879E}"/>
                </a:ext>
              </a:extLst>
            </p:cNvPr>
            <p:cNvCxnSpPr>
              <a:cxnSpLocks/>
              <a:stCxn id="115" idx="4"/>
              <a:endCxn id="119" idx="0"/>
            </p:cNvCxnSpPr>
            <p:nvPr/>
          </p:nvCxnSpPr>
          <p:spPr>
            <a:xfrm flipH="1">
              <a:off x="3052702" y="2543249"/>
              <a:ext cx="493880" cy="3967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>
              <a:extLst>
                <a:ext uri="{FF2B5EF4-FFF2-40B4-BE49-F238E27FC236}">
                  <a16:creationId xmlns:a16="http://schemas.microsoft.com/office/drawing/2014/main" id="{997A1D31-31B8-458F-B3C5-279ADF81B9E0}"/>
                </a:ext>
              </a:extLst>
            </p:cNvPr>
            <p:cNvCxnSpPr>
              <a:cxnSpLocks/>
              <a:stCxn id="103" idx="4"/>
              <a:endCxn id="115" idx="0"/>
            </p:cNvCxnSpPr>
            <p:nvPr/>
          </p:nvCxnSpPr>
          <p:spPr>
            <a:xfrm>
              <a:off x="2680957" y="1672992"/>
              <a:ext cx="865624" cy="464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38E6FBCD-AA65-4C9D-B533-3D829C99EA79}"/>
                </a:ext>
              </a:extLst>
            </p:cNvPr>
            <p:cNvSpPr/>
            <p:nvPr/>
          </p:nvSpPr>
          <p:spPr>
            <a:xfrm>
              <a:off x="3692315" y="3018081"/>
              <a:ext cx="633595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79D48708-B325-428F-A4D0-D39B46DF61C3}"/>
                </a:ext>
              </a:extLst>
            </p:cNvPr>
            <p:cNvSpPr/>
            <p:nvPr/>
          </p:nvSpPr>
          <p:spPr>
            <a:xfrm>
              <a:off x="764531" y="3781985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6AFFA4A1-C901-4644-A918-20D769EC57E3}"/>
                </a:ext>
              </a:extLst>
            </p:cNvPr>
            <p:cNvSpPr/>
            <p:nvPr/>
          </p:nvSpPr>
          <p:spPr>
            <a:xfrm>
              <a:off x="5183456" y="3037525"/>
              <a:ext cx="624515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  <a:r>
                <a:rPr lang="en-US" b="1" dirty="0">
                  <a:solidFill>
                    <a:schemeClr val="bg1"/>
                  </a:solidFill>
                </a:rPr>
                <a:t>7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F74127A7-0BDF-4F54-B13E-75AB0B9F0399}"/>
                </a:ext>
              </a:extLst>
            </p:cNvPr>
            <p:cNvSpPr/>
            <p:nvPr/>
          </p:nvSpPr>
          <p:spPr>
            <a:xfrm>
              <a:off x="4392374" y="3018081"/>
              <a:ext cx="660668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id="{07CD8D6C-3678-46FD-856C-C19716E96C9D}"/>
                </a:ext>
              </a:extLst>
            </p:cNvPr>
            <p:cNvSpPr/>
            <p:nvPr/>
          </p:nvSpPr>
          <p:spPr>
            <a:xfrm>
              <a:off x="1442665" y="3837686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id="{8F968470-E935-4644-9065-A67670181368}"/>
                </a:ext>
              </a:extLst>
            </p:cNvPr>
            <p:cNvSpPr/>
            <p:nvPr/>
          </p:nvSpPr>
          <p:spPr>
            <a:xfrm>
              <a:off x="3027723" y="3892089"/>
              <a:ext cx="638788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id="{41D74155-FA5B-4CD1-B62D-4C95C1BC9EF5}"/>
                </a:ext>
              </a:extLst>
            </p:cNvPr>
            <p:cNvSpPr/>
            <p:nvPr/>
          </p:nvSpPr>
          <p:spPr>
            <a:xfrm>
              <a:off x="1380462" y="2969293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6FF6A26A-CFF9-4B5B-B115-E066B9DE3AD6}"/>
                </a:ext>
              </a:extLst>
            </p:cNvPr>
            <p:cNvSpPr/>
            <p:nvPr/>
          </p:nvSpPr>
          <p:spPr>
            <a:xfrm>
              <a:off x="312839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92949C55-560B-4835-B2BE-C355C12845E5}"/>
                </a:ext>
              </a:extLst>
            </p:cNvPr>
            <p:cNvSpPr/>
            <p:nvPr/>
          </p:nvSpPr>
          <p:spPr>
            <a:xfrm>
              <a:off x="770734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80A56B9F-3C5E-4B0D-8030-D034849BCE4A}"/>
                </a:ext>
              </a:extLst>
            </p:cNvPr>
            <p:cNvSpPr/>
            <p:nvPr/>
          </p:nvSpPr>
          <p:spPr>
            <a:xfrm>
              <a:off x="970273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D6CE3488-1A1D-45C2-86B9-A3FFCD72540E}"/>
                </a:ext>
              </a:extLst>
            </p:cNvPr>
            <p:cNvSpPr/>
            <p:nvPr/>
          </p:nvSpPr>
          <p:spPr>
            <a:xfrm>
              <a:off x="1229828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B136DBB3-9B40-4BCA-A9A4-B0E2C517069F}"/>
                </a:ext>
              </a:extLst>
            </p:cNvPr>
            <p:cNvSpPr/>
            <p:nvPr/>
          </p:nvSpPr>
          <p:spPr>
            <a:xfrm>
              <a:off x="1570073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515BF574-A704-45DA-AB11-36268C49B8E6}"/>
                </a:ext>
              </a:extLst>
            </p:cNvPr>
            <p:cNvSpPr/>
            <p:nvPr/>
          </p:nvSpPr>
          <p:spPr>
            <a:xfrm>
              <a:off x="2499435" y="398470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6FC0D1FB-9918-4003-9DC4-E90D1491C4F4}"/>
                </a:ext>
              </a:extLst>
            </p:cNvPr>
            <p:cNvSpPr/>
            <p:nvPr/>
          </p:nvSpPr>
          <p:spPr>
            <a:xfrm>
              <a:off x="1864516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C386ACE2-C277-4A69-8C41-F2A26EB4C526}"/>
                </a:ext>
              </a:extLst>
            </p:cNvPr>
            <p:cNvSpPr/>
            <p:nvPr/>
          </p:nvSpPr>
          <p:spPr>
            <a:xfrm>
              <a:off x="218883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26273B37-31E7-437C-B65F-AB4571FC7EAF}"/>
                </a:ext>
              </a:extLst>
            </p:cNvPr>
            <p:cNvSpPr/>
            <p:nvPr/>
          </p:nvSpPr>
          <p:spPr>
            <a:xfrm>
              <a:off x="2948559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Прямая со стрелкой 147">
              <a:extLst>
                <a:ext uri="{FF2B5EF4-FFF2-40B4-BE49-F238E27FC236}">
                  <a16:creationId xmlns:a16="http://schemas.microsoft.com/office/drawing/2014/main" id="{6D9A5F52-D24C-40DA-A2A8-609E8638E1FA}"/>
                </a:ext>
              </a:extLst>
            </p:cNvPr>
            <p:cNvCxnSpPr>
              <a:cxnSpLocks/>
              <a:stCxn id="115" idx="4"/>
              <a:endCxn id="129" idx="0"/>
            </p:cNvCxnSpPr>
            <p:nvPr/>
          </p:nvCxnSpPr>
          <p:spPr>
            <a:xfrm>
              <a:off x="3546582" y="2543249"/>
              <a:ext cx="462532" cy="474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>
              <a:extLst>
                <a:ext uri="{FF2B5EF4-FFF2-40B4-BE49-F238E27FC236}">
                  <a16:creationId xmlns:a16="http://schemas.microsoft.com/office/drawing/2014/main" id="{17EEE03C-5E9C-4939-97F3-E1DD84118F0D}"/>
                </a:ext>
              </a:extLst>
            </p:cNvPr>
            <p:cNvCxnSpPr>
              <a:cxnSpLocks/>
              <a:endCxn id="135" idx="0"/>
            </p:cNvCxnSpPr>
            <p:nvPr/>
          </p:nvCxnSpPr>
          <p:spPr>
            <a:xfrm>
              <a:off x="3025995" y="3344730"/>
              <a:ext cx="321123" cy="547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>
              <a:extLst>
                <a:ext uri="{FF2B5EF4-FFF2-40B4-BE49-F238E27FC236}">
                  <a16:creationId xmlns:a16="http://schemas.microsoft.com/office/drawing/2014/main" id="{01DC1B0D-EC07-4EFA-8F7D-5AF705913313}"/>
                </a:ext>
              </a:extLst>
            </p:cNvPr>
            <p:cNvCxnSpPr>
              <a:cxnSpLocks/>
              <a:stCxn id="109" idx="4"/>
              <a:endCxn id="132" idx="0"/>
            </p:cNvCxnSpPr>
            <p:nvPr/>
          </p:nvCxnSpPr>
          <p:spPr>
            <a:xfrm>
              <a:off x="4982287" y="2571922"/>
              <a:ext cx="513427" cy="4656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9D905D63-FB0C-41E2-B894-2F78EE89A6EA}"/>
                </a:ext>
              </a:extLst>
            </p:cNvPr>
            <p:cNvSpPr/>
            <p:nvPr/>
          </p:nvSpPr>
          <p:spPr>
            <a:xfrm>
              <a:off x="421881" y="4652477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93538355-311F-49DA-B2FF-47FEF4F7FB5E}"/>
                </a:ext>
              </a:extLst>
            </p:cNvPr>
            <p:cNvSpPr/>
            <p:nvPr/>
          </p:nvSpPr>
          <p:spPr>
            <a:xfrm>
              <a:off x="1913909" y="3818667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F6919115-3987-45FE-B764-7010483DAD91}"/>
                </a:ext>
              </a:extLst>
            </p:cNvPr>
            <p:cNvSpPr/>
            <p:nvPr/>
          </p:nvSpPr>
          <p:spPr>
            <a:xfrm>
              <a:off x="5670050" y="3899735"/>
              <a:ext cx="635441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CF3352B1-76B0-4C67-9A29-702F62DBCF24}"/>
                </a:ext>
              </a:extLst>
            </p:cNvPr>
            <p:cNvSpPr/>
            <p:nvPr/>
          </p:nvSpPr>
          <p:spPr>
            <a:xfrm>
              <a:off x="4951320" y="3897752"/>
              <a:ext cx="635937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16</a:t>
              </a:r>
            </a:p>
          </p:txBody>
        </p:sp>
        <p:cxnSp>
          <p:nvCxnSpPr>
            <p:cNvPr id="155" name="Прямая со стрелкой 154">
              <a:extLst>
                <a:ext uri="{FF2B5EF4-FFF2-40B4-BE49-F238E27FC236}">
                  <a16:creationId xmlns:a16="http://schemas.microsoft.com/office/drawing/2014/main" id="{0253A6D6-DE0B-4E7B-BC71-83751348FABC}"/>
                </a:ext>
              </a:extLst>
            </p:cNvPr>
            <p:cNvCxnSpPr>
              <a:cxnSpLocks/>
              <a:stCxn id="132" idx="4"/>
              <a:endCxn id="154" idx="0"/>
            </p:cNvCxnSpPr>
            <p:nvPr/>
          </p:nvCxnSpPr>
          <p:spPr>
            <a:xfrm flipH="1">
              <a:off x="5269289" y="3442966"/>
              <a:ext cx="226425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 стрелкой 155">
              <a:extLst>
                <a:ext uri="{FF2B5EF4-FFF2-40B4-BE49-F238E27FC236}">
                  <a16:creationId xmlns:a16="http://schemas.microsoft.com/office/drawing/2014/main" id="{AC5A4B8B-21F4-4F1D-96E9-C099AF64D133}"/>
                </a:ext>
              </a:extLst>
            </p:cNvPr>
            <p:cNvCxnSpPr>
              <a:stCxn id="121" idx="4"/>
              <a:endCxn id="152" idx="0"/>
            </p:cNvCxnSpPr>
            <p:nvPr/>
          </p:nvCxnSpPr>
          <p:spPr>
            <a:xfrm flipH="1">
              <a:off x="2138196" y="3394483"/>
              <a:ext cx="222324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 стрелкой 156">
              <a:extLst>
                <a:ext uri="{FF2B5EF4-FFF2-40B4-BE49-F238E27FC236}">
                  <a16:creationId xmlns:a16="http://schemas.microsoft.com/office/drawing/2014/main" id="{EA155620-EB65-4258-A7BA-FD5444B8DA61}"/>
                </a:ext>
              </a:extLst>
            </p:cNvPr>
            <p:cNvCxnSpPr>
              <a:stCxn id="136" idx="4"/>
              <a:endCxn id="134" idx="0"/>
            </p:cNvCxnSpPr>
            <p:nvPr/>
          </p:nvCxnSpPr>
          <p:spPr>
            <a:xfrm>
              <a:off x="1604749" y="3374734"/>
              <a:ext cx="62203" cy="4629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 стрелкой 157">
              <a:extLst>
                <a:ext uri="{FF2B5EF4-FFF2-40B4-BE49-F238E27FC236}">
                  <a16:creationId xmlns:a16="http://schemas.microsoft.com/office/drawing/2014/main" id="{116A1EDF-258F-4AF8-A2D6-D3BAA65DB7AF}"/>
                </a:ext>
              </a:extLst>
            </p:cNvPr>
            <p:cNvCxnSpPr>
              <a:stCxn id="136" idx="4"/>
              <a:endCxn id="131" idx="0"/>
            </p:cNvCxnSpPr>
            <p:nvPr/>
          </p:nvCxnSpPr>
          <p:spPr>
            <a:xfrm flipH="1">
              <a:off x="988818" y="3374734"/>
              <a:ext cx="615931" cy="4072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 стрелкой 162">
              <a:extLst>
                <a:ext uri="{FF2B5EF4-FFF2-40B4-BE49-F238E27FC236}">
                  <a16:creationId xmlns:a16="http://schemas.microsoft.com/office/drawing/2014/main" id="{9ED97DA0-89F0-40CD-818C-EC9E44E1152F}"/>
                </a:ext>
              </a:extLst>
            </p:cNvPr>
            <p:cNvCxnSpPr>
              <a:stCxn id="131" idx="4"/>
              <a:endCxn id="151" idx="0"/>
            </p:cNvCxnSpPr>
            <p:nvPr/>
          </p:nvCxnSpPr>
          <p:spPr>
            <a:xfrm flipH="1">
              <a:off x="646168" y="4187426"/>
              <a:ext cx="342650" cy="4650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7FD8A875-3F27-4D9A-83C4-198432E0235F}"/>
                </a:ext>
              </a:extLst>
            </p:cNvPr>
            <p:cNvSpPr/>
            <p:nvPr/>
          </p:nvSpPr>
          <p:spPr>
            <a:xfrm>
              <a:off x="3415877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76CB63D1-654E-41F3-A740-1D314EB63B8D}"/>
                </a:ext>
              </a:extLst>
            </p:cNvPr>
            <p:cNvSpPr/>
            <p:nvPr/>
          </p:nvSpPr>
          <p:spPr>
            <a:xfrm>
              <a:off x="4878471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C1275857-F81C-4924-9A81-DDB628C14D79}"/>
                </a:ext>
              </a:extLst>
            </p:cNvPr>
            <p:cNvSpPr/>
            <p:nvPr/>
          </p:nvSpPr>
          <p:spPr>
            <a:xfrm>
              <a:off x="522072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ADCFABAA-1921-47F8-B498-AC449416FE70}"/>
                </a:ext>
              </a:extLst>
            </p:cNvPr>
            <p:cNvSpPr/>
            <p:nvPr/>
          </p:nvSpPr>
          <p:spPr>
            <a:xfrm>
              <a:off x="563323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EAAFCB90-A593-4FC7-A08E-650B5CBA8B62}"/>
                </a:ext>
              </a:extLst>
            </p:cNvPr>
            <p:cNvSpPr/>
            <p:nvPr/>
          </p:nvSpPr>
          <p:spPr>
            <a:xfrm>
              <a:off x="5988184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E5211B68-75DF-4CB3-9CE5-D19AFC279589}"/>
                </a:ext>
              </a:extLst>
            </p:cNvPr>
            <p:cNvSpPr/>
            <p:nvPr/>
          </p:nvSpPr>
          <p:spPr>
            <a:xfrm>
              <a:off x="5878729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B60D9C95-9570-406F-B3F5-894C4941F776}"/>
                </a:ext>
              </a:extLst>
            </p:cNvPr>
            <p:cNvSpPr/>
            <p:nvPr/>
          </p:nvSpPr>
          <p:spPr>
            <a:xfrm>
              <a:off x="6342305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Прямая со стрелкой 174">
              <a:extLst>
                <a:ext uri="{FF2B5EF4-FFF2-40B4-BE49-F238E27FC236}">
                  <a16:creationId xmlns:a16="http://schemas.microsoft.com/office/drawing/2014/main" id="{55C248C6-1FF4-481C-BC29-80B9CBB316A1}"/>
                </a:ext>
              </a:extLst>
            </p:cNvPr>
            <p:cNvCxnSpPr>
              <a:cxnSpLocks/>
              <a:stCxn id="113" idx="4"/>
              <a:endCxn id="173" idx="0"/>
            </p:cNvCxnSpPr>
            <p:nvPr/>
          </p:nvCxnSpPr>
          <p:spPr>
            <a:xfrm flipH="1">
              <a:off x="5987771" y="2530621"/>
              <a:ext cx="103537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 стрелкой 176">
              <a:extLst>
                <a:ext uri="{FF2B5EF4-FFF2-40B4-BE49-F238E27FC236}">
                  <a16:creationId xmlns:a16="http://schemas.microsoft.com/office/drawing/2014/main" id="{5570A45D-FC0F-44C8-BA6A-A8B799BA52B4}"/>
                </a:ext>
              </a:extLst>
            </p:cNvPr>
            <p:cNvCxnSpPr>
              <a:cxnSpLocks/>
              <a:stCxn id="113" idx="4"/>
              <a:endCxn id="174" idx="0"/>
            </p:cNvCxnSpPr>
            <p:nvPr/>
          </p:nvCxnSpPr>
          <p:spPr>
            <a:xfrm>
              <a:off x="6091308" y="2530621"/>
              <a:ext cx="360039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>
              <a:extLst>
                <a:ext uri="{FF2B5EF4-FFF2-40B4-BE49-F238E27FC236}">
                  <a16:creationId xmlns:a16="http://schemas.microsoft.com/office/drawing/2014/main" id="{5870C15D-BB1C-48C8-8AF5-F44977063F3A}"/>
                </a:ext>
              </a:extLst>
            </p:cNvPr>
            <p:cNvCxnSpPr>
              <a:cxnSpLocks/>
              <a:stCxn id="154" idx="4"/>
              <a:endCxn id="165" idx="0"/>
            </p:cNvCxnSpPr>
            <p:nvPr/>
          </p:nvCxnSpPr>
          <p:spPr>
            <a:xfrm flipH="1">
              <a:off x="4987513" y="4303193"/>
              <a:ext cx="281776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 стрелкой 179">
              <a:extLst>
                <a:ext uri="{FF2B5EF4-FFF2-40B4-BE49-F238E27FC236}">
                  <a16:creationId xmlns:a16="http://schemas.microsoft.com/office/drawing/2014/main" id="{BF7E0E49-9031-47D4-B16F-78B834477B97}"/>
                </a:ext>
              </a:extLst>
            </p:cNvPr>
            <p:cNvCxnSpPr>
              <a:cxnSpLocks/>
              <a:stCxn id="154" idx="4"/>
              <a:endCxn id="167" idx="0"/>
            </p:cNvCxnSpPr>
            <p:nvPr/>
          </p:nvCxnSpPr>
          <p:spPr>
            <a:xfrm>
              <a:off x="5269289" y="4303193"/>
              <a:ext cx="60480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 стрелкой 180">
              <a:extLst>
                <a:ext uri="{FF2B5EF4-FFF2-40B4-BE49-F238E27FC236}">
                  <a16:creationId xmlns:a16="http://schemas.microsoft.com/office/drawing/2014/main" id="{2B1A0609-4B97-4B62-B839-DE5A6E94C8C1}"/>
                </a:ext>
              </a:extLst>
            </p:cNvPr>
            <p:cNvCxnSpPr>
              <a:cxnSpLocks/>
              <a:stCxn id="153" idx="4"/>
              <a:endCxn id="169" idx="0"/>
            </p:cNvCxnSpPr>
            <p:nvPr/>
          </p:nvCxnSpPr>
          <p:spPr>
            <a:xfrm flipH="1">
              <a:off x="5742278" y="4305176"/>
              <a:ext cx="245492" cy="5500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 стрелкой 181">
              <a:extLst>
                <a:ext uri="{FF2B5EF4-FFF2-40B4-BE49-F238E27FC236}">
                  <a16:creationId xmlns:a16="http://schemas.microsoft.com/office/drawing/2014/main" id="{7220E559-6C6B-411B-9B7E-1ED10100036A}"/>
                </a:ext>
              </a:extLst>
            </p:cNvPr>
            <p:cNvCxnSpPr>
              <a:cxnSpLocks/>
              <a:stCxn id="153" idx="4"/>
              <a:endCxn id="171" idx="0"/>
            </p:cNvCxnSpPr>
            <p:nvPr/>
          </p:nvCxnSpPr>
          <p:spPr>
            <a:xfrm>
              <a:off x="5987771" y="4305176"/>
              <a:ext cx="109455" cy="5500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 стрелкой 182">
              <a:extLst>
                <a:ext uri="{FF2B5EF4-FFF2-40B4-BE49-F238E27FC236}">
                  <a16:creationId xmlns:a16="http://schemas.microsoft.com/office/drawing/2014/main" id="{0CD2C942-A416-44D0-8380-FC04411204F9}"/>
                </a:ext>
              </a:extLst>
            </p:cNvPr>
            <p:cNvCxnSpPr>
              <a:cxnSpLocks/>
              <a:stCxn id="135" idx="4"/>
              <a:endCxn id="147" idx="0"/>
            </p:cNvCxnSpPr>
            <p:nvPr/>
          </p:nvCxnSpPr>
          <p:spPr>
            <a:xfrm flipH="1">
              <a:off x="3057601" y="4297531"/>
              <a:ext cx="289516" cy="478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Прямая со стрелкой 183">
              <a:extLst>
                <a:ext uri="{FF2B5EF4-FFF2-40B4-BE49-F238E27FC236}">
                  <a16:creationId xmlns:a16="http://schemas.microsoft.com/office/drawing/2014/main" id="{30FBFEC7-3453-4C50-9B61-5E5AF3009E50}"/>
                </a:ext>
              </a:extLst>
            </p:cNvPr>
            <p:cNvCxnSpPr>
              <a:cxnSpLocks/>
              <a:stCxn id="135" idx="4"/>
              <a:endCxn id="164" idx="0"/>
            </p:cNvCxnSpPr>
            <p:nvPr/>
          </p:nvCxnSpPr>
          <p:spPr>
            <a:xfrm>
              <a:off x="3347117" y="4297531"/>
              <a:ext cx="177802" cy="478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Прямая со стрелкой 184">
              <a:extLst>
                <a:ext uri="{FF2B5EF4-FFF2-40B4-BE49-F238E27FC236}">
                  <a16:creationId xmlns:a16="http://schemas.microsoft.com/office/drawing/2014/main" id="{F0D9226F-65D8-47E8-999D-9E53C43A9B59}"/>
                </a:ext>
              </a:extLst>
            </p:cNvPr>
            <p:cNvCxnSpPr>
              <a:stCxn id="121" idx="4"/>
              <a:endCxn id="143" idx="0"/>
            </p:cNvCxnSpPr>
            <p:nvPr/>
          </p:nvCxnSpPr>
          <p:spPr>
            <a:xfrm>
              <a:off x="2360520" y="3394483"/>
              <a:ext cx="247957" cy="590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>
              <a:extLst>
                <a:ext uri="{FF2B5EF4-FFF2-40B4-BE49-F238E27FC236}">
                  <a16:creationId xmlns:a16="http://schemas.microsoft.com/office/drawing/2014/main" id="{87D0E78A-DD5F-4D94-B93C-738E02C3CDF7}"/>
                </a:ext>
              </a:extLst>
            </p:cNvPr>
            <p:cNvCxnSpPr>
              <a:stCxn id="131" idx="4"/>
              <a:endCxn id="139" idx="0"/>
            </p:cNvCxnSpPr>
            <p:nvPr/>
          </p:nvCxnSpPr>
          <p:spPr>
            <a:xfrm>
              <a:off x="988818" y="4187426"/>
              <a:ext cx="90497" cy="5886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>
              <a:extLst>
                <a:ext uri="{FF2B5EF4-FFF2-40B4-BE49-F238E27FC236}">
                  <a16:creationId xmlns:a16="http://schemas.microsoft.com/office/drawing/2014/main" id="{8695A7DF-BF69-40B8-98D4-0E3EFD09D107}"/>
                </a:ext>
              </a:extLst>
            </p:cNvPr>
            <p:cNvCxnSpPr>
              <a:stCxn id="134" idx="4"/>
              <a:endCxn id="140" idx="0"/>
            </p:cNvCxnSpPr>
            <p:nvPr/>
          </p:nvCxnSpPr>
          <p:spPr>
            <a:xfrm flipH="1">
              <a:off x="1338870" y="4243128"/>
              <a:ext cx="328082" cy="532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>
              <a:extLst>
                <a:ext uri="{FF2B5EF4-FFF2-40B4-BE49-F238E27FC236}">
                  <a16:creationId xmlns:a16="http://schemas.microsoft.com/office/drawing/2014/main" id="{E80A81F0-BB59-4686-A86E-7B55331B1DE2}"/>
                </a:ext>
              </a:extLst>
            </p:cNvPr>
            <p:cNvCxnSpPr>
              <a:stCxn id="134" idx="4"/>
              <a:endCxn id="141" idx="0"/>
            </p:cNvCxnSpPr>
            <p:nvPr/>
          </p:nvCxnSpPr>
          <p:spPr>
            <a:xfrm>
              <a:off x="1666952" y="4243128"/>
              <a:ext cx="12162" cy="532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>
              <a:extLst>
                <a:ext uri="{FF2B5EF4-FFF2-40B4-BE49-F238E27FC236}">
                  <a16:creationId xmlns:a16="http://schemas.microsoft.com/office/drawing/2014/main" id="{2A432136-9DE2-40CF-A350-AF6352BA1074}"/>
                </a:ext>
              </a:extLst>
            </p:cNvPr>
            <p:cNvCxnSpPr>
              <a:stCxn id="152" idx="4"/>
              <a:endCxn id="145" idx="0"/>
            </p:cNvCxnSpPr>
            <p:nvPr/>
          </p:nvCxnSpPr>
          <p:spPr>
            <a:xfrm flipH="1">
              <a:off x="1973558" y="4224108"/>
              <a:ext cx="16463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>
              <a:extLst>
                <a:ext uri="{FF2B5EF4-FFF2-40B4-BE49-F238E27FC236}">
                  <a16:creationId xmlns:a16="http://schemas.microsoft.com/office/drawing/2014/main" id="{B37403E5-4ED0-47C3-98E3-2A0101202793}"/>
                </a:ext>
              </a:extLst>
            </p:cNvPr>
            <p:cNvCxnSpPr>
              <a:stCxn id="152" idx="4"/>
              <a:endCxn id="146" idx="0"/>
            </p:cNvCxnSpPr>
            <p:nvPr/>
          </p:nvCxnSpPr>
          <p:spPr>
            <a:xfrm>
              <a:off x="2138196" y="4224108"/>
              <a:ext cx="15967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>
              <a:extLst>
                <a:ext uri="{FF2B5EF4-FFF2-40B4-BE49-F238E27FC236}">
                  <a16:creationId xmlns:a16="http://schemas.microsoft.com/office/drawing/2014/main" id="{604FAFA2-8353-42C1-A35B-EF0B3D779244}"/>
                </a:ext>
              </a:extLst>
            </p:cNvPr>
            <p:cNvCxnSpPr>
              <a:stCxn id="151" idx="4"/>
              <a:endCxn id="137" idx="0"/>
            </p:cNvCxnSpPr>
            <p:nvPr/>
          </p:nvCxnSpPr>
          <p:spPr>
            <a:xfrm flipH="1">
              <a:off x="421881" y="5057919"/>
              <a:ext cx="224287" cy="398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>
              <a:extLst>
                <a:ext uri="{FF2B5EF4-FFF2-40B4-BE49-F238E27FC236}">
                  <a16:creationId xmlns:a16="http://schemas.microsoft.com/office/drawing/2014/main" id="{4A7114D8-309E-4A79-AB81-8EFD22B934CA}"/>
                </a:ext>
              </a:extLst>
            </p:cNvPr>
            <p:cNvCxnSpPr>
              <a:stCxn id="151" idx="4"/>
              <a:endCxn id="138" idx="0"/>
            </p:cNvCxnSpPr>
            <p:nvPr/>
          </p:nvCxnSpPr>
          <p:spPr>
            <a:xfrm>
              <a:off x="646168" y="5057919"/>
              <a:ext cx="233608" cy="398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C26C5D48-A188-4691-A597-D8FE3AB11862}"/>
                </a:ext>
              </a:extLst>
            </p:cNvPr>
            <p:cNvSpPr/>
            <p:nvPr/>
          </p:nvSpPr>
          <p:spPr>
            <a:xfrm>
              <a:off x="2758042" y="399057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Прямая со стрелкой 194">
              <a:extLst>
                <a:ext uri="{FF2B5EF4-FFF2-40B4-BE49-F238E27FC236}">
                  <a16:creationId xmlns:a16="http://schemas.microsoft.com/office/drawing/2014/main" id="{1835768D-8225-4F41-A6FE-C0B71B516F5D}"/>
                </a:ext>
              </a:extLst>
            </p:cNvPr>
            <p:cNvCxnSpPr/>
            <p:nvPr/>
          </p:nvCxnSpPr>
          <p:spPr>
            <a:xfrm flipH="1">
              <a:off x="2831548" y="3354049"/>
              <a:ext cx="185618" cy="645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id="{C28ECA6B-B9F6-4EBD-B64E-F874EB6FB102}"/>
                </a:ext>
              </a:extLst>
            </p:cNvPr>
            <p:cNvSpPr/>
            <p:nvPr/>
          </p:nvSpPr>
          <p:spPr>
            <a:xfrm>
              <a:off x="3784357" y="403779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id="{914AE014-3E6C-42B7-9745-2D6645B36AC4}"/>
                </a:ext>
              </a:extLst>
            </p:cNvPr>
            <p:cNvSpPr/>
            <p:nvPr/>
          </p:nvSpPr>
          <p:spPr>
            <a:xfrm>
              <a:off x="4120287" y="400762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Овал 197">
              <a:extLst>
                <a:ext uri="{FF2B5EF4-FFF2-40B4-BE49-F238E27FC236}">
                  <a16:creationId xmlns:a16="http://schemas.microsoft.com/office/drawing/2014/main" id="{96C30683-3C6D-4287-9678-9EC3F59522BD}"/>
                </a:ext>
              </a:extLst>
            </p:cNvPr>
            <p:cNvSpPr/>
            <p:nvPr/>
          </p:nvSpPr>
          <p:spPr>
            <a:xfrm>
              <a:off x="4381885" y="39957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Овал 198">
              <a:extLst>
                <a:ext uri="{FF2B5EF4-FFF2-40B4-BE49-F238E27FC236}">
                  <a16:creationId xmlns:a16="http://schemas.microsoft.com/office/drawing/2014/main" id="{0503F2B4-2802-45C7-9A61-A845CC7882FA}"/>
                </a:ext>
              </a:extLst>
            </p:cNvPr>
            <p:cNvSpPr/>
            <p:nvPr/>
          </p:nvSpPr>
          <p:spPr>
            <a:xfrm>
              <a:off x="4693446" y="401673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2FAF8CBB-DF7D-4C91-8BAD-D6B9F50030C3}"/>
                </a:ext>
              </a:extLst>
            </p:cNvPr>
            <p:cNvCxnSpPr>
              <a:cxnSpLocks/>
              <a:stCxn id="129" idx="4"/>
              <a:endCxn id="196" idx="0"/>
            </p:cNvCxnSpPr>
            <p:nvPr/>
          </p:nvCxnSpPr>
          <p:spPr>
            <a:xfrm flipH="1">
              <a:off x="3893399" y="3423522"/>
              <a:ext cx="115715" cy="6142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>
              <a:extLst>
                <a:ext uri="{FF2B5EF4-FFF2-40B4-BE49-F238E27FC236}">
                  <a16:creationId xmlns:a16="http://schemas.microsoft.com/office/drawing/2014/main" id="{EAF41A15-55F7-440E-8AA1-15FA3E00FED7}"/>
                </a:ext>
              </a:extLst>
            </p:cNvPr>
            <p:cNvCxnSpPr>
              <a:cxnSpLocks/>
              <a:stCxn id="129" idx="4"/>
              <a:endCxn id="197" idx="0"/>
            </p:cNvCxnSpPr>
            <p:nvPr/>
          </p:nvCxnSpPr>
          <p:spPr>
            <a:xfrm>
              <a:off x="4009113" y="3423522"/>
              <a:ext cx="220215" cy="584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A2007136-C7F4-4804-8E5A-7F71F6C1BCF6}"/>
                </a:ext>
              </a:extLst>
            </p:cNvPr>
            <p:cNvCxnSpPr>
              <a:cxnSpLocks/>
              <a:stCxn id="133" idx="4"/>
              <a:endCxn id="198" idx="0"/>
            </p:cNvCxnSpPr>
            <p:nvPr/>
          </p:nvCxnSpPr>
          <p:spPr>
            <a:xfrm flipH="1">
              <a:off x="4490927" y="3423522"/>
              <a:ext cx="231781" cy="5722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99D965DB-F747-4211-839D-F971F19000BA}"/>
                </a:ext>
              </a:extLst>
            </p:cNvPr>
            <p:cNvCxnSpPr>
              <a:cxnSpLocks/>
              <a:stCxn id="133" idx="4"/>
              <a:endCxn id="199" idx="0"/>
            </p:cNvCxnSpPr>
            <p:nvPr/>
          </p:nvCxnSpPr>
          <p:spPr>
            <a:xfrm>
              <a:off x="4722708" y="3423522"/>
              <a:ext cx="79780" cy="593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>
              <a:extLst>
                <a:ext uri="{FF2B5EF4-FFF2-40B4-BE49-F238E27FC236}">
                  <a16:creationId xmlns:a16="http://schemas.microsoft.com/office/drawing/2014/main" id="{7668222D-9959-4523-BE9F-9736B714D3BA}"/>
                </a:ext>
              </a:extLst>
            </p:cNvPr>
            <p:cNvCxnSpPr>
              <a:cxnSpLocks/>
              <a:stCxn id="101" idx="4"/>
              <a:endCxn id="103" idx="0"/>
            </p:cNvCxnSpPr>
            <p:nvPr/>
          </p:nvCxnSpPr>
          <p:spPr>
            <a:xfrm flipH="1">
              <a:off x="2680957" y="855357"/>
              <a:ext cx="1462372" cy="412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83293C80-B1B6-437F-8E54-648546FB4D2E}"/>
                </a:ext>
              </a:extLst>
            </p:cNvPr>
            <p:cNvCxnSpPr>
              <a:cxnSpLocks/>
              <a:stCxn id="101" idx="4"/>
              <a:endCxn id="105" idx="0"/>
            </p:cNvCxnSpPr>
            <p:nvPr/>
          </p:nvCxnSpPr>
          <p:spPr>
            <a:xfrm>
              <a:off x="4143329" y="855357"/>
              <a:ext cx="1358766" cy="426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Прямая со стрелкой 206">
              <a:extLst>
                <a:ext uri="{FF2B5EF4-FFF2-40B4-BE49-F238E27FC236}">
                  <a16:creationId xmlns:a16="http://schemas.microsoft.com/office/drawing/2014/main" id="{4F45DA30-5089-432B-82C3-F325D357C957}"/>
                </a:ext>
              </a:extLst>
            </p:cNvPr>
            <p:cNvCxnSpPr>
              <a:cxnSpLocks/>
              <a:stCxn id="109" idx="4"/>
              <a:endCxn id="133" idx="0"/>
            </p:cNvCxnSpPr>
            <p:nvPr/>
          </p:nvCxnSpPr>
          <p:spPr>
            <a:xfrm flipH="1">
              <a:off x="4722708" y="2571922"/>
              <a:ext cx="259579" cy="4461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 стрелкой 207">
              <a:extLst>
                <a:ext uri="{FF2B5EF4-FFF2-40B4-BE49-F238E27FC236}">
                  <a16:creationId xmlns:a16="http://schemas.microsoft.com/office/drawing/2014/main" id="{454B9DB9-12B6-40AF-B451-5FF7156365C4}"/>
                </a:ext>
              </a:extLst>
            </p:cNvPr>
            <p:cNvCxnSpPr>
              <a:cxnSpLocks/>
              <a:stCxn id="105" idx="4"/>
              <a:endCxn id="113" idx="0"/>
            </p:cNvCxnSpPr>
            <p:nvPr/>
          </p:nvCxnSpPr>
          <p:spPr>
            <a:xfrm>
              <a:off x="5502095" y="1687758"/>
              <a:ext cx="589212" cy="437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71C1C9-99D3-BB29-F9F6-4991DBAE71B8}"/>
              </a:ext>
            </a:extLst>
          </p:cNvPr>
          <p:cNvSpPr txBox="1"/>
          <p:nvPr/>
        </p:nvSpPr>
        <p:spPr>
          <a:xfrm>
            <a:off x="189971" y="75409"/>
            <a:ext cx="360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u="sng" dirty="0"/>
              <a:t>Доказательство (продолжение)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114A67-5309-7BB2-2E4A-DF53FE91B9ED}"/>
                  </a:ext>
                </a:extLst>
              </p:cNvPr>
              <p:cNvSpPr txBox="1"/>
              <p:nvPr/>
            </p:nvSpPr>
            <p:spPr>
              <a:xfrm flipH="1">
                <a:off x="8666756" y="500590"/>
                <a:ext cx="15226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114A67-5309-7BB2-2E4A-DF53FE91B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66756" y="500590"/>
                <a:ext cx="1522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D3C81DE-1839-85DF-D7E1-C465340CE387}"/>
              </a:ext>
            </a:extLst>
          </p:cNvPr>
          <p:cNvSpPr/>
          <p:nvPr/>
        </p:nvSpPr>
        <p:spPr>
          <a:xfrm>
            <a:off x="1481461" y="2718183"/>
            <a:ext cx="1977161" cy="71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01499-9454-D714-A172-7B3F4BC61750}"/>
              </a:ext>
            </a:extLst>
          </p:cNvPr>
          <p:cNvSpPr txBox="1"/>
          <p:nvPr/>
        </p:nvSpPr>
        <p:spPr>
          <a:xfrm>
            <a:off x="5590094" y="6406131"/>
            <a:ext cx="328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/>
              <a:t>Доказательство завершено.</a:t>
            </a:r>
          </a:p>
        </p:txBody>
      </p:sp>
    </p:spTree>
    <p:extLst>
      <p:ext uri="{BB962C8B-B14F-4D97-AF65-F5344CB8AC3E}">
        <p14:creationId xmlns:p14="http://schemas.microsoft.com/office/powerpoint/2010/main" val="188581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вал 19"/>
              <p:cNvSpPr/>
              <p:nvPr/>
            </p:nvSpPr>
            <p:spPr>
              <a:xfrm>
                <a:off x="1968485" y="4799537"/>
                <a:ext cx="999001" cy="9542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Овал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485" y="4799537"/>
                <a:ext cx="999001" cy="954280"/>
              </a:xfrm>
              <a:prstGeom prst="ellipse">
                <a:avLst/>
              </a:prstGeom>
              <a:blipFill>
                <a:blip r:embed="rId2"/>
                <a:stretch>
                  <a:fillRect l="-59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вал 21"/>
              <p:cNvSpPr/>
              <p:nvPr/>
            </p:nvSpPr>
            <p:spPr>
              <a:xfrm>
                <a:off x="4107450" y="4799537"/>
                <a:ext cx="1036383" cy="95428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Овал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450" y="4799537"/>
                <a:ext cx="1036383" cy="954281"/>
              </a:xfrm>
              <a:prstGeom prst="ellipse">
                <a:avLst/>
              </a:prstGeom>
              <a:blipFill>
                <a:blip r:embed="rId3"/>
                <a:stretch>
                  <a:fillRect l="-285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Овал 22"/>
              <p:cNvSpPr/>
              <p:nvPr/>
            </p:nvSpPr>
            <p:spPr>
              <a:xfrm>
                <a:off x="3108449" y="3238158"/>
                <a:ext cx="999001" cy="954280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Овал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49" y="3238158"/>
                <a:ext cx="999001" cy="9542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вал 23"/>
              <p:cNvSpPr/>
              <p:nvPr/>
            </p:nvSpPr>
            <p:spPr>
              <a:xfrm>
                <a:off x="4107450" y="1817864"/>
                <a:ext cx="999001" cy="9542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Овал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450" y="1817864"/>
                <a:ext cx="999001" cy="9542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вал 24"/>
              <p:cNvSpPr/>
              <p:nvPr/>
            </p:nvSpPr>
            <p:spPr>
              <a:xfrm>
                <a:off x="5391508" y="527860"/>
                <a:ext cx="999001" cy="9542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𝑔𝑓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Овал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508" y="527860"/>
                <a:ext cx="999001" cy="9542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Овал 25"/>
              <p:cNvSpPr/>
              <p:nvPr/>
            </p:nvSpPr>
            <p:spPr>
              <a:xfrm>
                <a:off x="6822281" y="1817864"/>
                <a:ext cx="1019130" cy="94258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Овал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81" y="1817864"/>
                <a:ext cx="1019130" cy="94258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/>
          <p:cNvCxnSpPr>
            <a:stCxn id="25" idx="4"/>
            <a:endCxn id="24" idx="0"/>
          </p:cNvCxnSpPr>
          <p:nvPr/>
        </p:nvCxnSpPr>
        <p:spPr>
          <a:xfrm flipH="1">
            <a:off x="4606951" y="1482140"/>
            <a:ext cx="1284058" cy="335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4"/>
            <a:endCxn id="26" idx="0"/>
          </p:cNvCxnSpPr>
          <p:nvPr/>
        </p:nvCxnSpPr>
        <p:spPr>
          <a:xfrm>
            <a:off x="5891009" y="1482140"/>
            <a:ext cx="1440837" cy="335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4" idx="4"/>
            <a:endCxn id="23" idx="0"/>
          </p:cNvCxnSpPr>
          <p:nvPr/>
        </p:nvCxnSpPr>
        <p:spPr>
          <a:xfrm flipH="1">
            <a:off x="3607950" y="2772144"/>
            <a:ext cx="999001" cy="466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3" idx="4"/>
            <a:endCxn id="20" idx="0"/>
          </p:cNvCxnSpPr>
          <p:nvPr/>
        </p:nvCxnSpPr>
        <p:spPr>
          <a:xfrm flipH="1">
            <a:off x="2467986" y="4192438"/>
            <a:ext cx="1139964" cy="607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3" idx="4"/>
            <a:endCxn id="22" idx="0"/>
          </p:cNvCxnSpPr>
          <p:nvPr/>
        </p:nvCxnSpPr>
        <p:spPr>
          <a:xfrm>
            <a:off x="3607950" y="4192438"/>
            <a:ext cx="1017692" cy="607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07949" y="1693210"/>
            <a:ext cx="685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отец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46685" y="16932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дядя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97675" y="552813"/>
            <a:ext cx="55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79290" y="581672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левый сын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35850" y="585049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правый сын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078995" y="3071981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текущая</a:t>
            </a:r>
          </a:p>
          <a:p>
            <a:r>
              <a:rPr lang="ru-RU" dirty="0"/>
              <a:t>вершина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0047" y="214259"/>
            <a:ext cx="2321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Обозначения</a:t>
            </a:r>
            <a:r>
              <a:rPr 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99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2" grpId="0"/>
      <p:bldP spid="43" grpId="0"/>
      <p:bldP spid="44" grpId="0"/>
      <p:bldP spid="45" grpId="0"/>
      <p:bldP spid="46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6285" y="180476"/>
            <a:ext cx="9794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Для поддержки свойств красно-чёрных деревьев выполняются вращения, каждое из которых выполняется за </a:t>
            </a:r>
            <a:r>
              <a:rPr lang="en-US" sz="2800" dirty="0"/>
              <a:t>O(1)</a:t>
            </a:r>
            <a:r>
              <a:rPr lang="ru-RU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2793746" y="1330198"/>
                <a:ext cx="569344" cy="543465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746" y="1330198"/>
                <a:ext cx="569344" cy="54346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Овал 98"/>
              <p:cNvSpPr/>
              <p:nvPr/>
            </p:nvSpPr>
            <p:spPr>
              <a:xfrm>
                <a:off x="3627632" y="2341011"/>
                <a:ext cx="569344" cy="5434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Овал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632" y="2341011"/>
                <a:ext cx="569344" cy="54346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>
            <a:stCxn id="5" idx="4"/>
            <a:endCxn id="99" idx="0"/>
          </p:cNvCxnSpPr>
          <p:nvPr/>
        </p:nvCxnSpPr>
        <p:spPr>
          <a:xfrm>
            <a:off x="3078418" y="1873663"/>
            <a:ext cx="833886" cy="4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35071" y="2341011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5" idx="4"/>
            <a:endCxn id="15" idx="0"/>
          </p:cNvCxnSpPr>
          <p:nvPr/>
        </p:nvCxnSpPr>
        <p:spPr>
          <a:xfrm flipH="1">
            <a:off x="2220539" y="1873663"/>
            <a:ext cx="857879" cy="4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177622" y="3284249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4315320" y="3284250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99" idx="4"/>
            <a:endCxn id="103" idx="0"/>
          </p:cNvCxnSpPr>
          <p:nvPr/>
        </p:nvCxnSpPr>
        <p:spPr>
          <a:xfrm flipH="1">
            <a:off x="3363090" y="2884476"/>
            <a:ext cx="549214" cy="399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99" idx="4"/>
            <a:endCxn id="105" idx="0"/>
          </p:cNvCxnSpPr>
          <p:nvPr/>
        </p:nvCxnSpPr>
        <p:spPr>
          <a:xfrm>
            <a:off x="3912304" y="2884476"/>
            <a:ext cx="588484" cy="39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Овал 108"/>
              <p:cNvSpPr/>
              <p:nvPr/>
            </p:nvSpPr>
            <p:spPr>
              <a:xfrm>
                <a:off x="6666018" y="2341010"/>
                <a:ext cx="569344" cy="543465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Овал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018" y="2341010"/>
                <a:ext cx="569344" cy="54346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Овал 110"/>
              <p:cNvSpPr/>
              <p:nvPr/>
            </p:nvSpPr>
            <p:spPr>
              <a:xfrm>
                <a:off x="7487954" y="1414418"/>
                <a:ext cx="569344" cy="5434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Овал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54" y="1414418"/>
                <a:ext cx="569344" cy="54346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/>
          <p:cNvSpPr txBox="1"/>
          <p:nvPr/>
        </p:nvSpPr>
        <p:spPr>
          <a:xfrm>
            <a:off x="6131173" y="3284249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17" name="TextBox 116"/>
          <p:cNvSpPr txBox="1"/>
          <p:nvPr/>
        </p:nvSpPr>
        <p:spPr>
          <a:xfrm>
            <a:off x="7235362" y="3284249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8384111" y="2428076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111" idx="4"/>
            <a:endCxn id="109" idx="0"/>
          </p:cNvCxnSpPr>
          <p:nvPr/>
        </p:nvCxnSpPr>
        <p:spPr>
          <a:xfrm flipH="1">
            <a:off x="6950690" y="1957883"/>
            <a:ext cx="821936" cy="383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111" idx="4"/>
            <a:endCxn id="119" idx="0"/>
          </p:cNvCxnSpPr>
          <p:nvPr/>
        </p:nvCxnSpPr>
        <p:spPr>
          <a:xfrm>
            <a:off x="7772626" y="1957883"/>
            <a:ext cx="796953" cy="470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09" idx="4"/>
            <a:endCxn id="114" idx="0"/>
          </p:cNvCxnSpPr>
          <p:nvPr/>
        </p:nvCxnSpPr>
        <p:spPr>
          <a:xfrm flipH="1">
            <a:off x="6316641" y="2884475"/>
            <a:ext cx="634049" cy="39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109" idx="4"/>
            <a:endCxn id="117" idx="0"/>
          </p:cNvCxnSpPr>
          <p:nvPr/>
        </p:nvCxnSpPr>
        <p:spPr>
          <a:xfrm>
            <a:off x="6950690" y="2884475"/>
            <a:ext cx="470140" cy="39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4816370" y="1973860"/>
            <a:ext cx="1230253" cy="1790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527881" y="4973003"/>
                <a:ext cx="1841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Right</a:t>
                </a:r>
                <a:r>
                  <a:rPr lang="en-US" dirty="0"/>
                  <a:t> rotate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881" y="4973003"/>
                <a:ext cx="1841016" cy="369332"/>
              </a:xfrm>
              <a:prstGeom prst="rect">
                <a:avLst/>
              </a:prstGeom>
              <a:blipFill>
                <a:blip r:embed="rId7"/>
                <a:stretch>
                  <a:fillRect l="-2980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Овал 137"/>
              <p:cNvSpPr/>
              <p:nvPr/>
            </p:nvSpPr>
            <p:spPr>
              <a:xfrm>
                <a:off x="2098106" y="5112617"/>
                <a:ext cx="569344" cy="5434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Овал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106" y="5112617"/>
                <a:ext cx="569344" cy="54346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Овал 138"/>
              <p:cNvSpPr/>
              <p:nvPr/>
            </p:nvSpPr>
            <p:spPr>
              <a:xfrm>
                <a:off x="2920042" y="4186025"/>
                <a:ext cx="569344" cy="543465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Овал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042" y="4186025"/>
                <a:ext cx="569344" cy="5434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/>
          <p:cNvSpPr txBox="1"/>
          <p:nvPr/>
        </p:nvSpPr>
        <p:spPr>
          <a:xfrm>
            <a:off x="1563261" y="6055856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2667450" y="6055856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3816199" y="5199683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cxnSp>
        <p:nvCxnSpPr>
          <p:cNvPr id="145" name="Прямая со стрелкой 144"/>
          <p:cNvCxnSpPr>
            <a:stCxn id="139" idx="4"/>
            <a:endCxn id="138" idx="0"/>
          </p:cNvCxnSpPr>
          <p:nvPr/>
        </p:nvCxnSpPr>
        <p:spPr>
          <a:xfrm flipH="1">
            <a:off x="2382778" y="4729490"/>
            <a:ext cx="821936" cy="383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139" idx="4"/>
            <a:endCxn id="143" idx="0"/>
          </p:cNvCxnSpPr>
          <p:nvPr/>
        </p:nvCxnSpPr>
        <p:spPr>
          <a:xfrm>
            <a:off x="3204714" y="4729490"/>
            <a:ext cx="796953" cy="470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138" idx="4"/>
            <a:endCxn id="140" idx="0"/>
          </p:cNvCxnSpPr>
          <p:nvPr/>
        </p:nvCxnSpPr>
        <p:spPr>
          <a:xfrm flipH="1">
            <a:off x="1748729" y="5656082"/>
            <a:ext cx="634049" cy="39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38" idx="4"/>
            <a:endCxn id="141" idx="0"/>
          </p:cNvCxnSpPr>
          <p:nvPr/>
        </p:nvCxnSpPr>
        <p:spPr>
          <a:xfrm>
            <a:off x="2382778" y="5656082"/>
            <a:ext cx="470140" cy="39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Овал 148"/>
              <p:cNvSpPr/>
              <p:nvPr/>
            </p:nvSpPr>
            <p:spPr>
              <a:xfrm>
                <a:off x="7290035" y="4031620"/>
                <a:ext cx="569344" cy="5434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Овал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035" y="4031620"/>
                <a:ext cx="569344" cy="54346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Овал 149"/>
              <p:cNvSpPr/>
              <p:nvPr/>
            </p:nvSpPr>
            <p:spPr>
              <a:xfrm>
                <a:off x="8123921" y="5042433"/>
                <a:ext cx="569344" cy="543465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Овал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921" y="5042433"/>
                <a:ext cx="569344" cy="54346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Прямая со стрелкой 150"/>
          <p:cNvCxnSpPr>
            <a:stCxn id="149" idx="4"/>
            <a:endCxn id="150" idx="0"/>
          </p:cNvCxnSpPr>
          <p:nvPr/>
        </p:nvCxnSpPr>
        <p:spPr>
          <a:xfrm>
            <a:off x="7574707" y="4575085"/>
            <a:ext cx="833886" cy="4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531360" y="5042433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cxnSp>
        <p:nvCxnSpPr>
          <p:cNvPr id="153" name="Прямая со стрелкой 152"/>
          <p:cNvCxnSpPr>
            <a:stCxn id="149" idx="4"/>
            <a:endCxn id="152" idx="0"/>
          </p:cNvCxnSpPr>
          <p:nvPr/>
        </p:nvCxnSpPr>
        <p:spPr>
          <a:xfrm flipH="1">
            <a:off x="6716828" y="4575085"/>
            <a:ext cx="857879" cy="4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673911" y="5985671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55" name="TextBox 154"/>
          <p:cNvSpPr txBox="1"/>
          <p:nvPr/>
        </p:nvSpPr>
        <p:spPr>
          <a:xfrm>
            <a:off x="8811609" y="5985672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cxnSp>
        <p:nvCxnSpPr>
          <p:cNvPr id="156" name="Прямая со стрелкой 155"/>
          <p:cNvCxnSpPr>
            <a:stCxn id="150" idx="4"/>
            <a:endCxn id="154" idx="0"/>
          </p:cNvCxnSpPr>
          <p:nvPr/>
        </p:nvCxnSpPr>
        <p:spPr>
          <a:xfrm flipH="1">
            <a:off x="7859379" y="5585898"/>
            <a:ext cx="549214" cy="399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>
            <a:stCxn id="150" idx="4"/>
            <a:endCxn id="155" idx="0"/>
          </p:cNvCxnSpPr>
          <p:nvPr/>
        </p:nvCxnSpPr>
        <p:spPr>
          <a:xfrm>
            <a:off x="8408593" y="5585898"/>
            <a:ext cx="588484" cy="39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Стрелка вправо 157"/>
          <p:cNvSpPr/>
          <p:nvPr/>
        </p:nvSpPr>
        <p:spPr>
          <a:xfrm>
            <a:off x="4778539" y="5411765"/>
            <a:ext cx="1234292" cy="1770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4618502" y="1544901"/>
                <a:ext cx="1616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Left</a:t>
                </a:r>
                <a:r>
                  <a:rPr lang="en-US" dirty="0"/>
                  <a:t> rotate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502" y="1544901"/>
                <a:ext cx="1616015" cy="369332"/>
              </a:xfrm>
              <a:prstGeom prst="rect">
                <a:avLst/>
              </a:prstGeom>
              <a:blipFill>
                <a:blip r:embed="rId12"/>
                <a:stretch>
                  <a:fillRect l="-3396" t="-8197" r="-1509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Прямая соединительная линия 100"/>
          <p:cNvCxnSpPr/>
          <p:nvPr/>
        </p:nvCxnSpPr>
        <p:spPr>
          <a:xfrm flipV="1">
            <a:off x="0" y="3950898"/>
            <a:ext cx="12068355" cy="17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трелка: изогнутая вверх 2">
            <a:extLst>
              <a:ext uri="{FF2B5EF4-FFF2-40B4-BE49-F238E27FC236}">
                <a16:creationId xmlns:a16="http://schemas.microsoft.com/office/drawing/2014/main" id="{F54DCA78-21A3-4B09-A894-53AD128CCEA5}"/>
              </a:ext>
            </a:extLst>
          </p:cNvPr>
          <p:cNvSpPr/>
          <p:nvPr/>
        </p:nvSpPr>
        <p:spPr>
          <a:xfrm rot="10539425">
            <a:off x="2748327" y="2209967"/>
            <a:ext cx="510172" cy="257097"/>
          </a:xfrm>
          <a:prstGeom prst="curved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Стрелка: изогнутая вниз 3">
            <a:extLst>
              <a:ext uri="{FF2B5EF4-FFF2-40B4-BE49-F238E27FC236}">
                <a16:creationId xmlns:a16="http://schemas.microsoft.com/office/drawing/2014/main" id="{59AE2A28-70BD-4873-AD04-B5465214C31D}"/>
              </a:ext>
            </a:extLst>
          </p:cNvPr>
          <p:cNvSpPr/>
          <p:nvPr/>
        </p:nvSpPr>
        <p:spPr>
          <a:xfrm>
            <a:off x="2920042" y="4939185"/>
            <a:ext cx="592345" cy="29990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6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9" grpId="0" animBg="1"/>
      <p:bldP spid="15" grpId="0" animBg="1"/>
      <p:bldP spid="103" grpId="0" animBg="1"/>
      <p:bldP spid="105" grpId="0" animBg="1"/>
      <p:bldP spid="109" grpId="0" animBg="1"/>
      <p:bldP spid="111" grpId="0" animBg="1"/>
      <p:bldP spid="114" grpId="0" animBg="1"/>
      <p:bldP spid="117" grpId="0" animBg="1"/>
      <p:bldP spid="119" grpId="0" animBg="1"/>
      <p:bldP spid="81" grpId="0" animBg="1"/>
      <p:bldP spid="85" grpId="0"/>
      <p:bldP spid="138" grpId="0" animBg="1"/>
      <p:bldP spid="139" grpId="0" animBg="1"/>
      <p:bldP spid="140" grpId="0" animBg="1"/>
      <p:bldP spid="141" grpId="0" animBg="1"/>
      <p:bldP spid="143" grpId="0" animBg="1"/>
      <p:bldP spid="149" grpId="0" animBg="1"/>
      <p:bldP spid="150" grpId="0" animBg="1"/>
      <p:bldP spid="152" grpId="0" animBg="1"/>
      <p:bldP spid="154" grpId="0" animBg="1"/>
      <p:bldP spid="155" grpId="0" animBg="1"/>
      <p:bldP spid="158" grpId="0" animBg="1"/>
      <p:bldP spid="163" grpId="0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7707" y="205042"/>
            <a:ext cx="7196586" cy="60103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Добавление</a:t>
            </a:r>
            <a:r>
              <a:rPr lang="en-US" b="1" dirty="0"/>
              <a:t>  </a:t>
            </a:r>
            <a:r>
              <a:rPr lang="ru-RU" b="1" dirty="0"/>
              <a:t>вершины в дерево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3142" y="1069676"/>
                <a:ext cx="11307793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ru-RU" sz="2800" dirty="0"/>
                  <a:t>Осуществляем поиск места для добавляемой вершины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по аналогии с тем, как это делали в бинарном поисковом дереве.</a:t>
                </a:r>
              </a:p>
              <a:p>
                <a:pPr marL="800100" lvl="1" indent="-3429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ru-RU" sz="2800" dirty="0"/>
                  <a:t>Добавляем вершину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на место чёрного фиктивного листа и</a:t>
                </a:r>
                <a:r>
                  <a:rPr lang="ru-RU" sz="2800" b="1" dirty="0"/>
                  <a:t>  </a:t>
                </a:r>
                <a:r>
                  <a:rPr lang="ru-RU" sz="2800" dirty="0"/>
                  <a:t>добавляем ей в качестве сыновей две фиктивные чёрные вершины</a:t>
                </a:r>
                <a:r>
                  <a:rPr lang="en-US" sz="2800" dirty="0"/>
                  <a:t>.</a:t>
                </a:r>
              </a:p>
              <a:p>
                <a:pPr marL="800100" lvl="1" indent="-3429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ru-RU" sz="2800" dirty="0"/>
                  <a:t>Красим вершину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</a:t>
                </a:r>
                <a:r>
                  <a:rPr lang="en-US" sz="2800" dirty="0"/>
                  <a:t> </a:t>
                </a:r>
                <a:r>
                  <a:rPr lang="ru-RU" sz="2800" dirty="0"/>
                  <a:t>красный цвет. </a:t>
                </a:r>
              </a:p>
              <a:p>
                <a:pPr marL="800100" lvl="1" indent="-342900"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ru-RU" sz="2800" dirty="0"/>
                  <a:t>Если после добавления произошло нарушение </a:t>
                </a:r>
                <a:r>
                  <a:rPr lang="en-US" sz="2800" dirty="0"/>
                  <a:t>RB</a:t>
                </a:r>
                <a:r>
                  <a:rPr lang="ru-RU" sz="2800" dirty="0"/>
                  <a:t>-свойства </a:t>
                </a:r>
              </a:p>
              <a:p>
                <a:pPr lvl="1" algn="just">
                  <a:spcAft>
                    <a:spcPts val="1200"/>
                  </a:spcAft>
                </a:pPr>
                <a:r>
                  <a:rPr lang="ru-RU" sz="2000" dirty="0"/>
                  <a:t>(может нарушиться только одно: появились две подряд идущие красные вершины</a:t>
                </a:r>
                <a:r>
                  <a:rPr lang="en-US" sz="2000" dirty="0"/>
                  <a:t>)</a:t>
                </a:r>
                <a:r>
                  <a:rPr lang="ru-RU" sz="2800" dirty="0"/>
                  <a:t>, </a:t>
                </a:r>
              </a:p>
              <a:p>
                <a:pPr lvl="1" algn="just">
                  <a:spcAft>
                    <a:spcPts val="1200"/>
                  </a:spcAft>
                </a:pPr>
                <a:r>
                  <a:rPr lang="ru-RU" sz="2800" dirty="0"/>
                  <a:t>то выполняем процедуру, восстанавливающую </a:t>
                </a:r>
                <a:r>
                  <a:rPr lang="en-US" sz="2800" dirty="0"/>
                  <a:t>RB</a:t>
                </a:r>
                <a:r>
                  <a:rPr lang="ru-RU" sz="2800" dirty="0"/>
                  <a:t>-свойства: перекраска вершин и, возможно, не более двух поворотов</a:t>
                </a:r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42" y="1069676"/>
                <a:ext cx="11307793" cy="5170646"/>
              </a:xfrm>
              <a:prstGeom prst="rect">
                <a:avLst/>
              </a:prstGeom>
              <a:blipFill>
                <a:blip r:embed="rId2"/>
                <a:stretch>
                  <a:fillRect t="-1178" r="-1078" b="-23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39342" y="7037785"/>
            <a:ext cx="259107" cy="386512"/>
          </a:xfrm>
          <a:prstGeom prst="rect">
            <a:avLst/>
          </a:prstGeom>
        </p:spPr>
      </p:pic>
      <p:sp>
        <p:nvSpPr>
          <p:cNvPr id="180" name="Овал 179">
            <a:extLst>
              <a:ext uri="{FF2B5EF4-FFF2-40B4-BE49-F238E27FC236}">
                <a16:creationId xmlns:a16="http://schemas.microsoft.com/office/drawing/2014/main" id="{ABB591EE-4481-4B04-A3CA-96C657AF346C}"/>
              </a:ext>
            </a:extLst>
          </p:cNvPr>
          <p:cNvSpPr/>
          <p:nvPr/>
        </p:nvSpPr>
        <p:spPr>
          <a:xfrm>
            <a:off x="661427" y="1109012"/>
            <a:ext cx="483627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7EC75D22-B259-46BE-855A-8ED4F5B502D1}"/>
              </a:ext>
            </a:extLst>
          </p:cNvPr>
          <p:cNvCxnSpPr>
            <a:cxnSpLocks/>
          </p:cNvCxnSpPr>
          <p:nvPr/>
        </p:nvCxnSpPr>
        <p:spPr>
          <a:xfrm>
            <a:off x="599929" y="1737969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>
            <a:extLst>
              <a:ext uri="{FF2B5EF4-FFF2-40B4-BE49-F238E27FC236}">
                <a16:creationId xmlns:a16="http://schemas.microsoft.com/office/drawing/2014/main" id="{B089FC79-41A6-4F5E-9BE7-74C196D942F5}"/>
              </a:ext>
            </a:extLst>
          </p:cNvPr>
          <p:cNvCxnSpPr>
            <a:cxnSpLocks/>
          </p:cNvCxnSpPr>
          <p:nvPr/>
        </p:nvCxnSpPr>
        <p:spPr>
          <a:xfrm>
            <a:off x="5355705" y="1309417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CE6DBEB5-6462-4E7C-B5B3-C0874B59F64E}"/>
              </a:ext>
            </a:extLst>
          </p:cNvPr>
          <p:cNvGrpSpPr/>
          <p:nvPr/>
        </p:nvGrpSpPr>
        <p:grpSpPr>
          <a:xfrm>
            <a:off x="4394912" y="1073658"/>
            <a:ext cx="617946" cy="888035"/>
            <a:chOff x="4545814" y="478904"/>
            <a:chExt cx="617946" cy="888035"/>
          </a:xfrm>
        </p:grpSpPr>
        <p:cxnSp>
          <p:nvCxnSpPr>
            <p:cNvPr id="122" name="Прямая со стрелкой 121">
              <a:extLst>
                <a:ext uri="{FF2B5EF4-FFF2-40B4-BE49-F238E27FC236}">
                  <a16:creationId xmlns:a16="http://schemas.microsoft.com/office/drawing/2014/main" id="{5B8EA3B3-88A8-41AB-BB0D-8ED2AD39B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485" y="936104"/>
              <a:ext cx="149670" cy="2479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>
              <a:extLst>
                <a:ext uri="{FF2B5EF4-FFF2-40B4-BE49-F238E27FC236}">
                  <a16:creationId xmlns:a16="http://schemas.microsoft.com/office/drawing/2014/main" id="{7B89D394-B452-4F6F-AA19-DE740F652812}"/>
                </a:ext>
              </a:extLst>
            </p:cNvPr>
            <p:cNvCxnSpPr>
              <a:cxnSpLocks/>
            </p:cNvCxnSpPr>
            <p:nvPr/>
          </p:nvCxnSpPr>
          <p:spPr>
            <a:xfrm>
              <a:off x="4835154" y="905912"/>
              <a:ext cx="219071" cy="278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Овал 178">
              <a:extLst>
                <a:ext uri="{FF2B5EF4-FFF2-40B4-BE49-F238E27FC236}">
                  <a16:creationId xmlns:a16="http://schemas.microsoft.com/office/drawing/2014/main" id="{EA82B6A2-A008-41F8-973A-BFA17E8535D6}"/>
                </a:ext>
              </a:extLst>
            </p:cNvPr>
            <p:cNvSpPr/>
            <p:nvPr/>
          </p:nvSpPr>
          <p:spPr>
            <a:xfrm>
              <a:off x="4545814" y="118404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Овал 200">
              <a:extLst>
                <a:ext uri="{FF2B5EF4-FFF2-40B4-BE49-F238E27FC236}">
                  <a16:creationId xmlns:a16="http://schemas.microsoft.com/office/drawing/2014/main" id="{36D2A42E-E060-4BA6-A867-8824F4B56BBB}"/>
                </a:ext>
              </a:extLst>
            </p:cNvPr>
            <p:cNvSpPr/>
            <p:nvPr/>
          </p:nvSpPr>
          <p:spPr>
            <a:xfrm>
              <a:off x="4607279" y="478904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C38CB920-197E-41F7-8695-CEB29E2F4A43}"/>
                </a:ext>
              </a:extLst>
            </p:cNvPr>
            <p:cNvSpPr/>
            <p:nvPr/>
          </p:nvSpPr>
          <p:spPr>
            <a:xfrm>
              <a:off x="4944689" y="118021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FAB62C45-A2D5-40F4-A69D-2D67BE54C309}"/>
              </a:ext>
            </a:extLst>
          </p:cNvPr>
          <p:cNvGrpSpPr/>
          <p:nvPr/>
        </p:nvGrpSpPr>
        <p:grpSpPr>
          <a:xfrm>
            <a:off x="6024281" y="1044331"/>
            <a:ext cx="617946" cy="913535"/>
            <a:chOff x="6158807" y="453404"/>
            <a:chExt cx="617946" cy="913535"/>
          </a:xfrm>
        </p:grpSpPr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id="{80F5717B-D71C-4A57-BB8D-49D6DB373480}"/>
                </a:ext>
              </a:extLst>
            </p:cNvPr>
            <p:cNvSpPr/>
            <p:nvPr/>
          </p:nvSpPr>
          <p:spPr>
            <a:xfrm>
              <a:off x="6208771" y="45340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A126247C-8D14-43EF-AB68-03DE5748F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8478" y="936104"/>
              <a:ext cx="149670" cy="2479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>
              <a:extLst>
                <a:ext uri="{FF2B5EF4-FFF2-40B4-BE49-F238E27FC236}">
                  <a16:creationId xmlns:a16="http://schemas.microsoft.com/office/drawing/2014/main" id="{F401B8FA-C15D-4C94-90AC-5BD9A3D72034}"/>
                </a:ext>
              </a:extLst>
            </p:cNvPr>
            <p:cNvCxnSpPr>
              <a:cxnSpLocks/>
            </p:cNvCxnSpPr>
            <p:nvPr/>
          </p:nvCxnSpPr>
          <p:spPr>
            <a:xfrm>
              <a:off x="6448147" y="905912"/>
              <a:ext cx="219071" cy="278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id="{860E8390-6070-4458-825C-D90980397181}"/>
                </a:ext>
              </a:extLst>
            </p:cNvPr>
            <p:cNvSpPr/>
            <p:nvPr/>
          </p:nvSpPr>
          <p:spPr>
            <a:xfrm>
              <a:off x="6158807" y="118404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08" name="Овал 207">
              <a:extLst>
                <a:ext uri="{FF2B5EF4-FFF2-40B4-BE49-F238E27FC236}">
                  <a16:creationId xmlns:a16="http://schemas.microsoft.com/office/drawing/2014/main" id="{584378B2-98F0-4D4D-8254-72B5B4C6A8FE}"/>
                </a:ext>
              </a:extLst>
            </p:cNvPr>
            <p:cNvSpPr/>
            <p:nvPr/>
          </p:nvSpPr>
          <p:spPr>
            <a:xfrm>
              <a:off x="6557682" y="118021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0" name="Прямая со стрелкой 209">
            <a:extLst>
              <a:ext uri="{FF2B5EF4-FFF2-40B4-BE49-F238E27FC236}">
                <a16:creationId xmlns:a16="http://schemas.microsoft.com/office/drawing/2014/main" id="{8AF5B223-FB6B-4614-BDD9-820C74097C92}"/>
              </a:ext>
            </a:extLst>
          </p:cNvPr>
          <p:cNvCxnSpPr>
            <a:cxnSpLocks/>
          </p:cNvCxnSpPr>
          <p:nvPr/>
        </p:nvCxnSpPr>
        <p:spPr>
          <a:xfrm>
            <a:off x="696311" y="3459035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>
            <a:extLst>
              <a:ext uri="{FF2B5EF4-FFF2-40B4-BE49-F238E27FC236}">
                <a16:creationId xmlns:a16="http://schemas.microsoft.com/office/drawing/2014/main" id="{4DC853A9-346C-4780-BA44-743ED2053E81}"/>
              </a:ext>
            </a:extLst>
          </p:cNvPr>
          <p:cNvSpPr/>
          <p:nvPr/>
        </p:nvSpPr>
        <p:spPr>
          <a:xfrm>
            <a:off x="661427" y="2886430"/>
            <a:ext cx="483627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8" name="Прямая со стрелкой 217">
            <a:extLst>
              <a:ext uri="{FF2B5EF4-FFF2-40B4-BE49-F238E27FC236}">
                <a16:creationId xmlns:a16="http://schemas.microsoft.com/office/drawing/2014/main" id="{A76C095C-4F12-4927-8A9C-B8363CF72F4B}"/>
              </a:ext>
            </a:extLst>
          </p:cNvPr>
          <p:cNvCxnSpPr>
            <a:cxnSpLocks/>
          </p:cNvCxnSpPr>
          <p:nvPr/>
        </p:nvCxnSpPr>
        <p:spPr>
          <a:xfrm>
            <a:off x="3766888" y="2831172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Группа 116">
            <a:extLst>
              <a:ext uri="{FF2B5EF4-FFF2-40B4-BE49-F238E27FC236}">
                <a16:creationId xmlns:a16="http://schemas.microsoft.com/office/drawing/2014/main" id="{2CB45ADF-8657-42B5-89EA-32315E750665}"/>
              </a:ext>
            </a:extLst>
          </p:cNvPr>
          <p:cNvGrpSpPr/>
          <p:nvPr/>
        </p:nvGrpSpPr>
        <p:grpSpPr>
          <a:xfrm>
            <a:off x="4264616" y="2281171"/>
            <a:ext cx="1059959" cy="1524126"/>
            <a:chOff x="4358884" y="1668574"/>
            <a:chExt cx="1059959" cy="1524126"/>
          </a:xfrm>
        </p:grpSpPr>
        <p:sp>
          <p:nvSpPr>
            <p:cNvPr id="219" name="Овал 218">
              <a:extLst>
                <a:ext uri="{FF2B5EF4-FFF2-40B4-BE49-F238E27FC236}">
                  <a16:creationId xmlns:a16="http://schemas.microsoft.com/office/drawing/2014/main" id="{86A9E0EF-23A6-4F0C-9209-EFE476297E53}"/>
                </a:ext>
              </a:extLst>
            </p:cNvPr>
            <p:cNvSpPr/>
            <p:nvPr/>
          </p:nvSpPr>
          <p:spPr>
            <a:xfrm>
              <a:off x="4824636" y="2272709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0" name="Овал 219">
              <a:extLst>
                <a:ext uri="{FF2B5EF4-FFF2-40B4-BE49-F238E27FC236}">
                  <a16:creationId xmlns:a16="http://schemas.microsoft.com/office/drawing/2014/main" id="{180277A6-83BE-4CE6-8DDA-40DAFFE785DF}"/>
                </a:ext>
              </a:extLst>
            </p:cNvPr>
            <p:cNvSpPr/>
            <p:nvPr/>
          </p:nvSpPr>
          <p:spPr>
            <a:xfrm>
              <a:off x="4566351" y="166857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21" name="Прямая со стрелкой 220">
              <a:extLst>
                <a:ext uri="{FF2B5EF4-FFF2-40B4-BE49-F238E27FC236}">
                  <a16:creationId xmlns:a16="http://schemas.microsoft.com/office/drawing/2014/main" id="{540BE362-BC83-496B-AEB6-B1265F6C82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6387" y="2125774"/>
              <a:ext cx="287213" cy="24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 стрелкой 221">
              <a:extLst>
                <a:ext uri="{FF2B5EF4-FFF2-40B4-BE49-F238E27FC236}">
                  <a16:creationId xmlns:a16="http://schemas.microsoft.com/office/drawing/2014/main" id="{E30C44C0-1E55-4135-A58D-FB94F5C24129}"/>
                </a:ext>
              </a:extLst>
            </p:cNvPr>
            <p:cNvCxnSpPr>
              <a:cxnSpLocks/>
            </p:cNvCxnSpPr>
            <p:nvPr/>
          </p:nvCxnSpPr>
          <p:spPr>
            <a:xfrm>
              <a:off x="5071638" y="2724891"/>
              <a:ext cx="219071" cy="278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4B3C987C-D912-42F6-8AC3-4CBF64DFFD42}"/>
                </a:ext>
              </a:extLst>
            </p:cNvPr>
            <p:cNvSpPr/>
            <p:nvPr/>
          </p:nvSpPr>
          <p:spPr>
            <a:xfrm>
              <a:off x="4358884" y="237084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F8D51AE9-AF78-4F2A-87BA-347CFBECFB96}"/>
                </a:ext>
              </a:extLst>
            </p:cNvPr>
            <p:cNvSpPr/>
            <p:nvPr/>
          </p:nvSpPr>
          <p:spPr>
            <a:xfrm>
              <a:off x="5199772" y="300302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25" name="Прямая со стрелкой 224">
              <a:extLst>
                <a:ext uri="{FF2B5EF4-FFF2-40B4-BE49-F238E27FC236}">
                  <a16:creationId xmlns:a16="http://schemas.microsoft.com/office/drawing/2014/main" id="{4F705A97-25F4-4941-B14D-683CCACCB0D2}"/>
                </a:ext>
              </a:extLst>
            </p:cNvPr>
            <p:cNvCxnSpPr>
              <a:cxnSpLocks/>
              <a:stCxn id="220" idx="4"/>
              <a:endCxn id="219" idx="0"/>
            </p:cNvCxnSpPr>
            <p:nvPr/>
          </p:nvCxnSpPr>
          <p:spPr>
            <a:xfrm>
              <a:off x="4808165" y="2125774"/>
              <a:ext cx="258285" cy="146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12637E37-CB45-4F5A-87D1-0C345A44A8FA}"/>
                </a:ext>
              </a:extLst>
            </p:cNvPr>
            <p:cNvSpPr/>
            <p:nvPr/>
          </p:nvSpPr>
          <p:spPr>
            <a:xfrm>
              <a:off x="4688618" y="300980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27" name="Прямая со стрелкой 226">
              <a:extLst>
                <a:ext uri="{FF2B5EF4-FFF2-40B4-BE49-F238E27FC236}">
                  <a16:creationId xmlns:a16="http://schemas.microsoft.com/office/drawing/2014/main" id="{9E18EAF3-FB08-4541-926F-F201AB32212C}"/>
                </a:ext>
              </a:extLst>
            </p:cNvPr>
            <p:cNvCxnSpPr>
              <a:stCxn id="219" idx="4"/>
              <a:endCxn id="226" idx="0"/>
            </p:cNvCxnSpPr>
            <p:nvPr/>
          </p:nvCxnSpPr>
          <p:spPr>
            <a:xfrm flipH="1">
              <a:off x="4798154" y="2729909"/>
              <a:ext cx="268296" cy="2798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0FEE2546-9B5C-48FC-B078-9E6FF07D1FE4}"/>
              </a:ext>
            </a:extLst>
          </p:cNvPr>
          <p:cNvGrpSpPr/>
          <p:nvPr/>
        </p:nvGrpSpPr>
        <p:grpSpPr>
          <a:xfrm>
            <a:off x="2536641" y="2252806"/>
            <a:ext cx="1134369" cy="1568532"/>
            <a:chOff x="2630909" y="1640209"/>
            <a:chExt cx="1134369" cy="1568532"/>
          </a:xfrm>
        </p:grpSpPr>
        <p:sp>
          <p:nvSpPr>
            <p:cNvPr id="209" name="Овал 208">
              <a:extLst>
                <a:ext uri="{FF2B5EF4-FFF2-40B4-BE49-F238E27FC236}">
                  <a16:creationId xmlns:a16="http://schemas.microsoft.com/office/drawing/2014/main" id="{CD33C990-9F29-4BAA-83F9-7A8B9E10A907}"/>
                </a:ext>
              </a:extLst>
            </p:cNvPr>
            <p:cNvSpPr/>
            <p:nvPr/>
          </p:nvSpPr>
          <p:spPr>
            <a:xfrm>
              <a:off x="3104818" y="2296779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1" name="Овал 210">
              <a:extLst>
                <a:ext uri="{FF2B5EF4-FFF2-40B4-BE49-F238E27FC236}">
                  <a16:creationId xmlns:a16="http://schemas.microsoft.com/office/drawing/2014/main" id="{AF4C8BCA-BB1A-4106-A31A-2EE423523079}"/>
                </a:ext>
              </a:extLst>
            </p:cNvPr>
            <p:cNvSpPr/>
            <p:nvPr/>
          </p:nvSpPr>
          <p:spPr>
            <a:xfrm>
              <a:off x="2838376" y="1640209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73F5DCBC-ED42-41D4-B721-5E303207E9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8412" y="2097409"/>
              <a:ext cx="287213" cy="24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Овал 213">
              <a:extLst>
                <a:ext uri="{FF2B5EF4-FFF2-40B4-BE49-F238E27FC236}">
                  <a16:creationId xmlns:a16="http://schemas.microsoft.com/office/drawing/2014/main" id="{B517AD77-26C4-4832-9013-02E3BDC12E69}"/>
                </a:ext>
              </a:extLst>
            </p:cNvPr>
            <p:cNvSpPr/>
            <p:nvPr/>
          </p:nvSpPr>
          <p:spPr>
            <a:xfrm>
              <a:off x="2630909" y="234248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15" name="Овал 214">
              <a:extLst>
                <a:ext uri="{FF2B5EF4-FFF2-40B4-BE49-F238E27FC236}">
                  <a16:creationId xmlns:a16="http://schemas.microsoft.com/office/drawing/2014/main" id="{9785E521-BBE0-4683-A2BB-0017C21774EC}"/>
                </a:ext>
              </a:extLst>
            </p:cNvPr>
            <p:cNvSpPr/>
            <p:nvPr/>
          </p:nvSpPr>
          <p:spPr>
            <a:xfrm>
              <a:off x="3546207" y="302584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4B880DDC-3948-4D01-8EB8-C47C62BF1D9C}"/>
                </a:ext>
              </a:extLst>
            </p:cNvPr>
            <p:cNvCxnSpPr>
              <a:cxnSpLocks/>
              <a:stCxn id="211" idx="4"/>
              <a:endCxn id="209" idx="0"/>
            </p:cNvCxnSpPr>
            <p:nvPr/>
          </p:nvCxnSpPr>
          <p:spPr>
            <a:xfrm>
              <a:off x="3080190" y="2097409"/>
              <a:ext cx="266442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Овал 215">
              <a:extLst>
                <a:ext uri="{FF2B5EF4-FFF2-40B4-BE49-F238E27FC236}">
                  <a16:creationId xmlns:a16="http://schemas.microsoft.com/office/drawing/2014/main" id="{77770281-12D4-4DF6-A299-71E9D7C54432}"/>
                </a:ext>
              </a:extLst>
            </p:cNvPr>
            <p:cNvSpPr/>
            <p:nvPr/>
          </p:nvSpPr>
          <p:spPr>
            <a:xfrm>
              <a:off x="3040099" y="301935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05BC7B4E-8B23-4C72-9D95-68C7B624EEE9}"/>
                </a:ext>
              </a:extLst>
            </p:cNvPr>
            <p:cNvCxnSpPr>
              <a:stCxn id="209" idx="4"/>
              <a:endCxn id="216" idx="0"/>
            </p:cNvCxnSpPr>
            <p:nvPr/>
          </p:nvCxnSpPr>
          <p:spPr>
            <a:xfrm flipH="1">
              <a:off x="3149635" y="2753979"/>
              <a:ext cx="196997" cy="2653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>
              <a:extLst>
                <a:ext uri="{FF2B5EF4-FFF2-40B4-BE49-F238E27FC236}">
                  <a16:creationId xmlns:a16="http://schemas.microsoft.com/office/drawing/2014/main" id="{5633A436-15D4-4228-8087-7E9DCE58EF79}"/>
                </a:ext>
              </a:extLst>
            </p:cNvPr>
            <p:cNvCxnSpPr>
              <a:stCxn id="209" idx="4"/>
              <a:endCxn id="215" idx="0"/>
            </p:cNvCxnSpPr>
            <p:nvPr/>
          </p:nvCxnSpPr>
          <p:spPr>
            <a:xfrm>
              <a:off x="3346632" y="2753979"/>
              <a:ext cx="309111" cy="271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43988468-57E7-476D-903C-A96A00A7974F}"/>
              </a:ext>
            </a:extLst>
          </p:cNvPr>
          <p:cNvGrpSpPr/>
          <p:nvPr/>
        </p:nvGrpSpPr>
        <p:grpSpPr>
          <a:xfrm>
            <a:off x="2659677" y="1009596"/>
            <a:ext cx="684646" cy="911268"/>
            <a:chOff x="2885747" y="473048"/>
            <a:chExt cx="684646" cy="911268"/>
          </a:xfrm>
        </p:grpSpPr>
        <p:cxnSp>
          <p:nvCxnSpPr>
            <p:cNvPr id="228" name="Прямая со стрелкой 227">
              <a:extLst>
                <a:ext uri="{FF2B5EF4-FFF2-40B4-BE49-F238E27FC236}">
                  <a16:creationId xmlns:a16="http://schemas.microsoft.com/office/drawing/2014/main" id="{7E91BB76-39E0-4098-A769-664DDC292704}"/>
                </a:ext>
              </a:extLst>
            </p:cNvPr>
            <p:cNvCxnSpPr>
              <a:cxnSpLocks/>
              <a:endCxn id="230" idx="0"/>
            </p:cNvCxnSpPr>
            <p:nvPr/>
          </p:nvCxnSpPr>
          <p:spPr>
            <a:xfrm flipH="1">
              <a:off x="2995283" y="930248"/>
              <a:ext cx="187558" cy="271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Прямая со стрелкой 228">
              <a:extLst>
                <a:ext uri="{FF2B5EF4-FFF2-40B4-BE49-F238E27FC236}">
                  <a16:creationId xmlns:a16="http://schemas.microsoft.com/office/drawing/2014/main" id="{3724027B-E372-47B0-89D6-318E5B81B823}"/>
                </a:ext>
              </a:extLst>
            </p:cNvPr>
            <p:cNvCxnSpPr>
              <a:cxnSpLocks/>
            </p:cNvCxnSpPr>
            <p:nvPr/>
          </p:nvCxnSpPr>
          <p:spPr>
            <a:xfrm>
              <a:off x="3191644" y="927116"/>
              <a:ext cx="219071" cy="278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1303CF9A-8DF7-49BE-87BC-C3851C856F66}"/>
                </a:ext>
              </a:extLst>
            </p:cNvPr>
            <p:cNvSpPr/>
            <p:nvPr/>
          </p:nvSpPr>
          <p:spPr>
            <a:xfrm>
              <a:off x="2885747" y="120142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E35FBC10-3B77-459E-901B-22306FC972C9}"/>
                </a:ext>
              </a:extLst>
            </p:cNvPr>
            <p:cNvSpPr/>
            <p:nvPr/>
          </p:nvSpPr>
          <p:spPr>
            <a:xfrm>
              <a:off x="2954964" y="473048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6FFDC3AA-1983-4488-8D81-DD3D9768F40B}"/>
                </a:ext>
              </a:extLst>
            </p:cNvPr>
            <p:cNvSpPr/>
            <p:nvPr/>
          </p:nvSpPr>
          <p:spPr>
            <a:xfrm>
              <a:off x="3351322" y="120142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</p:grpSp>
      <p:cxnSp>
        <p:nvCxnSpPr>
          <p:cNvPr id="233" name="Прямая со стрелкой 232">
            <a:extLst>
              <a:ext uri="{FF2B5EF4-FFF2-40B4-BE49-F238E27FC236}">
                <a16:creationId xmlns:a16="http://schemas.microsoft.com/office/drawing/2014/main" id="{73A69218-C4A3-4610-804F-88602D63D6B5}"/>
              </a:ext>
            </a:extLst>
          </p:cNvPr>
          <p:cNvCxnSpPr>
            <a:cxnSpLocks/>
          </p:cNvCxnSpPr>
          <p:nvPr/>
        </p:nvCxnSpPr>
        <p:spPr>
          <a:xfrm>
            <a:off x="3683333" y="1351858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0B58DCE2-1C96-46E1-B497-25EB01186E47}"/>
              </a:ext>
            </a:extLst>
          </p:cNvPr>
          <p:cNvCxnSpPr>
            <a:cxnSpLocks/>
          </p:cNvCxnSpPr>
          <p:nvPr/>
        </p:nvCxnSpPr>
        <p:spPr>
          <a:xfrm>
            <a:off x="661427" y="5410698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Овал 244">
            <a:extLst>
              <a:ext uri="{FF2B5EF4-FFF2-40B4-BE49-F238E27FC236}">
                <a16:creationId xmlns:a16="http://schemas.microsoft.com/office/drawing/2014/main" id="{E8B3FA86-9AB2-4AE6-A9B9-3AC221CD95D9}"/>
              </a:ext>
            </a:extLst>
          </p:cNvPr>
          <p:cNvSpPr/>
          <p:nvPr/>
        </p:nvSpPr>
        <p:spPr>
          <a:xfrm>
            <a:off x="661427" y="4827733"/>
            <a:ext cx="483627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93881C39-742B-4786-A8EA-B314C8F7BF1F}"/>
              </a:ext>
            </a:extLst>
          </p:cNvPr>
          <p:cNvCxnSpPr>
            <a:cxnSpLocks/>
          </p:cNvCxnSpPr>
          <p:nvPr/>
        </p:nvCxnSpPr>
        <p:spPr>
          <a:xfrm>
            <a:off x="3731172" y="4783125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AB09B029-9A8B-4618-8947-D66CADCB21E3}"/>
              </a:ext>
            </a:extLst>
          </p:cNvPr>
          <p:cNvGrpSpPr/>
          <p:nvPr/>
        </p:nvGrpSpPr>
        <p:grpSpPr>
          <a:xfrm>
            <a:off x="2500925" y="4204759"/>
            <a:ext cx="1511436" cy="2170047"/>
            <a:chOff x="2595193" y="3592162"/>
            <a:chExt cx="1511436" cy="2170047"/>
          </a:xfrm>
        </p:grpSpPr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D8D37190-BA71-4C30-9B6B-E9B7FDF48DC1}"/>
                </a:ext>
              </a:extLst>
            </p:cNvPr>
            <p:cNvSpPr/>
            <p:nvPr/>
          </p:nvSpPr>
          <p:spPr>
            <a:xfrm>
              <a:off x="3069102" y="4248732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8" name="Овал 237">
              <a:extLst>
                <a:ext uri="{FF2B5EF4-FFF2-40B4-BE49-F238E27FC236}">
                  <a16:creationId xmlns:a16="http://schemas.microsoft.com/office/drawing/2014/main" id="{B6754FC0-87B0-4004-A55C-414F863466D1}"/>
                </a:ext>
              </a:extLst>
            </p:cNvPr>
            <p:cNvSpPr/>
            <p:nvPr/>
          </p:nvSpPr>
          <p:spPr>
            <a:xfrm>
              <a:off x="2802660" y="3592162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39" name="Прямая со стрелкой 238">
              <a:extLst>
                <a:ext uri="{FF2B5EF4-FFF2-40B4-BE49-F238E27FC236}">
                  <a16:creationId xmlns:a16="http://schemas.microsoft.com/office/drawing/2014/main" id="{508C2204-7CCC-4180-941D-C7E8ECB4C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2696" y="4049362"/>
              <a:ext cx="287213" cy="24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Овал 239">
              <a:extLst>
                <a:ext uri="{FF2B5EF4-FFF2-40B4-BE49-F238E27FC236}">
                  <a16:creationId xmlns:a16="http://schemas.microsoft.com/office/drawing/2014/main" id="{1EF6F8EC-1A20-41C2-B361-03AB4DFAEC9F}"/>
                </a:ext>
              </a:extLst>
            </p:cNvPr>
            <p:cNvSpPr/>
            <p:nvPr/>
          </p:nvSpPr>
          <p:spPr>
            <a:xfrm>
              <a:off x="2595193" y="429443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41" name="Овал 240">
              <a:extLst>
                <a:ext uri="{FF2B5EF4-FFF2-40B4-BE49-F238E27FC236}">
                  <a16:creationId xmlns:a16="http://schemas.microsoft.com/office/drawing/2014/main" id="{112AC55A-F4E5-4AC9-918F-22CB09DCD478}"/>
                </a:ext>
              </a:extLst>
            </p:cNvPr>
            <p:cNvSpPr/>
            <p:nvPr/>
          </p:nvSpPr>
          <p:spPr>
            <a:xfrm>
              <a:off x="3887558" y="557931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42" name="Прямая со стрелкой 241">
              <a:extLst>
                <a:ext uri="{FF2B5EF4-FFF2-40B4-BE49-F238E27FC236}">
                  <a16:creationId xmlns:a16="http://schemas.microsoft.com/office/drawing/2014/main" id="{91F69D34-C3AF-4449-96E0-8A1DB7457F6D}"/>
                </a:ext>
              </a:extLst>
            </p:cNvPr>
            <p:cNvCxnSpPr>
              <a:cxnSpLocks/>
              <a:stCxn id="238" idx="4"/>
              <a:endCxn id="236" idx="0"/>
            </p:cNvCxnSpPr>
            <p:nvPr/>
          </p:nvCxnSpPr>
          <p:spPr>
            <a:xfrm>
              <a:off x="3044474" y="4049362"/>
              <a:ext cx="266442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Овал 242">
              <a:extLst>
                <a:ext uri="{FF2B5EF4-FFF2-40B4-BE49-F238E27FC236}">
                  <a16:creationId xmlns:a16="http://schemas.microsoft.com/office/drawing/2014/main" id="{7B8AB3EE-A057-4AE5-A5A9-161FE48E839D}"/>
                </a:ext>
              </a:extLst>
            </p:cNvPr>
            <p:cNvSpPr/>
            <p:nvPr/>
          </p:nvSpPr>
          <p:spPr>
            <a:xfrm>
              <a:off x="2958934" y="500753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59" name="Овал 258">
              <a:extLst>
                <a:ext uri="{FF2B5EF4-FFF2-40B4-BE49-F238E27FC236}">
                  <a16:creationId xmlns:a16="http://schemas.microsoft.com/office/drawing/2014/main" id="{7FC9BB4A-E988-4871-9B75-99C085E67742}"/>
                </a:ext>
              </a:extLst>
            </p:cNvPr>
            <p:cNvSpPr/>
            <p:nvPr/>
          </p:nvSpPr>
          <p:spPr>
            <a:xfrm>
              <a:off x="3438591" y="4905302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74" name="Прямая со стрелкой 73">
              <a:extLst>
                <a:ext uri="{FF2B5EF4-FFF2-40B4-BE49-F238E27FC236}">
                  <a16:creationId xmlns:a16="http://schemas.microsoft.com/office/drawing/2014/main" id="{3B428F56-A94E-4151-9281-37F66EB25C43}"/>
                </a:ext>
              </a:extLst>
            </p:cNvPr>
            <p:cNvCxnSpPr>
              <a:stCxn id="236" idx="4"/>
              <a:endCxn id="259" idx="0"/>
            </p:cNvCxnSpPr>
            <p:nvPr/>
          </p:nvCxnSpPr>
          <p:spPr>
            <a:xfrm>
              <a:off x="3310916" y="4705932"/>
              <a:ext cx="369489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Овал 259">
              <a:extLst>
                <a:ext uri="{FF2B5EF4-FFF2-40B4-BE49-F238E27FC236}">
                  <a16:creationId xmlns:a16="http://schemas.microsoft.com/office/drawing/2014/main" id="{8DAD1232-E0CF-42E1-8DEC-DDEC3AB25195}"/>
                </a:ext>
              </a:extLst>
            </p:cNvPr>
            <p:cNvSpPr/>
            <p:nvPr/>
          </p:nvSpPr>
          <p:spPr>
            <a:xfrm>
              <a:off x="3310915" y="556918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F1DDAEAB-817F-4ED1-A9C6-6370ADAE7567}"/>
                </a:ext>
              </a:extLst>
            </p:cNvPr>
            <p:cNvCxnSpPr>
              <a:stCxn id="236" idx="4"/>
              <a:endCxn id="243" idx="0"/>
            </p:cNvCxnSpPr>
            <p:nvPr/>
          </p:nvCxnSpPr>
          <p:spPr>
            <a:xfrm flipH="1">
              <a:off x="3068470" y="4705932"/>
              <a:ext cx="242446" cy="301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C8684B7B-5D65-4010-B24B-CAFA123496B5}"/>
                </a:ext>
              </a:extLst>
            </p:cNvPr>
            <p:cNvCxnSpPr>
              <a:stCxn id="259" idx="4"/>
              <a:endCxn id="260" idx="0"/>
            </p:cNvCxnSpPr>
            <p:nvPr/>
          </p:nvCxnSpPr>
          <p:spPr>
            <a:xfrm flipH="1">
              <a:off x="3420451" y="5362502"/>
              <a:ext cx="259954" cy="206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D34DBD76-36BD-428D-B3C1-15F9FB27B648}"/>
                </a:ext>
              </a:extLst>
            </p:cNvPr>
            <p:cNvCxnSpPr>
              <a:stCxn id="259" idx="4"/>
              <a:endCxn id="241" idx="0"/>
            </p:cNvCxnSpPr>
            <p:nvPr/>
          </p:nvCxnSpPr>
          <p:spPr>
            <a:xfrm>
              <a:off x="3680405" y="5362502"/>
              <a:ext cx="316689" cy="21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Группа 120">
            <a:extLst>
              <a:ext uri="{FF2B5EF4-FFF2-40B4-BE49-F238E27FC236}">
                <a16:creationId xmlns:a16="http://schemas.microsoft.com/office/drawing/2014/main" id="{2C5AA2BB-7104-4FEB-AEDA-5CCEDCF9EFD1}"/>
              </a:ext>
            </a:extLst>
          </p:cNvPr>
          <p:cNvGrpSpPr/>
          <p:nvPr/>
        </p:nvGrpSpPr>
        <p:grpSpPr>
          <a:xfrm>
            <a:off x="4457944" y="4223164"/>
            <a:ext cx="1511436" cy="2170047"/>
            <a:chOff x="4552212" y="3610567"/>
            <a:chExt cx="1511436" cy="2170047"/>
          </a:xfrm>
        </p:grpSpPr>
        <p:sp>
          <p:nvSpPr>
            <p:cNvPr id="261" name="Овал 260">
              <a:extLst>
                <a:ext uri="{FF2B5EF4-FFF2-40B4-BE49-F238E27FC236}">
                  <a16:creationId xmlns:a16="http://schemas.microsoft.com/office/drawing/2014/main" id="{50C9F3FF-3D93-4B31-9CB0-F243812709CC}"/>
                </a:ext>
              </a:extLst>
            </p:cNvPr>
            <p:cNvSpPr/>
            <p:nvPr/>
          </p:nvSpPr>
          <p:spPr>
            <a:xfrm>
              <a:off x="5026121" y="426713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62" name="Овал 261">
              <a:extLst>
                <a:ext uri="{FF2B5EF4-FFF2-40B4-BE49-F238E27FC236}">
                  <a16:creationId xmlns:a16="http://schemas.microsoft.com/office/drawing/2014/main" id="{8BF7D6FE-5234-4EF0-8F5B-F62EE56CDF34}"/>
                </a:ext>
              </a:extLst>
            </p:cNvPr>
            <p:cNvSpPr/>
            <p:nvPr/>
          </p:nvSpPr>
          <p:spPr>
            <a:xfrm>
              <a:off x="4759679" y="361056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63" name="Прямая со стрелкой 262">
              <a:extLst>
                <a:ext uri="{FF2B5EF4-FFF2-40B4-BE49-F238E27FC236}">
                  <a16:creationId xmlns:a16="http://schemas.microsoft.com/office/drawing/2014/main" id="{DB747987-ABD2-4F76-9CEF-0706F7C74E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9715" y="4067767"/>
              <a:ext cx="287213" cy="24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Овал 263">
              <a:extLst>
                <a:ext uri="{FF2B5EF4-FFF2-40B4-BE49-F238E27FC236}">
                  <a16:creationId xmlns:a16="http://schemas.microsoft.com/office/drawing/2014/main" id="{9E833E59-0898-41C7-A97C-D7219ECAF01F}"/>
                </a:ext>
              </a:extLst>
            </p:cNvPr>
            <p:cNvSpPr/>
            <p:nvPr/>
          </p:nvSpPr>
          <p:spPr>
            <a:xfrm>
              <a:off x="4552212" y="431284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92F69E7A-F6CF-4318-8302-781EC733E155}"/>
                </a:ext>
              </a:extLst>
            </p:cNvPr>
            <p:cNvSpPr/>
            <p:nvPr/>
          </p:nvSpPr>
          <p:spPr>
            <a:xfrm>
              <a:off x="5844577" y="559771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Прямая со стрелкой 265">
              <a:extLst>
                <a:ext uri="{FF2B5EF4-FFF2-40B4-BE49-F238E27FC236}">
                  <a16:creationId xmlns:a16="http://schemas.microsoft.com/office/drawing/2014/main" id="{2FDEF28A-2883-449E-884A-3ED7119A1F6A}"/>
                </a:ext>
              </a:extLst>
            </p:cNvPr>
            <p:cNvCxnSpPr>
              <a:cxnSpLocks/>
              <a:stCxn id="262" idx="4"/>
              <a:endCxn id="261" idx="0"/>
            </p:cNvCxnSpPr>
            <p:nvPr/>
          </p:nvCxnSpPr>
          <p:spPr>
            <a:xfrm>
              <a:off x="5001493" y="4067767"/>
              <a:ext cx="266442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D3D57B31-7E0C-4731-8C1A-AE6DAF133E84}"/>
                </a:ext>
              </a:extLst>
            </p:cNvPr>
            <p:cNvSpPr/>
            <p:nvPr/>
          </p:nvSpPr>
          <p:spPr>
            <a:xfrm>
              <a:off x="4915953" y="502593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68" name="Овал 267">
              <a:extLst>
                <a:ext uri="{FF2B5EF4-FFF2-40B4-BE49-F238E27FC236}">
                  <a16:creationId xmlns:a16="http://schemas.microsoft.com/office/drawing/2014/main" id="{840149D2-32CF-4495-85D4-BB71DAD6FDA0}"/>
                </a:ext>
              </a:extLst>
            </p:cNvPr>
            <p:cNvSpPr/>
            <p:nvPr/>
          </p:nvSpPr>
          <p:spPr>
            <a:xfrm>
              <a:off x="5395610" y="492370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269" name="Прямая со стрелкой 268">
              <a:extLst>
                <a:ext uri="{FF2B5EF4-FFF2-40B4-BE49-F238E27FC236}">
                  <a16:creationId xmlns:a16="http://schemas.microsoft.com/office/drawing/2014/main" id="{747C6495-AE90-496F-B5A5-52ABA48A2060}"/>
                </a:ext>
              </a:extLst>
            </p:cNvPr>
            <p:cNvCxnSpPr>
              <a:stCxn id="261" idx="4"/>
              <a:endCxn id="268" idx="0"/>
            </p:cNvCxnSpPr>
            <p:nvPr/>
          </p:nvCxnSpPr>
          <p:spPr>
            <a:xfrm>
              <a:off x="5267935" y="4724337"/>
              <a:ext cx="369489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FFA91BA0-3824-4BEE-9282-964DE79991A8}"/>
                </a:ext>
              </a:extLst>
            </p:cNvPr>
            <p:cNvSpPr/>
            <p:nvPr/>
          </p:nvSpPr>
          <p:spPr>
            <a:xfrm>
              <a:off x="5267934" y="558759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71" name="Прямая со стрелкой 270">
              <a:extLst>
                <a:ext uri="{FF2B5EF4-FFF2-40B4-BE49-F238E27FC236}">
                  <a16:creationId xmlns:a16="http://schemas.microsoft.com/office/drawing/2014/main" id="{7A275EBA-9F9E-4DFD-AD29-42C3F376822B}"/>
                </a:ext>
              </a:extLst>
            </p:cNvPr>
            <p:cNvCxnSpPr>
              <a:stCxn id="261" idx="4"/>
              <a:endCxn id="267" idx="0"/>
            </p:cNvCxnSpPr>
            <p:nvPr/>
          </p:nvCxnSpPr>
          <p:spPr>
            <a:xfrm flipH="1">
              <a:off x="5025489" y="4724337"/>
              <a:ext cx="242446" cy="301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Прямая со стрелкой 271">
              <a:extLst>
                <a:ext uri="{FF2B5EF4-FFF2-40B4-BE49-F238E27FC236}">
                  <a16:creationId xmlns:a16="http://schemas.microsoft.com/office/drawing/2014/main" id="{5B2C3493-8AD9-4ADF-B226-FA96EA236B25}"/>
                </a:ext>
              </a:extLst>
            </p:cNvPr>
            <p:cNvCxnSpPr>
              <a:stCxn id="268" idx="4"/>
              <a:endCxn id="270" idx="0"/>
            </p:cNvCxnSpPr>
            <p:nvPr/>
          </p:nvCxnSpPr>
          <p:spPr>
            <a:xfrm flipH="1">
              <a:off x="5377470" y="5380907"/>
              <a:ext cx="259954" cy="206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Прямая со стрелкой 272">
              <a:extLst>
                <a:ext uri="{FF2B5EF4-FFF2-40B4-BE49-F238E27FC236}">
                  <a16:creationId xmlns:a16="http://schemas.microsoft.com/office/drawing/2014/main" id="{AE40C3F2-3A86-4977-87BC-DE9FE47A32B3}"/>
                </a:ext>
              </a:extLst>
            </p:cNvPr>
            <p:cNvCxnSpPr>
              <a:stCxn id="268" idx="4"/>
              <a:endCxn id="265" idx="0"/>
            </p:cNvCxnSpPr>
            <p:nvPr/>
          </p:nvCxnSpPr>
          <p:spPr>
            <a:xfrm>
              <a:off x="5637424" y="5380907"/>
              <a:ext cx="316689" cy="21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Группа 273">
            <a:extLst>
              <a:ext uri="{FF2B5EF4-FFF2-40B4-BE49-F238E27FC236}">
                <a16:creationId xmlns:a16="http://schemas.microsoft.com/office/drawing/2014/main" id="{DCADB730-E35F-4AB3-A40E-F93F8ACC468F}"/>
              </a:ext>
            </a:extLst>
          </p:cNvPr>
          <p:cNvGrpSpPr/>
          <p:nvPr/>
        </p:nvGrpSpPr>
        <p:grpSpPr>
          <a:xfrm>
            <a:off x="5543155" y="4602815"/>
            <a:ext cx="5798882" cy="907036"/>
            <a:chOff x="5795768" y="3998266"/>
            <a:chExt cx="5798882" cy="90703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56DF64E-B181-48FA-97E8-17DE120A8BFA}"/>
                </a:ext>
              </a:extLst>
            </p:cNvPr>
            <p:cNvSpPr txBox="1"/>
            <p:nvPr/>
          </p:nvSpPr>
          <p:spPr>
            <a:xfrm>
              <a:off x="7080308" y="3998266"/>
              <a:ext cx="4514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появились две подряд идущие красные вершины – нарушение </a:t>
              </a:r>
              <a:r>
                <a:rPr lang="en-US" dirty="0"/>
                <a:t>RB</a:t>
              </a:r>
              <a:r>
                <a:rPr lang="ru-RU" dirty="0"/>
                <a:t>- свойства</a:t>
              </a:r>
              <a:endParaRPr lang="ru-BY" dirty="0"/>
            </a:p>
          </p:txBody>
        </p: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84BF2E21-5DD0-4D06-9A6B-305DD6B678FD}"/>
                </a:ext>
              </a:extLst>
            </p:cNvPr>
            <p:cNvCxnSpPr/>
            <p:nvPr/>
          </p:nvCxnSpPr>
          <p:spPr>
            <a:xfrm flipH="1">
              <a:off x="5947701" y="4267137"/>
              <a:ext cx="1035439" cy="638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61046C77-0EE8-459A-BEB0-C1CB14B79278}"/>
                </a:ext>
              </a:extLst>
            </p:cNvPr>
            <p:cNvCxnSpPr/>
            <p:nvPr/>
          </p:nvCxnSpPr>
          <p:spPr>
            <a:xfrm flipH="1">
              <a:off x="5795768" y="4267137"/>
              <a:ext cx="1187372" cy="137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4C9389-4E47-4D3E-864A-B2D70477E430}"/>
              </a:ext>
            </a:extLst>
          </p:cNvPr>
          <p:cNvSpPr txBox="1"/>
          <p:nvPr/>
        </p:nvSpPr>
        <p:spPr>
          <a:xfrm>
            <a:off x="392112" y="-77078"/>
            <a:ext cx="7673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Пример. </a:t>
            </a:r>
          </a:p>
          <a:p>
            <a:r>
              <a:rPr lang="ru-RU" dirty="0"/>
              <a:t>Для последовательности чисел: </a:t>
            </a:r>
            <a:r>
              <a:rPr lang="ru-RU" sz="2400" dirty="0"/>
              <a:t>1,</a:t>
            </a:r>
            <a:r>
              <a:rPr lang="en-US" sz="2400" dirty="0"/>
              <a:t> </a:t>
            </a:r>
            <a:r>
              <a:rPr lang="ru-RU" sz="2400" dirty="0"/>
              <a:t>2,</a:t>
            </a:r>
            <a:r>
              <a:rPr lang="en-US" sz="2400" dirty="0"/>
              <a:t> </a:t>
            </a:r>
            <a:r>
              <a:rPr lang="ru-RU" sz="2400" dirty="0"/>
              <a:t>7,</a:t>
            </a:r>
            <a:r>
              <a:rPr lang="en-US" sz="2400" dirty="0"/>
              <a:t> </a:t>
            </a:r>
            <a:r>
              <a:rPr lang="ru-RU" sz="2400" dirty="0"/>
              <a:t>3,</a:t>
            </a:r>
            <a:r>
              <a:rPr lang="en-US" sz="2400" dirty="0"/>
              <a:t> </a:t>
            </a:r>
            <a:r>
              <a:rPr lang="ru-RU" sz="2400" dirty="0"/>
              <a:t>8,</a:t>
            </a:r>
            <a:r>
              <a:rPr lang="en-US" sz="2400" dirty="0"/>
              <a:t> </a:t>
            </a:r>
            <a:r>
              <a:rPr lang="ru-RU" sz="2400" dirty="0"/>
              <a:t>14,</a:t>
            </a:r>
            <a:r>
              <a:rPr lang="en-US" sz="2400" dirty="0"/>
              <a:t> </a:t>
            </a:r>
            <a:r>
              <a:rPr lang="ru-RU" sz="2400" dirty="0"/>
              <a:t>9</a:t>
            </a:r>
            <a:r>
              <a:rPr lang="ru-RU" dirty="0"/>
              <a:t> построить </a:t>
            </a:r>
            <a:r>
              <a:rPr lang="en-US" dirty="0"/>
              <a:t>RB-</a:t>
            </a:r>
            <a:r>
              <a:rPr lang="ru-RU" dirty="0"/>
              <a:t>дерево.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422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217" grpId="0" animBg="1"/>
      <p:bldP spid="2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39342" y="7037785"/>
            <a:ext cx="259107" cy="386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E10C35-8BC7-4E06-9863-88C0EA8637B0}"/>
              </a:ext>
            </a:extLst>
          </p:cNvPr>
          <p:cNvSpPr txBox="1"/>
          <p:nvPr/>
        </p:nvSpPr>
        <p:spPr>
          <a:xfrm>
            <a:off x="1815267" y="1470581"/>
            <a:ext cx="95058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Процедуры, восстанавливающие </a:t>
            </a:r>
            <a:r>
              <a:rPr lang="en-US" sz="3600" b="1" dirty="0"/>
              <a:t>RB-</a:t>
            </a:r>
            <a:r>
              <a:rPr lang="ru-RU" sz="3600" b="1" dirty="0"/>
              <a:t>свойства:</a:t>
            </a:r>
          </a:p>
          <a:p>
            <a:pPr lvl="1"/>
            <a:r>
              <a:rPr lang="ru-RU" sz="3600" dirty="0"/>
              <a:t>(1) перекраски</a:t>
            </a:r>
          </a:p>
          <a:p>
            <a:pPr lvl="1"/>
            <a:r>
              <a:rPr lang="ru-RU" sz="3600" dirty="0"/>
              <a:t>(2) вращения 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334146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63" name="Группа 162"/>
          <p:cNvGrpSpPr/>
          <p:nvPr/>
        </p:nvGrpSpPr>
        <p:grpSpPr>
          <a:xfrm>
            <a:off x="491554" y="850203"/>
            <a:ext cx="3026265" cy="2481673"/>
            <a:chOff x="518790" y="841653"/>
            <a:chExt cx="3026265" cy="2481673"/>
          </a:xfrm>
        </p:grpSpPr>
        <p:sp>
          <p:nvSpPr>
            <p:cNvPr id="7" name="Овал 6"/>
            <p:cNvSpPr/>
            <p:nvPr/>
          </p:nvSpPr>
          <p:spPr>
            <a:xfrm>
              <a:off x="1716657" y="854015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44438" y="1672970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179607" y="1689340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887305" y="2417553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Прямая со стрелкой 11"/>
            <p:cNvCxnSpPr>
              <a:stCxn id="7" idx="4"/>
              <a:endCxn id="8" idx="0"/>
            </p:cNvCxnSpPr>
            <p:nvPr/>
          </p:nvCxnSpPr>
          <p:spPr>
            <a:xfrm flipH="1">
              <a:off x="1368725" y="1311215"/>
              <a:ext cx="572219" cy="3617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7" idx="4"/>
              <a:endCxn id="9" idx="0"/>
            </p:cNvCxnSpPr>
            <p:nvPr/>
          </p:nvCxnSpPr>
          <p:spPr>
            <a:xfrm>
              <a:off x="1940944" y="1311215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4"/>
              <a:endCxn id="10" idx="0"/>
            </p:cNvCxnSpPr>
            <p:nvPr/>
          </p:nvCxnSpPr>
          <p:spPr>
            <a:xfrm flipH="1">
              <a:off x="1111592" y="2130170"/>
              <a:ext cx="257133" cy="287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0" idx="4"/>
            </p:cNvCxnSpPr>
            <p:nvPr/>
          </p:nvCxnSpPr>
          <p:spPr>
            <a:xfrm flipH="1">
              <a:off x="887305" y="2874753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0" idx="4"/>
            </p:cNvCxnSpPr>
            <p:nvPr/>
          </p:nvCxnSpPr>
          <p:spPr>
            <a:xfrm>
              <a:off x="1111592" y="2874753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1364190" y="2146540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9" idx="4"/>
            </p:cNvCxnSpPr>
            <p:nvPr/>
          </p:nvCxnSpPr>
          <p:spPr>
            <a:xfrm flipH="1">
              <a:off x="2165230" y="2146540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9" idx="4"/>
            </p:cNvCxnSpPr>
            <p:nvPr/>
          </p:nvCxnSpPr>
          <p:spPr>
            <a:xfrm>
              <a:off x="2403894" y="2146540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/>
            <p:cNvSpPr/>
            <p:nvPr/>
          </p:nvSpPr>
          <p:spPr>
            <a:xfrm>
              <a:off x="1253930" y="3123481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020020" y="240245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2537603" y="2417553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1476112" y="2479526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757909" y="310622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46800" y="841653"/>
                  <a:ext cx="83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800" y="841653"/>
                  <a:ext cx="83478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726305" y="1733274"/>
                  <a:ext cx="818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305" y="1733274"/>
                  <a:ext cx="8187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77265" y="2443701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65" y="2443701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518790" y="1689340"/>
                  <a:ext cx="693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790" y="1689340"/>
                  <a:ext cx="69371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Группа 164"/>
          <p:cNvGrpSpPr/>
          <p:nvPr/>
        </p:nvGrpSpPr>
        <p:grpSpPr>
          <a:xfrm>
            <a:off x="5390294" y="453193"/>
            <a:ext cx="1960848" cy="2760660"/>
            <a:chOff x="5430550" y="421377"/>
            <a:chExt cx="1960848" cy="2760660"/>
          </a:xfrm>
        </p:grpSpPr>
        <p:sp>
          <p:nvSpPr>
            <p:cNvPr id="41" name="Овал 40"/>
            <p:cNvSpPr/>
            <p:nvPr/>
          </p:nvSpPr>
          <p:spPr>
            <a:xfrm>
              <a:off x="6384907" y="725015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Овал 41"/>
            <p:cNvSpPr/>
            <p:nvPr/>
          </p:nvSpPr>
          <p:spPr>
            <a:xfrm>
              <a:off x="5817079" y="1560989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  <a:endParaRPr lang="ru-RU" b="1" dirty="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6852248" y="1560989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  <a:endParaRPr lang="ru-RU" b="1" dirty="0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5559946" y="2289202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Прямая со стрелкой 44"/>
            <p:cNvCxnSpPr>
              <a:stCxn id="41" idx="4"/>
              <a:endCxn id="42" idx="0"/>
            </p:cNvCxnSpPr>
            <p:nvPr/>
          </p:nvCxnSpPr>
          <p:spPr>
            <a:xfrm flipH="1">
              <a:off x="6041366" y="1182215"/>
              <a:ext cx="567828" cy="3787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41" idx="4"/>
              <a:endCxn id="43" idx="0"/>
            </p:cNvCxnSpPr>
            <p:nvPr/>
          </p:nvCxnSpPr>
          <p:spPr>
            <a:xfrm>
              <a:off x="6609194" y="1182215"/>
              <a:ext cx="467341" cy="3787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stCxn id="42" idx="4"/>
              <a:endCxn id="44" idx="0"/>
            </p:cNvCxnSpPr>
            <p:nvPr/>
          </p:nvCxnSpPr>
          <p:spPr>
            <a:xfrm flipH="1">
              <a:off x="5784233" y="2018189"/>
              <a:ext cx="257133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44" idx="4"/>
            </p:cNvCxnSpPr>
            <p:nvPr/>
          </p:nvCxnSpPr>
          <p:spPr>
            <a:xfrm flipH="1">
              <a:off x="5559946" y="274640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44" idx="4"/>
            </p:cNvCxnSpPr>
            <p:nvPr/>
          </p:nvCxnSpPr>
          <p:spPr>
            <a:xfrm>
              <a:off x="5784233" y="274640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>
              <a:off x="6036831" y="2018189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43" idx="4"/>
            </p:cNvCxnSpPr>
            <p:nvPr/>
          </p:nvCxnSpPr>
          <p:spPr>
            <a:xfrm flipH="1">
              <a:off x="6837871" y="2018189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3" idx="4"/>
            </p:cNvCxnSpPr>
            <p:nvPr/>
          </p:nvCxnSpPr>
          <p:spPr>
            <a:xfrm>
              <a:off x="7076535" y="2018189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>
            <a:xfrm>
              <a:off x="5935196" y="2982192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6692661" y="2274106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7210244" y="2289202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6148753" y="2351175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/>
            <p:cNvSpPr/>
            <p:nvPr/>
          </p:nvSpPr>
          <p:spPr>
            <a:xfrm>
              <a:off x="5430550" y="29778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6732456" y="421377"/>
                  <a:ext cx="3898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ru-RU" sz="2000" b="1" dirty="0"/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456" y="421377"/>
                  <a:ext cx="389850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4" name="Группа 163"/>
          <p:cNvGrpSpPr/>
          <p:nvPr/>
        </p:nvGrpSpPr>
        <p:grpSpPr>
          <a:xfrm>
            <a:off x="3709357" y="1411238"/>
            <a:ext cx="1309782" cy="606951"/>
            <a:chOff x="3709357" y="1411238"/>
            <a:chExt cx="1309782" cy="606951"/>
          </a:xfrm>
        </p:grpSpPr>
        <p:sp>
          <p:nvSpPr>
            <p:cNvPr id="40" name="Стрелка вправо 39"/>
            <p:cNvSpPr/>
            <p:nvPr/>
          </p:nvSpPr>
          <p:spPr>
            <a:xfrm>
              <a:off x="3855961" y="1833523"/>
              <a:ext cx="1068241" cy="184666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709357" y="1411238"/>
              <a:ext cx="1309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перекраска</a:t>
              </a:r>
            </a:p>
          </p:txBody>
        </p:sp>
      </p:grpSp>
      <p:grpSp>
        <p:nvGrpSpPr>
          <p:cNvPr id="167" name="Группа 166"/>
          <p:cNvGrpSpPr/>
          <p:nvPr/>
        </p:nvGrpSpPr>
        <p:grpSpPr>
          <a:xfrm>
            <a:off x="3688509" y="4288304"/>
            <a:ext cx="1309782" cy="636968"/>
            <a:chOff x="3688509" y="4288304"/>
            <a:chExt cx="1309782" cy="636968"/>
          </a:xfrm>
        </p:grpSpPr>
        <p:sp>
          <p:nvSpPr>
            <p:cNvPr id="154" name="Стрелка вправо 153"/>
            <p:cNvSpPr/>
            <p:nvPr/>
          </p:nvSpPr>
          <p:spPr>
            <a:xfrm>
              <a:off x="3854529" y="4751923"/>
              <a:ext cx="1098124" cy="17334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688509" y="4288304"/>
              <a:ext cx="1309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перекраска</a:t>
              </a:r>
            </a:p>
          </p:txBody>
        </p:sp>
      </p:grpSp>
      <p:grpSp>
        <p:nvGrpSpPr>
          <p:cNvPr id="169" name="Группа 168"/>
          <p:cNvGrpSpPr/>
          <p:nvPr/>
        </p:nvGrpSpPr>
        <p:grpSpPr>
          <a:xfrm>
            <a:off x="7499450" y="582333"/>
            <a:ext cx="3293355" cy="5741932"/>
            <a:chOff x="8160852" y="628291"/>
            <a:chExt cx="4008868" cy="5741932"/>
          </a:xfrm>
        </p:grpSpPr>
        <p:sp>
          <p:nvSpPr>
            <p:cNvPr id="158" name="Правая фигурная скобка 157"/>
            <p:cNvSpPr/>
            <p:nvPr/>
          </p:nvSpPr>
          <p:spPr>
            <a:xfrm>
              <a:off x="8160852" y="628291"/>
              <a:ext cx="707366" cy="5741932"/>
            </a:xfrm>
            <a:prstGeom prst="rightBrac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198909" y="1049387"/>
              <a:ext cx="29708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продолжаем рекурсивно восстановление</a:t>
              </a:r>
            </a:p>
            <a:p>
              <a:r>
                <a:rPr lang="en-US" dirty="0"/>
                <a:t>RB</a:t>
              </a:r>
              <a:r>
                <a:rPr lang="ru-RU" dirty="0"/>
                <a:t>-свойства</a:t>
              </a:r>
              <a:endParaRPr lang="ru-RU" b="1" dirty="0"/>
            </a:p>
          </p:txBody>
        </p:sp>
      </p:grpSp>
      <p:sp>
        <p:nvSpPr>
          <p:cNvPr id="170" name="Молния 169"/>
          <p:cNvSpPr/>
          <p:nvPr/>
        </p:nvSpPr>
        <p:spPr>
          <a:xfrm rot="3952398">
            <a:off x="7189369" y="1158929"/>
            <a:ext cx="281509" cy="386867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Молния 170"/>
          <p:cNvSpPr/>
          <p:nvPr/>
        </p:nvSpPr>
        <p:spPr>
          <a:xfrm rot="21348649">
            <a:off x="5607303" y="1189758"/>
            <a:ext cx="281509" cy="386867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Молния 171"/>
          <p:cNvSpPr/>
          <p:nvPr/>
        </p:nvSpPr>
        <p:spPr>
          <a:xfrm rot="1079042">
            <a:off x="6225118" y="364847"/>
            <a:ext cx="299771" cy="371704"/>
          </a:xfrm>
          <a:prstGeom prst="lightningBol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5517036" y="3664715"/>
            <a:ext cx="2053366" cy="2875161"/>
            <a:chOff x="5517036" y="3664715"/>
            <a:chExt cx="2053366" cy="2875161"/>
          </a:xfrm>
        </p:grpSpPr>
        <p:grpSp>
          <p:nvGrpSpPr>
            <p:cNvPr id="168" name="Группа 167"/>
            <p:cNvGrpSpPr/>
            <p:nvPr/>
          </p:nvGrpSpPr>
          <p:grpSpPr>
            <a:xfrm>
              <a:off x="5603794" y="3777420"/>
              <a:ext cx="1928502" cy="2762456"/>
              <a:chOff x="5603794" y="3777420"/>
              <a:chExt cx="1928502" cy="2762456"/>
            </a:xfrm>
          </p:grpSpPr>
          <p:sp>
            <p:nvSpPr>
              <p:cNvPr id="124" name="Овал 123"/>
              <p:cNvSpPr/>
              <p:nvPr/>
            </p:nvSpPr>
            <p:spPr>
              <a:xfrm>
                <a:off x="6327475" y="4048433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Овал 124"/>
              <p:cNvSpPr/>
              <p:nvPr/>
            </p:nvSpPr>
            <p:spPr>
              <a:xfrm>
                <a:off x="5755256" y="4814748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  <a:endParaRPr lang="ru-RU" b="1" dirty="0"/>
              </a:p>
            </p:txBody>
          </p:sp>
          <p:sp>
            <p:nvSpPr>
              <p:cNvPr id="126" name="Овал 125"/>
              <p:cNvSpPr/>
              <p:nvPr/>
            </p:nvSpPr>
            <p:spPr>
              <a:xfrm>
                <a:off x="6935858" y="4816317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  <a:endParaRPr lang="ru-RU" b="1" dirty="0"/>
              </a:p>
            </p:txBody>
          </p:sp>
          <p:sp>
            <p:nvSpPr>
              <p:cNvPr id="127" name="Овал 126"/>
              <p:cNvSpPr/>
              <p:nvPr/>
            </p:nvSpPr>
            <p:spPr>
              <a:xfrm>
                <a:off x="6521569" y="564920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8" name="Прямая со стрелкой 127"/>
              <p:cNvCxnSpPr>
                <a:stCxn id="124" idx="4"/>
              </p:cNvCxnSpPr>
              <p:nvPr/>
            </p:nvCxnSpPr>
            <p:spPr>
              <a:xfrm flipH="1">
                <a:off x="6089035" y="4505633"/>
                <a:ext cx="462727" cy="3091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Прямая со стрелкой 128"/>
              <p:cNvCxnSpPr>
                <a:stCxn id="124" idx="4"/>
                <a:endCxn id="126" idx="0"/>
              </p:cNvCxnSpPr>
              <p:nvPr/>
            </p:nvCxnSpPr>
            <p:spPr>
              <a:xfrm>
                <a:off x="6551762" y="4505633"/>
                <a:ext cx="608383" cy="3106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Прямая со стрелкой 129"/>
              <p:cNvCxnSpPr>
                <a:stCxn id="126" idx="4"/>
                <a:endCxn id="127" idx="0"/>
              </p:cNvCxnSpPr>
              <p:nvPr/>
            </p:nvCxnSpPr>
            <p:spPr>
              <a:xfrm flipH="1">
                <a:off x="6745856" y="5273517"/>
                <a:ext cx="414289" cy="3756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Прямая соединительная линия 130"/>
              <p:cNvCxnSpPr/>
              <p:nvPr/>
            </p:nvCxnSpPr>
            <p:spPr>
              <a:xfrm flipH="1">
                <a:off x="5733190" y="5266813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 стрелкой 131"/>
              <p:cNvCxnSpPr/>
              <p:nvPr/>
            </p:nvCxnSpPr>
            <p:spPr>
              <a:xfrm>
                <a:off x="5957477" y="5266813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Овал 132"/>
              <p:cNvSpPr/>
              <p:nvPr/>
            </p:nvSpPr>
            <p:spPr>
              <a:xfrm>
                <a:off x="6048056" y="551400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4" name="Овал 133"/>
              <p:cNvSpPr/>
              <p:nvPr/>
            </p:nvSpPr>
            <p:spPr>
              <a:xfrm>
                <a:off x="5603794" y="5498289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35" name="Прямая соединительная линия 134"/>
              <p:cNvCxnSpPr/>
              <p:nvPr/>
            </p:nvCxnSpPr>
            <p:spPr>
              <a:xfrm flipH="1">
                <a:off x="6474346" y="6108555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Прямая со стрелкой 135"/>
              <p:cNvCxnSpPr/>
              <p:nvPr/>
            </p:nvCxnSpPr>
            <p:spPr>
              <a:xfrm>
                <a:off x="6698633" y="6108555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Овал 136"/>
              <p:cNvSpPr/>
              <p:nvPr/>
            </p:nvSpPr>
            <p:spPr>
              <a:xfrm>
                <a:off x="6823716" y="6340030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6344950" y="6340031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39" name="Прямая со стрелкой 138"/>
              <p:cNvCxnSpPr/>
              <p:nvPr/>
            </p:nvCxnSpPr>
            <p:spPr>
              <a:xfrm>
                <a:off x="7194428" y="5266813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Овал 139"/>
              <p:cNvSpPr/>
              <p:nvPr/>
            </p:nvSpPr>
            <p:spPr>
              <a:xfrm>
                <a:off x="7351142" y="5514001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6750390" y="3777420"/>
                    <a:ext cx="38985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ru-RU" sz="2000" b="1" dirty="0"/>
                  </a:p>
                </p:txBody>
              </p:sp>
            </mc:Choice>
            <mc:Fallback xmlns="">
              <p:sp>
                <p:nvSpPr>
                  <p:cNvPr id="145" name="TextBox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0390" y="3777420"/>
                    <a:ext cx="389850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3" name="Молния 172"/>
            <p:cNvSpPr/>
            <p:nvPr/>
          </p:nvSpPr>
          <p:spPr>
            <a:xfrm rot="1079042">
              <a:off x="6161714" y="3664715"/>
              <a:ext cx="299771" cy="371704"/>
            </a:xfrm>
            <a:prstGeom prst="lightningBol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4" name="Молния 173"/>
            <p:cNvSpPr/>
            <p:nvPr/>
          </p:nvSpPr>
          <p:spPr>
            <a:xfrm rot="21348649">
              <a:off x="5517036" y="4482736"/>
              <a:ext cx="281509" cy="386867"/>
            </a:xfrm>
            <a:prstGeom prst="lightningBol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Молния 174"/>
            <p:cNvSpPr/>
            <p:nvPr/>
          </p:nvSpPr>
          <p:spPr>
            <a:xfrm rot="3952398">
              <a:off x="7236214" y="4423038"/>
              <a:ext cx="281509" cy="386867"/>
            </a:xfrm>
            <a:prstGeom prst="lightningBol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194567" y="4051539"/>
            <a:ext cx="3130339" cy="2491443"/>
            <a:chOff x="194567" y="4051539"/>
            <a:chExt cx="3130339" cy="2491443"/>
          </a:xfrm>
        </p:grpSpPr>
        <p:grpSp>
          <p:nvGrpSpPr>
            <p:cNvPr id="166" name="Группа 165"/>
            <p:cNvGrpSpPr/>
            <p:nvPr/>
          </p:nvGrpSpPr>
          <p:grpSpPr>
            <a:xfrm>
              <a:off x="194567" y="4051539"/>
              <a:ext cx="3130339" cy="2491443"/>
              <a:chOff x="194567" y="4051539"/>
              <a:chExt cx="3130339" cy="24914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631190" y="4838598"/>
                    <a:ext cx="693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1190" y="4838598"/>
                    <a:ext cx="69371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Овал 92"/>
              <p:cNvSpPr/>
              <p:nvPr/>
            </p:nvSpPr>
            <p:spPr>
              <a:xfrm>
                <a:off x="1492370" y="4051539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94" name="Овал 93"/>
              <p:cNvSpPr/>
              <p:nvPr/>
            </p:nvSpPr>
            <p:spPr>
              <a:xfrm>
                <a:off x="920151" y="4817854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Овал 94"/>
              <p:cNvSpPr/>
              <p:nvPr/>
            </p:nvSpPr>
            <p:spPr>
              <a:xfrm>
                <a:off x="2100753" y="4819423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Овал 95"/>
              <p:cNvSpPr/>
              <p:nvPr/>
            </p:nvSpPr>
            <p:spPr>
              <a:xfrm>
                <a:off x="1686464" y="5652307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8" name="Прямая со стрелкой 97"/>
              <p:cNvCxnSpPr>
                <a:stCxn id="93" idx="4"/>
              </p:cNvCxnSpPr>
              <p:nvPr/>
            </p:nvCxnSpPr>
            <p:spPr>
              <a:xfrm flipH="1">
                <a:off x="1253930" y="4508739"/>
                <a:ext cx="462727" cy="3091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 стрелкой 99"/>
              <p:cNvCxnSpPr>
                <a:stCxn id="93" idx="4"/>
                <a:endCxn id="95" idx="0"/>
              </p:cNvCxnSpPr>
              <p:nvPr/>
            </p:nvCxnSpPr>
            <p:spPr>
              <a:xfrm>
                <a:off x="1716657" y="4508739"/>
                <a:ext cx="608383" cy="3106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 стрелкой 101"/>
              <p:cNvCxnSpPr>
                <a:stCxn id="95" idx="4"/>
                <a:endCxn id="96" idx="0"/>
              </p:cNvCxnSpPr>
              <p:nvPr/>
            </p:nvCxnSpPr>
            <p:spPr>
              <a:xfrm flipH="1">
                <a:off x="1910751" y="5276623"/>
                <a:ext cx="414289" cy="3756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 flipH="1">
                <a:off x="898085" y="5269919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 стрелкой 103"/>
              <p:cNvCxnSpPr/>
              <p:nvPr/>
            </p:nvCxnSpPr>
            <p:spPr>
              <a:xfrm>
                <a:off x="1122372" y="5269919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Овал 104"/>
              <p:cNvSpPr/>
              <p:nvPr/>
            </p:nvSpPr>
            <p:spPr>
              <a:xfrm>
                <a:off x="1212951" y="5517108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6" name="Овал 105"/>
              <p:cNvSpPr/>
              <p:nvPr/>
            </p:nvSpPr>
            <p:spPr>
              <a:xfrm>
                <a:off x="768689" y="550139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7" name="Прямая соединительная линия 106"/>
              <p:cNvCxnSpPr/>
              <p:nvPr/>
            </p:nvCxnSpPr>
            <p:spPr>
              <a:xfrm flipH="1">
                <a:off x="1639241" y="6111661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 стрелкой 107"/>
              <p:cNvCxnSpPr/>
              <p:nvPr/>
            </p:nvCxnSpPr>
            <p:spPr>
              <a:xfrm>
                <a:off x="1863528" y="6111661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Овал 108"/>
              <p:cNvSpPr/>
              <p:nvPr/>
            </p:nvSpPr>
            <p:spPr>
              <a:xfrm>
                <a:off x="1988611" y="634313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Овал 109"/>
              <p:cNvSpPr/>
              <p:nvPr/>
            </p:nvSpPr>
            <p:spPr>
              <a:xfrm>
                <a:off x="1509845" y="6343137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11" name="Прямая со стрелкой 110"/>
              <p:cNvCxnSpPr/>
              <p:nvPr/>
            </p:nvCxnSpPr>
            <p:spPr>
              <a:xfrm>
                <a:off x="2359323" y="5269919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Овал 111"/>
              <p:cNvSpPr/>
              <p:nvPr/>
            </p:nvSpPr>
            <p:spPr>
              <a:xfrm>
                <a:off x="2516037" y="5517107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756681" y="5672324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94567" y="4852794"/>
                    <a:ext cx="818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567" y="4852794"/>
                    <a:ext cx="81875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1934113" y="4059764"/>
                    <a:ext cx="8347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4113" y="4059764"/>
                    <a:ext cx="83478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1387860" y="5693003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7860" y="5693003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Прямоугольник 1"/>
            <p:cNvSpPr/>
            <p:nvPr/>
          </p:nvSpPr>
          <p:spPr>
            <a:xfrm>
              <a:off x="205083" y="4551563"/>
              <a:ext cx="3107419" cy="877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3" name="Прямоугольник 112"/>
          <p:cNvSpPr/>
          <p:nvPr/>
        </p:nvSpPr>
        <p:spPr>
          <a:xfrm>
            <a:off x="567533" y="1383837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39C1EF54-0A79-4C3F-B342-F854145477A5}"/>
              </a:ext>
            </a:extLst>
          </p:cNvPr>
          <p:cNvGrpSpPr/>
          <p:nvPr/>
        </p:nvGrpSpPr>
        <p:grpSpPr>
          <a:xfrm>
            <a:off x="9976948" y="2345662"/>
            <a:ext cx="2134884" cy="2147914"/>
            <a:chOff x="9906973" y="3548820"/>
            <a:chExt cx="2134884" cy="2147914"/>
          </a:xfrm>
        </p:grpSpPr>
        <p:grpSp>
          <p:nvGrpSpPr>
            <p:cNvPr id="114" name="Группа 113">
              <a:extLst>
                <a:ext uri="{FF2B5EF4-FFF2-40B4-BE49-F238E27FC236}">
                  <a16:creationId xmlns:a16="http://schemas.microsoft.com/office/drawing/2014/main" id="{C9EE2588-FD83-47B1-82E6-7F8FE83BEBAC}"/>
                </a:ext>
              </a:extLst>
            </p:cNvPr>
            <p:cNvGrpSpPr/>
            <p:nvPr/>
          </p:nvGrpSpPr>
          <p:grpSpPr>
            <a:xfrm>
              <a:off x="9906973" y="4991594"/>
              <a:ext cx="771987" cy="705140"/>
              <a:chOff x="6061493" y="725015"/>
              <a:chExt cx="771987" cy="705140"/>
            </a:xfrm>
          </p:grpSpPr>
          <p:sp>
            <p:nvSpPr>
              <p:cNvPr id="116" name="Овал 115">
                <a:extLst>
                  <a:ext uri="{FF2B5EF4-FFF2-40B4-BE49-F238E27FC236}">
                    <a16:creationId xmlns:a16="http://schemas.microsoft.com/office/drawing/2014/main" id="{A1C4FA38-0151-4415-9123-A59F527CE773}"/>
                  </a:ext>
                </a:extLst>
              </p:cNvPr>
              <p:cNvSpPr/>
              <p:nvPr/>
            </p:nvSpPr>
            <p:spPr>
              <a:xfrm>
                <a:off x="6384907" y="725015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2" name="Прямая со стрелкой 121">
                <a:extLst>
                  <a:ext uri="{FF2B5EF4-FFF2-40B4-BE49-F238E27FC236}">
                    <a16:creationId xmlns:a16="http://schemas.microsoft.com/office/drawing/2014/main" id="{5B8EA3B3-88A8-41AB-BB0D-8ED2AD39B0F6}"/>
                  </a:ext>
                </a:extLst>
              </p:cNvPr>
              <p:cNvCxnSpPr>
                <a:cxnSpLocks/>
                <a:stCxn id="116" idx="4"/>
              </p:cNvCxnSpPr>
              <p:nvPr/>
            </p:nvCxnSpPr>
            <p:spPr>
              <a:xfrm flipH="1">
                <a:off x="6459524" y="1182215"/>
                <a:ext cx="149670" cy="247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 стрелкой 122">
                <a:extLst>
                  <a:ext uri="{FF2B5EF4-FFF2-40B4-BE49-F238E27FC236}">
                    <a16:creationId xmlns:a16="http://schemas.microsoft.com/office/drawing/2014/main" id="{7B89D394-B452-4F6F-AA19-DE740F652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4166" y="1152023"/>
                <a:ext cx="219071" cy="2781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73B42D13-96E1-4D80-BA15-86805CA69995}"/>
                      </a:ext>
                    </a:extLst>
                  </p:cNvPr>
                  <p:cNvSpPr txBox="1"/>
                  <p:nvPr/>
                </p:nvSpPr>
                <p:spPr>
                  <a:xfrm>
                    <a:off x="6061493" y="771128"/>
                    <a:ext cx="38985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ru-RU" sz="2000" b="1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73B42D13-96E1-4D80-BA15-86805CA69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1493" y="771128"/>
                    <a:ext cx="389850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8" name="Овал 177">
              <a:extLst>
                <a:ext uri="{FF2B5EF4-FFF2-40B4-BE49-F238E27FC236}">
                  <a16:creationId xmlns:a16="http://schemas.microsoft.com/office/drawing/2014/main" id="{DCAB1B8A-CB70-47DC-AE86-E136B8513D29}"/>
                </a:ext>
              </a:extLst>
            </p:cNvPr>
            <p:cNvSpPr/>
            <p:nvPr/>
          </p:nvSpPr>
          <p:spPr>
            <a:xfrm>
              <a:off x="10594507" y="4161589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79" name="Овал 178">
              <a:extLst>
                <a:ext uri="{FF2B5EF4-FFF2-40B4-BE49-F238E27FC236}">
                  <a16:creationId xmlns:a16="http://schemas.microsoft.com/office/drawing/2014/main" id="{EA82B6A2-A008-41F8-973A-BFA17E8535D6}"/>
                </a:ext>
              </a:extLst>
            </p:cNvPr>
            <p:cNvSpPr/>
            <p:nvPr/>
          </p:nvSpPr>
          <p:spPr>
            <a:xfrm>
              <a:off x="11132387" y="3548820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80" name="Овал 179">
              <a:extLst>
                <a:ext uri="{FF2B5EF4-FFF2-40B4-BE49-F238E27FC236}">
                  <a16:creationId xmlns:a16="http://schemas.microsoft.com/office/drawing/2014/main" id="{ABB591EE-4481-4B04-A3CA-96C657AF346C}"/>
                </a:ext>
              </a:extLst>
            </p:cNvPr>
            <p:cNvSpPr/>
            <p:nvPr/>
          </p:nvSpPr>
          <p:spPr>
            <a:xfrm>
              <a:off x="11593284" y="4133542"/>
              <a:ext cx="448573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78054308-4079-4A80-BCAA-6D2E57E80B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87983" y="4599763"/>
              <a:ext cx="245425" cy="3613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9AECEBF3-C3F2-4FAA-9332-42FBA4BDFB30}"/>
                </a:ext>
              </a:extLst>
            </p:cNvPr>
            <p:cNvCxnSpPr>
              <a:stCxn id="179" idx="3"/>
              <a:endCxn id="178" idx="7"/>
            </p:cNvCxnSpPr>
            <p:nvPr/>
          </p:nvCxnSpPr>
          <p:spPr>
            <a:xfrm flipH="1">
              <a:off x="10977388" y="3939065"/>
              <a:ext cx="220691" cy="2894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7EC75D22-B259-46BE-855A-8ED4F5B502D1}"/>
                </a:ext>
              </a:extLst>
            </p:cNvPr>
            <p:cNvCxnSpPr>
              <a:stCxn id="179" idx="5"/>
              <a:endCxn id="180" idx="0"/>
            </p:cNvCxnSpPr>
            <p:nvPr/>
          </p:nvCxnSpPr>
          <p:spPr>
            <a:xfrm>
              <a:off x="11515268" y="3939065"/>
              <a:ext cx="302303" cy="194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7FDF4148-A889-43A3-B629-C61BBC99D24C}"/>
              </a:ext>
            </a:extLst>
          </p:cNvPr>
          <p:cNvGrpSpPr/>
          <p:nvPr/>
        </p:nvGrpSpPr>
        <p:grpSpPr>
          <a:xfrm>
            <a:off x="8313340" y="2962575"/>
            <a:ext cx="1179238" cy="1531001"/>
            <a:chOff x="7956497" y="4244430"/>
            <a:chExt cx="1179238" cy="1531001"/>
          </a:xfrm>
        </p:grpSpPr>
        <p:grpSp>
          <p:nvGrpSpPr>
            <p:cNvPr id="181" name="Группа 180">
              <a:extLst>
                <a:ext uri="{FF2B5EF4-FFF2-40B4-BE49-F238E27FC236}">
                  <a16:creationId xmlns:a16="http://schemas.microsoft.com/office/drawing/2014/main" id="{CF6E827B-3DA4-436E-8003-D7CFFB383CD7}"/>
                </a:ext>
              </a:extLst>
            </p:cNvPr>
            <p:cNvGrpSpPr/>
            <p:nvPr/>
          </p:nvGrpSpPr>
          <p:grpSpPr>
            <a:xfrm>
              <a:off x="7956497" y="5070291"/>
              <a:ext cx="771987" cy="705140"/>
              <a:chOff x="6061493" y="725015"/>
              <a:chExt cx="771987" cy="705140"/>
            </a:xfrm>
          </p:grpSpPr>
          <p:sp>
            <p:nvSpPr>
              <p:cNvPr id="182" name="Овал 181">
                <a:extLst>
                  <a:ext uri="{FF2B5EF4-FFF2-40B4-BE49-F238E27FC236}">
                    <a16:creationId xmlns:a16="http://schemas.microsoft.com/office/drawing/2014/main" id="{F53672BB-CFEF-4F32-BBAB-84D62ACEA92A}"/>
                  </a:ext>
                </a:extLst>
              </p:cNvPr>
              <p:cNvSpPr/>
              <p:nvPr/>
            </p:nvSpPr>
            <p:spPr>
              <a:xfrm>
                <a:off x="6384907" y="725015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3" name="Прямая со стрелкой 182">
                <a:extLst>
                  <a:ext uri="{FF2B5EF4-FFF2-40B4-BE49-F238E27FC236}">
                    <a16:creationId xmlns:a16="http://schemas.microsoft.com/office/drawing/2014/main" id="{C2BE7974-F8F7-4C3F-909C-6D5F24D50A19}"/>
                  </a:ext>
                </a:extLst>
              </p:cNvPr>
              <p:cNvCxnSpPr>
                <a:cxnSpLocks/>
                <a:stCxn id="182" idx="4"/>
              </p:cNvCxnSpPr>
              <p:nvPr/>
            </p:nvCxnSpPr>
            <p:spPr>
              <a:xfrm flipH="1">
                <a:off x="6459524" y="1182215"/>
                <a:ext cx="149670" cy="247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 стрелкой 183">
                <a:extLst>
                  <a:ext uri="{FF2B5EF4-FFF2-40B4-BE49-F238E27FC236}">
                    <a16:creationId xmlns:a16="http://schemas.microsoft.com/office/drawing/2014/main" id="{2247EE8C-C9E7-41B7-A732-BBA070CB4C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4166" y="1152023"/>
                <a:ext cx="219071" cy="2781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92862B47-E4B1-4413-A762-510C688184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61493" y="771128"/>
                    <a:ext cx="38985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ru-RU" sz="2000" b="1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92862B47-E4B1-4413-A762-510C68818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1493" y="771128"/>
                    <a:ext cx="389850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7" name="Овал 186">
              <a:extLst>
                <a:ext uri="{FF2B5EF4-FFF2-40B4-BE49-F238E27FC236}">
                  <a16:creationId xmlns:a16="http://schemas.microsoft.com/office/drawing/2014/main" id="{BD0D32C5-9455-4D86-B863-C0FB6941607E}"/>
                </a:ext>
              </a:extLst>
            </p:cNvPr>
            <p:cNvSpPr/>
            <p:nvPr/>
          </p:nvSpPr>
          <p:spPr>
            <a:xfrm>
              <a:off x="8687162" y="4244430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89" name="Прямая со стрелкой 188">
              <a:extLst>
                <a:ext uri="{FF2B5EF4-FFF2-40B4-BE49-F238E27FC236}">
                  <a16:creationId xmlns:a16="http://schemas.microsoft.com/office/drawing/2014/main" id="{46738795-11E1-489D-8752-4B533B42D9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7507" y="4678460"/>
              <a:ext cx="245425" cy="3613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12D81DE8-C30B-4BE4-A84D-DBB566FCCB4C}"/>
              </a:ext>
            </a:extLst>
          </p:cNvPr>
          <p:cNvCxnSpPr>
            <a:cxnSpLocks/>
          </p:cNvCxnSpPr>
          <p:nvPr/>
        </p:nvCxnSpPr>
        <p:spPr>
          <a:xfrm>
            <a:off x="9926705" y="2234849"/>
            <a:ext cx="33222" cy="3458154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448D1E7-722B-4966-AA60-4D5B657548E6}"/>
              </a:ext>
            </a:extLst>
          </p:cNvPr>
          <p:cNvSpPr txBox="1"/>
          <p:nvPr/>
        </p:nvSpPr>
        <p:spPr>
          <a:xfrm>
            <a:off x="8210193" y="4602106"/>
            <a:ext cx="1675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  <a:r>
              <a:rPr lang="ru-RU" dirty="0"/>
              <a:t>-свойства</a:t>
            </a:r>
          </a:p>
          <a:p>
            <a:r>
              <a:rPr lang="ru-RU" dirty="0"/>
              <a:t>восстановлены</a:t>
            </a:r>
            <a:endParaRPr lang="ru-BY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63390B5-2758-41DD-A59D-B4862DA210C5}"/>
              </a:ext>
            </a:extLst>
          </p:cNvPr>
          <p:cNvSpPr txBox="1"/>
          <p:nvPr/>
        </p:nvSpPr>
        <p:spPr>
          <a:xfrm>
            <a:off x="10238420" y="464364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случай 1 или 2</a:t>
            </a:r>
            <a:endParaRPr lang="ru-BY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661261-8B17-4FD5-9222-B1E854C124A6}"/>
              </a:ext>
            </a:extLst>
          </p:cNvPr>
          <p:cNvSpPr txBox="1"/>
          <p:nvPr/>
        </p:nvSpPr>
        <p:spPr>
          <a:xfrm>
            <a:off x="205083" y="69636"/>
            <a:ext cx="240553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u="sng" dirty="0"/>
              <a:t>1-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r>
              <a:rPr lang="ru-RU" b="1" dirty="0"/>
              <a:t>отец и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/>
              <a:t>дядя</a:t>
            </a:r>
            <a:r>
              <a:rPr lang="ru-RU" b="1" dirty="0">
                <a:solidFill>
                  <a:srgbClr val="FF0000"/>
                </a:solidFill>
              </a:rPr>
              <a:t> - красные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08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  <p:bldP spid="172" grpId="0" animBg="1"/>
      <p:bldP spid="64" grpId="0"/>
      <p:bldP spid="1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75642" y="1769629"/>
                <a:ext cx="818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642" y="1769629"/>
                <a:ext cx="81875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Группа 57"/>
          <p:cNvGrpSpPr/>
          <p:nvPr/>
        </p:nvGrpSpPr>
        <p:grpSpPr>
          <a:xfrm>
            <a:off x="1625549" y="827527"/>
            <a:ext cx="2169197" cy="2780925"/>
            <a:chOff x="549560" y="542401"/>
            <a:chExt cx="2169197" cy="2780925"/>
          </a:xfrm>
        </p:grpSpPr>
        <p:sp>
          <p:nvSpPr>
            <p:cNvPr id="8" name="Овал 7"/>
            <p:cNvSpPr/>
            <p:nvPr/>
          </p:nvSpPr>
          <p:spPr>
            <a:xfrm>
              <a:off x="1144438" y="1689340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179607" y="1689340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Прямая со стрелкой 11"/>
            <p:cNvCxnSpPr>
              <a:cxnSpLocks/>
              <a:stCxn id="295" idx="4"/>
              <a:endCxn id="8" idx="7"/>
            </p:cNvCxnSpPr>
            <p:nvPr/>
          </p:nvCxnSpPr>
          <p:spPr>
            <a:xfrm flipH="1">
              <a:off x="1527319" y="1315384"/>
              <a:ext cx="439381" cy="4409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cxnSpLocks/>
              <a:stCxn id="295" idx="4"/>
              <a:endCxn id="9" idx="0"/>
            </p:cNvCxnSpPr>
            <p:nvPr/>
          </p:nvCxnSpPr>
          <p:spPr>
            <a:xfrm>
              <a:off x="1966700" y="1315384"/>
              <a:ext cx="437194" cy="373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4"/>
              <a:endCxn id="10" idx="0"/>
            </p:cNvCxnSpPr>
            <p:nvPr/>
          </p:nvCxnSpPr>
          <p:spPr>
            <a:xfrm flipH="1">
              <a:off x="1111592" y="2146540"/>
              <a:ext cx="257133" cy="27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cxnSpLocks/>
              <a:stCxn id="10" idx="4"/>
              <a:endCxn id="36" idx="7"/>
            </p:cNvCxnSpPr>
            <p:nvPr/>
          </p:nvCxnSpPr>
          <p:spPr>
            <a:xfrm flipH="1">
              <a:off x="912534" y="2874753"/>
              <a:ext cx="199058" cy="26074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cxnSpLocks/>
              <a:stCxn id="10" idx="4"/>
              <a:endCxn id="32" idx="0"/>
            </p:cNvCxnSpPr>
            <p:nvPr/>
          </p:nvCxnSpPr>
          <p:spPr>
            <a:xfrm>
              <a:off x="1111592" y="2874753"/>
              <a:ext cx="232915" cy="2487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cxnSpLocks/>
              <a:stCxn id="8" idx="4"/>
              <a:endCxn id="35" idx="0"/>
            </p:cNvCxnSpPr>
            <p:nvPr/>
          </p:nvCxnSpPr>
          <p:spPr>
            <a:xfrm>
              <a:off x="1368725" y="2146540"/>
              <a:ext cx="207157" cy="341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cxnSpLocks/>
              <a:stCxn id="9" idx="4"/>
              <a:endCxn id="33" idx="0"/>
            </p:cNvCxnSpPr>
            <p:nvPr/>
          </p:nvCxnSpPr>
          <p:spPr>
            <a:xfrm flipH="1">
              <a:off x="2110597" y="2146540"/>
              <a:ext cx="293297" cy="255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cxnSpLocks/>
              <a:stCxn id="9" idx="4"/>
              <a:endCxn id="34" idx="0"/>
            </p:cNvCxnSpPr>
            <p:nvPr/>
          </p:nvCxnSpPr>
          <p:spPr>
            <a:xfrm>
              <a:off x="2403894" y="2146540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/>
            <p:cNvSpPr/>
            <p:nvPr/>
          </p:nvSpPr>
          <p:spPr>
            <a:xfrm>
              <a:off x="1253930" y="3123481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020020" y="2402457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2537603" y="2417553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1485305" y="248793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757909" y="310622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206730" y="542401"/>
                  <a:ext cx="83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730" y="542401"/>
                  <a:ext cx="83478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49560" y="2455871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60" y="2455871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963556" y="1357280"/>
                  <a:ext cx="693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56" y="1357280"/>
                  <a:ext cx="69371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Овал 9"/>
            <p:cNvSpPr/>
            <p:nvPr/>
          </p:nvSpPr>
          <p:spPr>
            <a:xfrm>
              <a:off x="887305" y="2417553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1919602" y="3963113"/>
            <a:ext cx="2629390" cy="2663921"/>
            <a:chOff x="618704" y="3733669"/>
            <a:chExt cx="2629390" cy="2663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2429344" y="4361503"/>
                  <a:ext cx="818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344" y="4361503"/>
                  <a:ext cx="8187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Группа 62"/>
            <p:cNvGrpSpPr/>
            <p:nvPr/>
          </p:nvGrpSpPr>
          <p:grpSpPr>
            <a:xfrm>
              <a:off x="618704" y="3733669"/>
              <a:ext cx="2161413" cy="2663921"/>
              <a:chOff x="618704" y="3733669"/>
              <a:chExt cx="2161413" cy="2663921"/>
            </a:xfrm>
          </p:grpSpPr>
          <p:sp>
            <p:nvSpPr>
              <p:cNvPr id="207" name="Овал 206"/>
              <p:cNvSpPr/>
              <p:nvPr/>
            </p:nvSpPr>
            <p:spPr>
              <a:xfrm>
                <a:off x="1675629" y="3879811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208" name="Овал 207"/>
              <p:cNvSpPr/>
              <p:nvPr/>
            </p:nvSpPr>
            <p:spPr>
              <a:xfrm>
                <a:off x="1103410" y="4715136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Овал 208"/>
              <p:cNvSpPr/>
              <p:nvPr/>
            </p:nvSpPr>
            <p:spPr>
              <a:xfrm>
                <a:off x="2223405" y="4675496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  <a:endParaRPr lang="ru-RU" b="1" dirty="0"/>
              </a:p>
            </p:txBody>
          </p:sp>
          <p:cxnSp>
            <p:nvCxnSpPr>
              <p:cNvPr id="211" name="Прямая со стрелкой 210"/>
              <p:cNvCxnSpPr>
                <a:stCxn id="207" idx="4"/>
                <a:endCxn id="208" idx="0"/>
              </p:cNvCxnSpPr>
              <p:nvPr/>
            </p:nvCxnSpPr>
            <p:spPr>
              <a:xfrm flipH="1">
                <a:off x="1327697" y="4337011"/>
                <a:ext cx="572219" cy="37812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Прямая со стрелкой 211"/>
              <p:cNvCxnSpPr>
                <a:stCxn id="207" idx="4"/>
                <a:endCxn id="209" idx="0"/>
              </p:cNvCxnSpPr>
              <p:nvPr/>
            </p:nvCxnSpPr>
            <p:spPr>
              <a:xfrm>
                <a:off x="1899916" y="4337011"/>
                <a:ext cx="547776" cy="338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единительная линия 213"/>
              <p:cNvCxnSpPr>
                <a:cxnSpLocks/>
                <a:stCxn id="210" idx="4"/>
                <a:endCxn id="223" idx="7"/>
              </p:cNvCxnSpPr>
              <p:nvPr/>
            </p:nvCxnSpPr>
            <p:spPr>
              <a:xfrm flipH="1">
                <a:off x="1639930" y="5955179"/>
                <a:ext cx="177368" cy="271833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Прямая со стрелкой 214"/>
              <p:cNvCxnSpPr>
                <a:cxnSpLocks/>
                <a:stCxn id="210" idx="4"/>
                <a:endCxn id="219" idx="0"/>
              </p:cNvCxnSpPr>
              <p:nvPr/>
            </p:nvCxnSpPr>
            <p:spPr>
              <a:xfrm>
                <a:off x="1817298" y="5955179"/>
                <a:ext cx="208673" cy="2347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/>
              <p:cNvCxnSpPr>
                <a:cxnSpLocks/>
                <a:stCxn id="209" idx="4"/>
                <a:endCxn id="220" idx="0"/>
              </p:cNvCxnSpPr>
              <p:nvPr/>
            </p:nvCxnSpPr>
            <p:spPr>
              <a:xfrm flipH="1">
                <a:off x="2197216" y="5132696"/>
                <a:ext cx="25047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 стрелкой 217"/>
              <p:cNvCxnSpPr>
                <a:cxnSpLocks/>
                <a:stCxn id="209" idx="4"/>
                <a:endCxn id="221" idx="7"/>
              </p:cNvCxnSpPr>
              <p:nvPr/>
            </p:nvCxnSpPr>
            <p:spPr>
              <a:xfrm>
                <a:off x="2447692" y="5132696"/>
                <a:ext cx="305896" cy="2674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Овал 218"/>
              <p:cNvSpPr/>
              <p:nvPr/>
            </p:nvSpPr>
            <p:spPr>
              <a:xfrm>
                <a:off x="1935394" y="618991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Овал 219"/>
              <p:cNvSpPr/>
              <p:nvPr/>
            </p:nvSpPr>
            <p:spPr>
              <a:xfrm>
                <a:off x="2106639" y="5403709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Овал 220"/>
              <p:cNvSpPr/>
              <p:nvPr/>
            </p:nvSpPr>
            <p:spPr>
              <a:xfrm>
                <a:off x="2598963" y="5370867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Овал 222"/>
              <p:cNvSpPr/>
              <p:nvPr/>
            </p:nvSpPr>
            <p:spPr>
              <a:xfrm>
                <a:off x="1485305" y="619774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929746" y="3733669"/>
                    <a:ext cx="8347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746" y="3733669"/>
                    <a:ext cx="83478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1295400" y="556617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6" name="TextBox 2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5566179"/>
                    <a:ext cx="36798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618704" y="4448508"/>
                    <a:ext cx="693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9" name="TextBox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704" y="4448508"/>
                    <a:ext cx="69371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Прямая со стрелкой 16"/>
              <p:cNvCxnSpPr>
                <a:stCxn id="208" idx="4"/>
                <a:endCxn id="210" idx="0"/>
              </p:cNvCxnSpPr>
              <p:nvPr/>
            </p:nvCxnSpPr>
            <p:spPr>
              <a:xfrm>
                <a:off x="1327697" y="5172336"/>
                <a:ext cx="489601" cy="32564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Овал 229"/>
              <p:cNvSpPr/>
              <p:nvPr/>
            </p:nvSpPr>
            <p:spPr>
              <a:xfrm>
                <a:off x="806943" y="5555214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" name="Прямая со стрелкой 20"/>
              <p:cNvCxnSpPr>
                <a:stCxn id="208" idx="4"/>
                <a:endCxn id="230" idx="0"/>
              </p:cNvCxnSpPr>
              <p:nvPr/>
            </p:nvCxnSpPr>
            <p:spPr>
              <a:xfrm flipH="1">
                <a:off x="897520" y="5172336"/>
                <a:ext cx="430177" cy="3828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Овал 209"/>
              <p:cNvSpPr/>
              <p:nvPr/>
            </p:nvSpPr>
            <p:spPr>
              <a:xfrm>
                <a:off x="1593011" y="5497979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572127" y="184098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a)</a:t>
            </a:r>
            <a:endParaRPr lang="ru-RU" b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713284" y="480384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154" name="Прямоугольник 153"/>
          <p:cNvSpPr/>
          <p:nvPr/>
        </p:nvSpPr>
        <p:spPr>
          <a:xfrm>
            <a:off x="1627278" y="4574497"/>
            <a:ext cx="3069281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Прямоугольник 155"/>
          <p:cNvSpPr/>
          <p:nvPr/>
        </p:nvSpPr>
        <p:spPr>
          <a:xfrm>
            <a:off x="1889405" y="1659176"/>
            <a:ext cx="1880751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C4E99A4-65A4-471F-96D0-E79FC8BCF877}"/>
              </a:ext>
            </a:extLst>
          </p:cNvPr>
          <p:cNvSpPr txBox="1"/>
          <p:nvPr/>
        </p:nvSpPr>
        <p:spPr>
          <a:xfrm>
            <a:off x="183724" y="86875"/>
            <a:ext cx="384823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pPr lvl="1"/>
            <a:r>
              <a:rPr lang="ru-RU" b="1" dirty="0"/>
              <a:t>отец</a:t>
            </a:r>
            <a:r>
              <a:rPr lang="ru-RU" b="1" dirty="0">
                <a:solidFill>
                  <a:srgbClr val="FF0000"/>
                </a:solidFill>
              </a:rPr>
              <a:t> – красный </a:t>
            </a:r>
            <a:r>
              <a:rPr lang="ru-RU" b="1" dirty="0"/>
              <a:t>, дядя – чёрный</a:t>
            </a:r>
          </a:p>
        </p:txBody>
      </p:sp>
      <p:grpSp>
        <p:nvGrpSpPr>
          <p:cNvPr id="151" name="Группа 150">
            <a:extLst>
              <a:ext uri="{FF2B5EF4-FFF2-40B4-BE49-F238E27FC236}">
                <a16:creationId xmlns:a16="http://schemas.microsoft.com/office/drawing/2014/main" id="{BBAAB972-22D2-4AC8-AB57-A98C777476FF}"/>
              </a:ext>
            </a:extLst>
          </p:cNvPr>
          <p:cNvGrpSpPr/>
          <p:nvPr/>
        </p:nvGrpSpPr>
        <p:grpSpPr>
          <a:xfrm>
            <a:off x="6698245" y="1080705"/>
            <a:ext cx="2726060" cy="2749797"/>
            <a:chOff x="515055" y="530397"/>
            <a:chExt cx="2726060" cy="2749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3B40B7B3-BA51-4001-AE4B-882BD9A28141}"/>
                    </a:ext>
                  </a:extLst>
                </p:cNvPr>
                <p:cNvSpPr txBox="1"/>
                <p:nvPr/>
              </p:nvSpPr>
              <p:spPr>
                <a:xfrm>
                  <a:off x="2547399" y="1377250"/>
                  <a:ext cx="693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3B40B7B3-BA51-4001-AE4B-882BD9A28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7399" y="1377250"/>
                  <a:ext cx="69371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58B2B4EF-7DCA-4F91-9165-E47C9687A784}"/>
                </a:ext>
              </a:extLst>
            </p:cNvPr>
            <p:cNvSpPr/>
            <p:nvPr/>
          </p:nvSpPr>
          <p:spPr>
            <a:xfrm>
              <a:off x="1716657" y="854015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C8E6254B-C203-4ECB-9BFC-6B5BB08107FF}"/>
                </a:ext>
              </a:extLst>
            </p:cNvPr>
            <p:cNvSpPr/>
            <p:nvPr/>
          </p:nvSpPr>
          <p:spPr>
            <a:xfrm>
              <a:off x="1144438" y="1689340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/>
                <a:t>а</a:t>
              </a:r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5E70AC1C-611D-4BEA-94E8-F13AC2D36367}"/>
                </a:ext>
              </a:extLst>
            </p:cNvPr>
            <p:cNvSpPr/>
            <p:nvPr/>
          </p:nvSpPr>
          <p:spPr>
            <a:xfrm>
              <a:off x="2225224" y="1621609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0FBA9120-F875-44E9-BEAB-B6FD766063F3}"/>
                </a:ext>
              </a:extLst>
            </p:cNvPr>
            <p:cNvSpPr/>
            <p:nvPr/>
          </p:nvSpPr>
          <p:spPr>
            <a:xfrm>
              <a:off x="2548089" y="2402376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Прямая со стрелкой 161">
              <a:extLst>
                <a:ext uri="{FF2B5EF4-FFF2-40B4-BE49-F238E27FC236}">
                  <a16:creationId xmlns:a16="http://schemas.microsoft.com/office/drawing/2014/main" id="{470E3D83-1B43-463C-880F-814AC37D385C}"/>
                </a:ext>
              </a:extLst>
            </p:cNvPr>
            <p:cNvCxnSpPr>
              <a:stCxn id="153" idx="4"/>
              <a:endCxn id="159" idx="0"/>
            </p:cNvCxnSpPr>
            <p:nvPr/>
          </p:nvCxnSpPr>
          <p:spPr>
            <a:xfrm flipH="1">
              <a:off x="1368725" y="1311215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 стрелкой 162">
              <a:extLst>
                <a:ext uri="{FF2B5EF4-FFF2-40B4-BE49-F238E27FC236}">
                  <a16:creationId xmlns:a16="http://schemas.microsoft.com/office/drawing/2014/main" id="{CA084071-8BB2-4BAA-B7B2-4E3540B91FA9}"/>
                </a:ext>
              </a:extLst>
            </p:cNvPr>
            <p:cNvCxnSpPr>
              <a:cxnSpLocks/>
              <a:stCxn id="153" idx="4"/>
              <a:endCxn id="160" idx="1"/>
            </p:cNvCxnSpPr>
            <p:nvPr/>
          </p:nvCxnSpPr>
          <p:spPr>
            <a:xfrm>
              <a:off x="1940944" y="1311215"/>
              <a:ext cx="349972" cy="3773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>
              <a:extLst>
                <a:ext uri="{FF2B5EF4-FFF2-40B4-BE49-F238E27FC236}">
                  <a16:creationId xmlns:a16="http://schemas.microsoft.com/office/drawing/2014/main" id="{164CFEAE-9617-4D8B-BD45-A6F145492A10}"/>
                </a:ext>
              </a:extLst>
            </p:cNvPr>
            <p:cNvCxnSpPr>
              <a:cxnSpLocks/>
              <a:stCxn id="161" idx="4"/>
              <a:endCxn id="172" idx="7"/>
            </p:cNvCxnSpPr>
            <p:nvPr/>
          </p:nvCxnSpPr>
          <p:spPr>
            <a:xfrm flipH="1">
              <a:off x="2551431" y="2859576"/>
              <a:ext cx="220945" cy="25004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 стрелкой 164">
              <a:extLst>
                <a:ext uri="{FF2B5EF4-FFF2-40B4-BE49-F238E27FC236}">
                  <a16:creationId xmlns:a16="http://schemas.microsoft.com/office/drawing/2014/main" id="{4D49DC26-A3A8-4B80-B795-B459E5653CC4}"/>
                </a:ext>
              </a:extLst>
            </p:cNvPr>
            <p:cNvCxnSpPr>
              <a:cxnSpLocks/>
              <a:stCxn id="161" idx="4"/>
              <a:endCxn id="169" idx="0"/>
            </p:cNvCxnSpPr>
            <p:nvPr/>
          </p:nvCxnSpPr>
          <p:spPr>
            <a:xfrm>
              <a:off x="2772376" y="2859576"/>
              <a:ext cx="181045" cy="2207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>
              <a:extLst>
                <a:ext uri="{FF2B5EF4-FFF2-40B4-BE49-F238E27FC236}">
                  <a16:creationId xmlns:a16="http://schemas.microsoft.com/office/drawing/2014/main" id="{2F8C5BE3-D7FC-4AE7-97E6-9F27FD687853}"/>
                </a:ext>
              </a:extLst>
            </p:cNvPr>
            <p:cNvCxnSpPr/>
            <p:nvPr/>
          </p:nvCxnSpPr>
          <p:spPr>
            <a:xfrm>
              <a:off x="1364190" y="2146540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 стрелкой 166">
              <a:extLst>
                <a:ext uri="{FF2B5EF4-FFF2-40B4-BE49-F238E27FC236}">
                  <a16:creationId xmlns:a16="http://schemas.microsoft.com/office/drawing/2014/main" id="{41771BBB-EEF5-4895-AB6A-E1AD8EA9F9D4}"/>
                </a:ext>
              </a:extLst>
            </p:cNvPr>
            <p:cNvCxnSpPr>
              <a:cxnSpLocks/>
              <a:stCxn id="160" idx="4"/>
              <a:endCxn id="170" idx="0"/>
            </p:cNvCxnSpPr>
            <p:nvPr/>
          </p:nvCxnSpPr>
          <p:spPr>
            <a:xfrm flipH="1">
              <a:off x="2110597" y="2078809"/>
              <a:ext cx="338914" cy="3236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 стрелкой 167">
              <a:extLst>
                <a:ext uri="{FF2B5EF4-FFF2-40B4-BE49-F238E27FC236}">
                  <a16:creationId xmlns:a16="http://schemas.microsoft.com/office/drawing/2014/main" id="{D0F00B20-46C2-47FF-8E1E-5354233CBD5A}"/>
                </a:ext>
              </a:extLst>
            </p:cNvPr>
            <p:cNvCxnSpPr>
              <a:cxnSpLocks/>
              <a:stCxn id="160" idx="4"/>
              <a:endCxn id="161" idx="0"/>
            </p:cNvCxnSpPr>
            <p:nvPr/>
          </p:nvCxnSpPr>
          <p:spPr>
            <a:xfrm>
              <a:off x="2449511" y="2078809"/>
              <a:ext cx="322865" cy="3235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5F2D594B-9941-49A9-A88E-7B85D5513C01}"/>
                </a:ext>
              </a:extLst>
            </p:cNvPr>
            <p:cNvSpPr/>
            <p:nvPr/>
          </p:nvSpPr>
          <p:spPr>
            <a:xfrm>
              <a:off x="2862844" y="308034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Овал 169">
              <a:extLst>
                <a:ext uri="{FF2B5EF4-FFF2-40B4-BE49-F238E27FC236}">
                  <a16:creationId xmlns:a16="http://schemas.microsoft.com/office/drawing/2014/main" id="{5BE80426-D5E6-48B5-B0B1-0F1A37966762}"/>
                </a:ext>
              </a:extLst>
            </p:cNvPr>
            <p:cNvSpPr/>
            <p:nvPr/>
          </p:nvSpPr>
          <p:spPr>
            <a:xfrm>
              <a:off x="2020020" y="240245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C84C2EF0-B873-4A9F-8422-EAE06EDFB737}"/>
                </a:ext>
              </a:extLst>
            </p:cNvPr>
            <p:cNvSpPr/>
            <p:nvPr/>
          </p:nvSpPr>
          <p:spPr>
            <a:xfrm>
              <a:off x="1476112" y="2479526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20232563-F07C-46C7-ADEF-EEF029EDE838}"/>
                </a:ext>
              </a:extLst>
            </p:cNvPr>
            <p:cNvSpPr/>
            <p:nvPr/>
          </p:nvSpPr>
          <p:spPr>
            <a:xfrm>
              <a:off x="2396806" y="308034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7065952F-B5B6-450D-810F-D3A40F026EB5}"/>
                    </a:ext>
                  </a:extLst>
                </p:cNvPr>
                <p:cNvSpPr txBox="1"/>
                <p:nvPr/>
              </p:nvSpPr>
              <p:spPr>
                <a:xfrm>
                  <a:off x="1119232" y="530397"/>
                  <a:ext cx="83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7065952F-B5B6-450D-810F-D3A40F026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232" y="530397"/>
                  <a:ext cx="83478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D7FDABF-2942-4F39-8720-8A6B8639F78E}"/>
                </a:ext>
              </a:extLst>
            </p:cNvPr>
            <p:cNvSpPr txBox="1"/>
            <p:nvPr/>
          </p:nvSpPr>
          <p:spPr>
            <a:xfrm>
              <a:off x="2628299" y="24249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2106CC9-B43E-442E-869F-ABA073566169}"/>
                    </a:ext>
                  </a:extLst>
                </p:cNvPr>
                <p:cNvSpPr txBox="1"/>
                <p:nvPr/>
              </p:nvSpPr>
              <p:spPr>
                <a:xfrm>
                  <a:off x="515055" y="1414226"/>
                  <a:ext cx="818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2106CC9-B43E-442E-869F-ABA073566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55" y="1414226"/>
                  <a:ext cx="81875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5F5A903-84DD-41A7-957F-56DCA829CEBB}"/>
                  </a:ext>
                </a:extLst>
              </p:cNvPr>
              <p:cNvSpPr txBox="1"/>
              <p:nvPr/>
            </p:nvSpPr>
            <p:spPr>
              <a:xfrm>
                <a:off x="7157128" y="3911880"/>
                <a:ext cx="834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5F5A903-84DD-41A7-957F-56DCA829C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128" y="3911880"/>
                <a:ext cx="834780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C7E54771-2F7D-4E09-A169-1698006E6057}"/>
              </a:ext>
            </a:extLst>
          </p:cNvPr>
          <p:cNvGrpSpPr/>
          <p:nvPr/>
        </p:nvGrpSpPr>
        <p:grpSpPr>
          <a:xfrm>
            <a:off x="6471669" y="4204382"/>
            <a:ext cx="2918360" cy="2460253"/>
            <a:chOff x="288479" y="3654074"/>
            <a:chExt cx="2918360" cy="2460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96ACA0F6-4F9C-4DE3-BAF0-4040BC1FF498}"/>
                    </a:ext>
                  </a:extLst>
                </p:cNvPr>
                <p:cNvSpPr txBox="1"/>
                <p:nvPr/>
              </p:nvSpPr>
              <p:spPr>
                <a:xfrm>
                  <a:off x="2513123" y="4313964"/>
                  <a:ext cx="693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96ACA0F6-4F9C-4DE3-BAF0-4040BC1FF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123" y="4313964"/>
                  <a:ext cx="69371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0" name="Группа 199">
              <a:extLst>
                <a:ext uri="{FF2B5EF4-FFF2-40B4-BE49-F238E27FC236}">
                  <a16:creationId xmlns:a16="http://schemas.microsoft.com/office/drawing/2014/main" id="{DEA8C924-1D70-4B77-8B19-A544CE68085D}"/>
                </a:ext>
              </a:extLst>
            </p:cNvPr>
            <p:cNvGrpSpPr/>
            <p:nvPr/>
          </p:nvGrpSpPr>
          <p:grpSpPr>
            <a:xfrm>
              <a:off x="288479" y="3654074"/>
              <a:ext cx="2350187" cy="2460253"/>
              <a:chOff x="288479" y="3654074"/>
              <a:chExt cx="2350187" cy="2460253"/>
            </a:xfrm>
          </p:grpSpPr>
          <p:sp>
            <p:nvSpPr>
              <p:cNvPr id="213" name="Овал 212">
                <a:extLst>
                  <a:ext uri="{FF2B5EF4-FFF2-40B4-BE49-F238E27FC236}">
                    <a16:creationId xmlns:a16="http://schemas.microsoft.com/office/drawing/2014/main" id="{14F5B966-CD8D-403D-9F98-5609F9383A1E}"/>
                  </a:ext>
                </a:extLst>
              </p:cNvPr>
              <p:cNvSpPr/>
              <p:nvPr/>
            </p:nvSpPr>
            <p:spPr>
              <a:xfrm>
                <a:off x="1599648" y="3654074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216" name="Овал 215">
                <a:extLst>
                  <a:ext uri="{FF2B5EF4-FFF2-40B4-BE49-F238E27FC236}">
                    <a16:creationId xmlns:a16="http://schemas.microsoft.com/office/drawing/2014/main" id="{BF7E373E-EE32-407D-8D78-1B16FC725C2D}"/>
                  </a:ext>
                </a:extLst>
              </p:cNvPr>
              <p:cNvSpPr/>
              <p:nvPr/>
            </p:nvSpPr>
            <p:spPr>
              <a:xfrm>
                <a:off x="1027429" y="4489399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  <a:endParaRPr lang="ru-RU" b="1" dirty="0"/>
              </a:p>
            </p:txBody>
          </p:sp>
          <p:sp>
            <p:nvSpPr>
              <p:cNvPr id="222" name="Овал 221">
                <a:extLst>
                  <a:ext uri="{FF2B5EF4-FFF2-40B4-BE49-F238E27FC236}">
                    <a16:creationId xmlns:a16="http://schemas.microsoft.com/office/drawing/2014/main" id="{760BACA4-A443-43AF-8AB2-0B36FE3C6467}"/>
                  </a:ext>
                </a:extLst>
              </p:cNvPr>
              <p:cNvSpPr/>
              <p:nvPr/>
            </p:nvSpPr>
            <p:spPr>
              <a:xfrm>
                <a:off x="2062598" y="4489399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Овал 226">
                <a:extLst>
                  <a:ext uri="{FF2B5EF4-FFF2-40B4-BE49-F238E27FC236}">
                    <a16:creationId xmlns:a16="http://schemas.microsoft.com/office/drawing/2014/main" id="{FBB431FF-6D78-41F0-A916-1E2B78B72681}"/>
                  </a:ext>
                </a:extLst>
              </p:cNvPr>
              <p:cNvSpPr/>
              <p:nvPr/>
            </p:nvSpPr>
            <p:spPr>
              <a:xfrm>
                <a:off x="1833165" y="5217118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" name="Прямая со стрелкой 227">
                <a:extLst>
                  <a:ext uri="{FF2B5EF4-FFF2-40B4-BE49-F238E27FC236}">
                    <a16:creationId xmlns:a16="http://schemas.microsoft.com/office/drawing/2014/main" id="{72A5AA71-F6B0-4A52-A3D0-ED3324624B2B}"/>
                  </a:ext>
                </a:extLst>
              </p:cNvPr>
              <p:cNvCxnSpPr>
                <a:stCxn id="213" idx="4"/>
                <a:endCxn id="216" idx="0"/>
              </p:cNvCxnSpPr>
              <p:nvPr/>
            </p:nvCxnSpPr>
            <p:spPr>
              <a:xfrm flipH="1">
                <a:off x="1251716" y="4111274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Прямая со стрелкой 247">
                <a:extLst>
                  <a:ext uri="{FF2B5EF4-FFF2-40B4-BE49-F238E27FC236}">
                    <a16:creationId xmlns:a16="http://schemas.microsoft.com/office/drawing/2014/main" id="{90FA9582-8430-4EF9-9DBA-7E786E438863}"/>
                  </a:ext>
                </a:extLst>
              </p:cNvPr>
              <p:cNvCxnSpPr>
                <a:stCxn id="213" idx="4"/>
                <a:endCxn id="222" idx="0"/>
              </p:cNvCxnSpPr>
              <p:nvPr/>
            </p:nvCxnSpPr>
            <p:spPr>
              <a:xfrm>
                <a:off x="1823935" y="4111274"/>
                <a:ext cx="462950" cy="37812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Прямая соединительная линия 248">
                <a:extLst>
                  <a:ext uri="{FF2B5EF4-FFF2-40B4-BE49-F238E27FC236}">
                    <a16:creationId xmlns:a16="http://schemas.microsoft.com/office/drawing/2014/main" id="{A094B67A-7CCA-4BB8-A233-6E86366710BA}"/>
                  </a:ext>
                </a:extLst>
              </p:cNvPr>
              <p:cNvCxnSpPr>
                <a:cxnSpLocks/>
                <a:stCxn id="227" idx="4"/>
                <a:endCxn id="284" idx="7"/>
              </p:cNvCxnSpPr>
              <p:nvPr/>
            </p:nvCxnSpPr>
            <p:spPr>
              <a:xfrm flipH="1">
                <a:off x="1846396" y="5674318"/>
                <a:ext cx="211056" cy="269431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Прямая со стрелкой 249">
                <a:extLst>
                  <a:ext uri="{FF2B5EF4-FFF2-40B4-BE49-F238E27FC236}">
                    <a16:creationId xmlns:a16="http://schemas.microsoft.com/office/drawing/2014/main" id="{1039179A-4EF1-441B-93C7-667EB1425501}"/>
                  </a:ext>
                </a:extLst>
              </p:cNvPr>
              <p:cNvCxnSpPr>
                <a:cxnSpLocks/>
                <a:stCxn id="227" idx="4"/>
                <a:endCxn id="275" idx="0"/>
              </p:cNvCxnSpPr>
              <p:nvPr/>
            </p:nvCxnSpPr>
            <p:spPr>
              <a:xfrm>
                <a:off x="2057452" y="5674318"/>
                <a:ext cx="190934" cy="2401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Прямая со стрелкой 250">
                <a:extLst>
                  <a:ext uri="{FF2B5EF4-FFF2-40B4-BE49-F238E27FC236}">
                    <a16:creationId xmlns:a16="http://schemas.microsoft.com/office/drawing/2014/main" id="{CBA6BD5B-3C0B-4733-ACD1-A4BD02FA17CC}"/>
                  </a:ext>
                </a:extLst>
              </p:cNvPr>
              <p:cNvCxnSpPr>
                <a:cxnSpLocks/>
                <a:stCxn id="216" idx="4"/>
                <a:endCxn id="283" idx="0"/>
              </p:cNvCxnSpPr>
              <p:nvPr/>
            </p:nvCxnSpPr>
            <p:spPr>
              <a:xfrm>
                <a:off x="1251716" y="4946599"/>
                <a:ext cx="197964" cy="3329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Прямая со стрелкой 253">
                <a:extLst>
                  <a:ext uri="{FF2B5EF4-FFF2-40B4-BE49-F238E27FC236}">
                    <a16:creationId xmlns:a16="http://schemas.microsoft.com/office/drawing/2014/main" id="{7D110F67-BFA9-4BAA-B69A-3BB68247C865}"/>
                  </a:ext>
                </a:extLst>
              </p:cNvPr>
              <p:cNvCxnSpPr>
                <a:cxnSpLocks/>
                <a:stCxn id="222" idx="4"/>
                <a:endCxn id="286" idx="0"/>
              </p:cNvCxnSpPr>
              <p:nvPr/>
            </p:nvCxnSpPr>
            <p:spPr>
              <a:xfrm flipH="1">
                <a:off x="2055623" y="4946599"/>
                <a:ext cx="231262" cy="2845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Прямая со стрелкой 255">
                <a:extLst>
                  <a:ext uri="{FF2B5EF4-FFF2-40B4-BE49-F238E27FC236}">
                    <a16:creationId xmlns:a16="http://schemas.microsoft.com/office/drawing/2014/main" id="{D1343EBF-CB47-4D23-80A7-AFBF680743D8}"/>
                  </a:ext>
                </a:extLst>
              </p:cNvPr>
              <p:cNvCxnSpPr>
                <a:cxnSpLocks/>
                <a:stCxn id="222" idx="4"/>
                <a:endCxn id="282" idx="7"/>
              </p:cNvCxnSpPr>
              <p:nvPr/>
            </p:nvCxnSpPr>
            <p:spPr>
              <a:xfrm>
                <a:off x="2286885" y="4946599"/>
                <a:ext cx="325252" cy="2777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Овал 274">
                <a:extLst>
                  <a:ext uri="{FF2B5EF4-FFF2-40B4-BE49-F238E27FC236}">
                    <a16:creationId xmlns:a16="http://schemas.microsoft.com/office/drawing/2014/main" id="{7B0D8383-2A56-4E57-8E68-0F859C50A441}"/>
                  </a:ext>
                </a:extLst>
              </p:cNvPr>
              <p:cNvSpPr/>
              <p:nvPr/>
            </p:nvSpPr>
            <p:spPr>
              <a:xfrm>
                <a:off x="2157809" y="591448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2" name="Овал 281">
                <a:extLst>
                  <a:ext uri="{FF2B5EF4-FFF2-40B4-BE49-F238E27FC236}">
                    <a16:creationId xmlns:a16="http://schemas.microsoft.com/office/drawing/2014/main" id="{23DA81BB-5744-43D7-BB51-B2E459779DCB}"/>
                  </a:ext>
                </a:extLst>
              </p:cNvPr>
              <p:cNvSpPr/>
              <p:nvPr/>
            </p:nvSpPr>
            <p:spPr>
              <a:xfrm>
                <a:off x="2457512" y="5195111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3" name="Овал 282">
                <a:extLst>
                  <a:ext uri="{FF2B5EF4-FFF2-40B4-BE49-F238E27FC236}">
                    <a16:creationId xmlns:a16="http://schemas.microsoft.com/office/drawing/2014/main" id="{2084A4C6-2DD9-4342-AA56-1E7B4EBE8C4C}"/>
                  </a:ext>
                </a:extLst>
              </p:cNvPr>
              <p:cNvSpPr/>
              <p:nvPr/>
            </p:nvSpPr>
            <p:spPr>
              <a:xfrm>
                <a:off x="1359103" y="5279585"/>
                <a:ext cx="181154" cy="1998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4" name="Овал 283">
                <a:extLst>
                  <a:ext uri="{FF2B5EF4-FFF2-40B4-BE49-F238E27FC236}">
                    <a16:creationId xmlns:a16="http://schemas.microsoft.com/office/drawing/2014/main" id="{A7CE02BD-4EBA-48C4-A983-F4D9DDF6C743}"/>
                  </a:ext>
                </a:extLst>
              </p:cNvPr>
              <p:cNvSpPr/>
              <p:nvPr/>
            </p:nvSpPr>
            <p:spPr>
              <a:xfrm>
                <a:off x="1691771" y="591448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691F5ACA-4A40-498C-915C-93108C152EA4}"/>
                      </a:ext>
                    </a:extLst>
                  </p:cNvPr>
                  <p:cNvSpPr txBox="1"/>
                  <p:nvPr/>
                </p:nvSpPr>
                <p:spPr>
                  <a:xfrm>
                    <a:off x="288479" y="4348667"/>
                    <a:ext cx="818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691F5ACA-4A40-498C-915C-93108C152E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479" y="4348667"/>
                    <a:ext cx="818750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3E2A7481-1474-4ABE-BD5A-4C9A2752D9AF}"/>
                  </a:ext>
                </a:extLst>
              </p:cNvPr>
              <p:cNvSpPr txBox="1"/>
              <p:nvPr/>
            </p:nvSpPr>
            <p:spPr>
              <a:xfrm>
                <a:off x="1901574" y="523109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1" name="Группа 200">
              <a:extLst>
                <a:ext uri="{FF2B5EF4-FFF2-40B4-BE49-F238E27FC236}">
                  <a16:creationId xmlns:a16="http://schemas.microsoft.com/office/drawing/2014/main" id="{CF0D31E4-8CB3-4746-9BF4-7238C60F4EB7}"/>
                </a:ext>
              </a:extLst>
            </p:cNvPr>
            <p:cNvGrpSpPr/>
            <p:nvPr/>
          </p:nvGrpSpPr>
          <p:grpSpPr>
            <a:xfrm>
              <a:off x="828918" y="4946599"/>
              <a:ext cx="422798" cy="505389"/>
              <a:chOff x="935458" y="2146540"/>
              <a:chExt cx="422798" cy="505389"/>
            </a:xfrm>
          </p:grpSpPr>
          <p:sp>
            <p:nvSpPr>
              <p:cNvPr id="202" name="Овал 201">
                <a:extLst>
                  <a:ext uri="{FF2B5EF4-FFF2-40B4-BE49-F238E27FC236}">
                    <a16:creationId xmlns:a16="http://schemas.microsoft.com/office/drawing/2014/main" id="{29750505-0549-4470-8871-B4B6F5E06B72}"/>
                  </a:ext>
                </a:extLst>
              </p:cNvPr>
              <p:cNvSpPr/>
              <p:nvPr/>
            </p:nvSpPr>
            <p:spPr>
              <a:xfrm>
                <a:off x="935458" y="2452084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04" name="Прямая со стрелкой 203">
                <a:extLst>
                  <a:ext uri="{FF2B5EF4-FFF2-40B4-BE49-F238E27FC236}">
                    <a16:creationId xmlns:a16="http://schemas.microsoft.com/office/drawing/2014/main" id="{96F92033-D039-400C-BA28-CD7E09428336}"/>
                  </a:ext>
                </a:extLst>
              </p:cNvPr>
              <p:cNvCxnSpPr>
                <a:cxnSpLocks/>
                <a:stCxn id="216" idx="4"/>
                <a:endCxn id="202" idx="0"/>
              </p:cNvCxnSpPr>
              <p:nvPr/>
            </p:nvCxnSpPr>
            <p:spPr>
              <a:xfrm flipH="1">
                <a:off x="1026035" y="2146540"/>
                <a:ext cx="332221" cy="305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7" name="Прямоугольник 286">
            <a:extLst>
              <a:ext uri="{FF2B5EF4-FFF2-40B4-BE49-F238E27FC236}">
                <a16:creationId xmlns:a16="http://schemas.microsoft.com/office/drawing/2014/main" id="{7F77094A-F03A-4F1F-8DB4-32B4FAE750EE}"/>
              </a:ext>
            </a:extLst>
          </p:cNvPr>
          <p:cNvSpPr/>
          <p:nvPr/>
        </p:nvSpPr>
        <p:spPr>
          <a:xfrm>
            <a:off x="6681451" y="1881738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8" name="Прямоугольник 287">
            <a:extLst>
              <a:ext uri="{FF2B5EF4-FFF2-40B4-BE49-F238E27FC236}">
                <a16:creationId xmlns:a16="http://schemas.microsoft.com/office/drawing/2014/main" id="{D62BB91F-69CA-4DE9-9F58-815690FBA27D}"/>
              </a:ext>
            </a:extLst>
          </p:cNvPr>
          <p:cNvSpPr/>
          <p:nvPr/>
        </p:nvSpPr>
        <p:spPr>
          <a:xfrm>
            <a:off x="6541176" y="4788886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D553291-4AC2-492C-9FB9-D04AAFDA8CBB}"/>
              </a:ext>
            </a:extLst>
          </p:cNvPr>
          <p:cNvSpPr txBox="1"/>
          <p:nvPr/>
        </p:nvSpPr>
        <p:spPr>
          <a:xfrm>
            <a:off x="6043846" y="1833734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F3317AF-5CC6-4DD0-A010-9D9853825B11}"/>
              </a:ext>
            </a:extLst>
          </p:cNvPr>
          <p:cNvSpPr txBox="1"/>
          <p:nvPr/>
        </p:nvSpPr>
        <p:spPr>
          <a:xfrm>
            <a:off x="6043846" y="48038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г</a:t>
            </a:r>
            <a:r>
              <a:rPr lang="en-US" b="1" dirty="0"/>
              <a:t>)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102D76A3-18E4-4F25-892C-8CBB79A56061}"/>
                  </a:ext>
                </a:extLst>
              </p:cNvPr>
              <p:cNvSpPr txBox="1"/>
              <p:nvPr/>
            </p:nvSpPr>
            <p:spPr>
              <a:xfrm>
                <a:off x="8452402" y="595587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102D76A3-18E4-4F25-892C-8CBB79A56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402" y="5955870"/>
                <a:ext cx="3679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33002654-4370-4941-9FF4-64CD1020B180}"/>
                  </a:ext>
                </a:extLst>
              </p:cNvPr>
              <p:cNvSpPr txBox="1"/>
              <p:nvPr/>
            </p:nvSpPr>
            <p:spPr>
              <a:xfrm>
                <a:off x="9222998" y="29997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33002654-4370-4941-9FF4-64CD1020B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98" y="2999750"/>
                <a:ext cx="3679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Овал 294">
            <a:extLst>
              <a:ext uri="{FF2B5EF4-FFF2-40B4-BE49-F238E27FC236}">
                <a16:creationId xmlns:a16="http://schemas.microsoft.com/office/drawing/2014/main" id="{1C210EC7-1025-4512-9D18-4517A7E00C1F}"/>
              </a:ext>
            </a:extLst>
          </p:cNvPr>
          <p:cNvSpPr/>
          <p:nvPr/>
        </p:nvSpPr>
        <p:spPr>
          <a:xfrm>
            <a:off x="2818402" y="1143310"/>
            <a:ext cx="448573" cy="457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ru-RU" b="1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1D2B413-5F75-49D4-9B4D-713362F0A6C8}"/>
              </a:ext>
            </a:extLst>
          </p:cNvPr>
          <p:cNvCxnSpPr>
            <a:cxnSpLocks/>
          </p:cNvCxnSpPr>
          <p:nvPr/>
        </p:nvCxnSpPr>
        <p:spPr>
          <a:xfrm>
            <a:off x="5307291" y="0"/>
            <a:ext cx="0" cy="684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>
            <a:extLst>
              <a:ext uri="{FF2B5EF4-FFF2-40B4-BE49-F238E27FC236}">
                <a16:creationId xmlns:a16="http://schemas.microsoft.com/office/drawing/2014/main" id="{6577C3D9-9566-47C7-84E8-D17F666BA335}"/>
              </a:ext>
            </a:extLst>
          </p:cNvPr>
          <p:cNvCxnSpPr>
            <a:cxnSpLocks/>
          </p:cNvCxnSpPr>
          <p:nvPr/>
        </p:nvCxnSpPr>
        <p:spPr>
          <a:xfrm flipH="1">
            <a:off x="0" y="3866997"/>
            <a:ext cx="12192000" cy="23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7" grpId="0"/>
      <p:bldP spid="255" grpId="0"/>
      <p:bldP spid="154" grpId="0" animBg="1"/>
      <p:bldP spid="156" grpId="0" animBg="1"/>
      <p:bldP spid="177" grpId="0"/>
      <p:bldP spid="287" grpId="0" animBg="1"/>
      <p:bldP spid="288" grpId="0" animBg="1"/>
      <p:bldP spid="289" grpId="0"/>
      <p:bldP spid="290" grpId="0"/>
      <p:bldP spid="291" grpId="0"/>
      <p:bldP spid="292" grpId="0"/>
      <p:bldP spid="2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471497" y="2904198"/>
                <a:ext cx="818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497" y="2904198"/>
                <a:ext cx="81875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Группа 57"/>
          <p:cNvGrpSpPr/>
          <p:nvPr/>
        </p:nvGrpSpPr>
        <p:grpSpPr>
          <a:xfrm>
            <a:off x="872695" y="2050834"/>
            <a:ext cx="2169197" cy="2870750"/>
            <a:chOff x="549560" y="452576"/>
            <a:chExt cx="2169197" cy="2870750"/>
          </a:xfrm>
        </p:grpSpPr>
        <p:sp>
          <p:nvSpPr>
            <p:cNvPr id="7" name="Овал 6"/>
            <p:cNvSpPr/>
            <p:nvPr/>
          </p:nvSpPr>
          <p:spPr>
            <a:xfrm>
              <a:off x="1716657" y="854015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44438" y="1689340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179607" y="1689340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Прямая со стрелкой 11"/>
            <p:cNvCxnSpPr>
              <a:cxnSpLocks/>
              <a:stCxn id="7" idx="4"/>
              <a:endCxn id="8" idx="7"/>
            </p:cNvCxnSpPr>
            <p:nvPr/>
          </p:nvCxnSpPr>
          <p:spPr>
            <a:xfrm flipH="1">
              <a:off x="1527319" y="1311215"/>
              <a:ext cx="413625" cy="445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7" idx="4"/>
              <a:endCxn id="9" idx="0"/>
            </p:cNvCxnSpPr>
            <p:nvPr/>
          </p:nvCxnSpPr>
          <p:spPr>
            <a:xfrm>
              <a:off x="1940944" y="1311215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4"/>
              <a:endCxn id="10" idx="0"/>
            </p:cNvCxnSpPr>
            <p:nvPr/>
          </p:nvCxnSpPr>
          <p:spPr>
            <a:xfrm flipH="1">
              <a:off x="1111592" y="2146540"/>
              <a:ext cx="257133" cy="27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0" idx="4"/>
            </p:cNvCxnSpPr>
            <p:nvPr/>
          </p:nvCxnSpPr>
          <p:spPr>
            <a:xfrm flipH="1">
              <a:off x="887305" y="2874753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0" idx="4"/>
            </p:cNvCxnSpPr>
            <p:nvPr/>
          </p:nvCxnSpPr>
          <p:spPr>
            <a:xfrm>
              <a:off x="1111592" y="2874753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1364190" y="2146540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9" idx="4"/>
            </p:cNvCxnSpPr>
            <p:nvPr/>
          </p:nvCxnSpPr>
          <p:spPr>
            <a:xfrm flipH="1">
              <a:off x="2165230" y="2146540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9" idx="4"/>
            </p:cNvCxnSpPr>
            <p:nvPr/>
          </p:nvCxnSpPr>
          <p:spPr>
            <a:xfrm>
              <a:off x="2403894" y="2146540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/>
            <p:cNvSpPr/>
            <p:nvPr/>
          </p:nvSpPr>
          <p:spPr>
            <a:xfrm>
              <a:off x="1253930" y="3123481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020020" y="2402457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2537603" y="2417553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1485305" y="248793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757909" y="310622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458859" y="452576"/>
                  <a:ext cx="83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859" y="452576"/>
                  <a:ext cx="83478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49560" y="2455871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60" y="2455871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963556" y="1357280"/>
                  <a:ext cx="693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56" y="1357280"/>
                  <a:ext cx="69371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Овал 9"/>
            <p:cNvSpPr/>
            <p:nvPr/>
          </p:nvSpPr>
          <p:spPr>
            <a:xfrm>
              <a:off x="887305" y="2417553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3434982" y="2552887"/>
            <a:ext cx="1309782" cy="768361"/>
            <a:chOff x="3165635" y="1458070"/>
            <a:chExt cx="1166491" cy="604053"/>
          </a:xfrm>
        </p:grpSpPr>
        <p:sp>
          <p:nvSpPr>
            <p:cNvPr id="40" name="Стрелка вправо 39"/>
            <p:cNvSpPr/>
            <p:nvPr/>
          </p:nvSpPr>
          <p:spPr>
            <a:xfrm>
              <a:off x="3415503" y="1886216"/>
              <a:ext cx="613034" cy="175907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165635" y="1458070"/>
              <a:ext cx="1166491" cy="2903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перекраска</a:t>
              </a:r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4643157" y="2154082"/>
            <a:ext cx="2239951" cy="2738001"/>
            <a:chOff x="4433260" y="559446"/>
            <a:chExt cx="2239951" cy="2738001"/>
          </a:xfrm>
        </p:grpSpPr>
        <p:sp>
          <p:nvSpPr>
            <p:cNvPr id="97" name="Овал 96"/>
            <p:cNvSpPr/>
            <p:nvPr/>
          </p:nvSpPr>
          <p:spPr>
            <a:xfrm>
              <a:off x="5572852" y="828136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Овал 98"/>
            <p:cNvSpPr/>
            <p:nvPr/>
          </p:nvSpPr>
          <p:spPr>
            <a:xfrm>
              <a:off x="5000633" y="1663461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  <a:endParaRPr lang="ru-RU" b="1" dirty="0"/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6035802" y="1663461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  <a:endParaRPr lang="ru-RU" b="1" dirty="0"/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4743500" y="2391674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Прямая со стрелкой 113"/>
            <p:cNvCxnSpPr>
              <a:stCxn id="97" idx="4"/>
              <a:endCxn id="99" idx="0"/>
            </p:cNvCxnSpPr>
            <p:nvPr/>
          </p:nvCxnSpPr>
          <p:spPr>
            <a:xfrm flipH="1">
              <a:off x="5224920" y="1285336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>
              <a:stCxn id="97" idx="4"/>
              <a:endCxn id="101" idx="0"/>
            </p:cNvCxnSpPr>
            <p:nvPr/>
          </p:nvCxnSpPr>
          <p:spPr>
            <a:xfrm>
              <a:off x="5797139" y="1285336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>
              <a:stCxn id="99" idx="4"/>
              <a:endCxn id="113" idx="0"/>
            </p:cNvCxnSpPr>
            <p:nvPr/>
          </p:nvCxnSpPr>
          <p:spPr>
            <a:xfrm flipH="1">
              <a:off x="4967787" y="2120661"/>
              <a:ext cx="257133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>
              <a:stCxn id="113" idx="4"/>
            </p:cNvCxnSpPr>
            <p:nvPr/>
          </p:nvCxnSpPr>
          <p:spPr>
            <a:xfrm flipH="1">
              <a:off x="4743500" y="2848874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>
              <a:stCxn id="113" idx="4"/>
            </p:cNvCxnSpPr>
            <p:nvPr/>
          </p:nvCxnSpPr>
          <p:spPr>
            <a:xfrm>
              <a:off x="4967787" y="2848874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>
              <a:off x="522038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>
              <a:stCxn id="101" idx="4"/>
            </p:cNvCxnSpPr>
            <p:nvPr/>
          </p:nvCxnSpPr>
          <p:spPr>
            <a:xfrm flipH="1">
              <a:off x="602142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 стрелкой 140"/>
            <p:cNvCxnSpPr>
              <a:stCxn id="101" idx="4"/>
            </p:cNvCxnSpPr>
            <p:nvPr/>
          </p:nvCxnSpPr>
          <p:spPr>
            <a:xfrm>
              <a:off x="6260089" y="2120661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Овал 141"/>
            <p:cNvSpPr/>
            <p:nvPr/>
          </p:nvSpPr>
          <p:spPr>
            <a:xfrm>
              <a:off x="5110125" y="3097602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3" name="Овал 142"/>
            <p:cNvSpPr/>
            <p:nvPr/>
          </p:nvSpPr>
          <p:spPr>
            <a:xfrm>
              <a:off x="5876215" y="2376578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6393798" y="2391674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Овал 146"/>
            <p:cNvSpPr/>
            <p:nvPr/>
          </p:nvSpPr>
          <p:spPr>
            <a:xfrm>
              <a:off x="533230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Овал 147"/>
            <p:cNvSpPr/>
            <p:nvPr/>
          </p:nvSpPr>
          <p:spPr>
            <a:xfrm>
              <a:off x="4614104" y="3080350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5838431" y="559446"/>
                  <a:ext cx="83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8431" y="559446"/>
                  <a:ext cx="83478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4433260" y="237657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260" y="2376578"/>
                  <a:ext cx="36798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Группа 61"/>
          <p:cNvGrpSpPr/>
          <p:nvPr/>
        </p:nvGrpSpPr>
        <p:grpSpPr>
          <a:xfrm>
            <a:off x="8692841" y="2283804"/>
            <a:ext cx="1972284" cy="2461404"/>
            <a:chOff x="8808343" y="828136"/>
            <a:chExt cx="1972284" cy="2461404"/>
          </a:xfrm>
        </p:grpSpPr>
        <p:sp>
          <p:nvSpPr>
            <p:cNvPr id="183" name="Овал 182"/>
            <p:cNvSpPr/>
            <p:nvPr/>
          </p:nvSpPr>
          <p:spPr>
            <a:xfrm>
              <a:off x="9449572" y="828136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  <a:endParaRPr lang="ru-RU" b="1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8877353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>
              <a:off x="9912522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>
              <a:off x="10234431" y="2365719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87" name="Прямая со стрелкой 186"/>
            <p:cNvCxnSpPr>
              <a:stCxn id="183" idx="4"/>
              <a:endCxn id="184" idx="0"/>
            </p:cNvCxnSpPr>
            <p:nvPr/>
          </p:nvCxnSpPr>
          <p:spPr>
            <a:xfrm flipH="1">
              <a:off x="9101640" y="1285336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3" idx="4"/>
              <a:endCxn id="185" idx="0"/>
            </p:cNvCxnSpPr>
            <p:nvPr/>
          </p:nvCxnSpPr>
          <p:spPr>
            <a:xfrm>
              <a:off x="9673859" y="1285336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единительная линия 189"/>
            <p:cNvCxnSpPr>
              <a:stCxn id="186" idx="4"/>
            </p:cNvCxnSpPr>
            <p:nvPr/>
          </p:nvCxnSpPr>
          <p:spPr>
            <a:xfrm flipH="1">
              <a:off x="10234431" y="2822919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6" idx="4"/>
            </p:cNvCxnSpPr>
            <p:nvPr/>
          </p:nvCxnSpPr>
          <p:spPr>
            <a:xfrm>
              <a:off x="10458718" y="2822919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/>
            <p:nvPr/>
          </p:nvCxnSpPr>
          <p:spPr>
            <a:xfrm>
              <a:off x="909710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 стрелкой 192"/>
            <p:cNvCxnSpPr>
              <a:stCxn id="185" idx="4"/>
            </p:cNvCxnSpPr>
            <p:nvPr/>
          </p:nvCxnSpPr>
          <p:spPr>
            <a:xfrm flipH="1">
              <a:off x="989814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>
              <a:stCxn id="185" idx="4"/>
            </p:cNvCxnSpPr>
            <p:nvPr/>
          </p:nvCxnSpPr>
          <p:spPr>
            <a:xfrm>
              <a:off x="10136809" y="2120661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Овал 194"/>
            <p:cNvSpPr/>
            <p:nvPr/>
          </p:nvSpPr>
          <p:spPr>
            <a:xfrm>
              <a:off x="10136808" y="3089695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9752935" y="23765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Овал 196"/>
            <p:cNvSpPr/>
            <p:nvPr/>
          </p:nvSpPr>
          <p:spPr>
            <a:xfrm>
              <a:off x="10599473" y="3071723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920902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8808343" y="2485680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9299569" y="1693909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9569" y="1693909"/>
                  <a:ext cx="36798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Прямая со стрелкой 10"/>
            <p:cNvCxnSpPr>
              <a:stCxn id="184" idx="4"/>
            </p:cNvCxnSpPr>
            <p:nvPr/>
          </p:nvCxnSpPr>
          <p:spPr>
            <a:xfrm flipH="1">
              <a:off x="8920486" y="2120661"/>
              <a:ext cx="181154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216816" y="162711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  <a:endParaRPr lang="ru-RU" dirty="0"/>
          </a:p>
        </p:txBody>
      </p:sp>
      <p:grpSp>
        <p:nvGrpSpPr>
          <p:cNvPr id="70" name="Группа 69"/>
          <p:cNvGrpSpPr/>
          <p:nvPr/>
        </p:nvGrpSpPr>
        <p:grpSpPr>
          <a:xfrm>
            <a:off x="6708648" y="2765388"/>
            <a:ext cx="2116429" cy="563491"/>
            <a:chOff x="6773834" y="1053947"/>
            <a:chExt cx="1582198" cy="563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/>
                <p:cNvSpPr txBox="1"/>
                <p:nvPr/>
              </p:nvSpPr>
              <p:spPr>
                <a:xfrm>
                  <a:off x="6773834" y="1053947"/>
                  <a:ext cx="15821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RightRotate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/>
                    <a:t>))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182" name="TextBox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834" y="1053947"/>
                  <a:ext cx="158219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594" t="-10000" b="-26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7" name="Стрелка вправо 276"/>
            <p:cNvSpPr/>
            <p:nvPr/>
          </p:nvSpPr>
          <p:spPr>
            <a:xfrm>
              <a:off x="7050460" y="1377490"/>
              <a:ext cx="993404" cy="239948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9093525" y="5120063"/>
            <a:ext cx="1664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RB</a:t>
            </a:r>
            <a:r>
              <a:rPr lang="ru-RU" b="1" dirty="0"/>
              <a:t>-свойство</a:t>
            </a:r>
          </a:p>
          <a:p>
            <a:r>
              <a:rPr lang="ru-RU" b="1" dirty="0"/>
              <a:t>восстановлено</a:t>
            </a:r>
          </a:p>
        </p:txBody>
      </p:sp>
      <p:sp>
        <p:nvSpPr>
          <p:cNvPr id="280" name="Молния 279"/>
          <p:cNvSpPr/>
          <p:nvPr/>
        </p:nvSpPr>
        <p:spPr>
          <a:xfrm rot="1079042">
            <a:off x="5728941" y="1981002"/>
            <a:ext cx="299771" cy="371704"/>
          </a:xfrm>
          <a:prstGeom prst="lightningBol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Молния 280"/>
          <p:cNvSpPr/>
          <p:nvPr/>
        </p:nvSpPr>
        <p:spPr>
          <a:xfrm rot="1072982">
            <a:off x="5055398" y="2887311"/>
            <a:ext cx="281509" cy="386867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Прямоугольник 155"/>
          <p:cNvSpPr/>
          <p:nvPr/>
        </p:nvSpPr>
        <p:spPr>
          <a:xfrm>
            <a:off x="1081045" y="2951729"/>
            <a:ext cx="2168008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5222853-047F-4BCC-BAE8-CB49AB0AED97}"/>
              </a:ext>
            </a:extLst>
          </p:cNvPr>
          <p:cNvSpPr txBox="1"/>
          <p:nvPr/>
        </p:nvSpPr>
        <p:spPr>
          <a:xfrm>
            <a:off x="108454" y="393450"/>
            <a:ext cx="384823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pPr lvl="1"/>
            <a:r>
              <a:rPr lang="ru-RU" b="1" dirty="0"/>
              <a:t>отец</a:t>
            </a:r>
            <a:r>
              <a:rPr lang="ru-RU" b="1" dirty="0">
                <a:solidFill>
                  <a:srgbClr val="FF0000"/>
                </a:solidFill>
              </a:rPr>
              <a:t> – красный </a:t>
            </a:r>
            <a:r>
              <a:rPr lang="ru-RU" b="1" dirty="0"/>
              <a:t>, дядя – чёрный</a:t>
            </a:r>
          </a:p>
        </p:txBody>
      </p:sp>
    </p:spTree>
    <p:extLst>
      <p:ext uri="{BB962C8B-B14F-4D97-AF65-F5344CB8AC3E}">
        <p14:creationId xmlns:p14="http://schemas.microsoft.com/office/powerpoint/2010/main" val="235264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80" grpId="0" animBg="1"/>
      <p:bldP spid="2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42" name="Группа 41"/>
          <p:cNvGrpSpPr/>
          <p:nvPr/>
        </p:nvGrpSpPr>
        <p:grpSpPr>
          <a:xfrm>
            <a:off x="562523" y="1893603"/>
            <a:ext cx="2631612" cy="2781758"/>
            <a:chOff x="619083" y="498436"/>
            <a:chExt cx="2631612" cy="2781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556979" y="1388555"/>
                  <a:ext cx="693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979" y="1388555"/>
                  <a:ext cx="69371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Овал 6"/>
            <p:cNvSpPr/>
            <p:nvPr/>
          </p:nvSpPr>
          <p:spPr>
            <a:xfrm>
              <a:off x="1716657" y="854015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44438" y="1689340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/>
                <a:t>а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2179607" y="1689340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2538200" y="2382985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Прямая со стрелкой 11"/>
            <p:cNvCxnSpPr>
              <a:stCxn id="7" idx="4"/>
              <a:endCxn id="8" idx="0"/>
            </p:cNvCxnSpPr>
            <p:nvPr/>
          </p:nvCxnSpPr>
          <p:spPr>
            <a:xfrm flipH="1">
              <a:off x="1368725" y="1311215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cxnSpLocks/>
              <a:stCxn id="7" idx="4"/>
              <a:endCxn id="9" idx="1"/>
            </p:cNvCxnSpPr>
            <p:nvPr/>
          </p:nvCxnSpPr>
          <p:spPr>
            <a:xfrm>
              <a:off x="1940944" y="1311215"/>
              <a:ext cx="304355" cy="445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0" idx="4"/>
            </p:cNvCxnSpPr>
            <p:nvPr/>
          </p:nvCxnSpPr>
          <p:spPr>
            <a:xfrm flipH="1">
              <a:off x="2538200" y="2840185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0" idx="4"/>
            </p:cNvCxnSpPr>
            <p:nvPr/>
          </p:nvCxnSpPr>
          <p:spPr>
            <a:xfrm>
              <a:off x="2762487" y="2840185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1364190" y="2146540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9" idx="4"/>
            </p:cNvCxnSpPr>
            <p:nvPr/>
          </p:nvCxnSpPr>
          <p:spPr>
            <a:xfrm flipH="1">
              <a:off x="2165230" y="2146540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cxnSpLocks/>
              <a:stCxn id="9" idx="4"/>
            </p:cNvCxnSpPr>
            <p:nvPr/>
          </p:nvCxnSpPr>
          <p:spPr>
            <a:xfrm>
              <a:off x="2403894" y="2146540"/>
              <a:ext cx="224286" cy="27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/>
            <p:cNvSpPr/>
            <p:nvPr/>
          </p:nvSpPr>
          <p:spPr>
            <a:xfrm>
              <a:off x="2862844" y="308034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020020" y="240245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1476112" y="2479526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396806" y="308034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151693" y="498436"/>
                  <a:ext cx="83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693" y="498436"/>
                  <a:ext cx="83478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/>
            <p:cNvSpPr txBox="1"/>
            <p:nvPr/>
          </p:nvSpPr>
          <p:spPr>
            <a:xfrm>
              <a:off x="2620461" y="24350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619083" y="1355680"/>
                  <a:ext cx="818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83" y="1355680"/>
                  <a:ext cx="81875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Группа 22"/>
          <p:cNvGrpSpPr/>
          <p:nvPr/>
        </p:nvGrpSpPr>
        <p:grpSpPr>
          <a:xfrm>
            <a:off x="7876844" y="2134877"/>
            <a:ext cx="2032283" cy="2570851"/>
            <a:chOff x="8474871" y="824073"/>
            <a:chExt cx="2032283" cy="2570851"/>
          </a:xfrm>
        </p:grpSpPr>
        <p:sp>
          <p:nvSpPr>
            <p:cNvPr id="183" name="Овал 182"/>
            <p:cNvSpPr/>
            <p:nvPr/>
          </p:nvSpPr>
          <p:spPr>
            <a:xfrm>
              <a:off x="9425904" y="824073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  <a:endParaRPr lang="ru-RU" b="1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8877353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>
              <a:off x="9912522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>
              <a:off x="8598518" y="2481962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87" name="Прямая со стрелкой 186"/>
            <p:cNvCxnSpPr>
              <a:stCxn id="183" idx="4"/>
              <a:endCxn id="184" idx="0"/>
            </p:cNvCxnSpPr>
            <p:nvPr/>
          </p:nvCxnSpPr>
          <p:spPr>
            <a:xfrm flipH="1">
              <a:off x="9101640" y="1281273"/>
              <a:ext cx="548551" cy="382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3" idx="4"/>
              <a:endCxn id="185" idx="0"/>
            </p:cNvCxnSpPr>
            <p:nvPr/>
          </p:nvCxnSpPr>
          <p:spPr>
            <a:xfrm>
              <a:off x="9650191" y="1281273"/>
              <a:ext cx="486618" cy="382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единительная линия 189"/>
            <p:cNvCxnSpPr>
              <a:stCxn id="186" idx="4"/>
            </p:cNvCxnSpPr>
            <p:nvPr/>
          </p:nvCxnSpPr>
          <p:spPr>
            <a:xfrm flipH="1">
              <a:off x="8598518" y="293916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6" idx="4"/>
            </p:cNvCxnSpPr>
            <p:nvPr/>
          </p:nvCxnSpPr>
          <p:spPr>
            <a:xfrm>
              <a:off x="8822805" y="293916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/>
            <p:nvPr/>
          </p:nvCxnSpPr>
          <p:spPr>
            <a:xfrm>
              <a:off x="909710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 стрелкой 192"/>
            <p:cNvCxnSpPr>
              <a:stCxn id="185" idx="4"/>
            </p:cNvCxnSpPr>
            <p:nvPr/>
          </p:nvCxnSpPr>
          <p:spPr>
            <a:xfrm flipH="1">
              <a:off x="989814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Овал 194"/>
            <p:cNvSpPr/>
            <p:nvPr/>
          </p:nvSpPr>
          <p:spPr>
            <a:xfrm>
              <a:off x="8474871" y="3195079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9752935" y="23765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Овал 196"/>
            <p:cNvSpPr/>
            <p:nvPr/>
          </p:nvSpPr>
          <p:spPr>
            <a:xfrm>
              <a:off x="8937536" y="3177107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920902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10326000" y="241990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991576" y="169931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Прямая со стрелкой 10"/>
            <p:cNvCxnSpPr>
              <a:stCxn id="184" idx="4"/>
            </p:cNvCxnSpPr>
            <p:nvPr/>
          </p:nvCxnSpPr>
          <p:spPr>
            <a:xfrm flipH="1">
              <a:off x="8920486" y="2120661"/>
              <a:ext cx="181154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85" idx="4"/>
              <a:endCxn id="199" idx="0"/>
            </p:cNvCxnSpPr>
            <p:nvPr/>
          </p:nvCxnSpPr>
          <p:spPr>
            <a:xfrm>
              <a:off x="10136809" y="2120661"/>
              <a:ext cx="279768" cy="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/>
          <p:cNvSpPr txBox="1"/>
          <p:nvPr/>
        </p:nvSpPr>
        <p:spPr>
          <a:xfrm>
            <a:off x="8230495" y="5042911"/>
            <a:ext cx="164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  <a:r>
              <a:rPr lang="ru-RU" dirty="0"/>
              <a:t>-свойство</a:t>
            </a:r>
          </a:p>
          <a:p>
            <a:r>
              <a:rPr lang="ru-RU" dirty="0"/>
              <a:t>восстановлено</a:t>
            </a:r>
          </a:p>
        </p:txBody>
      </p:sp>
      <p:grpSp>
        <p:nvGrpSpPr>
          <p:cNvPr id="52" name="Группа 51"/>
          <p:cNvGrpSpPr/>
          <p:nvPr/>
        </p:nvGrpSpPr>
        <p:grpSpPr>
          <a:xfrm>
            <a:off x="6551170" y="2233369"/>
            <a:ext cx="2156441" cy="646331"/>
            <a:chOff x="6692273" y="867820"/>
            <a:chExt cx="1774532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/>
                <p:cNvSpPr txBox="1"/>
                <p:nvPr/>
              </p:nvSpPr>
              <p:spPr>
                <a:xfrm>
                  <a:off x="6692273" y="867820"/>
                  <a:ext cx="177453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LeftRotate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182" name="TextBox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273" y="867820"/>
                  <a:ext cx="1774532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2550" t="-471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1" name="Стрелка вправо 300"/>
            <p:cNvSpPr/>
            <p:nvPr/>
          </p:nvSpPr>
          <p:spPr>
            <a:xfrm>
              <a:off x="6924234" y="1213806"/>
              <a:ext cx="1171848" cy="28374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3290967" y="1865797"/>
            <a:ext cx="3202087" cy="2788801"/>
            <a:chOff x="3347527" y="470630"/>
            <a:chExt cx="3202087" cy="2788801"/>
          </a:xfrm>
        </p:grpSpPr>
        <p:sp>
          <p:nvSpPr>
            <p:cNvPr id="302" name="Молния 301"/>
            <p:cNvSpPr/>
            <p:nvPr/>
          </p:nvSpPr>
          <p:spPr>
            <a:xfrm rot="3719428">
              <a:off x="5609010" y="484647"/>
              <a:ext cx="239852" cy="371704"/>
            </a:xfrm>
            <a:prstGeom prst="lightningBol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0" name="Группа 49"/>
            <p:cNvGrpSpPr/>
            <p:nvPr/>
          </p:nvGrpSpPr>
          <p:grpSpPr>
            <a:xfrm>
              <a:off x="3347527" y="470630"/>
              <a:ext cx="3202087" cy="2788801"/>
              <a:chOff x="3347527" y="470630"/>
              <a:chExt cx="3202087" cy="2788801"/>
            </a:xfrm>
          </p:grpSpPr>
          <p:grpSp>
            <p:nvGrpSpPr>
              <p:cNvPr id="61" name="Группа 60"/>
              <p:cNvGrpSpPr/>
              <p:nvPr/>
            </p:nvGrpSpPr>
            <p:grpSpPr>
              <a:xfrm>
                <a:off x="3347527" y="843746"/>
                <a:ext cx="1309782" cy="580288"/>
                <a:chOff x="3165635" y="1458070"/>
                <a:chExt cx="1309782" cy="580288"/>
              </a:xfrm>
            </p:grpSpPr>
            <p:sp>
              <p:nvSpPr>
                <p:cNvPr id="40" name="Стрелка вправо 39"/>
                <p:cNvSpPr/>
                <p:nvPr/>
              </p:nvSpPr>
              <p:spPr>
                <a:xfrm>
                  <a:off x="3308541" y="1871602"/>
                  <a:ext cx="809012" cy="166756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165635" y="1458070"/>
                  <a:ext cx="13097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перекраска</a:t>
                  </a:r>
                </a:p>
              </p:txBody>
            </p:sp>
          </p:grpSp>
          <p:sp>
            <p:nvSpPr>
              <p:cNvPr id="303" name="Молния 302"/>
              <p:cNvSpPr/>
              <p:nvPr/>
            </p:nvSpPr>
            <p:spPr>
              <a:xfrm rot="3952398">
                <a:off x="6029652" y="1271325"/>
                <a:ext cx="281509" cy="386867"/>
              </a:xfrm>
              <a:prstGeom prst="lightningBol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49" name="Группа 48"/>
              <p:cNvGrpSpPr/>
              <p:nvPr/>
            </p:nvGrpSpPr>
            <p:grpSpPr>
              <a:xfrm>
                <a:off x="4447101" y="470630"/>
                <a:ext cx="2102513" cy="2788801"/>
                <a:chOff x="4447101" y="470630"/>
                <a:chExt cx="2102513" cy="2788801"/>
              </a:xfrm>
            </p:grpSpPr>
            <p:grpSp>
              <p:nvGrpSpPr>
                <p:cNvPr id="43" name="Группа 42"/>
                <p:cNvGrpSpPr/>
                <p:nvPr/>
              </p:nvGrpSpPr>
              <p:grpSpPr>
                <a:xfrm>
                  <a:off x="4650054" y="470630"/>
                  <a:ext cx="1899560" cy="2788801"/>
                  <a:chOff x="4650054" y="470630"/>
                  <a:chExt cx="1899560" cy="2788801"/>
                </a:xfrm>
              </p:grpSpPr>
              <p:sp>
                <p:nvSpPr>
                  <p:cNvPr id="135" name="Овал 134"/>
                  <p:cNvSpPr/>
                  <p:nvPr/>
                </p:nvSpPr>
                <p:spPr>
                  <a:xfrm>
                    <a:off x="5222273" y="833252"/>
                    <a:ext cx="448573" cy="457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</a:rPr>
                      <a:t>b</a:t>
                    </a:r>
                    <a:endParaRPr lang="ru-RU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6" name="Овал 135"/>
                  <p:cNvSpPr/>
                  <p:nvPr/>
                </p:nvSpPr>
                <p:spPr>
                  <a:xfrm>
                    <a:off x="4650054" y="1668577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a</a:t>
                    </a:r>
                    <a:endParaRPr lang="ru-RU" b="1" dirty="0"/>
                  </a:p>
                </p:txBody>
              </p:sp>
              <p:sp>
                <p:nvSpPr>
                  <p:cNvPr id="137" name="Овал 136"/>
                  <p:cNvSpPr/>
                  <p:nvPr/>
                </p:nvSpPr>
                <p:spPr>
                  <a:xfrm>
                    <a:off x="5685223" y="1668577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c</a:t>
                    </a:r>
                    <a:endParaRPr lang="ru-RU" b="1" dirty="0"/>
                  </a:p>
                </p:txBody>
              </p:sp>
              <p:sp>
                <p:nvSpPr>
                  <p:cNvPr id="138" name="Овал 137"/>
                  <p:cNvSpPr/>
                  <p:nvPr/>
                </p:nvSpPr>
                <p:spPr>
                  <a:xfrm>
                    <a:off x="6043816" y="2362222"/>
                    <a:ext cx="448573" cy="457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9" name="Прямая со стрелкой 138"/>
                  <p:cNvCxnSpPr>
                    <a:stCxn id="135" idx="4"/>
                    <a:endCxn id="136" idx="0"/>
                  </p:cNvCxnSpPr>
                  <p:nvPr/>
                </p:nvCxnSpPr>
                <p:spPr>
                  <a:xfrm flipH="1">
                    <a:off x="4874341" y="1290452"/>
                    <a:ext cx="572219" cy="37812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Прямая со стрелкой 139"/>
                  <p:cNvCxnSpPr>
                    <a:stCxn id="135" idx="4"/>
                    <a:endCxn id="137" idx="0"/>
                  </p:cNvCxnSpPr>
                  <p:nvPr/>
                </p:nvCxnSpPr>
                <p:spPr>
                  <a:xfrm>
                    <a:off x="5446560" y="1290452"/>
                    <a:ext cx="462950" cy="37812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Прямая соединительная линия 144"/>
                  <p:cNvCxnSpPr>
                    <a:stCxn id="138" idx="4"/>
                  </p:cNvCxnSpPr>
                  <p:nvPr/>
                </p:nvCxnSpPr>
                <p:spPr>
                  <a:xfrm flipH="1">
                    <a:off x="6043816" y="2819422"/>
                    <a:ext cx="224287" cy="261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Прямая со стрелкой 148"/>
                  <p:cNvCxnSpPr>
                    <a:stCxn id="138" idx="4"/>
                  </p:cNvCxnSpPr>
                  <p:nvPr/>
                </p:nvCxnSpPr>
                <p:spPr>
                  <a:xfrm>
                    <a:off x="6268103" y="2819422"/>
                    <a:ext cx="185467" cy="2616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Прямая со стрелкой 150"/>
                  <p:cNvCxnSpPr/>
                  <p:nvPr/>
                </p:nvCxnSpPr>
                <p:spPr>
                  <a:xfrm>
                    <a:off x="4869806" y="2125777"/>
                    <a:ext cx="189338" cy="3379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Прямая со стрелкой 151"/>
                  <p:cNvCxnSpPr>
                    <a:stCxn id="137" idx="4"/>
                  </p:cNvCxnSpPr>
                  <p:nvPr/>
                </p:nvCxnSpPr>
                <p:spPr>
                  <a:xfrm flipH="1">
                    <a:off x="5670846" y="2125777"/>
                    <a:ext cx="238664" cy="2710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Прямая со стрелкой 153"/>
                  <p:cNvCxnSpPr>
                    <a:stCxn id="137" idx="4"/>
                  </p:cNvCxnSpPr>
                  <p:nvPr/>
                </p:nvCxnSpPr>
                <p:spPr>
                  <a:xfrm>
                    <a:off x="5909510" y="2125777"/>
                    <a:ext cx="224286" cy="2710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Овал 155"/>
                  <p:cNvSpPr/>
                  <p:nvPr/>
                </p:nvSpPr>
                <p:spPr>
                  <a:xfrm>
                    <a:off x="6368460" y="3059586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8" name="Овал 157"/>
                  <p:cNvSpPr/>
                  <p:nvPr/>
                </p:nvSpPr>
                <p:spPr>
                  <a:xfrm>
                    <a:off x="5525636" y="2381694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9" name="Овал 158"/>
                  <p:cNvSpPr/>
                  <p:nvPr/>
                </p:nvSpPr>
                <p:spPr>
                  <a:xfrm>
                    <a:off x="4981728" y="2458763"/>
                    <a:ext cx="181154" cy="19984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1" name="Овал 160"/>
                  <p:cNvSpPr/>
                  <p:nvPr/>
                </p:nvSpPr>
                <p:spPr>
                  <a:xfrm>
                    <a:off x="5902422" y="3059586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2" name="TextBox 161"/>
                      <p:cNvSpPr txBox="1"/>
                      <p:nvPr/>
                    </p:nvSpPr>
                    <p:spPr>
                      <a:xfrm>
                        <a:off x="4750632" y="470630"/>
                        <a:ext cx="8347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𝑔𝑓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162" name="TextBox 1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50632" y="470630"/>
                        <a:ext cx="834780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31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BY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146870" y="2395078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d</a:t>
                    </a:r>
                    <a:endParaRPr lang="ru-RU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5" name="Группа 304"/>
                <p:cNvGrpSpPr/>
                <p:nvPr/>
              </p:nvGrpSpPr>
              <p:grpSpPr>
                <a:xfrm>
                  <a:off x="4447101" y="2131219"/>
                  <a:ext cx="433267" cy="505389"/>
                  <a:chOff x="935458" y="2146540"/>
                  <a:chExt cx="433267" cy="505389"/>
                </a:xfrm>
              </p:grpSpPr>
              <p:sp>
                <p:nvSpPr>
                  <p:cNvPr id="306" name="Овал 305"/>
                  <p:cNvSpPr/>
                  <p:nvPr/>
                </p:nvSpPr>
                <p:spPr>
                  <a:xfrm>
                    <a:off x="935458" y="2452084"/>
                    <a:ext cx="181154" cy="19984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307" name="Прямая со стрелкой 306"/>
                  <p:cNvCxnSpPr>
                    <a:endCxn id="306" idx="0"/>
                  </p:cNvCxnSpPr>
                  <p:nvPr/>
                </p:nvCxnSpPr>
                <p:spPr>
                  <a:xfrm flipH="1">
                    <a:off x="1026035" y="2146540"/>
                    <a:ext cx="342690" cy="30554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65" name="Прямоугольник 164"/>
          <p:cNvSpPr/>
          <p:nvPr/>
        </p:nvSpPr>
        <p:spPr>
          <a:xfrm>
            <a:off x="441701" y="2726597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D30E3F8-3BCD-4A67-9CEB-F9A5A2F8F242}"/>
              </a:ext>
            </a:extLst>
          </p:cNvPr>
          <p:cNvSpPr txBox="1"/>
          <p:nvPr/>
        </p:nvSpPr>
        <p:spPr>
          <a:xfrm>
            <a:off x="252386" y="765325"/>
            <a:ext cx="3439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</a:t>
            </a:r>
          </a:p>
          <a:p>
            <a:r>
              <a:rPr lang="ru-RU" b="1" dirty="0"/>
              <a:t>отец</a:t>
            </a:r>
            <a:r>
              <a:rPr lang="ru-RU" b="1" dirty="0">
                <a:solidFill>
                  <a:srgbClr val="FF0000"/>
                </a:solidFill>
              </a:rPr>
              <a:t> – красный </a:t>
            </a:r>
            <a:r>
              <a:rPr lang="ru-RU" b="1" dirty="0"/>
              <a:t>, дядя – чёрный </a:t>
            </a:r>
          </a:p>
          <a:p>
            <a:endParaRPr lang="ru-RU" dirty="0"/>
          </a:p>
          <a:p>
            <a:r>
              <a:rPr lang="ru-RU" dirty="0"/>
              <a:t>б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02" name="Овал 201">
            <a:extLst>
              <a:ext uri="{FF2B5EF4-FFF2-40B4-BE49-F238E27FC236}">
                <a16:creationId xmlns:a16="http://schemas.microsoft.com/office/drawing/2014/main" id="{E09FD9E9-985C-4EBE-9142-09B0DCE93690}"/>
              </a:ext>
            </a:extLst>
          </p:cNvPr>
          <p:cNvSpPr/>
          <p:nvPr/>
        </p:nvSpPr>
        <p:spPr>
          <a:xfrm>
            <a:off x="874071" y="3874693"/>
            <a:ext cx="181154" cy="1998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id="{A3445266-537A-4209-A865-1E1F60AE00D3}"/>
              </a:ext>
            </a:extLst>
          </p:cNvPr>
          <p:cNvCxnSpPr>
            <a:cxnSpLocks/>
            <a:endCxn id="202" idx="7"/>
          </p:cNvCxnSpPr>
          <p:nvPr/>
        </p:nvCxnSpPr>
        <p:spPr>
          <a:xfrm flipH="1">
            <a:off x="1028696" y="3559701"/>
            <a:ext cx="271600" cy="344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1" name="Прямоугольник 90"/>
          <p:cNvSpPr/>
          <p:nvPr/>
        </p:nvSpPr>
        <p:spPr>
          <a:xfrm>
            <a:off x="3255569" y="512407"/>
            <a:ext cx="5117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latin typeface="+mj-lt"/>
              </a:rPr>
              <a:t>Изобретателем красно-чёрного дерева считают немецкого учёного:</a:t>
            </a:r>
            <a:endParaRPr lang="ru-RU" sz="2400" dirty="0">
              <a:latin typeface="+mj-lt"/>
            </a:endParaRPr>
          </a:p>
        </p:txBody>
      </p:sp>
      <p:graphicFrame>
        <p:nvGraphicFramePr>
          <p:cNvPr id="88" name="Таблица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07948"/>
              </p:ext>
            </p:extLst>
          </p:nvPr>
        </p:nvGraphicFramePr>
        <p:xfrm>
          <a:off x="5728354" y="1846743"/>
          <a:ext cx="4348900" cy="3207435"/>
        </p:xfrm>
        <a:graphic>
          <a:graphicData uri="http://schemas.openxmlformats.org/drawingml/2006/table">
            <a:tbl>
              <a:tblPr/>
              <a:tblGrid>
                <a:gridCol w="161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86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2000" b="1" dirty="0">
                          <a:effectLst/>
                          <a:latin typeface="+mj-lt"/>
                        </a:rPr>
                        <a:t>Рудольф Байер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0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lt"/>
                        </a:rPr>
                        <a:t>Rudolf Bayer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5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Дата рождения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3" tooltip="7 мая"/>
                        </a:rPr>
                        <a:t>7 мая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4" tooltip="1939 год"/>
                        </a:rPr>
                        <a:t>1939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5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Страна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5" tooltip="Германия"/>
                        </a:rPr>
                        <a:t>Германия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5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Научная сфера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6" tooltip="Информатика"/>
                        </a:rPr>
                        <a:t>информатика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695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Место работы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7" tooltip="Мюнхенский технический университет"/>
                        </a:rPr>
                        <a:t>Мюнхенский технический университет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3718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Известен как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изобретатель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8" tooltip="Красно-чёрное дерево"/>
                        </a:rPr>
                        <a:t>красно-чёрного дерева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BA0000"/>
                          </a:solidFill>
                          <a:effectLst/>
                          <a:latin typeface="+mj-lt"/>
                          <a:hlinkClick r:id="rId9" tooltip="UB-дерева (страница отсутствует)"/>
                        </a:rPr>
                        <a:t>UB-дерева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10" tooltip="B-дерево"/>
                        </a:rPr>
                        <a:t>B-дерева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313A2A-120F-45A0-B335-540394178C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19" y="1846742"/>
            <a:ext cx="3207435" cy="32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95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3D30E3F8-3BCD-4A67-9CEB-F9A5A2F8F242}"/>
              </a:ext>
            </a:extLst>
          </p:cNvPr>
          <p:cNvSpPr txBox="1"/>
          <p:nvPr/>
        </p:nvSpPr>
        <p:spPr>
          <a:xfrm>
            <a:off x="68829" y="55758"/>
            <a:ext cx="342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r>
              <a:rPr lang="ru-RU" b="1" dirty="0"/>
              <a:t>отец</a:t>
            </a:r>
            <a:r>
              <a:rPr lang="ru-RU" b="1" dirty="0">
                <a:solidFill>
                  <a:srgbClr val="FF0000"/>
                </a:solidFill>
              </a:rPr>
              <a:t> – красный </a:t>
            </a:r>
            <a:r>
              <a:rPr lang="ru-RU" b="1" dirty="0"/>
              <a:t>, дядя – чёрный </a:t>
            </a:r>
          </a:p>
          <a:p>
            <a:endParaRPr lang="ru-RU" b="1" dirty="0"/>
          </a:p>
          <a:p>
            <a:r>
              <a:rPr lang="ru-RU" b="1" dirty="0"/>
              <a:t>в</a:t>
            </a:r>
            <a:r>
              <a:rPr lang="en-US" b="1" dirty="0"/>
              <a:t>)</a:t>
            </a:r>
            <a:endParaRPr lang="ru-RU" b="1" dirty="0"/>
          </a:p>
        </p:txBody>
      </p: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2C66685C-4403-4C83-A9C8-86470CE24570}"/>
              </a:ext>
            </a:extLst>
          </p:cNvPr>
          <p:cNvGrpSpPr/>
          <p:nvPr/>
        </p:nvGrpSpPr>
        <p:grpSpPr>
          <a:xfrm>
            <a:off x="1474907" y="727290"/>
            <a:ext cx="2668732" cy="2701710"/>
            <a:chOff x="579362" y="3695880"/>
            <a:chExt cx="2668732" cy="2701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AF107C9-A6FC-4769-8B24-CF921E20617B}"/>
                    </a:ext>
                  </a:extLst>
                </p:cNvPr>
                <p:cNvSpPr txBox="1"/>
                <p:nvPr/>
              </p:nvSpPr>
              <p:spPr>
                <a:xfrm>
                  <a:off x="2429344" y="4361503"/>
                  <a:ext cx="818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AF107C9-A6FC-4769-8B24-CF921E206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344" y="4361503"/>
                  <a:ext cx="81875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Группа 82">
              <a:extLst>
                <a:ext uri="{FF2B5EF4-FFF2-40B4-BE49-F238E27FC236}">
                  <a16:creationId xmlns:a16="http://schemas.microsoft.com/office/drawing/2014/main" id="{B4BD4A8A-342D-40D3-9651-BE4C588FD3F0}"/>
                </a:ext>
              </a:extLst>
            </p:cNvPr>
            <p:cNvGrpSpPr/>
            <p:nvPr/>
          </p:nvGrpSpPr>
          <p:grpSpPr>
            <a:xfrm>
              <a:off x="579362" y="3695880"/>
              <a:ext cx="2200755" cy="2701710"/>
              <a:chOff x="579362" y="3695880"/>
              <a:chExt cx="2200755" cy="2701710"/>
            </a:xfrm>
          </p:grpSpPr>
          <p:sp>
            <p:nvSpPr>
              <p:cNvPr id="84" name="Овал 83">
                <a:extLst>
                  <a:ext uri="{FF2B5EF4-FFF2-40B4-BE49-F238E27FC236}">
                    <a16:creationId xmlns:a16="http://schemas.microsoft.com/office/drawing/2014/main" id="{D6E920DB-FDD7-4CD9-BDA0-50904AB51FBA}"/>
                  </a:ext>
                </a:extLst>
              </p:cNvPr>
              <p:cNvSpPr/>
              <p:nvPr/>
            </p:nvSpPr>
            <p:spPr>
              <a:xfrm>
                <a:off x="1675629" y="3879811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85" name="Овал 84">
                <a:extLst>
                  <a:ext uri="{FF2B5EF4-FFF2-40B4-BE49-F238E27FC236}">
                    <a16:creationId xmlns:a16="http://schemas.microsoft.com/office/drawing/2014/main" id="{56E46534-1694-41ED-926C-57D86D9A165F}"/>
                  </a:ext>
                </a:extLst>
              </p:cNvPr>
              <p:cNvSpPr/>
              <p:nvPr/>
            </p:nvSpPr>
            <p:spPr>
              <a:xfrm>
                <a:off x="1103410" y="4715136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Овал 85">
                <a:extLst>
                  <a:ext uri="{FF2B5EF4-FFF2-40B4-BE49-F238E27FC236}">
                    <a16:creationId xmlns:a16="http://schemas.microsoft.com/office/drawing/2014/main" id="{611DAD4A-31CB-4BA8-9E0C-61ED159CE4A8}"/>
                  </a:ext>
                </a:extLst>
              </p:cNvPr>
              <p:cNvSpPr/>
              <p:nvPr/>
            </p:nvSpPr>
            <p:spPr>
              <a:xfrm>
                <a:off x="2223405" y="4675496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  <a:endParaRPr lang="ru-RU" b="1" dirty="0"/>
              </a:p>
            </p:txBody>
          </p:sp>
          <p:cxnSp>
            <p:nvCxnSpPr>
              <p:cNvPr id="87" name="Прямая со стрелкой 86">
                <a:extLst>
                  <a:ext uri="{FF2B5EF4-FFF2-40B4-BE49-F238E27FC236}">
                    <a16:creationId xmlns:a16="http://schemas.microsoft.com/office/drawing/2014/main" id="{A3C50786-4B1F-4B7F-B273-8D5DFA1F042B}"/>
                  </a:ext>
                </a:extLst>
              </p:cNvPr>
              <p:cNvCxnSpPr>
                <a:stCxn id="84" idx="4"/>
                <a:endCxn id="85" idx="0"/>
              </p:cNvCxnSpPr>
              <p:nvPr/>
            </p:nvCxnSpPr>
            <p:spPr>
              <a:xfrm flipH="1">
                <a:off x="1327697" y="4337011"/>
                <a:ext cx="572219" cy="37812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Прямая со стрелкой 87">
                <a:extLst>
                  <a:ext uri="{FF2B5EF4-FFF2-40B4-BE49-F238E27FC236}">
                    <a16:creationId xmlns:a16="http://schemas.microsoft.com/office/drawing/2014/main" id="{E19F9374-3F24-4CEA-A396-116B0E1F8D15}"/>
                  </a:ext>
                </a:extLst>
              </p:cNvPr>
              <p:cNvCxnSpPr>
                <a:stCxn id="84" idx="4"/>
                <a:endCxn id="86" idx="0"/>
              </p:cNvCxnSpPr>
              <p:nvPr/>
            </p:nvCxnSpPr>
            <p:spPr>
              <a:xfrm>
                <a:off x="1899916" y="4337011"/>
                <a:ext cx="547776" cy="338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единительная линия 88">
                <a:extLst>
                  <a:ext uri="{FF2B5EF4-FFF2-40B4-BE49-F238E27FC236}">
                    <a16:creationId xmlns:a16="http://schemas.microsoft.com/office/drawing/2014/main" id="{6407150C-E127-4DB0-9B50-764DEBB216C0}"/>
                  </a:ext>
                </a:extLst>
              </p:cNvPr>
              <p:cNvCxnSpPr>
                <a:stCxn id="103" idx="4"/>
              </p:cNvCxnSpPr>
              <p:nvPr/>
            </p:nvCxnSpPr>
            <p:spPr>
              <a:xfrm flipH="1">
                <a:off x="1593011" y="5955179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Прямая со стрелкой 89">
                <a:extLst>
                  <a:ext uri="{FF2B5EF4-FFF2-40B4-BE49-F238E27FC236}">
                    <a16:creationId xmlns:a16="http://schemas.microsoft.com/office/drawing/2014/main" id="{A52D9C32-15A2-425F-AA9A-985A0F70ACB5}"/>
                  </a:ext>
                </a:extLst>
              </p:cNvPr>
              <p:cNvCxnSpPr>
                <a:stCxn id="103" idx="4"/>
              </p:cNvCxnSpPr>
              <p:nvPr/>
            </p:nvCxnSpPr>
            <p:spPr>
              <a:xfrm>
                <a:off x="1817298" y="5955179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Прямая со стрелкой 90">
                <a:extLst>
                  <a:ext uri="{FF2B5EF4-FFF2-40B4-BE49-F238E27FC236}">
                    <a16:creationId xmlns:a16="http://schemas.microsoft.com/office/drawing/2014/main" id="{BB5F3C7C-9E82-4E26-B3CF-F8F0CB69D888}"/>
                  </a:ext>
                </a:extLst>
              </p:cNvPr>
              <p:cNvCxnSpPr>
                <a:stCxn id="86" idx="4"/>
              </p:cNvCxnSpPr>
              <p:nvPr/>
            </p:nvCxnSpPr>
            <p:spPr>
              <a:xfrm flipH="1">
                <a:off x="2209028" y="5132696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Прямая со стрелкой 91">
                <a:extLst>
                  <a:ext uri="{FF2B5EF4-FFF2-40B4-BE49-F238E27FC236}">
                    <a16:creationId xmlns:a16="http://schemas.microsoft.com/office/drawing/2014/main" id="{186A3F9E-71E8-4026-9A0B-8066E22A5873}"/>
                  </a:ext>
                </a:extLst>
              </p:cNvPr>
              <p:cNvCxnSpPr>
                <a:stCxn id="86" idx="4"/>
              </p:cNvCxnSpPr>
              <p:nvPr/>
            </p:nvCxnSpPr>
            <p:spPr>
              <a:xfrm>
                <a:off x="2447692" y="5132696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Овал 92">
                <a:extLst>
                  <a:ext uri="{FF2B5EF4-FFF2-40B4-BE49-F238E27FC236}">
                    <a16:creationId xmlns:a16="http://schemas.microsoft.com/office/drawing/2014/main" id="{266EFD54-DD95-4B6F-B859-8FB7665AE865}"/>
                  </a:ext>
                </a:extLst>
              </p:cNvPr>
              <p:cNvSpPr/>
              <p:nvPr/>
            </p:nvSpPr>
            <p:spPr>
              <a:xfrm>
                <a:off x="1935394" y="618991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4" name="Овал 93">
                <a:extLst>
                  <a:ext uri="{FF2B5EF4-FFF2-40B4-BE49-F238E27FC236}">
                    <a16:creationId xmlns:a16="http://schemas.microsoft.com/office/drawing/2014/main" id="{42E4F376-FEFD-4745-98E5-7D19727E6974}"/>
                  </a:ext>
                </a:extLst>
              </p:cNvPr>
              <p:cNvSpPr/>
              <p:nvPr/>
            </p:nvSpPr>
            <p:spPr>
              <a:xfrm>
                <a:off x="2106639" y="5403709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5" name="Овал 94">
                <a:extLst>
                  <a:ext uri="{FF2B5EF4-FFF2-40B4-BE49-F238E27FC236}">
                    <a16:creationId xmlns:a16="http://schemas.microsoft.com/office/drawing/2014/main" id="{C2C6E4BB-8E40-4C04-BCE2-D589541F616D}"/>
                  </a:ext>
                </a:extLst>
              </p:cNvPr>
              <p:cNvSpPr/>
              <p:nvPr/>
            </p:nvSpPr>
            <p:spPr>
              <a:xfrm>
                <a:off x="2598963" y="5370867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6" name="Овал 95">
                <a:extLst>
                  <a:ext uri="{FF2B5EF4-FFF2-40B4-BE49-F238E27FC236}">
                    <a16:creationId xmlns:a16="http://schemas.microsoft.com/office/drawing/2014/main" id="{CB1AB7E8-D267-46D7-B649-AD7FE7ED284D}"/>
                  </a:ext>
                </a:extLst>
              </p:cNvPr>
              <p:cNvSpPr/>
              <p:nvPr/>
            </p:nvSpPr>
            <p:spPr>
              <a:xfrm>
                <a:off x="1485305" y="619774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6CE075EA-BAB8-42B6-A062-EFF8F48DFB4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315" y="3695880"/>
                    <a:ext cx="8347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6CE075EA-BAB8-42B6-A062-EFF8F48DFB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315" y="3695880"/>
                    <a:ext cx="83478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6BF4D255-3E98-4912-B383-80C4A191B103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400" y="556617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6BF4D255-3E98-4912-B383-80C4A191B1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5566179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40E5B80-2F1B-4264-A92B-B4A42950158C}"/>
                      </a:ext>
                    </a:extLst>
                  </p:cNvPr>
                  <p:cNvSpPr txBox="1"/>
                  <p:nvPr/>
                </p:nvSpPr>
                <p:spPr>
                  <a:xfrm>
                    <a:off x="579362" y="4506060"/>
                    <a:ext cx="693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40E5B80-2F1B-4264-A92B-B4A4295015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362" y="4506060"/>
                    <a:ext cx="69371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Прямая со стрелкой 99">
                <a:extLst>
                  <a:ext uri="{FF2B5EF4-FFF2-40B4-BE49-F238E27FC236}">
                    <a16:creationId xmlns:a16="http://schemas.microsoft.com/office/drawing/2014/main" id="{612BA48E-8133-4D1E-AA44-551AC5274E28}"/>
                  </a:ext>
                </a:extLst>
              </p:cNvPr>
              <p:cNvCxnSpPr>
                <a:stCxn id="85" idx="4"/>
                <a:endCxn id="103" idx="0"/>
              </p:cNvCxnSpPr>
              <p:nvPr/>
            </p:nvCxnSpPr>
            <p:spPr>
              <a:xfrm>
                <a:off x="1327697" y="5172336"/>
                <a:ext cx="489601" cy="32564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Овал 100">
                <a:extLst>
                  <a:ext uri="{FF2B5EF4-FFF2-40B4-BE49-F238E27FC236}">
                    <a16:creationId xmlns:a16="http://schemas.microsoft.com/office/drawing/2014/main" id="{057D1C0E-4D55-4D9E-921D-D345AE81CE4E}"/>
                  </a:ext>
                </a:extLst>
              </p:cNvPr>
              <p:cNvSpPr/>
              <p:nvPr/>
            </p:nvSpPr>
            <p:spPr>
              <a:xfrm>
                <a:off x="806943" y="5555214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2" name="Прямая со стрелкой 101">
                <a:extLst>
                  <a:ext uri="{FF2B5EF4-FFF2-40B4-BE49-F238E27FC236}">
                    <a16:creationId xmlns:a16="http://schemas.microsoft.com/office/drawing/2014/main" id="{74B59E12-61E9-4CBC-BF99-B14C45C580A4}"/>
                  </a:ext>
                </a:extLst>
              </p:cNvPr>
              <p:cNvCxnSpPr>
                <a:stCxn id="85" idx="4"/>
                <a:endCxn id="101" idx="0"/>
              </p:cNvCxnSpPr>
              <p:nvPr/>
            </p:nvCxnSpPr>
            <p:spPr>
              <a:xfrm flipH="1">
                <a:off x="897520" y="5172336"/>
                <a:ext cx="430177" cy="3828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Овал 102">
                <a:extLst>
                  <a:ext uri="{FF2B5EF4-FFF2-40B4-BE49-F238E27FC236}">
                    <a16:creationId xmlns:a16="http://schemas.microsoft.com/office/drawing/2014/main" id="{8B80452A-9C47-4138-AB19-6E27355E6106}"/>
                  </a:ext>
                </a:extLst>
              </p:cNvPr>
              <p:cNvSpPr/>
              <p:nvPr/>
            </p:nvSpPr>
            <p:spPr>
              <a:xfrm>
                <a:off x="1593011" y="5497979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6DF09FBA-5408-4C94-A381-45A87BE611A3}"/>
              </a:ext>
            </a:extLst>
          </p:cNvPr>
          <p:cNvSpPr/>
          <p:nvPr/>
        </p:nvSpPr>
        <p:spPr>
          <a:xfrm>
            <a:off x="1217956" y="1406945"/>
            <a:ext cx="3007428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134FACF6-DD41-43B6-8130-ACAB1724994C}"/>
              </a:ext>
            </a:extLst>
          </p:cNvPr>
          <p:cNvGrpSpPr/>
          <p:nvPr/>
        </p:nvGrpSpPr>
        <p:grpSpPr>
          <a:xfrm>
            <a:off x="1330855" y="3915590"/>
            <a:ext cx="3042525" cy="2855708"/>
            <a:chOff x="455679" y="3669483"/>
            <a:chExt cx="3042525" cy="28557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85974ED-D8F8-466A-9618-3FAF8F57DE87}"/>
                    </a:ext>
                  </a:extLst>
                </p:cNvPr>
                <p:cNvSpPr txBox="1"/>
                <p:nvPr/>
              </p:nvSpPr>
              <p:spPr>
                <a:xfrm>
                  <a:off x="2429343" y="4437445"/>
                  <a:ext cx="10688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85974ED-D8F8-466A-9618-3FAF8F57D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343" y="4437445"/>
                  <a:ext cx="106886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7" name="Группа 106">
              <a:extLst>
                <a:ext uri="{FF2B5EF4-FFF2-40B4-BE49-F238E27FC236}">
                  <a16:creationId xmlns:a16="http://schemas.microsoft.com/office/drawing/2014/main" id="{BA77559F-1AC2-472E-8E4B-0AE9F7F9B3A1}"/>
                </a:ext>
              </a:extLst>
            </p:cNvPr>
            <p:cNvGrpSpPr/>
            <p:nvPr/>
          </p:nvGrpSpPr>
          <p:grpSpPr>
            <a:xfrm>
              <a:off x="455679" y="3669483"/>
              <a:ext cx="2324438" cy="2855708"/>
              <a:chOff x="455679" y="3669483"/>
              <a:chExt cx="2324438" cy="2855708"/>
            </a:xfrm>
          </p:grpSpPr>
          <p:sp>
            <p:nvSpPr>
              <p:cNvPr id="108" name="Овал 107">
                <a:extLst>
                  <a:ext uri="{FF2B5EF4-FFF2-40B4-BE49-F238E27FC236}">
                    <a16:creationId xmlns:a16="http://schemas.microsoft.com/office/drawing/2014/main" id="{30529FA6-4A38-4460-8A54-1D496A6BA236}"/>
                  </a:ext>
                </a:extLst>
              </p:cNvPr>
              <p:cNvSpPr/>
              <p:nvPr/>
            </p:nvSpPr>
            <p:spPr>
              <a:xfrm>
                <a:off x="1675629" y="387981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Овал 108">
                <a:extLst>
                  <a:ext uri="{FF2B5EF4-FFF2-40B4-BE49-F238E27FC236}">
                    <a16:creationId xmlns:a16="http://schemas.microsoft.com/office/drawing/2014/main" id="{947DD07A-8A14-406D-A074-61065E96447B}"/>
                  </a:ext>
                </a:extLst>
              </p:cNvPr>
              <p:cNvSpPr/>
              <p:nvPr/>
            </p:nvSpPr>
            <p:spPr>
              <a:xfrm>
                <a:off x="1103410" y="4715136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Овал 109">
                <a:extLst>
                  <a:ext uri="{FF2B5EF4-FFF2-40B4-BE49-F238E27FC236}">
                    <a16:creationId xmlns:a16="http://schemas.microsoft.com/office/drawing/2014/main" id="{7A516A3E-950F-4296-A047-66EEBB1B7228}"/>
                  </a:ext>
                </a:extLst>
              </p:cNvPr>
              <p:cNvSpPr/>
              <p:nvPr/>
            </p:nvSpPr>
            <p:spPr>
              <a:xfrm>
                <a:off x="2223405" y="4675496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  <a:endParaRPr lang="ru-RU" b="1" dirty="0"/>
              </a:p>
            </p:txBody>
          </p:sp>
          <p:cxnSp>
            <p:nvCxnSpPr>
              <p:cNvPr id="111" name="Прямая со стрелкой 110">
                <a:extLst>
                  <a:ext uri="{FF2B5EF4-FFF2-40B4-BE49-F238E27FC236}">
                    <a16:creationId xmlns:a16="http://schemas.microsoft.com/office/drawing/2014/main" id="{34C8D5D4-5261-4E0A-B830-0C4083788AB4}"/>
                  </a:ext>
                </a:extLst>
              </p:cNvPr>
              <p:cNvCxnSpPr>
                <a:cxnSpLocks/>
                <a:stCxn id="108" idx="4"/>
                <a:endCxn id="109" idx="7"/>
              </p:cNvCxnSpPr>
              <p:nvPr/>
            </p:nvCxnSpPr>
            <p:spPr>
              <a:xfrm flipH="1">
                <a:off x="1486291" y="4337011"/>
                <a:ext cx="413625" cy="44508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 стрелкой 111">
                <a:extLst>
                  <a:ext uri="{FF2B5EF4-FFF2-40B4-BE49-F238E27FC236}">
                    <a16:creationId xmlns:a16="http://schemas.microsoft.com/office/drawing/2014/main" id="{0462A33E-0D55-4236-A666-4BA80091D835}"/>
                  </a:ext>
                </a:extLst>
              </p:cNvPr>
              <p:cNvCxnSpPr>
                <a:stCxn id="108" idx="4"/>
                <a:endCxn id="110" idx="0"/>
              </p:cNvCxnSpPr>
              <p:nvPr/>
            </p:nvCxnSpPr>
            <p:spPr>
              <a:xfrm>
                <a:off x="1899916" y="4337011"/>
                <a:ext cx="547776" cy="338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единительная линия 112">
                <a:extLst>
                  <a:ext uri="{FF2B5EF4-FFF2-40B4-BE49-F238E27FC236}">
                    <a16:creationId xmlns:a16="http://schemas.microsoft.com/office/drawing/2014/main" id="{DF8D4D48-9CD1-4AD3-87AC-31B9702BEACD}"/>
                  </a:ext>
                </a:extLst>
              </p:cNvPr>
              <p:cNvCxnSpPr>
                <a:stCxn id="127" idx="4"/>
              </p:cNvCxnSpPr>
              <p:nvPr/>
            </p:nvCxnSpPr>
            <p:spPr>
              <a:xfrm flipH="1">
                <a:off x="608981" y="6067991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Прямая со стрелкой 113">
                <a:extLst>
                  <a:ext uri="{FF2B5EF4-FFF2-40B4-BE49-F238E27FC236}">
                    <a16:creationId xmlns:a16="http://schemas.microsoft.com/office/drawing/2014/main" id="{DCEF592F-E8EF-4015-A066-596E4F5C8360}"/>
                  </a:ext>
                </a:extLst>
              </p:cNvPr>
              <p:cNvCxnSpPr>
                <a:stCxn id="127" idx="4"/>
              </p:cNvCxnSpPr>
              <p:nvPr/>
            </p:nvCxnSpPr>
            <p:spPr>
              <a:xfrm>
                <a:off x="833268" y="6067991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Прямая со стрелкой 114">
                <a:extLst>
                  <a:ext uri="{FF2B5EF4-FFF2-40B4-BE49-F238E27FC236}">
                    <a16:creationId xmlns:a16="http://schemas.microsoft.com/office/drawing/2014/main" id="{72973931-62D2-46A0-981A-FE67B047490B}"/>
                  </a:ext>
                </a:extLst>
              </p:cNvPr>
              <p:cNvCxnSpPr>
                <a:stCxn id="110" idx="4"/>
              </p:cNvCxnSpPr>
              <p:nvPr/>
            </p:nvCxnSpPr>
            <p:spPr>
              <a:xfrm flipH="1">
                <a:off x="2209028" y="5132696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>
                <a:extLst>
                  <a:ext uri="{FF2B5EF4-FFF2-40B4-BE49-F238E27FC236}">
                    <a16:creationId xmlns:a16="http://schemas.microsoft.com/office/drawing/2014/main" id="{10A618D6-0856-49BB-8867-C2DAD01B78E0}"/>
                  </a:ext>
                </a:extLst>
              </p:cNvPr>
              <p:cNvCxnSpPr>
                <a:stCxn id="110" idx="4"/>
              </p:cNvCxnSpPr>
              <p:nvPr/>
            </p:nvCxnSpPr>
            <p:spPr>
              <a:xfrm>
                <a:off x="2447692" y="5132696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Овал 116">
                <a:extLst>
                  <a:ext uri="{FF2B5EF4-FFF2-40B4-BE49-F238E27FC236}">
                    <a16:creationId xmlns:a16="http://schemas.microsoft.com/office/drawing/2014/main" id="{43024C09-1192-42D4-A995-17EDAEB999BD}"/>
                  </a:ext>
                </a:extLst>
              </p:cNvPr>
              <p:cNvSpPr/>
              <p:nvPr/>
            </p:nvSpPr>
            <p:spPr>
              <a:xfrm>
                <a:off x="922256" y="632534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Овал 117">
                <a:extLst>
                  <a:ext uri="{FF2B5EF4-FFF2-40B4-BE49-F238E27FC236}">
                    <a16:creationId xmlns:a16="http://schemas.microsoft.com/office/drawing/2014/main" id="{9973E901-4F4B-4BC1-A7A6-9ED88D2C78F0}"/>
                  </a:ext>
                </a:extLst>
              </p:cNvPr>
              <p:cNvSpPr/>
              <p:nvPr/>
            </p:nvSpPr>
            <p:spPr>
              <a:xfrm>
                <a:off x="2106639" y="5403709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Овал 118">
                <a:extLst>
                  <a:ext uri="{FF2B5EF4-FFF2-40B4-BE49-F238E27FC236}">
                    <a16:creationId xmlns:a16="http://schemas.microsoft.com/office/drawing/2014/main" id="{008D2761-45D4-4A92-A8C0-0108F1C69A12}"/>
                  </a:ext>
                </a:extLst>
              </p:cNvPr>
              <p:cNvSpPr/>
              <p:nvPr/>
            </p:nvSpPr>
            <p:spPr>
              <a:xfrm>
                <a:off x="2598963" y="5370867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Овал 119">
                <a:extLst>
                  <a:ext uri="{FF2B5EF4-FFF2-40B4-BE49-F238E27FC236}">
                    <a16:creationId xmlns:a16="http://schemas.microsoft.com/office/drawing/2014/main" id="{DB4C5480-9B67-4711-9A37-349356495F55}"/>
                  </a:ext>
                </a:extLst>
              </p:cNvPr>
              <p:cNvSpPr/>
              <p:nvPr/>
            </p:nvSpPr>
            <p:spPr>
              <a:xfrm>
                <a:off x="455679" y="632534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9B4F563-63F5-4817-B88B-70199EA7B12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6562" y="3669483"/>
                    <a:ext cx="7562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US" dirty="0"/>
                      <a:t>)</a:t>
                    </a:r>
                    <a:endParaRPr lang="ru-RU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9B4F563-63F5-4817-B88B-70199EA7B1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562" y="3669483"/>
                    <a:ext cx="75623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419" t="-8197" r="-564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EAC738AD-DCF0-4734-8683-5209E1DEB9AC}"/>
                      </a:ext>
                    </a:extLst>
                  </p:cNvPr>
                  <p:cNvSpPr txBox="1"/>
                  <p:nvPr/>
                </p:nvSpPr>
                <p:spPr>
                  <a:xfrm>
                    <a:off x="578228" y="4534764"/>
                    <a:ext cx="693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EAC738AD-DCF0-4734-8683-5209E1DEB9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228" y="4534764"/>
                    <a:ext cx="69371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Прямая со стрелкой 123">
                <a:extLst>
                  <a:ext uri="{FF2B5EF4-FFF2-40B4-BE49-F238E27FC236}">
                    <a16:creationId xmlns:a16="http://schemas.microsoft.com/office/drawing/2014/main" id="{16ACF66A-15A5-49F7-BDF5-F55843A004D7}"/>
                  </a:ext>
                </a:extLst>
              </p:cNvPr>
              <p:cNvCxnSpPr>
                <a:stCxn id="109" idx="4"/>
                <a:endCxn id="127" idx="0"/>
              </p:cNvCxnSpPr>
              <p:nvPr/>
            </p:nvCxnSpPr>
            <p:spPr>
              <a:xfrm flipH="1">
                <a:off x="833268" y="5172336"/>
                <a:ext cx="494429" cy="43845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 стрелкой 125">
                <a:extLst>
                  <a:ext uri="{FF2B5EF4-FFF2-40B4-BE49-F238E27FC236}">
                    <a16:creationId xmlns:a16="http://schemas.microsoft.com/office/drawing/2014/main" id="{8C037EAC-723C-41D9-9AA5-4F25652E46C2}"/>
                  </a:ext>
                </a:extLst>
              </p:cNvPr>
              <p:cNvCxnSpPr>
                <a:cxnSpLocks/>
                <a:stCxn id="109" idx="4"/>
              </p:cNvCxnSpPr>
              <p:nvPr/>
            </p:nvCxnSpPr>
            <p:spPr>
              <a:xfrm>
                <a:off x="1327697" y="5172336"/>
                <a:ext cx="212954" cy="4482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Овал 126">
                <a:extLst>
                  <a:ext uri="{FF2B5EF4-FFF2-40B4-BE49-F238E27FC236}">
                    <a16:creationId xmlns:a16="http://schemas.microsoft.com/office/drawing/2014/main" id="{A519878D-4B77-4FF4-BC18-C4E5CDD31356}"/>
                  </a:ext>
                </a:extLst>
              </p:cNvPr>
              <p:cNvSpPr/>
              <p:nvPr/>
            </p:nvSpPr>
            <p:spPr>
              <a:xfrm>
                <a:off x="608981" y="561079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DE82E181-FB58-4DD1-B7E2-F777E9EEDE11}"/>
              </a:ext>
            </a:extLst>
          </p:cNvPr>
          <p:cNvSpPr/>
          <p:nvPr/>
        </p:nvSpPr>
        <p:spPr>
          <a:xfrm>
            <a:off x="4659848" y="1451249"/>
            <a:ext cx="2825952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0693FF09-0FEE-47DB-B302-2E4C0BCA0B1E}"/>
              </a:ext>
            </a:extLst>
          </p:cNvPr>
          <p:cNvSpPr/>
          <p:nvPr/>
        </p:nvSpPr>
        <p:spPr>
          <a:xfrm>
            <a:off x="2325250" y="5865378"/>
            <a:ext cx="181154" cy="1998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2" name="Группа 141">
            <a:extLst>
              <a:ext uri="{FF2B5EF4-FFF2-40B4-BE49-F238E27FC236}">
                <a16:creationId xmlns:a16="http://schemas.microsoft.com/office/drawing/2014/main" id="{18A9DF5F-4623-45D3-A054-53661904ECE6}"/>
              </a:ext>
            </a:extLst>
          </p:cNvPr>
          <p:cNvGrpSpPr/>
          <p:nvPr/>
        </p:nvGrpSpPr>
        <p:grpSpPr>
          <a:xfrm>
            <a:off x="4682869" y="679789"/>
            <a:ext cx="2870867" cy="2876812"/>
            <a:chOff x="455679" y="3648379"/>
            <a:chExt cx="2870867" cy="2876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44D9AA7-A159-4863-BB8D-571C6FF2FF26}"/>
                    </a:ext>
                  </a:extLst>
                </p:cNvPr>
                <p:cNvSpPr txBox="1"/>
                <p:nvPr/>
              </p:nvSpPr>
              <p:spPr>
                <a:xfrm>
                  <a:off x="2507796" y="4477264"/>
                  <a:ext cx="818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44D9AA7-A159-4863-BB8D-571C6FF2F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796" y="4477264"/>
                  <a:ext cx="81875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4" name="Группа 143">
              <a:extLst>
                <a:ext uri="{FF2B5EF4-FFF2-40B4-BE49-F238E27FC236}">
                  <a16:creationId xmlns:a16="http://schemas.microsoft.com/office/drawing/2014/main" id="{9B042E77-B6E0-487C-B552-08C43BFF54CC}"/>
                </a:ext>
              </a:extLst>
            </p:cNvPr>
            <p:cNvGrpSpPr/>
            <p:nvPr/>
          </p:nvGrpSpPr>
          <p:grpSpPr>
            <a:xfrm>
              <a:off x="455679" y="3648379"/>
              <a:ext cx="2324438" cy="2876812"/>
              <a:chOff x="455679" y="3648379"/>
              <a:chExt cx="2324438" cy="2876812"/>
            </a:xfrm>
          </p:grpSpPr>
          <p:sp>
            <p:nvSpPr>
              <p:cNvPr id="147" name="Овал 146">
                <a:extLst>
                  <a:ext uri="{FF2B5EF4-FFF2-40B4-BE49-F238E27FC236}">
                    <a16:creationId xmlns:a16="http://schemas.microsoft.com/office/drawing/2014/main" id="{99FEE6D3-DBEE-43F6-8B4F-7935AD1A0B56}"/>
                  </a:ext>
                </a:extLst>
              </p:cNvPr>
              <p:cNvSpPr/>
              <p:nvPr/>
            </p:nvSpPr>
            <p:spPr>
              <a:xfrm>
                <a:off x="1675629" y="3879811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148" name="Овал 147">
                <a:extLst>
                  <a:ext uri="{FF2B5EF4-FFF2-40B4-BE49-F238E27FC236}">
                    <a16:creationId xmlns:a16="http://schemas.microsoft.com/office/drawing/2014/main" id="{2EA3500B-3666-4C53-ACA1-908D9880C976}"/>
                  </a:ext>
                </a:extLst>
              </p:cNvPr>
              <p:cNvSpPr/>
              <p:nvPr/>
            </p:nvSpPr>
            <p:spPr>
              <a:xfrm>
                <a:off x="1103410" y="4715136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Овал 149">
                <a:extLst>
                  <a:ext uri="{FF2B5EF4-FFF2-40B4-BE49-F238E27FC236}">
                    <a16:creationId xmlns:a16="http://schemas.microsoft.com/office/drawing/2014/main" id="{1FEDDE86-3753-431B-A674-107D669F2FF5}"/>
                  </a:ext>
                </a:extLst>
              </p:cNvPr>
              <p:cNvSpPr/>
              <p:nvPr/>
            </p:nvSpPr>
            <p:spPr>
              <a:xfrm>
                <a:off x="2223405" y="4675496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  <a:endParaRPr lang="ru-RU" b="1" dirty="0"/>
              </a:p>
            </p:txBody>
          </p:sp>
          <p:cxnSp>
            <p:nvCxnSpPr>
              <p:cNvPr id="153" name="Прямая со стрелкой 152">
                <a:extLst>
                  <a:ext uri="{FF2B5EF4-FFF2-40B4-BE49-F238E27FC236}">
                    <a16:creationId xmlns:a16="http://schemas.microsoft.com/office/drawing/2014/main" id="{E0909439-242A-4814-8FD1-ED1201887A5F}"/>
                  </a:ext>
                </a:extLst>
              </p:cNvPr>
              <p:cNvCxnSpPr>
                <a:cxnSpLocks/>
                <a:stCxn id="147" idx="4"/>
                <a:endCxn id="148" idx="7"/>
              </p:cNvCxnSpPr>
              <p:nvPr/>
            </p:nvCxnSpPr>
            <p:spPr>
              <a:xfrm flipH="1">
                <a:off x="1486291" y="4337011"/>
                <a:ext cx="413625" cy="44508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Прямая со стрелкой 156">
                <a:extLst>
                  <a:ext uri="{FF2B5EF4-FFF2-40B4-BE49-F238E27FC236}">
                    <a16:creationId xmlns:a16="http://schemas.microsoft.com/office/drawing/2014/main" id="{2C4F03BD-B5BC-477F-A818-AF7B445F6A4C}"/>
                  </a:ext>
                </a:extLst>
              </p:cNvPr>
              <p:cNvCxnSpPr>
                <a:stCxn id="147" idx="4"/>
                <a:endCxn id="150" idx="0"/>
              </p:cNvCxnSpPr>
              <p:nvPr/>
            </p:nvCxnSpPr>
            <p:spPr>
              <a:xfrm>
                <a:off x="1899916" y="4337011"/>
                <a:ext cx="547776" cy="338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Прямая соединительная линия 159">
                <a:extLst>
                  <a:ext uri="{FF2B5EF4-FFF2-40B4-BE49-F238E27FC236}">
                    <a16:creationId xmlns:a16="http://schemas.microsoft.com/office/drawing/2014/main" id="{CD72E330-6907-4682-B992-982BE278D302}"/>
                  </a:ext>
                </a:extLst>
              </p:cNvPr>
              <p:cNvCxnSpPr>
                <a:stCxn id="176" idx="4"/>
              </p:cNvCxnSpPr>
              <p:nvPr/>
            </p:nvCxnSpPr>
            <p:spPr>
              <a:xfrm flipH="1">
                <a:off x="608981" y="6067991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 стрелкой 163">
                <a:extLst>
                  <a:ext uri="{FF2B5EF4-FFF2-40B4-BE49-F238E27FC236}">
                    <a16:creationId xmlns:a16="http://schemas.microsoft.com/office/drawing/2014/main" id="{C051EF0A-E8AB-40EB-86E1-A7EC229161E6}"/>
                  </a:ext>
                </a:extLst>
              </p:cNvPr>
              <p:cNvCxnSpPr>
                <a:stCxn id="176" idx="4"/>
              </p:cNvCxnSpPr>
              <p:nvPr/>
            </p:nvCxnSpPr>
            <p:spPr>
              <a:xfrm>
                <a:off x="833268" y="6067991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Прямая со стрелкой 165">
                <a:extLst>
                  <a:ext uri="{FF2B5EF4-FFF2-40B4-BE49-F238E27FC236}">
                    <a16:creationId xmlns:a16="http://schemas.microsoft.com/office/drawing/2014/main" id="{94C2DFEA-882C-4A16-B5A9-6B9D2E730AC4}"/>
                  </a:ext>
                </a:extLst>
              </p:cNvPr>
              <p:cNvCxnSpPr>
                <a:stCxn id="150" idx="4"/>
              </p:cNvCxnSpPr>
              <p:nvPr/>
            </p:nvCxnSpPr>
            <p:spPr>
              <a:xfrm flipH="1">
                <a:off x="2209028" y="5132696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Прямая со стрелкой 166">
                <a:extLst>
                  <a:ext uri="{FF2B5EF4-FFF2-40B4-BE49-F238E27FC236}">
                    <a16:creationId xmlns:a16="http://schemas.microsoft.com/office/drawing/2014/main" id="{731B0DC4-D9F6-4D20-A70B-F0BC608830B7}"/>
                  </a:ext>
                </a:extLst>
              </p:cNvPr>
              <p:cNvCxnSpPr>
                <a:stCxn id="150" idx="4"/>
              </p:cNvCxnSpPr>
              <p:nvPr/>
            </p:nvCxnSpPr>
            <p:spPr>
              <a:xfrm>
                <a:off x="2447692" y="5132696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Овал 167">
                <a:extLst>
                  <a:ext uri="{FF2B5EF4-FFF2-40B4-BE49-F238E27FC236}">
                    <a16:creationId xmlns:a16="http://schemas.microsoft.com/office/drawing/2014/main" id="{3149C1A6-A53F-4F46-9521-805488A0257E}"/>
                  </a:ext>
                </a:extLst>
              </p:cNvPr>
              <p:cNvSpPr/>
              <p:nvPr/>
            </p:nvSpPr>
            <p:spPr>
              <a:xfrm>
                <a:off x="922256" y="632534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Овал 168">
                <a:extLst>
                  <a:ext uri="{FF2B5EF4-FFF2-40B4-BE49-F238E27FC236}">
                    <a16:creationId xmlns:a16="http://schemas.microsoft.com/office/drawing/2014/main" id="{E8136ABC-BDC3-4489-8364-BBA5209D49A5}"/>
                  </a:ext>
                </a:extLst>
              </p:cNvPr>
              <p:cNvSpPr/>
              <p:nvPr/>
            </p:nvSpPr>
            <p:spPr>
              <a:xfrm>
                <a:off x="2106639" y="5403709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0" name="Овал 169">
                <a:extLst>
                  <a:ext uri="{FF2B5EF4-FFF2-40B4-BE49-F238E27FC236}">
                    <a16:creationId xmlns:a16="http://schemas.microsoft.com/office/drawing/2014/main" id="{B8EBD513-94AC-4608-96A2-A11693BBCA2F}"/>
                  </a:ext>
                </a:extLst>
              </p:cNvPr>
              <p:cNvSpPr/>
              <p:nvPr/>
            </p:nvSpPr>
            <p:spPr>
              <a:xfrm>
                <a:off x="2598963" y="5370867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1" name="Овал 170">
                <a:extLst>
                  <a:ext uri="{FF2B5EF4-FFF2-40B4-BE49-F238E27FC236}">
                    <a16:creationId xmlns:a16="http://schemas.microsoft.com/office/drawing/2014/main" id="{AC18AD2A-4C8E-481E-A23A-6D3B77A07871}"/>
                  </a:ext>
                </a:extLst>
              </p:cNvPr>
              <p:cNvSpPr/>
              <p:nvPr/>
            </p:nvSpPr>
            <p:spPr>
              <a:xfrm>
                <a:off x="455679" y="632534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0F209A9B-9EBC-441A-A020-9B9D511655B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216" y="3648379"/>
                    <a:ext cx="8347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0F209A9B-9EBC-441A-A020-9B9D511655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216" y="3648379"/>
                    <a:ext cx="83478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2D7BBE2A-2C0A-4FD4-AB46-153C3F6CFA99}"/>
                      </a:ext>
                    </a:extLst>
                  </p:cNvPr>
                  <p:cNvSpPr txBox="1"/>
                  <p:nvPr/>
                </p:nvSpPr>
                <p:spPr>
                  <a:xfrm>
                    <a:off x="539873" y="4515290"/>
                    <a:ext cx="693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2D7BBE2A-2C0A-4FD4-AB46-153C3F6CFA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873" y="4515290"/>
                    <a:ext cx="69371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Прямая со стрелкой 173">
                <a:extLst>
                  <a:ext uri="{FF2B5EF4-FFF2-40B4-BE49-F238E27FC236}">
                    <a16:creationId xmlns:a16="http://schemas.microsoft.com/office/drawing/2014/main" id="{21D9ECCD-0C1B-4776-97DD-F9CD5784D4FA}"/>
                  </a:ext>
                </a:extLst>
              </p:cNvPr>
              <p:cNvCxnSpPr>
                <a:stCxn id="148" idx="4"/>
                <a:endCxn id="176" idx="0"/>
              </p:cNvCxnSpPr>
              <p:nvPr/>
            </p:nvCxnSpPr>
            <p:spPr>
              <a:xfrm flipH="1">
                <a:off x="833268" y="5172336"/>
                <a:ext cx="494429" cy="43845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 стрелкой 174">
                <a:extLst>
                  <a:ext uri="{FF2B5EF4-FFF2-40B4-BE49-F238E27FC236}">
                    <a16:creationId xmlns:a16="http://schemas.microsoft.com/office/drawing/2014/main" id="{D06D3187-F970-430F-82E1-E169F06D6863}"/>
                  </a:ext>
                </a:extLst>
              </p:cNvPr>
              <p:cNvCxnSpPr>
                <a:cxnSpLocks/>
                <a:stCxn id="148" idx="4"/>
              </p:cNvCxnSpPr>
              <p:nvPr/>
            </p:nvCxnSpPr>
            <p:spPr>
              <a:xfrm>
                <a:off x="1327697" y="5172336"/>
                <a:ext cx="212954" cy="4482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>
                <a:extLst>
                  <a:ext uri="{FF2B5EF4-FFF2-40B4-BE49-F238E27FC236}">
                    <a16:creationId xmlns:a16="http://schemas.microsoft.com/office/drawing/2014/main" id="{8BFEA54F-44E2-49AF-8BBD-913F0E603B4F}"/>
                  </a:ext>
                </a:extLst>
              </p:cNvPr>
              <p:cNvSpPr/>
              <p:nvPr/>
            </p:nvSpPr>
            <p:spPr>
              <a:xfrm>
                <a:off x="608981" y="561079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77" name="Прямоугольник 176">
            <a:extLst>
              <a:ext uri="{FF2B5EF4-FFF2-40B4-BE49-F238E27FC236}">
                <a16:creationId xmlns:a16="http://schemas.microsoft.com/office/drawing/2014/main" id="{D669CEEC-4595-4546-974F-6FC9447086E3}"/>
              </a:ext>
            </a:extLst>
          </p:cNvPr>
          <p:cNvSpPr/>
          <p:nvPr/>
        </p:nvSpPr>
        <p:spPr>
          <a:xfrm>
            <a:off x="1391148" y="4683552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AD97F77-03AB-4D3D-A11E-55680DB79CEA}"/>
              </a:ext>
            </a:extLst>
          </p:cNvPr>
          <p:cNvSpPr txBox="1"/>
          <p:nvPr/>
        </p:nvSpPr>
        <p:spPr>
          <a:xfrm>
            <a:off x="1204293" y="588877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179" name="Овал 178">
            <a:extLst>
              <a:ext uri="{FF2B5EF4-FFF2-40B4-BE49-F238E27FC236}">
                <a16:creationId xmlns:a16="http://schemas.microsoft.com/office/drawing/2014/main" id="{56E545BA-96B9-4EE9-8899-DAD6CD672FC8}"/>
              </a:ext>
            </a:extLst>
          </p:cNvPr>
          <p:cNvSpPr/>
          <p:nvPr/>
        </p:nvSpPr>
        <p:spPr>
          <a:xfrm>
            <a:off x="5668187" y="2652031"/>
            <a:ext cx="181154" cy="1998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0" name="Молния 179">
            <a:extLst>
              <a:ext uri="{FF2B5EF4-FFF2-40B4-BE49-F238E27FC236}">
                <a16:creationId xmlns:a16="http://schemas.microsoft.com/office/drawing/2014/main" id="{F4B41CF7-691A-4462-BE19-6295F2C3A0FD}"/>
              </a:ext>
            </a:extLst>
          </p:cNvPr>
          <p:cNvSpPr/>
          <p:nvPr/>
        </p:nvSpPr>
        <p:spPr>
          <a:xfrm rot="1079042">
            <a:off x="2455145" y="3648158"/>
            <a:ext cx="299771" cy="371704"/>
          </a:xfrm>
          <a:prstGeom prst="lightningBol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Молния 180">
            <a:extLst>
              <a:ext uri="{FF2B5EF4-FFF2-40B4-BE49-F238E27FC236}">
                <a16:creationId xmlns:a16="http://schemas.microsoft.com/office/drawing/2014/main" id="{019E1540-793D-4617-BCD4-BB03C344DBB0}"/>
              </a:ext>
            </a:extLst>
          </p:cNvPr>
          <p:cNvSpPr/>
          <p:nvPr/>
        </p:nvSpPr>
        <p:spPr>
          <a:xfrm rot="1072982">
            <a:off x="1968953" y="4472428"/>
            <a:ext cx="281509" cy="386867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9" name="Группа 188">
            <a:extLst>
              <a:ext uri="{FF2B5EF4-FFF2-40B4-BE49-F238E27FC236}">
                <a16:creationId xmlns:a16="http://schemas.microsoft.com/office/drawing/2014/main" id="{8CAF34CD-B14B-42CF-B10E-B908C50CCD61}"/>
              </a:ext>
            </a:extLst>
          </p:cNvPr>
          <p:cNvGrpSpPr/>
          <p:nvPr/>
        </p:nvGrpSpPr>
        <p:grpSpPr>
          <a:xfrm>
            <a:off x="27420" y="4906860"/>
            <a:ext cx="1309782" cy="768361"/>
            <a:chOff x="3165635" y="1458070"/>
            <a:chExt cx="1166491" cy="604053"/>
          </a:xfrm>
        </p:grpSpPr>
        <p:sp>
          <p:nvSpPr>
            <p:cNvPr id="194" name="Стрелка вправо 39">
              <a:extLst>
                <a:ext uri="{FF2B5EF4-FFF2-40B4-BE49-F238E27FC236}">
                  <a16:creationId xmlns:a16="http://schemas.microsoft.com/office/drawing/2014/main" id="{F28762A2-C6F9-4DAE-9EB4-C14FDDE0AB34}"/>
                </a:ext>
              </a:extLst>
            </p:cNvPr>
            <p:cNvSpPr/>
            <p:nvPr/>
          </p:nvSpPr>
          <p:spPr>
            <a:xfrm>
              <a:off x="3415503" y="1886216"/>
              <a:ext cx="613034" cy="175907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CFAE33C-4386-4FD1-9094-6DEAD51DC905}"/>
                </a:ext>
              </a:extLst>
            </p:cNvPr>
            <p:cNvSpPr txBox="1"/>
            <p:nvPr/>
          </p:nvSpPr>
          <p:spPr>
            <a:xfrm>
              <a:off x="3165635" y="1458070"/>
              <a:ext cx="1166491" cy="2903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перекраска</a:t>
              </a:r>
            </a:p>
          </p:txBody>
        </p:sp>
      </p:grpSp>
      <p:grpSp>
        <p:nvGrpSpPr>
          <p:cNvPr id="205" name="Группа 204">
            <a:extLst>
              <a:ext uri="{FF2B5EF4-FFF2-40B4-BE49-F238E27FC236}">
                <a16:creationId xmlns:a16="http://schemas.microsoft.com/office/drawing/2014/main" id="{71AFCDB1-87DA-4D25-90FD-A211122AFF95}"/>
              </a:ext>
            </a:extLst>
          </p:cNvPr>
          <p:cNvGrpSpPr/>
          <p:nvPr/>
        </p:nvGrpSpPr>
        <p:grpSpPr>
          <a:xfrm>
            <a:off x="3564716" y="647780"/>
            <a:ext cx="1774532" cy="629735"/>
            <a:chOff x="6692273" y="867820"/>
            <a:chExt cx="1774532" cy="629735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97C4580-1033-44EB-8F30-CD07B5A6A99A}"/>
                </a:ext>
              </a:extLst>
            </p:cNvPr>
            <p:cNvSpPr txBox="1"/>
            <p:nvPr/>
          </p:nvSpPr>
          <p:spPr>
            <a:xfrm>
              <a:off x="6692273" y="867820"/>
              <a:ext cx="1774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LeftRotate</a:t>
              </a:r>
              <a:r>
                <a:rPr lang="en-US" dirty="0"/>
                <a:t>(f(x))</a:t>
              </a:r>
              <a:endParaRPr lang="ru-RU" dirty="0"/>
            </a:p>
          </p:txBody>
        </p:sp>
        <p:sp>
          <p:nvSpPr>
            <p:cNvPr id="207" name="Стрелка вправо 300">
              <a:extLst>
                <a:ext uri="{FF2B5EF4-FFF2-40B4-BE49-F238E27FC236}">
                  <a16:creationId xmlns:a16="http://schemas.microsoft.com/office/drawing/2014/main" id="{87CCB34B-E79A-491D-8F24-772D6829DF69}"/>
                </a:ext>
              </a:extLst>
            </p:cNvPr>
            <p:cNvSpPr/>
            <p:nvPr/>
          </p:nvSpPr>
          <p:spPr>
            <a:xfrm>
              <a:off x="6924234" y="1213806"/>
              <a:ext cx="1171848" cy="28374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64530CE0-4D0E-4BD4-AEDF-D7D6D90C36F1}"/>
              </a:ext>
            </a:extLst>
          </p:cNvPr>
          <p:cNvSpPr/>
          <p:nvPr/>
        </p:nvSpPr>
        <p:spPr>
          <a:xfrm>
            <a:off x="8709392" y="1451248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A003C029-6AB0-4F88-9A68-8626E76A68A2}"/>
                  </a:ext>
                </a:extLst>
              </p:cNvPr>
              <p:cNvSpPr txBox="1"/>
              <p:nvPr/>
            </p:nvSpPr>
            <p:spPr>
              <a:xfrm>
                <a:off x="8473546" y="2652030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A003C029-6AB0-4F88-9A68-8626E76A6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546" y="2652030"/>
                <a:ext cx="389850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36F9E10E-0929-46DF-8DEC-6C3D99EFA6BB}"/>
              </a:ext>
            </a:extLst>
          </p:cNvPr>
          <p:cNvGrpSpPr/>
          <p:nvPr/>
        </p:nvGrpSpPr>
        <p:grpSpPr>
          <a:xfrm>
            <a:off x="8732413" y="685745"/>
            <a:ext cx="2851805" cy="2870855"/>
            <a:chOff x="455679" y="3654336"/>
            <a:chExt cx="2851805" cy="2870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1792D34D-D249-41EF-BC17-448F8D15BA96}"/>
                    </a:ext>
                  </a:extLst>
                </p:cNvPr>
                <p:cNvSpPr txBox="1"/>
                <p:nvPr/>
              </p:nvSpPr>
              <p:spPr>
                <a:xfrm>
                  <a:off x="2488734" y="4412759"/>
                  <a:ext cx="818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1792D34D-D249-41EF-BC17-448F8D15B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734" y="4412759"/>
                  <a:ext cx="81875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2" name="Группа 211">
              <a:extLst>
                <a:ext uri="{FF2B5EF4-FFF2-40B4-BE49-F238E27FC236}">
                  <a16:creationId xmlns:a16="http://schemas.microsoft.com/office/drawing/2014/main" id="{1F8E8FA3-655E-406C-B245-D860AC2A045D}"/>
                </a:ext>
              </a:extLst>
            </p:cNvPr>
            <p:cNvGrpSpPr/>
            <p:nvPr/>
          </p:nvGrpSpPr>
          <p:grpSpPr>
            <a:xfrm>
              <a:off x="455679" y="3654336"/>
              <a:ext cx="2324438" cy="2870855"/>
              <a:chOff x="455679" y="3654336"/>
              <a:chExt cx="2324438" cy="2870855"/>
            </a:xfrm>
          </p:grpSpPr>
          <p:sp>
            <p:nvSpPr>
              <p:cNvPr id="213" name="Овал 212">
                <a:extLst>
                  <a:ext uri="{FF2B5EF4-FFF2-40B4-BE49-F238E27FC236}">
                    <a16:creationId xmlns:a16="http://schemas.microsoft.com/office/drawing/2014/main" id="{EB54CA8D-E8CA-4BFD-964A-2CF292A86253}"/>
                  </a:ext>
                </a:extLst>
              </p:cNvPr>
              <p:cNvSpPr/>
              <p:nvPr/>
            </p:nvSpPr>
            <p:spPr>
              <a:xfrm>
                <a:off x="1675629" y="3879811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214" name="Овал 213">
                <a:extLst>
                  <a:ext uri="{FF2B5EF4-FFF2-40B4-BE49-F238E27FC236}">
                    <a16:creationId xmlns:a16="http://schemas.microsoft.com/office/drawing/2014/main" id="{2C668DD2-40ED-411C-95BB-DB96069B8CCA}"/>
                  </a:ext>
                </a:extLst>
              </p:cNvPr>
              <p:cNvSpPr/>
              <p:nvPr/>
            </p:nvSpPr>
            <p:spPr>
              <a:xfrm>
                <a:off x="1103410" y="4715136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5" name="Овал 214">
                <a:extLst>
                  <a:ext uri="{FF2B5EF4-FFF2-40B4-BE49-F238E27FC236}">
                    <a16:creationId xmlns:a16="http://schemas.microsoft.com/office/drawing/2014/main" id="{74742443-9627-4A1C-BEB9-2B67F94B90B7}"/>
                  </a:ext>
                </a:extLst>
              </p:cNvPr>
              <p:cNvSpPr/>
              <p:nvPr/>
            </p:nvSpPr>
            <p:spPr>
              <a:xfrm>
                <a:off x="2223405" y="4675496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  <a:endParaRPr lang="ru-RU" b="1" dirty="0"/>
              </a:p>
            </p:txBody>
          </p:sp>
          <p:cxnSp>
            <p:nvCxnSpPr>
              <p:cNvPr id="216" name="Прямая со стрелкой 215">
                <a:extLst>
                  <a:ext uri="{FF2B5EF4-FFF2-40B4-BE49-F238E27FC236}">
                    <a16:creationId xmlns:a16="http://schemas.microsoft.com/office/drawing/2014/main" id="{DC643005-58CA-4DE8-B388-78187D4F7FDA}"/>
                  </a:ext>
                </a:extLst>
              </p:cNvPr>
              <p:cNvCxnSpPr>
                <a:cxnSpLocks/>
                <a:stCxn id="213" idx="4"/>
                <a:endCxn id="214" idx="7"/>
              </p:cNvCxnSpPr>
              <p:nvPr/>
            </p:nvCxnSpPr>
            <p:spPr>
              <a:xfrm flipH="1">
                <a:off x="1486291" y="4337011"/>
                <a:ext cx="413625" cy="44508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>
                <a:extLst>
                  <a:ext uri="{FF2B5EF4-FFF2-40B4-BE49-F238E27FC236}">
                    <a16:creationId xmlns:a16="http://schemas.microsoft.com/office/drawing/2014/main" id="{9CD86A84-6968-4413-88F5-688182A288BF}"/>
                  </a:ext>
                </a:extLst>
              </p:cNvPr>
              <p:cNvCxnSpPr>
                <a:stCxn id="213" idx="4"/>
                <a:endCxn id="215" idx="0"/>
              </p:cNvCxnSpPr>
              <p:nvPr/>
            </p:nvCxnSpPr>
            <p:spPr>
              <a:xfrm>
                <a:off x="1899916" y="4337011"/>
                <a:ext cx="547776" cy="338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единительная линия 217">
                <a:extLst>
                  <a:ext uri="{FF2B5EF4-FFF2-40B4-BE49-F238E27FC236}">
                    <a16:creationId xmlns:a16="http://schemas.microsoft.com/office/drawing/2014/main" id="{ED977E0B-7D2F-4934-A1C1-9C03FEB389E2}"/>
                  </a:ext>
                </a:extLst>
              </p:cNvPr>
              <p:cNvCxnSpPr>
                <a:stCxn id="230" idx="4"/>
              </p:cNvCxnSpPr>
              <p:nvPr/>
            </p:nvCxnSpPr>
            <p:spPr>
              <a:xfrm flipH="1">
                <a:off x="608981" y="6067991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 стрелкой 218">
                <a:extLst>
                  <a:ext uri="{FF2B5EF4-FFF2-40B4-BE49-F238E27FC236}">
                    <a16:creationId xmlns:a16="http://schemas.microsoft.com/office/drawing/2014/main" id="{46AF64C5-E6C2-499E-8C9B-77B5C3160BDE}"/>
                  </a:ext>
                </a:extLst>
              </p:cNvPr>
              <p:cNvCxnSpPr>
                <a:stCxn id="230" idx="4"/>
              </p:cNvCxnSpPr>
              <p:nvPr/>
            </p:nvCxnSpPr>
            <p:spPr>
              <a:xfrm>
                <a:off x="833268" y="6067991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>
                <a:extLst>
                  <a:ext uri="{FF2B5EF4-FFF2-40B4-BE49-F238E27FC236}">
                    <a16:creationId xmlns:a16="http://schemas.microsoft.com/office/drawing/2014/main" id="{63BD78CB-2281-4B3D-9BC3-16012CBCB955}"/>
                  </a:ext>
                </a:extLst>
              </p:cNvPr>
              <p:cNvCxnSpPr>
                <a:stCxn id="215" idx="4"/>
              </p:cNvCxnSpPr>
              <p:nvPr/>
            </p:nvCxnSpPr>
            <p:spPr>
              <a:xfrm flipH="1">
                <a:off x="2209028" y="5132696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220">
                <a:extLst>
                  <a:ext uri="{FF2B5EF4-FFF2-40B4-BE49-F238E27FC236}">
                    <a16:creationId xmlns:a16="http://schemas.microsoft.com/office/drawing/2014/main" id="{5AE929D3-AA16-4765-83EB-3E9E24404F75}"/>
                  </a:ext>
                </a:extLst>
              </p:cNvPr>
              <p:cNvCxnSpPr>
                <a:stCxn id="215" idx="4"/>
              </p:cNvCxnSpPr>
              <p:nvPr/>
            </p:nvCxnSpPr>
            <p:spPr>
              <a:xfrm>
                <a:off x="2447692" y="5132696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Овал 221">
                <a:extLst>
                  <a:ext uri="{FF2B5EF4-FFF2-40B4-BE49-F238E27FC236}">
                    <a16:creationId xmlns:a16="http://schemas.microsoft.com/office/drawing/2014/main" id="{ECAFC28E-5BBF-4D25-B7D2-1F0007B45D64}"/>
                  </a:ext>
                </a:extLst>
              </p:cNvPr>
              <p:cNvSpPr/>
              <p:nvPr/>
            </p:nvSpPr>
            <p:spPr>
              <a:xfrm>
                <a:off x="922256" y="632534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Овал 222">
                <a:extLst>
                  <a:ext uri="{FF2B5EF4-FFF2-40B4-BE49-F238E27FC236}">
                    <a16:creationId xmlns:a16="http://schemas.microsoft.com/office/drawing/2014/main" id="{7403A44D-C994-4DAB-BDDC-6EC8A523C1CA}"/>
                  </a:ext>
                </a:extLst>
              </p:cNvPr>
              <p:cNvSpPr/>
              <p:nvPr/>
            </p:nvSpPr>
            <p:spPr>
              <a:xfrm>
                <a:off x="2106639" y="5403709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Овал 223">
                <a:extLst>
                  <a:ext uri="{FF2B5EF4-FFF2-40B4-BE49-F238E27FC236}">
                    <a16:creationId xmlns:a16="http://schemas.microsoft.com/office/drawing/2014/main" id="{1B3BE841-0FE7-474E-A532-5FB571D6DE8C}"/>
                  </a:ext>
                </a:extLst>
              </p:cNvPr>
              <p:cNvSpPr/>
              <p:nvPr/>
            </p:nvSpPr>
            <p:spPr>
              <a:xfrm>
                <a:off x="2598963" y="5370867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Овал 224">
                <a:extLst>
                  <a:ext uri="{FF2B5EF4-FFF2-40B4-BE49-F238E27FC236}">
                    <a16:creationId xmlns:a16="http://schemas.microsoft.com/office/drawing/2014/main" id="{DE8B22B6-272D-4E18-9613-542EB8EA798D}"/>
                  </a:ext>
                </a:extLst>
              </p:cNvPr>
              <p:cNvSpPr/>
              <p:nvPr/>
            </p:nvSpPr>
            <p:spPr>
              <a:xfrm>
                <a:off x="455679" y="632534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D69E9B3E-E4DE-49F0-BC4A-81C534B2E6F6}"/>
                      </a:ext>
                    </a:extLst>
                  </p:cNvPr>
                  <p:cNvSpPr txBox="1"/>
                  <p:nvPr/>
                </p:nvSpPr>
                <p:spPr>
                  <a:xfrm>
                    <a:off x="975217" y="3654336"/>
                    <a:ext cx="8347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𝑔𝑓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D69E9B3E-E4DE-49F0-BC4A-81C534B2E6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217" y="3654336"/>
                    <a:ext cx="83478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643BE988-FD3F-4318-B3AB-ECF48AA625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8696" y="4506061"/>
                    <a:ext cx="693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643BE988-FD3F-4318-B3AB-ECF48AA625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696" y="4506061"/>
                    <a:ext cx="693716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8" name="Прямая со стрелкой 227">
                <a:extLst>
                  <a:ext uri="{FF2B5EF4-FFF2-40B4-BE49-F238E27FC236}">
                    <a16:creationId xmlns:a16="http://schemas.microsoft.com/office/drawing/2014/main" id="{53803F24-E339-467E-8311-C9DAB165C6BD}"/>
                  </a:ext>
                </a:extLst>
              </p:cNvPr>
              <p:cNvCxnSpPr>
                <a:cxnSpLocks/>
                <a:stCxn id="214" idx="4"/>
                <a:endCxn id="230" idx="0"/>
              </p:cNvCxnSpPr>
              <p:nvPr/>
            </p:nvCxnSpPr>
            <p:spPr>
              <a:xfrm flipH="1">
                <a:off x="833268" y="5172336"/>
                <a:ext cx="494429" cy="43845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Прямая со стрелкой 228">
                <a:extLst>
                  <a:ext uri="{FF2B5EF4-FFF2-40B4-BE49-F238E27FC236}">
                    <a16:creationId xmlns:a16="http://schemas.microsoft.com/office/drawing/2014/main" id="{ED285225-37C0-48A7-A86B-F1EA090F6A50}"/>
                  </a:ext>
                </a:extLst>
              </p:cNvPr>
              <p:cNvCxnSpPr>
                <a:cxnSpLocks/>
                <a:stCxn id="214" idx="4"/>
              </p:cNvCxnSpPr>
              <p:nvPr/>
            </p:nvCxnSpPr>
            <p:spPr>
              <a:xfrm>
                <a:off x="1327697" y="5172336"/>
                <a:ext cx="212954" cy="4482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Овал 229">
                <a:extLst>
                  <a:ext uri="{FF2B5EF4-FFF2-40B4-BE49-F238E27FC236}">
                    <a16:creationId xmlns:a16="http://schemas.microsoft.com/office/drawing/2014/main" id="{9F1A8B3E-8FA3-4BFA-A755-CB35CD357FE6}"/>
                  </a:ext>
                </a:extLst>
              </p:cNvPr>
              <p:cNvSpPr/>
              <p:nvPr/>
            </p:nvSpPr>
            <p:spPr>
              <a:xfrm>
                <a:off x="608981" y="561079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31" name="Овал 230">
            <a:extLst>
              <a:ext uri="{FF2B5EF4-FFF2-40B4-BE49-F238E27FC236}">
                <a16:creationId xmlns:a16="http://schemas.microsoft.com/office/drawing/2014/main" id="{262D86E8-7846-4953-B37D-CD57D810E278}"/>
              </a:ext>
            </a:extLst>
          </p:cNvPr>
          <p:cNvSpPr/>
          <p:nvPr/>
        </p:nvSpPr>
        <p:spPr>
          <a:xfrm>
            <a:off x="9717731" y="2652030"/>
            <a:ext cx="181154" cy="1998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2" name="Группа 231">
            <a:extLst>
              <a:ext uri="{FF2B5EF4-FFF2-40B4-BE49-F238E27FC236}">
                <a16:creationId xmlns:a16="http://schemas.microsoft.com/office/drawing/2014/main" id="{E2526393-BDB8-404C-B37B-341D8EBC2727}"/>
              </a:ext>
            </a:extLst>
          </p:cNvPr>
          <p:cNvGrpSpPr/>
          <p:nvPr/>
        </p:nvGrpSpPr>
        <p:grpSpPr>
          <a:xfrm>
            <a:off x="7232655" y="605890"/>
            <a:ext cx="1774532" cy="629735"/>
            <a:chOff x="6692273" y="867820"/>
            <a:chExt cx="1774532" cy="62973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C254404-0881-48DB-99BB-AF0596BCC362}"/>
                </a:ext>
              </a:extLst>
            </p:cNvPr>
            <p:cNvSpPr txBox="1"/>
            <p:nvPr/>
          </p:nvSpPr>
          <p:spPr>
            <a:xfrm>
              <a:off x="6692273" y="867820"/>
              <a:ext cx="1774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234" name="Стрелка вправо 300">
              <a:extLst>
                <a:ext uri="{FF2B5EF4-FFF2-40B4-BE49-F238E27FC236}">
                  <a16:creationId xmlns:a16="http://schemas.microsoft.com/office/drawing/2014/main" id="{B45A2FF3-A144-40B8-B4F1-2350977049B4}"/>
                </a:ext>
              </a:extLst>
            </p:cNvPr>
            <p:cNvSpPr/>
            <p:nvPr/>
          </p:nvSpPr>
          <p:spPr>
            <a:xfrm>
              <a:off x="6924234" y="1213806"/>
              <a:ext cx="1171848" cy="28374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5" name="Группа 234">
            <a:extLst>
              <a:ext uri="{FF2B5EF4-FFF2-40B4-BE49-F238E27FC236}">
                <a16:creationId xmlns:a16="http://schemas.microsoft.com/office/drawing/2014/main" id="{8E7E819C-937A-42D1-BB25-0D8CBAC51179}"/>
              </a:ext>
            </a:extLst>
          </p:cNvPr>
          <p:cNvGrpSpPr/>
          <p:nvPr/>
        </p:nvGrpSpPr>
        <p:grpSpPr>
          <a:xfrm>
            <a:off x="6475910" y="4255879"/>
            <a:ext cx="1972284" cy="2461404"/>
            <a:chOff x="8808343" y="828136"/>
            <a:chExt cx="1972284" cy="2461404"/>
          </a:xfrm>
        </p:grpSpPr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DA127281-0594-4834-BBC1-41C9DD463C10}"/>
                </a:ext>
              </a:extLst>
            </p:cNvPr>
            <p:cNvSpPr/>
            <p:nvPr/>
          </p:nvSpPr>
          <p:spPr>
            <a:xfrm>
              <a:off x="9449572" y="828136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88518B1F-58AF-4476-9FE0-0081037090FA}"/>
                </a:ext>
              </a:extLst>
            </p:cNvPr>
            <p:cNvSpPr/>
            <p:nvPr/>
          </p:nvSpPr>
          <p:spPr>
            <a:xfrm>
              <a:off x="8877353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38" name="Овал 237">
              <a:extLst>
                <a:ext uri="{FF2B5EF4-FFF2-40B4-BE49-F238E27FC236}">
                  <a16:creationId xmlns:a16="http://schemas.microsoft.com/office/drawing/2014/main" id="{2D400604-650F-419E-AF55-866BBB9CEA10}"/>
                </a:ext>
              </a:extLst>
            </p:cNvPr>
            <p:cNvSpPr/>
            <p:nvPr/>
          </p:nvSpPr>
          <p:spPr>
            <a:xfrm>
              <a:off x="9912522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39" name="Овал 238">
              <a:extLst>
                <a:ext uri="{FF2B5EF4-FFF2-40B4-BE49-F238E27FC236}">
                  <a16:creationId xmlns:a16="http://schemas.microsoft.com/office/drawing/2014/main" id="{0A42E12D-7284-4883-966A-EBFEBFF29CEF}"/>
                </a:ext>
              </a:extLst>
            </p:cNvPr>
            <p:cNvSpPr/>
            <p:nvPr/>
          </p:nvSpPr>
          <p:spPr>
            <a:xfrm>
              <a:off x="10234431" y="2365719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40" name="Прямая со стрелкой 239">
              <a:extLst>
                <a:ext uri="{FF2B5EF4-FFF2-40B4-BE49-F238E27FC236}">
                  <a16:creationId xmlns:a16="http://schemas.microsoft.com/office/drawing/2014/main" id="{577017F0-8480-414E-B670-050CE9DF014C}"/>
                </a:ext>
              </a:extLst>
            </p:cNvPr>
            <p:cNvCxnSpPr>
              <a:stCxn id="236" idx="4"/>
              <a:endCxn id="237" idx="0"/>
            </p:cNvCxnSpPr>
            <p:nvPr/>
          </p:nvCxnSpPr>
          <p:spPr>
            <a:xfrm flipH="1">
              <a:off x="9101640" y="1285336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Прямая со стрелкой 240">
              <a:extLst>
                <a:ext uri="{FF2B5EF4-FFF2-40B4-BE49-F238E27FC236}">
                  <a16:creationId xmlns:a16="http://schemas.microsoft.com/office/drawing/2014/main" id="{1C037C66-36CC-49F5-BFA1-2643356BA8E5}"/>
                </a:ext>
              </a:extLst>
            </p:cNvPr>
            <p:cNvCxnSpPr>
              <a:stCxn id="236" idx="4"/>
              <a:endCxn id="238" idx="0"/>
            </p:cNvCxnSpPr>
            <p:nvPr/>
          </p:nvCxnSpPr>
          <p:spPr>
            <a:xfrm>
              <a:off x="9673859" y="1285336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Прямая соединительная линия 241">
              <a:extLst>
                <a:ext uri="{FF2B5EF4-FFF2-40B4-BE49-F238E27FC236}">
                  <a16:creationId xmlns:a16="http://schemas.microsoft.com/office/drawing/2014/main" id="{1BF03A2F-5CE5-492E-948E-4CE285D8EB95}"/>
                </a:ext>
              </a:extLst>
            </p:cNvPr>
            <p:cNvCxnSpPr>
              <a:stCxn id="239" idx="4"/>
            </p:cNvCxnSpPr>
            <p:nvPr/>
          </p:nvCxnSpPr>
          <p:spPr>
            <a:xfrm flipH="1">
              <a:off x="10234431" y="2822919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Прямая со стрелкой 242">
              <a:extLst>
                <a:ext uri="{FF2B5EF4-FFF2-40B4-BE49-F238E27FC236}">
                  <a16:creationId xmlns:a16="http://schemas.microsoft.com/office/drawing/2014/main" id="{3359422C-DAE7-4FF8-BC01-205860BC12C7}"/>
                </a:ext>
              </a:extLst>
            </p:cNvPr>
            <p:cNvCxnSpPr>
              <a:stCxn id="239" idx="4"/>
            </p:cNvCxnSpPr>
            <p:nvPr/>
          </p:nvCxnSpPr>
          <p:spPr>
            <a:xfrm>
              <a:off x="10458718" y="2822919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Прямая со стрелкой 243">
              <a:extLst>
                <a:ext uri="{FF2B5EF4-FFF2-40B4-BE49-F238E27FC236}">
                  <a16:creationId xmlns:a16="http://schemas.microsoft.com/office/drawing/2014/main" id="{41C8738E-AEB4-445E-8532-E99350E1B35E}"/>
                </a:ext>
              </a:extLst>
            </p:cNvPr>
            <p:cNvCxnSpPr/>
            <p:nvPr/>
          </p:nvCxnSpPr>
          <p:spPr>
            <a:xfrm>
              <a:off x="909710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Прямая со стрелкой 244">
              <a:extLst>
                <a:ext uri="{FF2B5EF4-FFF2-40B4-BE49-F238E27FC236}">
                  <a16:creationId xmlns:a16="http://schemas.microsoft.com/office/drawing/2014/main" id="{D6014051-DA4B-4A21-AB66-4B82AC45EFBD}"/>
                </a:ext>
              </a:extLst>
            </p:cNvPr>
            <p:cNvCxnSpPr>
              <a:stCxn id="238" idx="4"/>
            </p:cNvCxnSpPr>
            <p:nvPr/>
          </p:nvCxnSpPr>
          <p:spPr>
            <a:xfrm flipH="1">
              <a:off x="989814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Прямая со стрелкой 245">
              <a:extLst>
                <a:ext uri="{FF2B5EF4-FFF2-40B4-BE49-F238E27FC236}">
                  <a16:creationId xmlns:a16="http://schemas.microsoft.com/office/drawing/2014/main" id="{45189F4D-312F-402B-A2FE-FD38A43DA701}"/>
                </a:ext>
              </a:extLst>
            </p:cNvPr>
            <p:cNvCxnSpPr>
              <a:stCxn id="238" idx="4"/>
            </p:cNvCxnSpPr>
            <p:nvPr/>
          </p:nvCxnSpPr>
          <p:spPr>
            <a:xfrm>
              <a:off x="10136809" y="2120661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Овал 246">
              <a:extLst>
                <a:ext uri="{FF2B5EF4-FFF2-40B4-BE49-F238E27FC236}">
                  <a16:creationId xmlns:a16="http://schemas.microsoft.com/office/drawing/2014/main" id="{391B5207-296A-4D27-B458-DE23EDFD7FB4}"/>
                </a:ext>
              </a:extLst>
            </p:cNvPr>
            <p:cNvSpPr/>
            <p:nvPr/>
          </p:nvSpPr>
          <p:spPr>
            <a:xfrm>
              <a:off x="10136808" y="3089695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8" name="Овал 247">
              <a:extLst>
                <a:ext uri="{FF2B5EF4-FFF2-40B4-BE49-F238E27FC236}">
                  <a16:creationId xmlns:a16="http://schemas.microsoft.com/office/drawing/2014/main" id="{1D3869EE-80E6-4F13-9634-80373719A6BB}"/>
                </a:ext>
              </a:extLst>
            </p:cNvPr>
            <p:cNvSpPr/>
            <p:nvPr/>
          </p:nvSpPr>
          <p:spPr>
            <a:xfrm>
              <a:off x="9752935" y="23765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9" name="Овал 248">
              <a:extLst>
                <a:ext uri="{FF2B5EF4-FFF2-40B4-BE49-F238E27FC236}">
                  <a16:creationId xmlns:a16="http://schemas.microsoft.com/office/drawing/2014/main" id="{7041608B-E321-4DA7-9DFA-04E831C8789D}"/>
                </a:ext>
              </a:extLst>
            </p:cNvPr>
            <p:cNvSpPr/>
            <p:nvPr/>
          </p:nvSpPr>
          <p:spPr>
            <a:xfrm>
              <a:off x="10599473" y="3071723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0" name="Овал 249">
              <a:extLst>
                <a:ext uri="{FF2B5EF4-FFF2-40B4-BE49-F238E27FC236}">
                  <a16:creationId xmlns:a16="http://schemas.microsoft.com/office/drawing/2014/main" id="{6A50D983-0A7E-446B-ADD2-AAD074F46080}"/>
                </a:ext>
              </a:extLst>
            </p:cNvPr>
            <p:cNvSpPr/>
            <p:nvPr/>
          </p:nvSpPr>
          <p:spPr>
            <a:xfrm>
              <a:off x="920902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1" name="Овал 250">
              <a:extLst>
                <a:ext uri="{FF2B5EF4-FFF2-40B4-BE49-F238E27FC236}">
                  <a16:creationId xmlns:a16="http://schemas.microsoft.com/office/drawing/2014/main" id="{53A03BB0-587D-4F8D-BA7A-189C21EDBBA7}"/>
                </a:ext>
              </a:extLst>
            </p:cNvPr>
            <p:cNvSpPr/>
            <p:nvPr/>
          </p:nvSpPr>
          <p:spPr>
            <a:xfrm>
              <a:off x="8808343" y="2485680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3" name="Прямая со стрелкой 252">
              <a:extLst>
                <a:ext uri="{FF2B5EF4-FFF2-40B4-BE49-F238E27FC236}">
                  <a16:creationId xmlns:a16="http://schemas.microsoft.com/office/drawing/2014/main" id="{CF35C45A-557F-4712-9969-8859EF1FEC9D}"/>
                </a:ext>
              </a:extLst>
            </p:cNvPr>
            <p:cNvCxnSpPr>
              <a:stCxn id="237" idx="4"/>
            </p:cNvCxnSpPr>
            <p:nvPr/>
          </p:nvCxnSpPr>
          <p:spPr>
            <a:xfrm flipH="1">
              <a:off x="8920486" y="2120661"/>
              <a:ext cx="181154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Группа 253">
            <a:extLst>
              <a:ext uri="{FF2B5EF4-FFF2-40B4-BE49-F238E27FC236}">
                <a16:creationId xmlns:a16="http://schemas.microsoft.com/office/drawing/2014/main" id="{36B57B78-1536-423C-8EE6-A97CDCD8884E}"/>
              </a:ext>
            </a:extLst>
          </p:cNvPr>
          <p:cNvGrpSpPr/>
          <p:nvPr/>
        </p:nvGrpSpPr>
        <p:grpSpPr>
          <a:xfrm>
            <a:off x="4491718" y="4737463"/>
            <a:ext cx="2243268" cy="563491"/>
            <a:chOff x="6773834" y="1053947"/>
            <a:chExt cx="1582198" cy="563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2D90E142-ED9B-4CBA-81B6-832F2B19F359}"/>
                    </a:ext>
                  </a:extLst>
                </p:cNvPr>
                <p:cNvSpPr txBox="1"/>
                <p:nvPr/>
              </p:nvSpPr>
              <p:spPr>
                <a:xfrm>
                  <a:off x="6773834" y="1053947"/>
                  <a:ext cx="15821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RightRotate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2D90E142-ED9B-4CBA-81B6-832F2B19F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834" y="1053947"/>
                  <a:ext cx="1582198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446" t="-8197" b="-245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" name="Стрелка вправо 276">
              <a:extLst>
                <a:ext uri="{FF2B5EF4-FFF2-40B4-BE49-F238E27FC236}">
                  <a16:creationId xmlns:a16="http://schemas.microsoft.com/office/drawing/2014/main" id="{1355858A-8E28-48A9-BE90-06AE0FD1E6BA}"/>
                </a:ext>
              </a:extLst>
            </p:cNvPr>
            <p:cNvSpPr/>
            <p:nvPr/>
          </p:nvSpPr>
          <p:spPr>
            <a:xfrm>
              <a:off x="7050460" y="1377490"/>
              <a:ext cx="993404" cy="239948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723AEE33-E13C-4BA9-835E-0DA9C3F08F46}"/>
              </a:ext>
            </a:extLst>
          </p:cNvPr>
          <p:cNvSpPr txBox="1"/>
          <p:nvPr/>
        </p:nvSpPr>
        <p:spPr>
          <a:xfrm>
            <a:off x="9128019" y="4867978"/>
            <a:ext cx="164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  <a:r>
              <a:rPr lang="ru-RU" dirty="0"/>
              <a:t>-свойство</a:t>
            </a:r>
          </a:p>
          <a:p>
            <a:r>
              <a:rPr lang="ru-RU" dirty="0"/>
              <a:t>восстановлено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740926C-07DE-4973-9DAD-2F066E11B70C}"/>
              </a:ext>
            </a:extLst>
          </p:cNvPr>
          <p:cNvSpPr txBox="1"/>
          <p:nvPr/>
        </p:nvSpPr>
        <p:spPr>
          <a:xfrm>
            <a:off x="7790560" y="541888"/>
            <a:ext cx="61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 а)</a:t>
            </a:r>
          </a:p>
        </p:txBody>
      </p:sp>
    </p:spTree>
    <p:extLst>
      <p:ext uri="{BB962C8B-B14F-4D97-AF65-F5344CB8AC3E}">
        <p14:creationId xmlns:p14="http://schemas.microsoft.com/office/powerpoint/2010/main" val="369825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28" grpId="0" animBg="1"/>
      <p:bldP spid="141" grpId="0" animBg="1"/>
      <p:bldP spid="177" grpId="0" animBg="1"/>
      <p:bldP spid="178" grpId="0"/>
      <p:bldP spid="179" grpId="0" animBg="1"/>
      <p:bldP spid="180" grpId="0" animBg="1"/>
      <p:bldP spid="181" grpId="0" animBg="1"/>
      <p:bldP spid="208" grpId="0" animBg="1"/>
      <p:bldP spid="209" grpId="0"/>
      <p:bldP spid="231" grpId="0" animBg="1"/>
      <p:bldP spid="257" grpId="0"/>
      <p:bldP spid="2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B4BD4A8A-342D-40D3-9651-BE4C588FD3F0}"/>
              </a:ext>
            </a:extLst>
          </p:cNvPr>
          <p:cNvGrpSpPr/>
          <p:nvPr/>
        </p:nvGrpSpPr>
        <p:grpSpPr>
          <a:xfrm>
            <a:off x="2726611" y="1665366"/>
            <a:ext cx="1973174" cy="2517779"/>
            <a:chOff x="806943" y="3879811"/>
            <a:chExt cx="1973174" cy="2517779"/>
          </a:xfrm>
        </p:grpSpPr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D6E920DB-FDD7-4CD9-BDA0-50904AB51FBA}"/>
                </a:ext>
              </a:extLst>
            </p:cNvPr>
            <p:cNvSpPr/>
            <p:nvPr/>
          </p:nvSpPr>
          <p:spPr>
            <a:xfrm>
              <a:off x="1675629" y="3879811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56E46534-1694-41ED-926C-57D86D9A165F}"/>
                </a:ext>
              </a:extLst>
            </p:cNvPr>
            <p:cNvSpPr/>
            <p:nvPr/>
          </p:nvSpPr>
          <p:spPr>
            <a:xfrm>
              <a:off x="1103410" y="4715136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611DAD4A-31CB-4BA8-9E0C-61ED159CE4A8}"/>
                </a:ext>
              </a:extLst>
            </p:cNvPr>
            <p:cNvSpPr/>
            <p:nvPr/>
          </p:nvSpPr>
          <p:spPr>
            <a:xfrm>
              <a:off x="2223405" y="4675496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  <a:endParaRPr lang="ru-RU" b="1" dirty="0"/>
            </a:p>
          </p:txBody>
        </p: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A3C50786-4B1F-4B7F-B273-8D5DFA1F042B}"/>
                </a:ext>
              </a:extLst>
            </p:cNvPr>
            <p:cNvCxnSpPr>
              <a:stCxn id="84" idx="4"/>
              <a:endCxn id="85" idx="0"/>
            </p:cNvCxnSpPr>
            <p:nvPr/>
          </p:nvCxnSpPr>
          <p:spPr>
            <a:xfrm flipH="1">
              <a:off x="1327697" y="4337011"/>
              <a:ext cx="572219" cy="37812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>
              <a:extLst>
                <a:ext uri="{FF2B5EF4-FFF2-40B4-BE49-F238E27FC236}">
                  <a16:creationId xmlns:a16="http://schemas.microsoft.com/office/drawing/2014/main" id="{E19F9374-3F24-4CEA-A396-116B0E1F8D15}"/>
                </a:ext>
              </a:extLst>
            </p:cNvPr>
            <p:cNvCxnSpPr>
              <a:stCxn id="84" idx="4"/>
              <a:endCxn id="86" idx="0"/>
            </p:cNvCxnSpPr>
            <p:nvPr/>
          </p:nvCxnSpPr>
          <p:spPr>
            <a:xfrm>
              <a:off x="1899916" y="4337011"/>
              <a:ext cx="547776" cy="338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6407150C-E127-4DB0-9B50-764DEBB216C0}"/>
                </a:ext>
              </a:extLst>
            </p:cNvPr>
            <p:cNvCxnSpPr>
              <a:stCxn id="103" idx="4"/>
            </p:cNvCxnSpPr>
            <p:nvPr/>
          </p:nvCxnSpPr>
          <p:spPr>
            <a:xfrm flipH="1">
              <a:off x="1593011" y="5955179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>
              <a:extLst>
                <a:ext uri="{FF2B5EF4-FFF2-40B4-BE49-F238E27FC236}">
                  <a16:creationId xmlns:a16="http://schemas.microsoft.com/office/drawing/2014/main" id="{A52D9C32-15A2-425F-AA9A-985A0F70ACB5}"/>
                </a:ext>
              </a:extLst>
            </p:cNvPr>
            <p:cNvCxnSpPr>
              <a:stCxn id="103" idx="4"/>
            </p:cNvCxnSpPr>
            <p:nvPr/>
          </p:nvCxnSpPr>
          <p:spPr>
            <a:xfrm>
              <a:off x="1817298" y="5955179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>
              <a:extLst>
                <a:ext uri="{FF2B5EF4-FFF2-40B4-BE49-F238E27FC236}">
                  <a16:creationId xmlns:a16="http://schemas.microsoft.com/office/drawing/2014/main" id="{BB5F3C7C-9E82-4E26-B3CF-F8F0CB69D888}"/>
                </a:ext>
              </a:extLst>
            </p:cNvPr>
            <p:cNvCxnSpPr>
              <a:stCxn id="86" idx="4"/>
            </p:cNvCxnSpPr>
            <p:nvPr/>
          </p:nvCxnSpPr>
          <p:spPr>
            <a:xfrm flipH="1">
              <a:off x="2209028" y="5132696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>
              <a:extLst>
                <a:ext uri="{FF2B5EF4-FFF2-40B4-BE49-F238E27FC236}">
                  <a16:creationId xmlns:a16="http://schemas.microsoft.com/office/drawing/2014/main" id="{186A3F9E-71E8-4026-9A0B-8066E22A5873}"/>
                </a:ext>
              </a:extLst>
            </p:cNvPr>
            <p:cNvCxnSpPr>
              <a:stCxn id="86" idx="4"/>
            </p:cNvCxnSpPr>
            <p:nvPr/>
          </p:nvCxnSpPr>
          <p:spPr>
            <a:xfrm>
              <a:off x="2447692" y="5132696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266EFD54-DD95-4B6F-B859-8FB7665AE865}"/>
                </a:ext>
              </a:extLst>
            </p:cNvPr>
            <p:cNvSpPr/>
            <p:nvPr/>
          </p:nvSpPr>
          <p:spPr>
            <a:xfrm>
              <a:off x="1935394" y="6189915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42E4F376-FEFD-4745-98E5-7D19727E6974}"/>
                </a:ext>
              </a:extLst>
            </p:cNvPr>
            <p:cNvSpPr/>
            <p:nvPr/>
          </p:nvSpPr>
          <p:spPr>
            <a:xfrm>
              <a:off x="2106639" y="5403709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C2C6E4BB-8E40-4C04-BCE2-D589541F616D}"/>
                </a:ext>
              </a:extLst>
            </p:cNvPr>
            <p:cNvSpPr/>
            <p:nvPr/>
          </p:nvSpPr>
          <p:spPr>
            <a:xfrm>
              <a:off x="2598963" y="5370867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>
              <a:extLst>
                <a:ext uri="{FF2B5EF4-FFF2-40B4-BE49-F238E27FC236}">
                  <a16:creationId xmlns:a16="http://schemas.microsoft.com/office/drawing/2014/main" id="{CB1AB7E8-D267-46D7-B649-AD7FE7ED284D}"/>
                </a:ext>
              </a:extLst>
            </p:cNvPr>
            <p:cNvSpPr/>
            <p:nvPr/>
          </p:nvSpPr>
          <p:spPr>
            <a:xfrm>
              <a:off x="1485305" y="6197745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BF4D255-3E98-4912-B383-80C4A191B103}"/>
                    </a:ext>
                  </a:extLst>
                </p:cNvPr>
                <p:cNvSpPr txBox="1"/>
                <p:nvPr/>
              </p:nvSpPr>
              <p:spPr>
                <a:xfrm>
                  <a:off x="1295400" y="5566179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BF4D255-3E98-4912-B383-80C4A191B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5566179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612BA48E-8133-4D1E-AA44-551AC5274E28}"/>
                </a:ext>
              </a:extLst>
            </p:cNvPr>
            <p:cNvCxnSpPr>
              <a:stCxn id="85" idx="4"/>
              <a:endCxn id="103" idx="0"/>
            </p:cNvCxnSpPr>
            <p:nvPr/>
          </p:nvCxnSpPr>
          <p:spPr>
            <a:xfrm>
              <a:off x="1327697" y="5172336"/>
              <a:ext cx="489601" cy="32564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057D1C0E-4D55-4D9E-921D-D345AE81CE4E}"/>
                </a:ext>
              </a:extLst>
            </p:cNvPr>
            <p:cNvSpPr/>
            <p:nvPr/>
          </p:nvSpPr>
          <p:spPr>
            <a:xfrm>
              <a:off x="806943" y="5555214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74B59E12-61E9-4CBC-BF99-B14C45C580A4}"/>
                </a:ext>
              </a:extLst>
            </p:cNvPr>
            <p:cNvCxnSpPr>
              <a:stCxn id="85" idx="4"/>
              <a:endCxn id="101" idx="0"/>
            </p:cNvCxnSpPr>
            <p:nvPr/>
          </p:nvCxnSpPr>
          <p:spPr>
            <a:xfrm flipH="1">
              <a:off x="897520" y="5172336"/>
              <a:ext cx="430177" cy="3828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8B80452A-9C47-4138-AB19-6E27355E6106}"/>
                </a:ext>
              </a:extLst>
            </p:cNvPr>
            <p:cNvSpPr/>
            <p:nvPr/>
          </p:nvSpPr>
          <p:spPr>
            <a:xfrm>
              <a:off x="1593011" y="5497979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6DF09FBA-5408-4C94-A381-45A87BE611A3}"/>
              </a:ext>
            </a:extLst>
          </p:cNvPr>
          <p:cNvSpPr/>
          <p:nvPr/>
        </p:nvSpPr>
        <p:spPr>
          <a:xfrm>
            <a:off x="2242079" y="2161090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5" name="Группа 234">
            <a:extLst>
              <a:ext uri="{FF2B5EF4-FFF2-40B4-BE49-F238E27FC236}">
                <a16:creationId xmlns:a16="http://schemas.microsoft.com/office/drawing/2014/main" id="{8E7E819C-937A-42D1-BB25-0D8CBAC51179}"/>
              </a:ext>
            </a:extLst>
          </p:cNvPr>
          <p:cNvGrpSpPr/>
          <p:nvPr/>
        </p:nvGrpSpPr>
        <p:grpSpPr>
          <a:xfrm>
            <a:off x="7662289" y="1540998"/>
            <a:ext cx="1972284" cy="2461404"/>
            <a:chOff x="8808343" y="828136"/>
            <a:chExt cx="1972284" cy="2461404"/>
          </a:xfrm>
        </p:grpSpPr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DA127281-0594-4834-BBC1-41C9DD463C10}"/>
                </a:ext>
              </a:extLst>
            </p:cNvPr>
            <p:cNvSpPr/>
            <p:nvPr/>
          </p:nvSpPr>
          <p:spPr>
            <a:xfrm>
              <a:off x="9449572" y="828136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88518B1F-58AF-4476-9FE0-0081037090FA}"/>
                </a:ext>
              </a:extLst>
            </p:cNvPr>
            <p:cNvSpPr/>
            <p:nvPr/>
          </p:nvSpPr>
          <p:spPr>
            <a:xfrm>
              <a:off x="8877353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38" name="Овал 237">
              <a:extLst>
                <a:ext uri="{FF2B5EF4-FFF2-40B4-BE49-F238E27FC236}">
                  <a16:creationId xmlns:a16="http://schemas.microsoft.com/office/drawing/2014/main" id="{2D400604-650F-419E-AF55-866BBB9CEA10}"/>
                </a:ext>
              </a:extLst>
            </p:cNvPr>
            <p:cNvSpPr/>
            <p:nvPr/>
          </p:nvSpPr>
          <p:spPr>
            <a:xfrm>
              <a:off x="9912522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39" name="Овал 238">
              <a:extLst>
                <a:ext uri="{FF2B5EF4-FFF2-40B4-BE49-F238E27FC236}">
                  <a16:creationId xmlns:a16="http://schemas.microsoft.com/office/drawing/2014/main" id="{0A42E12D-7284-4883-966A-EBFEBFF29CEF}"/>
                </a:ext>
              </a:extLst>
            </p:cNvPr>
            <p:cNvSpPr/>
            <p:nvPr/>
          </p:nvSpPr>
          <p:spPr>
            <a:xfrm>
              <a:off x="10234431" y="2365719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40" name="Прямая со стрелкой 239">
              <a:extLst>
                <a:ext uri="{FF2B5EF4-FFF2-40B4-BE49-F238E27FC236}">
                  <a16:creationId xmlns:a16="http://schemas.microsoft.com/office/drawing/2014/main" id="{577017F0-8480-414E-B670-050CE9DF014C}"/>
                </a:ext>
              </a:extLst>
            </p:cNvPr>
            <p:cNvCxnSpPr>
              <a:stCxn id="236" idx="4"/>
              <a:endCxn id="237" idx="0"/>
            </p:cNvCxnSpPr>
            <p:nvPr/>
          </p:nvCxnSpPr>
          <p:spPr>
            <a:xfrm flipH="1">
              <a:off x="9101640" y="1285336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Прямая со стрелкой 240">
              <a:extLst>
                <a:ext uri="{FF2B5EF4-FFF2-40B4-BE49-F238E27FC236}">
                  <a16:creationId xmlns:a16="http://schemas.microsoft.com/office/drawing/2014/main" id="{1C037C66-36CC-49F5-BFA1-2643356BA8E5}"/>
                </a:ext>
              </a:extLst>
            </p:cNvPr>
            <p:cNvCxnSpPr>
              <a:stCxn id="236" idx="4"/>
              <a:endCxn id="238" idx="0"/>
            </p:cNvCxnSpPr>
            <p:nvPr/>
          </p:nvCxnSpPr>
          <p:spPr>
            <a:xfrm>
              <a:off x="9673859" y="1285336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Прямая соединительная линия 241">
              <a:extLst>
                <a:ext uri="{FF2B5EF4-FFF2-40B4-BE49-F238E27FC236}">
                  <a16:creationId xmlns:a16="http://schemas.microsoft.com/office/drawing/2014/main" id="{1BF03A2F-5CE5-492E-948E-4CE285D8EB95}"/>
                </a:ext>
              </a:extLst>
            </p:cNvPr>
            <p:cNvCxnSpPr>
              <a:stCxn id="239" idx="4"/>
            </p:cNvCxnSpPr>
            <p:nvPr/>
          </p:nvCxnSpPr>
          <p:spPr>
            <a:xfrm flipH="1">
              <a:off x="10234431" y="2822919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Прямая со стрелкой 242">
              <a:extLst>
                <a:ext uri="{FF2B5EF4-FFF2-40B4-BE49-F238E27FC236}">
                  <a16:creationId xmlns:a16="http://schemas.microsoft.com/office/drawing/2014/main" id="{3359422C-DAE7-4FF8-BC01-205860BC12C7}"/>
                </a:ext>
              </a:extLst>
            </p:cNvPr>
            <p:cNvCxnSpPr>
              <a:stCxn id="239" idx="4"/>
            </p:cNvCxnSpPr>
            <p:nvPr/>
          </p:nvCxnSpPr>
          <p:spPr>
            <a:xfrm>
              <a:off x="10458718" y="2822919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Прямая со стрелкой 243">
              <a:extLst>
                <a:ext uri="{FF2B5EF4-FFF2-40B4-BE49-F238E27FC236}">
                  <a16:creationId xmlns:a16="http://schemas.microsoft.com/office/drawing/2014/main" id="{41C8738E-AEB4-445E-8532-E99350E1B35E}"/>
                </a:ext>
              </a:extLst>
            </p:cNvPr>
            <p:cNvCxnSpPr/>
            <p:nvPr/>
          </p:nvCxnSpPr>
          <p:spPr>
            <a:xfrm>
              <a:off x="909710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Прямая со стрелкой 244">
              <a:extLst>
                <a:ext uri="{FF2B5EF4-FFF2-40B4-BE49-F238E27FC236}">
                  <a16:creationId xmlns:a16="http://schemas.microsoft.com/office/drawing/2014/main" id="{D6014051-DA4B-4A21-AB66-4B82AC45EFBD}"/>
                </a:ext>
              </a:extLst>
            </p:cNvPr>
            <p:cNvCxnSpPr>
              <a:stCxn id="238" idx="4"/>
            </p:cNvCxnSpPr>
            <p:nvPr/>
          </p:nvCxnSpPr>
          <p:spPr>
            <a:xfrm flipH="1">
              <a:off x="989814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Прямая со стрелкой 245">
              <a:extLst>
                <a:ext uri="{FF2B5EF4-FFF2-40B4-BE49-F238E27FC236}">
                  <a16:creationId xmlns:a16="http://schemas.microsoft.com/office/drawing/2014/main" id="{45189F4D-312F-402B-A2FE-FD38A43DA701}"/>
                </a:ext>
              </a:extLst>
            </p:cNvPr>
            <p:cNvCxnSpPr>
              <a:stCxn id="238" idx="4"/>
            </p:cNvCxnSpPr>
            <p:nvPr/>
          </p:nvCxnSpPr>
          <p:spPr>
            <a:xfrm>
              <a:off x="10136809" y="2120661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Овал 246">
              <a:extLst>
                <a:ext uri="{FF2B5EF4-FFF2-40B4-BE49-F238E27FC236}">
                  <a16:creationId xmlns:a16="http://schemas.microsoft.com/office/drawing/2014/main" id="{391B5207-296A-4D27-B458-DE23EDFD7FB4}"/>
                </a:ext>
              </a:extLst>
            </p:cNvPr>
            <p:cNvSpPr/>
            <p:nvPr/>
          </p:nvSpPr>
          <p:spPr>
            <a:xfrm>
              <a:off x="10136808" y="3089695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8" name="Овал 247">
              <a:extLst>
                <a:ext uri="{FF2B5EF4-FFF2-40B4-BE49-F238E27FC236}">
                  <a16:creationId xmlns:a16="http://schemas.microsoft.com/office/drawing/2014/main" id="{1D3869EE-80E6-4F13-9634-80373719A6BB}"/>
                </a:ext>
              </a:extLst>
            </p:cNvPr>
            <p:cNvSpPr/>
            <p:nvPr/>
          </p:nvSpPr>
          <p:spPr>
            <a:xfrm>
              <a:off x="9752935" y="23765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9" name="Овал 248">
              <a:extLst>
                <a:ext uri="{FF2B5EF4-FFF2-40B4-BE49-F238E27FC236}">
                  <a16:creationId xmlns:a16="http://schemas.microsoft.com/office/drawing/2014/main" id="{7041608B-E321-4DA7-9DFA-04E831C8789D}"/>
                </a:ext>
              </a:extLst>
            </p:cNvPr>
            <p:cNvSpPr/>
            <p:nvPr/>
          </p:nvSpPr>
          <p:spPr>
            <a:xfrm>
              <a:off x="10599473" y="3071723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0" name="Овал 249">
              <a:extLst>
                <a:ext uri="{FF2B5EF4-FFF2-40B4-BE49-F238E27FC236}">
                  <a16:creationId xmlns:a16="http://schemas.microsoft.com/office/drawing/2014/main" id="{6A50D983-0A7E-446B-ADD2-AAD074F46080}"/>
                </a:ext>
              </a:extLst>
            </p:cNvPr>
            <p:cNvSpPr/>
            <p:nvPr/>
          </p:nvSpPr>
          <p:spPr>
            <a:xfrm>
              <a:off x="920902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1" name="Овал 250">
              <a:extLst>
                <a:ext uri="{FF2B5EF4-FFF2-40B4-BE49-F238E27FC236}">
                  <a16:creationId xmlns:a16="http://schemas.microsoft.com/office/drawing/2014/main" id="{53A03BB0-587D-4F8D-BA7A-189C21EDBBA7}"/>
                </a:ext>
              </a:extLst>
            </p:cNvPr>
            <p:cNvSpPr/>
            <p:nvPr/>
          </p:nvSpPr>
          <p:spPr>
            <a:xfrm>
              <a:off x="8808343" y="2485680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3" name="Прямая со стрелкой 252">
              <a:extLst>
                <a:ext uri="{FF2B5EF4-FFF2-40B4-BE49-F238E27FC236}">
                  <a16:creationId xmlns:a16="http://schemas.microsoft.com/office/drawing/2014/main" id="{CF35C45A-557F-4712-9969-8859EF1FEC9D}"/>
                </a:ext>
              </a:extLst>
            </p:cNvPr>
            <p:cNvCxnSpPr>
              <a:stCxn id="237" idx="4"/>
            </p:cNvCxnSpPr>
            <p:nvPr/>
          </p:nvCxnSpPr>
          <p:spPr>
            <a:xfrm flipH="1">
              <a:off x="8920486" y="2120661"/>
              <a:ext cx="181154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723AEE33-E13C-4BA9-835E-0DA9C3F08F46}"/>
              </a:ext>
            </a:extLst>
          </p:cNvPr>
          <p:cNvSpPr txBox="1"/>
          <p:nvPr/>
        </p:nvSpPr>
        <p:spPr>
          <a:xfrm>
            <a:off x="7865009" y="4548469"/>
            <a:ext cx="164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  <a:r>
              <a:rPr lang="ru-RU" dirty="0"/>
              <a:t>-свойство</a:t>
            </a:r>
          </a:p>
          <a:p>
            <a:r>
              <a:rPr lang="ru-RU" dirty="0"/>
              <a:t>восстановлено</a:t>
            </a:r>
          </a:p>
        </p:txBody>
      </p:sp>
      <p:sp>
        <p:nvSpPr>
          <p:cNvPr id="134" name="Стрелка вправо 300">
            <a:extLst>
              <a:ext uri="{FF2B5EF4-FFF2-40B4-BE49-F238E27FC236}">
                <a16:creationId xmlns:a16="http://schemas.microsoft.com/office/drawing/2014/main" id="{391E7447-16E3-45F5-A2E4-E086B0E99893}"/>
              </a:ext>
            </a:extLst>
          </p:cNvPr>
          <p:cNvSpPr/>
          <p:nvPr/>
        </p:nvSpPr>
        <p:spPr>
          <a:xfrm>
            <a:off x="5904691" y="2547776"/>
            <a:ext cx="1171848" cy="283749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776452B-3BC9-468F-987B-B37BD1E1245B}"/>
              </a:ext>
            </a:extLst>
          </p:cNvPr>
          <p:cNvSpPr txBox="1"/>
          <p:nvPr/>
        </p:nvSpPr>
        <p:spPr>
          <a:xfrm>
            <a:off x="323230" y="65989"/>
            <a:ext cx="3389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r>
              <a:rPr lang="ru-RU" b="1" dirty="0">
                <a:solidFill>
                  <a:srgbClr val="FF0000"/>
                </a:solidFill>
              </a:rPr>
              <a:t>красный </a:t>
            </a:r>
            <a:r>
              <a:rPr lang="ru-RU" b="1" dirty="0"/>
              <a:t>, дядя – чёрный </a:t>
            </a:r>
          </a:p>
          <a:p>
            <a:endParaRPr lang="ru-RU" b="1" dirty="0"/>
          </a:p>
          <a:p>
            <a:endParaRPr lang="ru-RU" b="1" dirty="0"/>
          </a:p>
          <a:p>
            <a:r>
              <a:rPr lang="ru-RU" b="1" dirty="0"/>
              <a:t>в</a:t>
            </a:r>
            <a:r>
              <a:rPr lang="en-US" b="1" dirty="0"/>
              <a:t>)</a:t>
            </a:r>
            <a:r>
              <a:rPr lang="ru-RU" b="1" dirty="0"/>
              <a:t> </a:t>
            </a:r>
            <a:r>
              <a:rPr lang="ru-RU" dirty="0"/>
              <a:t>итог</a:t>
            </a:r>
          </a:p>
        </p:txBody>
      </p:sp>
    </p:spTree>
    <p:extLst>
      <p:ext uri="{BB962C8B-B14F-4D97-AF65-F5344CB8AC3E}">
        <p14:creationId xmlns:p14="http://schemas.microsoft.com/office/powerpoint/2010/main" val="1297487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3" name="Группа 22"/>
          <p:cNvGrpSpPr/>
          <p:nvPr/>
        </p:nvGrpSpPr>
        <p:grpSpPr>
          <a:xfrm>
            <a:off x="6698512" y="4231391"/>
            <a:ext cx="2032283" cy="2570851"/>
            <a:chOff x="8474871" y="824073"/>
            <a:chExt cx="2032283" cy="2570851"/>
          </a:xfrm>
        </p:grpSpPr>
        <p:sp>
          <p:nvSpPr>
            <p:cNvPr id="183" name="Овал 182"/>
            <p:cNvSpPr/>
            <p:nvPr/>
          </p:nvSpPr>
          <p:spPr>
            <a:xfrm>
              <a:off x="9425904" y="824073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8877353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>
              <a:off x="9912522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>
              <a:off x="8598518" y="2481962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87" name="Прямая со стрелкой 186"/>
            <p:cNvCxnSpPr>
              <a:stCxn id="183" idx="4"/>
              <a:endCxn id="184" idx="0"/>
            </p:cNvCxnSpPr>
            <p:nvPr/>
          </p:nvCxnSpPr>
          <p:spPr>
            <a:xfrm flipH="1">
              <a:off x="9101640" y="1281273"/>
              <a:ext cx="548551" cy="382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3" idx="4"/>
              <a:endCxn id="185" idx="0"/>
            </p:cNvCxnSpPr>
            <p:nvPr/>
          </p:nvCxnSpPr>
          <p:spPr>
            <a:xfrm>
              <a:off x="9650191" y="1281273"/>
              <a:ext cx="486618" cy="382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единительная линия 189"/>
            <p:cNvCxnSpPr>
              <a:stCxn id="186" idx="4"/>
            </p:cNvCxnSpPr>
            <p:nvPr/>
          </p:nvCxnSpPr>
          <p:spPr>
            <a:xfrm flipH="1">
              <a:off x="8598518" y="293916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6" idx="4"/>
            </p:cNvCxnSpPr>
            <p:nvPr/>
          </p:nvCxnSpPr>
          <p:spPr>
            <a:xfrm>
              <a:off x="8822805" y="293916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/>
            <p:nvPr/>
          </p:nvCxnSpPr>
          <p:spPr>
            <a:xfrm>
              <a:off x="909710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 стрелкой 192"/>
            <p:cNvCxnSpPr>
              <a:stCxn id="185" idx="4"/>
            </p:cNvCxnSpPr>
            <p:nvPr/>
          </p:nvCxnSpPr>
          <p:spPr>
            <a:xfrm flipH="1">
              <a:off x="989814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Овал 194"/>
            <p:cNvSpPr/>
            <p:nvPr/>
          </p:nvSpPr>
          <p:spPr>
            <a:xfrm>
              <a:off x="8474871" y="3195079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9752935" y="23765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Овал 196"/>
            <p:cNvSpPr/>
            <p:nvPr/>
          </p:nvSpPr>
          <p:spPr>
            <a:xfrm>
              <a:off x="8937536" y="3177107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920902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10326000" y="241990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991576" y="1699312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Прямая со стрелкой 10"/>
            <p:cNvCxnSpPr>
              <a:stCxn id="184" idx="4"/>
            </p:cNvCxnSpPr>
            <p:nvPr/>
          </p:nvCxnSpPr>
          <p:spPr>
            <a:xfrm flipH="1">
              <a:off x="8920486" y="2120661"/>
              <a:ext cx="181154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85" idx="4"/>
              <a:endCxn id="199" idx="0"/>
            </p:cNvCxnSpPr>
            <p:nvPr/>
          </p:nvCxnSpPr>
          <p:spPr>
            <a:xfrm>
              <a:off x="10136809" y="2120661"/>
              <a:ext cx="279768" cy="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253453" y="886112"/>
                <a:ext cx="834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453" y="886112"/>
                <a:ext cx="83478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Группа 51"/>
          <p:cNvGrpSpPr/>
          <p:nvPr/>
        </p:nvGrpSpPr>
        <p:grpSpPr>
          <a:xfrm>
            <a:off x="4417032" y="4341798"/>
            <a:ext cx="2174618" cy="658508"/>
            <a:chOff x="6620382" y="839047"/>
            <a:chExt cx="2174618" cy="658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/>
                <p:cNvSpPr txBox="1"/>
                <p:nvPr/>
              </p:nvSpPr>
              <p:spPr>
                <a:xfrm>
                  <a:off x="6620382" y="839047"/>
                  <a:ext cx="21746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LeftRotate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182" name="TextBox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382" y="839047"/>
                  <a:ext cx="217461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528" t="-8197" b="-245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1" name="Стрелка вправо 300"/>
            <p:cNvSpPr/>
            <p:nvPr/>
          </p:nvSpPr>
          <p:spPr>
            <a:xfrm>
              <a:off x="6924234" y="1213806"/>
              <a:ext cx="1171848" cy="28374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635732" y="3941613"/>
            <a:ext cx="3202087" cy="2708858"/>
            <a:chOff x="3347527" y="550573"/>
            <a:chExt cx="3202087" cy="2708858"/>
          </a:xfrm>
        </p:grpSpPr>
        <p:sp>
          <p:nvSpPr>
            <p:cNvPr id="302" name="Молния 301"/>
            <p:cNvSpPr/>
            <p:nvPr/>
          </p:nvSpPr>
          <p:spPr>
            <a:xfrm rot="3719428">
              <a:off x="5609010" y="484647"/>
              <a:ext cx="239852" cy="371704"/>
            </a:xfrm>
            <a:prstGeom prst="lightningBol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0" name="Группа 49"/>
            <p:cNvGrpSpPr/>
            <p:nvPr/>
          </p:nvGrpSpPr>
          <p:grpSpPr>
            <a:xfrm>
              <a:off x="3347527" y="821115"/>
              <a:ext cx="3202087" cy="2438316"/>
              <a:chOff x="3347527" y="821115"/>
              <a:chExt cx="3202087" cy="2438316"/>
            </a:xfrm>
          </p:grpSpPr>
          <p:grpSp>
            <p:nvGrpSpPr>
              <p:cNvPr id="61" name="Группа 60"/>
              <p:cNvGrpSpPr/>
              <p:nvPr/>
            </p:nvGrpSpPr>
            <p:grpSpPr>
              <a:xfrm>
                <a:off x="3347527" y="843746"/>
                <a:ext cx="1309782" cy="580288"/>
                <a:chOff x="3165635" y="1458070"/>
                <a:chExt cx="1309782" cy="580288"/>
              </a:xfrm>
            </p:grpSpPr>
            <p:sp>
              <p:nvSpPr>
                <p:cNvPr id="40" name="Стрелка вправо 39"/>
                <p:cNvSpPr/>
                <p:nvPr/>
              </p:nvSpPr>
              <p:spPr>
                <a:xfrm>
                  <a:off x="3308541" y="1871602"/>
                  <a:ext cx="809012" cy="166756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165635" y="1458070"/>
                  <a:ext cx="13097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перекраска</a:t>
                  </a:r>
                </a:p>
              </p:txBody>
            </p:sp>
          </p:grpSp>
          <p:sp>
            <p:nvSpPr>
              <p:cNvPr id="303" name="Молния 302"/>
              <p:cNvSpPr/>
              <p:nvPr/>
            </p:nvSpPr>
            <p:spPr>
              <a:xfrm rot="3952398">
                <a:off x="6029652" y="1271325"/>
                <a:ext cx="281509" cy="386867"/>
              </a:xfrm>
              <a:prstGeom prst="lightningBol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49" name="Группа 48"/>
              <p:cNvGrpSpPr/>
              <p:nvPr/>
            </p:nvGrpSpPr>
            <p:grpSpPr>
              <a:xfrm>
                <a:off x="4447101" y="821115"/>
                <a:ext cx="2102513" cy="2438316"/>
                <a:chOff x="4447101" y="821115"/>
                <a:chExt cx="2102513" cy="2438316"/>
              </a:xfrm>
            </p:grpSpPr>
            <p:grpSp>
              <p:nvGrpSpPr>
                <p:cNvPr id="43" name="Группа 42"/>
                <p:cNvGrpSpPr/>
                <p:nvPr/>
              </p:nvGrpSpPr>
              <p:grpSpPr>
                <a:xfrm>
                  <a:off x="4650054" y="821115"/>
                  <a:ext cx="1899560" cy="2438316"/>
                  <a:chOff x="4650054" y="821115"/>
                  <a:chExt cx="1899560" cy="2438316"/>
                </a:xfrm>
              </p:grpSpPr>
              <p:sp>
                <p:nvSpPr>
                  <p:cNvPr id="135" name="Овал 134"/>
                  <p:cNvSpPr/>
                  <p:nvPr/>
                </p:nvSpPr>
                <p:spPr>
                  <a:xfrm>
                    <a:off x="5222273" y="833252"/>
                    <a:ext cx="448573" cy="457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</a:rPr>
                      <a:t>b</a:t>
                    </a:r>
                    <a:endParaRPr lang="ru-RU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6" name="Овал 135"/>
                  <p:cNvSpPr/>
                  <p:nvPr/>
                </p:nvSpPr>
                <p:spPr>
                  <a:xfrm>
                    <a:off x="4650054" y="1668577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a</a:t>
                    </a:r>
                    <a:endParaRPr lang="ru-RU" b="1" dirty="0"/>
                  </a:p>
                </p:txBody>
              </p:sp>
              <p:sp>
                <p:nvSpPr>
                  <p:cNvPr id="137" name="Овал 136"/>
                  <p:cNvSpPr/>
                  <p:nvPr/>
                </p:nvSpPr>
                <p:spPr>
                  <a:xfrm>
                    <a:off x="5685223" y="1668577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d</a:t>
                    </a:r>
                    <a:endParaRPr lang="ru-RU" b="1" dirty="0"/>
                  </a:p>
                </p:txBody>
              </p:sp>
              <p:sp>
                <p:nvSpPr>
                  <p:cNvPr id="138" name="Овал 137"/>
                  <p:cNvSpPr/>
                  <p:nvPr/>
                </p:nvSpPr>
                <p:spPr>
                  <a:xfrm>
                    <a:off x="6043816" y="2362222"/>
                    <a:ext cx="448573" cy="457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9" name="Прямая со стрелкой 138"/>
                  <p:cNvCxnSpPr>
                    <a:stCxn id="135" idx="4"/>
                    <a:endCxn id="136" idx="0"/>
                  </p:cNvCxnSpPr>
                  <p:nvPr/>
                </p:nvCxnSpPr>
                <p:spPr>
                  <a:xfrm flipH="1">
                    <a:off x="4874341" y="1290452"/>
                    <a:ext cx="572219" cy="37812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Прямая со стрелкой 139"/>
                  <p:cNvCxnSpPr>
                    <a:stCxn id="135" idx="4"/>
                    <a:endCxn id="137" idx="0"/>
                  </p:cNvCxnSpPr>
                  <p:nvPr/>
                </p:nvCxnSpPr>
                <p:spPr>
                  <a:xfrm>
                    <a:off x="5446560" y="1290452"/>
                    <a:ext cx="462950" cy="378125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Прямая соединительная линия 144"/>
                  <p:cNvCxnSpPr>
                    <a:stCxn id="138" idx="4"/>
                  </p:cNvCxnSpPr>
                  <p:nvPr/>
                </p:nvCxnSpPr>
                <p:spPr>
                  <a:xfrm flipH="1">
                    <a:off x="6043816" y="2819422"/>
                    <a:ext cx="224287" cy="261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Прямая со стрелкой 148"/>
                  <p:cNvCxnSpPr>
                    <a:stCxn id="138" idx="4"/>
                  </p:cNvCxnSpPr>
                  <p:nvPr/>
                </p:nvCxnSpPr>
                <p:spPr>
                  <a:xfrm>
                    <a:off x="6268103" y="2819422"/>
                    <a:ext cx="185467" cy="2616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Прямая со стрелкой 150"/>
                  <p:cNvCxnSpPr/>
                  <p:nvPr/>
                </p:nvCxnSpPr>
                <p:spPr>
                  <a:xfrm>
                    <a:off x="4869806" y="2125777"/>
                    <a:ext cx="189338" cy="3379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Прямая со стрелкой 151"/>
                  <p:cNvCxnSpPr>
                    <a:stCxn id="137" idx="4"/>
                  </p:cNvCxnSpPr>
                  <p:nvPr/>
                </p:nvCxnSpPr>
                <p:spPr>
                  <a:xfrm flipH="1">
                    <a:off x="5670846" y="2125777"/>
                    <a:ext cx="238664" cy="2710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Прямая со стрелкой 153"/>
                  <p:cNvCxnSpPr>
                    <a:stCxn id="137" idx="4"/>
                  </p:cNvCxnSpPr>
                  <p:nvPr/>
                </p:nvCxnSpPr>
                <p:spPr>
                  <a:xfrm>
                    <a:off x="5909510" y="2125777"/>
                    <a:ext cx="224286" cy="27101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Овал 155"/>
                  <p:cNvSpPr/>
                  <p:nvPr/>
                </p:nvSpPr>
                <p:spPr>
                  <a:xfrm>
                    <a:off x="6368460" y="3059586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8" name="Овал 157"/>
                  <p:cNvSpPr/>
                  <p:nvPr/>
                </p:nvSpPr>
                <p:spPr>
                  <a:xfrm>
                    <a:off x="5525636" y="2381694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9" name="Овал 158"/>
                  <p:cNvSpPr/>
                  <p:nvPr/>
                </p:nvSpPr>
                <p:spPr>
                  <a:xfrm>
                    <a:off x="4981728" y="2458763"/>
                    <a:ext cx="181154" cy="19984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1" name="Овал 160"/>
                  <p:cNvSpPr/>
                  <p:nvPr/>
                </p:nvSpPr>
                <p:spPr>
                  <a:xfrm>
                    <a:off x="5902422" y="3059586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2" name="TextBox 161"/>
                      <p:cNvSpPr txBox="1"/>
                      <p:nvPr/>
                    </p:nvSpPr>
                    <p:spPr>
                      <a:xfrm>
                        <a:off x="5647012" y="821115"/>
                        <a:ext cx="8347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𝑔𝑓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162" name="TextBox 1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47012" y="821115"/>
                        <a:ext cx="834780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BY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114212" y="2408085"/>
                    <a:ext cx="2808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b="1" dirty="0">
                        <a:solidFill>
                          <a:schemeClr val="bg1"/>
                        </a:solidFill>
                      </a:rPr>
                      <a:t>с</a:t>
                    </a:r>
                  </a:p>
                </p:txBody>
              </p:sp>
            </p:grpSp>
            <p:grpSp>
              <p:nvGrpSpPr>
                <p:cNvPr id="305" name="Группа 304"/>
                <p:cNvGrpSpPr/>
                <p:nvPr/>
              </p:nvGrpSpPr>
              <p:grpSpPr>
                <a:xfrm>
                  <a:off x="4447101" y="2131219"/>
                  <a:ext cx="433267" cy="505389"/>
                  <a:chOff x="935458" y="2146540"/>
                  <a:chExt cx="433267" cy="505389"/>
                </a:xfrm>
              </p:grpSpPr>
              <p:sp>
                <p:nvSpPr>
                  <p:cNvPr id="306" name="Овал 305"/>
                  <p:cNvSpPr/>
                  <p:nvPr/>
                </p:nvSpPr>
                <p:spPr>
                  <a:xfrm>
                    <a:off x="935458" y="2452084"/>
                    <a:ext cx="181154" cy="19984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307" name="Прямая со стрелкой 306"/>
                  <p:cNvCxnSpPr>
                    <a:endCxn id="306" idx="0"/>
                  </p:cNvCxnSpPr>
                  <p:nvPr/>
                </p:nvCxnSpPr>
                <p:spPr>
                  <a:xfrm flipH="1">
                    <a:off x="1026035" y="2146540"/>
                    <a:ext cx="342690" cy="30554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3" name="Группа 52"/>
          <p:cNvGrpSpPr/>
          <p:nvPr/>
        </p:nvGrpSpPr>
        <p:grpSpPr>
          <a:xfrm>
            <a:off x="616441" y="915941"/>
            <a:ext cx="2861779" cy="2460253"/>
            <a:chOff x="324962" y="3654074"/>
            <a:chExt cx="2861779" cy="2460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/>
                <p:cNvSpPr txBox="1"/>
                <p:nvPr/>
              </p:nvSpPr>
              <p:spPr>
                <a:xfrm>
                  <a:off x="2493025" y="4374091"/>
                  <a:ext cx="693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3025" y="4374091"/>
                  <a:ext cx="69371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Группа 44"/>
            <p:cNvGrpSpPr/>
            <p:nvPr/>
          </p:nvGrpSpPr>
          <p:grpSpPr>
            <a:xfrm>
              <a:off x="324962" y="3654074"/>
              <a:ext cx="2313704" cy="2460253"/>
              <a:chOff x="324962" y="3654074"/>
              <a:chExt cx="2313704" cy="2460253"/>
            </a:xfrm>
          </p:grpSpPr>
          <p:sp>
            <p:nvSpPr>
              <p:cNvPr id="228" name="Овал 227"/>
              <p:cNvSpPr/>
              <p:nvPr/>
            </p:nvSpPr>
            <p:spPr>
              <a:xfrm>
                <a:off x="1599648" y="3654074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256" name="Овал 255"/>
              <p:cNvSpPr/>
              <p:nvPr/>
            </p:nvSpPr>
            <p:spPr>
              <a:xfrm>
                <a:off x="1027429" y="4489399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  <a:endParaRPr lang="ru-RU" b="1" dirty="0"/>
              </a:p>
            </p:txBody>
          </p:sp>
          <p:sp>
            <p:nvSpPr>
              <p:cNvPr id="257" name="Овал 256"/>
              <p:cNvSpPr/>
              <p:nvPr/>
            </p:nvSpPr>
            <p:spPr>
              <a:xfrm>
                <a:off x="2062598" y="4489399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8" name="Овал 257"/>
              <p:cNvSpPr/>
              <p:nvPr/>
            </p:nvSpPr>
            <p:spPr>
              <a:xfrm>
                <a:off x="1833165" y="5217118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9" name="Прямая со стрелкой 258"/>
              <p:cNvCxnSpPr>
                <a:cxnSpLocks/>
                <a:stCxn id="228" idx="4"/>
                <a:endCxn id="256" idx="0"/>
              </p:cNvCxnSpPr>
              <p:nvPr/>
            </p:nvCxnSpPr>
            <p:spPr>
              <a:xfrm flipH="1">
                <a:off x="1251716" y="4111274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Прямая со стрелкой 259"/>
              <p:cNvCxnSpPr>
                <a:cxnSpLocks/>
                <a:stCxn id="228" idx="4"/>
                <a:endCxn id="257" idx="0"/>
              </p:cNvCxnSpPr>
              <p:nvPr/>
            </p:nvCxnSpPr>
            <p:spPr>
              <a:xfrm>
                <a:off x="1823935" y="4111274"/>
                <a:ext cx="462950" cy="37812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Прямая соединительная линия 260"/>
              <p:cNvCxnSpPr>
                <a:cxnSpLocks/>
                <a:stCxn id="258" idx="4"/>
              </p:cNvCxnSpPr>
              <p:nvPr/>
            </p:nvCxnSpPr>
            <p:spPr>
              <a:xfrm flipH="1">
                <a:off x="1833165" y="5674318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Прямая со стрелкой 261"/>
              <p:cNvCxnSpPr>
                <a:cxnSpLocks/>
                <a:stCxn id="258" idx="4"/>
              </p:cNvCxnSpPr>
              <p:nvPr/>
            </p:nvCxnSpPr>
            <p:spPr>
              <a:xfrm>
                <a:off x="2057452" y="567431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Прямая со стрелкой 262"/>
              <p:cNvCxnSpPr/>
              <p:nvPr/>
            </p:nvCxnSpPr>
            <p:spPr>
              <a:xfrm>
                <a:off x="1247181" y="4946599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Прямая со стрелкой 263"/>
              <p:cNvCxnSpPr>
                <a:cxnSpLocks/>
                <a:stCxn id="257" idx="4"/>
              </p:cNvCxnSpPr>
              <p:nvPr/>
            </p:nvCxnSpPr>
            <p:spPr>
              <a:xfrm flipH="1">
                <a:off x="2048221" y="4946599"/>
                <a:ext cx="238664" cy="2710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Прямая со стрелкой 264"/>
              <p:cNvCxnSpPr>
                <a:cxnSpLocks/>
                <a:stCxn id="257" idx="4"/>
              </p:cNvCxnSpPr>
              <p:nvPr/>
            </p:nvCxnSpPr>
            <p:spPr>
              <a:xfrm>
                <a:off x="2286885" y="4946599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Овал 265"/>
              <p:cNvSpPr/>
              <p:nvPr/>
            </p:nvSpPr>
            <p:spPr>
              <a:xfrm>
                <a:off x="2157809" y="591448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7" name="Овал 266"/>
              <p:cNvSpPr/>
              <p:nvPr/>
            </p:nvSpPr>
            <p:spPr>
              <a:xfrm>
                <a:off x="2457512" y="5195111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8" name="Овал 267"/>
              <p:cNvSpPr/>
              <p:nvPr/>
            </p:nvSpPr>
            <p:spPr>
              <a:xfrm>
                <a:off x="1359103" y="5279585"/>
                <a:ext cx="181154" cy="1998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9" name="Овал 268"/>
              <p:cNvSpPr/>
              <p:nvPr/>
            </p:nvSpPr>
            <p:spPr>
              <a:xfrm>
                <a:off x="1691771" y="591448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/>
                  <p:cNvSpPr txBox="1"/>
                  <p:nvPr/>
                </p:nvSpPr>
                <p:spPr>
                  <a:xfrm>
                    <a:off x="324962" y="4356607"/>
                    <a:ext cx="818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72" name="TextBox 2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962" y="4356607"/>
                    <a:ext cx="81875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3" name="TextBox 272"/>
              <p:cNvSpPr txBox="1"/>
              <p:nvPr/>
            </p:nvSpPr>
            <p:spPr>
              <a:xfrm>
                <a:off x="1901574" y="523109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0" name="Группа 329"/>
            <p:cNvGrpSpPr/>
            <p:nvPr/>
          </p:nvGrpSpPr>
          <p:grpSpPr>
            <a:xfrm>
              <a:off x="828918" y="4946599"/>
              <a:ext cx="433267" cy="505389"/>
              <a:chOff x="935458" y="2146540"/>
              <a:chExt cx="433267" cy="505389"/>
            </a:xfrm>
          </p:grpSpPr>
          <p:sp>
            <p:nvSpPr>
              <p:cNvPr id="331" name="Овал 330"/>
              <p:cNvSpPr/>
              <p:nvPr/>
            </p:nvSpPr>
            <p:spPr>
              <a:xfrm>
                <a:off x="935458" y="2452084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2" name="Прямая со стрелкой 331"/>
              <p:cNvCxnSpPr>
                <a:cxnSpLocks/>
                <a:endCxn id="331" idx="0"/>
              </p:cNvCxnSpPr>
              <p:nvPr/>
            </p:nvCxnSpPr>
            <p:spPr>
              <a:xfrm flipH="1">
                <a:off x="1026035" y="2146540"/>
                <a:ext cx="342690" cy="305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Группа 53"/>
          <p:cNvGrpSpPr/>
          <p:nvPr/>
        </p:nvGrpSpPr>
        <p:grpSpPr>
          <a:xfrm>
            <a:off x="3392405" y="969411"/>
            <a:ext cx="3822599" cy="2426179"/>
            <a:chOff x="3175588" y="3716072"/>
            <a:chExt cx="3822599" cy="2426179"/>
          </a:xfrm>
        </p:grpSpPr>
        <p:grpSp>
          <p:nvGrpSpPr>
            <p:cNvPr id="64" name="Группа 63"/>
            <p:cNvGrpSpPr/>
            <p:nvPr/>
          </p:nvGrpSpPr>
          <p:grpSpPr>
            <a:xfrm>
              <a:off x="3175588" y="3834548"/>
              <a:ext cx="1917939" cy="689946"/>
              <a:chOff x="3133872" y="4023994"/>
              <a:chExt cx="1917939" cy="689946"/>
            </a:xfrm>
          </p:grpSpPr>
          <p:sp>
            <p:nvSpPr>
              <p:cNvPr id="252" name="Стрелка вправо 251"/>
              <p:cNvSpPr/>
              <p:nvPr/>
            </p:nvSpPr>
            <p:spPr>
              <a:xfrm>
                <a:off x="3593234" y="4430191"/>
                <a:ext cx="993404" cy="283749"/>
              </a:xfrm>
              <a:prstGeom prst="rightArrow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/>
                  <p:cNvSpPr txBox="1"/>
                  <p:nvPr/>
                </p:nvSpPr>
                <p:spPr>
                  <a:xfrm>
                    <a:off x="3133872" y="4023994"/>
                    <a:ext cx="191793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RightRotate</a:t>
                    </a:r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/>
                      <a:t>)</a:t>
                    </a:r>
                    <a:endParaRPr lang="ru-RU" dirty="0"/>
                  </a:p>
                </p:txBody>
              </p:sp>
            </mc:Choice>
            <mc:Fallback xmlns="">
              <p:sp>
                <p:nvSpPr>
                  <p:cNvPr id="253" name="TextBox 2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3872" y="4023994"/>
                    <a:ext cx="191793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40" t="-8197" r="-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Группа 37"/>
            <p:cNvGrpSpPr/>
            <p:nvPr/>
          </p:nvGrpSpPr>
          <p:grpSpPr>
            <a:xfrm>
              <a:off x="5098627" y="3716072"/>
              <a:ext cx="1899560" cy="2426179"/>
              <a:chOff x="5098627" y="3716072"/>
              <a:chExt cx="1899560" cy="2426179"/>
            </a:xfrm>
          </p:grpSpPr>
          <p:sp>
            <p:nvSpPr>
              <p:cNvPr id="167" name="Овал 166"/>
              <p:cNvSpPr/>
              <p:nvPr/>
            </p:nvSpPr>
            <p:spPr>
              <a:xfrm>
                <a:off x="5670846" y="3716072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5098627" y="4551397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  <a:endParaRPr lang="ru-RU" b="1" dirty="0"/>
              </a:p>
            </p:txBody>
          </p:sp>
          <p:sp>
            <p:nvSpPr>
              <p:cNvPr id="169" name="Овал 168"/>
              <p:cNvSpPr/>
              <p:nvPr/>
            </p:nvSpPr>
            <p:spPr>
              <a:xfrm>
                <a:off x="6163279" y="4526174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1" name="Прямая со стрелкой 170"/>
              <p:cNvCxnSpPr>
                <a:cxnSpLocks/>
                <a:stCxn id="167" idx="4"/>
                <a:endCxn id="168" idx="0"/>
              </p:cNvCxnSpPr>
              <p:nvPr/>
            </p:nvCxnSpPr>
            <p:spPr>
              <a:xfrm flipH="1">
                <a:off x="5322914" y="4173272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 стрелкой 171"/>
              <p:cNvCxnSpPr>
                <a:cxnSpLocks/>
                <a:stCxn id="167" idx="4"/>
                <a:endCxn id="169" idx="1"/>
              </p:cNvCxnSpPr>
              <p:nvPr/>
            </p:nvCxnSpPr>
            <p:spPr>
              <a:xfrm>
                <a:off x="5895133" y="4173272"/>
                <a:ext cx="333838" cy="41985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72"/>
              <p:cNvCxnSpPr>
                <a:cxnSpLocks/>
                <a:stCxn id="170" idx="4"/>
              </p:cNvCxnSpPr>
              <p:nvPr/>
            </p:nvCxnSpPr>
            <p:spPr>
              <a:xfrm flipH="1">
                <a:off x="6483694" y="5652311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 стрелкой 173"/>
              <p:cNvCxnSpPr>
                <a:cxnSpLocks/>
                <a:stCxn id="170" idx="4"/>
              </p:cNvCxnSpPr>
              <p:nvPr/>
            </p:nvCxnSpPr>
            <p:spPr>
              <a:xfrm>
                <a:off x="6707981" y="5652311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 стрелкой 174"/>
              <p:cNvCxnSpPr/>
              <p:nvPr/>
            </p:nvCxnSpPr>
            <p:spPr>
              <a:xfrm>
                <a:off x="5318379" y="5008597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Прямая со стрелкой 175"/>
              <p:cNvCxnSpPr>
                <a:cxnSpLocks/>
                <a:stCxn id="169" idx="4"/>
              </p:cNvCxnSpPr>
              <p:nvPr/>
            </p:nvCxnSpPr>
            <p:spPr>
              <a:xfrm flipH="1">
                <a:off x="6148902" y="4983374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Прямая со стрелкой 176"/>
              <p:cNvCxnSpPr>
                <a:cxnSpLocks/>
                <a:stCxn id="169" idx="4"/>
                <a:endCxn id="170" idx="1"/>
              </p:cNvCxnSpPr>
              <p:nvPr/>
            </p:nvCxnSpPr>
            <p:spPr>
              <a:xfrm>
                <a:off x="6387566" y="4983374"/>
                <a:ext cx="161820" cy="27869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Овал 177"/>
              <p:cNvSpPr/>
              <p:nvPr/>
            </p:nvSpPr>
            <p:spPr>
              <a:xfrm>
                <a:off x="6817033" y="5942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019753" y="5227294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Овал 179"/>
              <p:cNvSpPr/>
              <p:nvPr/>
            </p:nvSpPr>
            <p:spPr>
              <a:xfrm>
                <a:off x="5430301" y="5341583"/>
                <a:ext cx="181154" cy="1998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Овал 180"/>
              <p:cNvSpPr/>
              <p:nvPr/>
            </p:nvSpPr>
            <p:spPr>
              <a:xfrm>
                <a:off x="6350995" y="5942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0" name="Овал 169"/>
              <p:cNvSpPr/>
              <p:nvPr/>
            </p:nvSpPr>
            <p:spPr>
              <a:xfrm>
                <a:off x="6483694" y="519511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3" name="Группа 332"/>
            <p:cNvGrpSpPr/>
            <p:nvPr/>
          </p:nvGrpSpPr>
          <p:grpSpPr>
            <a:xfrm>
              <a:off x="4853916" y="5020289"/>
              <a:ext cx="433267" cy="505389"/>
              <a:chOff x="935458" y="2146540"/>
              <a:chExt cx="433267" cy="505389"/>
            </a:xfrm>
          </p:grpSpPr>
          <p:sp>
            <p:nvSpPr>
              <p:cNvPr id="334" name="Овал 333"/>
              <p:cNvSpPr/>
              <p:nvPr/>
            </p:nvSpPr>
            <p:spPr>
              <a:xfrm>
                <a:off x="935458" y="2452084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5" name="Прямая со стрелкой 334"/>
              <p:cNvCxnSpPr>
                <a:cxnSpLocks/>
                <a:endCxn id="334" idx="0"/>
              </p:cNvCxnSpPr>
              <p:nvPr/>
            </p:nvCxnSpPr>
            <p:spPr>
              <a:xfrm flipH="1">
                <a:off x="1026035" y="2146540"/>
                <a:ext cx="342690" cy="305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Группа 54"/>
          <p:cNvGrpSpPr/>
          <p:nvPr/>
        </p:nvGrpSpPr>
        <p:grpSpPr>
          <a:xfrm>
            <a:off x="7247394" y="1043593"/>
            <a:ext cx="3519347" cy="2426179"/>
            <a:chOff x="7030577" y="3790254"/>
            <a:chExt cx="3519347" cy="2426179"/>
          </a:xfrm>
        </p:grpSpPr>
        <p:grpSp>
          <p:nvGrpSpPr>
            <p:cNvPr id="275" name="Группа 274"/>
            <p:cNvGrpSpPr/>
            <p:nvPr/>
          </p:nvGrpSpPr>
          <p:grpSpPr>
            <a:xfrm>
              <a:off x="8308772" y="3790254"/>
              <a:ext cx="2241152" cy="2426179"/>
              <a:chOff x="5098627" y="3716072"/>
              <a:chExt cx="2241152" cy="24261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971793" y="5259964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76" name="TextBox 2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1793" y="5259964"/>
                    <a:ext cx="36798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7" name="Овал 276"/>
              <p:cNvSpPr/>
              <p:nvPr/>
            </p:nvSpPr>
            <p:spPr>
              <a:xfrm>
                <a:off x="5670846" y="3716072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278" name="Овал 277"/>
              <p:cNvSpPr/>
              <p:nvPr/>
            </p:nvSpPr>
            <p:spPr>
              <a:xfrm>
                <a:off x="5098627" y="4551397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  <a:endParaRPr lang="ru-RU" b="1" dirty="0"/>
              </a:p>
            </p:txBody>
          </p:sp>
          <p:sp>
            <p:nvSpPr>
              <p:cNvPr id="279" name="Овал 278"/>
              <p:cNvSpPr/>
              <p:nvPr/>
            </p:nvSpPr>
            <p:spPr>
              <a:xfrm>
                <a:off x="6163279" y="4526174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Овал 279"/>
              <p:cNvSpPr/>
              <p:nvPr/>
            </p:nvSpPr>
            <p:spPr>
              <a:xfrm>
                <a:off x="6483694" y="519511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1" name="Прямая со стрелкой 280"/>
              <p:cNvCxnSpPr>
                <a:cxnSpLocks/>
                <a:stCxn id="277" idx="4"/>
                <a:endCxn id="278" idx="0"/>
              </p:cNvCxnSpPr>
              <p:nvPr/>
            </p:nvCxnSpPr>
            <p:spPr>
              <a:xfrm flipH="1">
                <a:off x="5322914" y="4173272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Прямая со стрелкой 281"/>
              <p:cNvCxnSpPr>
                <a:cxnSpLocks/>
                <a:stCxn id="277" idx="4"/>
                <a:endCxn id="279" idx="0"/>
              </p:cNvCxnSpPr>
              <p:nvPr/>
            </p:nvCxnSpPr>
            <p:spPr>
              <a:xfrm>
                <a:off x="5895133" y="4173272"/>
                <a:ext cx="492433" cy="35290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Прямая соединительная линия 282"/>
              <p:cNvCxnSpPr>
                <a:cxnSpLocks/>
                <a:stCxn id="280" idx="4"/>
              </p:cNvCxnSpPr>
              <p:nvPr/>
            </p:nvCxnSpPr>
            <p:spPr>
              <a:xfrm flipH="1">
                <a:off x="6483694" y="5652311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Прямая со стрелкой 283"/>
              <p:cNvCxnSpPr>
                <a:cxnSpLocks/>
                <a:stCxn id="280" idx="4"/>
              </p:cNvCxnSpPr>
              <p:nvPr/>
            </p:nvCxnSpPr>
            <p:spPr>
              <a:xfrm>
                <a:off x="6707981" y="5652311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Прямая со стрелкой 284"/>
              <p:cNvCxnSpPr/>
              <p:nvPr/>
            </p:nvCxnSpPr>
            <p:spPr>
              <a:xfrm>
                <a:off x="5318379" y="5008597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Прямая со стрелкой 285"/>
              <p:cNvCxnSpPr>
                <a:cxnSpLocks/>
                <a:stCxn id="279" idx="4"/>
              </p:cNvCxnSpPr>
              <p:nvPr/>
            </p:nvCxnSpPr>
            <p:spPr>
              <a:xfrm flipH="1">
                <a:off x="6148902" y="4983374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Прямая со стрелкой 286"/>
              <p:cNvCxnSpPr>
                <a:cxnSpLocks/>
                <a:stCxn id="279" idx="4"/>
              </p:cNvCxnSpPr>
              <p:nvPr/>
            </p:nvCxnSpPr>
            <p:spPr>
              <a:xfrm>
                <a:off x="6387566" y="4983374"/>
                <a:ext cx="224286" cy="2710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Овал 287"/>
              <p:cNvSpPr/>
              <p:nvPr/>
            </p:nvSpPr>
            <p:spPr>
              <a:xfrm>
                <a:off x="6817033" y="5942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9" name="Овал 288"/>
              <p:cNvSpPr/>
              <p:nvPr/>
            </p:nvSpPr>
            <p:spPr>
              <a:xfrm>
                <a:off x="5974209" y="5264514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0" name="Овал 289"/>
              <p:cNvSpPr/>
              <p:nvPr/>
            </p:nvSpPr>
            <p:spPr>
              <a:xfrm>
                <a:off x="5430301" y="5341583"/>
                <a:ext cx="181154" cy="1998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1" name="Овал 290"/>
              <p:cNvSpPr/>
              <p:nvPr/>
            </p:nvSpPr>
            <p:spPr>
              <a:xfrm>
                <a:off x="6350995" y="5942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96" name="Стрелка вправо 295"/>
            <p:cNvSpPr/>
            <p:nvPr/>
          </p:nvSpPr>
          <p:spPr>
            <a:xfrm>
              <a:off x="7030577" y="4240745"/>
              <a:ext cx="993404" cy="283749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36" name="Группа 335"/>
            <p:cNvGrpSpPr/>
            <p:nvPr/>
          </p:nvGrpSpPr>
          <p:grpSpPr>
            <a:xfrm>
              <a:off x="8087574" y="5088888"/>
              <a:ext cx="433267" cy="505389"/>
              <a:chOff x="935458" y="2146540"/>
              <a:chExt cx="433267" cy="505389"/>
            </a:xfrm>
          </p:grpSpPr>
          <p:sp>
            <p:nvSpPr>
              <p:cNvPr id="337" name="Овал 336"/>
              <p:cNvSpPr/>
              <p:nvPr/>
            </p:nvSpPr>
            <p:spPr>
              <a:xfrm>
                <a:off x="935458" y="2452084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8" name="Прямая со стрелкой 337"/>
              <p:cNvCxnSpPr>
                <a:cxnSpLocks/>
                <a:endCxn id="337" idx="0"/>
              </p:cNvCxnSpPr>
              <p:nvPr/>
            </p:nvCxnSpPr>
            <p:spPr>
              <a:xfrm flipH="1">
                <a:off x="1026035" y="2146540"/>
                <a:ext cx="342690" cy="305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9" name="Прямоугольник 188"/>
          <p:cNvSpPr/>
          <p:nvPr/>
        </p:nvSpPr>
        <p:spPr>
          <a:xfrm>
            <a:off x="574803" y="1491917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Прямоугольник 193"/>
          <p:cNvSpPr/>
          <p:nvPr/>
        </p:nvSpPr>
        <p:spPr>
          <a:xfrm>
            <a:off x="8394967" y="1584984"/>
            <a:ext cx="2191553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1B79E43-8F49-4593-AB2E-B752528DBBF6}"/>
              </a:ext>
            </a:extLst>
          </p:cNvPr>
          <p:cNvSpPr txBox="1"/>
          <p:nvPr/>
        </p:nvSpPr>
        <p:spPr>
          <a:xfrm>
            <a:off x="290889" y="143164"/>
            <a:ext cx="4191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r>
              <a:rPr lang="ru-RU" b="1" dirty="0"/>
              <a:t>отец</a:t>
            </a:r>
            <a:r>
              <a:rPr lang="ru-RU" b="1" dirty="0">
                <a:solidFill>
                  <a:srgbClr val="FF0000"/>
                </a:solidFill>
              </a:rPr>
              <a:t> – красный </a:t>
            </a:r>
            <a:r>
              <a:rPr lang="ru-RU" b="1" dirty="0"/>
              <a:t>, дядя – чёрный </a:t>
            </a:r>
          </a:p>
          <a:p>
            <a:endParaRPr lang="ru-RU" b="1" dirty="0"/>
          </a:p>
          <a:p>
            <a:r>
              <a:rPr lang="ru-RU" b="1" dirty="0"/>
              <a:t>г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49D47A6-959E-44F0-980A-ADECE725B953}"/>
              </a:ext>
            </a:extLst>
          </p:cNvPr>
          <p:cNvSpPr txBox="1"/>
          <p:nvPr/>
        </p:nvSpPr>
        <p:spPr>
          <a:xfrm>
            <a:off x="9525331" y="4611117"/>
            <a:ext cx="164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  <a:r>
              <a:rPr lang="ru-RU" dirty="0"/>
              <a:t>-свойство</a:t>
            </a:r>
          </a:p>
          <a:p>
            <a:r>
              <a:rPr lang="ru-RU" dirty="0"/>
              <a:t>восстановлено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A233E-AC4F-43F6-93BD-E39BC96D2457}"/>
              </a:ext>
            </a:extLst>
          </p:cNvPr>
          <p:cNvSpPr txBox="1"/>
          <p:nvPr/>
        </p:nvSpPr>
        <p:spPr>
          <a:xfrm>
            <a:off x="7432668" y="118777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 б)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6221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6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3" name="Группа 22"/>
          <p:cNvGrpSpPr/>
          <p:nvPr/>
        </p:nvGrpSpPr>
        <p:grpSpPr>
          <a:xfrm>
            <a:off x="7298685" y="2406277"/>
            <a:ext cx="2032283" cy="2570851"/>
            <a:chOff x="8474871" y="824073"/>
            <a:chExt cx="2032283" cy="2570851"/>
          </a:xfrm>
        </p:grpSpPr>
        <p:sp>
          <p:nvSpPr>
            <p:cNvPr id="183" name="Овал 182"/>
            <p:cNvSpPr/>
            <p:nvPr/>
          </p:nvSpPr>
          <p:spPr>
            <a:xfrm>
              <a:off x="9425904" y="824073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8877353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>
              <a:off x="9912522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>
              <a:off x="8598518" y="2481962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87" name="Прямая со стрелкой 186"/>
            <p:cNvCxnSpPr>
              <a:stCxn id="183" idx="4"/>
              <a:endCxn id="184" idx="0"/>
            </p:cNvCxnSpPr>
            <p:nvPr/>
          </p:nvCxnSpPr>
          <p:spPr>
            <a:xfrm flipH="1">
              <a:off x="9101640" y="1281273"/>
              <a:ext cx="548551" cy="382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3" idx="4"/>
              <a:endCxn id="185" idx="0"/>
            </p:cNvCxnSpPr>
            <p:nvPr/>
          </p:nvCxnSpPr>
          <p:spPr>
            <a:xfrm>
              <a:off x="9650191" y="1281273"/>
              <a:ext cx="486618" cy="382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единительная линия 189"/>
            <p:cNvCxnSpPr>
              <a:stCxn id="186" idx="4"/>
            </p:cNvCxnSpPr>
            <p:nvPr/>
          </p:nvCxnSpPr>
          <p:spPr>
            <a:xfrm flipH="1">
              <a:off x="8598518" y="293916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6" idx="4"/>
            </p:cNvCxnSpPr>
            <p:nvPr/>
          </p:nvCxnSpPr>
          <p:spPr>
            <a:xfrm>
              <a:off x="8822805" y="293916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/>
            <p:nvPr/>
          </p:nvCxnSpPr>
          <p:spPr>
            <a:xfrm>
              <a:off x="909710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 стрелкой 192"/>
            <p:cNvCxnSpPr>
              <a:stCxn id="185" idx="4"/>
            </p:cNvCxnSpPr>
            <p:nvPr/>
          </p:nvCxnSpPr>
          <p:spPr>
            <a:xfrm flipH="1">
              <a:off x="989814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Овал 194"/>
            <p:cNvSpPr/>
            <p:nvPr/>
          </p:nvSpPr>
          <p:spPr>
            <a:xfrm>
              <a:off x="8474871" y="3195079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9752935" y="23765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Овал 196"/>
            <p:cNvSpPr/>
            <p:nvPr/>
          </p:nvSpPr>
          <p:spPr>
            <a:xfrm>
              <a:off x="8937536" y="3177107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920902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10326000" y="241990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991576" y="1699312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Прямая со стрелкой 10"/>
            <p:cNvCxnSpPr>
              <a:stCxn id="184" idx="4"/>
            </p:cNvCxnSpPr>
            <p:nvPr/>
          </p:nvCxnSpPr>
          <p:spPr>
            <a:xfrm flipH="1">
              <a:off x="8920486" y="2120661"/>
              <a:ext cx="181154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85" idx="4"/>
              <a:endCxn id="199" idx="0"/>
            </p:cNvCxnSpPr>
            <p:nvPr/>
          </p:nvCxnSpPr>
          <p:spPr>
            <a:xfrm>
              <a:off x="10136809" y="2120661"/>
              <a:ext cx="279768" cy="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Стрелка вправо 300"/>
          <p:cNvSpPr/>
          <p:nvPr/>
        </p:nvSpPr>
        <p:spPr>
          <a:xfrm>
            <a:off x="5285883" y="3263040"/>
            <a:ext cx="1171848" cy="283749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3" name="Группа 52"/>
          <p:cNvGrpSpPr/>
          <p:nvPr/>
        </p:nvGrpSpPr>
        <p:grpSpPr>
          <a:xfrm>
            <a:off x="2120390" y="2344279"/>
            <a:ext cx="1899508" cy="2460253"/>
            <a:chOff x="828918" y="3654074"/>
            <a:chExt cx="1899508" cy="2460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/>
                <p:cNvSpPr txBox="1"/>
                <p:nvPr/>
              </p:nvSpPr>
              <p:spPr>
                <a:xfrm>
                  <a:off x="2360440" y="542506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440" y="5425068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Группа 44"/>
            <p:cNvGrpSpPr/>
            <p:nvPr/>
          </p:nvGrpSpPr>
          <p:grpSpPr>
            <a:xfrm>
              <a:off x="1027429" y="3654074"/>
              <a:ext cx="1611237" cy="2460253"/>
              <a:chOff x="1027429" y="3654074"/>
              <a:chExt cx="1611237" cy="2460253"/>
            </a:xfrm>
          </p:grpSpPr>
          <p:sp>
            <p:nvSpPr>
              <p:cNvPr id="228" name="Овал 227"/>
              <p:cNvSpPr/>
              <p:nvPr/>
            </p:nvSpPr>
            <p:spPr>
              <a:xfrm>
                <a:off x="1599648" y="3654074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256" name="Овал 255"/>
              <p:cNvSpPr/>
              <p:nvPr/>
            </p:nvSpPr>
            <p:spPr>
              <a:xfrm>
                <a:off x="1027429" y="4489399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  <a:endParaRPr lang="ru-RU" b="1" dirty="0"/>
              </a:p>
            </p:txBody>
          </p:sp>
          <p:sp>
            <p:nvSpPr>
              <p:cNvPr id="257" name="Овал 256"/>
              <p:cNvSpPr/>
              <p:nvPr/>
            </p:nvSpPr>
            <p:spPr>
              <a:xfrm>
                <a:off x="2062598" y="4489399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8" name="Овал 257"/>
              <p:cNvSpPr/>
              <p:nvPr/>
            </p:nvSpPr>
            <p:spPr>
              <a:xfrm>
                <a:off x="1833165" y="5217118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59" name="Прямая со стрелкой 258"/>
              <p:cNvCxnSpPr>
                <a:cxnSpLocks/>
                <a:stCxn id="228" idx="4"/>
                <a:endCxn id="256" idx="0"/>
              </p:cNvCxnSpPr>
              <p:nvPr/>
            </p:nvCxnSpPr>
            <p:spPr>
              <a:xfrm flipH="1">
                <a:off x="1251716" y="4111274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Прямая со стрелкой 259"/>
              <p:cNvCxnSpPr>
                <a:cxnSpLocks/>
                <a:stCxn id="228" idx="4"/>
                <a:endCxn id="257" idx="0"/>
              </p:cNvCxnSpPr>
              <p:nvPr/>
            </p:nvCxnSpPr>
            <p:spPr>
              <a:xfrm>
                <a:off x="1823935" y="4111274"/>
                <a:ext cx="462950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Прямая соединительная линия 260"/>
              <p:cNvCxnSpPr>
                <a:cxnSpLocks/>
                <a:stCxn id="258" idx="4"/>
              </p:cNvCxnSpPr>
              <p:nvPr/>
            </p:nvCxnSpPr>
            <p:spPr>
              <a:xfrm flipH="1">
                <a:off x="1833165" y="5674318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Прямая со стрелкой 261"/>
              <p:cNvCxnSpPr>
                <a:cxnSpLocks/>
                <a:stCxn id="258" idx="4"/>
              </p:cNvCxnSpPr>
              <p:nvPr/>
            </p:nvCxnSpPr>
            <p:spPr>
              <a:xfrm>
                <a:off x="2057452" y="567431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Прямая со стрелкой 262"/>
              <p:cNvCxnSpPr/>
              <p:nvPr/>
            </p:nvCxnSpPr>
            <p:spPr>
              <a:xfrm>
                <a:off x="1247181" y="4946599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Прямая со стрелкой 263"/>
              <p:cNvCxnSpPr>
                <a:cxnSpLocks/>
                <a:stCxn id="257" idx="4"/>
              </p:cNvCxnSpPr>
              <p:nvPr/>
            </p:nvCxnSpPr>
            <p:spPr>
              <a:xfrm flipH="1">
                <a:off x="2048221" y="4946599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Прямая со стрелкой 264"/>
              <p:cNvCxnSpPr>
                <a:cxnSpLocks/>
                <a:stCxn id="257" idx="4"/>
              </p:cNvCxnSpPr>
              <p:nvPr/>
            </p:nvCxnSpPr>
            <p:spPr>
              <a:xfrm>
                <a:off x="2286885" y="4946599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Овал 265"/>
              <p:cNvSpPr/>
              <p:nvPr/>
            </p:nvSpPr>
            <p:spPr>
              <a:xfrm>
                <a:off x="2157809" y="591448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7" name="Овал 266"/>
              <p:cNvSpPr/>
              <p:nvPr/>
            </p:nvSpPr>
            <p:spPr>
              <a:xfrm>
                <a:off x="2457512" y="5195111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8" name="Овал 267"/>
              <p:cNvSpPr/>
              <p:nvPr/>
            </p:nvSpPr>
            <p:spPr>
              <a:xfrm>
                <a:off x="1359103" y="5279585"/>
                <a:ext cx="181154" cy="1998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9" name="Овал 268"/>
              <p:cNvSpPr/>
              <p:nvPr/>
            </p:nvSpPr>
            <p:spPr>
              <a:xfrm>
                <a:off x="1691771" y="591448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1901574" y="523109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0" name="Группа 329"/>
            <p:cNvGrpSpPr/>
            <p:nvPr/>
          </p:nvGrpSpPr>
          <p:grpSpPr>
            <a:xfrm>
              <a:off x="828918" y="4946599"/>
              <a:ext cx="433267" cy="505389"/>
              <a:chOff x="935458" y="2146540"/>
              <a:chExt cx="433267" cy="505389"/>
            </a:xfrm>
          </p:grpSpPr>
          <p:sp>
            <p:nvSpPr>
              <p:cNvPr id="331" name="Овал 330"/>
              <p:cNvSpPr/>
              <p:nvPr/>
            </p:nvSpPr>
            <p:spPr>
              <a:xfrm>
                <a:off x="935458" y="2452084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2" name="Прямая со стрелкой 331"/>
              <p:cNvCxnSpPr>
                <a:cxnSpLocks/>
                <a:endCxn id="331" idx="0"/>
              </p:cNvCxnSpPr>
              <p:nvPr/>
            </p:nvCxnSpPr>
            <p:spPr>
              <a:xfrm flipH="1">
                <a:off x="1026035" y="2146540"/>
                <a:ext cx="342690" cy="305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9" name="Прямоугольник 188"/>
          <p:cNvSpPr/>
          <p:nvPr/>
        </p:nvSpPr>
        <p:spPr>
          <a:xfrm>
            <a:off x="1649458" y="2928783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227AF72-62C2-4996-9B80-434341F2EDDA}"/>
              </a:ext>
            </a:extLst>
          </p:cNvPr>
          <p:cNvSpPr txBox="1"/>
          <p:nvPr/>
        </p:nvSpPr>
        <p:spPr>
          <a:xfrm>
            <a:off x="223425" y="189775"/>
            <a:ext cx="342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r>
              <a:rPr lang="ru-RU" b="1" dirty="0"/>
              <a:t>отец</a:t>
            </a:r>
            <a:r>
              <a:rPr lang="ru-RU" b="1" dirty="0">
                <a:solidFill>
                  <a:srgbClr val="FF0000"/>
                </a:solidFill>
              </a:rPr>
              <a:t> – красный </a:t>
            </a:r>
            <a:r>
              <a:rPr lang="ru-RU" b="1" dirty="0"/>
              <a:t>, дядя – чёрный </a:t>
            </a:r>
          </a:p>
          <a:p>
            <a:endParaRPr lang="ru-RU" b="1" dirty="0"/>
          </a:p>
          <a:p>
            <a:r>
              <a:rPr lang="ru-RU" b="1" dirty="0"/>
              <a:t>г</a:t>
            </a:r>
            <a:r>
              <a:rPr lang="en-US" b="1" dirty="0"/>
              <a:t>)</a:t>
            </a:r>
            <a:r>
              <a:rPr lang="ru-RU" b="1" dirty="0"/>
              <a:t> </a:t>
            </a:r>
            <a:r>
              <a:rPr lang="ru-RU" dirty="0"/>
              <a:t>итог</a:t>
            </a:r>
          </a:p>
        </p:txBody>
      </p:sp>
    </p:spTree>
    <p:extLst>
      <p:ext uri="{BB962C8B-B14F-4D97-AF65-F5344CB8AC3E}">
        <p14:creationId xmlns:p14="http://schemas.microsoft.com/office/powerpoint/2010/main" val="2226068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0B58DCE2-1C96-46E1-B497-25EB01186E47}"/>
              </a:ext>
            </a:extLst>
          </p:cNvPr>
          <p:cNvCxnSpPr>
            <a:cxnSpLocks/>
          </p:cNvCxnSpPr>
          <p:nvPr/>
        </p:nvCxnSpPr>
        <p:spPr>
          <a:xfrm>
            <a:off x="451209" y="1690464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Овал 244">
            <a:extLst>
              <a:ext uri="{FF2B5EF4-FFF2-40B4-BE49-F238E27FC236}">
                <a16:creationId xmlns:a16="http://schemas.microsoft.com/office/drawing/2014/main" id="{E8B3FA86-9AB2-4AE6-A9B9-3AC221CD95D9}"/>
              </a:ext>
            </a:extLst>
          </p:cNvPr>
          <p:cNvSpPr/>
          <p:nvPr/>
        </p:nvSpPr>
        <p:spPr>
          <a:xfrm>
            <a:off x="465311" y="1077654"/>
            <a:ext cx="483627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93881C39-742B-4786-A8EA-B314C8F7BF1F}"/>
              </a:ext>
            </a:extLst>
          </p:cNvPr>
          <p:cNvCxnSpPr>
            <a:cxnSpLocks/>
          </p:cNvCxnSpPr>
          <p:nvPr/>
        </p:nvCxnSpPr>
        <p:spPr>
          <a:xfrm>
            <a:off x="3457846" y="1269578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AB09B029-9A8B-4618-8947-D66CADCB21E3}"/>
              </a:ext>
            </a:extLst>
          </p:cNvPr>
          <p:cNvGrpSpPr/>
          <p:nvPr/>
        </p:nvGrpSpPr>
        <p:grpSpPr>
          <a:xfrm>
            <a:off x="2304809" y="454680"/>
            <a:ext cx="1511436" cy="2170047"/>
            <a:chOff x="2595193" y="3592162"/>
            <a:chExt cx="1511436" cy="2170047"/>
          </a:xfrm>
        </p:grpSpPr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D8D37190-BA71-4C30-9B6B-E9B7FDF48DC1}"/>
                </a:ext>
              </a:extLst>
            </p:cNvPr>
            <p:cNvSpPr/>
            <p:nvPr/>
          </p:nvSpPr>
          <p:spPr>
            <a:xfrm>
              <a:off x="3069102" y="4248732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8" name="Овал 237">
              <a:extLst>
                <a:ext uri="{FF2B5EF4-FFF2-40B4-BE49-F238E27FC236}">
                  <a16:creationId xmlns:a16="http://schemas.microsoft.com/office/drawing/2014/main" id="{B6754FC0-87B0-4004-A55C-414F863466D1}"/>
                </a:ext>
              </a:extLst>
            </p:cNvPr>
            <p:cNvSpPr/>
            <p:nvPr/>
          </p:nvSpPr>
          <p:spPr>
            <a:xfrm>
              <a:off x="2802660" y="3592162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39" name="Прямая со стрелкой 238">
              <a:extLst>
                <a:ext uri="{FF2B5EF4-FFF2-40B4-BE49-F238E27FC236}">
                  <a16:creationId xmlns:a16="http://schemas.microsoft.com/office/drawing/2014/main" id="{508C2204-7CCC-4180-941D-C7E8ECB4C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2696" y="4049362"/>
              <a:ext cx="287213" cy="24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Овал 239">
              <a:extLst>
                <a:ext uri="{FF2B5EF4-FFF2-40B4-BE49-F238E27FC236}">
                  <a16:creationId xmlns:a16="http://schemas.microsoft.com/office/drawing/2014/main" id="{1EF6F8EC-1A20-41C2-B361-03AB4DFAEC9F}"/>
                </a:ext>
              </a:extLst>
            </p:cNvPr>
            <p:cNvSpPr/>
            <p:nvPr/>
          </p:nvSpPr>
          <p:spPr>
            <a:xfrm>
              <a:off x="2595193" y="429443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41" name="Овал 240">
              <a:extLst>
                <a:ext uri="{FF2B5EF4-FFF2-40B4-BE49-F238E27FC236}">
                  <a16:creationId xmlns:a16="http://schemas.microsoft.com/office/drawing/2014/main" id="{112AC55A-F4E5-4AC9-918F-22CB09DCD478}"/>
                </a:ext>
              </a:extLst>
            </p:cNvPr>
            <p:cNvSpPr/>
            <p:nvPr/>
          </p:nvSpPr>
          <p:spPr>
            <a:xfrm>
              <a:off x="3887558" y="557931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42" name="Прямая со стрелкой 241">
              <a:extLst>
                <a:ext uri="{FF2B5EF4-FFF2-40B4-BE49-F238E27FC236}">
                  <a16:creationId xmlns:a16="http://schemas.microsoft.com/office/drawing/2014/main" id="{91F69D34-C3AF-4449-96E0-8A1DB7457F6D}"/>
                </a:ext>
              </a:extLst>
            </p:cNvPr>
            <p:cNvCxnSpPr>
              <a:cxnSpLocks/>
              <a:stCxn id="238" idx="4"/>
              <a:endCxn id="236" idx="0"/>
            </p:cNvCxnSpPr>
            <p:nvPr/>
          </p:nvCxnSpPr>
          <p:spPr>
            <a:xfrm>
              <a:off x="3044474" y="4049362"/>
              <a:ext cx="266442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Овал 242">
              <a:extLst>
                <a:ext uri="{FF2B5EF4-FFF2-40B4-BE49-F238E27FC236}">
                  <a16:creationId xmlns:a16="http://schemas.microsoft.com/office/drawing/2014/main" id="{7B8AB3EE-A057-4AE5-A5A9-161FE48E839D}"/>
                </a:ext>
              </a:extLst>
            </p:cNvPr>
            <p:cNvSpPr/>
            <p:nvPr/>
          </p:nvSpPr>
          <p:spPr>
            <a:xfrm>
              <a:off x="2958934" y="500753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59" name="Овал 258">
              <a:extLst>
                <a:ext uri="{FF2B5EF4-FFF2-40B4-BE49-F238E27FC236}">
                  <a16:creationId xmlns:a16="http://schemas.microsoft.com/office/drawing/2014/main" id="{7FC9BB4A-E988-4871-9B75-99C085E67742}"/>
                </a:ext>
              </a:extLst>
            </p:cNvPr>
            <p:cNvSpPr/>
            <p:nvPr/>
          </p:nvSpPr>
          <p:spPr>
            <a:xfrm>
              <a:off x="3438591" y="4905302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74" name="Прямая со стрелкой 73">
              <a:extLst>
                <a:ext uri="{FF2B5EF4-FFF2-40B4-BE49-F238E27FC236}">
                  <a16:creationId xmlns:a16="http://schemas.microsoft.com/office/drawing/2014/main" id="{3B428F56-A94E-4151-9281-37F66EB25C43}"/>
                </a:ext>
              </a:extLst>
            </p:cNvPr>
            <p:cNvCxnSpPr>
              <a:stCxn id="236" idx="4"/>
              <a:endCxn id="259" idx="0"/>
            </p:cNvCxnSpPr>
            <p:nvPr/>
          </p:nvCxnSpPr>
          <p:spPr>
            <a:xfrm>
              <a:off x="3310916" y="4705932"/>
              <a:ext cx="369489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Овал 259">
              <a:extLst>
                <a:ext uri="{FF2B5EF4-FFF2-40B4-BE49-F238E27FC236}">
                  <a16:creationId xmlns:a16="http://schemas.microsoft.com/office/drawing/2014/main" id="{8DAD1232-E0CF-42E1-8DEC-DDEC3AB25195}"/>
                </a:ext>
              </a:extLst>
            </p:cNvPr>
            <p:cNvSpPr/>
            <p:nvPr/>
          </p:nvSpPr>
          <p:spPr>
            <a:xfrm>
              <a:off x="3310915" y="556918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F1DDAEAB-817F-4ED1-A9C6-6370ADAE7567}"/>
                </a:ext>
              </a:extLst>
            </p:cNvPr>
            <p:cNvCxnSpPr>
              <a:stCxn id="236" idx="4"/>
              <a:endCxn id="243" idx="0"/>
            </p:cNvCxnSpPr>
            <p:nvPr/>
          </p:nvCxnSpPr>
          <p:spPr>
            <a:xfrm flipH="1">
              <a:off x="3068470" y="4705932"/>
              <a:ext cx="242446" cy="301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C8684B7B-5D65-4010-B24B-CAFA123496B5}"/>
                </a:ext>
              </a:extLst>
            </p:cNvPr>
            <p:cNvCxnSpPr>
              <a:stCxn id="259" idx="4"/>
              <a:endCxn id="260" idx="0"/>
            </p:cNvCxnSpPr>
            <p:nvPr/>
          </p:nvCxnSpPr>
          <p:spPr>
            <a:xfrm flipH="1">
              <a:off x="3420451" y="5362502"/>
              <a:ext cx="259954" cy="206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D34DBD76-36BD-428D-B3C1-15F9FB27B648}"/>
                </a:ext>
              </a:extLst>
            </p:cNvPr>
            <p:cNvCxnSpPr>
              <a:stCxn id="259" idx="4"/>
              <a:endCxn id="241" idx="0"/>
            </p:cNvCxnSpPr>
            <p:nvPr/>
          </p:nvCxnSpPr>
          <p:spPr>
            <a:xfrm>
              <a:off x="3680405" y="5362502"/>
              <a:ext cx="316689" cy="21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Группа 404">
            <a:extLst>
              <a:ext uri="{FF2B5EF4-FFF2-40B4-BE49-F238E27FC236}">
                <a16:creationId xmlns:a16="http://schemas.microsoft.com/office/drawing/2014/main" id="{4A1C9635-0765-439B-B84F-34AC61A646BF}"/>
              </a:ext>
            </a:extLst>
          </p:cNvPr>
          <p:cNvGrpSpPr/>
          <p:nvPr/>
        </p:nvGrpSpPr>
        <p:grpSpPr>
          <a:xfrm>
            <a:off x="4032784" y="473085"/>
            <a:ext cx="1740480" cy="2170047"/>
            <a:chOff x="4032784" y="473085"/>
            <a:chExt cx="1740480" cy="2170047"/>
          </a:xfrm>
        </p:grpSpPr>
        <p:grpSp>
          <p:nvGrpSpPr>
            <p:cNvPr id="121" name="Группа 120">
              <a:extLst>
                <a:ext uri="{FF2B5EF4-FFF2-40B4-BE49-F238E27FC236}">
                  <a16:creationId xmlns:a16="http://schemas.microsoft.com/office/drawing/2014/main" id="{2C5AA2BB-7104-4FEB-AEDA-5CCEDCF9EFD1}"/>
                </a:ext>
              </a:extLst>
            </p:cNvPr>
            <p:cNvGrpSpPr/>
            <p:nvPr/>
          </p:nvGrpSpPr>
          <p:grpSpPr>
            <a:xfrm>
              <a:off x="4261828" y="473085"/>
              <a:ext cx="1511436" cy="2170047"/>
              <a:chOff x="4552212" y="3610567"/>
              <a:chExt cx="1511436" cy="2170047"/>
            </a:xfrm>
          </p:grpSpPr>
          <p:sp>
            <p:nvSpPr>
              <p:cNvPr id="261" name="Овал 260">
                <a:extLst>
                  <a:ext uri="{FF2B5EF4-FFF2-40B4-BE49-F238E27FC236}">
                    <a16:creationId xmlns:a16="http://schemas.microsoft.com/office/drawing/2014/main" id="{50C9F3FF-3D93-4B31-9CB0-F243812709CC}"/>
                  </a:ext>
                </a:extLst>
              </p:cNvPr>
              <p:cNvSpPr/>
              <p:nvPr/>
            </p:nvSpPr>
            <p:spPr>
              <a:xfrm>
                <a:off x="5026121" y="4267137"/>
                <a:ext cx="483627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262" name="Овал 261">
                <a:extLst>
                  <a:ext uri="{FF2B5EF4-FFF2-40B4-BE49-F238E27FC236}">
                    <a16:creationId xmlns:a16="http://schemas.microsoft.com/office/drawing/2014/main" id="{8BF7D6FE-5234-4EF0-8F5B-F62EE56CDF34}"/>
                  </a:ext>
                </a:extLst>
              </p:cNvPr>
              <p:cNvSpPr/>
              <p:nvPr/>
            </p:nvSpPr>
            <p:spPr>
              <a:xfrm>
                <a:off x="4759679" y="3610567"/>
                <a:ext cx="483627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cxnSp>
            <p:nvCxnSpPr>
              <p:cNvPr id="263" name="Прямая со стрелкой 262">
                <a:extLst>
                  <a:ext uri="{FF2B5EF4-FFF2-40B4-BE49-F238E27FC236}">
                    <a16:creationId xmlns:a16="http://schemas.microsoft.com/office/drawing/2014/main" id="{DB747987-ABD2-4F76-9CEF-0706F7C74E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09715" y="4067767"/>
                <a:ext cx="287213" cy="2450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Овал 263">
                <a:extLst>
                  <a:ext uri="{FF2B5EF4-FFF2-40B4-BE49-F238E27FC236}">
                    <a16:creationId xmlns:a16="http://schemas.microsoft.com/office/drawing/2014/main" id="{9E833E59-0898-41C7-A97C-D7219ECAF01F}"/>
                  </a:ext>
                </a:extLst>
              </p:cNvPr>
              <p:cNvSpPr/>
              <p:nvPr/>
            </p:nvSpPr>
            <p:spPr>
              <a:xfrm>
                <a:off x="4552212" y="4312842"/>
                <a:ext cx="219071" cy="18289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265" name="Овал 264">
                <a:extLst>
                  <a:ext uri="{FF2B5EF4-FFF2-40B4-BE49-F238E27FC236}">
                    <a16:creationId xmlns:a16="http://schemas.microsoft.com/office/drawing/2014/main" id="{92F69E7A-F6CF-4318-8302-781EC733E155}"/>
                  </a:ext>
                </a:extLst>
              </p:cNvPr>
              <p:cNvSpPr/>
              <p:nvPr/>
            </p:nvSpPr>
            <p:spPr>
              <a:xfrm>
                <a:off x="5844577" y="5597719"/>
                <a:ext cx="219071" cy="18289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cxnSp>
            <p:nvCxnSpPr>
              <p:cNvPr id="266" name="Прямая со стрелкой 265">
                <a:extLst>
                  <a:ext uri="{FF2B5EF4-FFF2-40B4-BE49-F238E27FC236}">
                    <a16:creationId xmlns:a16="http://schemas.microsoft.com/office/drawing/2014/main" id="{2FDEF28A-2883-449E-884A-3ED7119A1F6A}"/>
                  </a:ext>
                </a:extLst>
              </p:cNvPr>
              <p:cNvCxnSpPr>
                <a:cxnSpLocks/>
                <a:stCxn id="262" idx="4"/>
                <a:endCxn id="261" idx="0"/>
              </p:cNvCxnSpPr>
              <p:nvPr/>
            </p:nvCxnSpPr>
            <p:spPr>
              <a:xfrm>
                <a:off x="5001493" y="4067767"/>
                <a:ext cx="266442" cy="1993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Овал 266">
                <a:extLst>
                  <a:ext uri="{FF2B5EF4-FFF2-40B4-BE49-F238E27FC236}">
                    <a16:creationId xmlns:a16="http://schemas.microsoft.com/office/drawing/2014/main" id="{D3D57B31-7E0C-4731-8C1A-AE6DAF133E84}"/>
                  </a:ext>
                </a:extLst>
              </p:cNvPr>
              <p:cNvSpPr/>
              <p:nvPr/>
            </p:nvSpPr>
            <p:spPr>
              <a:xfrm>
                <a:off x="4915953" y="5025935"/>
                <a:ext cx="219071" cy="18289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268" name="Овал 267">
                <a:extLst>
                  <a:ext uri="{FF2B5EF4-FFF2-40B4-BE49-F238E27FC236}">
                    <a16:creationId xmlns:a16="http://schemas.microsoft.com/office/drawing/2014/main" id="{840149D2-32CF-4495-85D4-BB71DAD6FDA0}"/>
                  </a:ext>
                </a:extLst>
              </p:cNvPr>
              <p:cNvSpPr/>
              <p:nvPr/>
            </p:nvSpPr>
            <p:spPr>
              <a:xfrm>
                <a:off x="5395610" y="4923707"/>
                <a:ext cx="483627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cxnSp>
            <p:nvCxnSpPr>
              <p:cNvPr id="269" name="Прямая со стрелкой 268">
                <a:extLst>
                  <a:ext uri="{FF2B5EF4-FFF2-40B4-BE49-F238E27FC236}">
                    <a16:creationId xmlns:a16="http://schemas.microsoft.com/office/drawing/2014/main" id="{747C6495-AE90-496F-B5A5-52ABA48A2060}"/>
                  </a:ext>
                </a:extLst>
              </p:cNvPr>
              <p:cNvCxnSpPr>
                <a:stCxn id="261" idx="4"/>
                <a:endCxn id="268" idx="0"/>
              </p:cNvCxnSpPr>
              <p:nvPr/>
            </p:nvCxnSpPr>
            <p:spPr>
              <a:xfrm>
                <a:off x="5267935" y="4724337"/>
                <a:ext cx="369489" cy="1993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Овал 269">
                <a:extLst>
                  <a:ext uri="{FF2B5EF4-FFF2-40B4-BE49-F238E27FC236}">
                    <a16:creationId xmlns:a16="http://schemas.microsoft.com/office/drawing/2014/main" id="{FFA91BA0-3824-4BEE-9282-964DE79991A8}"/>
                  </a:ext>
                </a:extLst>
              </p:cNvPr>
              <p:cNvSpPr/>
              <p:nvPr/>
            </p:nvSpPr>
            <p:spPr>
              <a:xfrm>
                <a:off x="5267934" y="5587592"/>
                <a:ext cx="219071" cy="18289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cxnSp>
            <p:nvCxnSpPr>
              <p:cNvPr id="271" name="Прямая со стрелкой 270">
                <a:extLst>
                  <a:ext uri="{FF2B5EF4-FFF2-40B4-BE49-F238E27FC236}">
                    <a16:creationId xmlns:a16="http://schemas.microsoft.com/office/drawing/2014/main" id="{7A275EBA-9F9E-4DFD-AD29-42C3F376822B}"/>
                  </a:ext>
                </a:extLst>
              </p:cNvPr>
              <p:cNvCxnSpPr>
                <a:stCxn id="261" idx="4"/>
                <a:endCxn id="267" idx="0"/>
              </p:cNvCxnSpPr>
              <p:nvPr/>
            </p:nvCxnSpPr>
            <p:spPr>
              <a:xfrm flipH="1">
                <a:off x="5025489" y="4724337"/>
                <a:ext cx="242446" cy="3015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Прямая со стрелкой 271">
                <a:extLst>
                  <a:ext uri="{FF2B5EF4-FFF2-40B4-BE49-F238E27FC236}">
                    <a16:creationId xmlns:a16="http://schemas.microsoft.com/office/drawing/2014/main" id="{5B2C3493-8AD9-4ADF-B226-FA96EA236B25}"/>
                  </a:ext>
                </a:extLst>
              </p:cNvPr>
              <p:cNvCxnSpPr>
                <a:stCxn id="268" idx="4"/>
                <a:endCxn id="270" idx="0"/>
              </p:cNvCxnSpPr>
              <p:nvPr/>
            </p:nvCxnSpPr>
            <p:spPr>
              <a:xfrm flipH="1">
                <a:off x="5377470" y="5380907"/>
                <a:ext cx="259954" cy="2066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Прямая со стрелкой 272">
                <a:extLst>
                  <a:ext uri="{FF2B5EF4-FFF2-40B4-BE49-F238E27FC236}">
                    <a16:creationId xmlns:a16="http://schemas.microsoft.com/office/drawing/2014/main" id="{AE40C3F2-3A86-4977-87BC-DE9FE47A32B3}"/>
                  </a:ext>
                </a:extLst>
              </p:cNvPr>
              <p:cNvCxnSpPr>
                <a:stCxn id="268" idx="4"/>
                <a:endCxn id="265" idx="0"/>
              </p:cNvCxnSpPr>
              <p:nvPr/>
            </p:nvCxnSpPr>
            <p:spPr>
              <a:xfrm>
                <a:off x="5637424" y="5380907"/>
                <a:ext cx="316689" cy="2168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Прямоугольник 277">
              <a:extLst>
                <a:ext uri="{FF2B5EF4-FFF2-40B4-BE49-F238E27FC236}">
                  <a16:creationId xmlns:a16="http://schemas.microsoft.com/office/drawing/2014/main" id="{54F9C455-E607-4D5B-BF98-FDAE59A3F8F7}"/>
                </a:ext>
              </a:extLst>
            </p:cNvPr>
            <p:cNvSpPr/>
            <p:nvPr/>
          </p:nvSpPr>
          <p:spPr>
            <a:xfrm>
              <a:off x="4032784" y="1033046"/>
              <a:ext cx="1521409" cy="599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406" name="Группа 405">
            <a:extLst>
              <a:ext uri="{FF2B5EF4-FFF2-40B4-BE49-F238E27FC236}">
                <a16:creationId xmlns:a16="http://schemas.microsoft.com/office/drawing/2014/main" id="{A4317D3A-86BB-463A-AF5F-B7E5ACDE4510}"/>
              </a:ext>
            </a:extLst>
          </p:cNvPr>
          <p:cNvGrpSpPr/>
          <p:nvPr/>
        </p:nvGrpSpPr>
        <p:grpSpPr>
          <a:xfrm>
            <a:off x="5922168" y="867016"/>
            <a:ext cx="1290738" cy="437112"/>
            <a:chOff x="5927910" y="852283"/>
            <a:chExt cx="1290738" cy="437112"/>
          </a:xfrm>
        </p:grpSpPr>
        <p:cxnSp>
          <p:nvCxnSpPr>
            <p:cNvPr id="279" name="Прямая со стрелкой 278">
              <a:extLst>
                <a:ext uri="{FF2B5EF4-FFF2-40B4-BE49-F238E27FC236}">
                  <a16:creationId xmlns:a16="http://schemas.microsoft.com/office/drawing/2014/main" id="{3CD7D86A-9359-408D-8EB0-51303A3A6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289395"/>
              <a:ext cx="9591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1198C858-B1C0-479B-B2A5-D6331192E8D4}"/>
                </a:ext>
              </a:extLst>
            </p:cNvPr>
            <p:cNvSpPr txBox="1"/>
            <p:nvPr/>
          </p:nvSpPr>
          <p:spPr>
            <a:xfrm>
              <a:off x="5927910" y="852283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Случай 2 б)</a:t>
              </a:r>
              <a:endParaRPr lang="ru-BY" dirty="0"/>
            </a:p>
          </p:txBody>
        </p:sp>
      </p:grpSp>
      <p:grpSp>
        <p:nvGrpSpPr>
          <p:cNvPr id="282" name="Группа 281">
            <a:extLst>
              <a:ext uri="{FF2B5EF4-FFF2-40B4-BE49-F238E27FC236}">
                <a16:creationId xmlns:a16="http://schemas.microsoft.com/office/drawing/2014/main" id="{8E39532E-09E8-4A4A-957E-785DC8A174B7}"/>
              </a:ext>
            </a:extLst>
          </p:cNvPr>
          <p:cNvGrpSpPr/>
          <p:nvPr/>
        </p:nvGrpSpPr>
        <p:grpSpPr>
          <a:xfrm>
            <a:off x="7772552" y="682796"/>
            <a:ext cx="1511436" cy="2170047"/>
            <a:chOff x="4552212" y="3610567"/>
            <a:chExt cx="1511436" cy="2170047"/>
          </a:xfrm>
        </p:grpSpPr>
        <p:sp>
          <p:nvSpPr>
            <p:cNvPr id="283" name="Овал 282">
              <a:extLst>
                <a:ext uri="{FF2B5EF4-FFF2-40B4-BE49-F238E27FC236}">
                  <a16:creationId xmlns:a16="http://schemas.microsoft.com/office/drawing/2014/main" id="{640D1270-A208-4C80-A585-A9409CFCB953}"/>
                </a:ext>
              </a:extLst>
            </p:cNvPr>
            <p:cNvSpPr/>
            <p:nvPr/>
          </p:nvSpPr>
          <p:spPr>
            <a:xfrm>
              <a:off x="5026121" y="426713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5C82F838-4BCD-4F24-99BA-A0DEB7174CEA}"/>
                </a:ext>
              </a:extLst>
            </p:cNvPr>
            <p:cNvSpPr/>
            <p:nvPr/>
          </p:nvSpPr>
          <p:spPr>
            <a:xfrm>
              <a:off x="4759679" y="361056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85" name="Прямая со стрелкой 284">
              <a:extLst>
                <a:ext uri="{FF2B5EF4-FFF2-40B4-BE49-F238E27FC236}">
                  <a16:creationId xmlns:a16="http://schemas.microsoft.com/office/drawing/2014/main" id="{6240C6BB-905E-42A1-8349-808B74D8B4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9715" y="4067767"/>
              <a:ext cx="287213" cy="24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CC63DE0E-D3B2-4D50-8288-FEAD37B3316F}"/>
                </a:ext>
              </a:extLst>
            </p:cNvPr>
            <p:cNvSpPr/>
            <p:nvPr/>
          </p:nvSpPr>
          <p:spPr>
            <a:xfrm>
              <a:off x="4552212" y="431284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87" name="Овал 286">
              <a:extLst>
                <a:ext uri="{FF2B5EF4-FFF2-40B4-BE49-F238E27FC236}">
                  <a16:creationId xmlns:a16="http://schemas.microsoft.com/office/drawing/2014/main" id="{DDC7F95E-CCE1-4F6D-8218-599E7523CD10}"/>
                </a:ext>
              </a:extLst>
            </p:cNvPr>
            <p:cNvSpPr/>
            <p:nvPr/>
          </p:nvSpPr>
          <p:spPr>
            <a:xfrm>
              <a:off x="5844577" y="559771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88" name="Прямая со стрелкой 287">
              <a:extLst>
                <a:ext uri="{FF2B5EF4-FFF2-40B4-BE49-F238E27FC236}">
                  <a16:creationId xmlns:a16="http://schemas.microsoft.com/office/drawing/2014/main" id="{B806513A-C7B7-4F54-9CE3-7F6FF4A13CDB}"/>
                </a:ext>
              </a:extLst>
            </p:cNvPr>
            <p:cNvCxnSpPr>
              <a:cxnSpLocks/>
              <a:stCxn id="284" idx="4"/>
              <a:endCxn id="283" idx="0"/>
            </p:cNvCxnSpPr>
            <p:nvPr/>
          </p:nvCxnSpPr>
          <p:spPr>
            <a:xfrm>
              <a:off x="5001493" y="4067767"/>
              <a:ext cx="266442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Овал 288">
              <a:extLst>
                <a:ext uri="{FF2B5EF4-FFF2-40B4-BE49-F238E27FC236}">
                  <a16:creationId xmlns:a16="http://schemas.microsoft.com/office/drawing/2014/main" id="{6E5A04AE-F865-4492-9178-8875CA1CBCE7}"/>
                </a:ext>
              </a:extLst>
            </p:cNvPr>
            <p:cNvSpPr/>
            <p:nvPr/>
          </p:nvSpPr>
          <p:spPr>
            <a:xfrm>
              <a:off x="4915953" y="502593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90" name="Овал 289">
              <a:extLst>
                <a:ext uri="{FF2B5EF4-FFF2-40B4-BE49-F238E27FC236}">
                  <a16:creationId xmlns:a16="http://schemas.microsoft.com/office/drawing/2014/main" id="{FEB952C2-1691-4947-9D6D-B71A75263D03}"/>
                </a:ext>
              </a:extLst>
            </p:cNvPr>
            <p:cNvSpPr/>
            <p:nvPr/>
          </p:nvSpPr>
          <p:spPr>
            <a:xfrm>
              <a:off x="5395610" y="492370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291" name="Прямая со стрелкой 290">
              <a:extLst>
                <a:ext uri="{FF2B5EF4-FFF2-40B4-BE49-F238E27FC236}">
                  <a16:creationId xmlns:a16="http://schemas.microsoft.com/office/drawing/2014/main" id="{5CF9676C-C33C-49EC-9966-8F93164A9754}"/>
                </a:ext>
              </a:extLst>
            </p:cNvPr>
            <p:cNvCxnSpPr>
              <a:stCxn id="283" idx="4"/>
              <a:endCxn id="290" idx="0"/>
            </p:cNvCxnSpPr>
            <p:nvPr/>
          </p:nvCxnSpPr>
          <p:spPr>
            <a:xfrm>
              <a:off x="5267935" y="4724337"/>
              <a:ext cx="369489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6949E77C-FBF5-4680-910C-C1BF864D2738}"/>
                </a:ext>
              </a:extLst>
            </p:cNvPr>
            <p:cNvSpPr/>
            <p:nvPr/>
          </p:nvSpPr>
          <p:spPr>
            <a:xfrm>
              <a:off x="5267934" y="558759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93" name="Прямая со стрелкой 292">
              <a:extLst>
                <a:ext uri="{FF2B5EF4-FFF2-40B4-BE49-F238E27FC236}">
                  <a16:creationId xmlns:a16="http://schemas.microsoft.com/office/drawing/2014/main" id="{59558D9E-F816-40EE-9460-653FF8179DCE}"/>
                </a:ext>
              </a:extLst>
            </p:cNvPr>
            <p:cNvCxnSpPr>
              <a:stCxn id="283" idx="4"/>
              <a:endCxn id="289" idx="0"/>
            </p:cNvCxnSpPr>
            <p:nvPr/>
          </p:nvCxnSpPr>
          <p:spPr>
            <a:xfrm flipH="1">
              <a:off x="5025489" y="4724337"/>
              <a:ext cx="242446" cy="301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Прямая со стрелкой 293">
              <a:extLst>
                <a:ext uri="{FF2B5EF4-FFF2-40B4-BE49-F238E27FC236}">
                  <a16:creationId xmlns:a16="http://schemas.microsoft.com/office/drawing/2014/main" id="{9647A6BF-E1D3-4481-BF2F-111691D67152}"/>
                </a:ext>
              </a:extLst>
            </p:cNvPr>
            <p:cNvCxnSpPr>
              <a:stCxn id="290" idx="4"/>
              <a:endCxn id="292" idx="0"/>
            </p:cNvCxnSpPr>
            <p:nvPr/>
          </p:nvCxnSpPr>
          <p:spPr>
            <a:xfrm flipH="1">
              <a:off x="5377470" y="5380907"/>
              <a:ext cx="259954" cy="206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Прямая со стрелкой 294">
              <a:extLst>
                <a:ext uri="{FF2B5EF4-FFF2-40B4-BE49-F238E27FC236}">
                  <a16:creationId xmlns:a16="http://schemas.microsoft.com/office/drawing/2014/main" id="{37E7F46E-BC7A-4BB0-83DA-1E761A62078B}"/>
                </a:ext>
              </a:extLst>
            </p:cNvPr>
            <p:cNvCxnSpPr>
              <a:stCxn id="290" idx="4"/>
              <a:endCxn id="287" idx="0"/>
            </p:cNvCxnSpPr>
            <p:nvPr/>
          </p:nvCxnSpPr>
          <p:spPr>
            <a:xfrm>
              <a:off x="5637424" y="5380907"/>
              <a:ext cx="316689" cy="21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Группа 406">
            <a:extLst>
              <a:ext uri="{FF2B5EF4-FFF2-40B4-BE49-F238E27FC236}">
                <a16:creationId xmlns:a16="http://schemas.microsoft.com/office/drawing/2014/main" id="{8F1FD420-6131-4752-8D11-8367DE8FB2E7}"/>
              </a:ext>
            </a:extLst>
          </p:cNvPr>
          <p:cNvGrpSpPr/>
          <p:nvPr/>
        </p:nvGrpSpPr>
        <p:grpSpPr>
          <a:xfrm>
            <a:off x="9265771" y="667037"/>
            <a:ext cx="2290313" cy="1636600"/>
            <a:chOff x="9016108" y="535309"/>
            <a:chExt cx="2339122" cy="1636600"/>
          </a:xfrm>
        </p:grpSpPr>
        <p:sp>
          <p:nvSpPr>
            <p:cNvPr id="297" name="Овал 296">
              <a:extLst>
                <a:ext uri="{FF2B5EF4-FFF2-40B4-BE49-F238E27FC236}">
                  <a16:creationId xmlns:a16="http://schemas.microsoft.com/office/drawing/2014/main" id="{2125D986-B231-428D-8F19-3625750E60B2}"/>
                </a:ext>
              </a:extLst>
            </p:cNvPr>
            <p:cNvSpPr/>
            <p:nvPr/>
          </p:nvSpPr>
          <p:spPr>
            <a:xfrm>
              <a:off x="10213289" y="535309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98" name="Овал 297">
              <a:extLst>
                <a:ext uri="{FF2B5EF4-FFF2-40B4-BE49-F238E27FC236}">
                  <a16:creationId xmlns:a16="http://schemas.microsoft.com/office/drawing/2014/main" id="{8537A846-7C76-4C70-8CC4-388DCE7EE2BB}"/>
                </a:ext>
              </a:extLst>
            </p:cNvPr>
            <p:cNvSpPr/>
            <p:nvPr/>
          </p:nvSpPr>
          <p:spPr>
            <a:xfrm>
              <a:off x="9743256" y="1175360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99" name="Овал 298">
              <a:extLst>
                <a:ext uri="{FF2B5EF4-FFF2-40B4-BE49-F238E27FC236}">
                  <a16:creationId xmlns:a16="http://schemas.microsoft.com/office/drawing/2014/main" id="{4B6F6677-28AE-4870-A1B8-F004D94B6269}"/>
                </a:ext>
              </a:extLst>
            </p:cNvPr>
            <p:cNvSpPr/>
            <p:nvPr/>
          </p:nvSpPr>
          <p:spPr>
            <a:xfrm>
              <a:off x="10696916" y="1248402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00" name="Овал 299">
              <a:extLst>
                <a:ext uri="{FF2B5EF4-FFF2-40B4-BE49-F238E27FC236}">
                  <a16:creationId xmlns:a16="http://schemas.microsoft.com/office/drawing/2014/main" id="{C4E60C35-A3B3-42AF-BBE7-8C48F44564C6}"/>
                </a:ext>
              </a:extLst>
            </p:cNvPr>
            <p:cNvSpPr/>
            <p:nvPr/>
          </p:nvSpPr>
          <p:spPr>
            <a:xfrm>
              <a:off x="11136159" y="196149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01" name="Овал 300">
              <a:extLst>
                <a:ext uri="{FF2B5EF4-FFF2-40B4-BE49-F238E27FC236}">
                  <a16:creationId xmlns:a16="http://schemas.microsoft.com/office/drawing/2014/main" id="{60CCA94C-162D-4947-8FDE-CDAF9622DF13}"/>
                </a:ext>
              </a:extLst>
            </p:cNvPr>
            <p:cNvSpPr/>
            <p:nvPr/>
          </p:nvSpPr>
          <p:spPr>
            <a:xfrm>
              <a:off x="10633759" y="194736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02" name="Овал 301">
              <a:extLst>
                <a:ext uri="{FF2B5EF4-FFF2-40B4-BE49-F238E27FC236}">
                  <a16:creationId xmlns:a16="http://schemas.microsoft.com/office/drawing/2014/main" id="{EB2C4E26-D20D-48DE-A0FD-8A99B57869DA}"/>
                </a:ext>
              </a:extLst>
            </p:cNvPr>
            <p:cNvSpPr/>
            <p:nvPr/>
          </p:nvSpPr>
          <p:spPr>
            <a:xfrm>
              <a:off x="10068574" y="198901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03" name="Овал 302">
              <a:extLst>
                <a:ext uri="{FF2B5EF4-FFF2-40B4-BE49-F238E27FC236}">
                  <a16:creationId xmlns:a16="http://schemas.microsoft.com/office/drawing/2014/main" id="{104AAC3C-F09B-4028-B832-E73FE2D673BE}"/>
                </a:ext>
              </a:extLst>
            </p:cNvPr>
            <p:cNvSpPr/>
            <p:nvPr/>
          </p:nvSpPr>
          <p:spPr>
            <a:xfrm>
              <a:off x="9566174" y="196149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05" name="Прямая со стрелкой 304">
              <a:extLst>
                <a:ext uri="{FF2B5EF4-FFF2-40B4-BE49-F238E27FC236}">
                  <a16:creationId xmlns:a16="http://schemas.microsoft.com/office/drawing/2014/main" id="{9DD2DCA7-2BA1-420E-81F4-F19CE3E43080}"/>
                </a:ext>
              </a:extLst>
            </p:cNvPr>
            <p:cNvCxnSpPr>
              <a:stCxn id="298" idx="4"/>
              <a:endCxn id="303" idx="0"/>
            </p:cNvCxnSpPr>
            <p:nvPr/>
          </p:nvCxnSpPr>
          <p:spPr>
            <a:xfrm flipH="1">
              <a:off x="9675710" y="1632560"/>
              <a:ext cx="309360" cy="328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Прямая со стрелкой 306">
              <a:extLst>
                <a:ext uri="{FF2B5EF4-FFF2-40B4-BE49-F238E27FC236}">
                  <a16:creationId xmlns:a16="http://schemas.microsoft.com/office/drawing/2014/main" id="{A81504E7-C667-4F18-B693-C22D5318141B}"/>
                </a:ext>
              </a:extLst>
            </p:cNvPr>
            <p:cNvCxnSpPr>
              <a:stCxn id="298" idx="4"/>
              <a:endCxn id="302" idx="0"/>
            </p:cNvCxnSpPr>
            <p:nvPr/>
          </p:nvCxnSpPr>
          <p:spPr>
            <a:xfrm>
              <a:off x="9985070" y="1632560"/>
              <a:ext cx="193040" cy="356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Прямая со стрелкой 308">
              <a:extLst>
                <a:ext uri="{FF2B5EF4-FFF2-40B4-BE49-F238E27FC236}">
                  <a16:creationId xmlns:a16="http://schemas.microsoft.com/office/drawing/2014/main" id="{8382981A-D533-4F0E-9EFF-5B190E74F59D}"/>
                </a:ext>
              </a:extLst>
            </p:cNvPr>
            <p:cNvCxnSpPr>
              <a:stCxn id="299" idx="4"/>
              <a:endCxn id="301" idx="0"/>
            </p:cNvCxnSpPr>
            <p:nvPr/>
          </p:nvCxnSpPr>
          <p:spPr>
            <a:xfrm flipH="1">
              <a:off x="10743295" y="1705602"/>
              <a:ext cx="195435" cy="2417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Прямая со стрелкой 310">
              <a:extLst>
                <a:ext uri="{FF2B5EF4-FFF2-40B4-BE49-F238E27FC236}">
                  <a16:creationId xmlns:a16="http://schemas.microsoft.com/office/drawing/2014/main" id="{79F9A6C5-89EF-4681-B0F1-425D6C8D9516}"/>
                </a:ext>
              </a:extLst>
            </p:cNvPr>
            <p:cNvCxnSpPr>
              <a:stCxn id="299" idx="4"/>
              <a:endCxn id="300" idx="0"/>
            </p:cNvCxnSpPr>
            <p:nvPr/>
          </p:nvCxnSpPr>
          <p:spPr>
            <a:xfrm>
              <a:off x="10938730" y="1705602"/>
              <a:ext cx="306965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Прямая со стрелкой 312">
              <a:extLst>
                <a:ext uri="{FF2B5EF4-FFF2-40B4-BE49-F238E27FC236}">
                  <a16:creationId xmlns:a16="http://schemas.microsoft.com/office/drawing/2014/main" id="{BC8F55D7-0188-4FA1-9D1C-45A94EF4A788}"/>
                </a:ext>
              </a:extLst>
            </p:cNvPr>
            <p:cNvCxnSpPr>
              <a:stCxn id="297" idx="4"/>
              <a:endCxn id="298" idx="0"/>
            </p:cNvCxnSpPr>
            <p:nvPr/>
          </p:nvCxnSpPr>
          <p:spPr>
            <a:xfrm flipH="1">
              <a:off x="9985070" y="992509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Прямая со стрелкой 316">
              <a:extLst>
                <a:ext uri="{FF2B5EF4-FFF2-40B4-BE49-F238E27FC236}">
                  <a16:creationId xmlns:a16="http://schemas.microsoft.com/office/drawing/2014/main" id="{0B3B7347-436C-4C64-B1FD-13F14D4EEE6E}"/>
                </a:ext>
              </a:extLst>
            </p:cNvPr>
            <p:cNvCxnSpPr>
              <a:stCxn id="297" idx="4"/>
              <a:endCxn id="299" idx="0"/>
            </p:cNvCxnSpPr>
            <p:nvPr/>
          </p:nvCxnSpPr>
          <p:spPr>
            <a:xfrm>
              <a:off x="10455103" y="992509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Прямая со стрелкой 320">
              <a:extLst>
                <a:ext uri="{FF2B5EF4-FFF2-40B4-BE49-F238E27FC236}">
                  <a16:creationId xmlns:a16="http://schemas.microsoft.com/office/drawing/2014/main" id="{393E873E-4BAD-4A44-B2DA-06DE809B9F0E}"/>
                </a:ext>
              </a:extLst>
            </p:cNvPr>
            <p:cNvCxnSpPr>
              <a:cxnSpLocks/>
            </p:cNvCxnSpPr>
            <p:nvPr/>
          </p:nvCxnSpPr>
          <p:spPr>
            <a:xfrm>
              <a:off x="9016108" y="1276767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Группа 407">
            <a:extLst>
              <a:ext uri="{FF2B5EF4-FFF2-40B4-BE49-F238E27FC236}">
                <a16:creationId xmlns:a16="http://schemas.microsoft.com/office/drawing/2014/main" id="{E86822BC-6E77-4D4E-8FD7-8AB8CA9833FE}"/>
              </a:ext>
            </a:extLst>
          </p:cNvPr>
          <p:cNvGrpSpPr/>
          <p:nvPr/>
        </p:nvGrpSpPr>
        <p:grpSpPr>
          <a:xfrm>
            <a:off x="465310" y="3746751"/>
            <a:ext cx="497728" cy="566096"/>
            <a:chOff x="465310" y="3746751"/>
            <a:chExt cx="497728" cy="566096"/>
          </a:xfrm>
        </p:grpSpPr>
        <p:sp>
          <p:nvSpPr>
            <p:cNvPr id="322" name="Овал 321">
              <a:extLst>
                <a:ext uri="{FF2B5EF4-FFF2-40B4-BE49-F238E27FC236}">
                  <a16:creationId xmlns:a16="http://schemas.microsoft.com/office/drawing/2014/main" id="{085C8A81-367D-4F73-BC8E-3FD0523FFD2F}"/>
                </a:ext>
              </a:extLst>
            </p:cNvPr>
            <p:cNvSpPr/>
            <p:nvPr/>
          </p:nvSpPr>
          <p:spPr>
            <a:xfrm>
              <a:off x="465310" y="3746751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36" name="Прямая со стрелкой 335">
              <a:extLst>
                <a:ext uri="{FF2B5EF4-FFF2-40B4-BE49-F238E27FC236}">
                  <a16:creationId xmlns:a16="http://schemas.microsoft.com/office/drawing/2014/main" id="{78726F9A-62C7-4BB6-A408-157C313AE5B3}"/>
                </a:ext>
              </a:extLst>
            </p:cNvPr>
            <p:cNvCxnSpPr>
              <a:cxnSpLocks/>
            </p:cNvCxnSpPr>
            <p:nvPr/>
          </p:nvCxnSpPr>
          <p:spPr>
            <a:xfrm>
              <a:off x="465310" y="4312847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Группа 408">
            <a:extLst>
              <a:ext uri="{FF2B5EF4-FFF2-40B4-BE49-F238E27FC236}">
                <a16:creationId xmlns:a16="http://schemas.microsoft.com/office/drawing/2014/main" id="{E7CD42E2-01D7-4E4B-935D-339CD5FB7442}"/>
              </a:ext>
            </a:extLst>
          </p:cNvPr>
          <p:cNvGrpSpPr/>
          <p:nvPr/>
        </p:nvGrpSpPr>
        <p:grpSpPr>
          <a:xfrm>
            <a:off x="2172648" y="3278485"/>
            <a:ext cx="1789056" cy="2308629"/>
            <a:chOff x="2172648" y="3278485"/>
            <a:chExt cx="1789056" cy="2308629"/>
          </a:xfrm>
        </p:grpSpPr>
        <p:sp>
          <p:nvSpPr>
            <p:cNvPr id="323" name="Овал 322">
              <a:extLst>
                <a:ext uri="{FF2B5EF4-FFF2-40B4-BE49-F238E27FC236}">
                  <a16:creationId xmlns:a16="http://schemas.microsoft.com/office/drawing/2014/main" id="{9309C6EA-2F7A-464B-A9AB-D4B4AAB7D415}"/>
                </a:ext>
              </a:extLst>
            </p:cNvPr>
            <p:cNvSpPr/>
            <p:nvPr/>
          </p:nvSpPr>
          <p:spPr>
            <a:xfrm>
              <a:off x="2819763" y="3278485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24" name="Овал 323">
              <a:extLst>
                <a:ext uri="{FF2B5EF4-FFF2-40B4-BE49-F238E27FC236}">
                  <a16:creationId xmlns:a16="http://schemas.microsoft.com/office/drawing/2014/main" id="{6D10F466-83EB-4E7B-BE6A-9BD3E392BA1F}"/>
                </a:ext>
              </a:extLst>
            </p:cNvPr>
            <p:cNvSpPr/>
            <p:nvPr/>
          </p:nvSpPr>
          <p:spPr>
            <a:xfrm>
              <a:off x="2349730" y="3918536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5" name="Овал 324">
              <a:extLst>
                <a:ext uri="{FF2B5EF4-FFF2-40B4-BE49-F238E27FC236}">
                  <a16:creationId xmlns:a16="http://schemas.microsoft.com/office/drawing/2014/main" id="{D421F655-F310-4931-8CC2-74266D965278}"/>
                </a:ext>
              </a:extLst>
            </p:cNvPr>
            <p:cNvSpPr/>
            <p:nvPr/>
          </p:nvSpPr>
          <p:spPr>
            <a:xfrm>
              <a:off x="3303390" y="3991578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26" name="Овал 325">
              <a:extLst>
                <a:ext uri="{FF2B5EF4-FFF2-40B4-BE49-F238E27FC236}">
                  <a16:creationId xmlns:a16="http://schemas.microsoft.com/office/drawing/2014/main" id="{C4730177-74C3-4513-B17A-EFC1DB2FBFDD}"/>
                </a:ext>
              </a:extLst>
            </p:cNvPr>
            <p:cNvSpPr/>
            <p:nvPr/>
          </p:nvSpPr>
          <p:spPr>
            <a:xfrm>
              <a:off x="3742633" y="470467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28" name="Овал 327">
              <a:extLst>
                <a:ext uri="{FF2B5EF4-FFF2-40B4-BE49-F238E27FC236}">
                  <a16:creationId xmlns:a16="http://schemas.microsoft.com/office/drawing/2014/main" id="{42E709E9-9D94-474F-87CC-E1BA4D980BB6}"/>
                </a:ext>
              </a:extLst>
            </p:cNvPr>
            <p:cNvSpPr/>
            <p:nvPr/>
          </p:nvSpPr>
          <p:spPr>
            <a:xfrm>
              <a:off x="2675048" y="473219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29" name="Овал 328">
              <a:extLst>
                <a:ext uri="{FF2B5EF4-FFF2-40B4-BE49-F238E27FC236}">
                  <a16:creationId xmlns:a16="http://schemas.microsoft.com/office/drawing/2014/main" id="{387BB384-0003-4236-BA1B-0D7D7FFEB013}"/>
                </a:ext>
              </a:extLst>
            </p:cNvPr>
            <p:cNvSpPr/>
            <p:nvPr/>
          </p:nvSpPr>
          <p:spPr>
            <a:xfrm>
              <a:off x="2172648" y="470467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30" name="Прямая со стрелкой 329">
              <a:extLst>
                <a:ext uri="{FF2B5EF4-FFF2-40B4-BE49-F238E27FC236}">
                  <a16:creationId xmlns:a16="http://schemas.microsoft.com/office/drawing/2014/main" id="{5E62F84E-2071-4F40-B4BA-1D47E0045869}"/>
                </a:ext>
              </a:extLst>
            </p:cNvPr>
            <p:cNvCxnSpPr>
              <a:stCxn id="324" idx="4"/>
              <a:endCxn id="329" idx="0"/>
            </p:cNvCxnSpPr>
            <p:nvPr/>
          </p:nvCxnSpPr>
          <p:spPr>
            <a:xfrm flipH="1">
              <a:off x="2282184" y="4375736"/>
              <a:ext cx="309360" cy="328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Прямая со стрелкой 330">
              <a:extLst>
                <a:ext uri="{FF2B5EF4-FFF2-40B4-BE49-F238E27FC236}">
                  <a16:creationId xmlns:a16="http://schemas.microsoft.com/office/drawing/2014/main" id="{6580113B-D54E-4D90-A7CB-C97F07AA9CAE}"/>
                </a:ext>
              </a:extLst>
            </p:cNvPr>
            <p:cNvCxnSpPr>
              <a:stCxn id="324" idx="4"/>
              <a:endCxn id="328" idx="0"/>
            </p:cNvCxnSpPr>
            <p:nvPr/>
          </p:nvCxnSpPr>
          <p:spPr>
            <a:xfrm>
              <a:off x="2591544" y="4375736"/>
              <a:ext cx="193040" cy="356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Прямая со стрелкой 331">
              <a:extLst>
                <a:ext uri="{FF2B5EF4-FFF2-40B4-BE49-F238E27FC236}">
                  <a16:creationId xmlns:a16="http://schemas.microsoft.com/office/drawing/2014/main" id="{7946380D-9C67-494B-8D52-85083E9F9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1581" y="4442775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Прямая со стрелкой 332">
              <a:extLst>
                <a:ext uri="{FF2B5EF4-FFF2-40B4-BE49-F238E27FC236}">
                  <a16:creationId xmlns:a16="http://schemas.microsoft.com/office/drawing/2014/main" id="{064E1A83-3D65-462F-A9BA-B33601640F29}"/>
                </a:ext>
              </a:extLst>
            </p:cNvPr>
            <p:cNvCxnSpPr>
              <a:stCxn id="325" idx="4"/>
              <a:endCxn id="326" idx="0"/>
            </p:cNvCxnSpPr>
            <p:nvPr/>
          </p:nvCxnSpPr>
          <p:spPr>
            <a:xfrm>
              <a:off x="3545204" y="4448778"/>
              <a:ext cx="306965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Прямая со стрелкой 333">
              <a:extLst>
                <a:ext uri="{FF2B5EF4-FFF2-40B4-BE49-F238E27FC236}">
                  <a16:creationId xmlns:a16="http://schemas.microsoft.com/office/drawing/2014/main" id="{97F01BB7-FBD2-4FDD-83F5-5348BA31389F}"/>
                </a:ext>
              </a:extLst>
            </p:cNvPr>
            <p:cNvCxnSpPr>
              <a:stCxn id="323" idx="4"/>
              <a:endCxn id="324" idx="0"/>
            </p:cNvCxnSpPr>
            <p:nvPr/>
          </p:nvCxnSpPr>
          <p:spPr>
            <a:xfrm flipH="1">
              <a:off x="2591544" y="3735685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Прямая со стрелкой 334">
              <a:extLst>
                <a:ext uri="{FF2B5EF4-FFF2-40B4-BE49-F238E27FC236}">
                  <a16:creationId xmlns:a16="http://schemas.microsoft.com/office/drawing/2014/main" id="{F58BBC3E-13F4-491B-AB6F-0A27B22F47E4}"/>
                </a:ext>
              </a:extLst>
            </p:cNvPr>
            <p:cNvCxnSpPr>
              <a:stCxn id="323" idx="4"/>
              <a:endCxn id="325" idx="0"/>
            </p:cNvCxnSpPr>
            <p:nvPr/>
          </p:nvCxnSpPr>
          <p:spPr>
            <a:xfrm>
              <a:off x="3061577" y="3735685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Овал 336">
              <a:extLst>
                <a:ext uri="{FF2B5EF4-FFF2-40B4-BE49-F238E27FC236}">
                  <a16:creationId xmlns:a16="http://schemas.microsoft.com/office/drawing/2014/main" id="{FC405D10-E910-484E-8BB7-E65339E35B10}"/>
                </a:ext>
              </a:extLst>
            </p:cNvPr>
            <p:cNvSpPr/>
            <p:nvPr/>
          </p:nvSpPr>
          <p:spPr>
            <a:xfrm>
              <a:off x="3082630" y="4747649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9" name="Овал 338">
              <a:extLst>
                <a:ext uri="{FF2B5EF4-FFF2-40B4-BE49-F238E27FC236}">
                  <a16:creationId xmlns:a16="http://schemas.microsoft.com/office/drawing/2014/main" id="{AE9ED163-7DFA-48EB-917D-67936C9D423A}"/>
                </a:ext>
              </a:extLst>
            </p:cNvPr>
            <p:cNvSpPr/>
            <p:nvPr/>
          </p:nvSpPr>
          <p:spPr>
            <a:xfrm>
              <a:off x="3521973" y="540421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40" name="Овал 339">
              <a:extLst>
                <a:ext uri="{FF2B5EF4-FFF2-40B4-BE49-F238E27FC236}">
                  <a16:creationId xmlns:a16="http://schemas.microsoft.com/office/drawing/2014/main" id="{32E54407-CFB3-49DA-88EE-D1FD4B43FA15}"/>
                </a:ext>
              </a:extLst>
            </p:cNvPr>
            <p:cNvSpPr/>
            <p:nvPr/>
          </p:nvSpPr>
          <p:spPr>
            <a:xfrm>
              <a:off x="2897336" y="539139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42" name="Прямая со стрелкой 341">
              <a:extLst>
                <a:ext uri="{FF2B5EF4-FFF2-40B4-BE49-F238E27FC236}">
                  <a16:creationId xmlns:a16="http://schemas.microsoft.com/office/drawing/2014/main" id="{7765332A-2662-48EF-B80C-7BEF66458ACB}"/>
                </a:ext>
              </a:extLst>
            </p:cNvPr>
            <p:cNvCxnSpPr>
              <a:stCxn id="337" idx="4"/>
              <a:endCxn id="340" idx="0"/>
            </p:cNvCxnSpPr>
            <p:nvPr/>
          </p:nvCxnSpPr>
          <p:spPr>
            <a:xfrm flipH="1">
              <a:off x="3006872" y="5204849"/>
              <a:ext cx="317572" cy="186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Прямая со стрелкой 346">
              <a:extLst>
                <a:ext uri="{FF2B5EF4-FFF2-40B4-BE49-F238E27FC236}">
                  <a16:creationId xmlns:a16="http://schemas.microsoft.com/office/drawing/2014/main" id="{F419FE1E-E251-46FC-BAE6-191E883F4F65}"/>
                </a:ext>
              </a:extLst>
            </p:cNvPr>
            <p:cNvCxnSpPr>
              <a:stCxn id="337" idx="4"/>
              <a:endCxn id="339" idx="0"/>
            </p:cNvCxnSpPr>
            <p:nvPr/>
          </p:nvCxnSpPr>
          <p:spPr>
            <a:xfrm>
              <a:off x="3324444" y="5204849"/>
              <a:ext cx="307065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Группа 409">
            <a:extLst>
              <a:ext uri="{FF2B5EF4-FFF2-40B4-BE49-F238E27FC236}">
                <a16:creationId xmlns:a16="http://schemas.microsoft.com/office/drawing/2014/main" id="{25F8CFA8-55A5-4058-B269-4C4A4079E8DF}"/>
              </a:ext>
            </a:extLst>
          </p:cNvPr>
          <p:cNvGrpSpPr/>
          <p:nvPr/>
        </p:nvGrpSpPr>
        <p:grpSpPr>
          <a:xfrm>
            <a:off x="4085041" y="3252074"/>
            <a:ext cx="2380378" cy="2308629"/>
            <a:chOff x="4085041" y="3252074"/>
            <a:chExt cx="2380378" cy="2308629"/>
          </a:xfrm>
        </p:grpSpPr>
        <p:cxnSp>
          <p:nvCxnSpPr>
            <p:cNvPr id="348" name="Прямая со стрелкой 347">
              <a:extLst>
                <a:ext uri="{FF2B5EF4-FFF2-40B4-BE49-F238E27FC236}">
                  <a16:creationId xmlns:a16="http://schemas.microsoft.com/office/drawing/2014/main" id="{A079B7EC-69E6-4892-AC36-BAB0913F14ED}"/>
                </a:ext>
              </a:extLst>
            </p:cNvPr>
            <p:cNvCxnSpPr>
              <a:cxnSpLocks/>
            </p:cNvCxnSpPr>
            <p:nvPr/>
          </p:nvCxnSpPr>
          <p:spPr>
            <a:xfrm>
              <a:off x="4085041" y="3999784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Овал 348">
              <a:extLst>
                <a:ext uri="{FF2B5EF4-FFF2-40B4-BE49-F238E27FC236}">
                  <a16:creationId xmlns:a16="http://schemas.microsoft.com/office/drawing/2014/main" id="{356D25B3-B387-4602-B808-31F0DB42EF91}"/>
                </a:ext>
              </a:extLst>
            </p:cNvPr>
            <p:cNvSpPr/>
            <p:nvPr/>
          </p:nvSpPr>
          <p:spPr>
            <a:xfrm>
              <a:off x="5323478" y="325207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50" name="Овал 349">
              <a:extLst>
                <a:ext uri="{FF2B5EF4-FFF2-40B4-BE49-F238E27FC236}">
                  <a16:creationId xmlns:a16="http://schemas.microsoft.com/office/drawing/2014/main" id="{B6D048BB-1F6F-4141-A1E0-E961E379C9BB}"/>
                </a:ext>
              </a:extLst>
            </p:cNvPr>
            <p:cNvSpPr/>
            <p:nvPr/>
          </p:nvSpPr>
          <p:spPr>
            <a:xfrm>
              <a:off x="4853445" y="3892125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1" name="Овал 350">
              <a:extLst>
                <a:ext uri="{FF2B5EF4-FFF2-40B4-BE49-F238E27FC236}">
                  <a16:creationId xmlns:a16="http://schemas.microsoft.com/office/drawing/2014/main" id="{8294B463-9CB8-418B-9A37-B0081FB37176}"/>
                </a:ext>
              </a:extLst>
            </p:cNvPr>
            <p:cNvSpPr/>
            <p:nvPr/>
          </p:nvSpPr>
          <p:spPr>
            <a:xfrm>
              <a:off x="5807105" y="396516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52" name="Овал 351">
              <a:extLst>
                <a:ext uri="{FF2B5EF4-FFF2-40B4-BE49-F238E27FC236}">
                  <a16:creationId xmlns:a16="http://schemas.microsoft.com/office/drawing/2014/main" id="{572C8994-5F04-4EE0-B655-6550B16E389A}"/>
                </a:ext>
              </a:extLst>
            </p:cNvPr>
            <p:cNvSpPr/>
            <p:nvPr/>
          </p:nvSpPr>
          <p:spPr>
            <a:xfrm>
              <a:off x="6246348" y="467826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53" name="Овал 352">
              <a:extLst>
                <a:ext uri="{FF2B5EF4-FFF2-40B4-BE49-F238E27FC236}">
                  <a16:creationId xmlns:a16="http://schemas.microsoft.com/office/drawing/2014/main" id="{21D39546-D300-4CD1-9E87-FBAC66EC6A0A}"/>
                </a:ext>
              </a:extLst>
            </p:cNvPr>
            <p:cNvSpPr/>
            <p:nvPr/>
          </p:nvSpPr>
          <p:spPr>
            <a:xfrm>
              <a:off x="5178763" y="470577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54" name="Овал 353">
              <a:extLst>
                <a:ext uri="{FF2B5EF4-FFF2-40B4-BE49-F238E27FC236}">
                  <a16:creationId xmlns:a16="http://schemas.microsoft.com/office/drawing/2014/main" id="{D2970455-0AE0-4799-8133-707914C12404}"/>
                </a:ext>
              </a:extLst>
            </p:cNvPr>
            <p:cNvSpPr/>
            <p:nvPr/>
          </p:nvSpPr>
          <p:spPr>
            <a:xfrm>
              <a:off x="4676363" y="467825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55" name="Прямая со стрелкой 354">
              <a:extLst>
                <a:ext uri="{FF2B5EF4-FFF2-40B4-BE49-F238E27FC236}">
                  <a16:creationId xmlns:a16="http://schemas.microsoft.com/office/drawing/2014/main" id="{2742A071-534D-461A-8E70-E305DE536E9B}"/>
                </a:ext>
              </a:extLst>
            </p:cNvPr>
            <p:cNvCxnSpPr>
              <a:stCxn id="350" idx="4"/>
              <a:endCxn id="354" idx="0"/>
            </p:cNvCxnSpPr>
            <p:nvPr/>
          </p:nvCxnSpPr>
          <p:spPr>
            <a:xfrm flipH="1">
              <a:off x="4785899" y="4349325"/>
              <a:ext cx="309360" cy="328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Прямая со стрелкой 355">
              <a:extLst>
                <a:ext uri="{FF2B5EF4-FFF2-40B4-BE49-F238E27FC236}">
                  <a16:creationId xmlns:a16="http://schemas.microsoft.com/office/drawing/2014/main" id="{BAF5414B-A0EE-45CC-986B-FD8A1D15DC59}"/>
                </a:ext>
              </a:extLst>
            </p:cNvPr>
            <p:cNvCxnSpPr>
              <a:stCxn id="350" idx="4"/>
              <a:endCxn id="353" idx="0"/>
            </p:cNvCxnSpPr>
            <p:nvPr/>
          </p:nvCxnSpPr>
          <p:spPr>
            <a:xfrm>
              <a:off x="5095259" y="4349325"/>
              <a:ext cx="193040" cy="356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Прямая со стрелкой 356">
              <a:extLst>
                <a:ext uri="{FF2B5EF4-FFF2-40B4-BE49-F238E27FC236}">
                  <a16:creationId xmlns:a16="http://schemas.microsoft.com/office/drawing/2014/main" id="{8E5EB2E3-CA02-4B65-8AFF-47EDADF97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296" y="4416364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Прямая со стрелкой 357">
              <a:extLst>
                <a:ext uri="{FF2B5EF4-FFF2-40B4-BE49-F238E27FC236}">
                  <a16:creationId xmlns:a16="http://schemas.microsoft.com/office/drawing/2014/main" id="{27486893-1146-45A0-8755-E0E225B65C20}"/>
                </a:ext>
              </a:extLst>
            </p:cNvPr>
            <p:cNvCxnSpPr>
              <a:stCxn id="351" idx="4"/>
              <a:endCxn id="352" idx="0"/>
            </p:cNvCxnSpPr>
            <p:nvPr/>
          </p:nvCxnSpPr>
          <p:spPr>
            <a:xfrm>
              <a:off x="6048919" y="4422367"/>
              <a:ext cx="306965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Прямая со стрелкой 358">
              <a:extLst>
                <a:ext uri="{FF2B5EF4-FFF2-40B4-BE49-F238E27FC236}">
                  <a16:creationId xmlns:a16="http://schemas.microsoft.com/office/drawing/2014/main" id="{0EE7A27A-AD53-4ADF-860A-97A4BD4BE9C9}"/>
                </a:ext>
              </a:extLst>
            </p:cNvPr>
            <p:cNvCxnSpPr>
              <a:stCxn id="349" idx="4"/>
              <a:endCxn id="350" idx="0"/>
            </p:cNvCxnSpPr>
            <p:nvPr/>
          </p:nvCxnSpPr>
          <p:spPr>
            <a:xfrm flipH="1">
              <a:off x="5095259" y="3709274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Прямая со стрелкой 359">
              <a:extLst>
                <a:ext uri="{FF2B5EF4-FFF2-40B4-BE49-F238E27FC236}">
                  <a16:creationId xmlns:a16="http://schemas.microsoft.com/office/drawing/2014/main" id="{37AF6DBE-1002-485E-A93C-0E630E3DB735}"/>
                </a:ext>
              </a:extLst>
            </p:cNvPr>
            <p:cNvCxnSpPr>
              <a:stCxn id="349" idx="4"/>
              <a:endCxn id="351" idx="0"/>
            </p:cNvCxnSpPr>
            <p:nvPr/>
          </p:nvCxnSpPr>
          <p:spPr>
            <a:xfrm>
              <a:off x="5565292" y="3709274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Овал 360">
              <a:extLst>
                <a:ext uri="{FF2B5EF4-FFF2-40B4-BE49-F238E27FC236}">
                  <a16:creationId xmlns:a16="http://schemas.microsoft.com/office/drawing/2014/main" id="{D880248B-0258-4846-ABFE-AB93FCA0EFC2}"/>
                </a:ext>
              </a:extLst>
            </p:cNvPr>
            <p:cNvSpPr/>
            <p:nvPr/>
          </p:nvSpPr>
          <p:spPr>
            <a:xfrm>
              <a:off x="5586345" y="4721238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62" name="Овал 361">
              <a:extLst>
                <a:ext uri="{FF2B5EF4-FFF2-40B4-BE49-F238E27FC236}">
                  <a16:creationId xmlns:a16="http://schemas.microsoft.com/office/drawing/2014/main" id="{48093052-EA67-427A-916A-C2700A569DF7}"/>
                </a:ext>
              </a:extLst>
            </p:cNvPr>
            <p:cNvSpPr/>
            <p:nvPr/>
          </p:nvSpPr>
          <p:spPr>
            <a:xfrm>
              <a:off x="6025688" y="537780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63" name="Овал 362">
              <a:extLst>
                <a:ext uri="{FF2B5EF4-FFF2-40B4-BE49-F238E27FC236}">
                  <a16:creationId xmlns:a16="http://schemas.microsoft.com/office/drawing/2014/main" id="{C839D492-2D71-4DBE-BBE4-1A2EF9BEEC18}"/>
                </a:ext>
              </a:extLst>
            </p:cNvPr>
            <p:cNvSpPr/>
            <p:nvPr/>
          </p:nvSpPr>
          <p:spPr>
            <a:xfrm>
              <a:off x="5401051" y="536498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64" name="Прямая со стрелкой 363">
              <a:extLst>
                <a:ext uri="{FF2B5EF4-FFF2-40B4-BE49-F238E27FC236}">
                  <a16:creationId xmlns:a16="http://schemas.microsoft.com/office/drawing/2014/main" id="{6092BF13-65F8-4190-B436-EE3621B0E897}"/>
                </a:ext>
              </a:extLst>
            </p:cNvPr>
            <p:cNvCxnSpPr>
              <a:stCxn id="361" idx="4"/>
              <a:endCxn id="363" idx="0"/>
            </p:cNvCxnSpPr>
            <p:nvPr/>
          </p:nvCxnSpPr>
          <p:spPr>
            <a:xfrm flipH="1">
              <a:off x="5510587" y="5178438"/>
              <a:ext cx="317572" cy="186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Прямая со стрелкой 364">
              <a:extLst>
                <a:ext uri="{FF2B5EF4-FFF2-40B4-BE49-F238E27FC236}">
                  <a16:creationId xmlns:a16="http://schemas.microsoft.com/office/drawing/2014/main" id="{B9215910-DA4F-4C10-96D4-E38FCB631512}"/>
                </a:ext>
              </a:extLst>
            </p:cNvPr>
            <p:cNvCxnSpPr>
              <a:stCxn id="361" idx="4"/>
              <a:endCxn id="362" idx="0"/>
            </p:cNvCxnSpPr>
            <p:nvPr/>
          </p:nvCxnSpPr>
          <p:spPr>
            <a:xfrm>
              <a:off x="5828159" y="5178438"/>
              <a:ext cx="307065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Прямоугольник 365">
              <a:extLst>
                <a:ext uri="{FF2B5EF4-FFF2-40B4-BE49-F238E27FC236}">
                  <a16:creationId xmlns:a16="http://schemas.microsoft.com/office/drawing/2014/main" id="{326CCFD7-DD8F-4EBD-8696-9158B391E1C5}"/>
                </a:ext>
              </a:extLst>
            </p:cNvPr>
            <p:cNvSpPr/>
            <p:nvPr/>
          </p:nvSpPr>
          <p:spPr>
            <a:xfrm>
              <a:off x="4785898" y="3870474"/>
              <a:ext cx="1521409" cy="5995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411" name="Группа 410">
            <a:extLst>
              <a:ext uri="{FF2B5EF4-FFF2-40B4-BE49-F238E27FC236}">
                <a16:creationId xmlns:a16="http://schemas.microsoft.com/office/drawing/2014/main" id="{D9147F0C-B89E-4EB8-A1CB-963ED58F4B4A}"/>
              </a:ext>
            </a:extLst>
          </p:cNvPr>
          <p:cNvGrpSpPr/>
          <p:nvPr/>
        </p:nvGrpSpPr>
        <p:grpSpPr>
          <a:xfrm>
            <a:off x="6476390" y="3377419"/>
            <a:ext cx="1043876" cy="490595"/>
            <a:chOff x="6476390" y="3377419"/>
            <a:chExt cx="1043876" cy="490595"/>
          </a:xfrm>
        </p:grpSpPr>
        <p:cxnSp>
          <p:nvCxnSpPr>
            <p:cNvPr id="367" name="Прямая со стрелкой 366">
              <a:extLst>
                <a:ext uri="{FF2B5EF4-FFF2-40B4-BE49-F238E27FC236}">
                  <a16:creationId xmlns:a16="http://schemas.microsoft.com/office/drawing/2014/main" id="{66202A89-59F1-49D9-8B41-E500F0BD7D53}"/>
                </a:ext>
              </a:extLst>
            </p:cNvPr>
            <p:cNvCxnSpPr>
              <a:cxnSpLocks/>
            </p:cNvCxnSpPr>
            <p:nvPr/>
          </p:nvCxnSpPr>
          <p:spPr>
            <a:xfrm>
              <a:off x="6561125" y="3868014"/>
              <a:ext cx="9591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1288EF22-9669-4B0B-BA72-0FA1AF38F0E9}"/>
                </a:ext>
              </a:extLst>
            </p:cNvPr>
            <p:cNvSpPr txBox="1"/>
            <p:nvPr/>
          </p:nvSpPr>
          <p:spPr>
            <a:xfrm>
              <a:off x="6476390" y="3377419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Случай 1</a:t>
              </a:r>
              <a:endParaRPr lang="ru-BY" dirty="0"/>
            </a:p>
          </p:txBody>
        </p:sp>
      </p:grpSp>
      <p:grpSp>
        <p:nvGrpSpPr>
          <p:cNvPr id="412" name="Группа 411">
            <a:extLst>
              <a:ext uri="{FF2B5EF4-FFF2-40B4-BE49-F238E27FC236}">
                <a16:creationId xmlns:a16="http://schemas.microsoft.com/office/drawing/2014/main" id="{F4856857-67E8-4CAB-BAF1-5FD0B1CC86BF}"/>
              </a:ext>
            </a:extLst>
          </p:cNvPr>
          <p:cNvGrpSpPr/>
          <p:nvPr/>
        </p:nvGrpSpPr>
        <p:grpSpPr>
          <a:xfrm>
            <a:off x="7837924" y="3189746"/>
            <a:ext cx="1789056" cy="2308629"/>
            <a:chOff x="7861879" y="3200400"/>
            <a:chExt cx="1789056" cy="2308629"/>
          </a:xfrm>
        </p:grpSpPr>
        <p:sp>
          <p:nvSpPr>
            <p:cNvPr id="369" name="Овал 368">
              <a:extLst>
                <a:ext uri="{FF2B5EF4-FFF2-40B4-BE49-F238E27FC236}">
                  <a16:creationId xmlns:a16="http://schemas.microsoft.com/office/drawing/2014/main" id="{28AE5FE2-C907-48CF-927F-07E7F46F95D5}"/>
                </a:ext>
              </a:extLst>
            </p:cNvPr>
            <p:cNvSpPr/>
            <p:nvPr/>
          </p:nvSpPr>
          <p:spPr>
            <a:xfrm>
              <a:off x="8508994" y="3200400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70" name="Овал 369">
              <a:extLst>
                <a:ext uri="{FF2B5EF4-FFF2-40B4-BE49-F238E27FC236}">
                  <a16:creationId xmlns:a16="http://schemas.microsoft.com/office/drawing/2014/main" id="{BF74979B-3894-4229-BB37-D6BF84AFF501}"/>
                </a:ext>
              </a:extLst>
            </p:cNvPr>
            <p:cNvSpPr/>
            <p:nvPr/>
          </p:nvSpPr>
          <p:spPr>
            <a:xfrm>
              <a:off x="8038961" y="3840451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1" name="Овал 370">
              <a:extLst>
                <a:ext uri="{FF2B5EF4-FFF2-40B4-BE49-F238E27FC236}">
                  <a16:creationId xmlns:a16="http://schemas.microsoft.com/office/drawing/2014/main" id="{847E16CB-CBC3-4FED-AE66-4E916A0FA81B}"/>
                </a:ext>
              </a:extLst>
            </p:cNvPr>
            <p:cNvSpPr/>
            <p:nvPr/>
          </p:nvSpPr>
          <p:spPr>
            <a:xfrm>
              <a:off x="8992621" y="391349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72" name="Овал 371">
              <a:extLst>
                <a:ext uri="{FF2B5EF4-FFF2-40B4-BE49-F238E27FC236}">
                  <a16:creationId xmlns:a16="http://schemas.microsoft.com/office/drawing/2014/main" id="{9324B553-2AF6-45C8-B353-F32572C46901}"/>
                </a:ext>
              </a:extLst>
            </p:cNvPr>
            <p:cNvSpPr/>
            <p:nvPr/>
          </p:nvSpPr>
          <p:spPr>
            <a:xfrm>
              <a:off x="9431864" y="462658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73" name="Овал 372">
              <a:extLst>
                <a:ext uri="{FF2B5EF4-FFF2-40B4-BE49-F238E27FC236}">
                  <a16:creationId xmlns:a16="http://schemas.microsoft.com/office/drawing/2014/main" id="{2B35F02E-99E9-467A-9EA3-F72AF83E9C74}"/>
                </a:ext>
              </a:extLst>
            </p:cNvPr>
            <p:cNvSpPr/>
            <p:nvPr/>
          </p:nvSpPr>
          <p:spPr>
            <a:xfrm>
              <a:off x="8364279" y="465410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74" name="Овал 373">
              <a:extLst>
                <a:ext uri="{FF2B5EF4-FFF2-40B4-BE49-F238E27FC236}">
                  <a16:creationId xmlns:a16="http://schemas.microsoft.com/office/drawing/2014/main" id="{D1D32A7E-D0FB-4A6D-A8B2-8364D5C54795}"/>
                </a:ext>
              </a:extLst>
            </p:cNvPr>
            <p:cNvSpPr/>
            <p:nvPr/>
          </p:nvSpPr>
          <p:spPr>
            <a:xfrm>
              <a:off x="7861879" y="462658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75" name="Прямая со стрелкой 374">
              <a:extLst>
                <a:ext uri="{FF2B5EF4-FFF2-40B4-BE49-F238E27FC236}">
                  <a16:creationId xmlns:a16="http://schemas.microsoft.com/office/drawing/2014/main" id="{B8F78949-895B-4476-9A42-174A3FBF3F29}"/>
                </a:ext>
              </a:extLst>
            </p:cNvPr>
            <p:cNvCxnSpPr>
              <a:stCxn id="370" idx="4"/>
              <a:endCxn id="374" idx="0"/>
            </p:cNvCxnSpPr>
            <p:nvPr/>
          </p:nvCxnSpPr>
          <p:spPr>
            <a:xfrm flipH="1">
              <a:off x="7971415" y="4297651"/>
              <a:ext cx="309360" cy="328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Прямая со стрелкой 375">
              <a:extLst>
                <a:ext uri="{FF2B5EF4-FFF2-40B4-BE49-F238E27FC236}">
                  <a16:creationId xmlns:a16="http://schemas.microsoft.com/office/drawing/2014/main" id="{46F624BA-EA7B-49EE-AB0C-2D3206BAC8A9}"/>
                </a:ext>
              </a:extLst>
            </p:cNvPr>
            <p:cNvCxnSpPr>
              <a:stCxn id="370" idx="4"/>
              <a:endCxn id="373" idx="0"/>
            </p:cNvCxnSpPr>
            <p:nvPr/>
          </p:nvCxnSpPr>
          <p:spPr>
            <a:xfrm>
              <a:off x="8280775" y="4297651"/>
              <a:ext cx="193040" cy="356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Прямая со стрелкой 376">
              <a:extLst>
                <a:ext uri="{FF2B5EF4-FFF2-40B4-BE49-F238E27FC236}">
                  <a16:creationId xmlns:a16="http://schemas.microsoft.com/office/drawing/2014/main" id="{E8100033-0FBF-4145-8621-39AC7346B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0812" y="4364690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Прямая со стрелкой 377">
              <a:extLst>
                <a:ext uri="{FF2B5EF4-FFF2-40B4-BE49-F238E27FC236}">
                  <a16:creationId xmlns:a16="http://schemas.microsoft.com/office/drawing/2014/main" id="{77C4F109-D126-4C8F-84D8-EB0F05A00E47}"/>
                </a:ext>
              </a:extLst>
            </p:cNvPr>
            <p:cNvCxnSpPr>
              <a:stCxn id="371" idx="4"/>
              <a:endCxn id="372" idx="0"/>
            </p:cNvCxnSpPr>
            <p:nvPr/>
          </p:nvCxnSpPr>
          <p:spPr>
            <a:xfrm>
              <a:off x="9234435" y="4370693"/>
              <a:ext cx="306965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Прямая со стрелкой 378">
              <a:extLst>
                <a:ext uri="{FF2B5EF4-FFF2-40B4-BE49-F238E27FC236}">
                  <a16:creationId xmlns:a16="http://schemas.microsoft.com/office/drawing/2014/main" id="{02D56D33-512A-45C9-A1CA-1E7EFCF92FA2}"/>
                </a:ext>
              </a:extLst>
            </p:cNvPr>
            <p:cNvCxnSpPr>
              <a:stCxn id="369" idx="4"/>
              <a:endCxn id="370" idx="0"/>
            </p:cNvCxnSpPr>
            <p:nvPr/>
          </p:nvCxnSpPr>
          <p:spPr>
            <a:xfrm flipH="1">
              <a:off x="8280775" y="3657600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Прямая со стрелкой 379">
              <a:extLst>
                <a:ext uri="{FF2B5EF4-FFF2-40B4-BE49-F238E27FC236}">
                  <a16:creationId xmlns:a16="http://schemas.microsoft.com/office/drawing/2014/main" id="{4CF5CFB7-1054-43CC-90BC-903A1B7187B9}"/>
                </a:ext>
              </a:extLst>
            </p:cNvPr>
            <p:cNvCxnSpPr>
              <a:stCxn id="369" idx="4"/>
              <a:endCxn id="371" idx="0"/>
            </p:cNvCxnSpPr>
            <p:nvPr/>
          </p:nvCxnSpPr>
          <p:spPr>
            <a:xfrm>
              <a:off x="8750808" y="3657600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Овал 380">
              <a:extLst>
                <a:ext uri="{FF2B5EF4-FFF2-40B4-BE49-F238E27FC236}">
                  <a16:creationId xmlns:a16="http://schemas.microsoft.com/office/drawing/2014/main" id="{AECBBEF3-84FE-496D-94D3-6792758620C6}"/>
                </a:ext>
              </a:extLst>
            </p:cNvPr>
            <p:cNvSpPr/>
            <p:nvPr/>
          </p:nvSpPr>
          <p:spPr>
            <a:xfrm>
              <a:off x="8771861" y="4669564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82" name="Овал 381">
              <a:extLst>
                <a:ext uri="{FF2B5EF4-FFF2-40B4-BE49-F238E27FC236}">
                  <a16:creationId xmlns:a16="http://schemas.microsoft.com/office/drawing/2014/main" id="{4CBF233E-E1CE-4025-8696-6BF1C991E829}"/>
                </a:ext>
              </a:extLst>
            </p:cNvPr>
            <p:cNvSpPr/>
            <p:nvPr/>
          </p:nvSpPr>
          <p:spPr>
            <a:xfrm>
              <a:off x="9211204" y="532613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83" name="Овал 382">
              <a:extLst>
                <a:ext uri="{FF2B5EF4-FFF2-40B4-BE49-F238E27FC236}">
                  <a16:creationId xmlns:a16="http://schemas.microsoft.com/office/drawing/2014/main" id="{639D7C44-87CD-44E6-8DD6-ED341A4FA667}"/>
                </a:ext>
              </a:extLst>
            </p:cNvPr>
            <p:cNvSpPr/>
            <p:nvPr/>
          </p:nvSpPr>
          <p:spPr>
            <a:xfrm>
              <a:off x="8586567" y="531331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84" name="Прямая со стрелкой 383">
              <a:extLst>
                <a:ext uri="{FF2B5EF4-FFF2-40B4-BE49-F238E27FC236}">
                  <a16:creationId xmlns:a16="http://schemas.microsoft.com/office/drawing/2014/main" id="{3AF11E3E-AE42-4700-A08E-AF1C628B56FD}"/>
                </a:ext>
              </a:extLst>
            </p:cNvPr>
            <p:cNvCxnSpPr>
              <a:stCxn id="381" idx="4"/>
              <a:endCxn id="383" idx="0"/>
            </p:cNvCxnSpPr>
            <p:nvPr/>
          </p:nvCxnSpPr>
          <p:spPr>
            <a:xfrm flipH="1">
              <a:off x="8696103" y="5126764"/>
              <a:ext cx="317572" cy="186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Прямая со стрелкой 384">
              <a:extLst>
                <a:ext uri="{FF2B5EF4-FFF2-40B4-BE49-F238E27FC236}">
                  <a16:creationId xmlns:a16="http://schemas.microsoft.com/office/drawing/2014/main" id="{E1F1E5DF-706B-4078-A691-7129828A4ADE}"/>
                </a:ext>
              </a:extLst>
            </p:cNvPr>
            <p:cNvCxnSpPr>
              <a:stCxn id="381" idx="4"/>
              <a:endCxn id="382" idx="0"/>
            </p:cNvCxnSpPr>
            <p:nvPr/>
          </p:nvCxnSpPr>
          <p:spPr>
            <a:xfrm>
              <a:off x="9013675" y="5126764"/>
              <a:ext cx="307065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Группа 412">
            <a:extLst>
              <a:ext uri="{FF2B5EF4-FFF2-40B4-BE49-F238E27FC236}">
                <a16:creationId xmlns:a16="http://schemas.microsoft.com/office/drawing/2014/main" id="{E630F867-6969-43C8-B3AC-E8C9CC03E6A8}"/>
              </a:ext>
            </a:extLst>
          </p:cNvPr>
          <p:cNvGrpSpPr/>
          <p:nvPr/>
        </p:nvGrpSpPr>
        <p:grpSpPr>
          <a:xfrm>
            <a:off x="9465718" y="3158774"/>
            <a:ext cx="2191351" cy="2308629"/>
            <a:chOff x="9465718" y="3158774"/>
            <a:chExt cx="2191351" cy="2308629"/>
          </a:xfrm>
        </p:grpSpPr>
        <p:sp>
          <p:nvSpPr>
            <p:cNvPr id="387" name="Овал 386">
              <a:extLst>
                <a:ext uri="{FF2B5EF4-FFF2-40B4-BE49-F238E27FC236}">
                  <a16:creationId xmlns:a16="http://schemas.microsoft.com/office/drawing/2014/main" id="{CF271CD9-0220-4079-980D-BE910494CAF4}"/>
                </a:ext>
              </a:extLst>
            </p:cNvPr>
            <p:cNvSpPr/>
            <p:nvPr/>
          </p:nvSpPr>
          <p:spPr>
            <a:xfrm>
              <a:off x="10515128" y="315877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8" name="Овал 387">
              <a:extLst>
                <a:ext uri="{FF2B5EF4-FFF2-40B4-BE49-F238E27FC236}">
                  <a16:creationId xmlns:a16="http://schemas.microsoft.com/office/drawing/2014/main" id="{359B475D-BD03-4A71-A482-F683D34F960A}"/>
                </a:ext>
              </a:extLst>
            </p:cNvPr>
            <p:cNvSpPr/>
            <p:nvPr/>
          </p:nvSpPr>
          <p:spPr>
            <a:xfrm>
              <a:off x="10045095" y="3798825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9" name="Овал 388">
              <a:extLst>
                <a:ext uri="{FF2B5EF4-FFF2-40B4-BE49-F238E27FC236}">
                  <a16:creationId xmlns:a16="http://schemas.microsoft.com/office/drawing/2014/main" id="{22395B06-D3E4-471D-81E5-9677E01FFE82}"/>
                </a:ext>
              </a:extLst>
            </p:cNvPr>
            <p:cNvSpPr/>
            <p:nvPr/>
          </p:nvSpPr>
          <p:spPr>
            <a:xfrm>
              <a:off x="10998755" y="387186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90" name="Овал 389">
              <a:extLst>
                <a:ext uri="{FF2B5EF4-FFF2-40B4-BE49-F238E27FC236}">
                  <a16:creationId xmlns:a16="http://schemas.microsoft.com/office/drawing/2014/main" id="{7523FD9B-F3D5-43BD-86E8-4D00C6D21449}"/>
                </a:ext>
              </a:extLst>
            </p:cNvPr>
            <p:cNvSpPr/>
            <p:nvPr/>
          </p:nvSpPr>
          <p:spPr>
            <a:xfrm>
              <a:off x="11437998" y="458496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91" name="Овал 390">
              <a:extLst>
                <a:ext uri="{FF2B5EF4-FFF2-40B4-BE49-F238E27FC236}">
                  <a16:creationId xmlns:a16="http://schemas.microsoft.com/office/drawing/2014/main" id="{D18ACBDE-AAC3-4177-89ED-DB60082C899B}"/>
                </a:ext>
              </a:extLst>
            </p:cNvPr>
            <p:cNvSpPr/>
            <p:nvPr/>
          </p:nvSpPr>
          <p:spPr>
            <a:xfrm>
              <a:off x="10370413" y="461247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92" name="Овал 391">
              <a:extLst>
                <a:ext uri="{FF2B5EF4-FFF2-40B4-BE49-F238E27FC236}">
                  <a16:creationId xmlns:a16="http://schemas.microsoft.com/office/drawing/2014/main" id="{D7B1A661-B01B-4977-8786-B251C9390D78}"/>
                </a:ext>
              </a:extLst>
            </p:cNvPr>
            <p:cNvSpPr/>
            <p:nvPr/>
          </p:nvSpPr>
          <p:spPr>
            <a:xfrm>
              <a:off x="9868013" y="458495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93" name="Прямая со стрелкой 392">
              <a:extLst>
                <a:ext uri="{FF2B5EF4-FFF2-40B4-BE49-F238E27FC236}">
                  <a16:creationId xmlns:a16="http://schemas.microsoft.com/office/drawing/2014/main" id="{06B35C6F-F970-4CDE-AA5F-FE5DAC12EBAB}"/>
                </a:ext>
              </a:extLst>
            </p:cNvPr>
            <p:cNvCxnSpPr>
              <a:stCxn id="388" idx="4"/>
              <a:endCxn id="392" idx="0"/>
            </p:cNvCxnSpPr>
            <p:nvPr/>
          </p:nvCxnSpPr>
          <p:spPr>
            <a:xfrm flipH="1">
              <a:off x="9977549" y="4256025"/>
              <a:ext cx="309360" cy="328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Прямая со стрелкой 393">
              <a:extLst>
                <a:ext uri="{FF2B5EF4-FFF2-40B4-BE49-F238E27FC236}">
                  <a16:creationId xmlns:a16="http://schemas.microsoft.com/office/drawing/2014/main" id="{04C7A018-285A-4E28-9B07-EAD1CAEAD1A3}"/>
                </a:ext>
              </a:extLst>
            </p:cNvPr>
            <p:cNvCxnSpPr>
              <a:stCxn id="388" idx="4"/>
              <a:endCxn id="391" idx="0"/>
            </p:cNvCxnSpPr>
            <p:nvPr/>
          </p:nvCxnSpPr>
          <p:spPr>
            <a:xfrm>
              <a:off x="10286909" y="4256025"/>
              <a:ext cx="193040" cy="356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Прямая со стрелкой 394">
              <a:extLst>
                <a:ext uri="{FF2B5EF4-FFF2-40B4-BE49-F238E27FC236}">
                  <a16:creationId xmlns:a16="http://schemas.microsoft.com/office/drawing/2014/main" id="{412719C1-6B64-4C39-A628-5BBE78158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6946" y="4323064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Прямая со стрелкой 395">
              <a:extLst>
                <a:ext uri="{FF2B5EF4-FFF2-40B4-BE49-F238E27FC236}">
                  <a16:creationId xmlns:a16="http://schemas.microsoft.com/office/drawing/2014/main" id="{33ED5E28-395F-4F18-A0BD-CE7A304E4EB4}"/>
                </a:ext>
              </a:extLst>
            </p:cNvPr>
            <p:cNvCxnSpPr>
              <a:stCxn id="389" idx="4"/>
              <a:endCxn id="390" idx="0"/>
            </p:cNvCxnSpPr>
            <p:nvPr/>
          </p:nvCxnSpPr>
          <p:spPr>
            <a:xfrm>
              <a:off x="11240569" y="4329067"/>
              <a:ext cx="306965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Прямая со стрелкой 396">
              <a:extLst>
                <a:ext uri="{FF2B5EF4-FFF2-40B4-BE49-F238E27FC236}">
                  <a16:creationId xmlns:a16="http://schemas.microsoft.com/office/drawing/2014/main" id="{D28A5972-C9B7-4465-A6C6-0A311D3E7237}"/>
                </a:ext>
              </a:extLst>
            </p:cNvPr>
            <p:cNvCxnSpPr>
              <a:stCxn id="387" idx="4"/>
              <a:endCxn id="388" idx="0"/>
            </p:cNvCxnSpPr>
            <p:nvPr/>
          </p:nvCxnSpPr>
          <p:spPr>
            <a:xfrm flipH="1">
              <a:off x="10286909" y="3615974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Прямая со стрелкой 397">
              <a:extLst>
                <a:ext uri="{FF2B5EF4-FFF2-40B4-BE49-F238E27FC236}">
                  <a16:creationId xmlns:a16="http://schemas.microsoft.com/office/drawing/2014/main" id="{053D6842-7981-4551-92D4-F2AFE2784F50}"/>
                </a:ext>
              </a:extLst>
            </p:cNvPr>
            <p:cNvCxnSpPr>
              <a:stCxn id="387" idx="4"/>
              <a:endCxn id="389" idx="0"/>
            </p:cNvCxnSpPr>
            <p:nvPr/>
          </p:nvCxnSpPr>
          <p:spPr>
            <a:xfrm>
              <a:off x="10756942" y="3615974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Овал 398">
              <a:extLst>
                <a:ext uri="{FF2B5EF4-FFF2-40B4-BE49-F238E27FC236}">
                  <a16:creationId xmlns:a16="http://schemas.microsoft.com/office/drawing/2014/main" id="{6FBA19C9-5EE5-483B-80AF-3EAC10801CB6}"/>
                </a:ext>
              </a:extLst>
            </p:cNvPr>
            <p:cNvSpPr/>
            <p:nvPr/>
          </p:nvSpPr>
          <p:spPr>
            <a:xfrm>
              <a:off x="10777995" y="4627938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0" name="Овал 399">
              <a:extLst>
                <a:ext uri="{FF2B5EF4-FFF2-40B4-BE49-F238E27FC236}">
                  <a16:creationId xmlns:a16="http://schemas.microsoft.com/office/drawing/2014/main" id="{EFE931F9-5AE5-4C42-9B97-6C2C6F955266}"/>
                </a:ext>
              </a:extLst>
            </p:cNvPr>
            <p:cNvSpPr/>
            <p:nvPr/>
          </p:nvSpPr>
          <p:spPr>
            <a:xfrm>
              <a:off x="11217338" y="528450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401" name="Овал 400">
              <a:extLst>
                <a:ext uri="{FF2B5EF4-FFF2-40B4-BE49-F238E27FC236}">
                  <a16:creationId xmlns:a16="http://schemas.microsoft.com/office/drawing/2014/main" id="{557F7223-C6F4-4773-A76B-9F5B1049D8CF}"/>
                </a:ext>
              </a:extLst>
            </p:cNvPr>
            <p:cNvSpPr/>
            <p:nvPr/>
          </p:nvSpPr>
          <p:spPr>
            <a:xfrm>
              <a:off x="10592701" y="527168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02" name="Прямая со стрелкой 401">
              <a:extLst>
                <a:ext uri="{FF2B5EF4-FFF2-40B4-BE49-F238E27FC236}">
                  <a16:creationId xmlns:a16="http://schemas.microsoft.com/office/drawing/2014/main" id="{5F2B514F-0475-4FD6-82D5-F3B879160296}"/>
                </a:ext>
              </a:extLst>
            </p:cNvPr>
            <p:cNvCxnSpPr>
              <a:stCxn id="399" idx="4"/>
              <a:endCxn id="401" idx="0"/>
            </p:cNvCxnSpPr>
            <p:nvPr/>
          </p:nvCxnSpPr>
          <p:spPr>
            <a:xfrm flipH="1">
              <a:off x="10702237" y="5085138"/>
              <a:ext cx="317572" cy="186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Прямая со стрелкой 402">
              <a:extLst>
                <a:ext uri="{FF2B5EF4-FFF2-40B4-BE49-F238E27FC236}">
                  <a16:creationId xmlns:a16="http://schemas.microsoft.com/office/drawing/2014/main" id="{B266405B-30B2-4C14-A5DA-C17FA87EF757}"/>
                </a:ext>
              </a:extLst>
            </p:cNvPr>
            <p:cNvCxnSpPr>
              <a:stCxn id="399" idx="4"/>
              <a:endCxn id="400" idx="0"/>
            </p:cNvCxnSpPr>
            <p:nvPr/>
          </p:nvCxnSpPr>
          <p:spPr>
            <a:xfrm>
              <a:off x="11019809" y="5085138"/>
              <a:ext cx="307065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Прямая со стрелкой 403">
              <a:extLst>
                <a:ext uri="{FF2B5EF4-FFF2-40B4-BE49-F238E27FC236}">
                  <a16:creationId xmlns:a16="http://schemas.microsoft.com/office/drawing/2014/main" id="{B7F4738A-4FE2-4FF8-99D3-AAA27D411EB5}"/>
                </a:ext>
              </a:extLst>
            </p:cNvPr>
            <p:cNvCxnSpPr>
              <a:cxnSpLocks/>
            </p:cNvCxnSpPr>
            <p:nvPr/>
          </p:nvCxnSpPr>
          <p:spPr>
            <a:xfrm>
              <a:off x="9465718" y="3615974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6F3AD30D-B4B6-4628-A885-EC7EB6AB7FEA}"/>
              </a:ext>
            </a:extLst>
          </p:cNvPr>
          <p:cNvSpPr txBox="1"/>
          <p:nvPr/>
        </p:nvSpPr>
        <p:spPr>
          <a:xfrm>
            <a:off x="189676" y="8020"/>
            <a:ext cx="1182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</a:t>
            </a:r>
            <a:r>
              <a:rPr lang="en-US" sz="2400" b="1" dirty="0"/>
              <a:t> </a:t>
            </a:r>
            <a:r>
              <a:rPr lang="en-US" sz="2000" dirty="0"/>
              <a:t>(</a:t>
            </a:r>
            <a:r>
              <a:rPr lang="ru-RU" sz="2000" dirty="0"/>
              <a:t>продолжение</a:t>
            </a:r>
            <a:r>
              <a:rPr lang="en-US" sz="2000" dirty="0"/>
              <a:t>)</a:t>
            </a:r>
            <a:r>
              <a:rPr lang="ru-RU" sz="2000" dirty="0"/>
              <a:t>. </a:t>
            </a:r>
            <a:r>
              <a:rPr lang="ru-RU" dirty="0"/>
              <a:t>Для последовательности чисел: </a:t>
            </a:r>
            <a:r>
              <a:rPr lang="ru-RU" sz="2400" dirty="0"/>
              <a:t>1,</a:t>
            </a:r>
            <a:r>
              <a:rPr lang="en-US" sz="2400" dirty="0"/>
              <a:t> </a:t>
            </a:r>
            <a:r>
              <a:rPr lang="ru-RU" sz="2400" dirty="0"/>
              <a:t>2,</a:t>
            </a:r>
            <a:r>
              <a:rPr lang="en-US" sz="2400" dirty="0"/>
              <a:t> </a:t>
            </a:r>
            <a:r>
              <a:rPr lang="ru-RU" sz="2400" dirty="0"/>
              <a:t>7,</a:t>
            </a:r>
            <a:r>
              <a:rPr lang="en-US" sz="2400" dirty="0"/>
              <a:t> </a:t>
            </a:r>
            <a:r>
              <a:rPr lang="ru-RU" sz="2400" dirty="0"/>
              <a:t>3,</a:t>
            </a:r>
            <a:r>
              <a:rPr lang="en-US" sz="2400" dirty="0"/>
              <a:t> </a:t>
            </a:r>
            <a:r>
              <a:rPr lang="ru-RU" sz="2400" dirty="0"/>
              <a:t>8,</a:t>
            </a:r>
            <a:r>
              <a:rPr lang="en-US" sz="2400" dirty="0"/>
              <a:t> </a:t>
            </a:r>
            <a:r>
              <a:rPr lang="ru-RU" sz="2400" dirty="0"/>
              <a:t>14,</a:t>
            </a:r>
            <a:r>
              <a:rPr lang="en-US" sz="2400" dirty="0"/>
              <a:t> </a:t>
            </a:r>
            <a:r>
              <a:rPr lang="ru-RU" sz="2400" dirty="0"/>
              <a:t>9</a:t>
            </a:r>
            <a:r>
              <a:rPr lang="ru-RU" dirty="0"/>
              <a:t> построить </a:t>
            </a:r>
            <a:r>
              <a:rPr lang="en-US" dirty="0"/>
              <a:t>RB-</a:t>
            </a:r>
            <a:r>
              <a:rPr lang="ru-RU" dirty="0"/>
              <a:t>дерево.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27797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76" name="TextBox 275">
            <a:extLst>
              <a:ext uri="{FF2B5EF4-FFF2-40B4-BE49-F238E27FC236}">
                <a16:creationId xmlns:a16="http://schemas.microsoft.com/office/drawing/2014/main" id="{73D94252-B394-4A33-A7D9-453A304BFD08}"/>
              </a:ext>
            </a:extLst>
          </p:cNvPr>
          <p:cNvSpPr txBox="1"/>
          <p:nvPr/>
        </p:nvSpPr>
        <p:spPr>
          <a:xfrm>
            <a:off x="199359" y="147372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(продолжение)</a:t>
            </a:r>
            <a:endParaRPr lang="ru-BY" dirty="0"/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C287A9F3-A1AC-4AA2-BF10-D0B41753D257}"/>
              </a:ext>
            </a:extLst>
          </p:cNvPr>
          <p:cNvGrpSpPr/>
          <p:nvPr/>
        </p:nvGrpSpPr>
        <p:grpSpPr>
          <a:xfrm>
            <a:off x="451207" y="820391"/>
            <a:ext cx="497729" cy="651129"/>
            <a:chOff x="451207" y="820391"/>
            <a:chExt cx="497729" cy="651129"/>
          </a:xfrm>
        </p:grpSpPr>
        <p:sp>
          <p:nvSpPr>
            <p:cNvPr id="142" name="Овал 141">
              <a:extLst>
                <a:ext uri="{FF2B5EF4-FFF2-40B4-BE49-F238E27FC236}">
                  <a16:creationId xmlns:a16="http://schemas.microsoft.com/office/drawing/2014/main" id="{98B71F65-8F66-46C1-A98B-953034B67782}"/>
                </a:ext>
              </a:extLst>
            </p:cNvPr>
            <p:cNvSpPr/>
            <p:nvPr/>
          </p:nvSpPr>
          <p:spPr>
            <a:xfrm>
              <a:off x="465309" y="820391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43" name="Прямая со стрелкой 142">
              <a:extLst>
                <a:ext uri="{FF2B5EF4-FFF2-40B4-BE49-F238E27FC236}">
                  <a16:creationId xmlns:a16="http://schemas.microsoft.com/office/drawing/2014/main" id="{0CA73DBF-1DD3-4D3E-8478-431BB84F4BA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07" y="1471520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4CAA28CC-2518-4170-8D53-6A31B6BB3104}"/>
              </a:ext>
            </a:extLst>
          </p:cNvPr>
          <p:cNvGrpSpPr/>
          <p:nvPr/>
        </p:nvGrpSpPr>
        <p:grpSpPr>
          <a:xfrm>
            <a:off x="1922547" y="307230"/>
            <a:ext cx="2070769" cy="2320301"/>
            <a:chOff x="1922547" y="307230"/>
            <a:chExt cx="2070769" cy="2320301"/>
          </a:xfrm>
        </p:grpSpPr>
        <p:sp>
          <p:nvSpPr>
            <p:cNvPr id="387" name="Овал 386">
              <a:extLst>
                <a:ext uri="{FF2B5EF4-FFF2-40B4-BE49-F238E27FC236}">
                  <a16:creationId xmlns:a16="http://schemas.microsoft.com/office/drawing/2014/main" id="{CF271CD9-0220-4079-980D-BE910494CAF4}"/>
                </a:ext>
              </a:extLst>
            </p:cNvPr>
            <p:cNvSpPr/>
            <p:nvPr/>
          </p:nvSpPr>
          <p:spPr>
            <a:xfrm>
              <a:off x="2586044" y="307230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8" name="Овал 387">
              <a:extLst>
                <a:ext uri="{FF2B5EF4-FFF2-40B4-BE49-F238E27FC236}">
                  <a16:creationId xmlns:a16="http://schemas.microsoft.com/office/drawing/2014/main" id="{359B475D-BD03-4A71-A482-F683D34F960A}"/>
                </a:ext>
              </a:extLst>
            </p:cNvPr>
            <p:cNvSpPr/>
            <p:nvPr/>
          </p:nvSpPr>
          <p:spPr>
            <a:xfrm>
              <a:off x="2116011" y="947281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9" name="Овал 388">
              <a:extLst>
                <a:ext uri="{FF2B5EF4-FFF2-40B4-BE49-F238E27FC236}">
                  <a16:creationId xmlns:a16="http://schemas.microsoft.com/office/drawing/2014/main" id="{22395B06-D3E4-471D-81E5-9677E01FFE82}"/>
                </a:ext>
              </a:extLst>
            </p:cNvPr>
            <p:cNvSpPr/>
            <p:nvPr/>
          </p:nvSpPr>
          <p:spPr>
            <a:xfrm>
              <a:off x="3069671" y="102032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91" name="Овал 390">
              <a:extLst>
                <a:ext uri="{FF2B5EF4-FFF2-40B4-BE49-F238E27FC236}">
                  <a16:creationId xmlns:a16="http://schemas.microsoft.com/office/drawing/2014/main" id="{D18ACBDE-AAC3-4177-89ED-DB60082C899B}"/>
                </a:ext>
              </a:extLst>
            </p:cNvPr>
            <p:cNvSpPr/>
            <p:nvPr/>
          </p:nvSpPr>
          <p:spPr>
            <a:xfrm>
              <a:off x="2475126" y="187174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92" name="Овал 391">
              <a:extLst>
                <a:ext uri="{FF2B5EF4-FFF2-40B4-BE49-F238E27FC236}">
                  <a16:creationId xmlns:a16="http://schemas.microsoft.com/office/drawing/2014/main" id="{D7B1A661-B01B-4977-8786-B251C9390D78}"/>
                </a:ext>
              </a:extLst>
            </p:cNvPr>
            <p:cNvSpPr/>
            <p:nvPr/>
          </p:nvSpPr>
          <p:spPr>
            <a:xfrm>
              <a:off x="1922547" y="182490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93" name="Прямая со стрелкой 392">
              <a:extLst>
                <a:ext uri="{FF2B5EF4-FFF2-40B4-BE49-F238E27FC236}">
                  <a16:creationId xmlns:a16="http://schemas.microsoft.com/office/drawing/2014/main" id="{06B35C6F-F970-4CDE-AA5F-FE5DAC12EBAB}"/>
                </a:ext>
              </a:extLst>
            </p:cNvPr>
            <p:cNvCxnSpPr>
              <a:stCxn id="388" idx="4"/>
              <a:endCxn id="392" idx="0"/>
            </p:cNvCxnSpPr>
            <p:nvPr/>
          </p:nvCxnSpPr>
          <p:spPr>
            <a:xfrm flipH="1">
              <a:off x="2032083" y="1404481"/>
              <a:ext cx="325742" cy="4204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Прямая со стрелкой 393">
              <a:extLst>
                <a:ext uri="{FF2B5EF4-FFF2-40B4-BE49-F238E27FC236}">
                  <a16:creationId xmlns:a16="http://schemas.microsoft.com/office/drawing/2014/main" id="{04C7A018-285A-4E28-9B07-EAD1CAEAD1A3}"/>
                </a:ext>
              </a:extLst>
            </p:cNvPr>
            <p:cNvCxnSpPr>
              <a:stCxn id="388" idx="4"/>
              <a:endCxn id="391" idx="0"/>
            </p:cNvCxnSpPr>
            <p:nvPr/>
          </p:nvCxnSpPr>
          <p:spPr>
            <a:xfrm>
              <a:off x="2357825" y="1404481"/>
              <a:ext cx="226837" cy="4672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Прямая со стрелкой 394">
              <a:extLst>
                <a:ext uri="{FF2B5EF4-FFF2-40B4-BE49-F238E27FC236}">
                  <a16:creationId xmlns:a16="http://schemas.microsoft.com/office/drawing/2014/main" id="{412719C1-6B64-4C39-A628-5BBE78158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7862" y="1471520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Прямая со стрелкой 396">
              <a:extLst>
                <a:ext uri="{FF2B5EF4-FFF2-40B4-BE49-F238E27FC236}">
                  <a16:creationId xmlns:a16="http://schemas.microsoft.com/office/drawing/2014/main" id="{D28A5972-C9B7-4465-A6C6-0A311D3E7237}"/>
                </a:ext>
              </a:extLst>
            </p:cNvPr>
            <p:cNvCxnSpPr>
              <a:stCxn id="387" idx="4"/>
              <a:endCxn id="388" idx="0"/>
            </p:cNvCxnSpPr>
            <p:nvPr/>
          </p:nvCxnSpPr>
          <p:spPr>
            <a:xfrm flipH="1">
              <a:off x="2357825" y="764430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Прямая со стрелкой 397">
              <a:extLst>
                <a:ext uri="{FF2B5EF4-FFF2-40B4-BE49-F238E27FC236}">
                  <a16:creationId xmlns:a16="http://schemas.microsoft.com/office/drawing/2014/main" id="{053D6842-7981-4551-92D4-F2AFE2784F50}"/>
                </a:ext>
              </a:extLst>
            </p:cNvPr>
            <p:cNvCxnSpPr>
              <a:stCxn id="387" idx="4"/>
              <a:endCxn id="389" idx="0"/>
            </p:cNvCxnSpPr>
            <p:nvPr/>
          </p:nvCxnSpPr>
          <p:spPr>
            <a:xfrm>
              <a:off x="2827858" y="764430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Овал 398">
              <a:extLst>
                <a:ext uri="{FF2B5EF4-FFF2-40B4-BE49-F238E27FC236}">
                  <a16:creationId xmlns:a16="http://schemas.microsoft.com/office/drawing/2014/main" id="{6FBA19C9-5EE5-483B-80AF-3EAC10801CB6}"/>
                </a:ext>
              </a:extLst>
            </p:cNvPr>
            <p:cNvSpPr/>
            <p:nvPr/>
          </p:nvSpPr>
          <p:spPr>
            <a:xfrm>
              <a:off x="2848911" y="1776394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0" name="Овал 399">
              <a:extLst>
                <a:ext uri="{FF2B5EF4-FFF2-40B4-BE49-F238E27FC236}">
                  <a16:creationId xmlns:a16="http://schemas.microsoft.com/office/drawing/2014/main" id="{EFE931F9-5AE5-4C42-9B97-6C2C6F955266}"/>
                </a:ext>
              </a:extLst>
            </p:cNvPr>
            <p:cNvSpPr/>
            <p:nvPr/>
          </p:nvSpPr>
          <p:spPr>
            <a:xfrm>
              <a:off x="3158646" y="244463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401" name="Овал 400">
              <a:extLst>
                <a:ext uri="{FF2B5EF4-FFF2-40B4-BE49-F238E27FC236}">
                  <a16:creationId xmlns:a16="http://schemas.microsoft.com/office/drawing/2014/main" id="{557F7223-C6F4-4773-A76B-9F5B1049D8CF}"/>
                </a:ext>
              </a:extLst>
            </p:cNvPr>
            <p:cNvSpPr/>
            <p:nvPr/>
          </p:nvSpPr>
          <p:spPr>
            <a:xfrm>
              <a:off x="2827857" y="243098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02" name="Прямая со стрелкой 401">
              <a:extLst>
                <a:ext uri="{FF2B5EF4-FFF2-40B4-BE49-F238E27FC236}">
                  <a16:creationId xmlns:a16="http://schemas.microsoft.com/office/drawing/2014/main" id="{5F2B514F-0475-4FD6-82D5-F3B879160296}"/>
                </a:ext>
              </a:extLst>
            </p:cNvPr>
            <p:cNvCxnSpPr>
              <a:stCxn id="399" idx="4"/>
              <a:endCxn id="401" idx="0"/>
            </p:cNvCxnSpPr>
            <p:nvPr/>
          </p:nvCxnSpPr>
          <p:spPr>
            <a:xfrm flipH="1">
              <a:off x="2937393" y="2233594"/>
              <a:ext cx="153332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Прямая со стрелкой 402">
              <a:extLst>
                <a:ext uri="{FF2B5EF4-FFF2-40B4-BE49-F238E27FC236}">
                  <a16:creationId xmlns:a16="http://schemas.microsoft.com/office/drawing/2014/main" id="{B266405B-30B2-4C14-A5DA-C17FA87EF757}"/>
                </a:ext>
              </a:extLst>
            </p:cNvPr>
            <p:cNvCxnSpPr>
              <a:stCxn id="399" idx="4"/>
              <a:endCxn id="400" idx="0"/>
            </p:cNvCxnSpPr>
            <p:nvPr/>
          </p:nvCxnSpPr>
          <p:spPr>
            <a:xfrm>
              <a:off x="3090725" y="2233594"/>
              <a:ext cx="177457" cy="211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id="{70B065CA-0015-4B4C-A556-036A7387391E}"/>
                </a:ext>
              </a:extLst>
            </p:cNvPr>
            <p:cNvSpPr/>
            <p:nvPr/>
          </p:nvSpPr>
          <p:spPr>
            <a:xfrm>
              <a:off x="3422895" y="1776394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6B5029C6-5C34-4C01-8E60-588346876727}"/>
                </a:ext>
              </a:extLst>
            </p:cNvPr>
            <p:cNvSpPr/>
            <p:nvPr/>
          </p:nvSpPr>
          <p:spPr>
            <a:xfrm>
              <a:off x="3774245" y="243098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3A73933F-9BB1-49C5-B287-307C5366EC1A}"/>
                </a:ext>
              </a:extLst>
            </p:cNvPr>
            <p:cNvSpPr/>
            <p:nvPr/>
          </p:nvSpPr>
          <p:spPr>
            <a:xfrm>
              <a:off x="3445638" y="243098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5A3EA0B8-5B6C-44B7-AADF-2B3C131BDF68}"/>
                </a:ext>
              </a:extLst>
            </p:cNvPr>
            <p:cNvCxnSpPr>
              <a:stCxn id="389" idx="4"/>
              <a:endCxn id="144" idx="0"/>
            </p:cNvCxnSpPr>
            <p:nvPr/>
          </p:nvCxnSpPr>
          <p:spPr>
            <a:xfrm>
              <a:off x="3311485" y="1477523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C58D66A2-A9A5-4DAD-86A4-3C8F0BFDD3A8}"/>
                </a:ext>
              </a:extLst>
            </p:cNvPr>
            <p:cNvCxnSpPr>
              <a:stCxn id="144" idx="4"/>
              <a:endCxn id="148" idx="0"/>
            </p:cNvCxnSpPr>
            <p:nvPr/>
          </p:nvCxnSpPr>
          <p:spPr>
            <a:xfrm flipH="1">
              <a:off x="3555174" y="2233594"/>
              <a:ext cx="109535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353E8176-1B10-4959-9F3C-356A67959202}"/>
                </a:ext>
              </a:extLst>
            </p:cNvPr>
            <p:cNvCxnSpPr>
              <a:stCxn id="144" idx="4"/>
              <a:endCxn id="147" idx="0"/>
            </p:cNvCxnSpPr>
            <p:nvPr/>
          </p:nvCxnSpPr>
          <p:spPr>
            <a:xfrm>
              <a:off x="3664709" y="2233594"/>
              <a:ext cx="219072" cy="1973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0B07456D-A48D-4D4E-8FC1-C84E2C5CB676}"/>
              </a:ext>
            </a:extLst>
          </p:cNvPr>
          <p:cNvGrpSpPr/>
          <p:nvPr/>
        </p:nvGrpSpPr>
        <p:grpSpPr>
          <a:xfrm>
            <a:off x="451207" y="3429000"/>
            <a:ext cx="497728" cy="584017"/>
            <a:chOff x="451207" y="3429000"/>
            <a:chExt cx="497728" cy="584017"/>
          </a:xfrm>
        </p:grpSpPr>
        <p:sp>
          <p:nvSpPr>
            <p:cNvPr id="178" name="Овал 177">
              <a:extLst>
                <a:ext uri="{FF2B5EF4-FFF2-40B4-BE49-F238E27FC236}">
                  <a16:creationId xmlns:a16="http://schemas.microsoft.com/office/drawing/2014/main" id="{AE403779-7501-4079-B74B-F162AD374D6D}"/>
                </a:ext>
              </a:extLst>
            </p:cNvPr>
            <p:cNvSpPr/>
            <p:nvPr/>
          </p:nvSpPr>
          <p:spPr>
            <a:xfrm>
              <a:off x="465308" y="3429000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</a:rPr>
                <a:t>14</a:t>
              </a:r>
            </a:p>
          </p:txBody>
        </p:sp>
        <p:cxnSp>
          <p:nvCxnSpPr>
            <p:cNvPr id="179" name="Прямая со стрелкой 178">
              <a:extLst>
                <a:ext uri="{FF2B5EF4-FFF2-40B4-BE49-F238E27FC236}">
                  <a16:creationId xmlns:a16="http://schemas.microsoft.com/office/drawing/2014/main" id="{0FA4D093-09AE-49F2-B21F-5B81E476530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07" y="4013017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99C09C4B-17CA-47A7-AEC2-A1BA0F377B0B}"/>
              </a:ext>
            </a:extLst>
          </p:cNvPr>
          <p:cNvGrpSpPr/>
          <p:nvPr/>
        </p:nvGrpSpPr>
        <p:grpSpPr>
          <a:xfrm>
            <a:off x="1674079" y="2838573"/>
            <a:ext cx="2341978" cy="2985400"/>
            <a:chOff x="1674079" y="2838573"/>
            <a:chExt cx="2341978" cy="2985400"/>
          </a:xfrm>
        </p:grpSpPr>
        <p:sp>
          <p:nvSpPr>
            <p:cNvPr id="180" name="Овал 179">
              <a:extLst>
                <a:ext uri="{FF2B5EF4-FFF2-40B4-BE49-F238E27FC236}">
                  <a16:creationId xmlns:a16="http://schemas.microsoft.com/office/drawing/2014/main" id="{B64D8675-C859-43AF-BC53-B3C2C04D807C}"/>
                </a:ext>
              </a:extLst>
            </p:cNvPr>
            <p:cNvSpPr/>
            <p:nvPr/>
          </p:nvSpPr>
          <p:spPr>
            <a:xfrm>
              <a:off x="2372298" y="283857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1" name="Овал 180">
              <a:extLst>
                <a:ext uri="{FF2B5EF4-FFF2-40B4-BE49-F238E27FC236}">
                  <a16:creationId xmlns:a16="http://schemas.microsoft.com/office/drawing/2014/main" id="{674D090B-407C-41D6-946D-27E1F085B895}"/>
                </a:ext>
              </a:extLst>
            </p:cNvPr>
            <p:cNvSpPr/>
            <p:nvPr/>
          </p:nvSpPr>
          <p:spPr>
            <a:xfrm>
              <a:off x="1902265" y="347862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2" name="Овал 181">
              <a:extLst>
                <a:ext uri="{FF2B5EF4-FFF2-40B4-BE49-F238E27FC236}">
                  <a16:creationId xmlns:a16="http://schemas.microsoft.com/office/drawing/2014/main" id="{96741B3C-D2A5-43C4-9487-1BE600285FF0}"/>
                </a:ext>
              </a:extLst>
            </p:cNvPr>
            <p:cNvSpPr/>
            <p:nvPr/>
          </p:nvSpPr>
          <p:spPr>
            <a:xfrm>
              <a:off x="2855925" y="3551666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83" name="Овал 182">
              <a:extLst>
                <a:ext uri="{FF2B5EF4-FFF2-40B4-BE49-F238E27FC236}">
                  <a16:creationId xmlns:a16="http://schemas.microsoft.com/office/drawing/2014/main" id="{E7725EBD-C6C8-4992-90CB-8610269CC235}"/>
                </a:ext>
              </a:extLst>
            </p:cNvPr>
            <p:cNvSpPr/>
            <p:nvPr/>
          </p:nvSpPr>
          <p:spPr>
            <a:xfrm>
              <a:off x="2261380" y="444488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84" name="Овал 183">
              <a:extLst>
                <a:ext uri="{FF2B5EF4-FFF2-40B4-BE49-F238E27FC236}">
                  <a16:creationId xmlns:a16="http://schemas.microsoft.com/office/drawing/2014/main" id="{672B5C71-01F2-4BA8-A1B0-3F2110A7F50D}"/>
                </a:ext>
              </a:extLst>
            </p:cNvPr>
            <p:cNvSpPr/>
            <p:nvPr/>
          </p:nvSpPr>
          <p:spPr>
            <a:xfrm>
              <a:off x="1674079" y="444488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85" name="Прямая со стрелкой 184">
              <a:extLst>
                <a:ext uri="{FF2B5EF4-FFF2-40B4-BE49-F238E27FC236}">
                  <a16:creationId xmlns:a16="http://schemas.microsoft.com/office/drawing/2014/main" id="{A2644D3A-0E20-4927-A217-93076DFF97B5}"/>
                </a:ext>
              </a:extLst>
            </p:cNvPr>
            <p:cNvCxnSpPr>
              <a:stCxn id="181" idx="4"/>
              <a:endCxn id="184" idx="0"/>
            </p:cNvCxnSpPr>
            <p:nvPr/>
          </p:nvCxnSpPr>
          <p:spPr>
            <a:xfrm flipH="1">
              <a:off x="1783615" y="3935824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>
              <a:extLst>
                <a:ext uri="{FF2B5EF4-FFF2-40B4-BE49-F238E27FC236}">
                  <a16:creationId xmlns:a16="http://schemas.microsoft.com/office/drawing/2014/main" id="{BFF7CA13-8AFE-49F3-B6D6-7D8F4F9F6D4D}"/>
                </a:ext>
              </a:extLst>
            </p:cNvPr>
            <p:cNvCxnSpPr>
              <a:stCxn id="181" idx="4"/>
              <a:endCxn id="183" idx="0"/>
            </p:cNvCxnSpPr>
            <p:nvPr/>
          </p:nvCxnSpPr>
          <p:spPr>
            <a:xfrm>
              <a:off x="2144079" y="3935824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>
              <a:extLst>
                <a:ext uri="{FF2B5EF4-FFF2-40B4-BE49-F238E27FC236}">
                  <a16:creationId xmlns:a16="http://schemas.microsoft.com/office/drawing/2014/main" id="{5F30D674-1E5B-4862-B52C-9111897EA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4116" y="4002863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>
              <a:extLst>
                <a:ext uri="{FF2B5EF4-FFF2-40B4-BE49-F238E27FC236}">
                  <a16:creationId xmlns:a16="http://schemas.microsoft.com/office/drawing/2014/main" id="{1D33F03B-5279-4486-BD8F-EA27F18A25C5}"/>
                </a:ext>
              </a:extLst>
            </p:cNvPr>
            <p:cNvCxnSpPr>
              <a:stCxn id="180" idx="4"/>
              <a:endCxn id="181" idx="0"/>
            </p:cNvCxnSpPr>
            <p:nvPr/>
          </p:nvCxnSpPr>
          <p:spPr>
            <a:xfrm flipH="1">
              <a:off x="2144079" y="3295773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>
              <a:extLst>
                <a:ext uri="{FF2B5EF4-FFF2-40B4-BE49-F238E27FC236}">
                  <a16:creationId xmlns:a16="http://schemas.microsoft.com/office/drawing/2014/main" id="{8B5DFB26-9AD6-49EA-AAB1-6F64CEBA5191}"/>
                </a:ext>
              </a:extLst>
            </p:cNvPr>
            <p:cNvCxnSpPr>
              <a:stCxn id="180" idx="4"/>
              <a:endCxn id="182" idx="0"/>
            </p:cNvCxnSpPr>
            <p:nvPr/>
          </p:nvCxnSpPr>
          <p:spPr>
            <a:xfrm>
              <a:off x="2614112" y="3295773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id="{0A937B01-69DA-4F9A-A911-BC4CDFFE52B2}"/>
                </a:ext>
              </a:extLst>
            </p:cNvPr>
            <p:cNvSpPr/>
            <p:nvPr/>
          </p:nvSpPr>
          <p:spPr>
            <a:xfrm>
              <a:off x="2635165" y="430773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id="{83F1E7F6-7AD5-4515-B8CB-3E8F56ADC925}"/>
                </a:ext>
              </a:extLst>
            </p:cNvPr>
            <p:cNvSpPr/>
            <p:nvPr/>
          </p:nvSpPr>
          <p:spPr>
            <a:xfrm>
              <a:off x="2870316" y="510213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id="{324DE72C-ED7A-44E6-A537-3959C8C306AA}"/>
                </a:ext>
              </a:extLst>
            </p:cNvPr>
            <p:cNvSpPr/>
            <p:nvPr/>
          </p:nvSpPr>
          <p:spPr>
            <a:xfrm>
              <a:off x="2545041" y="509060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93" name="Прямая со стрелкой 192">
              <a:extLst>
                <a:ext uri="{FF2B5EF4-FFF2-40B4-BE49-F238E27FC236}">
                  <a16:creationId xmlns:a16="http://schemas.microsoft.com/office/drawing/2014/main" id="{52194713-D9EF-47E1-A5A9-A4EFB6A65E89}"/>
                </a:ext>
              </a:extLst>
            </p:cNvPr>
            <p:cNvCxnSpPr>
              <a:stCxn id="190" idx="4"/>
              <a:endCxn id="192" idx="0"/>
            </p:cNvCxnSpPr>
            <p:nvPr/>
          </p:nvCxnSpPr>
          <p:spPr>
            <a:xfrm flipH="1">
              <a:off x="2654577" y="4764937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>
              <a:extLst>
                <a:ext uri="{FF2B5EF4-FFF2-40B4-BE49-F238E27FC236}">
                  <a16:creationId xmlns:a16="http://schemas.microsoft.com/office/drawing/2014/main" id="{1EFDF841-7A43-491B-9143-FBB9083FDEDA}"/>
                </a:ext>
              </a:extLst>
            </p:cNvPr>
            <p:cNvCxnSpPr>
              <a:stCxn id="190" idx="4"/>
              <a:endCxn id="191" idx="0"/>
            </p:cNvCxnSpPr>
            <p:nvPr/>
          </p:nvCxnSpPr>
          <p:spPr>
            <a:xfrm>
              <a:off x="2876979" y="4764937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Овал 194">
              <a:extLst>
                <a:ext uri="{FF2B5EF4-FFF2-40B4-BE49-F238E27FC236}">
                  <a16:creationId xmlns:a16="http://schemas.microsoft.com/office/drawing/2014/main" id="{2990C459-8006-49A5-909F-DF11F7D0AF9A}"/>
                </a:ext>
              </a:extLst>
            </p:cNvPr>
            <p:cNvSpPr/>
            <p:nvPr/>
          </p:nvSpPr>
          <p:spPr>
            <a:xfrm>
              <a:off x="3209149" y="430773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id="{AAA9B084-BC8A-4BD8-95C5-B39B471947CA}"/>
                </a:ext>
              </a:extLst>
            </p:cNvPr>
            <p:cNvSpPr/>
            <p:nvPr/>
          </p:nvSpPr>
          <p:spPr>
            <a:xfrm>
              <a:off x="3432183" y="562898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id="{873D0890-AA1E-4333-949D-A8F239F818D1}"/>
                </a:ext>
              </a:extLst>
            </p:cNvPr>
            <p:cNvSpPr/>
            <p:nvPr/>
          </p:nvSpPr>
          <p:spPr>
            <a:xfrm>
              <a:off x="3208148" y="510551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98" name="Прямая со стрелкой 197">
              <a:extLst>
                <a:ext uri="{FF2B5EF4-FFF2-40B4-BE49-F238E27FC236}">
                  <a16:creationId xmlns:a16="http://schemas.microsoft.com/office/drawing/2014/main" id="{0D32A82A-0C31-4114-A982-59CA1527E58C}"/>
                </a:ext>
              </a:extLst>
            </p:cNvPr>
            <p:cNvCxnSpPr>
              <a:stCxn id="182" idx="4"/>
              <a:endCxn id="195" idx="0"/>
            </p:cNvCxnSpPr>
            <p:nvPr/>
          </p:nvCxnSpPr>
          <p:spPr>
            <a:xfrm>
              <a:off x="3097739" y="4008866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 стрелкой 198">
              <a:extLst>
                <a:ext uri="{FF2B5EF4-FFF2-40B4-BE49-F238E27FC236}">
                  <a16:creationId xmlns:a16="http://schemas.microsoft.com/office/drawing/2014/main" id="{B673C148-938B-4488-9B91-1B0C0C1AA822}"/>
                </a:ext>
              </a:extLst>
            </p:cNvPr>
            <p:cNvCxnSpPr>
              <a:stCxn id="195" idx="4"/>
              <a:endCxn id="197" idx="0"/>
            </p:cNvCxnSpPr>
            <p:nvPr/>
          </p:nvCxnSpPr>
          <p:spPr>
            <a:xfrm flipH="1">
              <a:off x="3317684" y="4764937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Овал 200">
              <a:extLst>
                <a:ext uri="{FF2B5EF4-FFF2-40B4-BE49-F238E27FC236}">
                  <a16:creationId xmlns:a16="http://schemas.microsoft.com/office/drawing/2014/main" id="{3263A584-B6B1-47C5-8A34-10553B69866C}"/>
                </a:ext>
              </a:extLst>
            </p:cNvPr>
            <p:cNvSpPr/>
            <p:nvPr/>
          </p:nvSpPr>
          <p:spPr>
            <a:xfrm>
              <a:off x="3488097" y="4962328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2" name="Овал 201">
              <a:extLst>
                <a:ext uri="{FF2B5EF4-FFF2-40B4-BE49-F238E27FC236}">
                  <a16:creationId xmlns:a16="http://schemas.microsoft.com/office/drawing/2014/main" id="{BCACD474-C9BF-47CA-A3D1-C12CBAA8F4DB}"/>
                </a:ext>
              </a:extLst>
            </p:cNvPr>
            <p:cNvSpPr/>
            <p:nvPr/>
          </p:nvSpPr>
          <p:spPr>
            <a:xfrm>
              <a:off x="3796986" y="564107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CD54D375-997B-41D7-8A16-A5ACE5F535E0}"/>
                </a:ext>
              </a:extLst>
            </p:cNvPr>
            <p:cNvCxnSpPr>
              <a:stCxn id="195" idx="4"/>
              <a:endCxn id="201" idx="0"/>
            </p:cNvCxnSpPr>
            <p:nvPr/>
          </p:nvCxnSpPr>
          <p:spPr>
            <a:xfrm>
              <a:off x="3450963" y="4764937"/>
              <a:ext cx="278948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78034F49-A418-473B-A3F2-3475FE0368D0}"/>
                </a:ext>
              </a:extLst>
            </p:cNvPr>
            <p:cNvCxnSpPr>
              <a:stCxn id="201" idx="4"/>
              <a:endCxn id="196" idx="0"/>
            </p:cNvCxnSpPr>
            <p:nvPr/>
          </p:nvCxnSpPr>
          <p:spPr>
            <a:xfrm flipH="1">
              <a:off x="3541719" y="5419528"/>
              <a:ext cx="188192" cy="209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72A3233C-6D5A-4777-9C15-21FB2817EE6B}"/>
                </a:ext>
              </a:extLst>
            </p:cNvPr>
            <p:cNvCxnSpPr>
              <a:stCxn id="201" idx="4"/>
              <a:endCxn id="202" idx="0"/>
            </p:cNvCxnSpPr>
            <p:nvPr/>
          </p:nvCxnSpPr>
          <p:spPr>
            <a:xfrm>
              <a:off x="3729911" y="5419528"/>
              <a:ext cx="176611" cy="221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EBEE90AB-8A2B-4811-A66D-E29E09F4AB67}"/>
              </a:ext>
            </a:extLst>
          </p:cNvPr>
          <p:cNvGrpSpPr/>
          <p:nvPr/>
        </p:nvGrpSpPr>
        <p:grpSpPr>
          <a:xfrm>
            <a:off x="3742723" y="3250024"/>
            <a:ext cx="2803011" cy="2985400"/>
            <a:chOff x="3742723" y="3250024"/>
            <a:chExt cx="2803011" cy="2985400"/>
          </a:xfrm>
        </p:grpSpPr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47552ACE-CD92-4CC0-91D4-0987D1070361}"/>
                </a:ext>
              </a:extLst>
            </p:cNvPr>
            <p:cNvSpPr/>
            <p:nvPr/>
          </p:nvSpPr>
          <p:spPr>
            <a:xfrm>
              <a:off x="4901975" y="325002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A50AF9BF-5A81-4243-8DC0-CF516F32E35E}"/>
                </a:ext>
              </a:extLst>
            </p:cNvPr>
            <p:cNvSpPr/>
            <p:nvPr/>
          </p:nvSpPr>
          <p:spPr>
            <a:xfrm>
              <a:off x="4431942" y="3890075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4" name="Овал 233">
              <a:extLst>
                <a:ext uri="{FF2B5EF4-FFF2-40B4-BE49-F238E27FC236}">
                  <a16:creationId xmlns:a16="http://schemas.microsoft.com/office/drawing/2014/main" id="{0B9D0C76-C855-4137-8493-62D4943E9125}"/>
                </a:ext>
              </a:extLst>
            </p:cNvPr>
            <p:cNvSpPr/>
            <p:nvPr/>
          </p:nvSpPr>
          <p:spPr>
            <a:xfrm>
              <a:off x="5385602" y="396311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BF55D9BC-A439-4EBE-9206-18EC361C437D}"/>
                </a:ext>
              </a:extLst>
            </p:cNvPr>
            <p:cNvSpPr/>
            <p:nvPr/>
          </p:nvSpPr>
          <p:spPr>
            <a:xfrm>
              <a:off x="4791057" y="485633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44" name="Овал 243">
              <a:extLst>
                <a:ext uri="{FF2B5EF4-FFF2-40B4-BE49-F238E27FC236}">
                  <a16:creationId xmlns:a16="http://schemas.microsoft.com/office/drawing/2014/main" id="{F55FA08D-635E-4069-8DA7-3E86F7442B7D}"/>
                </a:ext>
              </a:extLst>
            </p:cNvPr>
            <p:cNvSpPr/>
            <p:nvPr/>
          </p:nvSpPr>
          <p:spPr>
            <a:xfrm>
              <a:off x="4203756" y="485634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47" name="Прямая со стрелкой 246">
              <a:extLst>
                <a:ext uri="{FF2B5EF4-FFF2-40B4-BE49-F238E27FC236}">
                  <a16:creationId xmlns:a16="http://schemas.microsoft.com/office/drawing/2014/main" id="{6C6CE8B7-1C8D-4936-92F1-1227A21086D3}"/>
                </a:ext>
              </a:extLst>
            </p:cNvPr>
            <p:cNvCxnSpPr>
              <a:stCxn id="233" idx="4"/>
              <a:endCxn id="244" idx="0"/>
            </p:cNvCxnSpPr>
            <p:nvPr/>
          </p:nvCxnSpPr>
          <p:spPr>
            <a:xfrm flipH="1">
              <a:off x="4313292" y="4347275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Прямая со стрелкой 247">
              <a:extLst>
                <a:ext uri="{FF2B5EF4-FFF2-40B4-BE49-F238E27FC236}">
                  <a16:creationId xmlns:a16="http://schemas.microsoft.com/office/drawing/2014/main" id="{55670AF9-47D7-4C64-8631-0A2C64ACEE78}"/>
                </a:ext>
              </a:extLst>
            </p:cNvPr>
            <p:cNvCxnSpPr>
              <a:stCxn id="233" idx="4"/>
              <a:endCxn id="235" idx="0"/>
            </p:cNvCxnSpPr>
            <p:nvPr/>
          </p:nvCxnSpPr>
          <p:spPr>
            <a:xfrm>
              <a:off x="4673756" y="4347275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Прямая со стрелкой 248">
              <a:extLst>
                <a:ext uri="{FF2B5EF4-FFF2-40B4-BE49-F238E27FC236}">
                  <a16:creationId xmlns:a16="http://schemas.microsoft.com/office/drawing/2014/main" id="{BA5E2926-7677-49CD-8043-0306E29E2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3793" y="4414314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Прямая со стрелкой 249">
              <a:extLst>
                <a:ext uri="{FF2B5EF4-FFF2-40B4-BE49-F238E27FC236}">
                  <a16:creationId xmlns:a16="http://schemas.microsoft.com/office/drawing/2014/main" id="{C87757EB-5E65-4AF8-AF4A-B3A76FBAF826}"/>
                </a:ext>
              </a:extLst>
            </p:cNvPr>
            <p:cNvCxnSpPr>
              <a:stCxn id="232" idx="4"/>
              <a:endCxn id="233" idx="0"/>
            </p:cNvCxnSpPr>
            <p:nvPr/>
          </p:nvCxnSpPr>
          <p:spPr>
            <a:xfrm flipH="1">
              <a:off x="4673756" y="3707224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Прямая со стрелкой 250">
              <a:extLst>
                <a:ext uri="{FF2B5EF4-FFF2-40B4-BE49-F238E27FC236}">
                  <a16:creationId xmlns:a16="http://schemas.microsoft.com/office/drawing/2014/main" id="{761E25A9-E14E-4EB9-8C81-19CDDA6082C4}"/>
                </a:ext>
              </a:extLst>
            </p:cNvPr>
            <p:cNvCxnSpPr>
              <a:stCxn id="232" idx="4"/>
              <a:endCxn id="234" idx="0"/>
            </p:cNvCxnSpPr>
            <p:nvPr/>
          </p:nvCxnSpPr>
          <p:spPr>
            <a:xfrm>
              <a:off x="5143789" y="3707224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Овал 251">
              <a:extLst>
                <a:ext uri="{FF2B5EF4-FFF2-40B4-BE49-F238E27FC236}">
                  <a16:creationId xmlns:a16="http://schemas.microsoft.com/office/drawing/2014/main" id="{FDBE5541-DC20-408E-866C-400E0E80222C}"/>
                </a:ext>
              </a:extLst>
            </p:cNvPr>
            <p:cNvSpPr/>
            <p:nvPr/>
          </p:nvSpPr>
          <p:spPr>
            <a:xfrm>
              <a:off x="5164842" y="4719188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3" name="Овал 252">
              <a:extLst>
                <a:ext uri="{FF2B5EF4-FFF2-40B4-BE49-F238E27FC236}">
                  <a16:creationId xmlns:a16="http://schemas.microsoft.com/office/drawing/2014/main" id="{54961516-B901-4B6B-A2D6-94B3AB7B7657}"/>
                </a:ext>
              </a:extLst>
            </p:cNvPr>
            <p:cNvSpPr/>
            <p:nvPr/>
          </p:nvSpPr>
          <p:spPr>
            <a:xfrm>
              <a:off x="5399993" y="551358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54" name="Овал 253">
              <a:extLst>
                <a:ext uri="{FF2B5EF4-FFF2-40B4-BE49-F238E27FC236}">
                  <a16:creationId xmlns:a16="http://schemas.microsoft.com/office/drawing/2014/main" id="{D7724EB9-9F49-47B3-BA42-290B67C86B2A}"/>
                </a:ext>
              </a:extLst>
            </p:cNvPr>
            <p:cNvSpPr/>
            <p:nvPr/>
          </p:nvSpPr>
          <p:spPr>
            <a:xfrm>
              <a:off x="5074718" y="550205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55" name="Прямая со стрелкой 254">
              <a:extLst>
                <a:ext uri="{FF2B5EF4-FFF2-40B4-BE49-F238E27FC236}">
                  <a16:creationId xmlns:a16="http://schemas.microsoft.com/office/drawing/2014/main" id="{937E5558-E9C5-4690-AA65-98648A17CD1E}"/>
                </a:ext>
              </a:extLst>
            </p:cNvPr>
            <p:cNvCxnSpPr>
              <a:stCxn id="252" idx="4"/>
              <a:endCxn id="254" idx="0"/>
            </p:cNvCxnSpPr>
            <p:nvPr/>
          </p:nvCxnSpPr>
          <p:spPr>
            <a:xfrm flipH="1">
              <a:off x="5184254" y="5176388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Прямая со стрелкой 255">
              <a:extLst>
                <a:ext uri="{FF2B5EF4-FFF2-40B4-BE49-F238E27FC236}">
                  <a16:creationId xmlns:a16="http://schemas.microsoft.com/office/drawing/2014/main" id="{AAA6BC88-52A0-46F3-A2E3-EB515D4DF047}"/>
                </a:ext>
              </a:extLst>
            </p:cNvPr>
            <p:cNvCxnSpPr>
              <a:stCxn id="252" idx="4"/>
              <a:endCxn id="253" idx="0"/>
            </p:cNvCxnSpPr>
            <p:nvPr/>
          </p:nvCxnSpPr>
          <p:spPr>
            <a:xfrm>
              <a:off x="5406656" y="5176388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Овал 256">
              <a:extLst>
                <a:ext uri="{FF2B5EF4-FFF2-40B4-BE49-F238E27FC236}">
                  <a16:creationId xmlns:a16="http://schemas.microsoft.com/office/drawing/2014/main" id="{9681942A-A2EE-4AE6-AB61-6FCC2FC1BFDF}"/>
                </a:ext>
              </a:extLst>
            </p:cNvPr>
            <p:cNvSpPr/>
            <p:nvPr/>
          </p:nvSpPr>
          <p:spPr>
            <a:xfrm>
              <a:off x="5738826" y="4719188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58" name="Овал 257">
              <a:extLst>
                <a:ext uri="{FF2B5EF4-FFF2-40B4-BE49-F238E27FC236}">
                  <a16:creationId xmlns:a16="http://schemas.microsoft.com/office/drawing/2014/main" id="{1FC60E96-AF5C-4F37-8E70-0F0C9C679561}"/>
                </a:ext>
              </a:extLst>
            </p:cNvPr>
            <p:cNvSpPr/>
            <p:nvPr/>
          </p:nvSpPr>
          <p:spPr>
            <a:xfrm>
              <a:off x="5961860" y="604043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74" name="Овал 273">
              <a:extLst>
                <a:ext uri="{FF2B5EF4-FFF2-40B4-BE49-F238E27FC236}">
                  <a16:creationId xmlns:a16="http://schemas.microsoft.com/office/drawing/2014/main" id="{3C03CEB4-9CDD-48C5-865F-564BA52EE11A}"/>
                </a:ext>
              </a:extLst>
            </p:cNvPr>
            <p:cNvSpPr/>
            <p:nvPr/>
          </p:nvSpPr>
          <p:spPr>
            <a:xfrm>
              <a:off x="5737825" y="551696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75" name="Прямая со стрелкой 274">
              <a:extLst>
                <a:ext uri="{FF2B5EF4-FFF2-40B4-BE49-F238E27FC236}">
                  <a16:creationId xmlns:a16="http://schemas.microsoft.com/office/drawing/2014/main" id="{A96499F5-6052-4BCA-9C6C-A92A511216F2}"/>
                </a:ext>
              </a:extLst>
            </p:cNvPr>
            <p:cNvCxnSpPr>
              <a:stCxn id="234" idx="4"/>
              <a:endCxn id="257" idx="0"/>
            </p:cNvCxnSpPr>
            <p:nvPr/>
          </p:nvCxnSpPr>
          <p:spPr>
            <a:xfrm>
              <a:off x="5627416" y="4420317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Прямая со стрелкой 276">
              <a:extLst>
                <a:ext uri="{FF2B5EF4-FFF2-40B4-BE49-F238E27FC236}">
                  <a16:creationId xmlns:a16="http://schemas.microsoft.com/office/drawing/2014/main" id="{04DBA6EF-7517-4A91-AE9E-810D3587DFD2}"/>
                </a:ext>
              </a:extLst>
            </p:cNvPr>
            <p:cNvCxnSpPr>
              <a:stCxn id="257" idx="4"/>
              <a:endCxn id="274" idx="0"/>
            </p:cNvCxnSpPr>
            <p:nvPr/>
          </p:nvCxnSpPr>
          <p:spPr>
            <a:xfrm flipH="1">
              <a:off x="5847361" y="5176388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Овал 280">
              <a:extLst>
                <a:ext uri="{FF2B5EF4-FFF2-40B4-BE49-F238E27FC236}">
                  <a16:creationId xmlns:a16="http://schemas.microsoft.com/office/drawing/2014/main" id="{0BAB9516-AD66-4680-84B1-E1E9E333CB77}"/>
                </a:ext>
              </a:extLst>
            </p:cNvPr>
            <p:cNvSpPr/>
            <p:nvPr/>
          </p:nvSpPr>
          <p:spPr>
            <a:xfrm>
              <a:off x="6017774" y="5373779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296" name="Овал 295">
              <a:extLst>
                <a:ext uri="{FF2B5EF4-FFF2-40B4-BE49-F238E27FC236}">
                  <a16:creationId xmlns:a16="http://schemas.microsoft.com/office/drawing/2014/main" id="{03FF6574-01A7-42BF-B27C-6B371439D344}"/>
                </a:ext>
              </a:extLst>
            </p:cNvPr>
            <p:cNvSpPr/>
            <p:nvPr/>
          </p:nvSpPr>
          <p:spPr>
            <a:xfrm>
              <a:off x="6326663" y="605252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04" name="Прямая со стрелкой 303">
              <a:extLst>
                <a:ext uri="{FF2B5EF4-FFF2-40B4-BE49-F238E27FC236}">
                  <a16:creationId xmlns:a16="http://schemas.microsoft.com/office/drawing/2014/main" id="{0EE7CC0C-0FD2-46EB-8037-CCE27DBFF947}"/>
                </a:ext>
              </a:extLst>
            </p:cNvPr>
            <p:cNvCxnSpPr>
              <a:stCxn id="257" idx="4"/>
              <a:endCxn id="281" idx="0"/>
            </p:cNvCxnSpPr>
            <p:nvPr/>
          </p:nvCxnSpPr>
          <p:spPr>
            <a:xfrm>
              <a:off x="5980640" y="5176388"/>
              <a:ext cx="278948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Прямая со стрелкой 305">
              <a:extLst>
                <a:ext uri="{FF2B5EF4-FFF2-40B4-BE49-F238E27FC236}">
                  <a16:creationId xmlns:a16="http://schemas.microsoft.com/office/drawing/2014/main" id="{BB38098D-E6A7-48E3-9E47-534B2F79A367}"/>
                </a:ext>
              </a:extLst>
            </p:cNvPr>
            <p:cNvCxnSpPr>
              <a:stCxn id="281" idx="4"/>
              <a:endCxn id="258" idx="0"/>
            </p:cNvCxnSpPr>
            <p:nvPr/>
          </p:nvCxnSpPr>
          <p:spPr>
            <a:xfrm flipH="1">
              <a:off x="6071396" y="5830979"/>
              <a:ext cx="188192" cy="209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Прямая со стрелкой 307">
              <a:extLst>
                <a:ext uri="{FF2B5EF4-FFF2-40B4-BE49-F238E27FC236}">
                  <a16:creationId xmlns:a16="http://schemas.microsoft.com/office/drawing/2014/main" id="{4C668F0A-8DD3-44DD-B7EE-476F9D75B4DF}"/>
                </a:ext>
              </a:extLst>
            </p:cNvPr>
            <p:cNvCxnSpPr>
              <a:stCxn id="281" idx="4"/>
              <a:endCxn id="296" idx="0"/>
            </p:cNvCxnSpPr>
            <p:nvPr/>
          </p:nvCxnSpPr>
          <p:spPr>
            <a:xfrm>
              <a:off x="6259588" y="5830979"/>
              <a:ext cx="176611" cy="221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Прямая со стрелкой 309">
              <a:extLst>
                <a:ext uri="{FF2B5EF4-FFF2-40B4-BE49-F238E27FC236}">
                  <a16:creationId xmlns:a16="http://schemas.microsoft.com/office/drawing/2014/main" id="{48527456-B803-46CF-9A34-5CF601155294}"/>
                </a:ext>
              </a:extLst>
            </p:cNvPr>
            <p:cNvCxnSpPr>
              <a:cxnSpLocks/>
            </p:cNvCxnSpPr>
            <p:nvPr/>
          </p:nvCxnSpPr>
          <p:spPr>
            <a:xfrm>
              <a:off x="3742723" y="3642587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2D6DEC2C-D229-4F11-AF1D-143F844BAFBD}"/>
                </a:ext>
              </a:extLst>
            </p:cNvPr>
            <p:cNvSpPr/>
            <p:nvPr/>
          </p:nvSpPr>
          <p:spPr>
            <a:xfrm>
              <a:off x="5074718" y="4627783"/>
              <a:ext cx="1360235" cy="6436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F930742C-55D6-49B7-9EF3-A52AF84DCCB6}"/>
              </a:ext>
            </a:extLst>
          </p:cNvPr>
          <p:cNvGrpSpPr/>
          <p:nvPr/>
        </p:nvGrpSpPr>
        <p:grpSpPr>
          <a:xfrm>
            <a:off x="6405001" y="3428999"/>
            <a:ext cx="1043876" cy="420516"/>
            <a:chOff x="6405001" y="3428999"/>
            <a:chExt cx="1043876" cy="420516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1963D2BB-7424-4EB1-A526-5F92DEE60B92}"/>
                </a:ext>
              </a:extLst>
            </p:cNvPr>
            <p:cNvSpPr txBox="1"/>
            <p:nvPr/>
          </p:nvSpPr>
          <p:spPr>
            <a:xfrm>
              <a:off x="6405001" y="3428999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случай 1</a:t>
              </a:r>
              <a:endParaRPr lang="ru-BY" dirty="0"/>
            </a:p>
          </p:txBody>
        </p:sp>
        <p:cxnSp>
          <p:nvCxnSpPr>
            <p:cNvPr id="314" name="Прямая со стрелкой 313">
              <a:extLst>
                <a:ext uri="{FF2B5EF4-FFF2-40B4-BE49-F238E27FC236}">
                  <a16:creationId xmlns:a16="http://schemas.microsoft.com/office/drawing/2014/main" id="{041F9ABC-1F53-4C3D-8685-7920684EAC61}"/>
                </a:ext>
              </a:extLst>
            </p:cNvPr>
            <p:cNvCxnSpPr>
              <a:cxnSpLocks/>
            </p:cNvCxnSpPr>
            <p:nvPr/>
          </p:nvCxnSpPr>
          <p:spPr>
            <a:xfrm>
              <a:off x="6567230" y="3849515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FFC7AA21-F42C-4399-846A-3683BA24FE9C}"/>
              </a:ext>
            </a:extLst>
          </p:cNvPr>
          <p:cNvGrpSpPr/>
          <p:nvPr/>
        </p:nvGrpSpPr>
        <p:grpSpPr>
          <a:xfrm>
            <a:off x="7021906" y="3249844"/>
            <a:ext cx="4909607" cy="2985400"/>
            <a:chOff x="7021906" y="3249844"/>
            <a:chExt cx="4909607" cy="2985400"/>
          </a:xfrm>
        </p:grpSpPr>
        <p:sp>
          <p:nvSpPr>
            <p:cNvPr id="315" name="Овал 314">
              <a:extLst>
                <a:ext uri="{FF2B5EF4-FFF2-40B4-BE49-F238E27FC236}">
                  <a16:creationId xmlns:a16="http://schemas.microsoft.com/office/drawing/2014/main" id="{807CE8B7-AFA1-4369-8DBC-C679B7CB3BF8}"/>
                </a:ext>
              </a:extLst>
            </p:cNvPr>
            <p:cNvSpPr/>
            <p:nvPr/>
          </p:nvSpPr>
          <p:spPr>
            <a:xfrm>
              <a:off x="7720125" y="324984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6" name="Овал 315">
              <a:extLst>
                <a:ext uri="{FF2B5EF4-FFF2-40B4-BE49-F238E27FC236}">
                  <a16:creationId xmlns:a16="http://schemas.microsoft.com/office/drawing/2014/main" id="{A1381505-B737-4427-9CA6-EECD64444B29}"/>
                </a:ext>
              </a:extLst>
            </p:cNvPr>
            <p:cNvSpPr/>
            <p:nvPr/>
          </p:nvSpPr>
          <p:spPr>
            <a:xfrm>
              <a:off x="7250092" y="3889895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8" name="Овал 317">
              <a:extLst>
                <a:ext uri="{FF2B5EF4-FFF2-40B4-BE49-F238E27FC236}">
                  <a16:creationId xmlns:a16="http://schemas.microsoft.com/office/drawing/2014/main" id="{51B48CDC-6220-4545-A84E-FBFE5AF33CE9}"/>
                </a:ext>
              </a:extLst>
            </p:cNvPr>
            <p:cNvSpPr/>
            <p:nvPr/>
          </p:nvSpPr>
          <p:spPr>
            <a:xfrm>
              <a:off x="8203752" y="396293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19" name="Овал 318">
              <a:extLst>
                <a:ext uri="{FF2B5EF4-FFF2-40B4-BE49-F238E27FC236}">
                  <a16:creationId xmlns:a16="http://schemas.microsoft.com/office/drawing/2014/main" id="{34A20B73-0DC2-4924-A62B-4410FF380E9C}"/>
                </a:ext>
              </a:extLst>
            </p:cNvPr>
            <p:cNvSpPr/>
            <p:nvPr/>
          </p:nvSpPr>
          <p:spPr>
            <a:xfrm>
              <a:off x="7609207" y="485615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20" name="Овал 319">
              <a:extLst>
                <a:ext uri="{FF2B5EF4-FFF2-40B4-BE49-F238E27FC236}">
                  <a16:creationId xmlns:a16="http://schemas.microsoft.com/office/drawing/2014/main" id="{791EDCCB-7262-4A0E-8D25-A27AB4903EC3}"/>
                </a:ext>
              </a:extLst>
            </p:cNvPr>
            <p:cNvSpPr/>
            <p:nvPr/>
          </p:nvSpPr>
          <p:spPr>
            <a:xfrm>
              <a:off x="7021906" y="485616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27" name="Прямая со стрелкой 326">
              <a:extLst>
                <a:ext uri="{FF2B5EF4-FFF2-40B4-BE49-F238E27FC236}">
                  <a16:creationId xmlns:a16="http://schemas.microsoft.com/office/drawing/2014/main" id="{DE2D80EB-B8AD-4E53-ADC2-D457859139ED}"/>
                </a:ext>
              </a:extLst>
            </p:cNvPr>
            <p:cNvCxnSpPr>
              <a:stCxn id="316" idx="4"/>
              <a:endCxn id="320" idx="0"/>
            </p:cNvCxnSpPr>
            <p:nvPr/>
          </p:nvCxnSpPr>
          <p:spPr>
            <a:xfrm flipH="1">
              <a:off x="7131442" y="4347095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Прямая со стрелкой 337">
              <a:extLst>
                <a:ext uri="{FF2B5EF4-FFF2-40B4-BE49-F238E27FC236}">
                  <a16:creationId xmlns:a16="http://schemas.microsoft.com/office/drawing/2014/main" id="{E40913C8-9224-4C5B-8152-FBD04BD11DD6}"/>
                </a:ext>
              </a:extLst>
            </p:cNvPr>
            <p:cNvCxnSpPr>
              <a:stCxn id="316" idx="4"/>
              <a:endCxn id="319" idx="0"/>
            </p:cNvCxnSpPr>
            <p:nvPr/>
          </p:nvCxnSpPr>
          <p:spPr>
            <a:xfrm>
              <a:off x="7491906" y="4347095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Прямая со стрелкой 340">
              <a:extLst>
                <a:ext uri="{FF2B5EF4-FFF2-40B4-BE49-F238E27FC236}">
                  <a16:creationId xmlns:a16="http://schemas.microsoft.com/office/drawing/2014/main" id="{7B06BE0C-E47E-40D6-A625-F0497A8A9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1943" y="4414134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Прямая со стрелкой 342">
              <a:extLst>
                <a:ext uri="{FF2B5EF4-FFF2-40B4-BE49-F238E27FC236}">
                  <a16:creationId xmlns:a16="http://schemas.microsoft.com/office/drawing/2014/main" id="{CE515887-2B13-44BA-B30F-CC2D35A3514A}"/>
                </a:ext>
              </a:extLst>
            </p:cNvPr>
            <p:cNvCxnSpPr>
              <a:stCxn id="315" idx="4"/>
              <a:endCxn id="316" idx="0"/>
            </p:cNvCxnSpPr>
            <p:nvPr/>
          </p:nvCxnSpPr>
          <p:spPr>
            <a:xfrm flipH="1">
              <a:off x="7491906" y="3707044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Прямая со стрелкой 343">
              <a:extLst>
                <a:ext uri="{FF2B5EF4-FFF2-40B4-BE49-F238E27FC236}">
                  <a16:creationId xmlns:a16="http://schemas.microsoft.com/office/drawing/2014/main" id="{1D5AD541-8A91-48A4-A974-F3D60B78479F}"/>
                </a:ext>
              </a:extLst>
            </p:cNvPr>
            <p:cNvCxnSpPr>
              <a:stCxn id="315" idx="4"/>
              <a:endCxn id="318" idx="0"/>
            </p:cNvCxnSpPr>
            <p:nvPr/>
          </p:nvCxnSpPr>
          <p:spPr>
            <a:xfrm>
              <a:off x="7961939" y="3707044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Овал 344">
              <a:extLst>
                <a:ext uri="{FF2B5EF4-FFF2-40B4-BE49-F238E27FC236}">
                  <a16:creationId xmlns:a16="http://schemas.microsoft.com/office/drawing/2014/main" id="{D6B2FADA-A949-4255-8D0B-71F5D7280D8C}"/>
                </a:ext>
              </a:extLst>
            </p:cNvPr>
            <p:cNvSpPr/>
            <p:nvPr/>
          </p:nvSpPr>
          <p:spPr>
            <a:xfrm>
              <a:off x="7982992" y="4719008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46" name="Овал 345">
              <a:extLst>
                <a:ext uri="{FF2B5EF4-FFF2-40B4-BE49-F238E27FC236}">
                  <a16:creationId xmlns:a16="http://schemas.microsoft.com/office/drawing/2014/main" id="{13F52813-D1E6-41A5-9950-C530990918B0}"/>
                </a:ext>
              </a:extLst>
            </p:cNvPr>
            <p:cNvSpPr/>
            <p:nvPr/>
          </p:nvSpPr>
          <p:spPr>
            <a:xfrm>
              <a:off x="8218143" y="551340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86" name="Овал 385">
              <a:extLst>
                <a:ext uri="{FF2B5EF4-FFF2-40B4-BE49-F238E27FC236}">
                  <a16:creationId xmlns:a16="http://schemas.microsoft.com/office/drawing/2014/main" id="{8566829A-7938-481C-98EF-A8CA89469E68}"/>
                </a:ext>
              </a:extLst>
            </p:cNvPr>
            <p:cNvSpPr/>
            <p:nvPr/>
          </p:nvSpPr>
          <p:spPr>
            <a:xfrm>
              <a:off x="7892868" y="550187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05" name="Прямая со стрелкой 404">
              <a:extLst>
                <a:ext uri="{FF2B5EF4-FFF2-40B4-BE49-F238E27FC236}">
                  <a16:creationId xmlns:a16="http://schemas.microsoft.com/office/drawing/2014/main" id="{F2D29A95-2D21-4839-9E29-89444985CE93}"/>
                </a:ext>
              </a:extLst>
            </p:cNvPr>
            <p:cNvCxnSpPr>
              <a:stCxn id="345" idx="4"/>
              <a:endCxn id="386" idx="0"/>
            </p:cNvCxnSpPr>
            <p:nvPr/>
          </p:nvCxnSpPr>
          <p:spPr>
            <a:xfrm flipH="1">
              <a:off x="8002404" y="5176208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Прямая со стрелкой 405">
              <a:extLst>
                <a:ext uri="{FF2B5EF4-FFF2-40B4-BE49-F238E27FC236}">
                  <a16:creationId xmlns:a16="http://schemas.microsoft.com/office/drawing/2014/main" id="{3A79190C-783E-49D9-984E-54D848A1E01E}"/>
                </a:ext>
              </a:extLst>
            </p:cNvPr>
            <p:cNvCxnSpPr>
              <a:stCxn id="345" idx="4"/>
              <a:endCxn id="346" idx="0"/>
            </p:cNvCxnSpPr>
            <p:nvPr/>
          </p:nvCxnSpPr>
          <p:spPr>
            <a:xfrm>
              <a:off x="8224806" y="5176208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Овал 406">
              <a:extLst>
                <a:ext uri="{FF2B5EF4-FFF2-40B4-BE49-F238E27FC236}">
                  <a16:creationId xmlns:a16="http://schemas.microsoft.com/office/drawing/2014/main" id="{55483986-6B77-4B98-8CA2-E06887F8659C}"/>
                </a:ext>
              </a:extLst>
            </p:cNvPr>
            <p:cNvSpPr/>
            <p:nvPr/>
          </p:nvSpPr>
          <p:spPr>
            <a:xfrm>
              <a:off x="8556976" y="4719008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408" name="Овал 407">
              <a:extLst>
                <a:ext uri="{FF2B5EF4-FFF2-40B4-BE49-F238E27FC236}">
                  <a16:creationId xmlns:a16="http://schemas.microsoft.com/office/drawing/2014/main" id="{F736AC09-04E1-40CB-97B6-C02507CB1A2D}"/>
                </a:ext>
              </a:extLst>
            </p:cNvPr>
            <p:cNvSpPr/>
            <p:nvPr/>
          </p:nvSpPr>
          <p:spPr>
            <a:xfrm>
              <a:off x="8780010" y="604025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409" name="Овал 408">
              <a:extLst>
                <a:ext uri="{FF2B5EF4-FFF2-40B4-BE49-F238E27FC236}">
                  <a16:creationId xmlns:a16="http://schemas.microsoft.com/office/drawing/2014/main" id="{8C687247-8717-4F82-8750-C3C76E2E43BE}"/>
                </a:ext>
              </a:extLst>
            </p:cNvPr>
            <p:cNvSpPr/>
            <p:nvPr/>
          </p:nvSpPr>
          <p:spPr>
            <a:xfrm>
              <a:off x="8555975" y="551678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10" name="Прямая со стрелкой 409">
              <a:extLst>
                <a:ext uri="{FF2B5EF4-FFF2-40B4-BE49-F238E27FC236}">
                  <a16:creationId xmlns:a16="http://schemas.microsoft.com/office/drawing/2014/main" id="{5BD9419D-E7C8-4F3F-8AE9-1A6201698D7F}"/>
                </a:ext>
              </a:extLst>
            </p:cNvPr>
            <p:cNvCxnSpPr>
              <a:stCxn id="318" idx="4"/>
              <a:endCxn id="407" idx="0"/>
            </p:cNvCxnSpPr>
            <p:nvPr/>
          </p:nvCxnSpPr>
          <p:spPr>
            <a:xfrm>
              <a:off x="8445566" y="4420137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Прямая со стрелкой 410">
              <a:extLst>
                <a:ext uri="{FF2B5EF4-FFF2-40B4-BE49-F238E27FC236}">
                  <a16:creationId xmlns:a16="http://schemas.microsoft.com/office/drawing/2014/main" id="{F45BD7D1-B229-472C-96B6-619FE0EBF43E}"/>
                </a:ext>
              </a:extLst>
            </p:cNvPr>
            <p:cNvCxnSpPr>
              <a:stCxn id="407" idx="4"/>
              <a:endCxn id="409" idx="0"/>
            </p:cNvCxnSpPr>
            <p:nvPr/>
          </p:nvCxnSpPr>
          <p:spPr>
            <a:xfrm flipH="1">
              <a:off x="8665511" y="5176208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Овал 411">
              <a:extLst>
                <a:ext uri="{FF2B5EF4-FFF2-40B4-BE49-F238E27FC236}">
                  <a16:creationId xmlns:a16="http://schemas.microsoft.com/office/drawing/2014/main" id="{852E27EE-673B-4119-9892-3E2B13E4C5F5}"/>
                </a:ext>
              </a:extLst>
            </p:cNvPr>
            <p:cNvSpPr/>
            <p:nvPr/>
          </p:nvSpPr>
          <p:spPr>
            <a:xfrm>
              <a:off x="8835924" y="5373599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413" name="Овал 412">
              <a:extLst>
                <a:ext uri="{FF2B5EF4-FFF2-40B4-BE49-F238E27FC236}">
                  <a16:creationId xmlns:a16="http://schemas.microsoft.com/office/drawing/2014/main" id="{A6F753B5-8054-4A9A-8E67-996EC2A83359}"/>
                </a:ext>
              </a:extLst>
            </p:cNvPr>
            <p:cNvSpPr/>
            <p:nvPr/>
          </p:nvSpPr>
          <p:spPr>
            <a:xfrm>
              <a:off x="9144813" y="605234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14" name="Прямая со стрелкой 413">
              <a:extLst>
                <a:ext uri="{FF2B5EF4-FFF2-40B4-BE49-F238E27FC236}">
                  <a16:creationId xmlns:a16="http://schemas.microsoft.com/office/drawing/2014/main" id="{E909523F-B468-43B4-A27D-621EA596132D}"/>
                </a:ext>
              </a:extLst>
            </p:cNvPr>
            <p:cNvCxnSpPr>
              <a:stCxn id="407" idx="4"/>
              <a:endCxn id="412" idx="0"/>
            </p:cNvCxnSpPr>
            <p:nvPr/>
          </p:nvCxnSpPr>
          <p:spPr>
            <a:xfrm>
              <a:off x="8798790" y="5176208"/>
              <a:ext cx="278948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Прямая со стрелкой 414">
              <a:extLst>
                <a:ext uri="{FF2B5EF4-FFF2-40B4-BE49-F238E27FC236}">
                  <a16:creationId xmlns:a16="http://schemas.microsoft.com/office/drawing/2014/main" id="{CB714EA0-114D-4B44-B640-719D8EFBDF63}"/>
                </a:ext>
              </a:extLst>
            </p:cNvPr>
            <p:cNvCxnSpPr>
              <a:stCxn id="412" idx="4"/>
              <a:endCxn id="408" idx="0"/>
            </p:cNvCxnSpPr>
            <p:nvPr/>
          </p:nvCxnSpPr>
          <p:spPr>
            <a:xfrm flipH="1">
              <a:off x="8889546" y="5830799"/>
              <a:ext cx="188192" cy="209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Прямая со стрелкой 415">
              <a:extLst>
                <a:ext uri="{FF2B5EF4-FFF2-40B4-BE49-F238E27FC236}">
                  <a16:creationId xmlns:a16="http://schemas.microsoft.com/office/drawing/2014/main" id="{44980FAC-CEEA-460F-83B3-C163F573BB54}"/>
                </a:ext>
              </a:extLst>
            </p:cNvPr>
            <p:cNvCxnSpPr>
              <a:stCxn id="412" idx="4"/>
              <a:endCxn id="413" idx="0"/>
            </p:cNvCxnSpPr>
            <p:nvPr/>
          </p:nvCxnSpPr>
          <p:spPr>
            <a:xfrm>
              <a:off x="9077738" y="5830799"/>
              <a:ext cx="176611" cy="221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458360-EA91-4F63-A190-BB60311DFFD9}"/>
                </a:ext>
              </a:extLst>
            </p:cNvPr>
            <p:cNvSpPr txBox="1"/>
            <p:nvPr/>
          </p:nvSpPr>
          <p:spPr>
            <a:xfrm>
              <a:off x="9017446" y="3657600"/>
              <a:ext cx="2914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у вершины 7 отец - чёрный,</a:t>
              </a:r>
            </a:p>
            <a:p>
              <a:r>
                <a:rPr lang="en-US" dirty="0"/>
                <a:t>RB</a:t>
              </a:r>
              <a:r>
                <a:rPr lang="ru-RU" dirty="0"/>
                <a:t>-</a:t>
              </a:r>
              <a:r>
                <a:rPr lang="en-US" dirty="0"/>
                <a:t>c</a:t>
              </a:r>
              <a:r>
                <a:rPr lang="ru-RU" dirty="0" err="1"/>
                <a:t>войства</a:t>
              </a:r>
              <a:r>
                <a:rPr lang="ru-RU" dirty="0"/>
                <a:t> выполнены</a:t>
              </a:r>
              <a:endParaRPr lang="ru-BY" dirty="0"/>
            </a:p>
          </p:txBody>
        </p: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25682DA1-AA87-4106-9C35-D6BCFC0E4485}"/>
                </a:ext>
              </a:extLst>
            </p:cNvPr>
            <p:cNvCxnSpPr/>
            <p:nvPr/>
          </p:nvCxnSpPr>
          <p:spPr>
            <a:xfrm flipH="1">
              <a:off x="8775046" y="3849515"/>
              <a:ext cx="302691" cy="1533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FA7D7B2D-6DB9-4C4B-98D5-22B501B31848}"/>
              </a:ext>
            </a:extLst>
          </p:cNvPr>
          <p:cNvGrpSpPr/>
          <p:nvPr/>
        </p:nvGrpSpPr>
        <p:grpSpPr>
          <a:xfrm>
            <a:off x="4506699" y="315736"/>
            <a:ext cx="5294517" cy="2320301"/>
            <a:chOff x="4539390" y="307230"/>
            <a:chExt cx="5294517" cy="2320301"/>
          </a:xfrm>
        </p:grpSpPr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96A6B4CF-FC5B-484A-95EB-390B1810475B}"/>
                </a:ext>
              </a:extLst>
            </p:cNvPr>
            <p:cNvSpPr/>
            <p:nvPr/>
          </p:nvSpPr>
          <p:spPr>
            <a:xfrm>
              <a:off x="5246752" y="307230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80FBDB84-5AF7-4034-BCB0-F2AD4DB60DD1}"/>
                </a:ext>
              </a:extLst>
            </p:cNvPr>
            <p:cNvSpPr/>
            <p:nvPr/>
          </p:nvSpPr>
          <p:spPr>
            <a:xfrm>
              <a:off x="4776719" y="947281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AFAF0684-CE91-4B01-998B-CF07CFADBB95}"/>
                </a:ext>
              </a:extLst>
            </p:cNvPr>
            <p:cNvSpPr/>
            <p:nvPr/>
          </p:nvSpPr>
          <p:spPr>
            <a:xfrm>
              <a:off x="5730379" y="102032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B90A4E38-E265-4780-9FB0-6EE35D4784B8}"/>
                </a:ext>
              </a:extLst>
            </p:cNvPr>
            <p:cNvSpPr/>
            <p:nvPr/>
          </p:nvSpPr>
          <p:spPr>
            <a:xfrm>
              <a:off x="5135834" y="194832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03A07457-52BF-49E1-B0E2-5C1C75576392}"/>
                </a:ext>
              </a:extLst>
            </p:cNvPr>
            <p:cNvSpPr/>
            <p:nvPr/>
          </p:nvSpPr>
          <p:spPr>
            <a:xfrm>
              <a:off x="4539390" y="194383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62" name="Прямая со стрелкой 161">
              <a:extLst>
                <a:ext uri="{FF2B5EF4-FFF2-40B4-BE49-F238E27FC236}">
                  <a16:creationId xmlns:a16="http://schemas.microsoft.com/office/drawing/2014/main" id="{56C32129-1766-4582-8A9F-EE3DE761C79A}"/>
                </a:ext>
              </a:extLst>
            </p:cNvPr>
            <p:cNvCxnSpPr>
              <a:stCxn id="158" idx="4"/>
              <a:endCxn id="161" idx="0"/>
            </p:cNvCxnSpPr>
            <p:nvPr/>
          </p:nvCxnSpPr>
          <p:spPr>
            <a:xfrm flipH="1">
              <a:off x="4648926" y="1404481"/>
              <a:ext cx="369607" cy="539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 стрелкой 162">
              <a:extLst>
                <a:ext uri="{FF2B5EF4-FFF2-40B4-BE49-F238E27FC236}">
                  <a16:creationId xmlns:a16="http://schemas.microsoft.com/office/drawing/2014/main" id="{D1F1F834-B99A-4266-99EB-CACCDA4B8DCB}"/>
                </a:ext>
              </a:extLst>
            </p:cNvPr>
            <p:cNvCxnSpPr>
              <a:stCxn id="158" idx="4"/>
              <a:endCxn id="160" idx="0"/>
            </p:cNvCxnSpPr>
            <p:nvPr/>
          </p:nvCxnSpPr>
          <p:spPr>
            <a:xfrm>
              <a:off x="5018533" y="1404481"/>
              <a:ext cx="226837" cy="5438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 стрелкой 163">
              <a:extLst>
                <a:ext uri="{FF2B5EF4-FFF2-40B4-BE49-F238E27FC236}">
                  <a16:creationId xmlns:a16="http://schemas.microsoft.com/office/drawing/2014/main" id="{AA71438A-3C3C-4F96-9356-05DD5A25B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8570" y="1471520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 стрелкой 164">
              <a:extLst>
                <a:ext uri="{FF2B5EF4-FFF2-40B4-BE49-F238E27FC236}">
                  <a16:creationId xmlns:a16="http://schemas.microsoft.com/office/drawing/2014/main" id="{CCADE42D-EE3F-4C06-BCC8-7629DA0AC50E}"/>
                </a:ext>
              </a:extLst>
            </p:cNvPr>
            <p:cNvCxnSpPr>
              <a:stCxn id="157" idx="4"/>
              <a:endCxn id="158" idx="0"/>
            </p:cNvCxnSpPr>
            <p:nvPr/>
          </p:nvCxnSpPr>
          <p:spPr>
            <a:xfrm flipH="1">
              <a:off x="5018533" y="764430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>
              <a:extLst>
                <a:ext uri="{FF2B5EF4-FFF2-40B4-BE49-F238E27FC236}">
                  <a16:creationId xmlns:a16="http://schemas.microsoft.com/office/drawing/2014/main" id="{0660F7C4-10E2-49FA-BC48-B13867DBFF89}"/>
                </a:ext>
              </a:extLst>
            </p:cNvPr>
            <p:cNvCxnSpPr>
              <a:stCxn id="157" idx="4"/>
              <a:endCxn id="159" idx="0"/>
            </p:cNvCxnSpPr>
            <p:nvPr/>
          </p:nvCxnSpPr>
          <p:spPr>
            <a:xfrm>
              <a:off x="5488566" y="764430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2A346D16-540F-4EBF-80D2-0BC0F9276D06}"/>
                </a:ext>
              </a:extLst>
            </p:cNvPr>
            <p:cNvSpPr/>
            <p:nvPr/>
          </p:nvSpPr>
          <p:spPr>
            <a:xfrm>
              <a:off x="5509619" y="1776394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68" name="Овал 167">
              <a:extLst>
                <a:ext uri="{FF2B5EF4-FFF2-40B4-BE49-F238E27FC236}">
                  <a16:creationId xmlns:a16="http://schemas.microsoft.com/office/drawing/2014/main" id="{E621AE05-C2D7-4CA4-882E-06F32D835E4D}"/>
                </a:ext>
              </a:extLst>
            </p:cNvPr>
            <p:cNvSpPr/>
            <p:nvPr/>
          </p:nvSpPr>
          <p:spPr>
            <a:xfrm>
              <a:off x="5819354" y="244463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D1373080-E8E6-49C9-BDCA-DAF976C2A08D}"/>
                </a:ext>
              </a:extLst>
            </p:cNvPr>
            <p:cNvSpPr/>
            <p:nvPr/>
          </p:nvSpPr>
          <p:spPr>
            <a:xfrm>
              <a:off x="5488565" y="243098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70" name="Прямая со стрелкой 169">
              <a:extLst>
                <a:ext uri="{FF2B5EF4-FFF2-40B4-BE49-F238E27FC236}">
                  <a16:creationId xmlns:a16="http://schemas.microsoft.com/office/drawing/2014/main" id="{F6DD5A04-92A1-422B-A9D1-CA9D7C03AD78}"/>
                </a:ext>
              </a:extLst>
            </p:cNvPr>
            <p:cNvCxnSpPr>
              <a:stCxn id="167" idx="4"/>
              <a:endCxn id="169" idx="0"/>
            </p:cNvCxnSpPr>
            <p:nvPr/>
          </p:nvCxnSpPr>
          <p:spPr>
            <a:xfrm flipH="1">
              <a:off x="5598101" y="2233594"/>
              <a:ext cx="153332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 стрелкой 170">
              <a:extLst>
                <a:ext uri="{FF2B5EF4-FFF2-40B4-BE49-F238E27FC236}">
                  <a16:creationId xmlns:a16="http://schemas.microsoft.com/office/drawing/2014/main" id="{4CD7FE51-8490-4E7C-A73C-DE9C573EE060}"/>
                </a:ext>
              </a:extLst>
            </p:cNvPr>
            <p:cNvCxnSpPr>
              <a:stCxn id="167" idx="4"/>
              <a:endCxn id="168" idx="0"/>
            </p:cNvCxnSpPr>
            <p:nvPr/>
          </p:nvCxnSpPr>
          <p:spPr>
            <a:xfrm>
              <a:off x="5751433" y="2233594"/>
              <a:ext cx="177457" cy="211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FBD7316E-8A99-40E8-B8E1-4E1F6ABB6D22}"/>
                </a:ext>
              </a:extLst>
            </p:cNvPr>
            <p:cNvSpPr/>
            <p:nvPr/>
          </p:nvSpPr>
          <p:spPr>
            <a:xfrm>
              <a:off x="6083603" y="1776394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30C544C5-E97C-4DB1-A1FA-86F2E3379AC3}"/>
                </a:ext>
              </a:extLst>
            </p:cNvPr>
            <p:cNvSpPr/>
            <p:nvPr/>
          </p:nvSpPr>
          <p:spPr>
            <a:xfrm>
              <a:off x="6434953" y="243098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CAE321CE-17C2-4F04-A853-4DD0ECC57141}"/>
                </a:ext>
              </a:extLst>
            </p:cNvPr>
            <p:cNvSpPr/>
            <p:nvPr/>
          </p:nvSpPr>
          <p:spPr>
            <a:xfrm>
              <a:off x="6106346" y="243098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75" name="Прямая со стрелкой 174">
              <a:extLst>
                <a:ext uri="{FF2B5EF4-FFF2-40B4-BE49-F238E27FC236}">
                  <a16:creationId xmlns:a16="http://schemas.microsoft.com/office/drawing/2014/main" id="{8DFC8C78-1E12-4F22-BC30-DA3B6610418B}"/>
                </a:ext>
              </a:extLst>
            </p:cNvPr>
            <p:cNvCxnSpPr>
              <a:stCxn id="159" idx="4"/>
              <a:endCxn id="172" idx="0"/>
            </p:cNvCxnSpPr>
            <p:nvPr/>
          </p:nvCxnSpPr>
          <p:spPr>
            <a:xfrm>
              <a:off x="5972193" y="1477523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 стрелкой 175">
              <a:extLst>
                <a:ext uri="{FF2B5EF4-FFF2-40B4-BE49-F238E27FC236}">
                  <a16:creationId xmlns:a16="http://schemas.microsoft.com/office/drawing/2014/main" id="{E31A82CC-6ABB-40B9-940E-98C75E4808EA}"/>
                </a:ext>
              </a:extLst>
            </p:cNvPr>
            <p:cNvCxnSpPr>
              <a:stCxn id="172" idx="4"/>
              <a:endCxn id="174" idx="0"/>
            </p:cNvCxnSpPr>
            <p:nvPr/>
          </p:nvCxnSpPr>
          <p:spPr>
            <a:xfrm flipH="1">
              <a:off x="6215882" y="2233594"/>
              <a:ext cx="109535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 стрелкой 176">
              <a:extLst>
                <a:ext uri="{FF2B5EF4-FFF2-40B4-BE49-F238E27FC236}">
                  <a16:creationId xmlns:a16="http://schemas.microsoft.com/office/drawing/2014/main" id="{5B138BDE-8A7F-4DE0-B822-626DBC53B6E7}"/>
                </a:ext>
              </a:extLst>
            </p:cNvPr>
            <p:cNvCxnSpPr>
              <a:stCxn id="172" idx="4"/>
              <a:endCxn id="173" idx="0"/>
            </p:cNvCxnSpPr>
            <p:nvPr/>
          </p:nvCxnSpPr>
          <p:spPr>
            <a:xfrm>
              <a:off x="6325417" y="2233594"/>
              <a:ext cx="219072" cy="1973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91CBD69E-72B5-41A6-BCC0-05F8F17531FB}"/>
                </a:ext>
              </a:extLst>
            </p:cNvPr>
            <p:cNvSpPr txBox="1"/>
            <p:nvPr/>
          </p:nvSpPr>
          <p:spPr>
            <a:xfrm>
              <a:off x="6919840" y="1303792"/>
              <a:ext cx="2914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у вершины 8 отец - чёрный,</a:t>
              </a:r>
            </a:p>
            <a:p>
              <a:r>
                <a:rPr lang="en-US" dirty="0"/>
                <a:t>RB</a:t>
              </a:r>
              <a:r>
                <a:rPr lang="ru-RU" dirty="0"/>
                <a:t>-</a:t>
              </a:r>
              <a:r>
                <a:rPr lang="en-US" dirty="0"/>
                <a:t>c</a:t>
              </a:r>
              <a:r>
                <a:rPr lang="ru-RU" dirty="0" err="1"/>
                <a:t>войства</a:t>
              </a:r>
              <a:r>
                <a:rPr lang="ru-RU" dirty="0"/>
                <a:t> выполнены</a:t>
              </a:r>
              <a:endParaRPr lang="ru-BY" dirty="0"/>
            </a:p>
          </p:txBody>
        </p:sp>
        <p:cxnSp>
          <p:nvCxnSpPr>
            <p:cNvPr id="419" name="Прямая со стрелкой 418">
              <a:extLst>
                <a:ext uri="{FF2B5EF4-FFF2-40B4-BE49-F238E27FC236}">
                  <a16:creationId xmlns:a16="http://schemas.microsoft.com/office/drawing/2014/main" id="{C091D1D0-9AD2-4EC2-B211-DF71600D396E}"/>
                </a:ext>
              </a:extLst>
            </p:cNvPr>
            <p:cNvCxnSpPr/>
            <p:nvPr/>
          </p:nvCxnSpPr>
          <p:spPr>
            <a:xfrm flipH="1">
              <a:off x="6568723" y="1748235"/>
              <a:ext cx="302691" cy="1533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8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396" name="Группа 395">
            <a:extLst>
              <a:ext uri="{FF2B5EF4-FFF2-40B4-BE49-F238E27FC236}">
                <a16:creationId xmlns:a16="http://schemas.microsoft.com/office/drawing/2014/main" id="{D1901779-A19E-48D7-B3B9-300EBAE9F46E}"/>
              </a:ext>
            </a:extLst>
          </p:cNvPr>
          <p:cNvGrpSpPr/>
          <p:nvPr/>
        </p:nvGrpSpPr>
        <p:grpSpPr>
          <a:xfrm>
            <a:off x="194685" y="339059"/>
            <a:ext cx="2755316" cy="3222340"/>
            <a:chOff x="114239" y="34649"/>
            <a:chExt cx="2945037" cy="3752976"/>
          </a:xfrm>
        </p:grpSpPr>
        <p:cxnSp>
          <p:nvCxnSpPr>
            <p:cNvPr id="314" name="Прямая со стрелкой 313">
              <a:extLst>
                <a:ext uri="{FF2B5EF4-FFF2-40B4-BE49-F238E27FC236}">
                  <a16:creationId xmlns:a16="http://schemas.microsoft.com/office/drawing/2014/main" id="{041F9ABC-1F53-4C3D-8685-7920684EAC61}"/>
                </a:ext>
              </a:extLst>
            </p:cNvPr>
            <p:cNvCxnSpPr>
              <a:cxnSpLocks/>
            </p:cNvCxnSpPr>
            <p:nvPr/>
          </p:nvCxnSpPr>
          <p:spPr>
            <a:xfrm>
              <a:off x="114239" y="748095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Овал 314">
              <a:extLst>
                <a:ext uri="{FF2B5EF4-FFF2-40B4-BE49-F238E27FC236}">
                  <a16:creationId xmlns:a16="http://schemas.microsoft.com/office/drawing/2014/main" id="{807CE8B7-AFA1-4369-8DBC-C679B7CB3BF8}"/>
                </a:ext>
              </a:extLst>
            </p:cNvPr>
            <p:cNvSpPr/>
            <p:nvPr/>
          </p:nvSpPr>
          <p:spPr>
            <a:xfrm>
              <a:off x="1310186" y="34649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6" name="Овал 315">
              <a:extLst>
                <a:ext uri="{FF2B5EF4-FFF2-40B4-BE49-F238E27FC236}">
                  <a16:creationId xmlns:a16="http://schemas.microsoft.com/office/drawing/2014/main" id="{A1381505-B737-4427-9CA6-EECD64444B29}"/>
                </a:ext>
              </a:extLst>
            </p:cNvPr>
            <p:cNvSpPr/>
            <p:nvPr/>
          </p:nvSpPr>
          <p:spPr>
            <a:xfrm>
              <a:off x="840153" y="674700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8" name="Овал 317">
              <a:extLst>
                <a:ext uri="{FF2B5EF4-FFF2-40B4-BE49-F238E27FC236}">
                  <a16:creationId xmlns:a16="http://schemas.microsoft.com/office/drawing/2014/main" id="{51B48CDC-6220-4545-A84E-FBFE5AF33CE9}"/>
                </a:ext>
              </a:extLst>
            </p:cNvPr>
            <p:cNvSpPr/>
            <p:nvPr/>
          </p:nvSpPr>
          <p:spPr>
            <a:xfrm>
              <a:off x="1793813" y="747742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19" name="Овал 318">
              <a:extLst>
                <a:ext uri="{FF2B5EF4-FFF2-40B4-BE49-F238E27FC236}">
                  <a16:creationId xmlns:a16="http://schemas.microsoft.com/office/drawing/2014/main" id="{34A20B73-0DC2-4924-A62B-4410FF380E9C}"/>
                </a:ext>
              </a:extLst>
            </p:cNvPr>
            <p:cNvSpPr/>
            <p:nvPr/>
          </p:nvSpPr>
          <p:spPr>
            <a:xfrm>
              <a:off x="1199268" y="164096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20" name="Овал 319">
              <a:extLst>
                <a:ext uri="{FF2B5EF4-FFF2-40B4-BE49-F238E27FC236}">
                  <a16:creationId xmlns:a16="http://schemas.microsoft.com/office/drawing/2014/main" id="{791EDCCB-7262-4A0E-8D25-A27AB4903EC3}"/>
                </a:ext>
              </a:extLst>
            </p:cNvPr>
            <p:cNvSpPr/>
            <p:nvPr/>
          </p:nvSpPr>
          <p:spPr>
            <a:xfrm>
              <a:off x="611967" y="164096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27" name="Прямая со стрелкой 326">
              <a:extLst>
                <a:ext uri="{FF2B5EF4-FFF2-40B4-BE49-F238E27FC236}">
                  <a16:creationId xmlns:a16="http://schemas.microsoft.com/office/drawing/2014/main" id="{DE2D80EB-B8AD-4E53-ADC2-D457859139ED}"/>
                </a:ext>
              </a:extLst>
            </p:cNvPr>
            <p:cNvCxnSpPr>
              <a:stCxn id="316" idx="4"/>
              <a:endCxn id="320" idx="0"/>
            </p:cNvCxnSpPr>
            <p:nvPr/>
          </p:nvCxnSpPr>
          <p:spPr>
            <a:xfrm flipH="1">
              <a:off x="721503" y="1131900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Прямая со стрелкой 337">
              <a:extLst>
                <a:ext uri="{FF2B5EF4-FFF2-40B4-BE49-F238E27FC236}">
                  <a16:creationId xmlns:a16="http://schemas.microsoft.com/office/drawing/2014/main" id="{E40913C8-9224-4C5B-8152-FBD04BD11DD6}"/>
                </a:ext>
              </a:extLst>
            </p:cNvPr>
            <p:cNvCxnSpPr>
              <a:stCxn id="316" idx="4"/>
              <a:endCxn id="319" idx="0"/>
            </p:cNvCxnSpPr>
            <p:nvPr/>
          </p:nvCxnSpPr>
          <p:spPr>
            <a:xfrm>
              <a:off x="1081967" y="1131900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Прямая со стрелкой 340">
              <a:extLst>
                <a:ext uri="{FF2B5EF4-FFF2-40B4-BE49-F238E27FC236}">
                  <a16:creationId xmlns:a16="http://schemas.microsoft.com/office/drawing/2014/main" id="{7B06BE0C-E47E-40D6-A625-F0497A8A9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2004" y="1198939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Прямая со стрелкой 342">
              <a:extLst>
                <a:ext uri="{FF2B5EF4-FFF2-40B4-BE49-F238E27FC236}">
                  <a16:creationId xmlns:a16="http://schemas.microsoft.com/office/drawing/2014/main" id="{CE515887-2B13-44BA-B30F-CC2D35A3514A}"/>
                </a:ext>
              </a:extLst>
            </p:cNvPr>
            <p:cNvCxnSpPr>
              <a:stCxn id="315" idx="4"/>
              <a:endCxn id="316" idx="0"/>
            </p:cNvCxnSpPr>
            <p:nvPr/>
          </p:nvCxnSpPr>
          <p:spPr>
            <a:xfrm flipH="1">
              <a:off x="1081967" y="491849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Прямая со стрелкой 343">
              <a:extLst>
                <a:ext uri="{FF2B5EF4-FFF2-40B4-BE49-F238E27FC236}">
                  <a16:creationId xmlns:a16="http://schemas.microsoft.com/office/drawing/2014/main" id="{1D5AD541-8A91-48A4-A974-F3D60B78479F}"/>
                </a:ext>
              </a:extLst>
            </p:cNvPr>
            <p:cNvCxnSpPr>
              <a:stCxn id="315" idx="4"/>
              <a:endCxn id="318" idx="0"/>
            </p:cNvCxnSpPr>
            <p:nvPr/>
          </p:nvCxnSpPr>
          <p:spPr>
            <a:xfrm>
              <a:off x="1552000" y="491849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Овал 344">
              <a:extLst>
                <a:ext uri="{FF2B5EF4-FFF2-40B4-BE49-F238E27FC236}">
                  <a16:creationId xmlns:a16="http://schemas.microsoft.com/office/drawing/2014/main" id="{D6B2FADA-A949-4255-8D0B-71F5D7280D8C}"/>
                </a:ext>
              </a:extLst>
            </p:cNvPr>
            <p:cNvSpPr/>
            <p:nvPr/>
          </p:nvSpPr>
          <p:spPr>
            <a:xfrm>
              <a:off x="1573053" y="150381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46" name="Овал 345">
              <a:extLst>
                <a:ext uri="{FF2B5EF4-FFF2-40B4-BE49-F238E27FC236}">
                  <a16:creationId xmlns:a16="http://schemas.microsoft.com/office/drawing/2014/main" id="{13F52813-D1E6-41A5-9950-C530990918B0}"/>
                </a:ext>
              </a:extLst>
            </p:cNvPr>
            <p:cNvSpPr/>
            <p:nvPr/>
          </p:nvSpPr>
          <p:spPr>
            <a:xfrm>
              <a:off x="1808204" y="229820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86" name="Овал 385">
              <a:extLst>
                <a:ext uri="{FF2B5EF4-FFF2-40B4-BE49-F238E27FC236}">
                  <a16:creationId xmlns:a16="http://schemas.microsoft.com/office/drawing/2014/main" id="{8566829A-7938-481C-98EF-A8CA89469E68}"/>
                </a:ext>
              </a:extLst>
            </p:cNvPr>
            <p:cNvSpPr/>
            <p:nvPr/>
          </p:nvSpPr>
          <p:spPr>
            <a:xfrm>
              <a:off x="1482929" y="228667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05" name="Прямая со стрелкой 404">
              <a:extLst>
                <a:ext uri="{FF2B5EF4-FFF2-40B4-BE49-F238E27FC236}">
                  <a16:creationId xmlns:a16="http://schemas.microsoft.com/office/drawing/2014/main" id="{F2D29A95-2D21-4839-9E29-89444985CE93}"/>
                </a:ext>
              </a:extLst>
            </p:cNvPr>
            <p:cNvCxnSpPr>
              <a:cxnSpLocks/>
              <a:stCxn id="345" idx="4"/>
              <a:endCxn id="386" idx="0"/>
            </p:cNvCxnSpPr>
            <p:nvPr/>
          </p:nvCxnSpPr>
          <p:spPr>
            <a:xfrm flipH="1">
              <a:off x="1592465" y="1961013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Прямая со стрелкой 405">
              <a:extLst>
                <a:ext uri="{FF2B5EF4-FFF2-40B4-BE49-F238E27FC236}">
                  <a16:creationId xmlns:a16="http://schemas.microsoft.com/office/drawing/2014/main" id="{3A79190C-783E-49D9-984E-54D848A1E01E}"/>
                </a:ext>
              </a:extLst>
            </p:cNvPr>
            <p:cNvCxnSpPr>
              <a:cxnSpLocks/>
              <a:stCxn id="345" idx="4"/>
              <a:endCxn id="346" idx="0"/>
            </p:cNvCxnSpPr>
            <p:nvPr/>
          </p:nvCxnSpPr>
          <p:spPr>
            <a:xfrm>
              <a:off x="1814867" y="1961013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Овал 406">
              <a:extLst>
                <a:ext uri="{FF2B5EF4-FFF2-40B4-BE49-F238E27FC236}">
                  <a16:creationId xmlns:a16="http://schemas.microsoft.com/office/drawing/2014/main" id="{55483986-6B77-4B98-8CA2-E06887F8659C}"/>
                </a:ext>
              </a:extLst>
            </p:cNvPr>
            <p:cNvSpPr/>
            <p:nvPr/>
          </p:nvSpPr>
          <p:spPr>
            <a:xfrm>
              <a:off x="2147037" y="150381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408" name="Овал 407">
              <a:extLst>
                <a:ext uri="{FF2B5EF4-FFF2-40B4-BE49-F238E27FC236}">
                  <a16:creationId xmlns:a16="http://schemas.microsoft.com/office/drawing/2014/main" id="{F736AC09-04E1-40CB-97B6-C02507CB1A2D}"/>
                </a:ext>
              </a:extLst>
            </p:cNvPr>
            <p:cNvSpPr/>
            <p:nvPr/>
          </p:nvSpPr>
          <p:spPr>
            <a:xfrm>
              <a:off x="1923761" y="360473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409" name="Овал 408">
              <a:extLst>
                <a:ext uri="{FF2B5EF4-FFF2-40B4-BE49-F238E27FC236}">
                  <a16:creationId xmlns:a16="http://schemas.microsoft.com/office/drawing/2014/main" id="{8C687247-8717-4F82-8750-C3C76E2E43BE}"/>
                </a:ext>
              </a:extLst>
            </p:cNvPr>
            <p:cNvSpPr/>
            <p:nvPr/>
          </p:nvSpPr>
          <p:spPr>
            <a:xfrm>
              <a:off x="2146036" y="230158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10" name="Прямая со стрелкой 409">
              <a:extLst>
                <a:ext uri="{FF2B5EF4-FFF2-40B4-BE49-F238E27FC236}">
                  <a16:creationId xmlns:a16="http://schemas.microsoft.com/office/drawing/2014/main" id="{5BD9419D-E7C8-4F3F-8AE9-1A6201698D7F}"/>
                </a:ext>
              </a:extLst>
            </p:cNvPr>
            <p:cNvCxnSpPr>
              <a:stCxn id="318" idx="4"/>
              <a:endCxn id="407" idx="0"/>
            </p:cNvCxnSpPr>
            <p:nvPr/>
          </p:nvCxnSpPr>
          <p:spPr>
            <a:xfrm>
              <a:off x="2035627" y="1204942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Прямая со стрелкой 410">
              <a:extLst>
                <a:ext uri="{FF2B5EF4-FFF2-40B4-BE49-F238E27FC236}">
                  <a16:creationId xmlns:a16="http://schemas.microsoft.com/office/drawing/2014/main" id="{F45BD7D1-B229-472C-96B6-619FE0EBF43E}"/>
                </a:ext>
              </a:extLst>
            </p:cNvPr>
            <p:cNvCxnSpPr>
              <a:cxnSpLocks/>
              <a:stCxn id="407" idx="4"/>
              <a:endCxn id="409" idx="0"/>
            </p:cNvCxnSpPr>
            <p:nvPr/>
          </p:nvCxnSpPr>
          <p:spPr>
            <a:xfrm flipH="1">
              <a:off x="2255572" y="1961013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Овал 411">
              <a:extLst>
                <a:ext uri="{FF2B5EF4-FFF2-40B4-BE49-F238E27FC236}">
                  <a16:creationId xmlns:a16="http://schemas.microsoft.com/office/drawing/2014/main" id="{852E27EE-673B-4119-9892-3E2B13E4C5F5}"/>
                </a:ext>
              </a:extLst>
            </p:cNvPr>
            <p:cNvSpPr/>
            <p:nvPr/>
          </p:nvSpPr>
          <p:spPr>
            <a:xfrm>
              <a:off x="2425984" y="2158402"/>
              <a:ext cx="633292" cy="49592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413" name="Овал 412">
              <a:extLst>
                <a:ext uri="{FF2B5EF4-FFF2-40B4-BE49-F238E27FC236}">
                  <a16:creationId xmlns:a16="http://schemas.microsoft.com/office/drawing/2014/main" id="{A6F753B5-8054-4A9A-8E67-996EC2A83359}"/>
                </a:ext>
              </a:extLst>
            </p:cNvPr>
            <p:cNvSpPr/>
            <p:nvPr/>
          </p:nvSpPr>
          <p:spPr>
            <a:xfrm>
              <a:off x="2777402" y="283722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14" name="Прямая со стрелкой 413">
              <a:extLst>
                <a:ext uri="{FF2B5EF4-FFF2-40B4-BE49-F238E27FC236}">
                  <a16:creationId xmlns:a16="http://schemas.microsoft.com/office/drawing/2014/main" id="{E909523F-B468-43B4-A27D-621EA596132D}"/>
                </a:ext>
              </a:extLst>
            </p:cNvPr>
            <p:cNvCxnSpPr>
              <a:cxnSpLocks/>
              <a:stCxn id="407" idx="4"/>
              <a:endCxn id="412" idx="0"/>
            </p:cNvCxnSpPr>
            <p:nvPr/>
          </p:nvCxnSpPr>
          <p:spPr>
            <a:xfrm>
              <a:off x="2388851" y="1961013"/>
              <a:ext cx="353780" cy="1973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Прямая со стрелкой 415">
              <a:extLst>
                <a:ext uri="{FF2B5EF4-FFF2-40B4-BE49-F238E27FC236}">
                  <a16:creationId xmlns:a16="http://schemas.microsoft.com/office/drawing/2014/main" id="{44980FAC-CEEA-460F-83B3-C163F573BB54}"/>
                </a:ext>
              </a:extLst>
            </p:cNvPr>
            <p:cNvCxnSpPr>
              <a:cxnSpLocks/>
              <a:stCxn id="412" idx="4"/>
              <a:endCxn id="413" idx="0"/>
            </p:cNvCxnSpPr>
            <p:nvPr/>
          </p:nvCxnSpPr>
          <p:spPr>
            <a:xfrm>
              <a:off x="2742631" y="2654327"/>
              <a:ext cx="144306" cy="1828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E0D183C2-4164-46A6-AC55-CC2838E08D85}"/>
                </a:ext>
              </a:extLst>
            </p:cNvPr>
            <p:cNvSpPr/>
            <p:nvPr/>
          </p:nvSpPr>
          <p:spPr>
            <a:xfrm>
              <a:off x="114239" y="149998"/>
              <a:ext cx="483626" cy="5247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18BF9DB7-5BF9-45E8-98C7-E57BA21ECF8B}"/>
                </a:ext>
              </a:extLst>
            </p:cNvPr>
            <p:cNvSpPr/>
            <p:nvPr/>
          </p:nvSpPr>
          <p:spPr>
            <a:xfrm>
              <a:off x="2115947" y="2866890"/>
              <a:ext cx="483626" cy="4856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4" name="Прямая со стрелкой 3">
              <a:extLst>
                <a:ext uri="{FF2B5EF4-FFF2-40B4-BE49-F238E27FC236}">
                  <a16:creationId xmlns:a16="http://schemas.microsoft.com/office/drawing/2014/main" id="{A92D5722-3A78-4D00-ADD0-7B5D44319A4E}"/>
                </a:ext>
              </a:extLst>
            </p:cNvPr>
            <p:cNvCxnSpPr>
              <a:cxnSpLocks/>
              <a:stCxn id="412" idx="4"/>
              <a:endCxn id="140" idx="0"/>
            </p:cNvCxnSpPr>
            <p:nvPr/>
          </p:nvCxnSpPr>
          <p:spPr>
            <a:xfrm flipH="1">
              <a:off x="2357761" y="2654327"/>
              <a:ext cx="384870" cy="212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A7BFF86B-63EA-4900-83A2-DA5DC664A712}"/>
                </a:ext>
              </a:extLst>
            </p:cNvPr>
            <p:cNvSpPr/>
            <p:nvPr/>
          </p:nvSpPr>
          <p:spPr>
            <a:xfrm>
              <a:off x="2632459" y="358594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FE44DED1-5606-4513-ACE0-33D9A103AEAD}"/>
                </a:ext>
              </a:extLst>
            </p:cNvPr>
            <p:cNvCxnSpPr>
              <a:cxnSpLocks/>
              <a:stCxn id="140" idx="4"/>
              <a:endCxn id="408" idx="0"/>
            </p:cNvCxnSpPr>
            <p:nvPr/>
          </p:nvCxnSpPr>
          <p:spPr>
            <a:xfrm flipH="1">
              <a:off x="2033297" y="3352535"/>
              <a:ext cx="324464" cy="252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DEDCD237-088B-4305-B696-F13665E8C9A4}"/>
                </a:ext>
              </a:extLst>
            </p:cNvPr>
            <p:cNvCxnSpPr>
              <a:cxnSpLocks/>
              <a:stCxn id="140" idx="4"/>
              <a:endCxn id="145" idx="0"/>
            </p:cNvCxnSpPr>
            <p:nvPr/>
          </p:nvCxnSpPr>
          <p:spPr>
            <a:xfrm>
              <a:off x="2357761" y="3352536"/>
              <a:ext cx="384234" cy="2334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6512E30A-95C2-4AE5-9774-6964215056C1}"/>
              </a:ext>
            </a:extLst>
          </p:cNvPr>
          <p:cNvSpPr txBox="1"/>
          <p:nvPr/>
        </p:nvSpPr>
        <p:spPr>
          <a:xfrm>
            <a:off x="1577682" y="642043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случай 2 г)</a:t>
            </a:r>
            <a:endParaRPr lang="ru-BY" dirty="0"/>
          </a:p>
        </p:txBody>
      </p:sp>
      <p:grpSp>
        <p:nvGrpSpPr>
          <p:cNvPr id="404" name="Группа 403">
            <a:extLst>
              <a:ext uri="{FF2B5EF4-FFF2-40B4-BE49-F238E27FC236}">
                <a16:creationId xmlns:a16="http://schemas.microsoft.com/office/drawing/2014/main" id="{62C2DC0A-5458-41D3-B3FA-DDB2F484EC8E}"/>
              </a:ext>
            </a:extLst>
          </p:cNvPr>
          <p:cNvGrpSpPr/>
          <p:nvPr/>
        </p:nvGrpSpPr>
        <p:grpSpPr>
          <a:xfrm>
            <a:off x="395294" y="3307281"/>
            <a:ext cx="2371124" cy="3067168"/>
            <a:chOff x="3057602" y="123827"/>
            <a:chExt cx="2493661" cy="3670423"/>
          </a:xfrm>
        </p:grpSpPr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id="{04113242-3CE1-4EAE-982A-A54D6C3C7693}"/>
                </a:ext>
              </a:extLst>
            </p:cNvPr>
            <p:cNvSpPr/>
            <p:nvPr/>
          </p:nvSpPr>
          <p:spPr>
            <a:xfrm>
              <a:off x="3755821" y="12382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2F3A0127-EC2C-4858-9B61-C3986FF6D587}"/>
                </a:ext>
              </a:extLst>
            </p:cNvPr>
            <p:cNvSpPr/>
            <p:nvPr/>
          </p:nvSpPr>
          <p:spPr>
            <a:xfrm>
              <a:off x="3285788" y="763878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5" name="Овал 204">
              <a:extLst>
                <a:ext uri="{FF2B5EF4-FFF2-40B4-BE49-F238E27FC236}">
                  <a16:creationId xmlns:a16="http://schemas.microsoft.com/office/drawing/2014/main" id="{37893534-C8D9-45A0-B113-5406723E98AE}"/>
                </a:ext>
              </a:extLst>
            </p:cNvPr>
            <p:cNvSpPr/>
            <p:nvPr/>
          </p:nvSpPr>
          <p:spPr>
            <a:xfrm>
              <a:off x="4239448" y="836920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06" name="Овал 205">
              <a:extLst>
                <a:ext uri="{FF2B5EF4-FFF2-40B4-BE49-F238E27FC236}">
                  <a16:creationId xmlns:a16="http://schemas.microsoft.com/office/drawing/2014/main" id="{94BBBDD4-3508-4829-864A-DB56ED2B10E1}"/>
                </a:ext>
              </a:extLst>
            </p:cNvPr>
            <p:cNvSpPr/>
            <p:nvPr/>
          </p:nvSpPr>
          <p:spPr>
            <a:xfrm>
              <a:off x="3644903" y="173014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id="{C040C051-5841-4937-9658-9CC9966E5D85}"/>
                </a:ext>
              </a:extLst>
            </p:cNvPr>
            <p:cNvSpPr/>
            <p:nvPr/>
          </p:nvSpPr>
          <p:spPr>
            <a:xfrm>
              <a:off x="3057602" y="173014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08" name="Прямая со стрелкой 207">
              <a:extLst>
                <a:ext uri="{FF2B5EF4-FFF2-40B4-BE49-F238E27FC236}">
                  <a16:creationId xmlns:a16="http://schemas.microsoft.com/office/drawing/2014/main" id="{527CE9B6-8952-4F76-95CF-8E2CEBAAAE07}"/>
                </a:ext>
              </a:extLst>
            </p:cNvPr>
            <p:cNvCxnSpPr>
              <a:stCxn id="204" idx="4"/>
              <a:endCxn id="207" idx="0"/>
            </p:cNvCxnSpPr>
            <p:nvPr/>
          </p:nvCxnSpPr>
          <p:spPr>
            <a:xfrm flipH="1">
              <a:off x="3167138" y="1221078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Прямая со стрелкой 208">
              <a:extLst>
                <a:ext uri="{FF2B5EF4-FFF2-40B4-BE49-F238E27FC236}">
                  <a16:creationId xmlns:a16="http://schemas.microsoft.com/office/drawing/2014/main" id="{052A5F1D-B941-4990-9858-7F8BE613906B}"/>
                </a:ext>
              </a:extLst>
            </p:cNvPr>
            <p:cNvCxnSpPr>
              <a:stCxn id="204" idx="4"/>
              <a:endCxn id="206" idx="0"/>
            </p:cNvCxnSpPr>
            <p:nvPr/>
          </p:nvCxnSpPr>
          <p:spPr>
            <a:xfrm>
              <a:off x="3527602" y="1221078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 стрелкой 209">
              <a:extLst>
                <a:ext uri="{FF2B5EF4-FFF2-40B4-BE49-F238E27FC236}">
                  <a16:creationId xmlns:a16="http://schemas.microsoft.com/office/drawing/2014/main" id="{D825295E-5777-4EFC-AA92-65E1A5A460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7639" y="1288117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>
              <a:extLst>
                <a:ext uri="{FF2B5EF4-FFF2-40B4-BE49-F238E27FC236}">
                  <a16:creationId xmlns:a16="http://schemas.microsoft.com/office/drawing/2014/main" id="{BD992527-4F5F-44D5-B312-CDBB307D935F}"/>
                </a:ext>
              </a:extLst>
            </p:cNvPr>
            <p:cNvCxnSpPr>
              <a:stCxn id="203" idx="4"/>
              <a:endCxn id="204" idx="0"/>
            </p:cNvCxnSpPr>
            <p:nvPr/>
          </p:nvCxnSpPr>
          <p:spPr>
            <a:xfrm flipH="1">
              <a:off x="3527602" y="581027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8F3F6CFD-B1E4-4144-9F9D-45BB938F80A1}"/>
                </a:ext>
              </a:extLst>
            </p:cNvPr>
            <p:cNvCxnSpPr>
              <a:stCxn id="203" idx="4"/>
              <a:endCxn id="205" idx="0"/>
            </p:cNvCxnSpPr>
            <p:nvPr/>
          </p:nvCxnSpPr>
          <p:spPr>
            <a:xfrm>
              <a:off x="3997635" y="581027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Овал 212">
              <a:extLst>
                <a:ext uri="{FF2B5EF4-FFF2-40B4-BE49-F238E27FC236}">
                  <a16:creationId xmlns:a16="http://schemas.microsoft.com/office/drawing/2014/main" id="{B091D456-7237-4AFE-A932-E46101C25FD1}"/>
                </a:ext>
              </a:extLst>
            </p:cNvPr>
            <p:cNvSpPr/>
            <p:nvPr/>
          </p:nvSpPr>
          <p:spPr>
            <a:xfrm>
              <a:off x="4018688" y="1592991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4" name="Овал 213">
              <a:extLst>
                <a:ext uri="{FF2B5EF4-FFF2-40B4-BE49-F238E27FC236}">
                  <a16:creationId xmlns:a16="http://schemas.microsoft.com/office/drawing/2014/main" id="{5B3F54E8-0614-4FFA-8C6C-A3FC588D24BE}"/>
                </a:ext>
              </a:extLst>
            </p:cNvPr>
            <p:cNvSpPr/>
            <p:nvPr/>
          </p:nvSpPr>
          <p:spPr>
            <a:xfrm>
              <a:off x="4253839" y="238738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15" name="Овал 214">
              <a:extLst>
                <a:ext uri="{FF2B5EF4-FFF2-40B4-BE49-F238E27FC236}">
                  <a16:creationId xmlns:a16="http://schemas.microsoft.com/office/drawing/2014/main" id="{50EAAF95-91C5-485E-9648-CA4C1C04DF01}"/>
                </a:ext>
              </a:extLst>
            </p:cNvPr>
            <p:cNvSpPr/>
            <p:nvPr/>
          </p:nvSpPr>
          <p:spPr>
            <a:xfrm>
              <a:off x="3928564" y="237585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16" name="Прямая со стрелкой 215">
              <a:extLst>
                <a:ext uri="{FF2B5EF4-FFF2-40B4-BE49-F238E27FC236}">
                  <a16:creationId xmlns:a16="http://schemas.microsoft.com/office/drawing/2014/main" id="{6BD2BB9D-AD2D-4F51-AAFC-3191E9BBA9F9}"/>
                </a:ext>
              </a:extLst>
            </p:cNvPr>
            <p:cNvCxnSpPr>
              <a:cxnSpLocks/>
              <a:stCxn id="213" idx="4"/>
              <a:endCxn id="215" idx="0"/>
            </p:cNvCxnSpPr>
            <p:nvPr/>
          </p:nvCxnSpPr>
          <p:spPr>
            <a:xfrm flipH="1">
              <a:off x="4038100" y="2050191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Прямая со стрелкой 216">
              <a:extLst>
                <a:ext uri="{FF2B5EF4-FFF2-40B4-BE49-F238E27FC236}">
                  <a16:creationId xmlns:a16="http://schemas.microsoft.com/office/drawing/2014/main" id="{5B6DABBF-B213-4F75-A628-E4C78EA6DB41}"/>
                </a:ext>
              </a:extLst>
            </p:cNvPr>
            <p:cNvCxnSpPr>
              <a:cxnSpLocks/>
              <a:stCxn id="213" idx="4"/>
              <a:endCxn id="214" idx="0"/>
            </p:cNvCxnSpPr>
            <p:nvPr/>
          </p:nvCxnSpPr>
          <p:spPr>
            <a:xfrm>
              <a:off x="4260502" y="2050191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Овал 217">
              <a:extLst>
                <a:ext uri="{FF2B5EF4-FFF2-40B4-BE49-F238E27FC236}">
                  <a16:creationId xmlns:a16="http://schemas.microsoft.com/office/drawing/2014/main" id="{141D3B16-0A4A-4983-9B75-B8E48F4D3562}"/>
                </a:ext>
              </a:extLst>
            </p:cNvPr>
            <p:cNvSpPr/>
            <p:nvPr/>
          </p:nvSpPr>
          <p:spPr>
            <a:xfrm>
              <a:off x="4592672" y="1592991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9" name="Овал 218">
              <a:extLst>
                <a:ext uri="{FF2B5EF4-FFF2-40B4-BE49-F238E27FC236}">
                  <a16:creationId xmlns:a16="http://schemas.microsoft.com/office/drawing/2014/main" id="{8D9B1D55-906F-49C5-A0AB-08D81521B10B}"/>
                </a:ext>
              </a:extLst>
            </p:cNvPr>
            <p:cNvSpPr/>
            <p:nvPr/>
          </p:nvSpPr>
          <p:spPr>
            <a:xfrm>
              <a:off x="4430539" y="361135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20" name="Овал 219">
              <a:extLst>
                <a:ext uri="{FF2B5EF4-FFF2-40B4-BE49-F238E27FC236}">
                  <a16:creationId xmlns:a16="http://schemas.microsoft.com/office/drawing/2014/main" id="{AA703773-ECB7-43A7-83C4-BEFA0B437B0F}"/>
                </a:ext>
              </a:extLst>
            </p:cNvPr>
            <p:cNvSpPr/>
            <p:nvPr/>
          </p:nvSpPr>
          <p:spPr>
            <a:xfrm>
              <a:off x="4591671" y="239076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21" name="Прямая со стрелкой 220">
              <a:extLst>
                <a:ext uri="{FF2B5EF4-FFF2-40B4-BE49-F238E27FC236}">
                  <a16:creationId xmlns:a16="http://schemas.microsoft.com/office/drawing/2014/main" id="{D4D94E9F-D8E4-47D2-88F0-238BBB37FFBB}"/>
                </a:ext>
              </a:extLst>
            </p:cNvPr>
            <p:cNvCxnSpPr>
              <a:stCxn id="205" idx="4"/>
              <a:endCxn id="218" idx="0"/>
            </p:cNvCxnSpPr>
            <p:nvPr/>
          </p:nvCxnSpPr>
          <p:spPr>
            <a:xfrm>
              <a:off x="4481262" y="1294120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 стрелкой 221">
              <a:extLst>
                <a:ext uri="{FF2B5EF4-FFF2-40B4-BE49-F238E27FC236}">
                  <a16:creationId xmlns:a16="http://schemas.microsoft.com/office/drawing/2014/main" id="{0907CEFD-7737-47D8-9642-6E3CF109315A}"/>
                </a:ext>
              </a:extLst>
            </p:cNvPr>
            <p:cNvCxnSpPr>
              <a:cxnSpLocks/>
              <a:stCxn id="218" idx="4"/>
              <a:endCxn id="220" idx="0"/>
            </p:cNvCxnSpPr>
            <p:nvPr/>
          </p:nvCxnSpPr>
          <p:spPr>
            <a:xfrm flipH="1">
              <a:off x="4701207" y="2050191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EDB90641-26E9-4BD3-83C2-CDAED7B93BCB}"/>
                </a:ext>
              </a:extLst>
            </p:cNvPr>
            <p:cNvSpPr/>
            <p:nvPr/>
          </p:nvSpPr>
          <p:spPr>
            <a:xfrm>
              <a:off x="4871620" y="2247582"/>
              <a:ext cx="656845" cy="54485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3801DBE0-0940-410D-A1EE-850E35B7877A}"/>
                </a:ext>
              </a:extLst>
            </p:cNvPr>
            <p:cNvSpPr/>
            <p:nvPr/>
          </p:nvSpPr>
          <p:spPr>
            <a:xfrm>
              <a:off x="5208198" y="303220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25" name="Прямая со стрелкой 224">
              <a:extLst>
                <a:ext uri="{FF2B5EF4-FFF2-40B4-BE49-F238E27FC236}">
                  <a16:creationId xmlns:a16="http://schemas.microsoft.com/office/drawing/2014/main" id="{CFF5BEC8-E230-48B2-A759-27D9428AE03A}"/>
                </a:ext>
              </a:extLst>
            </p:cNvPr>
            <p:cNvCxnSpPr>
              <a:cxnSpLocks/>
              <a:stCxn id="218" idx="4"/>
              <a:endCxn id="223" idx="0"/>
            </p:cNvCxnSpPr>
            <p:nvPr/>
          </p:nvCxnSpPr>
          <p:spPr>
            <a:xfrm>
              <a:off x="4834486" y="2050191"/>
              <a:ext cx="365556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Прямая со стрелкой 225">
              <a:extLst>
                <a:ext uri="{FF2B5EF4-FFF2-40B4-BE49-F238E27FC236}">
                  <a16:creationId xmlns:a16="http://schemas.microsoft.com/office/drawing/2014/main" id="{1DE2E445-FDDD-4726-868C-BCAB1EFA1A52}"/>
                </a:ext>
              </a:extLst>
            </p:cNvPr>
            <p:cNvCxnSpPr>
              <a:cxnSpLocks/>
              <a:stCxn id="223" idx="4"/>
              <a:endCxn id="224" idx="0"/>
            </p:cNvCxnSpPr>
            <p:nvPr/>
          </p:nvCxnSpPr>
          <p:spPr>
            <a:xfrm>
              <a:off x="5200042" y="2792440"/>
              <a:ext cx="117691" cy="2397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52D13499-0027-4877-B891-35CD0506D9E0}"/>
                </a:ext>
              </a:extLst>
            </p:cNvPr>
            <p:cNvSpPr/>
            <p:nvPr/>
          </p:nvSpPr>
          <p:spPr>
            <a:xfrm>
              <a:off x="4549252" y="2986022"/>
              <a:ext cx="483627" cy="45720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236" name="Прямая со стрелкой 235">
              <a:extLst>
                <a:ext uri="{FF2B5EF4-FFF2-40B4-BE49-F238E27FC236}">
                  <a16:creationId xmlns:a16="http://schemas.microsoft.com/office/drawing/2014/main" id="{1DD9C11A-0747-4BCB-823E-8DC2131736B7}"/>
                </a:ext>
              </a:extLst>
            </p:cNvPr>
            <p:cNvCxnSpPr>
              <a:cxnSpLocks/>
              <a:stCxn id="223" idx="4"/>
              <a:endCxn id="227" idx="0"/>
            </p:cNvCxnSpPr>
            <p:nvPr/>
          </p:nvCxnSpPr>
          <p:spPr>
            <a:xfrm flipH="1">
              <a:off x="4791065" y="2792440"/>
              <a:ext cx="408977" cy="193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9A028CDC-10C4-4BF3-BB42-7887E399C127}"/>
                </a:ext>
              </a:extLst>
            </p:cNvPr>
            <p:cNvSpPr/>
            <p:nvPr/>
          </p:nvSpPr>
          <p:spPr>
            <a:xfrm>
              <a:off x="4810742" y="361135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38" name="Прямая со стрелкой 237">
              <a:extLst>
                <a:ext uri="{FF2B5EF4-FFF2-40B4-BE49-F238E27FC236}">
                  <a16:creationId xmlns:a16="http://schemas.microsoft.com/office/drawing/2014/main" id="{DB4ED9A2-2457-4807-9A71-DEB64E751AD2}"/>
                </a:ext>
              </a:extLst>
            </p:cNvPr>
            <p:cNvCxnSpPr>
              <a:stCxn id="227" idx="4"/>
              <a:endCxn id="219" idx="0"/>
            </p:cNvCxnSpPr>
            <p:nvPr/>
          </p:nvCxnSpPr>
          <p:spPr>
            <a:xfrm flipH="1">
              <a:off x="4540075" y="3443223"/>
              <a:ext cx="250991" cy="1681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Прямая со стрелкой 238">
              <a:extLst>
                <a:ext uri="{FF2B5EF4-FFF2-40B4-BE49-F238E27FC236}">
                  <a16:creationId xmlns:a16="http://schemas.microsoft.com/office/drawing/2014/main" id="{541BE578-A4DC-4951-9171-BD257101346F}"/>
                </a:ext>
              </a:extLst>
            </p:cNvPr>
            <p:cNvCxnSpPr>
              <a:cxnSpLocks/>
              <a:stCxn id="227" idx="4"/>
              <a:endCxn id="237" idx="0"/>
            </p:cNvCxnSpPr>
            <p:nvPr/>
          </p:nvCxnSpPr>
          <p:spPr>
            <a:xfrm>
              <a:off x="4791065" y="3443223"/>
              <a:ext cx="129212" cy="1681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2BDA4E02-0BB3-4D58-B664-21DB3585F260}"/>
                </a:ext>
              </a:extLst>
            </p:cNvPr>
            <p:cNvSpPr/>
            <p:nvPr/>
          </p:nvSpPr>
          <p:spPr>
            <a:xfrm>
              <a:off x="4492215" y="2157379"/>
              <a:ext cx="1059048" cy="7098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422" name="Группа 421">
            <a:extLst>
              <a:ext uri="{FF2B5EF4-FFF2-40B4-BE49-F238E27FC236}">
                <a16:creationId xmlns:a16="http://schemas.microsoft.com/office/drawing/2014/main" id="{12A093E3-D00E-481F-900D-2D7BBE62CAB0}"/>
              </a:ext>
            </a:extLst>
          </p:cNvPr>
          <p:cNvGrpSpPr/>
          <p:nvPr/>
        </p:nvGrpSpPr>
        <p:grpSpPr>
          <a:xfrm>
            <a:off x="3180120" y="1643379"/>
            <a:ext cx="2779578" cy="3571241"/>
            <a:chOff x="5558958" y="217046"/>
            <a:chExt cx="2779578" cy="3571241"/>
          </a:xfrm>
        </p:grpSpPr>
        <p:sp>
          <p:nvSpPr>
            <p:cNvPr id="242" name="Овал 241">
              <a:extLst>
                <a:ext uri="{FF2B5EF4-FFF2-40B4-BE49-F238E27FC236}">
                  <a16:creationId xmlns:a16="http://schemas.microsoft.com/office/drawing/2014/main" id="{4A9D6B80-0053-4FA7-8236-31D7F8CFBBB5}"/>
                </a:ext>
              </a:extLst>
            </p:cNvPr>
            <p:cNvSpPr/>
            <p:nvPr/>
          </p:nvSpPr>
          <p:spPr>
            <a:xfrm>
              <a:off x="6257177" y="217046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3" name="Овал 242">
              <a:extLst>
                <a:ext uri="{FF2B5EF4-FFF2-40B4-BE49-F238E27FC236}">
                  <a16:creationId xmlns:a16="http://schemas.microsoft.com/office/drawing/2014/main" id="{6E25EA5B-6872-4F86-96F4-B5D59E61AA17}"/>
                </a:ext>
              </a:extLst>
            </p:cNvPr>
            <p:cNvSpPr/>
            <p:nvPr/>
          </p:nvSpPr>
          <p:spPr>
            <a:xfrm>
              <a:off x="5787144" y="85709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5" name="Овал 244">
              <a:extLst>
                <a:ext uri="{FF2B5EF4-FFF2-40B4-BE49-F238E27FC236}">
                  <a16:creationId xmlns:a16="http://schemas.microsoft.com/office/drawing/2014/main" id="{C5D33814-6F21-4113-AC83-85C00ED697E8}"/>
                </a:ext>
              </a:extLst>
            </p:cNvPr>
            <p:cNvSpPr/>
            <p:nvPr/>
          </p:nvSpPr>
          <p:spPr>
            <a:xfrm>
              <a:off x="6740804" y="930139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46" name="Овал 245">
              <a:extLst>
                <a:ext uri="{FF2B5EF4-FFF2-40B4-BE49-F238E27FC236}">
                  <a16:creationId xmlns:a16="http://schemas.microsoft.com/office/drawing/2014/main" id="{9A5240BB-56DE-4291-BFF4-D3F51209986F}"/>
                </a:ext>
              </a:extLst>
            </p:cNvPr>
            <p:cNvSpPr/>
            <p:nvPr/>
          </p:nvSpPr>
          <p:spPr>
            <a:xfrm>
              <a:off x="6146259" y="182336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59" name="Овал 258">
              <a:extLst>
                <a:ext uri="{FF2B5EF4-FFF2-40B4-BE49-F238E27FC236}">
                  <a16:creationId xmlns:a16="http://schemas.microsoft.com/office/drawing/2014/main" id="{6E33EC5D-0076-437F-8E01-CB76BF45E02F}"/>
                </a:ext>
              </a:extLst>
            </p:cNvPr>
            <p:cNvSpPr/>
            <p:nvPr/>
          </p:nvSpPr>
          <p:spPr>
            <a:xfrm>
              <a:off x="5558958" y="182336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60" name="Прямая со стрелкой 259">
              <a:extLst>
                <a:ext uri="{FF2B5EF4-FFF2-40B4-BE49-F238E27FC236}">
                  <a16:creationId xmlns:a16="http://schemas.microsoft.com/office/drawing/2014/main" id="{49516388-B11F-45AD-B5FA-5BD29A29AC7F}"/>
                </a:ext>
              </a:extLst>
            </p:cNvPr>
            <p:cNvCxnSpPr>
              <a:stCxn id="243" idx="4"/>
              <a:endCxn id="259" idx="0"/>
            </p:cNvCxnSpPr>
            <p:nvPr/>
          </p:nvCxnSpPr>
          <p:spPr>
            <a:xfrm flipH="1">
              <a:off x="5668494" y="1314297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Прямая со стрелкой 260">
              <a:extLst>
                <a:ext uri="{FF2B5EF4-FFF2-40B4-BE49-F238E27FC236}">
                  <a16:creationId xmlns:a16="http://schemas.microsoft.com/office/drawing/2014/main" id="{C404A683-B39E-4C7C-B29D-EBE6F604028C}"/>
                </a:ext>
              </a:extLst>
            </p:cNvPr>
            <p:cNvCxnSpPr>
              <a:stCxn id="243" idx="4"/>
              <a:endCxn id="246" idx="0"/>
            </p:cNvCxnSpPr>
            <p:nvPr/>
          </p:nvCxnSpPr>
          <p:spPr>
            <a:xfrm>
              <a:off x="6028958" y="1314297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Прямая со стрелкой 261">
              <a:extLst>
                <a:ext uri="{FF2B5EF4-FFF2-40B4-BE49-F238E27FC236}">
                  <a16:creationId xmlns:a16="http://schemas.microsoft.com/office/drawing/2014/main" id="{403FAD98-6B93-4511-A709-92D236BC48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8995" y="1381336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Прямая со стрелкой 262">
              <a:extLst>
                <a:ext uri="{FF2B5EF4-FFF2-40B4-BE49-F238E27FC236}">
                  <a16:creationId xmlns:a16="http://schemas.microsoft.com/office/drawing/2014/main" id="{4604CE30-B591-472E-B5C5-EA5A4577C14F}"/>
                </a:ext>
              </a:extLst>
            </p:cNvPr>
            <p:cNvCxnSpPr>
              <a:stCxn id="242" idx="4"/>
              <a:endCxn id="243" idx="0"/>
            </p:cNvCxnSpPr>
            <p:nvPr/>
          </p:nvCxnSpPr>
          <p:spPr>
            <a:xfrm flipH="1">
              <a:off x="6028958" y="674246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Прямая со стрелкой 263">
              <a:extLst>
                <a:ext uri="{FF2B5EF4-FFF2-40B4-BE49-F238E27FC236}">
                  <a16:creationId xmlns:a16="http://schemas.microsoft.com/office/drawing/2014/main" id="{43544677-F4F5-4B49-92B2-5FEE1473E713}"/>
                </a:ext>
              </a:extLst>
            </p:cNvPr>
            <p:cNvCxnSpPr>
              <a:stCxn id="242" idx="4"/>
              <a:endCxn id="245" idx="0"/>
            </p:cNvCxnSpPr>
            <p:nvPr/>
          </p:nvCxnSpPr>
          <p:spPr>
            <a:xfrm>
              <a:off x="6498991" y="674246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AAA82493-A562-4DEA-BFCF-140B3D9AE461}"/>
                </a:ext>
              </a:extLst>
            </p:cNvPr>
            <p:cNvSpPr/>
            <p:nvPr/>
          </p:nvSpPr>
          <p:spPr>
            <a:xfrm>
              <a:off x="6520044" y="1686210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66" name="Овал 265">
              <a:extLst>
                <a:ext uri="{FF2B5EF4-FFF2-40B4-BE49-F238E27FC236}">
                  <a16:creationId xmlns:a16="http://schemas.microsoft.com/office/drawing/2014/main" id="{65EC01A7-C47D-42B9-8A9A-2014D92AFA4A}"/>
                </a:ext>
              </a:extLst>
            </p:cNvPr>
            <p:cNvSpPr/>
            <p:nvPr/>
          </p:nvSpPr>
          <p:spPr>
            <a:xfrm>
              <a:off x="6755195" y="248060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AD027D03-C620-4ED6-86B8-04C9A50113C2}"/>
                </a:ext>
              </a:extLst>
            </p:cNvPr>
            <p:cNvSpPr/>
            <p:nvPr/>
          </p:nvSpPr>
          <p:spPr>
            <a:xfrm>
              <a:off x="6429920" y="246907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68" name="Прямая со стрелкой 267">
              <a:extLst>
                <a:ext uri="{FF2B5EF4-FFF2-40B4-BE49-F238E27FC236}">
                  <a16:creationId xmlns:a16="http://schemas.microsoft.com/office/drawing/2014/main" id="{2C8A1A56-A937-4B44-B458-E13BFA82FA82}"/>
                </a:ext>
              </a:extLst>
            </p:cNvPr>
            <p:cNvCxnSpPr>
              <a:cxnSpLocks/>
              <a:stCxn id="265" idx="4"/>
              <a:endCxn id="267" idx="0"/>
            </p:cNvCxnSpPr>
            <p:nvPr/>
          </p:nvCxnSpPr>
          <p:spPr>
            <a:xfrm flipH="1">
              <a:off x="6539456" y="2143410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Прямая со стрелкой 268">
              <a:extLst>
                <a:ext uri="{FF2B5EF4-FFF2-40B4-BE49-F238E27FC236}">
                  <a16:creationId xmlns:a16="http://schemas.microsoft.com/office/drawing/2014/main" id="{6D6A9366-9F73-413C-B62A-B7D427EC6C7B}"/>
                </a:ext>
              </a:extLst>
            </p:cNvPr>
            <p:cNvCxnSpPr>
              <a:cxnSpLocks/>
              <a:stCxn id="265" idx="4"/>
              <a:endCxn id="266" idx="0"/>
            </p:cNvCxnSpPr>
            <p:nvPr/>
          </p:nvCxnSpPr>
          <p:spPr>
            <a:xfrm>
              <a:off x="6761858" y="2143410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774263DB-7EC6-41DE-9AAA-162C5874BFBC}"/>
                </a:ext>
              </a:extLst>
            </p:cNvPr>
            <p:cNvSpPr/>
            <p:nvPr/>
          </p:nvSpPr>
          <p:spPr>
            <a:xfrm>
              <a:off x="7094028" y="1686210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71" name="Овал 270">
              <a:extLst>
                <a:ext uri="{FF2B5EF4-FFF2-40B4-BE49-F238E27FC236}">
                  <a16:creationId xmlns:a16="http://schemas.microsoft.com/office/drawing/2014/main" id="{3FFE80C1-CDD8-4F20-9452-F4355E96D49A}"/>
                </a:ext>
              </a:extLst>
            </p:cNvPr>
            <p:cNvSpPr/>
            <p:nvPr/>
          </p:nvSpPr>
          <p:spPr>
            <a:xfrm>
              <a:off x="7334705" y="307442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72" name="Овал 271">
              <a:extLst>
                <a:ext uri="{FF2B5EF4-FFF2-40B4-BE49-F238E27FC236}">
                  <a16:creationId xmlns:a16="http://schemas.microsoft.com/office/drawing/2014/main" id="{4B92D7BA-385E-47B5-9B15-33C346486A82}"/>
                </a:ext>
              </a:extLst>
            </p:cNvPr>
            <p:cNvSpPr/>
            <p:nvPr/>
          </p:nvSpPr>
          <p:spPr>
            <a:xfrm>
              <a:off x="7093027" y="248398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73" name="Прямая со стрелкой 272">
              <a:extLst>
                <a:ext uri="{FF2B5EF4-FFF2-40B4-BE49-F238E27FC236}">
                  <a16:creationId xmlns:a16="http://schemas.microsoft.com/office/drawing/2014/main" id="{E9D64AD2-CAF4-4027-A981-226AD69EED58}"/>
                </a:ext>
              </a:extLst>
            </p:cNvPr>
            <p:cNvCxnSpPr>
              <a:stCxn id="245" idx="4"/>
              <a:endCxn id="270" idx="0"/>
            </p:cNvCxnSpPr>
            <p:nvPr/>
          </p:nvCxnSpPr>
          <p:spPr>
            <a:xfrm>
              <a:off x="6982618" y="1387339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Прямая со стрелкой 277">
              <a:extLst>
                <a:ext uri="{FF2B5EF4-FFF2-40B4-BE49-F238E27FC236}">
                  <a16:creationId xmlns:a16="http://schemas.microsoft.com/office/drawing/2014/main" id="{C5E1D104-09E9-4EF6-8CF2-90A9FF1FDD2B}"/>
                </a:ext>
              </a:extLst>
            </p:cNvPr>
            <p:cNvCxnSpPr>
              <a:cxnSpLocks/>
              <a:stCxn id="270" idx="4"/>
              <a:endCxn id="272" idx="0"/>
            </p:cNvCxnSpPr>
            <p:nvPr/>
          </p:nvCxnSpPr>
          <p:spPr>
            <a:xfrm flipH="1">
              <a:off x="7202563" y="2143410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Овал 278">
              <a:extLst>
                <a:ext uri="{FF2B5EF4-FFF2-40B4-BE49-F238E27FC236}">
                  <a16:creationId xmlns:a16="http://schemas.microsoft.com/office/drawing/2014/main" id="{791E687D-C8C7-447D-B80B-BE9CA1CC330C}"/>
                </a:ext>
              </a:extLst>
            </p:cNvPr>
            <p:cNvSpPr/>
            <p:nvPr/>
          </p:nvSpPr>
          <p:spPr>
            <a:xfrm>
              <a:off x="7372976" y="2340801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80" name="Овал 279">
              <a:extLst>
                <a:ext uri="{FF2B5EF4-FFF2-40B4-BE49-F238E27FC236}">
                  <a16:creationId xmlns:a16="http://schemas.microsoft.com/office/drawing/2014/main" id="{AF2C2C05-6D27-47CC-806B-3CFE2E31D090}"/>
                </a:ext>
              </a:extLst>
            </p:cNvPr>
            <p:cNvSpPr/>
            <p:nvPr/>
          </p:nvSpPr>
          <p:spPr>
            <a:xfrm>
              <a:off x="8116474" y="360539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82" name="Прямая со стрелкой 281">
              <a:extLst>
                <a:ext uri="{FF2B5EF4-FFF2-40B4-BE49-F238E27FC236}">
                  <a16:creationId xmlns:a16="http://schemas.microsoft.com/office/drawing/2014/main" id="{B40A73C0-3632-40C8-9D6E-2F84060319E0}"/>
                </a:ext>
              </a:extLst>
            </p:cNvPr>
            <p:cNvCxnSpPr>
              <a:stCxn id="270" idx="4"/>
              <a:endCxn id="279" idx="0"/>
            </p:cNvCxnSpPr>
            <p:nvPr/>
          </p:nvCxnSpPr>
          <p:spPr>
            <a:xfrm>
              <a:off x="7335842" y="2143410"/>
              <a:ext cx="278948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8271CD36-DDDF-45CC-9AAC-A8D27DA8F1D1}"/>
                </a:ext>
              </a:extLst>
            </p:cNvPr>
            <p:cNvSpPr/>
            <p:nvPr/>
          </p:nvSpPr>
          <p:spPr>
            <a:xfrm>
              <a:off x="7742383" y="2935423"/>
              <a:ext cx="59615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B60AC990-CC07-4A7C-B9EB-D0594B3DBE16}"/>
                </a:ext>
              </a:extLst>
            </p:cNvPr>
            <p:cNvSpPr/>
            <p:nvPr/>
          </p:nvSpPr>
          <p:spPr>
            <a:xfrm>
              <a:off x="7727336" y="360539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D3E7450F-7129-48FE-ADA2-DA11D06A7941}"/>
                </a:ext>
              </a:extLst>
            </p:cNvPr>
            <p:cNvCxnSpPr>
              <a:stCxn id="279" idx="4"/>
              <a:endCxn id="271" idx="0"/>
            </p:cNvCxnSpPr>
            <p:nvPr/>
          </p:nvCxnSpPr>
          <p:spPr>
            <a:xfrm flipH="1">
              <a:off x="7444241" y="2798001"/>
              <a:ext cx="170549" cy="27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83DC448D-1D84-4532-83E1-5A9ED6BFFBB3}"/>
                </a:ext>
              </a:extLst>
            </p:cNvPr>
            <p:cNvCxnSpPr>
              <a:cxnSpLocks/>
              <a:stCxn id="279" idx="4"/>
              <a:endCxn id="284" idx="0"/>
            </p:cNvCxnSpPr>
            <p:nvPr/>
          </p:nvCxnSpPr>
          <p:spPr>
            <a:xfrm>
              <a:off x="7614790" y="2798001"/>
              <a:ext cx="425670" cy="137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8E89DEDF-81CE-4775-BFAA-3BBFDBF15C76}"/>
                </a:ext>
              </a:extLst>
            </p:cNvPr>
            <p:cNvCxnSpPr>
              <a:cxnSpLocks/>
              <a:stCxn id="284" idx="4"/>
              <a:endCxn id="286" idx="0"/>
            </p:cNvCxnSpPr>
            <p:nvPr/>
          </p:nvCxnSpPr>
          <p:spPr>
            <a:xfrm flipH="1">
              <a:off x="7836872" y="3392623"/>
              <a:ext cx="203588" cy="212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E26BA64A-F390-489E-88B1-D7263CF84995}"/>
                </a:ext>
              </a:extLst>
            </p:cNvPr>
            <p:cNvCxnSpPr>
              <a:cxnSpLocks/>
              <a:stCxn id="284" idx="4"/>
              <a:endCxn id="280" idx="0"/>
            </p:cNvCxnSpPr>
            <p:nvPr/>
          </p:nvCxnSpPr>
          <p:spPr>
            <a:xfrm>
              <a:off x="8040460" y="3392623"/>
              <a:ext cx="185550" cy="212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Прямоугольник 290">
              <a:extLst>
                <a:ext uri="{FF2B5EF4-FFF2-40B4-BE49-F238E27FC236}">
                  <a16:creationId xmlns:a16="http://schemas.microsoft.com/office/drawing/2014/main" id="{76260377-8F10-4480-A86F-2F5F4D16D10A}"/>
                </a:ext>
              </a:extLst>
            </p:cNvPr>
            <p:cNvSpPr/>
            <p:nvPr/>
          </p:nvSpPr>
          <p:spPr>
            <a:xfrm>
              <a:off x="7019241" y="2238707"/>
              <a:ext cx="1109836" cy="6613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423" name="Группа 422">
            <a:extLst>
              <a:ext uri="{FF2B5EF4-FFF2-40B4-BE49-F238E27FC236}">
                <a16:creationId xmlns:a16="http://schemas.microsoft.com/office/drawing/2014/main" id="{4FC3A170-26C9-4E00-8F6E-C9FE52B9C7EF}"/>
              </a:ext>
            </a:extLst>
          </p:cNvPr>
          <p:cNvGrpSpPr/>
          <p:nvPr/>
        </p:nvGrpSpPr>
        <p:grpSpPr>
          <a:xfrm>
            <a:off x="6242974" y="1533139"/>
            <a:ext cx="2776587" cy="3571241"/>
            <a:chOff x="7823958" y="185693"/>
            <a:chExt cx="2776587" cy="3571241"/>
          </a:xfrm>
        </p:grpSpPr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65139782-F875-42B0-AE39-57C64AB1CC03}"/>
                </a:ext>
              </a:extLst>
            </p:cNvPr>
            <p:cNvSpPr/>
            <p:nvPr/>
          </p:nvSpPr>
          <p:spPr>
            <a:xfrm>
              <a:off x="8522177" y="18569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93" name="Овал 292">
              <a:extLst>
                <a:ext uri="{FF2B5EF4-FFF2-40B4-BE49-F238E27FC236}">
                  <a16:creationId xmlns:a16="http://schemas.microsoft.com/office/drawing/2014/main" id="{BA6E4CE4-4AEA-4FBD-9100-024DEB8B9C3A}"/>
                </a:ext>
              </a:extLst>
            </p:cNvPr>
            <p:cNvSpPr/>
            <p:nvPr/>
          </p:nvSpPr>
          <p:spPr>
            <a:xfrm>
              <a:off x="8052144" y="82574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94" name="Овал 293">
              <a:extLst>
                <a:ext uri="{FF2B5EF4-FFF2-40B4-BE49-F238E27FC236}">
                  <a16:creationId xmlns:a16="http://schemas.microsoft.com/office/drawing/2014/main" id="{461176A5-27D0-4092-9FF8-AC0BFD62D25F}"/>
                </a:ext>
              </a:extLst>
            </p:cNvPr>
            <p:cNvSpPr/>
            <p:nvPr/>
          </p:nvSpPr>
          <p:spPr>
            <a:xfrm>
              <a:off x="9020195" y="881252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95" name="Овал 294">
              <a:extLst>
                <a:ext uri="{FF2B5EF4-FFF2-40B4-BE49-F238E27FC236}">
                  <a16:creationId xmlns:a16="http://schemas.microsoft.com/office/drawing/2014/main" id="{42E36B05-46FE-44AF-8E04-75FC4A83E573}"/>
                </a:ext>
              </a:extLst>
            </p:cNvPr>
            <p:cNvSpPr/>
            <p:nvPr/>
          </p:nvSpPr>
          <p:spPr>
            <a:xfrm>
              <a:off x="8411259" y="179200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97" name="Овал 296">
              <a:extLst>
                <a:ext uri="{FF2B5EF4-FFF2-40B4-BE49-F238E27FC236}">
                  <a16:creationId xmlns:a16="http://schemas.microsoft.com/office/drawing/2014/main" id="{E4BB38E2-60A2-4FA3-8CEA-99C19191199F}"/>
                </a:ext>
              </a:extLst>
            </p:cNvPr>
            <p:cNvSpPr/>
            <p:nvPr/>
          </p:nvSpPr>
          <p:spPr>
            <a:xfrm>
              <a:off x="7823958" y="179200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98" name="Прямая со стрелкой 297">
              <a:extLst>
                <a:ext uri="{FF2B5EF4-FFF2-40B4-BE49-F238E27FC236}">
                  <a16:creationId xmlns:a16="http://schemas.microsoft.com/office/drawing/2014/main" id="{A3754BC4-AF63-4A88-8E51-FA37BFEA121B}"/>
                </a:ext>
              </a:extLst>
            </p:cNvPr>
            <p:cNvCxnSpPr>
              <a:stCxn id="293" idx="4"/>
              <a:endCxn id="297" idx="0"/>
            </p:cNvCxnSpPr>
            <p:nvPr/>
          </p:nvCxnSpPr>
          <p:spPr>
            <a:xfrm flipH="1">
              <a:off x="7933494" y="1282944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Прямая со стрелкой 298">
              <a:extLst>
                <a:ext uri="{FF2B5EF4-FFF2-40B4-BE49-F238E27FC236}">
                  <a16:creationId xmlns:a16="http://schemas.microsoft.com/office/drawing/2014/main" id="{6C482090-0D7E-4DB1-BC1C-E4EDA76C2D47}"/>
                </a:ext>
              </a:extLst>
            </p:cNvPr>
            <p:cNvCxnSpPr>
              <a:stCxn id="293" idx="4"/>
              <a:endCxn id="295" idx="0"/>
            </p:cNvCxnSpPr>
            <p:nvPr/>
          </p:nvCxnSpPr>
          <p:spPr>
            <a:xfrm>
              <a:off x="8293958" y="1282944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Прямая со стрелкой 300">
              <a:extLst>
                <a:ext uri="{FF2B5EF4-FFF2-40B4-BE49-F238E27FC236}">
                  <a16:creationId xmlns:a16="http://schemas.microsoft.com/office/drawing/2014/main" id="{4EE1C328-D7D2-43E1-9885-60BE02652088}"/>
                </a:ext>
              </a:extLst>
            </p:cNvPr>
            <p:cNvCxnSpPr>
              <a:stCxn id="292" idx="4"/>
              <a:endCxn id="293" idx="0"/>
            </p:cNvCxnSpPr>
            <p:nvPr/>
          </p:nvCxnSpPr>
          <p:spPr>
            <a:xfrm flipH="1">
              <a:off x="8293958" y="642893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Прямая со стрелкой 301">
              <a:extLst>
                <a:ext uri="{FF2B5EF4-FFF2-40B4-BE49-F238E27FC236}">
                  <a16:creationId xmlns:a16="http://schemas.microsoft.com/office/drawing/2014/main" id="{0F817353-FCAE-44C3-9C2D-9BB31B30334B}"/>
                </a:ext>
              </a:extLst>
            </p:cNvPr>
            <p:cNvCxnSpPr>
              <a:stCxn id="292" idx="4"/>
              <a:endCxn id="294" idx="0"/>
            </p:cNvCxnSpPr>
            <p:nvPr/>
          </p:nvCxnSpPr>
          <p:spPr>
            <a:xfrm>
              <a:off x="8763991" y="642893"/>
              <a:ext cx="498018" cy="238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Овал 302">
              <a:extLst>
                <a:ext uri="{FF2B5EF4-FFF2-40B4-BE49-F238E27FC236}">
                  <a16:creationId xmlns:a16="http://schemas.microsoft.com/office/drawing/2014/main" id="{B04EFFE5-4A71-4A80-827C-E38E1A833360}"/>
                </a:ext>
              </a:extLst>
            </p:cNvPr>
            <p:cNvSpPr/>
            <p:nvPr/>
          </p:nvSpPr>
          <p:spPr>
            <a:xfrm>
              <a:off x="8785044" y="165485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5" name="Овал 304">
              <a:extLst>
                <a:ext uri="{FF2B5EF4-FFF2-40B4-BE49-F238E27FC236}">
                  <a16:creationId xmlns:a16="http://schemas.microsoft.com/office/drawing/2014/main" id="{2328DBCB-910D-41DA-8FFE-B37067746CEA}"/>
                </a:ext>
              </a:extLst>
            </p:cNvPr>
            <p:cNvSpPr/>
            <p:nvPr/>
          </p:nvSpPr>
          <p:spPr>
            <a:xfrm>
              <a:off x="9020195" y="244925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07" name="Овал 306">
              <a:extLst>
                <a:ext uri="{FF2B5EF4-FFF2-40B4-BE49-F238E27FC236}">
                  <a16:creationId xmlns:a16="http://schemas.microsoft.com/office/drawing/2014/main" id="{99E85F90-7CF3-4795-8F8D-A97AC47A30CE}"/>
                </a:ext>
              </a:extLst>
            </p:cNvPr>
            <p:cNvSpPr/>
            <p:nvPr/>
          </p:nvSpPr>
          <p:spPr>
            <a:xfrm>
              <a:off x="8694920" y="243772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09" name="Прямая со стрелкой 308">
              <a:extLst>
                <a:ext uri="{FF2B5EF4-FFF2-40B4-BE49-F238E27FC236}">
                  <a16:creationId xmlns:a16="http://schemas.microsoft.com/office/drawing/2014/main" id="{22E15DFD-8D42-4CB4-8586-184EC605AD5F}"/>
                </a:ext>
              </a:extLst>
            </p:cNvPr>
            <p:cNvCxnSpPr>
              <a:cxnSpLocks/>
              <a:stCxn id="303" idx="4"/>
              <a:endCxn id="307" idx="0"/>
            </p:cNvCxnSpPr>
            <p:nvPr/>
          </p:nvCxnSpPr>
          <p:spPr>
            <a:xfrm flipH="1">
              <a:off x="8804456" y="2112057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Прямая со стрелкой 310">
              <a:extLst>
                <a:ext uri="{FF2B5EF4-FFF2-40B4-BE49-F238E27FC236}">
                  <a16:creationId xmlns:a16="http://schemas.microsoft.com/office/drawing/2014/main" id="{547DB268-D927-45C4-96B7-22063054E300}"/>
                </a:ext>
              </a:extLst>
            </p:cNvPr>
            <p:cNvCxnSpPr>
              <a:cxnSpLocks/>
              <a:stCxn id="303" idx="4"/>
              <a:endCxn id="305" idx="0"/>
            </p:cNvCxnSpPr>
            <p:nvPr/>
          </p:nvCxnSpPr>
          <p:spPr>
            <a:xfrm>
              <a:off x="9026858" y="2112057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Овал 312">
              <a:extLst>
                <a:ext uri="{FF2B5EF4-FFF2-40B4-BE49-F238E27FC236}">
                  <a16:creationId xmlns:a16="http://schemas.microsoft.com/office/drawing/2014/main" id="{833BB60E-E033-4C8B-B8E8-CC9FAB2A98AC}"/>
                </a:ext>
              </a:extLst>
            </p:cNvPr>
            <p:cNvSpPr/>
            <p:nvPr/>
          </p:nvSpPr>
          <p:spPr>
            <a:xfrm>
              <a:off x="9359028" y="165485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17" name="Овал 316">
              <a:extLst>
                <a:ext uri="{FF2B5EF4-FFF2-40B4-BE49-F238E27FC236}">
                  <a16:creationId xmlns:a16="http://schemas.microsoft.com/office/drawing/2014/main" id="{57AEEFA8-F988-4621-BAD3-42DAD4E6B2C8}"/>
                </a:ext>
              </a:extLst>
            </p:cNvPr>
            <p:cNvSpPr/>
            <p:nvPr/>
          </p:nvSpPr>
          <p:spPr>
            <a:xfrm>
              <a:off x="9599705" y="304307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21" name="Овал 320">
              <a:extLst>
                <a:ext uri="{FF2B5EF4-FFF2-40B4-BE49-F238E27FC236}">
                  <a16:creationId xmlns:a16="http://schemas.microsoft.com/office/drawing/2014/main" id="{9CB33D37-F406-41EA-9B5B-5500F7C0C378}"/>
                </a:ext>
              </a:extLst>
            </p:cNvPr>
            <p:cNvSpPr/>
            <p:nvPr/>
          </p:nvSpPr>
          <p:spPr>
            <a:xfrm>
              <a:off x="9358027" y="245263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22" name="Прямая со стрелкой 321">
              <a:extLst>
                <a:ext uri="{FF2B5EF4-FFF2-40B4-BE49-F238E27FC236}">
                  <a16:creationId xmlns:a16="http://schemas.microsoft.com/office/drawing/2014/main" id="{BD7C0EA3-A439-4934-B061-271A0FDA37F0}"/>
                </a:ext>
              </a:extLst>
            </p:cNvPr>
            <p:cNvCxnSpPr>
              <a:stCxn id="294" idx="4"/>
              <a:endCxn id="313" idx="0"/>
            </p:cNvCxnSpPr>
            <p:nvPr/>
          </p:nvCxnSpPr>
          <p:spPr>
            <a:xfrm>
              <a:off x="9262009" y="1338452"/>
              <a:ext cx="338833" cy="3164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Прямая со стрелкой 322">
              <a:extLst>
                <a:ext uri="{FF2B5EF4-FFF2-40B4-BE49-F238E27FC236}">
                  <a16:creationId xmlns:a16="http://schemas.microsoft.com/office/drawing/2014/main" id="{2014C39E-CA81-4DF9-ACCE-4253A55CBD0D}"/>
                </a:ext>
              </a:extLst>
            </p:cNvPr>
            <p:cNvCxnSpPr>
              <a:cxnSpLocks/>
              <a:stCxn id="313" idx="4"/>
              <a:endCxn id="321" idx="0"/>
            </p:cNvCxnSpPr>
            <p:nvPr/>
          </p:nvCxnSpPr>
          <p:spPr>
            <a:xfrm flipH="1">
              <a:off x="9467563" y="2112057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Овал 323">
              <a:extLst>
                <a:ext uri="{FF2B5EF4-FFF2-40B4-BE49-F238E27FC236}">
                  <a16:creationId xmlns:a16="http://schemas.microsoft.com/office/drawing/2014/main" id="{300F33AD-6B73-4F3B-B4B7-E59B9318918B}"/>
                </a:ext>
              </a:extLst>
            </p:cNvPr>
            <p:cNvSpPr/>
            <p:nvPr/>
          </p:nvSpPr>
          <p:spPr>
            <a:xfrm>
              <a:off x="9637976" y="2309448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25" name="Овал 324">
              <a:extLst>
                <a:ext uri="{FF2B5EF4-FFF2-40B4-BE49-F238E27FC236}">
                  <a16:creationId xmlns:a16="http://schemas.microsoft.com/office/drawing/2014/main" id="{78AD4726-51D0-4FCC-8FD1-38143C37E8D7}"/>
                </a:ext>
              </a:extLst>
            </p:cNvPr>
            <p:cNvSpPr/>
            <p:nvPr/>
          </p:nvSpPr>
          <p:spPr>
            <a:xfrm>
              <a:off x="10381474" y="357403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26" name="Прямая со стрелкой 325">
              <a:extLst>
                <a:ext uri="{FF2B5EF4-FFF2-40B4-BE49-F238E27FC236}">
                  <a16:creationId xmlns:a16="http://schemas.microsoft.com/office/drawing/2014/main" id="{7F34FFC8-E12A-48C3-A00E-21C86A2FED8B}"/>
                </a:ext>
              </a:extLst>
            </p:cNvPr>
            <p:cNvCxnSpPr>
              <a:stCxn id="313" idx="4"/>
              <a:endCxn id="324" idx="0"/>
            </p:cNvCxnSpPr>
            <p:nvPr/>
          </p:nvCxnSpPr>
          <p:spPr>
            <a:xfrm>
              <a:off x="9600842" y="2112057"/>
              <a:ext cx="278948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Овал 327">
              <a:extLst>
                <a:ext uri="{FF2B5EF4-FFF2-40B4-BE49-F238E27FC236}">
                  <a16:creationId xmlns:a16="http://schemas.microsoft.com/office/drawing/2014/main" id="{2CE072C1-F5A0-4AAA-9DC9-8906B58EC959}"/>
                </a:ext>
              </a:extLst>
            </p:cNvPr>
            <p:cNvSpPr/>
            <p:nvPr/>
          </p:nvSpPr>
          <p:spPr>
            <a:xfrm>
              <a:off x="10007383" y="2904070"/>
              <a:ext cx="593162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329" name="Овал 328">
              <a:extLst>
                <a:ext uri="{FF2B5EF4-FFF2-40B4-BE49-F238E27FC236}">
                  <a16:creationId xmlns:a16="http://schemas.microsoft.com/office/drawing/2014/main" id="{13CA964E-A64F-4624-9CB7-A3C8B257564B}"/>
                </a:ext>
              </a:extLst>
            </p:cNvPr>
            <p:cNvSpPr/>
            <p:nvPr/>
          </p:nvSpPr>
          <p:spPr>
            <a:xfrm>
              <a:off x="9992336" y="357403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30" name="Прямая со стрелкой 329">
              <a:extLst>
                <a:ext uri="{FF2B5EF4-FFF2-40B4-BE49-F238E27FC236}">
                  <a16:creationId xmlns:a16="http://schemas.microsoft.com/office/drawing/2014/main" id="{022CB65C-AD66-4620-AD2C-E9D403061800}"/>
                </a:ext>
              </a:extLst>
            </p:cNvPr>
            <p:cNvCxnSpPr>
              <a:stCxn id="324" idx="4"/>
              <a:endCxn id="317" idx="0"/>
            </p:cNvCxnSpPr>
            <p:nvPr/>
          </p:nvCxnSpPr>
          <p:spPr>
            <a:xfrm flipH="1">
              <a:off x="9709241" y="2766648"/>
              <a:ext cx="170549" cy="27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Прямая со стрелкой 330">
              <a:extLst>
                <a:ext uri="{FF2B5EF4-FFF2-40B4-BE49-F238E27FC236}">
                  <a16:creationId xmlns:a16="http://schemas.microsoft.com/office/drawing/2014/main" id="{C2DC4281-7083-4FB2-A0F1-3F015BE920A7}"/>
                </a:ext>
              </a:extLst>
            </p:cNvPr>
            <p:cNvCxnSpPr>
              <a:cxnSpLocks/>
              <a:stCxn id="324" idx="4"/>
              <a:endCxn id="328" idx="0"/>
            </p:cNvCxnSpPr>
            <p:nvPr/>
          </p:nvCxnSpPr>
          <p:spPr>
            <a:xfrm>
              <a:off x="9879790" y="2766648"/>
              <a:ext cx="424174" cy="137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Прямая со стрелкой 331">
              <a:extLst>
                <a:ext uri="{FF2B5EF4-FFF2-40B4-BE49-F238E27FC236}">
                  <a16:creationId xmlns:a16="http://schemas.microsoft.com/office/drawing/2014/main" id="{F2DE9A28-0E94-43D4-AA39-E9B125FED7F1}"/>
                </a:ext>
              </a:extLst>
            </p:cNvPr>
            <p:cNvCxnSpPr>
              <a:cxnSpLocks/>
              <a:stCxn id="328" idx="4"/>
              <a:endCxn id="329" idx="0"/>
            </p:cNvCxnSpPr>
            <p:nvPr/>
          </p:nvCxnSpPr>
          <p:spPr>
            <a:xfrm flipH="1">
              <a:off x="10101872" y="3361270"/>
              <a:ext cx="202092" cy="212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Прямая со стрелкой 332">
              <a:extLst>
                <a:ext uri="{FF2B5EF4-FFF2-40B4-BE49-F238E27FC236}">
                  <a16:creationId xmlns:a16="http://schemas.microsoft.com/office/drawing/2014/main" id="{0BE1979C-5201-444B-B600-3319B720D266}"/>
                </a:ext>
              </a:extLst>
            </p:cNvPr>
            <p:cNvCxnSpPr>
              <a:cxnSpLocks/>
              <a:stCxn id="328" idx="4"/>
              <a:endCxn id="325" idx="0"/>
            </p:cNvCxnSpPr>
            <p:nvPr/>
          </p:nvCxnSpPr>
          <p:spPr>
            <a:xfrm>
              <a:off x="10303964" y="3361270"/>
              <a:ext cx="187046" cy="212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CBB11F01-1B4F-4B06-AB71-9B4C2FAEAD33}"/>
                </a:ext>
              </a:extLst>
            </p:cNvPr>
            <p:cNvCxnSpPr>
              <a:stCxn id="294" idx="4"/>
              <a:endCxn id="303" idx="0"/>
            </p:cNvCxnSpPr>
            <p:nvPr/>
          </p:nvCxnSpPr>
          <p:spPr>
            <a:xfrm flipH="1">
              <a:off x="9026858" y="1338452"/>
              <a:ext cx="235151" cy="3164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7" name="Группа 426">
            <a:extLst>
              <a:ext uri="{FF2B5EF4-FFF2-40B4-BE49-F238E27FC236}">
                <a16:creationId xmlns:a16="http://schemas.microsoft.com/office/drawing/2014/main" id="{C8E8B46E-7FBB-4A9E-8E08-87ECD8C72FEF}"/>
              </a:ext>
            </a:extLst>
          </p:cNvPr>
          <p:cNvGrpSpPr/>
          <p:nvPr/>
        </p:nvGrpSpPr>
        <p:grpSpPr>
          <a:xfrm>
            <a:off x="9406355" y="1637146"/>
            <a:ext cx="2468780" cy="2936267"/>
            <a:chOff x="9397818" y="368993"/>
            <a:chExt cx="2468780" cy="2936267"/>
          </a:xfrm>
        </p:grpSpPr>
        <p:sp>
          <p:nvSpPr>
            <p:cNvPr id="348" name="Овал 347">
              <a:extLst>
                <a:ext uri="{FF2B5EF4-FFF2-40B4-BE49-F238E27FC236}">
                  <a16:creationId xmlns:a16="http://schemas.microsoft.com/office/drawing/2014/main" id="{59F44024-69D3-4A87-A92A-C45ECBB4EB5E}"/>
                </a:ext>
              </a:extLst>
            </p:cNvPr>
            <p:cNvSpPr/>
            <p:nvPr/>
          </p:nvSpPr>
          <p:spPr>
            <a:xfrm>
              <a:off x="9397818" y="196343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39" name="Овал 338">
              <a:extLst>
                <a:ext uri="{FF2B5EF4-FFF2-40B4-BE49-F238E27FC236}">
                  <a16:creationId xmlns:a16="http://schemas.microsoft.com/office/drawing/2014/main" id="{EB75E01B-A074-444D-A890-2FB161E07903}"/>
                </a:ext>
              </a:extLst>
            </p:cNvPr>
            <p:cNvSpPr/>
            <p:nvPr/>
          </p:nvSpPr>
          <p:spPr>
            <a:xfrm>
              <a:off x="9918925" y="36899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40" name="Овал 339">
              <a:extLst>
                <a:ext uri="{FF2B5EF4-FFF2-40B4-BE49-F238E27FC236}">
                  <a16:creationId xmlns:a16="http://schemas.microsoft.com/office/drawing/2014/main" id="{2A232B3D-6E00-4445-823D-712BD073B22E}"/>
                </a:ext>
              </a:extLst>
            </p:cNvPr>
            <p:cNvSpPr/>
            <p:nvPr/>
          </p:nvSpPr>
          <p:spPr>
            <a:xfrm>
              <a:off x="9448892" y="100904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42" name="Овал 341">
              <a:extLst>
                <a:ext uri="{FF2B5EF4-FFF2-40B4-BE49-F238E27FC236}">
                  <a16:creationId xmlns:a16="http://schemas.microsoft.com/office/drawing/2014/main" id="{6C62A5E1-AE64-485B-BAD8-97A6CB4CA460}"/>
                </a:ext>
              </a:extLst>
            </p:cNvPr>
            <p:cNvSpPr/>
            <p:nvPr/>
          </p:nvSpPr>
          <p:spPr>
            <a:xfrm>
              <a:off x="10416943" y="1064552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47" name="Овал 346">
              <a:extLst>
                <a:ext uri="{FF2B5EF4-FFF2-40B4-BE49-F238E27FC236}">
                  <a16:creationId xmlns:a16="http://schemas.microsoft.com/office/drawing/2014/main" id="{EF493DCA-239F-4F75-9CDD-F833CAE1197E}"/>
                </a:ext>
              </a:extLst>
            </p:cNvPr>
            <p:cNvSpPr/>
            <p:nvPr/>
          </p:nvSpPr>
          <p:spPr>
            <a:xfrm>
              <a:off x="9808007" y="197530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49" name="Прямая со стрелкой 348">
              <a:extLst>
                <a:ext uri="{FF2B5EF4-FFF2-40B4-BE49-F238E27FC236}">
                  <a16:creationId xmlns:a16="http://schemas.microsoft.com/office/drawing/2014/main" id="{CD95DFC2-B902-474B-B4AB-9926A2127D84}"/>
                </a:ext>
              </a:extLst>
            </p:cNvPr>
            <p:cNvCxnSpPr>
              <a:stCxn id="340" idx="4"/>
              <a:endCxn id="348" idx="0"/>
            </p:cNvCxnSpPr>
            <p:nvPr/>
          </p:nvCxnSpPr>
          <p:spPr>
            <a:xfrm flipH="1">
              <a:off x="9507354" y="1466244"/>
              <a:ext cx="183352" cy="4971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Прямая со стрелкой 349">
              <a:extLst>
                <a:ext uri="{FF2B5EF4-FFF2-40B4-BE49-F238E27FC236}">
                  <a16:creationId xmlns:a16="http://schemas.microsoft.com/office/drawing/2014/main" id="{6A8A4DD7-1D1D-4AAA-873F-16EAC90C494E}"/>
                </a:ext>
              </a:extLst>
            </p:cNvPr>
            <p:cNvCxnSpPr>
              <a:stCxn id="340" idx="4"/>
              <a:endCxn id="347" idx="0"/>
            </p:cNvCxnSpPr>
            <p:nvPr/>
          </p:nvCxnSpPr>
          <p:spPr>
            <a:xfrm>
              <a:off x="9690706" y="1466244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Прямая со стрелкой 350">
              <a:extLst>
                <a:ext uri="{FF2B5EF4-FFF2-40B4-BE49-F238E27FC236}">
                  <a16:creationId xmlns:a16="http://schemas.microsoft.com/office/drawing/2014/main" id="{E6CD1187-DBC1-4254-AA9E-68F9B4E7196B}"/>
                </a:ext>
              </a:extLst>
            </p:cNvPr>
            <p:cNvCxnSpPr>
              <a:stCxn id="339" idx="4"/>
              <a:endCxn id="340" idx="0"/>
            </p:cNvCxnSpPr>
            <p:nvPr/>
          </p:nvCxnSpPr>
          <p:spPr>
            <a:xfrm flipH="1">
              <a:off x="9690706" y="826193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Прямая со стрелкой 351">
              <a:extLst>
                <a:ext uri="{FF2B5EF4-FFF2-40B4-BE49-F238E27FC236}">
                  <a16:creationId xmlns:a16="http://schemas.microsoft.com/office/drawing/2014/main" id="{0D89A95F-D69A-47F4-9E88-658055C16557}"/>
                </a:ext>
              </a:extLst>
            </p:cNvPr>
            <p:cNvCxnSpPr>
              <a:stCxn id="339" idx="4"/>
              <a:endCxn id="342" idx="0"/>
            </p:cNvCxnSpPr>
            <p:nvPr/>
          </p:nvCxnSpPr>
          <p:spPr>
            <a:xfrm>
              <a:off x="10160739" y="826193"/>
              <a:ext cx="498018" cy="238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Овал 352">
              <a:extLst>
                <a:ext uri="{FF2B5EF4-FFF2-40B4-BE49-F238E27FC236}">
                  <a16:creationId xmlns:a16="http://schemas.microsoft.com/office/drawing/2014/main" id="{558EEF25-FD85-4356-9BBB-97B452766A2D}"/>
                </a:ext>
              </a:extLst>
            </p:cNvPr>
            <p:cNvSpPr/>
            <p:nvPr/>
          </p:nvSpPr>
          <p:spPr>
            <a:xfrm>
              <a:off x="10181792" y="1792452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54" name="Овал 353">
              <a:extLst>
                <a:ext uri="{FF2B5EF4-FFF2-40B4-BE49-F238E27FC236}">
                  <a16:creationId xmlns:a16="http://schemas.microsoft.com/office/drawing/2014/main" id="{7AF1DA84-26E9-42DC-8091-726DDB0E1E9A}"/>
                </a:ext>
              </a:extLst>
            </p:cNvPr>
            <p:cNvSpPr/>
            <p:nvPr/>
          </p:nvSpPr>
          <p:spPr>
            <a:xfrm>
              <a:off x="10416943" y="263255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55" name="Овал 354">
              <a:extLst>
                <a:ext uri="{FF2B5EF4-FFF2-40B4-BE49-F238E27FC236}">
                  <a16:creationId xmlns:a16="http://schemas.microsoft.com/office/drawing/2014/main" id="{1FC0981B-6DAA-4968-9928-A445C8ED414D}"/>
                </a:ext>
              </a:extLst>
            </p:cNvPr>
            <p:cNvSpPr/>
            <p:nvPr/>
          </p:nvSpPr>
          <p:spPr>
            <a:xfrm>
              <a:off x="10091668" y="262102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56" name="Прямая со стрелкой 355">
              <a:extLst>
                <a:ext uri="{FF2B5EF4-FFF2-40B4-BE49-F238E27FC236}">
                  <a16:creationId xmlns:a16="http://schemas.microsoft.com/office/drawing/2014/main" id="{61C3E664-DF83-41CE-A02C-DCE977DCB71D}"/>
                </a:ext>
              </a:extLst>
            </p:cNvPr>
            <p:cNvCxnSpPr>
              <a:cxnSpLocks/>
              <a:stCxn id="353" idx="4"/>
              <a:endCxn id="355" idx="0"/>
            </p:cNvCxnSpPr>
            <p:nvPr/>
          </p:nvCxnSpPr>
          <p:spPr>
            <a:xfrm flipH="1">
              <a:off x="10201204" y="2249652"/>
              <a:ext cx="222402" cy="371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Прямая со стрелкой 356">
              <a:extLst>
                <a:ext uri="{FF2B5EF4-FFF2-40B4-BE49-F238E27FC236}">
                  <a16:creationId xmlns:a16="http://schemas.microsoft.com/office/drawing/2014/main" id="{5F07A343-7BFA-47FF-8EA4-43E7E589742C}"/>
                </a:ext>
              </a:extLst>
            </p:cNvPr>
            <p:cNvCxnSpPr>
              <a:cxnSpLocks/>
              <a:stCxn id="353" idx="4"/>
              <a:endCxn id="354" idx="0"/>
            </p:cNvCxnSpPr>
            <p:nvPr/>
          </p:nvCxnSpPr>
          <p:spPr>
            <a:xfrm>
              <a:off x="10423606" y="2249652"/>
              <a:ext cx="102873" cy="38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Овал 357">
              <a:extLst>
                <a:ext uri="{FF2B5EF4-FFF2-40B4-BE49-F238E27FC236}">
                  <a16:creationId xmlns:a16="http://schemas.microsoft.com/office/drawing/2014/main" id="{0ACDF33D-FBC4-4612-B404-64DFB60890C0}"/>
                </a:ext>
              </a:extLst>
            </p:cNvPr>
            <p:cNvSpPr/>
            <p:nvPr/>
          </p:nvSpPr>
          <p:spPr>
            <a:xfrm>
              <a:off x="10722966" y="2415776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59" name="Овал 358">
              <a:extLst>
                <a:ext uri="{FF2B5EF4-FFF2-40B4-BE49-F238E27FC236}">
                  <a16:creationId xmlns:a16="http://schemas.microsoft.com/office/drawing/2014/main" id="{88B20BF1-66BC-4278-8927-D0E75930D4F7}"/>
                </a:ext>
              </a:extLst>
            </p:cNvPr>
            <p:cNvSpPr/>
            <p:nvPr/>
          </p:nvSpPr>
          <p:spPr>
            <a:xfrm>
              <a:off x="11070048" y="312236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60" name="Овал 359">
              <a:extLst>
                <a:ext uri="{FF2B5EF4-FFF2-40B4-BE49-F238E27FC236}">
                  <a16:creationId xmlns:a16="http://schemas.microsoft.com/office/drawing/2014/main" id="{3420F746-7E27-4E57-9E17-BE3874E47C6E}"/>
                </a:ext>
              </a:extLst>
            </p:cNvPr>
            <p:cNvSpPr/>
            <p:nvPr/>
          </p:nvSpPr>
          <p:spPr>
            <a:xfrm>
              <a:off x="10739200" y="311844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62" name="Прямая со стрелкой 361">
              <a:extLst>
                <a:ext uri="{FF2B5EF4-FFF2-40B4-BE49-F238E27FC236}">
                  <a16:creationId xmlns:a16="http://schemas.microsoft.com/office/drawing/2014/main" id="{85AA12D0-C0D5-4281-89B4-8CB928E0E4A6}"/>
                </a:ext>
              </a:extLst>
            </p:cNvPr>
            <p:cNvCxnSpPr>
              <a:cxnSpLocks/>
              <a:stCxn id="358" idx="4"/>
              <a:endCxn id="360" idx="0"/>
            </p:cNvCxnSpPr>
            <p:nvPr/>
          </p:nvCxnSpPr>
          <p:spPr>
            <a:xfrm flipH="1">
              <a:off x="10848736" y="2872976"/>
              <a:ext cx="116044" cy="245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Овал 362">
              <a:extLst>
                <a:ext uri="{FF2B5EF4-FFF2-40B4-BE49-F238E27FC236}">
                  <a16:creationId xmlns:a16="http://schemas.microsoft.com/office/drawing/2014/main" id="{3D449A1C-6C1C-47A3-9192-E737D3DD2087}"/>
                </a:ext>
              </a:extLst>
            </p:cNvPr>
            <p:cNvSpPr/>
            <p:nvPr/>
          </p:nvSpPr>
          <p:spPr>
            <a:xfrm>
              <a:off x="10966072" y="1797725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64" name="Овал 363">
              <a:extLst>
                <a:ext uri="{FF2B5EF4-FFF2-40B4-BE49-F238E27FC236}">
                  <a16:creationId xmlns:a16="http://schemas.microsoft.com/office/drawing/2014/main" id="{9DBCAC5A-81E9-4495-A740-BD7BE1C08B97}"/>
                </a:ext>
              </a:extLst>
            </p:cNvPr>
            <p:cNvSpPr/>
            <p:nvPr/>
          </p:nvSpPr>
          <p:spPr>
            <a:xfrm>
              <a:off x="11647527" y="311844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66" name="Овал 365">
              <a:extLst>
                <a:ext uri="{FF2B5EF4-FFF2-40B4-BE49-F238E27FC236}">
                  <a16:creationId xmlns:a16="http://schemas.microsoft.com/office/drawing/2014/main" id="{2445140B-D826-4A70-9EF4-A972BA1804B8}"/>
                </a:ext>
              </a:extLst>
            </p:cNvPr>
            <p:cNvSpPr/>
            <p:nvPr/>
          </p:nvSpPr>
          <p:spPr>
            <a:xfrm>
              <a:off x="11264140" y="2402134"/>
              <a:ext cx="602458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367" name="Овал 366">
              <a:extLst>
                <a:ext uri="{FF2B5EF4-FFF2-40B4-BE49-F238E27FC236}">
                  <a16:creationId xmlns:a16="http://schemas.microsoft.com/office/drawing/2014/main" id="{86D06A85-E937-4CE6-A99D-98D882240AFC}"/>
                </a:ext>
              </a:extLst>
            </p:cNvPr>
            <p:cNvSpPr/>
            <p:nvPr/>
          </p:nvSpPr>
          <p:spPr>
            <a:xfrm>
              <a:off x="11375917" y="311844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70" name="Прямая со стрелкой 369">
              <a:extLst>
                <a:ext uri="{FF2B5EF4-FFF2-40B4-BE49-F238E27FC236}">
                  <a16:creationId xmlns:a16="http://schemas.microsoft.com/office/drawing/2014/main" id="{D8639F7A-0F2F-4033-8CAC-F4248608A8B0}"/>
                </a:ext>
              </a:extLst>
            </p:cNvPr>
            <p:cNvCxnSpPr>
              <a:cxnSpLocks/>
              <a:stCxn id="366" idx="4"/>
              <a:endCxn id="367" idx="0"/>
            </p:cNvCxnSpPr>
            <p:nvPr/>
          </p:nvCxnSpPr>
          <p:spPr>
            <a:xfrm flipH="1">
              <a:off x="11485453" y="2859334"/>
              <a:ext cx="79916" cy="259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Прямая со стрелкой 370">
              <a:extLst>
                <a:ext uri="{FF2B5EF4-FFF2-40B4-BE49-F238E27FC236}">
                  <a16:creationId xmlns:a16="http://schemas.microsoft.com/office/drawing/2014/main" id="{BFAB9B8C-D81D-42C2-B194-9F6E5E7AD99F}"/>
                </a:ext>
              </a:extLst>
            </p:cNvPr>
            <p:cNvCxnSpPr>
              <a:cxnSpLocks/>
              <a:stCxn id="366" idx="4"/>
              <a:endCxn id="364" idx="0"/>
            </p:cNvCxnSpPr>
            <p:nvPr/>
          </p:nvCxnSpPr>
          <p:spPr>
            <a:xfrm>
              <a:off x="11565369" y="2859334"/>
              <a:ext cx="191694" cy="259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Прямая со стрелкой 371">
              <a:extLst>
                <a:ext uri="{FF2B5EF4-FFF2-40B4-BE49-F238E27FC236}">
                  <a16:creationId xmlns:a16="http://schemas.microsoft.com/office/drawing/2014/main" id="{2A3395F4-5BBF-426C-B6C5-59F03BDED469}"/>
                </a:ext>
              </a:extLst>
            </p:cNvPr>
            <p:cNvCxnSpPr>
              <a:stCxn id="342" idx="4"/>
              <a:endCxn id="353" idx="0"/>
            </p:cNvCxnSpPr>
            <p:nvPr/>
          </p:nvCxnSpPr>
          <p:spPr>
            <a:xfrm flipH="1">
              <a:off x="10423606" y="1521752"/>
              <a:ext cx="235151" cy="2707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1F5E9AD9-96AD-4BA2-B2BA-C9CEA77D256F}"/>
                </a:ext>
              </a:extLst>
            </p:cNvPr>
            <p:cNvCxnSpPr>
              <a:stCxn id="358" idx="4"/>
              <a:endCxn id="359" idx="0"/>
            </p:cNvCxnSpPr>
            <p:nvPr/>
          </p:nvCxnSpPr>
          <p:spPr>
            <a:xfrm>
              <a:off x="10964780" y="2872976"/>
              <a:ext cx="214804" cy="2493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>
              <a:extLst>
                <a:ext uri="{FF2B5EF4-FFF2-40B4-BE49-F238E27FC236}">
                  <a16:creationId xmlns:a16="http://schemas.microsoft.com/office/drawing/2014/main" id="{69E817CD-4E8A-4F88-844B-627EDC4EC3E9}"/>
                </a:ext>
              </a:extLst>
            </p:cNvPr>
            <p:cNvCxnSpPr>
              <a:stCxn id="363" idx="4"/>
              <a:endCxn id="358" idx="0"/>
            </p:cNvCxnSpPr>
            <p:nvPr/>
          </p:nvCxnSpPr>
          <p:spPr>
            <a:xfrm flipH="1">
              <a:off x="10964780" y="2254925"/>
              <a:ext cx="243106" cy="160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>
              <a:extLst>
                <a:ext uri="{FF2B5EF4-FFF2-40B4-BE49-F238E27FC236}">
                  <a16:creationId xmlns:a16="http://schemas.microsoft.com/office/drawing/2014/main" id="{7C0BAEB0-24DE-4194-A10F-20D356A83EA3}"/>
                </a:ext>
              </a:extLst>
            </p:cNvPr>
            <p:cNvCxnSpPr>
              <a:cxnSpLocks/>
              <a:stCxn id="363" idx="4"/>
              <a:endCxn id="366" idx="0"/>
            </p:cNvCxnSpPr>
            <p:nvPr/>
          </p:nvCxnSpPr>
          <p:spPr>
            <a:xfrm>
              <a:off x="11207886" y="2254925"/>
              <a:ext cx="357483" cy="1472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 стрелкой 153">
              <a:extLst>
                <a:ext uri="{FF2B5EF4-FFF2-40B4-BE49-F238E27FC236}">
                  <a16:creationId xmlns:a16="http://schemas.microsoft.com/office/drawing/2014/main" id="{9D5F29DA-4363-4F91-AAAA-77C38B5AB9A4}"/>
                </a:ext>
              </a:extLst>
            </p:cNvPr>
            <p:cNvCxnSpPr>
              <a:stCxn id="342" idx="4"/>
              <a:endCxn id="363" idx="0"/>
            </p:cNvCxnSpPr>
            <p:nvPr/>
          </p:nvCxnSpPr>
          <p:spPr>
            <a:xfrm>
              <a:off x="10658757" y="1521752"/>
              <a:ext cx="549129" cy="275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0" name="Прямая соединительная линия 419">
            <a:extLst>
              <a:ext uri="{FF2B5EF4-FFF2-40B4-BE49-F238E27FC236}">
                <a16:creationId xmlns:a16="http://schemas.microsoft.com/office/drawing/2014/main" id="{4449F9DE-7C7F-4A2B-8DA3-CB9D12C3A442}"/>
              </a:ext>
            </a:extLst>
          </p:cNvPr>
          <p:cNvCxnSpPr/>
          <p:nvPr/>
        </p:nvCxnSpPr>
        <p:spPr>
          <a:xfrm>
            <a:off x="3119830" y="15255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BB5E6809-2B4B-48FE-A1B4-16C7287D9510}"/>
              </a:ext>
            </a:extLst>
          </p:cNvPr>
          <p:cNvSpPr txBox="1"/>
          <p:nvPr/>
        </p:nvSpPr>
        <p:spPr>
          <a:xfrm>
            <a:off x="9993318" y="4876866"/>
            <a:ext cx="164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  <a:r>
              <a:rPr lang="ru-RU" dirty="0"/>
              <a:t>-свойство</a:t>
            </a:r>
          </a:p>
          <a:p>
            <a:r>
              <a:rPr lang="ru-RU" dirty="0"/>
              <a:t>восстановлено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5A857FC6-7185-485D-A252-F9251831D446}"/>
              </a:ext>
            </a:extLst>
          </p:cNvPr>
          <p:cNvSpPr txBox="1"/>
          <p:nvPr/>
        </p:nvSpPr>
        <p:spPr>
          <a:xfrm>
            <a:off x="32488" y="-3248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(продолжение)</a:t>
            </a:r>
            <a:endParaRPr lang="ru-BY" dirty="0"/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3FB8B27A-C6D6-4C9B-BC35-FD654602AFD1}"/>
              </a:ext>
            </a:extLst>
          </p:cNvPr>
          <p:cNvSpPr txBox="1"/>
          <p:nvPr/>
        </p:nvSpPr>
        <p:spPr>
          <a:xfrm>
            <a:off x="3181605" y="154393"/>
            <a:ext cx="299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восстановление </a:t>
            </a:r>
            <a:r>
              <a:rPr lang="en-US" dirty="0"/>
              <a:t>RB-</a:t>
            </a:r>
            <a:r>
              <a:rPr lang="ru-RU" dirty="0"/>
              <a:t>свойства</a:t>
            </a:r>
            <a:endParaRPr lang="ru-BY" dirty="0"/>
          </a:p>
        </p:txBody>
      </p:sp>
      <p:cxnSp>
        <p:nvCxnSpPr>
          <p:cNvPr id="431" name="Прямая со стрелкой 430">
            <a:extLst>
              <a:ext uri="{FF2B5EF4-FFF2-40B4-BE49-F238E27FC236}">
                <a16:creationId xmlns:a16="http://schemas.microsoft.com/office/drawing/2014/main" id="{59455A27-7046-478F-9BB6-5729D65E6A32}"/>
              </a:ext>
            </a:extLst>
          </p:cNvPr>
          <p:cNvCxnSpPr>
            <a:cxnSpLocks/>
          </p:cNvCxnSpPr>
          <p:nvPr/>
        </p:nvCxnSpPr>
        <p:spPr>
          <a:xfrm>
            <a:off x="5372526" y="2225264"/>
            <a:ext cx="4656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Прямая со стрелкой 431">
            <a:extLst>
              <a:ext uri="{FF2B5EF4-FFF2-40B4-BE49-F238E27FC236}">
                <a16:creationId xmlns:a16="http://schemas.microsoft.com/office/drawing/2014/main" id="{88FFBED7-41AD-4B16-AB99-0F156454ACE1}"/>
              </a:ext>
            </a:extLst>
          </p:cNvPr>
          <p:cNvCxnSpPr>
            <a:cxnSpLocks/>
          </p:cNvCxnSpPr>
          <p:nvPr/>
        </p:nvCxnSpPr>
        <p:spPr>
          <a:xfrm>
            <a:off x="8528736" y="2154064"/>
            <a:ext cx="4656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4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/>
      <p:bldP spid="428" grpId="0"/>
      <p:bldP spid="4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4014" y="336222"/>
            <a:ext cx="5003972" cy="60103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Добавление элемента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8302" y="1233577"/>
                <a:ext cx="689894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3600" dirty="0"/>
                  <a:t>поиск отца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3600" dirty="0"/>
                  <a:t>добавление –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3600" dirty="0"/>
                  <a:t>перекрашивания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3600" dirty="0"/>
                  <a:t>повороты </a:t>
                </a:r>
                <a:r>
                  <a:rPr lang="en-US" sz="3600" dirty="0"/>
                  <a:t>(</a:t>
                </a:r>
                <a:r>
                  <a:rPr lang="ru-RU" sz="3600" dirty="0"/>
                  <a:t>не более 2-х)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02" y="1233577"/>
                <a:ext cx="6898940" cy="2308324"/>
              </a:xfrm>
              <a:prstGeom prst="rect">
                <a:avLst/>
              </a:prstGeom>
              <a:blipFill>
                <a:blip r:embed="rId3"/>
                <a:stretch>
                  <a:fillRect l="-2473" t="-3958" b="-89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AF9978C-86C0-45B1-B21D-1DC9FCA633F6}"/>
              </a:ext>
            </a:extLst>
          </p:cNvPr>
          <p:cNvCxnSpPr>
            <a:cxnSpLocks/>
          </p:cNvCxnSpPr>
          <p:nvPr/>
        </p:nvCxnSpPr>
        <p:spPr>
          <a:xfrm>
            <a:off x="359923" y="3847649"/>
            <a:ext cx="1123544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E216675-5B93-4D89-AEAF-4584D5CD2E81}"/>
                  </a:ext>
                </a:extLst>
              </p:cNvPr>
              <p:cNvSpPr/>
              <p:nvPr/>
            </p:nvSpPr>
            <p:spPr>
              <a:xfrm>
                <a:off x="257547" y="4337213"/>
                <a:ext cx="111284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ru-RU" sz="3600" dirty="0"/>
                  <a:t>Следовательно, время добавления элемента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E216675-5B93-4D89-AEAF-4584D5CD2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47" y="4337213"/>
                <a:ext cx="11128431" cy="646331"/>
              </a:xfrm>
              <a:prstGeom prst="rect">
                <a:avLst/>
              </a:prstGeom>
              <a:blipFill>
                <a:blip r:embed="rId4"/>
                <a:stretch>
                  <a:fillRect l="-1643" t="-14019" b="-3364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1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604349" y="0"/>
            <a:ext cx="2983302" cy="601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Удаление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26" y="920210"/>
                <a:ext cx="11343736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800" dirty="0"/>
                  <a:t>Удаляем вершину из дерева по аналогии с тем, как это делали в бинарном поисковом дереве. </a:t>
                </a:r>
                <a:endParaRPr lang="en-US" sz="2800" dirty="0"/>
              </a:p>
              <a:p>
                <a:pPr marL="800100" lvl="1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800" dirty="0"/>
                  <a:t>Пусть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ru-RU" sz="2800" b="1" dirty="0"/>
                  <a:t> </a:t>
                </a:r>
                <a:r>
                  <a:rPr lang="en-US" sz="2800" dirty="0"/>
                  <a:t>– </a:t>
                </a:r>
                <a:r>
                  <a:rPr lang="ru-RU" sz="2800" dirty="0"/>
                  <a:t>фактически удалённая вершина.</a:t>
                </a:r>
              </a:p>
              <a:p>
                <a:pPr marL="800100" lvl="1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800" dirty="0"/>
                  <a:t>Если удалённая вершина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имела </a:t>
                </a:r>
                <a:r>
                  <a:rPr lang="ru-RU" sz="2800" b="1" dirty="0">
                    <a:solidFill>
                      <a:srgbClr val="FF0000"/>
                    </a:solidFill>
                  </a:rPr>
                  <a:t>красный цвет</a:t>
                </a:r>
                <a:r>
                  <a:rPr lang="ru-RU" sz="2800" dirty="0"/>
                  <a:t>, то все </a:t>
                </a:r>
                <a:r>
                  <a:rPr lang="en-US" sz="2800" dirty="0"/>
                  <a:t>RB</a:t>
                </a:r>
                <a:r>
                  <a:rPr lang="ru-RU" sz="2800" dirty="0"/>
                  <a:t>-свойства будут выполняться и операция удаления элемента завершена.</a:t>
                </a:r>
              </a:p>
              <a:p>
                <a:pPr marL="800100" lvl="1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800" dirty="0"/>
                  <a:t>Если удалённая вершина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имела </a:t>
                </a:r>
                <a:r>
                  <a:rPr lang="ru-RU" sz="2800" b="1" dirty="0"/>
                  <a:t>черный цвет</a:t>
                </a:r>
                <a:r>
                  <a:rPr lang="ru-RU" sz="2800" dirty="0"/>
                  <a:t>, то любой путь, через неё проходивший, теперь содержит на одну чёрную вершину меньше. Нарушается </a:t>
                </a:r>
                <a:r>
                  <a:rPr lang="en-US" sz="2800" dirty="0"/>
                  <a:t>RB</a:t>
                </a:r>
                <a:r>
                  <a:rPr lang="ru-RU" sz="2800" dirty="0"/>
                  <a:t>-свойство, которое требует, чтобы любой путь из корня в листья содержал одинаковое количество чёрных вершин. Восстановим </a:t>
                </a:r>
                <a:r>
                  <a:rPr lang="en-US" sz="2800" dirty="0"/>
                  <a:t>RB</a:t>
                </a:r>
                <a:r>
                  <a:rPr lang="ru-RU" sz="2800" dirty="0"/>
                  <a:t>-свойство.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" y="920210"/>
                <a:ext cx="11343736" cy="4708981"/>
              </a:xfrm>
              <a:prstGeom prst="rect">
                <a:avLst/>
              </a:prstGeom>
              <a:blipFill>
                <a:blip r:embed="rId2"/>
                <a:stretch>
                  <a:fillRect t="-1425" r="-1128" b="-28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9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754144" y="1115691"/>
                <a:ext cx="11038788" cy="3662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 algn="just">
                  <a:spcAft>
                    <a:spcPts val="1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32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– </a:t>
                </a:r>
                <a:r>
                  <a:rPr lang="ru-RU" sz="3200" dirty="0"/>
                  <a:t>фактически удалённая вершина</a:t>
                </a:r>
                <a:endParaRPr lang="en-US" sz="3200" dirty="0"/>
              </a:p>
              <a:p>
                <a:pPr marL="914400" lvl="1" indent="-457200" algn="just">
                  <a:spcAft>
                    <a:spcPts val="1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dirty="0"/>
                  <a:t> – </a:t>
                </a:r>
                <a:r>
                  <a:rPr lang="ru-RU" sz="3200" dirty="0"/>
                  <a:t>единственный ребёнок вершины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200" dirty="0"/>
                  <a:t> (</a:t>
                </a:r>
                <a:r>
                  <a:rPr lang="ru-RU" sz="3200" dirty="0"/>
                  <a:t>если  детей у вершины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не было, то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sz="3200" dirty="0"/>
                  <a:t>)</a:t>
                </a:r>
                <a:endParaRPr lang="ru-RU" sz="3200" dirty="0"/>
              </a:p>
              <a:p>
                <a:pPr marL="914400" lvl="1" indent="-457200" algn="just">
                  <a:spcAft>
                    <a:spcPts val="1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3200" dirty="0"/>
              </a:p>
              <a:p>
                <a:pPr marL="914400" lvl="1" indent="-457200" algn="just">
                  <a:spcAft>
                    <a:spcPts val="1600"/>
                  </a:spcAft>
                  <a:buFont typeface="Wingdings" panose="05000000000000000000" pitchFamily="2" charset="2"/>
                  <a:buChar char="Ø"/>
                </a:pPr>
                <a:r>
                  <a:rPr lang="ru-RU" sz="3200" dirty="0"/>
                  <a:t>вершину, которая может быть окрашена, как в красный, так и в чёрный цвет, будем обозначать на рисунках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4" y="1115691"/>
                <a:ext cx="11038788" cy="3662541"/>
              </a:xfrm>
              <a:prstGeom prst="rect">
                <a:avLst/>
              </a:prstGeom>
              <a:blipFill>
                <a:blip r:embed="rId3"/>
                <a:stretch>
                  <a:fillRect t="-1997" r="-1380" b="-46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275832" y="359558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Обозначения </a:t>
            </a:r>
          </a:p>
        </p:txBody>
      </p:sp>
    </p:spTree>
    <p:extLst>
      <p:ext uri="{BB962C8B-B14F-4D97-AF65-F5344CB8AC3E}">
        <p14:creationId xmlns:p14="http://schemas.microsoft.com/office/powerpoint/2010/main" val="153392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9" name="Прямоугольник 88"/>
          <p:cNvSpPr/>
          <p:nvPr/>
        </p:nvSpPr>
        <p:spPr>
          <a:xfrm>
            <a:off x="2248433" y="173264"/>
            <a:ext cx="7695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202122"/>
                </a:solidFill>
                <a:latin typeface="+mj-lt"/>
              </a:rPr>
              <a:t>В </a:t>
            </a:r>
            <a:r>
              <a:rPr lang="ru-RU" sz="2400" b="1" dirty="0">
                <a:solidFill>
                  <a:srgbClr val="202122"/>
                </a:solidFill>
                <a:latin typeface="+mj-lt"/>
              </a:rPr>
              <a:t>1978</a:t>
            </a:r>
            <a:r>
              <a:rPr lang="ru-RU" sz="2000" dirty="0">
                <a:solidFill>
                  <a:srgbClr val="202122"/>
                </a:solidFill>
                <a:latin typeface="+mj-lt"/>
              </a:rPr>
              <a:t> году </a:t>
            </a:r>
            <a:r>
              <a:rPr lang="ru-RU" dirty="0">
                <a:solidFill>
                  <a:srgbClr val="202122"/>
                </a:solidFill>
              </a:rPr>
              <a:t>в статье 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ru-RU" sz="2000" b="1" dirty="0">
                <a:solidFill>
                  <a:srgbClr val="202122"/>
                </a:solidFill>
              </a:rPr>
              <a:t>Л. </a:t>
            </a:r>
            <a:r>
              <a:rPr lang="ru-RU" sz="2000" b="1" dirty="0" err="1">
                <a:solidFill>
                  <a:srgbClr val="202122"/>
                </a:solidFill>
              </a:rPr>
              <a:t>Гибаса</a:t>
            </a:r>
            <a:r>
              <a:rPr lang="ru-RU" sz="2000" b="1" dirty="0">
                <a:solidFill>
                  <a:srgbClr val="202122"/>
                </a:solidFill>
              </a:rPr>
              <a:t> </a:t>
            </a:r>
            <a:r>
              <a:rPr lang="ru-RU" dirty="0">
                <a:solidFill>
                  <a:srgbClr val="202122"/>
                </a:solidFill>
              </a:rPr>
              <a:t>и </a:t>
            </a:r>
            <a:r>
              <a:rPr lang="ru-RU" sz="2000" b="1" dirty="0">
                <a:solidFill>
                  <a:srgbClr val="202122"/>
                </a:solidFill>
              </a:rPr>
              <a:t>Р. Седжвика</a:t>
            </a:r>
            <a:r>
              <a:rPr lang="ru-RU" sz="2000" dirty="0">
                <a:solidFill>
                  <a:srgbClr val="202122"/>
                </a:solidFill>
              </a:rPr>
              <a:t>  </a:t>
            </a:r>
            <a:endParaRPr lang="ru-RU" sz="2000" dirty="0">
              <a:solidFill>
                <a:srgbClr val="202122"/>
              </a:solidFill>
              <a:latin typeface="+mj-lt"/>
            </a:endParaRPr>
          </a:p>
          <a:p>
            <a:pPr algn="ctr"/>
            <a:r>
              <a:rPr lang="ru-RU" sz="2000" dirty="0">
                <a:solidFill>
                  <a:srgbClr val="202122"/>
                </a:solidFill>
              </a:rPr>
              <a:t>структура данных получила название </a:t>
            </a:r>
            <a:r>
              <a:rPr lang="ru-RU" sz="2400" dirty="0">
                <a:solidFill>
                  <a:srgbClr val="202122"/>
                </a:solidFill>
              </a:rPr>
              <a:t>«</a:t>
            </a:r>
            <a:r>
              <a:rPr lang="ru-RU" sz="2400" b="1" dirty="0">
                <a:solidFill>
                  <a:srgbClr val="FF0000"/>
                </a:solidFill>
              </a:rPr>
              <a:t>красно</a:t>
            </a:r>
            <a:r>
              <a:rPr lang="ru-RU" sz="2400" b="1" dirty="0">
                <a:solidFill>
                  <a:srgbClr val="202122"/>
                </a:solidFill>
              </a:rPr>
              <a:t>-чёрное </a:t>
            </a:r>
            <a:r>
              <a:rPr lang="ru-RU" sz="2400" dirty="0">
                <a:solidFill>
                  <a:srgbClr val="202122"/>
                </a:solidFill>
              </a:rPr>
              <a:t>дерево»:</a:t>
            </a:r>
            <a:endParaRPr lang="ru-RU" sz="2400" dirty="0">
              <a:solidFill>
                <a:srgbClr val="202122"/>
              </a:solidFill>
              <a:latin typeface="+mj-lt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D1DCD3A-6521-4CF3-9D1A-D0A3EA26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28872"/>
              </p:ext>
            </p:extLst>
          </p:nvPr>
        </p:nvGraphicFramePr>
        <p:xfrm>
          <a:off x="9269832" y="2454043"/>
          <a:ext cx="2684479" cy="2086348"/>
        </p:xfrm>
        <a:graphic>
          <a:graphicData uri="http://schemas.openxmlformats.org/drawingml/2006/table">
            <a:tbl>
              <a:tblPr/>
              <a:tblGrid>
                <a:gridCol w="1053554">
                  <a:extLst>
                    <a:ext uri="{9D8B030D-6E8A-4147-A177-3AD203B41FA5}">
                      <a16:colId xmlns:a16="http://schemas.microsoft.com/office/drawing/2014/main" val="2372867141"/>
                    </a:ext>
                  </a:extLst>
                </a:gridCol>
                <a:gridCol w="1630925">
                  <a:extLst>
                    <a:ext uri="{9D8B030D-6E8A-4147-A177-3AD203B41FA5}">
                      <a16:colId xmlns:a16="http://schemas.microsoft.com/office/drawing/2014/main" val="1355385660"/>
                    </a:ext>
                  </a:extLst>
                </a:gridCol>
              </a:tblGrid>
              <a:tr h="730222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3" tooltip="20 декабря"/>
                        </a:rPr>
                        <a:t>20 декабря</a:t>
                      </a:r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4" tooltip="1946 год"/>
                        </a:rPr>
                        <a:t>1946</a:t>
                      </a:r>
                      <a:r>
                        <a:rPr lang="ru-RU" sz="1200" dirty="0">
                          <a:effectLst/>
                        </a:rPr>
                        <a:t> 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29991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Страна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США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11717"/>
                  </a:ext>
                </a:extLst>
              </a:tr>
              <a:tr h="521587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5" tooltip="Информатика"/>
                        </a:rPr>
                        <a:t>Информатика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806948"/>
                  </a:ext>
                </a:extLst>
              </a:tr>
              <a:tr h="521587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работы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sng" dirty="0">
                          <a:solidFill>
                            <a:srgbClr val="0645AD"/>
                          </a:solidFill>
                          <a:effectLst/>
                          <a:hlinkClick r:id="rId6"/>
                        </a:rPr>
                        <a:t>Принстонский университет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25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90C081-1ECB-437E-AD63-14D765843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1860543"/>
            <a:ext cx="2780131" cy="2679848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5B48CD3-10B9-48F0-9179-D76E624AC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51930"/>
              </p:ext>
            </p:extLst>
          </p:nvPr>
        </p:nvGraphicFramePr>
        <p:xfrm>
          <a:off x="9269833" y="1860543"/>
          <a:ext cx="2684478" cy="593500"/>
        </p:xfrm>
        <a:graphic>
          <a:graphicData uri="http://schemas.openxmlformats.org/drawingml/2006/table">
            <a:tbl>
              <a:tblPr/>
              <a:tblGrid>
                <a:gridCol w="2684478">
                  <a:extLst>
                    <a:ext uri="{9D8B030D-6E8A-4147-A177-3AD203B41FA5}">
                      <a16:colId xmlns:a16="http://schemas.microsoft.com/office/drawing/2014/main" val="1192753376"/>
                    </a:ext>
                  </a:extLst>
                </a:gridCol>
              </a:tblGrid>
              <a:tr h="29675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Роберт Седжвик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3416"/>
                  </a:ext>
                </a:extLst>
              </a:tr>
              <a:tr h="29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Robert Sedgewick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20238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97999A-C6CE-4DEF-995A-6B60FAB99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9" y="1860543"/>
            <a:ext cx="2260459" cy="2679848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BBA28581-0754-4FE7-8122-DB5958E97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48775"/>
              </p:ext>
            </p:extLst>
          </p:nvPr>
        </p:nvGraphicFramePr>
        <p:xfrm>
          <a:off x="2402818" y="1860542"/>
          <a:ext cx="3820182" cy="2679848"/>
        </p:xfrm>
        <a:graphic>
          <a:graphicData uri="http://schemas.openxmlformats.org/drawingml/2006/table">
            <a:tbl>
              <a:tblPr/>
              <a:tblGrid>
                <a:gridCol w="1289758">
                  <a:extLst>
                    <a:ext uri="{9D8B030D-6E8A-4147-A177-3AD203B41FA5}">
                      <a16:colId xmlns:a16="http://schemas.microsoft.com/office/drawing/2014/main" val="610352494"/>
                    </a:ext>
                  </a:extLst>
                </a:gridCol>
                <a:gridCol w="2530424">
                  <a:extLst>
                    <a:ext uri="{9D8B030D-6E8A-4147-A177-3AD203B41FA5}">
                      <a16:colId xmlns:a16="http://schemas.microsoft.com/office/drawing/2014/main" val="1967850986"/>
                    </a:ext>
                  </a:extLst>
                </a:gridCol>
              </a:tblGrid>
              <a:tr h="506751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200" b="1" dirty="0" err="1">
                          <a:effectLst/>
                        </a:rPr>
                        <a:t>Леонидас</a:t>
                      </a:r>
                      <a:r>
                        <a:rPr lang="ru-RU" sz="1200" b="1" dirty="0">
                          <a:effectLst/>
                        </a:rPr>
                        <a:t> Джон (</a:t>
                      </a:r>
                      <a:r>
                        <a:rPr lang="ru-RU" sz="1200" b="1" dirty="0" err="1">
                          <a:effectLst/>
                        </a:rPr>
                        <a:t>Иоаннис</a:t>
                      </a:r>
                      <a:r>
                        <a:rPr lang="ru-RU" sz="1200" b="1" dirty="0">
                          <a:effectLst/>
                        </a:rPr>
                        <a:t>) </a:t>
                      </a:r>
                      <a:r>
                        <a:rPr lang="ru-RU" sz="1200" b="1" dirty="0" err="1">
                          <a:effectLst/>
                        </a:rPr>
                        <a:t>Гибас</a:t>
                      </a:r>
                      <a:endParaRPr lang="ru-RU" sz="1200" b="1" dirty="0">
                        <a:effectLst/>
                      </a:endParaRPr>
                    </a:p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hlinkClick r:id="rId9" tooltip="греческий язык"/>
                        </a:rPr>
                        <a:t>греч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 . </a:t>
                      </a:r>
                      <a:r>
                        <a:rPr lang="ru-RU" sz="1200" b="0" i="0" dirty="0" err="1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Λεωνίδ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ας Γκίμπας 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95540"/>
                  </a:ext>
                </a:extLst>
              </a:tr>
              <a:tr h="468068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Национальность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10" tooltip="Греция"/>
                        </a:rPr>
                        <a:t>Греческий</a:t>
                      </a:r>
                      <a:r>
                        <a:rPr lang="ru-RU" sz="1200" dirty="0">
                          <a:effectLst/>
                        </a:rPr>
                        <a:t> -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11" tooltip="Соединенные Штаты"/>
                        </a:rPr>
                        <a:t>Американский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58196"/>
                  </a:ext>
                </a:extLst>
              </a:tr>
              <a:tr h="304052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Научная карьера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73263"/>
                  </a:ext>
                </a:extLst>
              </a:tr>
              <a:tr h="1096925"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профессор компьютерных наук и электротехники Пола </a:t>
                      </a:r>
                      <a:r>
                        <a:rPr lang="ru-RU" sz="1200" b="0" i="0" dirty="0" err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Пиготта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 </a:t>
                      </a:r>
                      <a:r>
                        <a:rPr lang="ru-RU" sz="1200" b="0" i="0" u="none" strike="noStrike" dirty="0">
                          <a:solidFill>
                            <a:srgbClr val="0645A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 tooltip="Стэндфордский Университет"/>
                        </a:rPr>
                        <a:t>Стэнфордском университете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, где он возглавляет группу геометрических вычислений и является сотрудником лабораторий компьютерной графики и искусственного интеллекта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63692"/>
                  </a:ext>
                </a:extLst>
              </a:tr>
              <a:tr h="304052"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Ученик (докторант)  Дональда Кнута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377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0D6A77A-4006-46F1-A5E7-24C6CFF7E10B}"/>
              </a:ext>
            </a:extLst>
          </p:cNvPr>
          <p:cNvSpPr txBox="1"/>
          <p:nvPr/>
        </p:nvSpPr>
        <p:spPr>
          <a:xfrm>
            <a:off x="142359" y="4668379"/>
            <a:ext cx="5953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1800" dirty="0">
                <a:solidFill>
                  <a:srgbClr val="202122"/>
                </a:solidFill>
                <a:latin typeface="+mj-lt"/>
              </a:rPr>
              <a:t>по словам </a:t>
            </a:r>
            <a:r>
              <a:rPr lang="en-US" sz="1800" dirty="0">
                <a:solidFill>
                  <a:srgbClr val="202122"/>
                </a:solidFill>
                <a:latin typeface="+mj-lt"/>
              </a:rPr>
              <a:t> 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Л. </a:t>
            </a:r>
            <a:r>
              <a:rPr lang="ru-RU" sz="1800" dirty="0" err="1">
                <a:solidFill>
                  <a:srgbClr val="202122"/>
                </a:solidFill>
                <a:latin typeface="+mj-lt"/>
              </a:rPr>
              <a:t>Гибаса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, они использовали ручки двух цветов</a:t>
            </a:r>
            <a:r>
              <a:rPr lang="en-US" sz="1800" dirty="0">
                <a:solidFill>
                  <a:srgbClr val="202122"/>
                </a:solidFill>
                <a:latin typeface="+mj-lt"/>
              </a:rPr>
              <a:t>;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229A4-060F-401D-8400-02C81128EDA0}"/>
              </a:ext>
            </a:extLst>
          </p:cNvPr>
          <p:cNvSpPr txBox="1"/>
          <p:nvPr/>
        </p:nvSpPr>
        <p:spPr>
          <a:xfrm>
            <a:off x="5971197" y="4723729"/>
            <a:ext cx="613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1800" dirty="0">
                <a:solidFill>
                  <a:srgbClr val="202122"/>
                </a:solidFill>
                <a:latin typeface="+mj-lt"/>
              </a:rPr>
              <a:t>по словам Р. Седжвика, красный и черный цвет лучше всех смотрелись на лазерном принтере </a:t>
            </a:r>
            <a:r>
              <a:rPr lang="en-US" sz="1800" dirty="0">
                <a:solidFill>
                  <a:srgbClr val="202122"/>
                </a:solidFill>
                <a:latin typeface="+mj-lt"/>
              </a:rPr>
              <a:t>Xerox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.</a:t>
            </a:r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16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756" y="46300"/>
                <a:ext cx="11694082" cy="6904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>
                  <a:spcAft>
                    <a:spcPts val="800"/>
                  </a:spcAft>
                </a:pPr>
                <a:r>
                  <a:rPr lang="ru-RU" sz="3200" dirty="0"/>
                  <a:t>Если фактически удалённая вершина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имела </a:t>
                </a:r>
                <a:r>
                  <a:rPr lang="ru-RU" sz="3200" b="1" dirty="0"/>
                  <a:t>черный цвет</a:t>
                </a:r>
                <a:r>
                  <a:rPr lang="ru-RU" sz="3200" dirty="0"/>
                  <a:t>, то любой путь, через неё проходивший, теперь содержит на одну чёрную вершину меньше. </a:t>
                </a:r>
              </a:p>
              <a:p>
                <a:pPr lvl="1" algn="just">
                  <a:spcAft>
                    <a:spcPts val="800"/>
                  </a:spcAft>
                </a:pPr>
                <a:r>
                  <a:rPr lang="ru-RU" sz="3200" dirty="0"/>
                  <a:t>Поступим следующим образом: </a:t>
                </a:r>
              </a:p>
              <a:p>
                <a:pPr marL="1257300" lvl="2" indent="-3429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sz="3200" dirty="0"/>
                  <a:t>если вершина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dirty="0"/>
                  <a:t> - </a:t>
                </a:r>
                <a:r>
                  <a:rPr lang="ru-RU" sz="3200" b="1" dirty="0">
                    <a:solidFill>
                      <a:srgbClr val="FF0000"/>
                    </a:solidFill>
                  </a:rPr>
                  <a:t>красная</a:t>
                </a:r>
                <a:r>
                  <a:rPr lang="ru-RU" sz="3200" dirty="0"/>
                  <a:t>, то сделаем её </a:t>
                </a:r>
                <a:r>
                  <a:rPr lang="ru-RU" sz="3200" b="1" dirty="0"/>
                  <a:t>чёрной</a:t>
                </a:r>
                <a:r>
                  <a:rPr lang="ru-RU" sz="3200" dirty="0"/>
                  <a:t>, теперь все </a:t>
                </a:r>
                <a:r>
                  <a:rPr lang="en-US" sz="3200" dirty="0"/>
                  <a:t>RB</a:t>
                </a:r>
                <a:r>
                  <a:rPr lang="ru-RU" sz="3200" dirty="0"/>
                  <a:t>-свойства выполнены</a:t>
                </a:r>
                <a:r>
                  <a:rPr lang="en-US" sz="3200" dirty="0"/>
                  <a:t>;</a:t>
                </a:r>
                <a:r>
                  <a:rPr lang="ru-RU" sz="3200" dirty="0"/>
                  <a:t> </a:t>
                </a:r>
              </a:p>
              <a:p>
                <a:pPr marL="1257300" lvl="2" indent="-3429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sz="3200" dirty="0"/>
                  <a:t>если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- </a:t>
                </a:r>
                <a:r>
                  <a:rPr lang="ru-RU" sz="3200" b="1" dirty="0"/>
                  <a:t>чёрная</a:t>
                </a:r>
                <a:r>
                  <a:rPr lang="ru-RU" sz="3200" dirty="0"/>
                  <a:t>, то</a:t>
                </a:r>
                <a:r>
                  <a:rPr lang="en-US" sz="3200" dirty="0"/>
                  <a:t>, </a:t>
                </a:r>
                <a:r>
                  <a:rPr lang="ru-RU" sz="3200" dirty="0"/>
                  <a:t>будем при подсчёте числа чёрных вершин на пути от корня к листьям </a:t>
                </a:r>
                <a:r>
                  <a:rPr lang="ru-RU" sz="3200" b="1" dirty="0"/>
                  <a:t>считать её за две чёрные вершины</a:t>
                </a:r>
                <a:r>
                  <a:rPr lang="en-US" sz="3200" dirty="0"/>
                  <a:t>; </a:t>
                </a:r>
                <a:r>
                  <a:rPr lang="ru-RU" sz="3200" dirty="0"/>
                  <a:t> </a:t>
                </a:r>
              </a:p>
              <a:p>
                <a:pPr lvl="3" algn="just">
                  <a:spcAft>
                    <a:spcPts val="800"/>
                  </a:spcAft>
                </a:pPr>
                <a:r>
                  <a:rPr lang="ru-RU" sz="3200" dirty="0"/>
                  <a:t>однако дерево не предполагает  такие «двойные чёрные вершины», поэтому нужно выполнить процедуру, которая превращает полученное дерево в настоящее красно-чёрное дерево.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6" y="46300"/>
                <a:ext cx="11694082" cy="6904454"/>
              </a:xfrm>
              <a:prstGeom prst="rect">
                <a:avLst/>
              </a:prstGeom>
              <a:blipFill>
                <a:blip r:embed="rId2"/>
                <a:stretch>
                  <a:fillRect t="-1060" r="-1303" b="-20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1" name="6-конечная звезда 10"/>
          <p:cNvSpPr/>
          <p:nvPr/>
        </p:nvSpPr>
        <p:spPr>
          <a:xfrm>
            <a:off x="586858" y="3663263"/>
            <a:ext cx="824850" cy="949148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x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39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Группа 34"/>
          <p:cNvGrpSpPr/>
          <p:nvPr/>
        </p:nvGrpSpPr>
        <p:grpSpPr>
          <a:xfrm>
            <a:off x="109419" y="1934082"/>
            <a:ext cx="3071749" cy="2712901"/>
            <a:chOff x="461032" y="665350"/>
            <a:chExt cx="3071749" cy="2712901"/>
          </a:xfrm>
        </p:grpSpPr>
        <p:sp>
          <p:nvSpPr>
            <p:cNvPr id="5" name="Овал 4"/>
            <p:cNvSpPr/>
            <p:nvPr/>
          </p:nvSpPr>
          <p:spPr>
            <a:xfrm>
              <a:off x="1807089" y="93056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2270039" y="1765893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2628632" y="245953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 стрелкой 9"/>
            <p:cNvCxnSpPr>
              <a:stCxn id="5" idx="4"/>
            </p:cNvCxnSpPr>
            <p:nvPr/>
          </p:nvCxnSpPr>
          <p:spPr>
            <a:xfrm flipH="1">
              <a:off x="1459157" y="1387768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5" idx="4"/>
              <a:endCxn id="8" idx="0"/>
            </p:cNvCxnSpPr>
            <p:nvPr/>
          </p:nvCxnSpPr>
          <p:spPr>
            <a:xfrm>
              <a:off x="2031376" y="1387768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H="1">
              <a:off x="2599503" y="293620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9" idx="4"/>
            </p:cNvCxnSpPr>
            <p:nvPr/>
          </p:nvCxnSpPr>
          <p:spPr>
            <a:xfrm>
              <a:off x="2852919" y="2916738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1454622" y="2223093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4"/>
            </p:cNvCxnSpPr>
            <p:nvPr/>
          </p:nvCxnSpPr>
          <p:spPr>
            <a:xfrm flipH="1">
              <a:off x="2255662" y="2223093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4"/>
            </p:cNvCxnSpPr>
            <p:nvPr/>
          </p:nvCxnSpPr>
          <p:spPr>
            <a:xfrm>
              <a:off x="2494326" y="2223093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2953276" y="3156902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1566544" y="2556079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2515892" y="3178406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239866" y="665350"/>
                  <a:ext cx="693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866" y="665350"/>
                  <a:ext cx="69371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2710893" y="2511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Прямая со стрелкой 22"/>
            <p:cNvCxnSpPr>
              <a:endCxn id="5" idx="0"/>
            </p:cNvCxnSpPr>
            <p:nvPr/>
          </p:nvCxnSpPr>
          <p:spPr>
            <a:xfrm>
              <a:off x="2030795" y="674651"/>
              <a:ext cx="581" cy="255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1032" y="1765893"/>
                  <a:ext cx="802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32" y="1765893"/>
                  <a:ext cx="80214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Овал 26"/>
            <p:cNvSpPr/>
            <p:nvPr/>
          </p:nvSpPr>
          <p:spPr>
            <a:xfrm>
              <a:off x="1915063" y="2476677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Прямая соединительная линия 27"/>
            <p:cNvCxnSpPr/>
            <p:nvPr/>
          </p:nvCxnSpPr>
          <p:spPr>
            <a:xfrm flipH="1">
              <a:off x="1861755" y="293824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086042" y="293824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Овал 29"/>
            <p:cNvSpPr/>
            <p:nvPr/>
          </p:nvSpPr>
          <p:spPr>
            <a:xfrm>
              <a:off x="2186399" y="3178406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1720361" y="3178406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992237" y="2485347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3" name="Прямая со стрелкой 32"/>
            <p:cNvCxnSpPr>
              <a:endCxn id="32" idx="7"/>
            </p:cNvCxnSpPr>
            <p:nvPr/>
          </p:nvCxnSpPr>
          <p:spPr>
            <a:xfrm flipH="1">
              <a:off x="1146862" y="2223093"/>
              <a:ext cx="312295" cy="291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676841" y="1759164"/>
                  <a:ext cx="855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841" y="1759164"/>
                  <a:ext cx="85594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7607" y="60986"/>
                <a:ext cx="329364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1</a:t>
                </a:r>
                <a:r>
                  <a:rPr lang="ru-RU" u="sng" dirty="0"/>
                  <a:t>-й</a:t>
                </a:r>
                <a:r>
                  <a:rPr lang="en-US" u="sng" dirty="0"/>
                  <a:t> </a:t>
                </a:r>
                <a:r>
                  <a:rPr lang="ru-RU" u="sng" dirty="0"/>
                  <a:t>случай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– </a:t>
                </a:r>
                <a:r>
                  <a:rPr lang="ru-RU" b="1" dirty="0"/>
                  <a:t>чёрный и является левым сыном своего отца </a:t>
                </a:r>
                <a:r>
                  <a:rPr lang="ru-RU" dirty="0"/>
                  <a:t>(ситуация правого сына выполняется симметрично),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b="1" dirty="0"/>
                  <a:t>брат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dirty="0"/>
                  <a:t> – </a:t>
                </a:r>
                <a:r>
                  <a:rPr lang="ru-RU" b="1" dirty="0">
                    <a:solidFill>
                      <a:srgbClr val="FF0000"/>
                    </a:solidFill>
                  </a:rPr>
                  <a:t>красный</a:t>
                </a: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7" y="60986"/>
                <a:ext cx="3293644" cy="1754326"/>
              </a:xfrm>
              <a:prstGeom prst="rect">
                <a:avLst/>
              </a:prstGeom>
              <a:blipFill>
                <a:blip r:embed="rId5"/>
                <a:stretch>
                  <a:fillRect l="-1289" t="-1379" r="-737" b="-41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Группа 122"/>
          <p:cNvGrpSpPr/>
          <p:nvPr/>
        </p:nvGrpSpPr>
        <p:grpSpPr>
          <a:xfrm>
            <a:off x="7234399" y="1871101"/>
            <a:ext cx="3741552" cy="2714814"/>
            <a:chOff x="7234399" y="1871101"/>
            <a:chExt cx="3741552" cy="2714814"/>
          </a:xfrm>
        </p:grpSpPr>
        <p:grpSp>
          <p:nvGrpSpPr>
            <p:cNvPr id="113" name="Группа 112"/>
            <p:cNvGrpSpPr/>
            <p:nvPr/>
          </p:nvGrpSpPr>
          <p:grpSpPr>
            <a:xfrm>
              <a:off x="7234399" y="2742447"/>
              <a:ext cx="1920472" cy="631806"/>
              <a:chOff x="6912095" y="2719313"/>
              <a:chExt cx="1920472" cy="6318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912095" y="2719313"/>
                    <a:ext cx="19204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LeftRotate</a:t>
                    </a:r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/>
                      <a:t>)</a:t>
                    </a:r>
                    <a:endParaRPr lang="ru-RU" dirty="0"/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2095" y="2719313"/>
                    <a:ext cx="192047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57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8" name="Стрелка вправо 107"/>
              <p:cNvSpPr/>
              <p:nvPr/>
            </p:nvSpPr>
            <p:spPr>
              <a:xfrm>
                <a:off x="7208155" y="3111171"/>
                <a:ext cx="1166895" cy="239948"/>
              </a:xfrm>
              <a:prstGeom prst="rightArrow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19" name="Группа 118"/>
            <p:cNvGrpSpPr/>
            <p:nvPr/>
          </p:nvGrpSpPr>
          <p:grpSpPr>
            <a:xfrm>
              <a:off x="8478646" y="1871101"/>
              <a:ext cx="2497305" cy="2714814"/>
              <a:chOff x="8175947" y="797129"/>
              <a:chExt cx="2497305" cy="2714814"/>
            </a:xfrm>
          </p:grpSpPr>
          <p:grpSp>
            <p:nvGrpSpPr>
              <p:cNvPr id="112" name="Группа 111"/>
              <p:cNvGrpSpPr/>
              <p:nvPr/>
            </p:nvGrpSpPr>
            <p:grpSpPr>
              <a:xfrm>
                <a:off x="8175947" y="797129"/>
                <a:ext cx="2497305" cy="2714814"/>
                <a:chOff x="8208403" y="837876"/>
                <a:chExt cx="2497305" cy="2714814"/>
              </a:xfrm>
            </p:grpSpPr>
            <p:grpSp>
              <p:nvGrpSpPr>
                <p:cNvPr id="36" name="Группа 35"/>
                <p:cNvGrpSpPr/>
                <p:nvPr/>
              </p:nvGrpSpPr>
              <p:grpSpPr>
                <a:xfrm>
                  <a:off x="8208403" y="837876"/>
                  <a:ext cx="2497305" cy="2714814"/>
                  <a:chOff x="1338225" y="663437"/>
                  <a:chExt cx="2497305" cy="2714814"/>
                </a:xfrm>
              </p:grpSpPr>
              <p:sp>
                <p:nvSpPr>
                  <p:cNvPr id="37" name="Овал 36"/>
                  <p:cNvSpPr/>
                  <p:nvPr/>
                </p:nvSpPr>
                <p:spPr>
                  <a:xfrm>
                    <a:off x="2728989" y="919354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d</a:t>
                    </a:r>
                    <a:endParaRPr lang="ru-RU" b="1" dirty="0"/>
                  </a:p>
                </p:txBody>
              </p:sp>
              <p:sp>
                <p:nvSpPr>
                  <p:cNvPr id="38" name="Овал 37"/>
                  <p:cNvSpPr/>
                  <p:nvPr/>
                </p:nvSpPr>
                <p:spPr>
                  <a:xfrm>
                    <a:off x="3313517" y="1793262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e</a:t>
                    </a:r>
                    <a:endParaRPr lang="ru-RU" b="1" dirty="0"/>
                  </a:p>
                </p:txBody>
              </p:sp>
              <p:sp>
                <p:nvSpPr>
                  <p:cNvPr id="39" name="Овал 38"/>
                  <p:cNvSpPr/>
                  <p:nvPr/>
                </p:nvSpPr>
                <p:spPr>
                  <a:xfrm>
                    <a:off x="2270039" y="1765893"/>
                    <a:ext cx="448573" cy="457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b</a:t>
                    </a:r>
                    <a:endParaRPr lang="ru-RU" b="1" dirty="0"/>
                  </a:p>
                </p:txBody>
              </p:sp>
              <p:sp>
                <p:nvSpPr>
                  <p:cNvPr id="40" name="Овал 39"/>
                  <p:cNvSpPr/>
                  <p:nvPr/>
                </p:nvSpPr>
                <p:spPr>
                  <a:xfrm>
                    <a:off x="2628632" y="2459538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2" name="Прямая со стрелкой 41"/>
                  <p:cNvCxnSpPr>
                    <a:stCxn id="37" idx="4"/>
                    <a:endCxn id="39" idx="0"/>
                  </p:cNvCxnSpPr>
                  <p:nvPr/>
                </p:nvCxnSpPr>
                <p:spPr>
                  <a:xfrm flipH="1">
                    <a:off x="2494326" y="1376554"/>
                    <a:ext cx="458950" cy="38933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Прямая соединительная линия 42"/>
                  <p:cNvCxnSpPr/>
                  <p:nvPr/>
                </p:nvCxnSpPr>
                <p:spPr>
                  <a:xfrm flipH="1">
                    <a:off x="2599503" y="2936202"/>
                    <a:ext cx="224287" cy="261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Прямая со стрелкой 43"/>
                  <p:cNvCxnSpPr>
                    <a:stCxn id="40" idx="4"/>
                  </p:cNvCxnSpPr>
                  <p:nvPr/>
                </p:nvCxnSpPr>
                <p:spPr>
                  <a:xfrm>
                    <a:off x="2852919" y="2916738"/>
                    <a:ext cx="185467" cy="2616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Прямая со стрелкой 44"/>
                  <p:cNvCxnSpPr/>
                  <p:nvPr/>
                </p:nvCxnSpPr>
                <p:spPr>
                  <a:xfrm>
                    <a:off x="3542454" y="2241750"/>
                    <a:ext cx="189338" cy="3379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Прямая со стрелкой 45"/>
                  <p:cNvCxnSpPr>
                    <a:stCxn id="39" idx="4"/>
                    <a:endCxn id="114" idx="5"/>
                  </p:cNvCxnSpPr>
                  <p:nvPr/>
                </p:nvCxnSpPr>
                <p:spPr>
                  <a:xfrm flipH="1">
                    <a:off x="2116887" y="2223093"/>
                    <a:ext cx="377439" cy="2808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Прямая со стрелкой 46"/>
                  <p:cNvCxnSpPr>
                    <a:stCxn id="39" idx="4"/>
                  </p:cNvCxnSpPr>
                  <p:nvPr/>
                </p:nvCxnSpPr>
                <p:spPr>
                  <a:xfrm>
                    <a:off x="2494326" y="2223093"/>
                    <a:ext cx="224286" cy="2710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Овал 47"/>
                  <p:cNvSpPr/>
                  <p:nvPr/>
                </p:nvSpPr>
                <p:spPr>
                  <a:xfrm>
                    <a:off x="2953276" y="3156902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49" name="Овал 48"/>
                  <p:cNvSpPr/>
                  <p:nvPr/>
                </p:nvSpPr>
                <p:spPr>
                  <a:xfrm>
                    <a:off x="3654376" y="257473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0" name="Овал 49"/>
                  <p:cNvSpPr/>
                  <p:nvPr/>
                </p:nvSpPr>
                <p:spPr>
                  <a:xfrm>
                    <a:off x="2515892" y="317840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710893" y="2511641"/>
                    <a:ext cx="2808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c</a:t>
                    </a:r>
                    <a:endParaRPr lang="ru-RU" b="1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53" name="Прямая со стрелкой 52"/>
                  <p:cNvCxnSpPr>
                    <a:endCxn id="37" idx="0"/>
                  </p:cNvCxnSpPr>
                  <p:nvPr/>
                </p:nvCxnSpPr>
                <p:spPr>
                  <a:xfrm>
                    <a:off x="2952695" y="663437"/>
                    <a:ext cx="581" cy="25591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/>
                      <p:cNvSpPr txBox="1"/>
                      <p:nvPr/>
                    </p:nvSpPr>
                    <p:spPr>
                      <a:xfrm>
                        <a:off x="1338225" y="2110859"/>
                        <a:ext cx="9352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54" name="TextBox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38225" y="2110859"/>
                        <a:ext cx="935233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BY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6" name="Прямая соединительная линия 55"/>
                  <p:cNvCxnSpPr/>
                  <p:nvPr/>
                </p:nvCxnSpPr>
                <p:spPr>
                  <a:xfrm flipH="1">
                    <a:off x="1861755" y="2938242"/>
                    <a:ext cx="224287" cy="261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Прямая со стрелкой 56"/>
                  <p:cNvCxnSpPr/>
                  <p:nvPr/>
                </p:nvCxnSpPr>
                <p:spPr>
                  <a:xfrm>
                    <a:off x="2086042" y="2938242"/>
                    <a:ext cx="185467" cy="2616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Овал 57"/>
                  <p:cNvSpPr/>
                  <p:nvPr/>
                </p:nvSpPr>
                <p:spPr>
                  <a:xfrm>
                    <a:off x="2186399" y="317840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9" name="Овал 58"/>
                  <p:cNvSpPr/>
                  <p:nvPr/>
                </p:nvSpPr>
                <p:spPr>
                  <a:xfrm>
                    <a:off x="1720361" y="317840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2637823" y="2136844"/>
                        <a:ext cx="8286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62" name="TextBox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37823" y="2136844"/>
                        <a:ext cx="828688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BY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8" name="Прямая со стрелкой 67"/>
                <p:cNvCxnSpPr>
                  <a:stCxn id="37" idx="4"/>
                  <a:endCxn id="38" idx="0"/>
                </p:cNvCxnSpPr>
                <p:nvPr/>
              </p:nvCxnSpPr>
              <p:spPr>
                <a:xfrm>
                  <a:off x="9823454" y="1550993"/>
                  <a:ext cx="584528" cy="4167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Овал 69"/>
                <p:cNvSpPr/>
                <p:nvPr/>
              </p:nvSpPr>
              <p:spPr>
                <a:xfrm>
                  <a:off x="10188649" y="2755943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72" name="Прямая со стрелкой 71"/>
                <p:cNvCxnSpPr>
                  <a:stCxn id="38" idx="4"/>
                  <a:endCxn id="70" idx="0"/>
                </p:cNvCxnSpPr>
                <p:nvPr/>
              </p:nvCxnSpPr>
              <p:spPr>
                <a:xfrm flipH="1">
                  <a:off x="10279226" y="2424901"/>
                  <a:ext cx="128756" cy="3310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8719794" y="1524556"/>
                      <a:ext cx="8858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04" name="TextBox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9794" y="1524556"/>
                      <a:ext cx="88582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4" name="6-конечная звезда 113"/>
              <p:cNvSpPr/>
              <p:nvPr/>
            </p:nvSpPr>
            <p:spPr>
              <a:xfrm>
                <a:off x="8687338" y="2637593"/>
                <a:ext cx="534542" cy="514350"/>
              </a:xfrm>
              <a:prstGeom prst="star6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7443587" y="4636477"/>
                <a:ext cx="4227954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arenR"/>
                </a:pPr>
                <a:r>
                  <a:rPr lang="ru-RU" dirty="0"/>
                  <a:t>«новый брат»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вершины </a:t>
                </a:r>
                <a:r>
                  <a:rPr lang="en-US" dirty="0"/>
                  <a:t>x </a:t>
                </a:r>
                <a:r>
                  <a:rPr lang="ru-RU" dirty="0"/>
                  <a:t>– </a:t>
                </a:r>
                <a:r>
                  <a:rPr lang="ru-RU" b="1" dirty="0"/>
                  <a:t>чёрный</a:t>
                </a:r>
              </a:p>
              <a:p>
                <a:pPr marL="342900" indent="-342900" algn="just">
                  <a:buFont typeface="+mj-lt"/>
                  <a:buAutoNum type="arabicParenR"/>
                </a:pPr>
                <a:r>
                  <a:rPr lang="ru-RU" dirty="0"/>
                  <a:t>вершину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считаем «</a:t>
                </a:r>
                <a:r>
                  <a:rPr lang="ru-RU" b="1" dirty="0"/>
                  <a:t>дважды чёрной</a:t>
                </a:r>
                <a:r>
                  <a:rPr lang="ru-RU" dirty="0"/>
                  <a:t>»,</a:t>
                </a:r>
                <a:r>
                  <a:rPr lang="en-US" dirty="0"/>
                  <a:t>            </a:t>
                </a:r>
                <a:endParaRPr lang="ru-RU" dirty="0"/>
              </a:p>
              <a:p>
                <a:pPr lvl="1" algn="just"/>
                <a:r>
                  <a:rPr lang="ru-RU" dirty="0"/>
                  <a:t> далее рассматриваются случаи в зависимости от того, какого цвета дети у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ru-RU" b="1" dirty="0"/>
                  <a:t> (</a:t>
                </a:r>
                <a:r>
                  <a:rPr lang="ru-RU" dirty="0"/>
                  <a:t>новый брат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587" y="4636477"/>
                <a:ext cx="4227954" cy="1754326"/>
              </a:xfrm>
              <a:prstGeom prst="rect">
                <a:avLst/>
              </a:prstGeom>
              <a:blipFill>
                <a:blip r:embed="rId10"/>
                <a:stretch>
                  <a:fillRect l="-1006" t="-1730" r="-1149" b="-44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Группа 121"/>
          <p:cNvGrpSpPr/>
          <p:nvPr/>
        </p:nvGrpSpPr>
        <p:grpSpPr>
          <a:xfrm>
            <a:off x="3414795" y="2114313"/>
            <a:ext cx="4220101" cy="2890508"/>
            <a:chOff x="3271453" y="1729916"/>
            <a:chExt cx="4114964" cy="2906250"/>
          </a:xfrm>
        </p:grpSpPr>
        <p:grpSp>
          <p:nvGrpSpPr>
            <p:cNvPr id="100" name="Группа 99"/>
            <p:cNvGrpSpPr/>
            <p:nvPr/>
          </p:nvGrpSpPr>
          <p:grpSpPr>
            <a:xfrm>
              <a:off x="3271453" y="2386130"/>
              <a:ext cx="1309782" cy="581373"/>
              <a:chOff x="3024025" y="2457155"/>
              <a:chExt cx="1309782" cy="581373"/>
            </a:xfrm>
          </p:grpSpPr>
          <p:sp>
            <p:nvSpPr>
              <p:cNvPr id="101" name="Стрелка вправо 100"/>
              <p:cNvSpPr/>
              <p:nvPr/>
            </p:nvSpPr>
            <p:spPr>
              <a:xfrm>
                <a:off x="3250970" y="2871772"/>
                <a:ext cx="809012" cy="1667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24025" y="2457155"/>
                <a:ext cx="1309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перекраска</a:t>
                </a: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6540423" y="172991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  <p:grpSp>
          <p:nvGrpSpPr>
            <p:cNvPr id="111" name="Группа 110"/>
            <p:cNvGrpSpPr/>
            <p:nvPr/>
          </p:nvGrpSpPr>
          <p:grpSpPr>
            <a:xfrm>
              <a:off x="4307410" y="1923253"/>
              <a:ext cx="3079007" cy="2712913"/>
              <a:chOff x="4380731" y="928477"/>
              <a:chExt cx="3079007" cy="2712913"/>
            </a:xfrm>
          </p:grpSpPr>
          <p:grpSp>
            <p:nvGrpSpPr>
              <p:cNvPr id="73" name="Группа 72"/>
              <p:cNvGrpSpPr/>
              <p:nvPr/>
            </p:nvGrpSpPr>
            <p:grpSpPr>
              <a:xfrm>
                <a:off x="4380731" y="928477"/>
                <a:ext cx="3079007" cy="2712913"/>
                <a:chOff x="432450" y="665338"/>
                <a:chExt cx="3079007" cy="2712913"/>
              </a:xfrm>
            </p:grpSpPr>
            <p:sp>
              <p:nvSpPr>
                <p:cNvPr id="74" name="Овал 73"/>
                <p:cNvSpPr/>
                <p:nvPr/>
              </p:nvSpPr>
              <p:spPr>
                <a:xfrm>
                  <a:off x="1807089" y="930568"/>
                  <a:ext cx="448573" cy="4572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b</a:t>
                  </a:r>
                  <a:endParaRPr lang="ru-RU" b="1" dirty="0"/>
                </a:p>
              </p:txBody>
            </p:sp>
            <p:sp>
              <p:nvSpPr>
                <p:cNvPr id="76" name="Овал 75"/>
                <p:cNvSpPr/>
                <p:nvPr/>
              </p:nvSpPr>
              <p:spPr>
                <a:xfrm>
                  <a:off x="2270039" y="1765893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d</a:t>
                  </a:r>
                  <a:endParaRPr lang="ru-RU" b="1" dirty="0"/>
                </a:p>
              </p:txBody>
            </p:sp>
            <p:sp>
              <p:nvSpPr>
                <p:cNvPr id="77" name="Овал 76"/>
                <p:cNvSpPr/>
                <p:nvPr/>
              </p:nvSpPr>
              <p:spPr>
                <a:xfrm>
                  <a:off x="2628632" y="2459538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Прямая со стрелкой 77"/>
                <p:cNvCxnSpPr>
                  <a:stCxn id="74" idx="4"/>
                </p:cNvCxnSpPr>
                <p:nvPr/>
              </p:nvCxnSpPr>
              <p:spPr>
                <a:xfrm flipH="1">
                  <a:off x="1459157" y="1387768"/>
                  <a:ext cx="572219" cy="378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Прямая со стрелкой 78"/>
                <p:cNvCxnSpPr>
                  <a:stCxn id="74" idx="4"/>
                  <a:endCxn id="76" idx="0"/>
                </p:cNvCxnSpPr>
                <p:nvPr/>
              </p:nvCxnSpPr>
              <p:spPr>
                <a:xfrm>
                  <a:off x="2031376" y="1387768"/>
                  <a:ext cx="462950" cy="378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Прямая соединительная линия 79"/>
                <p:cNvCxnSpPr/>
                <p:nvPr/>
              </p:nvCxnSpPr>
              <p:spPr>
                <a:xfrm flipH="1">
                  <a:off x="2599503" y="2936202"/>
                  <a:ext cx="224287" cy="2616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Прямая со стрелкой 80"/>
                <p:cNvCxnSpPr>
                  <a:stCxn id="77" idx="4"/>
                </p:cNvCxnSpPr>
                <p:nvPr/>
              </p:nvCxnSpPr>
              <p:spPr>
                <a:xfrm>
                  <a:off x="2852919" y="2916738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Прямая со стрелкой 81"/>
                <p:cNvCxnSpPr/>
                <p:nvPr/>
              </p:nvCxnSpPr>
              <p:spPr>
                <a:xfrm>
                  <a:off x="1454622" y="2223093"/>
                  <a:ext cx="189338" cy="3379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Прямая со стрелкой 82"/>
                <p:cNvCxnSpPr>
                  <a:stCxn id="76" idx="4"/>
                </p:cNvCxnSpPr>
                <p:nvPr/>
              </p:nvCxnSpPr>
              <p:spPr>
                <a:xfrm flipH="1">
                  <a:off x="2255662" y="2223093"/>
                  <a:ext cx="238664" cy="2710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Прямая со стрелкой 83"/>
                <p:cNvCxnSpPr>
                  <a:stCxn id="76" idx="4"/>
                </p:cNvCxnSpPr>
                <p:nvPr/>
              </p:nvCxnSpPr>
              <p:spPr>
                <a:xfrm>
                  <a:off x="2494326" y="2223093"/>
                  <a:ext cx="224286" cy="2710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Овал 84"/>
                <p:cNvSpPr/>
                <p:nvPr/>
              </p:nvSpPr>
              <p:spPr>
                <a:xfrm>
                  <a:off x="2953276" y="3156902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6" name="Овал 85"/>
                <p:cNvSpPr/>
                <p:nvPr/>
              </p:nvSpPr>
              <p:spPr>
                <a:xfrm>
                  <a:off x="1566544" y="2556079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7" name="Овал 86"/>
                <p:cNvSpPr/>
                <p:nvPr/>
              </p:nvSpPr>
              <p:spPr>
                <a:xfrm>
                  <a:off x="2515892" y="3178406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1282777" y="665338"/>
                      <a:ext cx="676433" cy="3713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2777" y="665338"/>
                      <a:ext cx="676433" cy="37134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9" name="TextBox 88"/>
                <p:cNvSpPr txBox="1"/>
                <p:nvPr/>
              </p:nvSpPr>
              <p:spPr>
                <a:xfrm>
                  <a:off x="2710893" y="251164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e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90" name="Прямая со стрелкой 89"/>
                <p:cNvCxnSpPr>
                  <a:endCxn id="74" idx="0"/>
                </p:cNvCxnSpPr>
                <p:nvPr/>
              </p:nvCxnSpPr>
              <p:spPr>
                <a:xfrm>
                  <a:off x="2030795" y="674651"/>
                  <a:ext cx="581" cy="25591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432450" y="1765893"/>
                      <a:ext cx="830725" cy="3713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50" y="1765893"/>
                      <a:ext cx="830725" cy="371343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2" name="Овал 91"/>
                <p:cNvSpPr/>
                <p:nvPr/>
              </p:nvSpPr>
              <p:spPr>
                <a:xfrm>
                  <a:off x="1915063" y="2476677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c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93" name="Прямая соединительная линия 92"/>
                <p:cNvCxnSpPr/>
                <p:nvPr/>
              </p:nvCxnSpPr>
              <p:spPr>
                <a:xfrm flipH="1">
                  <a:off x="1861755" y="2938242"/>
                  <a:ext cx="224287" cy="2616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Прямая со стрелкой 93"/>
                <p:cNvCxnSpPr/>
                <p:nvPr/>
              </p:nvCxnSpPr>
              <p:spPr>
                <a:xfrm>
                  <a:off x="2086042" y="2938242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Овал 94"/>
                <p:cNvSpPr/>
                <p:nvPr/>
              </p:nvSpPr>
              <p:spPr>
                <a:xfrm>
                  <a:off x="2186399" y="3178406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6" name="Овал 95"/>
                <p:cNvSpPr/>
                <p:nvPr/>
              </p:nvSpPr>
              <p:spPr>
                <a:xfrm>
                  <a:off x="1720361" y="3178406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Овал 96"/>
                <p:cNvSpPr/>
                <p:nvPr/>
              </p:nvSpPr>
              <p:spPr>
                <a:xfrm>
                  <a:off x="992237" y="2485347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98" name="Прямая со стрелкой 97"/>
                <p:cNvCxnSpPr>
                  <a:endCxn id="97" idx="7"/>
                </p:cNvCxnSpPr>
                <p:nvPr/>
              </p:nvCxnSpPr>
              <p:spPr>
                <a:xfrm flipH="1">
                  <a:off x="1146862" y="2223093"/>
                  <a:ext cx="312295" cy="29152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2676841" y="1759164"/>
                      <a:ext cx="834616" cy="3713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99" name="TextBox 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6841" y="1759164"/>
                      <a:ext cx="834616" cy="37134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6" name="Молния 105"/>
              <p:cNvSpPr/>
              <p:nvPr/>
            </p:nvSpPr>
            <p:spPr>
              <a:xfrm rot="3681846">
                <a:off x="6468475" y="1609876"/>
                <a:ext cx="281509" cy="386867"/>
              </a:xfrm>
              <a:prstGeom prst="lightningBol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7" name="Молния 106"/>
              <p:cNvSpPr/>
              <p:nvPr/>
            </p:nvSpPr>
            <p:spPr>
              <a:xfrm rot="3719428">
                <a:off x="6180324" y="883632"/>
                <a:ext cx="239852" cy="371704"/>
              </a:xfrm>
              <a:prstGeom prst="lightningBol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21" name="6-конечная звезда 120"/>
            <p:cNvSpPr/>
            <p:nvPr/>
          </p:nvSpPr>
          <p:spPr>
            <a:xfrm>
              <a:off x="5066846" y="2995233"/>
              <a:ext cx="534542" cy="514350"/>
            </a:xfrm>
            <a:prstGeom prst="star6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6-конечная звезда 131"/>
          <p:cNvSpPr/>
          <p:nvPr/>
        </p:nvSpPr>
        <p:spPr>
          <a:xfrm>
            <a:off x="846994" y="3014325"/>
            <a:ext cx="534542" cy="514350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4769" y="2892946"/>
            <a:ext cx="3122573" cy="66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>
            <a:off x="8846401" y="3605892"/>
            <a:ext cx="1499431" cy="660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3213423" y="84788"/>
            <a:ext cx="6624043" cy="1938992"/>
            <a:chOff x="3213423" y="84788"/>
            <a:chExt cx="6624043" cy="1938992"/>
          </a:xfrm>
        </p:grpSpPr>
        <p:cxnSp>
          <p:nvCxnSpPr>
            <p:cNvPr id="125" name="Прямая со стрелкой 124"/>
            <p:cNvCxnSpPr/>
            <p:nvPr/>
          </p:nvCxnSpPr>
          <p:spPr>
            <a:xfrm>
              <a:off x="3213423" y="1070748"/>
              <a:ext cx="6875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Группа 3"/>
            <p:cNvGrpSpPr/>
            <p:nvPr/>
          </p:nvGrpSpPr>
          <p:grpSpPr>
            <a:xfrm>
              <a:off x="3987504" y="84788"/>
              <a:ext cx="5849962" cy="1938992"/>
              <a:chOff x="4302215" y="65878"/>
              <a:chExt cx="6044325" cy="2303945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4307409" y="65878"/>
                <a:ext cx="6039131" cy="23039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u="sng" dirty="0"/>
                  <a:t>случай 2 </a:t>
                </a:r>
                <a:r>
                  <a:rPr lang="ru-RU" sz="1200" dirty="0"/>
                  <a:t>перекраска и завершение</a:t>
                </a:r>
              </a:p>
              <a:p>
                <a:endParaRPr lang="ru-RU" u="sng" dirty="0"/>
              </a:p>
              <a:p>
                <a:r>
                  <a:rPr lang="ru-RU" u="sng" dirty="0"/>
                  <a:t>случай 3 </a:t>
                </a:r>
              </a:p>
              <a:p>
                <a:r>
                  <a:rPr lang="ru-RU" sz="1200" dirty="0"/>
                  <a:t>перекраска и поворот</a:t>
                </a:r>
              </a:p>
              <a:p>
                <a:r>
                  <a:rPr lang="ru-RU" u="sng" dirty="0"/>
                  <a:t>  </a:t>
                </a:r>
              </a:p>
              <a:p>
                <a:endParaRPr lang="ru-RU" u="sng" dirty="0"/>
              </a:p>
              <a:p>
                <a:endParaRPr lang="ru-RU" dirty="0"/>
              </a:p>
            </p:txBody>
          </p:sp>
          <p:cxnSp>
            <p:nvCxnSpPr>
              <p:cNvPr id="127" name="Прямая со стрелкой 126"/>
              <p:cNvCxnSpPr/>
              <p:nvPr/>
            </p:nvCxnSpPr>
            <p:spPr>
              <a:xfrm>
                <a:off x="5482799" y="846381"/>
                <a:ext cx="6875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6298924" y="671866"/>
                <a:ext cx="3707177" cy="4388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u="sng" dirty="0"/>
                  <a:t>случай 4</a:t>
                </a:r>
                <a:r>
                  <a:rPr lang="ru-RU" dirty="0"/>
                  <a:t> </a:t>
                </a:r>
                <a:r>
                  <a:rPr lang="ru-RU" sz="1200" dirty="0"/>
                  <a:t>(перекраска, поворот, завершение)</a:t>
                </a:r>
              </a:p>
            </p:txBody>
          </p:sp>
          <p:sp>
            <p:nvSpPr>
              <p:cNvPr id="3" name="Прямоугольник 2"/>
              <p:cNvSpPr/>
              <p:nvPr/>
            </p:nvSpPr>
            <p:spPr>
              <a:xfrm>
                <a:off x="4302215" y="759978"/>
                <a:ext cx="1629018" cy="608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Прямоугольник 119"/>
              <p:cNvSpPr/>
              <p:nvPr/>
            </p:nvSpPr>
            <p:spPr>
              <a:xfrm>
                <a:off x="4350227" y="154139"/>
                <a:ext cx="2780596" cy="3753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4033972" y="1280850"/>
              <a:ext cx="35879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u="sng" dirty="0"/>
                <a:t>случай 4</a:t>
              </a:r>
              <a:r>
                <a:rPr lang="ru-RU" dirty="0"/>
                <a:t> </a:t>
              </a:r>
              <a:r>
                <a:rPr lang="ru-RU" sz="1200" dirty="0"/>
                <a:t>(</a:t>
              </a:r>
              <a:r>
                <a:rPr lang="ru-RU" sz="1200" u="sng" dirty="0"/>
                <a:t>перекраска, поворот, </a:t>
              </a:r>
              <a:r>
                <a:rPr lang="ru-RU" sz="1200" dirty="0"/>
                <a:t>завершение)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63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Группа 34"/>
          <p:cNvGrpSpPr/>
          <p:nvPr/>
        </p:nvGrpSpPr>
        <p:grpSpPr>
          <a:xfrm>
            <a:off x="353518" y="1957032"/>
            <a:ext cx="3108102" cy="2694368"/>
            <a:chOff x="424679" y="683883"/>
            <a:chExt cx="3108102" cy="2694368"/>
          </a:xfrm>
        </p:grpSpPr>
        <p:sp>
          <p:nvSpPr>
            <p:cNvPr id="8" name="Овал 7"/>
            <p:cNvSpPr/>
            <p:nvPr/>
          </p:nvSpPr>
          <p:spPr>
            <a:xfrm>
              <a:off x="2270039" y="1765893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2628632" y="245953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 стрелкой 9"/>
            <p:cNvCxnSpPr>
              <a:stCxn id="5" idx="4"/>
            </p:cNvCxnSpPr>
            <p:nvPr/>
          </p:nvCxnSpPr>
          <p:spPr>
            <a:xfrm flipH="1">
              <a:off x="1459157" y="1391127"/>
              <a:ext cx="601158" cy="374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5" idx="4"/>
              <a:endCxn id="8" idx="0"/>
            </p:cNvCxnSpPr>
            <p:nvPr/>
          </p:nvCxnSpPr>
          <p:spPr>
            <a:xfrm>
              <a:off x="2060315" y="1391127"/>
              <a:ext cx="434011" cy="374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H="1">
              <a:off x="2599503" y="293620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9" idx="4"/>
            </p:cNvCxnSpPr>
            <p:nvPr/>
          </p:nvCxnSpPr>
          <p:spPr>
            <a:xfrm>
              <a:off x="2852919" y="2916738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1454622" y="2223093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4"/>
            </p:cNvCxnSpPr>
            <p:nvPr/>
          </p:nvCxnSpPr>
          <p:spPr>
            <a:xfrm flipH="1">
              <a:off x="2255662" y="2223093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4"/>
            </p:cNvCxnSpPr>
            <p:nvPr/>
          </p:nvCxnSpPr>
          <p:spPr>
            <a:xfrm>
              <a:off x="2494326" y="2223093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2953276" y="3156902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1566544" y="2556079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2515892" y="3178406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129026" y="960246"/>
                  <a:ext cx="86131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026" y="960246"/>
                  <a:ext cx="86131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2710893" y="2511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Прямая со стрелкой 22"/>
            <p:cNvCxnSpPr>
              <a:endCxn id="5" idx="0"/>
            </p:cNvCxnSpPr>
            <p:nvPr/>
          </p:nvCxnSpPr>
          <p:spPr>
            <a:xfrm>
              <a:off x="2040625" y="683883"/>
              <a:ext cx="19690" cy="255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24679" y="1765893"/>
                  <a:ext cx="8384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79" y="1765893"/>
                  <a:ext cx="83849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Овал 26"/>
            <p:cNvSpPr/>
            <p:nvPr/>
          </p:nvSpPr>
          <p:spPr>
            <a:xfrm>
              <a:off x="1915063" y="2476677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Прямая соединительная линия 27"/>
            <p:cNvCxnSpPr/>
            <p:nvPr/>
          </p:nvCxnSpPr>
          <p:spPr>
            <a:xfrm flipH="1">
              <a:off x="1861755" y="293824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086042" y="293824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Овал 29"/>
            <p:cNvSpPr/>
            <p:nvPr/>
          </p:nvSpPr>
          <p:spPr>
            <a:xfrm>
              <a:off x="2186399" y="3178406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1720361" y="3178406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992237" y="2485347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3" name="Прямая со стрелкой 32"/>
            <p:cNvCxnSpPr>
              <a:endCxn id="32" idx="7"/>
            </p:cNvCxnSpPr>
            <p:nvPr/>
          </p:nvCxnSpPr>
          <p:spPr>
            <a:xfrm flipH="1">
              <a:off x="1146862" y="2223093"/>
              <a:ext cx="312295" cy="291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676841" y="1759164"/>
                  <a:ext cx="855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841" y="1759164"/>
                  <a:ext cx="85594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Овал 4"/>
            <p:cNvSpPr/>
            <p:nvPr/>
          </p:nvSpPr>
          <p:spPr>
            <a:xfrm>
              <a:off x="1816919" y="939800"/>
              <a:ext cx="486791" cy="4513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101" name="Стрелка вправо 100"/>
          <p:cNvSpPr/>
          <p:nvPr/>
        </p:nvSpPr>
        <p:spPr>
          <a:xfrm>
            <a:off x="3731899" y="3149633"/>
            <a:ext cx="809012" cy="166756"/>
          </a:xfrm>
          <a:prstGeom prst="rightArrow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46212" y="784683"/>
                <a:ext cx="46871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«</a:t>
                </a:r>
                <a:r>
                  <a:rPr lang="ru-RU" b="1" dirty="0"/>
                  <a:t>дважды чёрный</a:t>
                </a:r>
                <a:r>
                  <a:rPr lang="ru-RU" dirty="0"/>
                  <a:t>» и является левым сыном своего отца,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𝒍𝒆𝒇𝒕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𝒓𝒊𝒈𝒉𝒕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b="1" dirty="0"/>
                  <a:t>чёрные</a:t>
                </a: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12" y="784683"/>
                <a:ext cx="4687122" cy="923330"/>
              </a:xfrm>
              <a:prstGeom prst="rect">
                <a:avLst/>
              </a:prstGeom>
              <a:blipFill>
                <a:blip r:embed="rId5"/>
                <a:stretch>
                  <a:fillRect l="-780" t="-3974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1" name="Группа 210"/>
          <p:cNvGrpSpPr/>
          <p:nvPr/>
        </p:nvGrpSpPr>
        <p:grpSpPr>
          <a:xfrm>
            <a:off x="864119" y="5457047"/>
            <a:ext cx="3040481" cy="646331"/>
            <a:chOff x="8192974" y="5004587"/>
            <a:chExt cx="3040481" cy="646331"/>
          </a:xfrm>
        </p:grpSpPr>
        <p:sp>
          <p:nvSpPr>
            <p:cNvPr id="114" name="Молния 113"/>
            <p:cNvSpPr/>
            <p:nvPr/>
          </p:nvSpPr>
          <p:spPr>
            <a:xfrm rot="638881">
              <a:off x="8192974" y="5198393"/>
              <a:ext cx="300371" cy="360117"/>
            </a:xfrm>
            <a:prstGeom prst="lightningBol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13887" y="5004587"/>
              <a:ext cx="2719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снятие «лишней» черной окраски</a:t>
              </a:r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5623839" y="3699894"/>
            <a:ext cx="2456933" cy="2725370"/>
            <a:chOff x="4963275" y="3869049"/>
            <a:chExt cx="2456933" cy="2725370"/>
          </a:xfrm>
        </p:grpSpPr>
        <p:grpSp>
          <p:nvGrpSpPr>
            <p:cNvPr id="73" name="Группа 72"/>
            <p:cNvGrpSpPr/>
            <p:nvPr/>
          </p:nvGrpSpPr>
          <p:grpSpPr>
            <a:xfrm>
              <a:off x="4963275" y="3869049"/>
              <a:ext cx="2456933" cy="2725370"/>
              <a:chOff x="1075848" y="674651"/>
              <a:chExt cx="2456933" cy="2725370"/>
            </a:xfrm>
          </p:grpSpPr>
          <p:sp>
            <p:nvSpPr>
              <p:cNvPr id="74" name="Овал 73"/>
              <p:cNvSpPr/>
              <p:nvPr/>
            </p:nvSpPr>
            <p:spPr>
              <a:xfrm>
                <a:off x="1807089" y="930568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Овал 74"/>
              <p:cNvSpPr/>
              <p:nvPr/>
            </p:nvSpPr>
            <p:spPr>
              <a:xfrm>
                <a:off x="1234870" y="1765893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/>
                  <a:t>а</a:t>
                </a:r>
              </a:p>
            </p:txBody>
          </p:sp>
          <p:sp>
            <p:nvSpPr>
              <p:cNvPr id="76" name="Овал 75"/>
              <p:cNvSpPr/>
              <p:nvPr/>
            </p:nvSpPr>
            <p:spPr>
              <a:xfrm>
                <a:off x="2270039" y="1765893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  <a:endParaRPr lang="ru-RU" b="1" dirty="0"/>
              </a:p>
            </p:txBody>
          </p:sp>
          <p:sp>
            <p:nvSpPr>
              <p:cNvPr id="77" name="Овал 76"/>
              <p:cNvSpPr/>
              <p:nvPr/>
            </p:nvSpPr>
            <p:spPr>
              <a:xfrm>
                <a:off x="2628632" y="2459538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Прямая со стрелкой 77"/>
              <p:cNvCxnSpPr>
                <a:stCxn id="74" idx="4"/>
                <a:endCxn id="75" idx="0"/>
              </p:cNvCxnSpPr>
              <p:nvPr/>
            </p:nvCxnSpPr>
            <p:spPr>
              <a:xfrm flipH="1">
                <a:off x="1459157" y="1387768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/>
              <p:cNvCxnSpPr>
                <a:stCxn id="74" idx="4"/>
                <a:endCxn id="76" idx="0"/>
              </p:cNvCxnSpPr>
              <p:nvPr/>
            </p:nvCxnSpPr>
            <p:spPr>
              <a:xfrm>
                <a:off x="2031376" y="1387768"/>
                <a:ext cx="462950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единительная линия 79"/>
              <p:cNvCxnSpPr/>
              <p:nvPr/>
            </p:nvCxnSpPr>
            <p:spPr>
              <a:xfrm flipH="1">
                <a:off x="2599503" y="293620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/>
              <p:cNvCxnSpPr>
                <a:stCxn id="77" idx="4"/>
              </p:cNvCxnSpPr>
              <p:nvPr/>
            </p:nvCxnSpPr>
            <p:spPr>
              <a:xfrm>
                <a:off x="2852919" y="291673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/>
              <p:cNvCxnSpPr/>
              <p:nvPr/>
            </p:nvCxnSpPr>
            <p:spPr>
              <a:xfrm>
                <a:off x="1454622" y="2223093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/>
              <p:cNvCxnSpPr>
                <a:stCxn id="76" idx="4"/>
              </p:cNvCxnSpPr>
              <p:nvPr/>
            </p:nvCxnSpPr>
            <p:spPr>
              <a:xfrm flipH="1">
                <a:off x="2255662" y="2223093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Прямая со стрелкой 83"/>
              <p:cNvCxnSpPr>
                <a:stCxn id="76" idx="4"/>
              </p:cNvCxnSpPr>
              <p:nvPr/>
            </p:nvCxnSpPr>
            <p:spPr>
              <a:xfrm>
                <a:off x="2494326" y="2223093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Овал 84"/>
              <p:cNvSpPr/>
              <p:nvPr/>
            </p:nvSpPr>
            <p:spPr>
              <a:xfrm>
                <a:off x="3000549" y="3173133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6" name="Овал 85"/>
              <p:cNvSpPr/>
              <p:nvPr/>
            </p:nvSpPr>
            <p:spPr>
              <a:xfrm>
                <a:off x="1555415" y="2555125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" name="Овал 86"/>
              <p:cNvSpPr/>
              <p:nvPr/>
            </p:nvSpPr>
            <p:spPr>
              <a:xfrm>
                <a:off x="2487088" y="3194333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710893" y="251164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e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0" name="Прямая со стрелкой 89"/>
              <p:cNvCxnSpPr>
                <a:endCxn id="74" idx="0"/>
              </p:cNvCxnSpPr>
              <p:nvPr/>
            </p:nvCxnSpPr>
            <p:spPr>
              <a:xfrm>
                <a:off x="2030795" y="674651"/>
                <a:ext cx="581" cy="255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Овал 91"/>
              <p:cNvSpPr/>
              <p:nvPr/>
            </p:nvSpPr>
            <p:spPr>
              <a:xfrm>
                <a:off x="1915063" y="2476677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3" name="Прямая соединительная линия 92"/>
              <p:cNvCxnSpPr/>
              <p:nvPr/>
            </p:nvCxnSpPr>
            <p:spPr>
              <a:xfrm flipH="1">
                <a:off x="1861755" y="293824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Прямая со стрелкой 93"/>
              <p:cNvCxnSpPr/>
              <p:nvPr/>
            </p:nvCxnSpPr>
            <p:spPr>
              <a:xfrm>
                <a:off x="2086042" y="2938242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Овал 94"/>
              <p:cNvSpPr/>
              <p:nvPr/>
            </p:nvSpPr>
            <p:spPr>
              <a:xfrm>
                <a:off x="2207849" y="3187144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6" name="Овал 95"/>
              <p:cNvSpPr/>
              <p:nvPr/>
            </p:nvSpPr>
            <p:spPr>
              <a:xfrm>
                <a:off x="1735688" y="3200176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7" name="Овал 96"/>
              <p:cNvSpPr/>
              <p:nvPr/>
            </p:nvSpPr>
            <p:spPr>
              <a:xfrm>
                <a:off x="1075848" y="2485347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8" name="Прямая со стрелкой 97"/>
              <p:cNvCxnSpPr>
                <a:stCxn id="75" idx="4"/>
                <a:endCxn id="97" idx="7"/>
              </p:cNvCxnSpPr>
              <p:nvPr/>
            </p:nvCxnSpPr>
            <p:spPr>
              <a:xfrm flipH="1">
                <a:off x="1230473" y="2223093"/>
                <a:ext cx="228684" cy="2915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2676841" y="1759164"/>
                    <a:ext cx="8559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6841" y="1759164"/>
                    <a:ext cx="8559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TextBox 104"/>
            <p:cNvSpPr txBox="1"/>
            <p:nvPr/>
          </p:nvSpPr>
          <p:spPr>
            <a:xfrm>
              <a:off x="6471729" y="466456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07" name="Молния 106"/>
            <p:cNvSpPr/>
            <p:nvPr/>
          </p:nvSpPr>
          <p:spPr>
            <a:xfrm rot="3719428">
              <a:off x="6478718" y="4593068"/>
              <a:ext cx="239852" cy="371704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Молния 111"/>
            <p:cNvSpPr/>
            <p:nvPr/>
          </p:nvSpPr>
          <p:spPr>
            <a:xfrm rot="638881">
              <a:off x="4967167" y="4592666"/>
              <a:ext cx="300371" cy="360117"/>
            </a:xfrm>
            <a:prstGeom prst="lightningBol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Молния 114"/>
            <p:cNvSpPr/>
            <p:nvPr/>
          </p:nvSpPr>
          <p:spPr>
            <a:xfrm rot="638881">
              <a:off x="5418451" y="3924443"/>
              <a:ext cx="300371" cy="36011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1" name="Прямоугольник 60"/>
          <p:cNvSpPr/>
          <p:nvPr/>
        </p:nvSpPr>
        <p:spPr>
          <a:xfrm>
            <a:off x="125859" y="347594"/>
            <a:ext cx="3605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2 </a:t>
            </a:r>
            <a:r>
              <a:rPr lang="ru-RU" u="sng" dirty="0"/>
              <a:t>случай (возможно повторение) 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8405142" y="3961410"/>
            <a:ext cx="3123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вершина </a:t>
            </a:r>
            <a:r>
              <a:rPr lang="en-US" dirty="0"/>
              <a:t>b </a:t>
            </a:r>
            <a:r>
              <a:rPr lang="ru-RU" dirty="0"/>
              <a:t>была раньше красная, то она становится чёрной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RB</a:t>
            </a:r>
            <a:r>
              <a:rPr lang="ru-RU" b="1" dirty="0"/>
              <a:t>-свойства выполнены</a:t>
            </a:r>
            <a:r>
              <a:rPr lang="en-US" b="1" dirty="0"/>
              <a:t>;</a:t>
            </a:r>
          </a:p>
        </p:txBody>
      </p:sp>
      <p:grpSp>
        <p:nvGrpSpPr>
          <p:cNvPr id="69" name="Группа 68"/>
          <p:cNvGrpSpPr/>
          <p:nvPr/>
        </p:nvGrpSpPr>
        <p:grpSpPr>
          <a:xfrm>
            <a:off x="5470087" y="79099"/>
            <a:ext cx="2456933" cy="2841354"/>
            <a:chOff x="8455193" y="41701"/>
            <a:chExt cx="2456933" cy="2841354"/>
          </a:xfrm>
        </p:grpSpPr>
        <p:sp>
          <p:nvSpPr>
            <p:cNvPr id="182" name="Овал 181"/>
            <p:cNvSpPr/>
            <p:nvPr/>
          </p:nvSpPr>
          <p:spPr>
            <a:xfrm>
              <a:off x="8614215" y="1248927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/>
                <a:t>а</a:t>
              </a:r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9649384" y="1248927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10007977" y="1942572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Прямая со стрелкой 184"/>
            <p:cNvCxnSpPr>
              <a:endCxn id="182" idx="0"/>
            </p:cNvCxnSpPr>
            <p:nvPr/>
          </p:nvCxnSpPr>
          <p:spPr>
            <a:xfrm flipH="1">
              <a:off x="8838502" y="870802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/>
            <p:cNvCxnSpPr>
              <a:endCxn id="183" idx="0"/>
            </p:cNvCxnSpPr>
            <p:nvPr/>
          </p:nvCxnSpPr>
          <p:spPr>
            <a:xfrm>
              <a:off x="9410721" y="870802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единительная линия 186"/>
            <p:cNvCxnSpPr/>
            <p:nvPr/>
          </p:nvCxnSpPr>
          <p:spPr>
            <a:xfrm flipH="1">
              <a:off x="9978848" y="2419236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4" idx="4"/>
            </p:cNvCxnSpPr>
            <p:nvPr/>
          </p:nvCxnSpPr>
          <p:spPr>
            <a:xfrm>
              <a:off x="10232264" y="239977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/>
            <p:nvPr/>
          </p:nvCxnSpPr>
          <p:spPr>
            <a:xfrm>
              <a:off x="8833967" y="1706127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>
              <a:stCxn id="183" idx="4"/>
            </p:cNvCxnSpPr>
            <p:nvPr/>
          </p:nvCxnSpPr>
          <p:spPr>
            <a:xfrm flipH="1">
              <a:off x="9635007" y="1706127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3" idx="4"/>
            </p:cNvCxnSpPr>
            <p:nvPr/>
          </p:nvCxnSpPr>
          <p:spPr>
            <a:xfrm>
              <a:off x="9873671" y="1706127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Овал 191"/>
            <p:cNvSpPr/>
            <p:nvPr/>
          </p:nvSpPr>
          <p:spPr>
            <a:xfrm>
              <a:off x="10379894" y="2656167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Овал 192"/>
            <p:cNvSpPr/>
            <p:nvPr/>
          </p:nvSpPr>
          <p:spPr>
            <a:xfrm>
              <a:off x="8934760" y="2038159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Овал 193"/>
            <p:cNvSpPr/>
            <p:nvPr/>
          </p:nvSpPr>
          <p:spPr>
            <a:xfrm>
              <a:off x="9866433" y="2677367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0090238" y="19946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96" name="Прямая со стрелкой 195"/>
            <p:cNvCxnSpPr/>
            <p:nvPr/>
          </p:nvCxnSpPr>
          <p:spPr>
            <a:xfrm>
              <a:off x="9410140" y="157685"/>
              <a:ext cx="581" cy="255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/>
                <p:cNvSpPr txBox="1"/>
                <p:nvPr/>
              </p:nvSpPr>
              <p:spPr>
                <a:xfrm>
                  <a:off x="9498489" y="41701"/>
                  <a:ext cx="966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97" name="TextBox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489" y="41701"/>
                  <a:ext cx="96622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Овал 197"/>
            <p:cNvSpPr/>
            <p:nvPr/>
          </p:nvSpPr>
          <p:spPr>
            <a:xfrm>
              <a:off x="9294408" y="1959711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99" name="Прямая соединительная линия 198"/>
            <p:cNvCxnSpPr/>
            <p:nvPr/>
          </p:nvCxnSpPr>
          <p:spPr>
            <a:xfrm flipH="1">
              <a:off x="9241100" y="2421276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/>
            <p:cNvCxnSpPr/>
            <p:nvPr/>
          </p:nvCxnSpPr>
          <p:spPr>
            <a:xfrm>
              <a:off x="9465387" y="2421276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Овал 200"/>
            <p:cNvSpPr/>
            <p:nvPr/>
          </p:nvSpPr>
          <p:spPr>
            <a:xfrm>
              <a:off x="9587194" y="2670178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2" name="Овал 201"/>
            <p:cNvSpPr/>
            <p:nvPr/>
          </p:nvSpPr>
          <p:spPr>
            <a:xfrm>
              <a:off x="9115033" y="2683210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3" name="Овал 202"/>
            <p:cNvSpPr/>
            <p:nvPr/>
          </p:nvSpPr>
          <p:spPr>
            <a:xfrm>
              <a:off x="8455193" y="1968381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4" name="Прямая со стрелкой 203"/>
            <p:cNvCxnSpPr>
              <a:stCxn id="182" idx="4"/>
              <a:endCxn id="203" idx="7"/>
            </p:cNvCxnSpPr>
            <p:nvPr/>
          </p:nvCxnSpPr>
          <p:spPr>
            <a:xfrm flipH="1">
              <a:off x="8609818" y="1706127"/>
              <a:ext cx="228684" cy="291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10056186" y="1242198"/>
                  <a:ext cx="855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6186" y="1242198"/>
                  <a:ext cx="85594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" name="TextBox 205"/>
            <p:cNvSpPr txBox="1"/>
            <p:nvPr/>
          </p:nvSpPr>
          <p:spPr>
            <a:xfrm>
              <a:off x="9963322" y="92352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207" name="Молния 206"/>
            <p:cNvSpPr/>
            <p:nvPr/>
          </p:nvSpPr>
          <p:spPr>
            <a:xfrm rot="3719428">
              <a:off x="9970311" y="852034"/>
              <a:ext cx="239852" cy="371704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Молния 207"/>
            <p:cNvSpPr/>
            <p:nvPr/>
          </p:nvSpPr>
          <p:spPr>
            <a:xfrm rot="638881">
              <a:off x="8458760" y="851632"/>
              <a:ext cx="300371" cy="360117"/>
            </a:xfrm>
            <a:prstGeom prst="lightningBol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9" name="Молния 208"/>
            <p:cNvSpPr/>
            <p:nvPr/>
          </p:nvSpPr>
          <p:spPr>
            <a:xfrm rot="638881">
              <a:off x="8912603" y="127640"/>
              <a:ext cx="300371" cy="36011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0" name="6-конечная звезда 209"/>
            <p:cNvSpPr/>
            <p:nvPr/>
          </p:nvSpPr>
          <p:spPr>
            <a:xfrm>
              <a:off x="9139130" y="361661"/>
              <a:ext cx="534542" cy="514350"/>
            </a:xfrm>
            <a:prstGeom prst="star6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8305519" y="251453"/>
                <a:ext cx="345650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если вершина </a:t>
                </a:r>
                <a:r>
                  <a:rPr lang="en-US" dirty="0"/>
                  <a:t>b </a:t>
                </a:r>
                <a:r>
                  <a:rPr lang="ru-RU" dirty="0"/>
                  <a:t>была раньше чёрная, то она становится «дважды чёрной»</a:t>
                </a:r>
                <a:r>
                  <a:rPr lang="en-US" dirty="0"/>
                  <a:t>;</a:t>
                </a:r>
                <a:r>
                  <a:rPr lang="ru-RU" dirty="0"/>
                  <a:t> </a:t>
                </a:r>
              </a:p>
              <a:p>
                <a:endParaRPr lang="ru-RU" dirty="0"/>
              </a:p>
              <a:p>
                <a:r>
                  <a:rPr lang="ru-RU" b="1" dirty="0"/>
                  <a:t>продолжаем балансировку </a:t>
                </a:r>
                <a:r>
                  <a:rPr lang="en-US" b="1" dirty="0"/>
                  <a:t> </a:t>
                </a:r>
                <a:r>
                  <a:rPr lang="ru-RU" b="1" dirty="0"/>
                  <a:t>для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519" y="251453"/>
                <a:ext cx="3456506" cy="1754326"/>
              </a:xfrm>
              <a:prstGeom prst="rect">
                <a:avLst/>
              </a:prstGeom>
              <a:blipFill>
                <a:blip r:embed="rId9"/>
                <a:stretch>
                  <a:fillRect l="-1411" t="-1736" r="-1058" b="-45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6-конечная звезда 275"/>
          <p:cNvSpPr/>
          <p:nvPr/>
        </p:nvSpPr>
        <p:spPr>
          <a:xfrm>
            <a:off x="1123053" y="3024014"/>
            <a:ext cx="534542" cy="514350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353519" y="2984842"/>
            <a:ext cx="3095134" cy="1347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442969" y="3408374"/>
            <a:ext cx="667714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5407529" y="0"/>
            <a:ext cx="34505" cy="6858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25859" y="251453"/>
            <a:ext cx="4860209" cy="1705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982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19785" y="409873"/>
                <a:ext cx="26805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«дважды чёрная»</a:t>
                </a: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𝒓𝒊𝒈𝒉𝒕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чёрная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- </a:t>
                </a:r>
                <a:r>
                  <a:rPr lang="ru-RU" dirty="0"/>
                  <a:t>красная</a:t>
                </a:r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85" y="409873"/>
                <a:ext cx="2680542" cy="923330"/>
              </a:xfrm>
              <a:prstGeom prst="rect">
                <a:avLst/>
              </a:prstGeom>
              <a:blipFill>
                <a:blip r:embed="rId2"/>
                <a:stretch>
                  <a:fillRect l="-1364" t="-3289" r="-1136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Прямоугольник 60"/>
          <p:cNvSpPr/>
          <p:nvPr/>
        </p:nvSpPr>
        <p:spPr>
          <a:xfrm>
            <a:off x="219785" y="115133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3</a:t>
            </a:r>
            <a:r>
              <a:rPr lang="ru-RU" u="sng" dirty="0"/>
              <a:t>-й</a:t>
            </a:r>
            <a:r>
              <a:rPr lang="en-US" u="sng" dirty="0"/>
              <a:t> </a:t>
            </a:r>
            <a:r>
              <a:rPr lang="ru-RU" u="sng" dirty="0"/>
              <a:t>случай </a:t>
            </a:r>
            <a:endParaRPr lang="ru-RU" dirty="0"/>
          </a:p>
        </p:txBody>
      </p:sp>
      <p:grpSp>
        <p:nvGrpSpPr>
          <p:cNvPr id="57" name="Группа 56"/>
          <p:cNvGrpSpPr/>
          <p:nvPr/>
        </p:nvGrpSpPr>
        <p:grpSpPr>
          <a:xfrm>
            <a:off x="-29631" y="1864188"/>
            <a:ext cx="3102252" cy="2705140"/>
            <a:chOff x="-115101" y="1933372"/>
            <a:chExt cx="3102252" cy="2705140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-115101" y="1933372"/>
              <a:ext cx="3102252" cy="2705140"/>
              <a:chOff x="430529" y="673111"/>
              <a:chExt cx="3102252" cy="2705140"/>
            </a:xfrm>
          </p:grpSpPr>
          <p:sp>
            <p:nvSpPr>
              <p:cNvPr id="8" name="Овал 7"/>
              <p:cNvSpPr/>
              <p:nvPr/>
            </p:nvSpPr>
            <p:spPr>
              <a:xfrm>
                <a:off x="2270039" y="1765893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  <a:endParaRPr lang="ru-RU" b="1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2628632" y="2459538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Прямая со стрелкой 9"/>
              <p:cNvCxnSpPr>
                <a:stCxn id="5" idx="4"/>
              </p:cNvCxnSpPr>
              <p:nvPr/>
            </p:nvCxnSpPr>
            <p:spPr>
              <a:xfrm flipH="1">
                <a:off x="1459157" y="1391127"/>
                <a:ext cx="601158" cy="374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>
                <a:stCxn id="5" idx="4"/>
                <a:endCxn id="8" idx="0"/>
              </p:cNvCxnSpPr>
              <p:nvPr/>
            </p:nvCxnSpPr>
            <p:spPr>
              <a:xfrm>
                <a:off x="2060315" y="1391127"/>
                <a:ext cx="434011" cy="374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flipH="1">
                <a:off x="2599503" y="293620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>
                <a:stCxn id="9" idx="4"/>
              </p:cNvCxnSpPr>
              <p:nvPr/>
            </p:nvCxnSpPr>
            <p:spPr>
              <a:xfrm>
                <a:off x="2852919" y="291673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>
                <a:off x="1454622" y="2223093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4"/>
              </p:cNvCxnSpPr>
              <p:nvPr/>
            </p:nvCxnSpPr>
            <p:spPr>
              <a:xfrm flipH="1">
                <a:off x="2255662" y="2223093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8" idx="4"/>
              </p:cNvCxnSpPr>
              <p:nvPr/>
            </p:nvCxnSpPr>
            <p:spPr>
              <a:xfrm>
                <a:off x="2494326" y="2223093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Овал 16"/>
              <p:cNvSpPr/>
              <p:nvPr/>
            </p:nvSpPr>
            <p:spPr>
              <a:xfrm>
                <a:off x="2953276" y="3156902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1566544" y="2556079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2515892" y="3178406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359347" y="673111"/>
                    <a:ext cx="59554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9347" y="673111"/>
                    <a:ext cx="59554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2710893" y="251164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e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Прямая со стрелкой 22"/>
              <p:cNvCxnSpPr>
                <a:endCxn id="5" idx="0"/>
              </p:cNvCxnSpPr>
              <p:nvPr/>
            </p:nvCxnSpPr>
            <p:spPr>
              <a:xfrm>
                <a:off x="2040625" y="683883"/>
                <a:ext cx="19690" cy="255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30529" y="1765893"/>
                    <a:ext cx="8326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29" y="1765893"/>
                    <a:ext cx="83264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Овал 26"/>
              <p:cNvSpPr/>
              <p:nvPr/>
            </p:nvSpPr>
            <p:spPr>
              <a:xfrm>
                <a:off x="1915063" y="2476677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Прямая соединительная линия 27"/>
              <p:cNvCxnSpPr/>
              <p:nvPr/>
            </p:nvCxnSpPr>
            <p:spPr>
              <a:xfrm flipH="1">
                <a:off x="1861755" y="293824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 стрелкой 28"/>
              <p:cNvCxnSpPr/>
              <p:nvPr/>
            </p:nvCxnSpPr>
            <p:spPr>
              <a:xfrm>
                <a:off x="2086042" y="2938242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Овал 29"/>
              <p:cNvSpPr/>
              <p:nvPr/>
            </p:nvSpPr>
            <p:spPr>
              <a:xfrm>
                <a:off x="2186399" y="3178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1720361" y="3178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992237" y="2485347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" name="Прямая со стрелкой 32"/>
              <p:cNvCxnSpPr>
                <a:endCxn id="32" idx="7"/>
              </p:cNvCxnSpPr>
              <p:nvPr/>
            </p:nvCxnSpPr>
            <p:spPr>
              <a:xfrm flipH="1">
                <a:off x="1146862" y="2223093"/>
                <a:ext cx="312295" cy="2915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76841" y="1759164"/>
                    <a:ext cx="8559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6841" y="1759164"/>
                    <a:ext cx="85594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Овал 4"/>
              <p:cNvSpPr/>
              <p:nvPr/>
            </p:nvSpPr>
            <p:spPr>
              <a:xfrm>
                <a:off x="1816919" y="939800"/>
                <a:ext cx="486791" cy="4513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276" name="6-конечная звезда 275"/>
            <p:cNvSpPr/>
            <p:nvPr/>
          </p:nvSpPr>
          <p:spPr>
            <a:xfrm>
              <a:off x="648584" y="3011126"/>
              <a:ext cx="534542" cy="514350"/>
            </a:xfrm>
            <a:prstGeom prst="star6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101" name="Стрелка вправо 100"/>
          <p:cNvSpPr/>
          <p:nvPr/>
        </p:nvSpPr>
        <p:spPr>
          <a:xfrm>
            <a:off x="3237589" y="3416176"/>
            <a:ext cx="809012" cy="166756"/>
          </a:xfrm>
          <a:prstGeom prst="rightArrow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3896717" y="3113663"/>
                <a:ext cx="893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17" y="3113663"/>
                <a:ext cx="8936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8" name="Группа 167"/>
          <p:cNvGrpSpPr/>
          <p:nvPr/>
        </p:nvGrpSpPr>
        <p:grpSpPr>
          <a:xfrm>
            <a:off x="4159044" y="2364866"/>
            <a:ext cx="2397399" cy="2735639"/>
            <a:chOff x="4465300" y="2068963"/>
            <a:chExt cx="2397399" cy="2735639"/>
          </a:xfrm>
        </p:grpSpPr>
        <p:grpSp>
          <p:nvGrpSpPr>
            <p:cNvPr id="169" name="Группа 168"/>
            <p:cNvGrpSpPr/>
            <p:nvPr/>
          </p:nvGrpSpPr>
          <p:grpSpPr>
            <a:xfrm>
              <a:off x="4465300" y="2079232"/>
              <a:ext cx="2397399" cy="2725370"/>
              <a:chOff x="8455193" y="157685"/>
              <a:chExt cx="2397399" cy="2725370"/>
            </a:xfrm>
          </p:grpSpPr>
          <p:sp>
            <p:nvSpPr>
              <p:cNvPr id="174" name="Овал 173"/>
              <p:cNvSpPr/>
              <p:nvPr/>
            </p:nvSpPr>
            <p:spPr>
              <a:xfrm>
                <a:off x="9649384" y="1248927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  <a:endParaRPr lang="ru-RU" b="1" dirty="0"/>
              </a:p>
            </p:txBody>
          </p:sp>
          <p:sp>
            <p:nvSpPr>
              <p:cNvPr id="175" name="Овал 174"/>
              <p:cNvSpPr/>
              <p:nvPr/>
            </p:nvSpPr>
            <p:spPr>
              <a:xfrm>
                <a:off x="10007977" y="1942572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6" name="Прямая со стрелкой 175"/>
              <p:cNvCxnSpPr/>
              <p:nvPr/>
            </p:nvCxnSpPr>
            <p:spPr>
              <a:xfrm flipH="1">
                <a:off x="8838502" y="870802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Прямая со стрелкой 176"/>
              <p:cNvCxnSpPr>
                <a:endCxn id="174" idx="0"/>
              </p:cNvCxnSpPr>
              <p:nvPr/>
            </p:nvCxnSpPr>
            <p:spPr>
              <a:xfrm>
                <a:off x="9410721" y="870802"/>
                <a:ext cx="462950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Прямая соединительная линия 177"/>
              <p:cNvCxnSpPr/>
              <p:nvPr/>
            </p:nvCxnSpPr>
            <p:spPr>
              <a:xfrm flipH="1">
                <a:off x="9978848" y="2419236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Прямая со стрелкой 178"/>
              <p:cNvCxnSpPr>
                <a:stCxn id="175" idx="4"/>
              </p:cNvCxnSpPr>
              <p:nvPr/>
            </p:nvCxnSpPr>
            <p:spPr>
              <a:xfrm>
                <a:off x="10232264" y="2399772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Прямая со стрелкой 179"/>
              <p:cNvCxnSpPr/>
              <p:nvPr/>
            </p:nvCxnSpPr>
            <p:spPr>
              <a:xfrm>
                <a:off x="8833967" y="1706127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 стрелкой 180"/>
              <p:cNvCxnSpPr>
                <a:stCxn id="174" idx="4"/>
              </p:cNvCxnSpPr>
              <p:nvPr/>
            </p:nvCxnSpPr>
            <p:spPr>
              <a:xfrm flipH="1">
                <a:off x="9635007" y="1706127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Прямая со стрелкой 211"/>
              <p:cNvCxnSpPr>
                <a:stCxn id="174" idx="4"/>
              </p:cNvCxnSpPr>
              <p:nvPr/>
            </p:nvCxnSpPr>
            <p:spPr>
              <a:xfrm>
                <a:off x="9873671" y="1706127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Овал 213"/>
              <p:cNvSpPr/>
              <p:nvPr/>
            </p:nvSpPr>
            <p:spPr>
              <a:xfrm>
                <a:off x="10379894" y="2656167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Овал 214"/>
              <p:cNvSpPr/>
              <p:nvPr/>
            </p:nvSpPr>
            <p:spPr>
              <a:xfrm>
                <a:off x="8934760" y="2038159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Овал 215"/>
              <p:cNvSpPr/>
              <p:nvPr/>
            </p:nvSpPr>
            <p:spPr>
              <a:xfrm>
                <a:off x="9866433" y="2677367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090238" y="199467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e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8" name="Прямая со стрелкой 217"/>
              <p:cNvCxnSpPr/>
              <p:nvPr/>
            </p:nvCxnSpPr>
            <p:spPr>
              <a:xfrm>
                <a:off x="9410140" y="157685"/>
                <a:ext cx="581" cy="255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Овал 219"/>
              <p:cNvSpPr/>
              <p:nvPr/>
            </p:nvSpPr>
            <p:spPr>
              <a:xfrm>
                <a:off x="9294408" y="1959711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1" name="Прямая соединительная линия 220"/>
              <p:cNvCxnSpPr/>
              <p:nvPr/>
            </p:nvCxnSpPr>
            <p:spPr>
              <a:xfrm flipH="1">
                <a:off x="9241100" y="2421276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Прямая со стрелкой 221"/>
              <p:cNvCxnSpPr/>
              <p:nvPr/>
            </p:nvCxnSpPr>
            <p:spPr>
              <a:xfrm>
                <a:off x="9465387" y="2421276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Овал 222"/>
              <p:cNvSpPr/>
              <p:nvPr/>
            </p:nvSpPr>
            <p:spPr>
              <a:xfrm>
                <a:off x="9587194" y="2670178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Овал 223"/>
              <p:cNvSpPr/>
              <p:nvPr/>
            </p:nvSpPr>
            <p:spPr>
              <a:xfrm>
                <a:off x="9115033" y="2683210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Овал 224"/>
              <p:cNvSpPr/>
              <p:nvPr/>
            </p:nvSpPr>
            <p:spPr>
              <a:xfrm>
                <a:off x="8455193" y="1968381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26" name="Прямая со стрелкой 225"/>
              <p:cNvCxnSpPr>
                <a:endCxn id="225" idx="7"/>
              </p:cNvCxnSpPr>
              <p:nvPr/>
            </p:nvCxnSpPr>
            <p:spPr>
              <a:xfrm flipH="1">
                <a:off x="8609818" y="1706127"/>
                <a:ext cx="228684" cy="2915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9996652" y="1106579"/>
                    <a:ext cx="8559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7" name="TextBox 2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6652" y="1106579"/>
                    <a:ext cx="85594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8" name="TextBox 227"/>
              <p:cNvSpPr txBox="1"/>
              <p:nvPr/>
            </p:nvSpPr>
            <p:spPr>
              <a:xfrm>
                <a:off x="9963322" y="92352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  <p:sp>
            <p:nvSpPr>
              <p:cNvPr id="229" name="Молния 228"/>
              <p:cNvSpPr/>
              <p:nvPr/>
            </p:nvSpPr>
            <p:spPr>
              <a:xfrm rot="3719428">
                <a:off x="9970311" y="852034"/>
                <a:ext cx="239852" cy="371704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4767802" y="2068963"/>
                  <a:ext cx="5955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7802" y="2068963"/>
                  <a:ext cx="59554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Овал 170"/>
            <p:cNvSpPr/>
            <p:nvPr/>
          </p:nvSpPr>
          <p:spPr>
            <a:xfrm>
              <a:off x="5172700" y="2343186"/>
              <a:ext cx="486791" cy="4513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72" name="6-конечная звезда 171"/>
            <p:cNvSpPr/>
            <p:nvPr/>
          </p:nvSpPr>
          <p:spPr>
            <a:xfrm>
              <a:off x="4588371" y="3144261"/>
              <a:ext cx="534542" cy="514350"/>
            </a:xfrm>
            <a:prstGeom prst="star6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Молния 172"/>
            <p:cNvSpPr/>
            <p:nvPr/>
          </p:nvSpPr>
          <p:spPr>
            <a:xfrm>
              <a:off x="5255411" y="3533076"/>
              <a:ext cx="276676" cy="361005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6607499" y="2130902"/>
            <a:ext cx="4598360" cy="3652127"/>
            <a:chOff x="7075417" y="2073769"/>
            <a:chExt cx="4598360" cy="3652127"/>
          </a:xfrm>
        </p:grpSpPr>
        <p:sp>
          <p:nvSpPr>
            <p:cNvPr id="104" name="Стрелка вправо 103"/>
            <p:cNvSpPr/>
            <p:nvPr/>
          </p:nvSpPr>
          <p:spPr>
            <a:xfrm>
              <a:off x="7370049" y="3376632"/>
              <a:ext cx="993404" cy="28374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075417" y="3049524"/>
                  <a:ext cx="18061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RightRotate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dirty="0"/>
                    <a:t>)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417" y="3049524"/>
                  <a:ext cx="180613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041" t="-10000" b="-26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Группа 2"/>
            <p:cNvGrpSpPr/>
            <p:nvPr/>
          </p:nvGrpSpPr>
          <p:grpSpPr>
            <a:xfrm>
              <a:off x="8884459" y="2073769"/>
              <a:ext cx="2789318" cy="3652127"/>
              <a:chOff x="4465300" y="2079232"/>
              <a:chExt cx="2789318" cy="3652127"/>
            </a:xfrm>
          </p:grpSpPr>
          <p:grpSp>
            <p:nvGrpSpPr>
              <p:cNvPr id="69" name="Группа 68"/>
              <p:cNvGrpSpPr/>
              <p:nvPr/>
            </p:nvGrpSpPr>
            <p:grpSpPr>
              <a:xfrm>
                <a:off x="4465300" y="2079232"/>
                <a:ext cx="2789318" cy="3652127"/>
                <a:chOff x="8455193" y="157685"/>
                <a:chExt cx="2789318" cy="3652127"/>
              </a:xfrm>
            </p:grpSpPr>
            <p:sp>
              <p:nvSpPr>
                <p:cNvPr id="183" name="Овал 182"/>
                <p:cNvSpPr/>
                <p:nvPr/>
              </p:nvSpPr>
              <p:spPr>
                <a:xfrm>
                  <a:off x="10390320" y="1992236"/>
                  <a:ext cx="448573" cy="4572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d</a:t>
                  </a:r>
                  <a:endParaRPr lang="ru-RU" b="1" dirty="0"/>
                </a:p>
              </p:txBody>
            </p:sp>
            <p:sp>
              <p:nvSpPr>
                <p:cNvPr id="184" name="Овал 183"/>
                <p:cNvSpPr/>
                <p:nvPr/>
              </p:nvSpPr>
              <p:spPr>
                <a:xfrm>
                  <a:off x="10724770" y="2875882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b="1" dirty="0">
                      <a:solidFill>
                        <a:schemeClr val="bg1"/>
                      </a:solidFill>
                    </a:rPr>
                    <a:t>е</a:t>
                  </a:r>
                </a:p>
              </p:txBody>
            </p:sp>
            <p:cxnSp>
              <p:nvCxnSpPr>
                <p:cNvPr id="185" name="Прямая со стрелкой 184"/>
                <p:cNvCxnSpPr/>
                <p:nvPr/>
              </p:nvCxnSpPr>
              <p:spPr>
                <a:xfrm flipH="1">
                  <a:off x="8838502" y="870802"/>
                  <a:ext cx="572219" cy="378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Прямая соединительная линия 186"/>
                <p:cNvCxnSpPr>
                  <a:endCxn id="201" idx="0"/>
                </p:cNvCxnSpPr>
                <p:nvPr/>
              </p:nvCxnSpPr>
              <p:spPr>
                <a:xfrm flipH="1">
                  <a:off x="10314524" y="2474234"/>
                  <a:ext cx="294733" cy="5127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Прямая со стрелкой 187"/>
                <p:cNvCxnSpPr>
                  <a:stCxn id="184" idx="4"/>
                </p:cNvCxnSpPr>
                <p:nvPr/>
              </p:nvCxnSpPr>
              <p:spPr>
                <a:xfrm>
                  <a:off x="10949057" y="3333082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Прямая со стрелкой 188"/>
                <p:cNvCxnSpPr/>
                <p:nvPr/>
              </p:nvCxnSpPr>
              <p:spPr>
                <a:xfrm>
                  <a:off x="8833967" y="1706127"/>
                  <a:ext cx="189338" cy="3379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Овал 191"/>
                <p:cNvSpPr/>
                <p:nvPr/>
              </p:nvSpPr>
              <p:spPr>
                <a:xfrm>
                  <a:off x="11063357" y="3590437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3" name="Овал 192"/>
                <p:cNvSpPr/>
                <p:nvPr/>
              </p:nvSpPr>
              <p:spPr>
                <a:xfrm>
                  <a:off x="8934760" y="2038159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4" name="Овал 193"/>
                <p:cNvSpPr/>
                <p:nvPr/>
              </p:nvSpPr>
              <p:spPr>
                <a:xfrm>
                  <a:off x="10592877" y="3609967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10090238" y="1994675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e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96" name="Прямая со стрелкой 195"/>
                <p:cNvCxnSpPr/>
                <p:nvPr/>
              </p:nvCxnSpPr>
              <p:spPr>
                <a:xfrm>
                  <a:off x="9410140" y="157685"/>
                  <a:ext cx="581" cy="25591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Овал 197"/>
                <p:cNvSpPr/>
                <p:nvPr/>
              </p:nvSpPr>
              <p:spPr>
                <a:xfrm>
                  <a:off x="9865951" y="1217163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c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1" name="Овал 200"/>
                <p:cNvSpPr/>
                <p:nvPr/>
              </p:nvSpPr>
              <p:spPr>
                <a:xfrm>
                  <a:off x="10223947" y="2987030"/>
                  <a:ext cx="181154" cy="1998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2" name="Овал 201"/>
                <p:cNvSpPr/>
                <p:nvPr/>
              </p:nvSpPr>
              <p:spPr>
                <a:xfrm>
                  <a:off x="9586174" y="2172144"/>
                  <a:ext cx="181154" cy="1998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3" name="Овал 202"/>
                <p:cNvSpPr/>
                <p:nvPr/>
              </p:nvSpPr>
              <p:spPr>
                <a:xfrm>
                  <a:off x="8455193" y="1968381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204" name="Прямая со стрелкой 203"/>
                <p:cNvCxnSpPr>
                  <a:endCxn id="203" idx="7"/>
                </p:cNvCxnSpPr>
                <p:nvPr/>
              </p:nvCxnSpPr>
              <p:spPr>
                <a:xfrm flipH="1">
                  <a:off x="8609818" y="1706127"/>
                  <a:ext cx="228684" cy="29152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TextBox 204"/>
                <p:cNvSpPr txBox="1"/>
                <p:nvPr/>
              </p:nvSpPr>
              <p:spPr>
                <a:xfrm>
                  <a:off x="10289502" y="1009668"/>
                  <a:ext cx="5629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w=c</a:t>
                  </a:r>
                  <a:endParaRPr lang="ru-RU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963322" y="92352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ru-RU" dirty="0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4844074" y="2166591"/>
                <a:ext cx="4764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/>
                  <a:t>/b</a:t>
                </a:r>
                <a:endParaRPr lang="ru-RU" dirty="0"/>
              </a:p>
            </p:txBody>
          </p:sp>
          <p:sp>
            <p:nvSpPr>
              <p:cNvPr id="111" name="Овал 110"/>
              <p:cNvSpPr/>
              <p:nvPr/>
            </p:nvSpPr>
            <p:spPr>
              <a:xfrm>
                <a:off x="5172700" y="2343186"/>
                <a:ext cx="486791" cy="4513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13" name="6-конечная звезда 112"/>
              <p:cNvSpPr/>
              <p:nvPr/>
            </p:nvSpPr>
            <p:spPr>
              <a:xfrm>
                <a:off x="4588371" y="3144261"/>
                <a:ext cx="534542" cy="514350"/>
              </a:xfrm>
              <a:prstGeom prst="star6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" name="Прямая со стрелкой 5"/>
            <p:cNvCxnSpPr>
              <a:stCxn id="111" idx="4"/>
              <a:endCxn id="198" idx="1"/>
            </p:cNvCxnSpPr>
            <p:nvPr/>
          </p:nvCxnSpPr>
          <p:spPr>
            <a:xfrm>
              <a:off x="9835255" y="2789050"/>
              <a:ext cx="525654" cy="411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183" idx="4"/>
              <a:endCxn id="184" idx="0"/>
            </p:cNvCxnSpPr>
            <p:nvPr/>
          </p:nvCxnSpPr>
          <p:spPr>
            <a:xfrm>
              <a:off x="11043873" y="4365520"/>
              <a:ext cx="334450" cy="426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184" idx="4"/>
              <a:endCxn id="194" idx="7"/>
            </p:cNvCxnSpPr>
            <p:nvPr/>
          </p:nvCxnSpPr>
          <p:spPr>
            <a:xfrm flipH="1">
              <a:off x="11176768" y="5249166"/>
              <a:ext cx="201555" cy="306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198" idx="4"/>
              <a:endCxn id="202" idx="7"/>
            </p:cNvCxnSpPr>
            <p:nvPr/>
          </p:nvCxnSpPr>
          <p:spPr>
            <a:xfrm flipH="1">
              <a:off x="10170065" y="3590447"/>
              <a:ext cx="349439" cy="527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>
              <a:stCxn id="198" idx="4"/>
              <a:endCxn id="183" idx="1"/>
            </p:cNvCxnSpPr>
            <p:nvPr/>
          </p:nvCxnSpPr>
          <p:spPr>
            <a:xfrm>
              <a:off x="10519504" y="3590447"/>
              <a:ext cx="365774" cy="384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9369880" y="2960634"/>
              <a:ext cx="567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x=a</a:t>
              </a:r>
              <a:endParaRPr lang="ru-RU" dirty="0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2814829" y="95928"/>
            <a:ext cx="3703325" cy="1225613"/>
            <a:chOff x="2870828" y="165119"/>
            <a:chExt cx="3703325" cy="1225613"/>
          </a:xfrm>
        </p:grpSpPr>
        <p:cxnSp>
          <p:nvCxnSpPr>
            <p:cNvPr id="56" name="Прямая со стрелкой 55"/>
            <p:cNvCxnSpPr/>
            <p:nvPr/>
          </p:nvCxnSpPr>
          <p:spPr>
            <a:xfrm>
              <a:off x="2870828" y="871538"/>
              <a:ext cx="7584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3977673" y="467402"/>
                  <a:ext cx="259648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dirty="0"/>
                    <a:t> – </a:t>
                  </a:r>
                  <a:r>
                    <a:rPr lang="ru-RU" dirty="0"/>
                    <a:t>«дважды чёрная»</a:t>
                  </a:r>
                  <a:endParaRPr lang="en-US" dirty="0"/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1" dirty="0"/>
                    <a:t> </a:t>
                  </a:r>
                  <a:r>
                    <a:rPr lang="en-US" dirty="0"/>
                    <a:t>– </a:t>
                  </a:r>
                  <a:r>
                    <a:rPr lang="ru-RU" dirty="0"/>
                    <a:t>чёрная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dirty="0"/>
                    <a:t>- </a:t>
                  </a:r>
                  <a:r>
                    <a:rPr lang="ru-RU" dirty="0"/>
                    <a:t>красная</a:t>
                  </a:r>
                  <a:r>
                    <a:rPr lang="en-US" dirty="0"/>
                    <a:t> 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7673" y="467402"/>
                  <a:ext cx="2596480" cy="923330"/>
                </a:xfrm>
                <a:prstGeom prst="rect">
                  <a:avLst/>
                </a:prstGeom>
                <a:blipFill>
                  <a:blip r:embed="rId10"/>
                  <a:stretch>
                    <a:fillRect l="-1408" t="-3289" r="-1408" b="-921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Прямоугольник 231"/>
            <p:cNvSpPr/>
            <p:nvPr/>
          </p:nvSpPr>
          <p:spPr>
            <a:xfrm>
              <a:off x="3969826" y="165119"/>
              <a:ext cx="1266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u="sng" dirty="0"/>
                <a:t>4-й</a:t>
              </a:r>
              <a:r>
                <a:rPr lang="en-US" u="sng" dirty="0"/>
                <a:t> </a:t>
              </a:r>
              <a:r>
                <a:rPr lang="ru-RU" u="sng" dirty="0"/>
                <a:t>случай </a:t>
              </a:r>
              <a:endParaRPr lang="ru-RU" dirty="0"/>
            </a:p>
          </p:txBody>
        </p:sp>
      </p:grpSp>
      <p:cxnSp>
        <p:nvCxnSpPr>
          <p:cNvPr id="233" name="Прямая со стрелкой 232"/>
          <p:cNvCxnSpPr/>
          <p:nvPr/>
        </p:nvCxnSpPr>
        <p:spPr>
          <a:xfrm>
            <a:off x="6442861" y="806860"/>
            <a:ext cx="7584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84351" y="61768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завершение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3750" y="165119"/>
            <a:ext cx="2659248" cy="121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3740496" y="179376"/>
            <a:ext cx="2700583" cy="121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0" y="2822369"/>
            <a:ext cx="3026709" cy="135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/>
          <p:cNvSpPr/>
          <p:nvPr/>
        </p:nvSpPr>
        <p:spPr>
          <a:xfrm>
            <a:off x="8365457" y="3029743"/>
            <a:ext cx="2659248" cy="1493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75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Группа 56"/>
          <p:cNvGrpSpPr/>
          <p:nvPr/>
        </p:nvGrpSpPr>
        <p:grpSpPr>
          <a:xfrm>
            <a:off x="-15706" y="1566667"/>
            <a:ext cx="2855852" cy="2694368"/>
            <a:chOff x="83090" y="1944144"/>
            <a:chExt cx="2855852" cy="2694368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83090" y="1944144"/>
              <a:ext cx="2855852" cy="2694368"/>
              <a:chOff x="628720" y="683883"/>
              <a:chExt cx="2855852" cy="2694368"/>
            </a:xfrm>
          </p:grpSpPr>
          <p:sp>
            <p:nvSpPr>
              <p:cNvPr id="8" name="Овал 7"/>
              <p:cNvSpPr/>
              <p:nvPr/>
            </p:nvSpPr>
            <p:spPr>
              <a:xfrm>
                <a:off x="2270039" y="1765893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  <a:endParaRPr lang="ru-RU" b="1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2628632" y="2459538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Прямая со стрелкой 9"/>
              <p:cNvCxnSpPr>
                <a:stCxn id="5" idx="4"/>
              </p:cNvCxnSpPr>
              <p:nvPr/>
            </p:nvCxnSpPr>
            <p:spPr>
              <a:xfrm flipH="1">
                <a:off x="1459157" y="1391127"/>
                <a:ext cx="601158" cy="374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>
                <a:stCxn id="5" idx="4"/>
                <a:endCxn id="8" idx="0"/>
              </p:cNvCxnSpPr>
              <p:nvPr/>
            </p:nvCxnSpPr>
            <p:spPr>
              <a:xfrm>
                <a:off x="2060315" y="1391127"/>
                <a:ext cx="434011" cy="374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flipH="1">
                <a:off x="2599503" y="293620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>
                <a:stCxn id="9" idx="4"/>
              </p:cNvCxnSpPr>
              <p:nvPr/>
            </p:nvCxnSpPr>
            <p:spPr>
              <a:xfrm>
                <a:off x="2852919" y="291673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>
                <a:off x="1454622" y="2223093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4"/>
              </p:cNvCxnSpPr>
              <p:nvPr/>
            </p:nvCxnSpPr>
            <p:spPr>
              <a:xfrm flipH="1">
                <a:off x="2255662" y="2223093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8" idx="4"/>
              </p:cNvCxnSpPr>
              <p:nvPr/>
            </p:nvCxnSpPr>
            <p:spPr>
              <a:xfrm>
                <a:off x="2494326" y="2223093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Овал 16"/>
              <p:cNvSpPr/>
              <p:nvPr/>
            </p:nvSpPr>
            <p:spPr>
              <a:xfrm>
                <a:off x="2953276" y="315690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1566544" y="2556079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2515892" y="3178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771450" y="2112149"/>
                    <a:ext cx="59554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1450" y="2112149"/>
                    <a:ext cx="59554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1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2710893" y="251164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e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Прямая со стрелкой 22"/>
              <p:cNvCxnSpPr>
                <a:endCxn id="5" idx="0"/>
              </p:cNvCxnSpPr>
              <p:nvPr/>
            </p:nvCxnSpPr>
            <p:spPr>
              <a:xfrm>
                <a:off x="2040625" y="683883"/>
                <a:ext cx="19690" cy="255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28720" y="1549856"/>
                    <a:ext cx="836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720" y="1549856"/>
                    <a:ext cx="83684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Овал 26"/>
              <p:cNvSpPr/>
              <p:nvPr/>
            </p:nvSpPr>
            <p:spPr>
              <a:xfrm>
                <a:off x="1915063" y="2476677"/>
                <a:ext cx="448573" cy="457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Прямая соединительная линия 27"/>
              <p:cNvCxnSpPr/>
              <p:nvPr/>
            </p:nvCxnSpPr>
            <p:spPr>
              <a:xfrm flipH="1">
                <a:off x="1861755" y="293824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 стрелкой 28"/>
              <p:cNvCxnSpPr/>
              <p:nvPr/>
            </p:nvCxnSpPr>
            <p:spPr>
              <a:xfrm>
                <a:off x="2086042" y="2938242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Овал 29"/>
              <p:cNvSpPr/>
              <p:nvPr/>
            </p:nvSpPr>
            <p:spPr>
              <a:xfrm>
                <a:off x="2186399" y="3178406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1720361" y="3178406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992237" y="2485347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" name="Прямая со стрелкой 32"/>
              <p:cNvCxnSpPr>
                <a:endCxn id="32" idx="7"/>
              </p:cNvCxnSpPr>
              <p:nvPr/>
            </p:nvCxnSpPr>
            <p:spPr>
              <a:xfrm flipH="1">
                <a:off x="1146862" y="2223093"/>
                <a:ext cx="312295" cy="2915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28632" y="1593109"/>
                    <a:ext cx="8559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8632" y="1593109"/>
                    <a:ext cx="8559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Овал 4"/>
              <p:cNvSpPr/>
              <p:nvPr/>
            </p:nvSpPr>
            <p:spPr>
              <a:xfrm>
                <a:off x="1816919" y="939800"/>
                <a:ext cx="486791" cy="451327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276" name="6-конечная звезда 275"/>
            <p:cNvSpPr/>
            <p:nvPr/>
          </p:nvSpPr>
          <p:spPr>
            <a:xfrm>
              <a:off x="648584" y="3011126"/>
              <a:ext cx="534542" cy="514350"/>
            </a:xfrm>
            <a:prstGeom prst="star6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4122626" y="1795239"/>
            <a:ext cx="2832084" cy="2725370"/>
            <a:chOff x="4251151" y="2231632"/>
            <a:chExt cx="2832084" cy="2725370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4251151" y="3091512"/>
                  <a:ext cx="746616" cy="3693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1151" y="3091512"/>
                  <a:ext cx="74661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Группа 167"/>
            <p:cNvGrpSpPr/>
            <p:nvPr/>
          </p:nvGrpSpPr>
          <p:grpSpPr>
            <a:xfrm>
              <a:off x="4617700" y="2231632"/>
              <a:ext cx="2465535" cy="2725370"/>
              <a:chOff x="4465300" y="2079232"/>
              <a:chExt cx="2465535" cy="2725370"/>
            </a:xfrm>
            <a:grpFill/>
          </p:grpSpPr>
          <p:grpSp>
            <p:nvGrpSpPr>
              <p:cNvPr id="169" name="Группа 168"/>
              <p:cNvGrpSpPr/>
              <p:nvPr/>
            </p:nvGrpSpPr>
            <p:grpSpPr>
              <a:xfrm>
                <a:off x="4465300" y="2079232"/>
                <a:ext cx="2465535" cy="2725370"/>
                <a:chOff x="8455193" y="157685"/>
                <a:chExt cx="2465535" cy="2725370"/>
              </a:xfrm>
              <a:grpFill/>
            </p:grpSpPr>
            <p:cxnSp>
              <p:nvCxnSpPr>
                <p:cNvPr id="176" name="Прямая со стрелкой 175"/>
                <p:cNvCxnSpPr/>
                <p:nvPr/>
              </p:nvCxnSpPr>
              <p:spPr>
                <a:xfrm flipH="1">
                  <a:off x="8838502" y="870802"/>
                  <a:ext cx="572219" cy="378125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Прямая со стрелкой 176"/>
                <p:cNvCxnSpPr>
                  <a:endCxn id="174" idx="0"/>
                </p:cNvCxnSpPr>
                <p:nvPr/>
              </p:nvCxnSpPr>
              <p:spPr>
                <a:xfrm>
                  <a:off x="9410721" y="870802"/>
                  <a:ext cx="462950" cy="378125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Прямая соединительная линия 177"/>
                <p:cNvCxnSpPr/>
                <p:nvPr/>
              </p:nvCxnSpPr>
              <p:spPr>
                <a:xfrm flipH="1">
                  <a:off x="9978848" y="2419236"/>
                  <a:ext cx="224287" cy="261668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Прямая со стрелкой 178"/>
                <p:cNvCxnSpPr/>
                <p:nvPr/>
              </p:nvCxnSpPr>
              <p:spPr>
                <a:xfrm>
                  <a:off x="10232264" y="2399772"/>
                  <a:ext cx="185467" cy="261668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Прямая со стрелкой 179"/>
                <p:cNvCxnSpPr/>
                <p:nvPr/>
              </p:nvCxnSpPr>
              <p:spPr>
                <a:xfrm>
                  <a:off x="8833967" y="1706127"/>
                  <a:ext cx="189338" cy="337968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Прямая со стрелкой 180"/>
                <p:cNvCxnSpPr>
                  <a:stCxn id="174" idx="4"/>
                </p:cNvCxnSpPr>
                <p:nvPr/>
              </p:nvCxnSpPr>
              <p:spPr>
                <a:xfrm flipH="1">
                  <a:off x="9635007" y="1706127"/>
                  <a:ext cx="238664" cy="271013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Прямая со стрелкой 211"/>
                <p:cNvCxnSpPr>
                  <a:stCxn id="174" idx="4"/>
                </p:cNvCxnSpPr>
                <p:nvPr/>
              </p:nvCxnSpPr>
              <p:spPr>
                <a:xfrm>
                  <a:off x="9873671" y="1706127"/>
                  <a:ext cx="224286" cy="271013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Овал 213"/>
                <p:cNvSpPr/>
                <p:nvPr/>
              </p:nvSpPr>
              <p:spPr>
                <a:xfrm>
                  <a:off x="10379894" y="2656167"/>
                  <a:ext cx="181154" cy="19984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5" name="Овал 214"/>
                <p:cNvSpPr/>
                <p:nvPr/>
              </p:nvSpPr>
              <p:spPr>
                <a:xfrm>
                  <a:off x="8934760" y="2038159"/>
                  <a:ext cx="181154" cy="19984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6" name="Овал 215"/>
                <p:cNvSpPr/>
                <p:nvPr/>
              </p:nvSpPr>
              <p:spPr>
                <a:xfrm>
                  <a:off x="9866433" y="2677367"/>
                  <a:ext cx="181154" cy="19984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>
                  <a:off x="10090238" y="1994675"/>
                  <a:ext cx="300082" cy="3693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e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18" name="Прямая со стрелкой 217"/>
                <p:cNvCxnSpPr/>
                <p:nvPr/>
              </p:nvCxnSpPr>
              <p:spPr>
                <a:xfrm>
                  <a:off x="9410140" y="157685"/>
                  <a:ext cx="581" cy="255917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Овал 219"/>
                <p:cNvSpPr/>
                <p:nvPr/>
              </p:nvSpPr>
              <p:spPr>
                <a:xfrm>
                  <a:off x="9294408" y="1959711"/>
                  <a:ext cx="448573" cy="45720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c</a:t>
                  </a:r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1" name="Прямая соединительная линия 220"/>
                <p:cNvCxnSpPr/>
                <p:nvPr/>
              </p:nvCxnSpPr>
              <p:spPr>
                <a:xfrm flipH="1">
                  <a:off x="9241100" y="2421276"/>
                  <a:ext cx="224287" cy="261668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Прямая со стрелкой 221"/>
                <p:cNvCxnSpPr/>
                <p:nvPr/>
              </p:nvCxnSpPr>
              <p:spPr>
                <a:xfrm>
                  <a:off x="9465387" y="2421276"/>
                  <a:ext cx="185467" cy="261668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Овал 222"/>
                <p:cNvSpPr/>
                <p:nvPr/>
              </p:nvSpPr>
              <p:spPr>
                <a:xfrm>
                  <a:off x="9587194" y="2670178"/>
                  <a:ext cx="181154" cy="19984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4" name="Овал 223"/>
                <p:cNvSpPr/>
                <p:nvPr/>
              </p:nvSpPr>
              <p:spPr>
                <a:xfrm>
                  <a:off x="9115033" y="2683210"/>
                  <a:ext cx="181154" cy="19984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5" name="Овал 224"/>
                <p:cNvSpPr/>
                <p:nvPr/>
              </p:nvSpPr>
              <p:spPr>
                <a:xfrm>
                  <a:off x="8455193" y="1968381"/>
                  <a:ext cx="181154" cy="19984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226" name="Прямая со стрелкой 225"/>
                <p:cNvCxnSpPr>
                  <a:endCxn id="225" idx="7"/>
                </p:cNvCxnSpPr>
                <p:nvPr/>
              </p:nvCxnSpPr>
              <p:spPr>
                <a:xfrm flipH="1">
                  <a:off x="8609818" y="1706127"/>
                  <a:ext cx="228684" cy="291521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/>
                    <p:cNvSpPr txBox="1"/>
                    <p:nvPr/>
                  </p:nvSpPr>
                  <p:spPr>
                    <a:xfrm>
                      <a:off x="10064788" y="1146850"/>
                      <a:ext cx="855940" cy="36933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227" name="TextBox 2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4788" y="1146850"/>
                      <a:ext cx="855940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/>
                <p:cNvSpPr txBox="1"/>
                <p:nvPr/>
              </p:nvSpPr>
              <p:spPr>
                <a:xfrm>
                  <a:off x="9963322" y="923529"/>
                  <a:ext cx="184731" cy="3693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229" name="Молния 228"/>
                <p:cNvSpPr/>
                <p:nvPr/>
              </p:nvSpPr>
              <p:spPr>
                <a:xfrm rot="3719428">
                  <a:off x="9948182" y="860543"/>
                  <a:ext cx="239852" cy="371704"/>
                </a:xfrm>
                <a:prstGeom prst="lightningBol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4" name="Овал 173"/>
                <p:cNvSpPr/>
                <p:nvPr/>
              </p:nvSpPr>
              <p:spPr>
                <a:xfrm>
                  <a:off x="9649384" y="1248927"/>
                  <a:ext cx="448573" cy="45720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d</a:t>
                  </a:r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4556671" y="2293245"/>
                    <a:ext cx="595548" cy="3693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0" name="TextBox 1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6671" y="2293245"/>
                    <a:ext cx="59554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1" name="Овал 170"/>
              <p:cNvSpPr/>
              <p:nvPr/>
            </p:nvSpPr>
            <p:spPr>
              <a:xfrm>
                <a:off x="5172700" y="2343186"/>
                <a:ext cx="486791" cy="45132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73" name="Молния 172"/>
              <p:cNvSpPr/>
              <p:nvPr/>
            </p:nvSpPr>
            <p:spPr>
              <a:xfrm>
                <a:off x="4550006" y="2787440"/>
                <a:ext cx="276676" cy="361005"/>
              </a:xfrm>
              <a:prstGeom prst="lightningBol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04" name="Стрелка вправо 103"/>
          <p:cNvSpPr/>
          <p:nvPr/>
        </p:nvSpPr>
        <p:spPr>
          <a:xfrm>
            <a:off x="7193083" y="2969070"/>
            <a:ext cx="993404" cy="202240"/>
          </a:xfrm>
          <a:prstGeom prst="rightArrow">
            <a:avLst>
              <a:gd name="adj1" fmla="val 62161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929687" y="2544519"/>
                <a:ext cx="1806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LeftRotate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687" y="2544519"/>
                <a:ext cx="1806139" cy="369332"/>
              </a:xfrm>
              <a:prstGeom prst="rect">
                <a:avLst/>
              </a:prstGeom>
              <a:blipFill>
                <a:blip r:embed="rId8"/>
                <a:stretch>
                  <a:fillRect l="-304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8450847" y="1666796"/>
            <a:ext cx="1936093" cy="2955613"/>
            <a:chOff x="4464334" y="2079232"/>
            <a:chExt cx="1936093" cy="2955613"/>
          </a:xfrm>
        </p:grpSpPr>
        <p:grpSp>
          <p:nvGrpSpPr>
            <p:cNvPr id="69" name="Группа 68"/>
            <p:cNvGrpSpPr/>
            <p:nvPr/>
          </p:nvGrpSpPr>
          <p:grpSpPr>
            <a:xfrm>
              <a:off x="4464334" y="2079232"/>
              <a:ext cx="1936093" cy="2955613"/>
              <a:chOff x="8454227" y="157685"/>
              <a:chExt cx="1936093" cy="2955613"/>
            </a:xfrm>
          </p:grpSpPr>
          <p:sp>
            <p:nvSpPr>
              <p:cNvPr id="193" name="Овал 192"/>
              <p:cNvSpPr/>
              <p:nvPr/>
            </p:nvSpPr>
            <p:spPr>
              <a:xfrm>
                <a:off x="8786534" y="2913453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10090238" y="199467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e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6" name="Прямая со стрелкой 195"/>
              <p:cNvCxnSpPr/>
              <p:nvPr/>
            </p:nvCxnSpPr>
            <p:spPr>
              <a:xfrm>
                <a:off x="9410140" y="157685"/>
                <a:ext cx="581" cy="255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Овал 197"/>
              <p:cNvSpPr/>
              <p:nvPr/>
            </p:nvSpPr>
            <p:spPr>
              <a:xfrm>
                <a:off x="9838535" y="1285333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e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Овал 200"/>
              <p:cNvSpPr/>
              <p:nvPr/>
            </p:nvSpPr>
            <p:spPr>
              <a:xfrm>
                <a:off x="10196531" y="226116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Овал 201"/>
              <p:cNvSpPr/>
              <p:nvPr/>
            </p:nvSpPr>
            <p:spPr>
              <a:xfrm>
                <a:off x="9753707" y="226116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Овал 202"/>
              <p:cNvSpPr/>
              <p:nvPr/>
            </p:nvSpPr>
            <p:spPr>
              <a:xfrm>
                <a:off x="8454227" y="2913453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9963322" y="92352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4766637" y="2193456"/>
              <a:ext cx="476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</a:t>
              </a:r>
              <a:r>
                <a:rPr lang="en-US" dirty="0"/>
                <a:t>/b</a:t>
              </a:r>
              <a:endParaRPr lang="ru-RU" dirty="0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5172700" y="2343186"/>
              <a:ext cx="486791" cy="451327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cxnSp>
        <p:nvCxnSpPr>
          <p:cNvPr id="6" name="Прямая со стрелкой 5"/>
          <p:cNvCxnSpPr>
            <a:stCxn id="111" idx="4"/>
            <a:endCxn id="198" idx="1"/>
          </p:cNvCxnSpPr>
          <p:nvPr/>
        </p:nvCxnSpPr>
        <p:spPr>
          <a:xfrm>
            <a:off x="9402609" y="2382077"/>
            <a:ext cx="498238" cy="479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72097" y="21734"/>
            <a:ext cx="2604327" cy="1225613"/>
            <a:chOff x="3969826" y="165119"/>
            <a:chExt cx="2604327" cy="1225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3977673" y="467402"/>
                  <a:ext cx="259648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dirty="0"/>
                    <a:t> – </a:t>
                  </a:r>
                  <a:r>
                    <a:rPr lang="ru-RU" dirty="0"/>
                    <a:t>«дважды чёрная»</a:t>
                  </a:r>
                  <a:endParaRPr lang="en-US" dirty="0"/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dirty="0"/>
                    <a:t>– </a:t>
                  </a:r>
                  <a:r>
                    <a:rPr lang="ru-RU" dirty="0"/>
                    <a:t>чёрная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dirty="0"/>
                    <a:t>- </a:t>
                  </a:r>
                  <a:r>
                    <a:rPr lang="ru-RU" dirty="0"/>
                    <a:t>красная</a:t>
                  </a:r>
                  <a:r>
                    <a:rPr lang="en-US" dirty="0"/>
                    <a:t> 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7673" y="467402"/>
                  <a:ext cx="2596480" cy="923330"/>
                </a:xfrm>
                <a:prstGeom prst="rect">
                  <a:avLst/>
                </a:prstGeom>
                <a:blipFill>
                  <a:blip r:embed="rId9"/>
                  <a:stretch>
                    <a:fillRect l="-1408" t="-3289" r="-1408" b="-921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Прямоугольник 231"/>
            <p:cNvSpPr/>
            <p:nvPr/>
          </p:nvSpPr>
          <p:spPr>
            <a:xfrm>
              <a:off x="3969826" y="165119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u="sng" dirty="0"/>
                <a:t>4</a:t>
              </a:r>
              <a:r>
                <a:rPr lang="en-US" u="sng" dirty="0"/>
                <a:t> </a:t>
              </a:r>
              <a:r>
                <a:rPr lang="ru-RU" u="sng" dirty="0"/>
                <a:t>случай </a:t>
              </a:r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557504" y="1839513"/>
                <a:ext cx="7626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4" y="1839513"/>
                <a:ext cx="762621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Молния 142"/>
          <p:cNvSpPr/>
          <p:nvPr/>
        </p:nvSpPr>
        <p:spPr>
          <a:xfrm flipH="1">
            <a:off x="6406055" y="3342424"/>
            <a:ext cx="248100" cy="279247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Молния 143"/>
          <p:cNvSpPr/>
          <p:nvPr/>
        </p:nvSpPr>
        <p:spPr>
          <a:xfrm>
            <a:off x="5000018" y="1714724"/>
            <a:ext cx="276676" cy="361005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Овал 144"/>
          <p:cNvSpPr/>
          <p:nvPr/>
        </p:nvSpPr>
        <p:spPr>
          <a:xfrm>
            <a:off x="4679605" y="2873881"/>
            <a:ext cx="448573" cy="457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269128" y="328222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/b</a:t>
            </a:r>
            <a:endParaRPr lang="ru-RU" dirty="0"/>
          </a:p>
        </p:txBody>
      </p:sp>
      <p:cxnSp>
        <p:nvCxnSpPr>
          <p:cNvPr id="147" name="Прямая со стрелкой 146"/>
          <p:cNvCxnSpPr/>
          <p:nvPr/>
        </p:nvCxnSpPr>
        <p:spPr>
          <a:xfrm>
            <a:off x="2647974" y="723705"/>
            <a:ext cx="7584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456985" y="51316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завершение</a:t>
            </a:r>
          </a:p>
        </p:txBody>
      </p:sp>
      <p:sp>
        <p:nvSpPr>
          <p:cNvPr id="149" name="Овал 148"/>
          <p:cNvSpPr/>
          <p:nvPr/>
        </p:nvSpPr>
        <p:spPr>
          <a:xfrm>
            <a:off x="8474035" y="3693667"/>
            <a:ext cx="448573" cy="457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0" name="Овал 149"/>
          <p:cNvSpPr/>
          <p:nvPr/>
        </p:nvSpPr>
        <p:spPr>
          <a:xfrm>
            <a:off x="8708703" y="2889417"/>
            <a:ext cx="486791" cy="45132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5" name="Прямая со стрелкой 24"/>
          <p:cNvCxnSpPr>
            <a:stCxn id="111" idx="4"/>
            <a:endCxn id="150" idx="0"/>
          </p:cNvCxnSpPr>
          <p:nvPr/>
        </p:nvCxnSpPr>
        <p:spPr>
          <a:xfrm flipH="1">
            <a:off x="8952099" y="2382077"/>
            <a:ext cx="450510" cy="507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Овал 150"/>
          <p:cNvSpPr/>
          <p:nvPr/>
        </p:nvSpPr>
        <p:spPr>
          <a:xfrm>
            <a:off x="9005276" y="3710960"/>
            <a:ext cx="448573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36" name="Прямая со стрелкой 35"/>
          <p:cNvCxnSpPr>
            <a:stCxn id="150" idx="4"/>
            <a:endCxn id="149" idx="0"/>
          </p:cNvCxnSpPr>
          <p:nvPr/>
        </p:nvCxnSpPr>
        <p:spPr>
          <a:xfrm flipH="1">
            <a:off x="8698322" y="3340744"/>
            <a:ext cx="253777" cy="3529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50" idx="4"/>
            <a:endCxn id="151" idx="0"/>
          </p:cNvCxnSpPr>
          <p:nvPr/>
        </p:nvCxnSpPr>
        <p:spPr>
          <a:xfrm>
            <a:off x="8952099" y="3340744"/>
            <a:ext cx="277464" cy="3702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Овал 154"/>
          <p:cNvSpPr/>
          <p:nvPr/>
        </p:nvSpPr>
        <p:spPr>
          <a:xfrm>
            <a:off x="9048408" y="4484589"/>
            <a:ext cx="181154" cy="1998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Овал 155"/>
          <p:cNvSpPr/>
          <p:nvPr/>
        </p:nvSpPr>
        <p:spPr>
          <a:xfrm>
            <a:off x="9261922" y="4474489"/>
            <a:ext cx="181154" cy="1998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>
            <a:stCxn id="151" idx="4"/>
            <a:endCxn id="155" idx="0"/>
          </p:cNvCxnSpPr>
          <p:nvPr/>
        </p:nvCxnSpPr>
        <p:spPr>
          <a:xfrm flipH="1">
            <a:off x="9138985" y="4168160"/>
            <a:ext cx="90578" cy="316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51" idx="4"/>
            <a:endCxn id="156" idx="0"/>
          </p:cNvCxnSpPr>
          <p:nvPr/>
        </p:nvCxnSpPr>
        <p:spPr>
          <a:xfrm>
            <a:off x="9229563" y="4168160"/>
            <a:ext cx="122936" cy="306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98" idx="4"/>
            <a:endCxn id="201" idx="0"/>
          </p:cNvCxnSpPr>
          <p:nvPr/>
        </p:nvCxnSpPr>
        <p:spPr>
          <a:xfrm>
            <a:off x="10059442" y="3251644"/>
            <a:ext cx="224286" cy="518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646" y="3421053"/>
                <a:ext cx="5955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646" y="3421053"/>
                <a:ext cx="59554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Прямая со стрелкой 46"/>
          <p:cNvCxnSpPr>
            <a:stCxn id="198" idx="4"/>
            <a:endCxn id="202" idx="7"/>
          </p:cNvCxnSpPr>
          <p:nvPr/>
        </p:nvCxnSpPr>
        <p:spPr>
          <a:xfrm flipH="1">
            <a:off x="9904952" y="3251644"/>
            <a:ext cx="154490" cy="547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149" idx="4"/>
            <a:endCxn id="203" idx="7"/>
          </p:cNvCxnSpPr>
          <p:nvPr/>
        </p:nvCxnSpPr>
        <p:spPr>
          <a:xfrm flipH="1">
            <a:off x="8605472" y="4150867"/>
            <a:ext cx="92850" cy="300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8706956" y="4136212"/>
            <a:ext cx="110827" cy="336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365296" y="5181780"/>
            <a:ext cx="27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RB – </a:t>
            </a:r>
            <a:r>
              <a:rPr lang="ru-RU" b="1" dirty="0"/>
              <a:t>свойства выполнены</a:t>
            </a:r>
          </a:p>
        </p:txBody>
      </p:sp>
      <p:sp>
        <p:nvSpPr>
          <p:cNvPr id="186" name="Молния 185"/>
          <p:cNvSpPr/>
          <p:nvPr/>
        </p:nvSpPr>
        <p:spPr>
          <a:xfrm rot="3719428">
            <a:off x="2912492" y="5076532"/>
            <a:ext cx="239852" cy="37170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262807" y="4909967"/>
                <a:ext cx="47177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вершина </a:t>
                </a:r>
                <a:r>
                  <a:rPr lang="en-US" dirty="0"/>
                  <a:t>d </a:t>
                </a:r>
                <a:r>
                  <a:rPr lang="ru-RU" dirty="0"/>
                  <a:t>красится в тот же цвет,</a:t>
                </a:r>
              </a:p>
              <a:p>
                <a:r>
                  <a:rPr lang="ru-RU" dirty="0"/>
                  <a:t>который был изначально у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( вершины </a:t>
                </a:r>
                <a:r>
                  <a:rPr lang="en-US" dirty="0"/>
                  <a:t>b</a:t>
                </a:r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807" y="4909967"/>
                <a:ext cx="4717766" cy="646331"/>
              </a:xfrm>
              <a:prstGeom prst="rect">
                <a:avLst/>
              </a:prstGeom>
              <a:blipFill>
                <a:blip r:embed="rId12"/>
                <a:stretch>
                  <a:fillRect l="-1034"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Овал 189"/>
          <p:cNvSpPr/>
          <p:nvPr/>
        </p:nvSpPr>
        <p:spPr>
          <a:xfrm>
            <a:off x="6019655" y="3595832"/>
            <a:ext cx="448573" cy="457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439" y="75710"/>
            <a:ext cx="2537016" cy="1275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>
            <a:off x="13952" y="2487435"/>
            <a:ext cx="2783356" cy="1389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Стрелка вправо 115"/>
          <p:cNvSpPr/>
          <p:nvPr/>
        </p:nvSpPr>
        <p:spPr>
          <a:xfrm>
            <a:off x="3212148" y="3070358"/>
            <a:ext cx="809012" cy="166756"/>
          </a:xfrm>
          <a:prstGeom prst="rightArrow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594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9568161" y="5084961"/>
            <a:ext cx="1416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 </a:t>
            </a:r>
            <a:r>
              <a:rPr lang="ru-RU" b="1" dirty="0"/>
              <a:t>-свойства выполнены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27799" y="110362"/>
            <a:ext cx="9980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1</a:t>
            </a:r>
            <a:r>
              <a:rPr lang="ru-RU" u="sng" dirty="0"/>
              <a:t>-й</a:t>
            </a:r>
            <a:r>
              <a:rPr lang="en-US" u="sng" dirty="0"/>
              <a:t> </a:t>
            </a:r>
            <a:r>
              <a:rPr lang="ru-RU" u="sng" dirty="0"/>
              <a:t>случай</a:t>
            </a:r>
            <a:r>
              <a:rPr lang="en-US" u="sng" dirty="0"/>
              <a:t> </a:t>
            </a:r>
            <a:r>
              <a:rPr lang="ru-RU" u="sng" dirty="0"/>
              <a:t> (</a:t>
            </a:r>
            <a:r>
              <a:rPr lang="ru-RU" dirty="0"/>
              <a:t>продолжение)</a:t>
            </a:r>
            <a:r>
              <a:rPr lang="en-US" dirty="0"/>
              <a:t>          </a:t>
            </a:r>
            <a:r>
              <a:rPr lang="ru-RU" dirty="0"/>
              <a:t>если выполняется сведение к </a:t>
            </a:r>
            <a:r>
              <a:rPr lang="ru-RU" u="sng" dirty="0"/>
              <a:t>случаю </a:t>
            </a:r>
            <a:r>
              <a:rPr lang="en-US" u="sng" dirty="0"/>
              <a:t> </a:t>
            </a:r>
            <a:r>
              <a:rPr lang="ru-RU" u="sng" dirty="0"/>
              <a:t>2 и завершение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если у нового брата вершины </a:t>
            </a:r>
            <a:r>
              <a:rPr lang="en-US" dirty="0"/>
              <a:t>x</a:t>
            </a:r>
            <a:r>
              <a:rPr lang="ru-RU" dirty="0"/>
              <a:t> оба сына - чёрные</a:t>
            </a:r>
          </a:p>
        </p:txBody>
      </p:sp>
      <p:grpSp>
        <p:nvGrpSpPr>
          <p:cNvPr id="168" name="Группа 167"/>
          <p:cNvGrpSpPr/>
          <p:nvPr/>
        </p:nvGrpSpPr>
        <p:grpSpPr>
          <a:xfrm>
            <a:off x="3030564" y="4455076"/>
            <a:ext cx="1793886" cy="1651527"/>
            <a:chOff x="4963275" y="3869049"/>
            <a:chExt cx="2475737" cy="2725370"/>
          </a:xfrm>
        </p:grpSpPr>
        <p:grpSp>
          <p:nvGrpSpPr>
            <p:cNvPr id="173" name="Группа 172"/>
            <p:cNvGrpSpPr/>
            <p:nvPr/>
          </p:nvGrpSpPr>
          <p:grpSpPr>
            <a:xfrm>
              <a:off x="4963275" y="3869049"/>
              <a:ext cx="2475737" cy="2725370"/>
              <a:chOff x="1075848" y="674651"/>
              <a:chExt cx="2475737" cy="2725370"/>
            </a:xfrm>
          </p:grpSpPr>
          <p:sp>
            <p:nvSpPr>
              <p:cNvPr id="213" name="Овал 212"/>
              <p:cNvSpPr/>
              <p:nvPr/>
            </p:nvSpPr>
            <p:spPr>
              <a:xfrm>
                <a:off x="1807089" y="930568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</a:t>
                </a:r>
                <a:endParaRPr lang="ru-RU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Овал 213"/>
              <p:cNvSpPr/>
              <p:nvPr/>
            </p:nvSpPr>
            <p:spPr>
              <a:xfrm>
                <a:off x="1234870" y="1765893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b="1" dirty="0"/>
                  <a:t>а</a:t>
                </a:r>
              </a:p>
            </p:txBody>
          </p:sp>
          <p:sp>
            <p:nvSpPr>
              <p:cNvPr id="215" name="Овал 214"/>
              <p:cNvSpPr/>
              <p:nvPr/>
            </p:nvSpPr>
            <p:spPr>
              <a:xfrm>
                <a:off x="2270039" y="1765893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d</a:t>
                </a:r>
                <a:endParaRPr lang="ru-RU" sz="1200" b="1" dirty="0"/>
              </a:p>
            </p:txBody>
          </p:sp>
          <p:sp>
            <p:nvSpPr>
              <p:cNvPr id="216" name="Овал 215"/>
              <p:cNvSpPr/>
              <p:nvPr/>
            </p:nvSpPr>
            <p:spPr>
              <a:xfrm>
                <a:off x="2628632" y="2459538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" name="Прямая со стрелкой 216"/>
              <p:cNvCxnSpPr>
                <a:stCxn id="213" idx="4"/>
                <a:endCxn id="214" idx="0"/>
              </p:cNvCxnSpPr>
              <p:nvPr/>
            </p:nvCxnSpPr>
            <p:spPr>
              <a:xfrm flipH="1">
                <a:off x="1459157" y="1387768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 стрелкой 217"/>
              <p:cNvCxnSpPr>
                <a:stCxn id="213" idx="4"/>
                <a:endCxn id="215" idx="0"/>
              </p:cNvCxnSpPr>
              <p:nvPr/>
            </p:nvCxnSpPr>
            <p:spPr>
              <a:xfrm>
                <a:off x="2031376" y="1387768"/>
                <a:ext cx="462950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единительная линия 218"/>
              <p:cNvCxnSpPr/>
              <p:nvPr/>
            </p:nvCxnSpPr>
            <p:spPr>
              <a:xfrm flipH="1">
                <a:off x="2599503" y="293620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>
                <a:stCxn id="216" idx="4"/>
              </p:cNvCxnSpPr>
              <p:nvPr/>
            </p:nvCxnSpPr>
            <p:spPr>
              <a:xfrm>
                <a:off x="2852919" y="291673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220"/>
              <p:cNvCxnSpPr/>
              <p:nvPr/>
            </p:nvCxnSpPr>
            <p:spPr>
              <a:xfrm>
                <a:off x="1454622" y="2223093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Прямая со стрелкой 221"/>
              <p:cNvCxnSpPr>
                <a:stCxn id="215" idx="4"/>
              </p:cNvCxnSpPr>
              <p:nvPr/>
            </p:nvCxnSpPr>
            <p:spPr>
              <a:xfrm flipH="1">
                <a:off x="2255662" y="2223093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 стрелкой 222"/>
              <p:cNvCxnSpPr>
                <a:stCxn id="215" idx="4"/>
              </p:cNvCxnSpPr>
              <p:nvPr/>
            </p:nvCxnSpPr>
            <p:spPr>
              <a:xfrm>
                <a:off x="2494326" y="2223093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Овал 223"/>
              <p:cNvSpPr/>
              <p:nvPr/>
            </p:nvSpPr>
            <p:spPr>
              <a:xfrm>
                <a:off x="3000549" y="3173133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25" name="Овал 224"/>
              <p:cNvSpPr/>
              <p:nvPr/>
            </p:nvSpPr>
            <p:spPr>
              <a:xfrm>
                <a:off x="1555415" y="2555125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26" name="Овал 225"/>
              <p:cNvSpPr/>
              <p:nvPr/>
            </p:nvSpPr>
            <p:spPr>
              <a:xfrm>
                <a:off x="2487088" y="3194333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2710893" y="2511641"/>
                <a:ext cx="361047" cy="45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e</a:t>
                </a:r>
                <a:endParaRPr lang="ru-RU" sz="12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8" name="Прямая со стрелкой 227"/>
              <p:cNvCxnSpPr>
                <a:endCxn id="213" idx="0"/>
              </p:cNvCxnSpPr>
              <p:nvPr/>
            </p:nvCxnSpPr>
            <p:spPr>
              <a:xfrm>
                <a:off x="2030795" y="674651"/>
                <a:ext cx="581" cy="255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Овал 228"/>
              <p:cNvSpPr/>
              <p:nvPr/>
            </p:nvSpPr>
            <p:spPr>
              <a:xfrm>
                <a:off x="1915063" y="2476677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c</a:t>
                </a:r>
                <a:endParaRPr lang="ru-RU" sz="12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0" name="Прямая соединительная линия 229"/>
              <p:cNvCxnSpPr/>
              <p:nvPr/>
            </p:nvCxnSpPr>
            <p:spPr>
              <a:xfrm flipH="1">
                <a:off x="1861755" y="293824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Прямая со стрелкой 230"/>
              <p:cNvCxnSpPr/>
              <p:nvPr/>
            </p:nvCxnSpPr>
            <p:spPr>
              <a:xfrm>
                <a:off x="2086042" y="2938242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Овал 231"/>
              <p:cNvSpPr/>
              <p:nvPr/>
            </p:nvSpPr>
            <p:spPr>
              <a:xfrm>
                <a:off x="2207849" y="3187144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33" name="Овал 232"/>
              <p:cNvSpPr/>
              <p:nvPr/>
            </p:nvSpPr>
            <p:spPr>
              <a:xfrm>
                <a:off x="1735688" y="3200176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34" name="Овал 233"/>
              <p:cNvSpPr/>
              <p:nvPr/>
            </p:nvSpPr>
            <p:spPr>
              <a:xfrm>
                <a:off x="1075848" y="2485347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cxnSp>
            <p:nvCxnSpPr>
              <p:cNvPr id="235" name="Прямая со стрелкой 234"/>
              <p:cNvCxnSpPr>
                <a:stCxn id="214" idx="4"/>
                <a:endCxn id="234" idx="7"/>
              </p:cNvCxnSpPr>
              <p:nvPr/>
            </p:nvCxnSpPr>
            <p:spPr>
              <a:xfrm flipH="1">
                <a:off x="1230473" y="2223093"/>
                <a:ext cx="228684" cy="2915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2676841" y="1759164"/>
                    <a:ext cx="874744" cy="4571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ru-RU" sz="1200" dirty="0"/>
                  </a:p>
                </p:txBody>
              </p:sp>
            </mc:Choice>
            <mc:Fallback xmlns="">
              <p:sp>
                <p:nvSpPr>
                  <p:cNvPr id="236" name="TextBox 2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6841" y="1759164"/>
                    <a:ext cx="874744" cy="45710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9" name="TextBox 178"/>
            <p:cNvSpPr txBox="1"/>
            <p:nvPr/>
          </p:nvSpPr>
          <p:spPr>
            <a:xfrm>
              <a:off x="6471728" y="4664563"/>
              <a:ext cx="254947" cy="45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sz="1200" dirty="0"/>
            </a:p>
          </p:txBody>
        </p:sp>
        <p:sp>
          <p:nvSpPr>
            <p:cNvPr id="181" name="Молния 180"/>
            <p:cNvSpPr/>
            <p:nvPr/>
          </p:nvSpPr>
          <p:spPr>
            <a:xfrm rot="3719428">
              <a:off x="6478718" y="4593068"/>
              <a:ext cx="239852" cy="371704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11" name="Молния 210"/>
            <p:cNvSpPr/>
            <p:nvPr/>
          </p:nvSpPr>
          <p:spPr>
            <a:xfrm rot="638881">
              <a:off x="4967167" y="4592666"/>
              <a:ext cx="300371" cy="360117"/>
            </a:xfrm>
            <a:prstGeom prst="lightningBol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12" name="Молния 211"/>
            <p:cNvSpPr/>
            <p:nvPr/>
          </p:nvSpPr>
          <p:spPr>
            <a:xfrm rot="638881">
              <a:off x="5418451" y="3924443"/>
              <a:ext cx="300371" cy="36011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</p:grpSp>
      <p:cxnSp>
        <p:nvCxnSpPr>
          <p:cNvPr id="3" name="Прямая соединительная линия 2"/>
          <p:cNvCxnSpPr>
            <a:cxnSpLocks/>
          </p:cNvCxnSpPr>
          <p:nvPr/>
        </p:nvCxnSpPr>
        <p:spPr>
          <a:xfrm>
            <a:off x="15319" y="3550566"/>
            <a:ext cx="4767227" cy="259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Группа 237"/>
          <p:cNvGrpSpPr/>
          <p:nvPr/>
        </p:nvGrpSpPr>
        <p:grpSpPr>
          <a:xfrm>
            <a:off x="246357" y="4365344"/>
            <a:ext cx="2267257" cy="1705258"/>
            <a:chOff x="350827" y="683883"/>
            <a:chExt cx="3228589" cy="2694368"/>
          </a:xfrm>
        </p:grpSpPr>
        <p:sp>
          <p:nvSpPr>
            <p:cNvPr id="239" name="Овал 238"/>
            <p:cNvSpPr/>
            <p:nvPr/>
          </p:nvSpPr>
          <p:spPr>
            <a:xfrm>
              <a:off x="1234870" y="1765893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а</a:t>
              </a:r>
            </a:p>
          </p:txBody>
        </p:sp>
        <p:sp>
          <p:nvSpPr>
            <p:cNvPr id="240" name="Овал 239"/>
            <p:cNvSpPr/>
            <p:nvPr/>
          </p:nvSpPr>
          <p:spPr>
            <a:xfrm>
              <a:off x="2270039" y="1765893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endParaRPr lang="ru-RU" sz="1200" b="1" dirty="0"/>
            </a:p>
          </p:txBody>
        </p:sp>
        <p:sp>
          <p:nvSpPr>
            <p:cNvPr id="241" name="Овал 240"/>
            <p:cNvSpPr/>
            <p:nvPr/>
          </p:nvSpPr>
          <p:spPr>
            <a:xfrm>
              <a:off x="2628632" y="245953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2" name="Прямая со стрелкой 241"/>
            <p:cNvCxnSpPr>
              <a:stCxn id="264" idx="4"/>
              <a:endCxn id="239" idx="0"/>
            </p:cNvCxnSpPr>
            <p:nvPr/>
          </p:nvCxnSpPr>
          <p:spPr>
            <a:xfrm flipH="1">
              <a:off x="1459157" y="1391127"/>
              <a:ext cx="601158" cy="374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Прямая со стрелкой 242"/>
            <p:cNvCxnSpPr>
              <a:stCxn id="264" idx="4"/>
              <a:endCxn id="240" idx="0"/>
            </p:cNvCxnSpPr>
            <p:nvPr/>
          </p:nvCxnSpPr>
          <p:spPr>
            <a:xfrm>
              <a:off x="2060315" y="1391127"/>
              <a:ext cx="434011" cy="374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Прямая соединительная линия 243"/>
            <p:cNvCxnSpPr/>
            <p:nvPr/>
          </p:nvCxnSpPr>
          <p:spPr>
            <a:xfrm flipH="1">
              <a:off x="2599503" y="293620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Прямая со стрелкой 244"/>
            <p:cNvCxnSpPr>
              <a:stCxn id="241" idx="4"/>
            </p:cNvCxnSpPr>
            <p:nvPr/>
          </p:nvCxnSpPr>
          <p:spPr>
            <a:xfrm>
              <a:off x="2852919" y="2916738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Прямая со стрелкой 245"/>
            <p:cNvCxnSpPr/>
            <p:nvPr/>
          </p:nvCxnSpPr>
          <p:spPr>
            <a:xfrm>
              <a:off x="1454622" y="2223093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Прямая со стрелкой 246"/>
            <p:cNvCxnSpPr>
              <a:stCxn id="240" idx="4"/>
            </p:cNvCxnSpPr>
            <p:nvPr/>
          </p:nvCxnSpPr>
          <p:spPr>
            <a:xfrm flipH="1">
              <a:off x="2255662" y="2223093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Прямая со стрелкой 247"/>
            <p:cNvCxnSpPr>
              <a:stCxn id="240" idx="4"/>
            </p:cNvCxnSpPr>
            <p:nvPr/>
          </p:nvCxnSpPr>
          <p:spPr>
            <a:xfrm>
              <a:off x="2494326" y="2223093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Овал 248"/>
            <p:cNvSpPr/>
            <p:nvPr/>
          </p:nvSpPr>
          <p:spPr>
            <a:xfrm>
              <a:off x="2953276" y="3156902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50" name="Овал 249"/>
            <p:cNvSpPr/>
            <p:nvPr/>
          </p:nvSpPr>
          <p:spPr>
            <a:xfrm>
              <a:off x="1566544" y="2556079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51" name="Овал 250"/>
            <p:cNvSpPr/>
            <p:nvPr/>
          </p:nvSpPr>
          <p:spPr>
            <a:xfrm>
              <a:off x="2515892" y="3178406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/>
                <p:cNvSpPr txBox="1"/>
                <p:nvPr/>
              </p:nvSpPr>
              <p:spPr>
                <a:xfrm>
                  <a:off x="1181407" y="839600"/>
                  <a:ext cx="653854" cy="4376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52" name="TextBox 2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407" y="839600"/>
                  <a:ext cx="653854" cy="437668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3" name="TextBox 252"/>
            <p:cNvSpPr txBox="1"/>
            <p:nvPr/>
          </p:nvSpPr>
          <p:spPr>
            <a:xfrm>
              <a:off x="2710894" y="2511641"/>
              <a:ext cx="372534" cy="437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e</a:t>
              </a:r>
              <a:endParaRPr lang="ru-RU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4" name="Прямая со стрелкой 253"/>
            <p:cNvCxnSpPr>
              <a:endCxn id="264" idx="0"/>
            </p:cNvCxnSpPr>
            <p:nvPr/>
          </p:nvCxnSpPr>
          <p:spPr>
            <a:xfrm>
              <a:off x="2040625" y="683883"/>
              <a:ext cx="19690" cy="255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/>
            <p:cNvSpPr txBox="1"/>
            <p:nvPr/>
          </p:nvSpPr>
          <p:spPr>
            <a:xfrm>
              <a:off x="350827" y="1765893"/>
              <a:ext cx="912347" cy="437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0" dirty="0">
                  <a:latin typeface="+mj-lt"/>
                </a:rPr>
                <a:t>x=a</a:t>
              </a:r>
              <a:endParaRPr lang="ru-RU" sz="1200" dirty="0"/>
            </a:p>
          </p:txBody>
        </p:sp>
        <p:sp>
          <p:nvSpPr>
            <p:cNvPr id="256" name="Овал 255"/>
            <p:cNvSpPr/>
            <p:nvPr/>
          </p:nvSpPr>
          <p:spPr>
            <a:xfrm>
              <a:off x="1915063" y="2476677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</a:t>
              </a:r>
              <a:endParaRPr lang="ru-RU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7" name="Прямая соединительная линия 256"/>
            <p:cNvCxnSpPr/>
            <p:nvPr/>
          </p:nvCxnSpPr>
          <p:spPr>
            <a:xfrm flipH="1">
              <a:off x="1861755" y="293824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Прямая со стрелкой 257"/>
            <p:cNvCxnSpPr/>
            <p:nvPr/>
          </p:nvCxnSpPr>
          <p:spPr>
            <a:xfrm>
              <a:off x="2086042" y="293824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Овал 258"/>
            <p:cNvSpPr/>
            <p:nvPr/>
          </p:nvSpPr>
          <p:spPr>
            <a:xfrm>
              <a:off x="2186399" y="3178406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60" name="Овал 259"/>
            <p:cNvSpPr/>
            <p:nvPr/>
          </p:nvSpPr>
          <p:spPr>
            <a:xfrm>
              <a:off x="1720361" y="3178406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61" name="Овал 260"/>
            <p:cNvSpPr/>
            <p:nvPr/>
          </p:nvSpPr>
          <p:spPr>
            <a:xfrm>
              <a:off x="992237" y="2485347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262" name="Прямая со стрелкой 261"/>
            <p:cNvCxnSpPr>
              <a:stCxn id="239" idx="4"/>
              <a:endCxn id="261" idx="7"/>
            </p:cNvCxnSpPr>
            <p:nvPr/>
          </p:nvCxnSpPr>
          <p:spPr>
            <a:xfrm flipH="1">
              <a:off x="1146862" y="2223093"/>
              <a:ext cx="312295" cy="291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/>
                <p:cNvSpPr txBox="1"/>
                <p:nvPr/>
              </p:nvSpPr>
              <p:spPr>
                <a:xfrm>
                  <a:off x="2676841" y="1759163"/>
                  <a:ext cx="902575" cy="437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63" name="TextBox 2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841" y="1759163"/>
                  <a:ext cx="902575" cy="43766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4" name="Овал 263"/>
            <p:cNvSpPr/>
            <p:nvPr/>
          </p:nvSpPr>
          <p:spPr>
            <a:xfrm>
              <a:off x="1816919" y="939800"/>
              <a:ext cx="486791" cy="4513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266" name="Стрелка вправо 265"/>
          <p:cNvSpPr/>
          <p:nvPr/>
        </p:nvSpPr>
        <p:spPr>
          <a:xfrm>
            <a:off x="2535120" y="5106535"/>
            <a:ext cx="502460" cy="137339"/>
          </a:xfrm>
          <a:prstGeom prst="rightArrow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68" name="Прямоугольник 267"/>
          <p:cNvSpPr/>
          <p:nvPr/>
        </p:nvSpPr>
        <p:spPr>
          <a:xfrm>
            <a:off x="54164" y="3907599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2</a:t>
            </a:r>
            <a:r>
              <a:rPr lang="ru-RU" u="sng" dirty="0"/>
              <a:t>-й</a:t>
            </a:r>
            <a:r>
              <a:rPr lang="en-US" u="sng" dirty="0"/>
              <a:t> </a:t>
            </a:r>
            <a:r>
              <a:rPr lang="ru-RU" u="sng" dirty="0"/>
              <a:t>случай </a:t>
            </a:r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2907540" y="315303"/>
            <a:ext cx="3311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Группа 331"/>
          <p:cNvGrpSpPr/>
          <p:nvPr/>
        </p:nvGrpSpPr>
        <p:grpSpPr>
          <a:xfrm>
            <a:off x="216476" y="787398"/>
            <a:ext cx="3108769" cy="2713022"/>
            <a:chOff x="424012" y="665229"/>
            <a:chExt cx="3108769" cy="2713022"/>
          </a:xfrm>
        </p:grpSpPr>
        <p:sp>
          <p:nvSpPr>
            <p:cNvPr id="333" name="Овал 332"/>
            <p:cNvSpPr/>
            <p:nvPr/>
          </p:nvSpPr>
          <p:spPr>
            <a:xfrm>
              <a:off x="1807089" y="93056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334" name="Овал 333"/>
            <p:cNvSpPr/>
            <p:nvPr/>
          </p:nvSpPr>
          <p:spPr>
            <a:xfrm>
              <a:off x="2270039" y="1765893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335" name="Овал 334"/>
            <p:cNvSpPr/>
            <p:nvPr/>
          </p:nvSpPr>
          <p:spPr>
            <a:xfrm>
              <a:off x="2628632" y="245953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336" name="Прямая со стрелкой 335"/>
            <p:cNvCxnSpPr>
              <a:stCxn id="333" idx="4"/>
            </p:cNvCxnSpPr>
            <p:nvPr/>
          </p:nvCxnSpPr>
          <p:spPr>
            <a:xfrm flipH="1">
              <a:off x="1459157" y="1387768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Прямая со стрелкой 336"/>
            <p:cNvCxnSpPr>
              <a:stCxn id="333" idx="4"/>
              <a:endCxn id="334" idx="0"/>
            </p:cNvCxnSpPr>
            <p:nvPr/>
          </p:nvCxnSpPr>
          <p:spPr>
            <a:xfrm>
              <a:off x="2031376" y="1387768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Прямая соединительная линия 337"/>
            <p:cNvCxnSpPr/>
            <p:nvPr/>
          </p:nvCxnSpPr>
          <p:spPr>
            <a:xfrm flipH="1">
              <a:off x="2599503" y="293620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Прямая со стрелкой 338"/>
            <p:cNvCxnSpPr>
              <a:stCxn id="335" idx="4"/>
            </p:cNvCxnSpPr>
            <p:nvPr/>
          </p:nvCxnSpPr>
          <p:spPr>
            <a:xfrm>
              <a:off x="2852919" y="2916738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Прямая со стрелкой 339"/>
            <p:cNvCxnSpPr/>
            <p:nvPr/>
          </p:nvCxnSpPr>
          <p:spPr>
            <a:xfrm>
              <a:off x="1454622" y="2223093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Прямая со стрелкой 340"/>
            <p:cNvCxnSpPr>
              <a:stCxn id="334" idx="4"/>
            </p:cNvCxnSpPr>
            <p:nvPr/>
          </p:nvCxnSpPr>
          <p:spPr>
            <a:xfrm flipH="1">
              <a:off x="2255662" y="2223093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Прямая со стрелкой 341"/>
            <p:cNvCxnSpPr>
              <a:stCxn id="334" idx="4"/>
            </p:cNvCxnSpPr>
            <p:nvPr/>
          </p:nvCxnSpPr>
          <p:spPr>
            <a:xfrm>
              <a:off x="2494326" y="2223093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Овал 342"/>
            <p:cNvSpPr/>
            <p:nvPr/>
          </p:nvSpPr>
          <p:spPr>
            <a:xfrm>
              <a:off x="2953276" y="3156902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4" name="Овал 343"/>
            <p:cNvSpPr/>
            <p:nvPr/>
          </p:nvSpPr>
          <p:spPr>
            <a:xfrm>
              <a:off x="1566544" y="2556079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5" name="Овал 344"/>
            <p:cNvSpPr/>
            <p:nvPr/>
          </p:nvSpPr>
          <p:spPr>
            <a:xfrm>
              <a:off x="2515892" y="3178406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TextBox 345"/>
                <p:cNvSpPr txBox="1"/>
                <p:nvPr/>
              </p:nvSpPr>
              <p:spPr>
                <a:xfrm>
                  <a:off x="1221347" y="665229"/>
                  <a:ext cx="693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6" name="TextBox 3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347" y="665229"/>
                  <a:ext cx="69371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7" name="TextBox 346"/>
            <p:cNvSpPr txBox="1"/>
            <p:nvPr/>
          </p:nvSpPr>
          <p:spPr>
            <a:xfrm>
              <a:off x="2710893" y="2511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348" name="Прямая со стрелкой 347"/>
            <p:cNvCxnSpPr>
              <a:endCxn id="333" idx="0"/>
            </p:cNvCxnSpPr>
            <p:nvPr/>
          </p:nvCxnSpPr>
          <p:spPr>
            <a:xfrm>
              <a:off x="2030795" y="674651"/>
              <a:ext cx="581" cy="255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TextBox 348"/>
                <p:cNvSpPr txBox="1"/>
                <p:nvPr/>
              </p:nvSpPr>
              <p:spPr>
                <a:xfrm>
                  <a:off x="424012" y="1765893"/>
                  <a:ext cx="839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9" name="TextBox 3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12" y="1765893"/>
                  <a:ext cx="83916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0" name="Овал 349"/>
            <p:cNvSpPr/>
            <p:nvPr/>
          </p:nvSpPr>
          <p:spPr>
            <a:xfrm>
              <a:off x="1915063" y="2476677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351" name="Прямая соединительная линия 350"/>
            <p:cNvCxnSpPr/>
            <p:nvPr/>
          </p:nvCxnSpPr>
          <p:spPr>
            <a:xfrm flipH="1">
              <a:off x="1861755" y="293824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Прямая со стрелкой 351"/>
            <p:cNvCxnSpPr/>
            <p:nvPr/>
          </p:nvCxnSpPr>
          <p:spPr>
            <a:xfrm>
              <a:off x="2086042" y="293824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Овал 352"/>
            <p:cNvSpPr/>
            <p:nvPr/>
          </p:nvSpPr>
          <p:spPr>
            <a:xfrm>
              <a:off x="2186399" y="3178406"/>
              <a:ext cx="181154" cy="1998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4" name="Овал 353"/>
            <p:cNvSpPr/>
            <p:nvPr/>
          </p:nvSpPr>
          <p:spPr>
            <a:xfrm>
              <a:off x="1720361" y="3178406"/>
              <a:ext cx="181154" cy="1998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5" name="Овал 354"/>
            <p:cNvSpPr/>
            <p:nvPr/>
          </p:nvSpPr>
          <p:spPr>
            <a:xfrm>
              <a:off x="992237" y="2485347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6" name="Прямая со стрелкой 355"/>
            <p:cNvCxnSpPr>
              <a:endCxn id="355" idx="7"/>
            </p:cNvCxnSpPr>
            <p:nvPr/>
          </p:nvCxnSpPr>
          <p:spPr>
            <a:xfrm flipH="1">
              <a:off x="1146862" y="2223093"/>
              <a:ext cx="312295" cy="291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TextBox 356"/>
                <p:cNvSpPr txBox="1"/>
                <p:nvPr/>
              </p:nvSpPr>
              <p:spPr>
                <a:xfrm>
                  <a:off x="2676841" y="1759164"/>
                  <a:ext cx="855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7" name="TextBox 3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841" y="1759164"/>
                  <a:ext cx="8559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8" name="Группа 357"/>
          <p:cNvGrpSpPr/>
          <p:nvPr/>
        </p:nvGrpSpPr>
        <p:grpSpPr>
          <a:xfrm>
            <a:off x="7556627" y="724538"/>
            <a:ext cx="3563401" cy="2714814"/>
            <a:chOff x="7412550" y="1871101"/>
            <a:chExt cx="3563401" cy="2714814"/>
          </a:xfrm>
        </p:grpSpPr>
        <p:grpSp>
          <p:nvGrpSpPr>
            <p:cNvPr id="359" name="Группа 358"/>
            <p:cNvGrpSpPr/>
            <p:nvPr/>
          </p:nvGrpSpPr>
          <p:grpSpPr>
            <a:xfrm>
              <a:off x="7412550" y="2377477"/>
              <a:ext cx="1716960" cy="646331"/>
              <a:chOff x="7090246" y="2354343"/>
              <a:chExt cx="1716960" cy="646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TextBox 388"/>
                  <p:cNvSpPr txBox="1"/>
                  <p:nvPr/>
                </p:nvSpPr>
                <p:spPr>
                  <a:xfrm>
                    <a:off x="7090246" y="2354343"/>
                    <a:ext cx="171696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LeftRotate</a:t>
                    </a:r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/>
                      <a:t>)</a:t>
                    </a:r>
                    <a:endParaRPr lang="ru-RU" dirty="0"/>
                  </a:p>
                </p:txBody>
              </p:sp>
            </mc:Choice>
            <mc:Fallback xmlns="">
              <p:sp>
                <p:nvSpPr>
                  <p:cNvPr id="389" name="TextBox 3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0246" y="2354343"/>
                    <a:ext cx="1716960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203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0" name="Стрелка вправо 389"/>
              <p:cNvSpPr/>
              <p:nvPr/>
            </p:nvSpPr>
            <p:spPr>
              <a:xfrm>
                <a:off x="7225771" y="2743947"/>
                <a:ext cx="1166895" cy="239948"/>
              </a:xfrm>
              <a:prstGeom prst="rightArrow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60" name="Группа 359"/>
            <p:cNvGrpSpPr/>
            <p:nvPr/>
          </p:nvGrpSpPr>
          <p:grpSpPr>
            <a:xfrm>
              <a:off x="8372005" y="1871101"/>
              <a:ext cx="2603946" cy="2714814"/>
              <a:chOff x="8069306" y="797129"/>
              <a:chExt cx="2603946" cy="2714814"/>
            </a:xfrm>
          </p:grpSpPr>
          <p:grpSp>
            <p:nvGrpSpPr>
              <p:cNvPr id="361" name="Группа 360"/>
              <p:cNvGrpSpPr/>
              <p:nvPr/>
            </p:nvGrpSpPr>
            <p:grpSpPr>
              <a:xfrm>
                <a:off x="8069306" y="797129"/>
                <a:ext cx="2603946" cy="2714814"/>
                <a:chOff x="8101762" y="837876"/>
                <a:chExt cx="2603946" cy="2714814"/>
              </a:xfrm>
            </p:grpSpPr>
            <p:grpSp>
              <p:nvGrpSpPr>
                <p:cNvPr id="363" name="Группа 362"/>
                <p:cNvGrpSpPr/>
                <p:nvPr/>
              </p:nvGrpSpPr>
              <p:grpSpPr>
                <a:xfrm>
                  <a:off x="8101762" y="837876"/>
                  <a:ext cx="2603946" cy="2714814"/>
                  <a:chOff x="1231584" y="663437"/>
                  <a:chExt cx="2603946" cy="2714814"/>
                </a:xfrm>
              </p:grpSpPr>
              <p:sp>
                <p:nvSpPr>
                  <p:cNvPr id="368" name="Овал 367"/>
                  <p:cNvSpPr/>
                  <p:nvPr/>
                </p:nvSpPr>
                <p:spPr>
                  <a:xfrm>
                    <a:off x="2728989" y="919354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d</a:t>
                    </a:r>
                    <a:endParaRPr lang="ru-RU" b="1" dirty="0"/>
                  </a:p>
                </p:txBody>
              </p:sp>
              <p:sp>
                <p:nvSpPr>
                  <p:cNvPr id="369" name="Овал 368"/>
                  <p:cNvSpPr/>
                  <p:nvPr/>
                </p:nvSpPr>
                <p:spPr>
                  <a:xfrm>
                    <a:off x="3313517" y="1793262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e</a:t>
                    </a:r>
                    <a:endParaRPr lang="ru-RU" b="1" dirty="0"/>
                  </a:p>
                </p:txBody>
              </p:sp>
              <p:sp>
                <p:nvSpPr>
                  <p:cNvPr id="370" name="Овал 369"/>
                  <p:cNvSpPr/>
                  <p:nvPr/>
                </p:nvSpPr>
                <p:spPr>
                  <a:xfrm>
                    <a:off x="2270039" y="1765893"/>
                    <a:ext cx="448573" cy="457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b</a:t>
                    </a:r>
                    <a:endParaRPr lang="ru-RU" b="1" dirty="0"/>
                  </a:p>
                </p:txBody>
              </p:sp>
              <p:sp>
                <p:nvSpPr>
                  <p:cNvPr id="371" name="Овал 370"/>
                  <p:cNvSpPr/>
                  <p:nvPr/>
                </p:nvSpPr>
                <p:spPr>
                  <a:xfrm>
                    <a:off x="2628632" y="2459538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72" name="Прямая со стрелкой 371"/>
                  <p:cNvCxnSpPr>
                    <a:stCxn id="368" idx="4"/>
                    <a:endCxn id="370" idx="0"/>
                  </p:cNvCxnSpPr>
                  <p:nvPr/>
                </p:nvCxnSpPr>
                <p:spPr>
                  <a:xfrm flipH="1">
                    <a:off x="2494326" y="1376554"/>
                    <a:ext cx="458950" cy="38933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Прямая соединительная линия 372"/>
                  <p:cNvCxnSpPr/>
                  <p:nvPr/>
                </p:nvCxnSpPr>
                <p:spPr>
                  <a:xfrm flipH="1">
                    <a:off x="2599503" y="2936202"/>
                    <a:ext cx="224287" cy="261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Прямая со стрелкой 373"/>
                  <p:cNvCxnSpPr>
                    <a:stCxn id="371" idx="4"/>
                  </p:cNvCxnSpPr>
                  <p:nvPr/>
                </p:nvCxnSpPr>
                <p:spPr>
                  <a:xfrm>
                    <a:off x="2852919" y="2916738"/>
                    <a:ext cx="185467" cy="2616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Прямая со стрелкой 374"/>
                  <p:cNvCxnSpPr/>
                  <p:nvPr/>
                </p:nvCxnSpPr>
                <p:spPr>
                  <a:xfrm>
                    <a:off x="3542454" y="2241750"/>
                    <a:ext cx="189338" cy="3379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Прямая со стрелкой 375"/>
                  <p:cNvCxnSpPr>
                    <a:stCxn id="370" idx="4"/>
                    <a:endCxn id="362" idx="5"/>
                  </p:cNvCxnSpPr>
                  <p:nvPr/>
                </p:nvCxnSpPr>
                <p:spPr>
                  <a:xfrm flipH="1">
                    <a:off x="2116887" y="2223093"/>
                    <a:ext cx="377439" cy="2808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Прямая со стрелкой 376"/>
                  <p:cNvCxnSpPr>
                    <a:stCxn id="370" idx="4"/>
                  </p:cNvCxnSpPr>
                  <p:nvPr/>
                </p:nvCxnSpPr>
                <p:spPr>
                  <a:xfrm>
                    <a:off x="2494326" y="2223093"/>
                    <a:ext cx="224286" cy="2710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8" name="Овал 377"/>
                  <p:cNvSpPr/>
                  <p:nvPr/>
                </p:nvSpPr>
                <p:spPr>
                  <a:xfrm>
                    <a:off x="2953276" y="3156902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79" name="Овал 378"/>
                  <p:cNvSpPr/>
                  <p:nvPr/>
                </p:nvSpPr>
                <p:spPr>
                  <a:xfrm>
                    <a:off x="3654376" y="257473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80" name="Овал 379"/>
                  <p:cNvSpPr/>
                  <p:nvPr/>
                </p:nvSpPr>
                <p:spPr>
                  <a:xfrm>
                    <a:off x="2515892" y="3178406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81" name="TextBox 380"/>
                  <p:cNvSpPr txBox="1"/>
                  <p:nvPr/>
                </p:nvSpPr>
                <p:spPr>
                  <a:xfrm>
                    <a:off x="2710893" y="2511641"/>
                    <a:ext cx="2808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c</a:t>
                    </a:r>
                    <a:endParaRPr lang="ru-RU" b="1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382" name="Прямая со стрелкой 381"/>
                  <p:cNvCxnSpPr>
                    <a:endCxn id="368" idx="0"/>
                  </p:cNvCxnSpPr>
                  <p:nvPr/>
                </p:nvCxnSpPr>
                <p:spPr>
                  <a:xfrm>
                    <a:off x="2952695" y="663437"/>
                    <a:ext cx="581" cy="25591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3" name="TextBox 382"/>
                      <p:cNvSpPr txBox="1"/>
                      <p:nvPr/>
                    </p:nvSpPr>
                    <p:spPr>
                      <a:xfrm>
                        <a:off x="1231584" y="2110859"/>
                        <a:ext cx="10418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383" name="TextBox 38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31584" y="2110859"/>
                        <a:ext cx="1041874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BY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84" name="Прямая соединительная линия 383"/>
                  <p:cNvCxnSpPr/>
                  <p:nvPr/>
                </p:nvCxnSpPr>
                <p:spPr>
                  <a:xfrm flipH="1">
                    <a:off x="1861755" y="2938242"/>
                    <a:ext cx="224287" cy="261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Прямая со стрелкой 384"/>
                  <p:cNvCxnSpPr/>
                  <p:nvPr/>
                </p:nvCxnSpPr>
                <p:spPr>
                  <a:xfrm>
                    <a:off x="2086042" y="2938242"/>
                    <a:ext cx="185467" cy="2616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6" name="Овал 385"/>
                  <p:cNvSpPr/>
                  <p:nvPr/>
                </p:nvSpPr>
                <p:spPr>
                  <a:xfrm>
                    <a:off x="2186399" y="317840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87" name="Овал 386"/>
                  <p:cNvSpPr/>
                  <p:nvPr/>
                </p:nvSpPr>
                <p:spPr>
                  <a:xfrm>
                    <a:off x="1720361" y="317840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8" name="TextBox 387"/>
                      <p:cNvSpPr txBox="1"/>
                      <p:nvPr/>
                    </p:nvSpPr>
                    <p:spPr>
                      <a:xfrm>
                        <a:off x="2637823" y="2136844"/>
                        <a:ext cx="8286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388" name="TextBox 38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37823" y="2136844"/>
                        <a:ext cx="828688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BY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64" name="Прямая со стрелкой 363"/>
                <p:cNvCxnSpPr>
                  <a:stCxn id="368" idx="4"/>
                  <a:endCxn id="369" idx="0"/>
                </p:cNvCxnSpPr>
                <p:nvPr/>
              </p:nvCxnSpPr>
              <p:spPr>
                <a:xfrm>
                  <a:off x="9823454" y="1550993"/>
                  <a:ext cx="584528" cy="4167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5" name="Овал 364"/>
                <p:cNvSpPr/>
                <p:nvPr/>
              </p:nvSpPr>
              <p:spPr>
                <a:xfrm>
                  <a:off x="10188649" y="2755943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66" name="Прямая со стрелкой 365"/>
                <p:cNvCxnSpPr>
                  <a:stCxn id="369" idx="4"/>
                  <a:endCxn id="365" idx="0"/>
                </p:cNvCxnSpPr>
                <p:nvPr/>
              </p:nvCxnSpPr>
              <p:spPr>
                <a:xfrm flipH="1">
                  <a:off x="10279226" y="2424901"/>
                  <a:ext cx="128756" cy="3310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7" name="TextBox 366"/>
                    <p:cNvSpPr txBox="1"/>
                    <p:nvPr/>
                  </p:nvSpPr>
                  <p:spPr>
                    <a:xfrm>
                      <a:off x="8846087" y="1573919"/>
                      <a:ext cx="6937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67" name="TextBox 3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46087" y="1573919"/>
                      <a:ext cx="693716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62" name="6-конечная звезда 361"/>
              <p:cNvSpPr/>
              <p:nvPr/>
            </p:nvSpPr>
            <p:spPr>
              <a:xfrm>
                <a:off x="8687338" y="2637593"/>
                <a:ext cx="534542" cy="514350"/>
              </a:xfrm>
              <a:prstGeom prst="star6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91" name="Группа 390"/>
          <p:cNvGrpSpPr/>
          <p:nvPr/>
        </p:nvGrpSpPr>
        <p:grpSpPr>
          <a:xfrm>
            <a:off x="3642475" y="583353"/>
            <a:ext cx="3909343" cy="2906250"/>
            <a:chOff x="3498398" y="1729916"/>
            <a:chExt cx="3909343" cy="2906250"/>
          </a:xfrm>
        </p:grpSpPr>
        <p:sp>
          <p:nvSpPr>
            <p:cNvPr id="424" name="Стрелка вправо 423"/>
            <p:cNvSpPr/>
            <p:nvPr/>
          </p:nvSpPr>
          <p:spPr>
            <a:xfrm>
              <a:off x="3498398" y="2800747"/>
              <a:ext cx="809012" cy="166756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6540423" y="172991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  <p:grpSp>
          <p:nvGrpSpPr>
            <p:cNvPr id="394" name="Группа 393"/>
            <p:cNvGrpSpPr/>
            <p:nvPr/>
          </p:nvGrpSpPr>
          <p:grpSpPr>
            <a:xfrm>
              <a:off x="4046544" y="1921390"/>
              <a:ext cx="3361197" cy="2714776"/>
              <a:chOff x="4119865" y="926614"/>
              <a:chExt cx="3361197" cy="2714776"/>
            </a:xfrm>
          </p:grpSpPr>
          <p:grpSp>
            <p:nvGrpSpPr>
              <p:cNvPr id="396" name="Группа 395"/>
              <p:cNvGrpSpPr/>
              <p:nvPr/>
            </p:nvGrpSpPr>
            <p:grpSpPr>
              <a:xfrm>
                <a:off x="4119865" y="926614"/>
                <a:ext cx="3361197" cy="2714776"/>
                <a:chOff x="171584" y="663475"/>
                <a:chExt cx="3361197" cy="2714776"/>
              </a:xfrm>
            </p:grpSpPr>
            <p:sp>
              <p:nvSpPr>
                <p:cNvPr id="399" name="Овал 398"/>
                <p:cNvSpPr/>
                <p:nvPr/>
              </p:nvSpPr>
              <p:spPr>
                <a:xfrm>
                  <a:off x="1807089" y="930568"/>
                  <a:ext cx="448573" cy="4572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b</a:t>
                  </a:r>
                  <a:endParaRPr lang="ru-RU" b="1" dirty="0"/>
                </a:p>
              </p:txBody>
            </p:sp>
            <p:sp>
              <p:nvSpPr>
                <p:cNvPr id="400" name="Овал 399"/>
                <p:cNvSpPr/>
                <p:nvPr/>
              </p:nvSpPr>
              <p:spPr>
                <a:xfrm>
                  <a:off x="2270039" y="1765893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d</a:t>
                  </a:r>
                  <a:endParaRPr lang="ru-RU" b="1" dirty="0"/>
                </a:p>
              </p:txBody>
            </p:sp>
            <p:sp>
              <p:nvSpPr>
                <p:cNvPr id="401" name="Овал 400"/>
                <p:cNvSpPr/>
                <p:nvPr/>
              </p:nvSpPr>
              <p:spPr>
                <a:xfrm>
                  <a:off x="2628632" y="2459538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2" name="Прямая со стрелкой 401"/>
                <p:cNvCxnSpPr>
                  <a:stCxn id="399" idx="4"/>
                </p:cNvCxnSpPr>
                <p:nvPr/>
              </p:nvCxnSpPr>
              <p:spPr>
                <a:xfrm flipH="1">
                  <a:off x="1459157" y="1387768"/>
                  <a:ext cx="572219" cy="378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Прямая со стрелкой 402"/>
                <p:cNvCxnSpPr>
                  <a:stCxn id="399" idx="4"/>
                  <a:endCxn id="400" idx="0"/>
                </p:cNvCxnSpPr>
                <p:nvPr/>
              </p:nvCxnSpPr>
              <p:spPr>
                <a:xfrm>
                  <a:off x="2031376" y="1387768"/>
                  <a:ext cx="462950" cy="378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Прямая соединительная линия 403"/>
                <p:cNvCxnSpPr/>
                <p:nvPr/>
              </p:nvCxnSpPr>
              <p:spPr>
                <a:xfrm flipH="1">
                  <a:off x="2599503" y="2936202"/>
                  <a:ext cx="224287" cy="2616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Прямая со стрелкой 404"/>
                <p:cNvCxnSpPr>
                  <a:stCxn id="401" idx="4"/>
                </p:cNvCxnSpPr>
                <p:nvPr/>
              </p:nvCxnSpPr>
              <p:spPr>
                <a:xfrm>
                  <a:off x="2852919" y="2916738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Прямая со стрелкой 405"/>
                <p:cNvCxnSpPr/>
                <p:nvPr/>
              </p:nvCxnSpPr>
              <p:spPr>
                <a:xfrm>
                  <a:off x="1454622" y="2223093"/>
                  <a:ext cx="189338" cy="3379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Прямая со стрелкой 406"/>
                <p:cNvCxnSpPr>
                  <a:stCxn id="400" idx="4"/>
                </p:cNvCxnSpPr>
                <p:nvPr/>
              </p:nvCxnSpPr>
              <p:spPr>
                <a:xfrm flipH="1">
                  <a:off x="2255662" y="2223093"/>
                  <a:ext cx="238664" cy="2710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Прямая со стрелкой 407"/>
                <p:cNvCxnSpPr>
                  <a:stCxn id="400" idx="4"/>
                </p:cNvCxnSpPr>
                <p:nvPr/>
              </p:nvCxnSpPr>
              <p:spPr>
                <a:xfrm>
                  <a:off x="2494326" y="2223093"/>
                  <a:ext cx="224286" cy="2710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Овал 408"/>
                <p:cNvSpPr/>
                <p:nvPr/>
              </p:nvSpPr>
              <p:spPr>
                <a:xfrm>
                  <a:off x="2953276" y="3156902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0" name="Овал 409"/>
                <p:cNvSpPr/>
                <p:nvPr/>
              </p:nvSpPr>
              <p:spPr>
                <a:xfrm>
                  <a:off x="1566544" y="2556079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1" name="Овал 410"/>
                <p:cNvSpPr/>
                <p:nvPr/>
              </p:nvSpPr>
              <p:spPr>
                <a:xfrm>
                  <a:off x="2515892" y="3178406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2" name="TextBox 411"/>
                    <p:cNvSpPr txBox="1"/>
                    <p:nvPr/>
                  </p:nvSpPr>
                  <p:spPr>
                    <a:xfrm>
                      <a:off x="1310263" y="663475"/>
                      <a:ext cx="6937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412" name="TextBox 4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10263" y="663475"/>
                      <a:ext cx="693716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3" name="TextBox 412"/>
                <p:cNvSpPr txBox="1"/>
                <p:nvPr/>
              </p:nvSpPr>
              <p:spPr>
                <a:xfrm>
                  <a:off x="2710893" y="251164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e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14" name="Прямая со стрелкой 413"/>
                <p:cNvCxnSpPr>
                  <a:endCxn id="399" idx="0"/>
                </p:cNvCxnSpPr>
                <p:nvPr/>
              </p:nvCxnSpPr>
              <p:spPr>
                <a:xfrm>
                  <a:off x="2030795" y="674651"/>
                  <a:ext cx="581" cy="25591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TextBox 414"/>
                    <p:cNvSpPr txBox="1"/>
                    <p:nvPr/>
                  </p:nvSpPr>
                  <p:spPr>
                    <a:xfrm>
                      <a:off x="171584" y="1765893"/>
                      <a:ext cx="10915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415" name="TextBox 4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584" y="1765893"/>
                      <a:ext cx="109159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6" name="Овал 415"/>
                <p:cNvSpPr/>
                <p:nvPr/>
              </p:nvSpPr>
              <p:spPr>
                <a:xfrm>
                  <a:off x="1915063" y="2476677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c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17" name="Прямая соединительная линия 416"/>
                <p:cNvCxnSpPr/>
                <p:nvPr/>
              </p:nvCxnSpPr>
              <p:spPr>
                <a:xfrm flipH="1">
                  <a:off x="1861755" y="2938242"/>
                  <a:ext cx="224287" cy="2616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Прямая со стрелкой 417"/>
                <p:cNvCxnSpPr/>
                <p:nvPr/>
              </p:nvCxnSpPr>
              <p:spPr>
                <a:xfrm>
                  <a:off x="2086042" y="2938242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9" name="Овал 418"/>
                <p:cNvSpPr/>
                <p:nvPr/>
              </p:nvSpPr>
              <p:spPr>
                <a:xfrm>
                  <a:off x="2186399" y="3178406"/>
                  <a:ext cx="181154" cy="1998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0" name="Овал 419"/>
                <p:cNvSpPr/>
                <p:nvPr/>
              </p:nvSpPr>
              <p:spPr>
                <a:xfrm>
                  <a:off x="1720361" y="3178406"/>
                  <a:ext cx="181154" cy="1998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1" name="Овал 420"/>
                <p:cNvSpPr/>
                <p:nvPr/>
              </p:nvSpPr>
              <p:spPr>
                <a:xfrm>
                  <a:off x="992237" y="2485347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422" name="Прямая со стрелкой 421"/>
                <p:cNvCxnSpPr>
                  <a:endCxn id="421" idx="7"/>
                </p:cNvCxnSpPr>
                <p:nvPr/>
              </p:nvCxnSpPr>
              <p:spPr>
                <a:xfrm flipH="1">
                  <a:off x="1146862" y="2223093"/>
                  <a:ext cx="312295" cy="29152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3" name="TextBox 422"/>
                    <p:cNvSpPr txBox="1"/>
                    <p:nvPr/>
                  </p:nvSpPr>
                  <p:spPr>
                    <a:xfrm>
                      <a:off x="2676841" y="1759164"/>
                      <a:ext cx="8559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423" name="TextBox 4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6841" y="1759164"/>
                      <a:ext cx="855940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97" name="Молния 396"/>
              <p:cNvSpPr/>
              <p:nvPr/>
            </p:nvSpPr>
            <p:spPr>
              <a:xfrm rot="3681846">
                <a:off x="6468475" y="1609876"/>
                <a:ext cx="281509" cy="386867"/>
              </a:xfrm>
              <a:prstGeom prst="lightningBol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8" name="Молния 397"/>
              <p:cNvSpPr/>
              <p:nvPr/>
            </p:nvSpPr>
            <p:spPr>
              <a:xfrm rot="3719428">
                <a:off x="6180324" y="883632"/>
                <a:ext cx="239852" cy="371704"/>
              </a:xfrm>
              <a:prstGeom prst="lightningBol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95" name="6-конечная звезда 394"/>
            <p:cNvSpPr/>
            <p:nvPr/>
          </p:nvSpPr>
          <p:spPr>
            <a:xfrm>
              <a:off x="5066846" y="2995233"/>
              <a:ext cx="534542" cy="514350"/>
            </a:xfrm>
            <a:prstGeom prst="star6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426" name="6-конечная звезда 425"/>
          <p:cNvSpPr/>
          <p:nvPr/>
        </p:nvSpPr>
        <p:spPr>
          <a:xfrm>
            <a:off x="991071" y="1867762"/>
            <a:ext cx="534542" cy="514350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7" name="Прямоугольник 426"/>
          <p:cNvSpPr/>
          <p:nvPr/>
        </p:nvSpPr>
        <p:spPr>
          <a:xfrm>
            <a:off x="127800" y="1838280"/>
            <a:ext cx="3314410" cy="523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8" name="Прямоугольник 427"/>
          <p:cNvSpPr/>
          <p:nvPr/>
        </p:nvSpPr>
        <p:spPr>
          <a:xfrm>
            <a:off x="8990478" y="2459329"/>
            <a:ext cx="1499431" cy="660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4724967" y="3563579"/>
            <a:ext cx="39426" cy="329442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>
            <a:off x="6830629" y="3809249"/>
            <a:ext cx="2574536" cy="2891256"/>
            <a:chOff x="9265299" y="3647958"/>
            <a:chExt cx="2574536" cy="2891256"/>
          </a:xfrm>
        </p:grpSpPr>
        <p:grpSp>
          <p:nvGrpSpPr>
            <p:cNvPr id="146" name="Группа 145"/>
            <p:cNvGrpSpPr/>
            <p:nvPr/>
          </p:nvGrpSpPr>
          <p:grpSpPr>
            <a:xfrm>
              <a:off x="9265299" y="3824400"/>
              <a:ext cx="2115169" cy="2714814"/>
              <a:chOff x="8590539" y="837876"/>
              <a:chExt cx="2115169" cy="2714814"/>
            </a:xfrm>
          </p:grpSpPr>
          <p:grpSp>
            <p:nvGrpSpPr>
              <p:cNvPr id="148" name="Группа 147"/>
              <p:cNvGrpSpPr/>
              <p:nvPr/>
            </p:nvGrpSpPr>
            <p:grpSpPr>
              <a:xfrm>
                <a:off x="8590539" y="837876"/>
                <a:ext cx="2115169" cy="2714814"/>
                <a:chOff x="1720361" y="663437"/>
                <a:chExt cx="2115169" cy="2714814"/>
              </a:xfrm>
            </p:grpSpPr>
            <p:sp>
              <p:nvSpPr>
                <p:cNvPr id="153" name="Овал 152"/>
                <p:cNvSpPr/>
                <p:nvPr/>
              </p:nvSpPr>
              <p:spPr>
                <a:xfrm>
                  <a:off x="2728989" y="919354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d</a:t>
                  </a:r>
                  <a:endParaRPr lang="ru-RU" b="1" dirty="0"/>
                </a:p>
              </p:txBody>
            </p:sp>
            <p:sp>
              <p:nvSpPr>
                <p:cNvPr id="154" name="Овал 153"/>
                <p:cNvSpPr/>
                <p:nvPr/>
              </p:nvSpPr>
              <p:spPr>
                <a:xfrm>
                  <a:off x="3313517" y="1793262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e</a:t>
                  </a:r>
                  <a:endParaRPr lang="ru-RU" b="1" dirty="0"/>
                </a:p>
              </p:txBody>
            </p:sp>
            <p:sp>
              <p:nvSpPr>
                <p:cNvPr id="155" name="Овал 154"/>
                <p:cNvSpPr/>
                <p:nvPr/>
              </p:nvSpPr>
              <p:spPr>
                <a:xfrm>
                  <a:off x="2270039" y="1765893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b</a:t>
                  </a:r>
                  <a:endParaRPr lang="ru-RU" b="1" dirty="0"/>
                </a:p>
              </p:txBody>
            </p:sp>
            <p:sp>
              <p:nvSpPr>
                <p:cNvPr id="156" name="Овал 155"/>
                <p:cNvSpPr/>
                <p:nvPr/>
              </p:nvSpPr>
              <p:spPr>
                <a:xfrm>
                  <a:off x="2628632" y="2459538"/>
                  <a:ext cx="448573" cy="4572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7" name="Прямая со стрелкой 156"/>
                <p:cNvCxnSpPr>
                  <a:stCxn id="153" idx="4"/>
                  <a:endCxn id="155" idx="0"/>
                </p:cNvCxnSpPr>
                <p:nvPr/>
              </p:nvCxnSpPr>
              <p:spPr>
                <a:xfrm flipH="1">
                  <a:off x="2494326" y="1376554"/>
                  <a:ext cx="458950" cy="38933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Прямая соединительная линия 157"/>
                <p:cNvCxnSpPr/>
                <p:nvPr/>
              </p:nvCxnSpPr>
              <p:spPr>
                <a:xfrm flipH="1">
                  <a:off x="2599503" y="2936202"/>
                  <a:ext cx="224287" cy="2616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Прямая со стрелкой 158"/>
                <p:cNvCxnSpPr>
                  <a:stCxn id="156" idx="4"/>
                </p:cNvCxnSpPr>
                <p:nvPr/>
              </p:nvCxnSpPr>
              <p:spPr>
                <a:xfrm>
                  <a:off x="2852919" y="2916738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Прямая со стрелкой 159"/>
                <p:cNvCxnSpPr/>
                <p:nvPr/>
              </p:nvCxnSpPr>
              <p:spPr>
                <a:xfrm>
                  <a:off x="3542454" y="2241750"/>
                  <a:ext cx="189338" cy="3379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Прямая со стрелкой 160"/>
                <p:cNvCxnSpPr>
                  <a:stCxn id="155" idx="4"/>
                </p:cNvCxnSpPr>
                <p:nvPr/>
              </p:nvCxnSpPr>
              <p:spPr>
                <a:xfrm flipH="1">
                  <a:off x="2116887" y="2223093"/>
                  <a:ext cx="377439" cy="2808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Прямая со стрелкой 161"/>
                <p:cNvCxnSpPr>
                  <a:stCxn id="155" idx="4"/>
                </p:cNvCxnSpPr>
                <p:nvPr/>
              </p:nvCxnSpPr>
              <p:spPr>
                <a:xfrm>
                  <a:off x="2494326" y="2223093"/>
                  <a:ext cx="224286" cy="2710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Овал 162"/>
                <p:cNvSpPr/>
                <p:nvPr/>
              </p:nvSpPr>
              <p:spPr>
                <a:xfrm>
                  <a:off x="2953276" y="3156902"/>
                  <a:ext cx="181154" cy="199845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4" name="Овал 163"/>
                <p:cNvSpPr/>
                <p:nvPr/>
              </p:nvSpPr>
              <p:spPr>
                <a:xfrm>
                  <a:off x="3654376" y="2574736"/>
                  <a:ext cx="181154" cy="1998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5" name="Овал 164"/>
                <p:cNvSpPr/>
                <p:nvPr/>
              </p:nvSpPr>
              <p:spPr>
                <a:xfrm>
                  <a:off x="2515892" y="3178406"/>
                  <a:ext cx="181154" cy="199845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710893" y="2511641"/>
                  <a:ext cx="2808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c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67" name="Прямая со стрелкой 166"/>
                <p:cNvCxnSpPr>
                  <a:endCxn id="153" idx="0"/>
                </p:cNvCxnSpPr>
                <p:nvPr/>
              </p:nvCxnSpPr>
              <p:spPr>
                <a:xfrm>
                  <a:off x="2952695" y="663437"/>
                  <a:ext cx="581" cy="25591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Прямая соединительная линия 168"/>
                <p:cNvCxnSpPr/>
                <p:nvPr/>
              </p:nvCxnSpPr>
              <p:spPr>
                <a:xfrm flipH="1">
                  <a:off x="1861755" y="2938242"/>
                  <a:ext cx="224287" cy="2616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Прямая со стрелкой 169"/>
                <p:cNvCxnSpPr/>
                <p:nvPr/>
              </p:nvCxnSpPr>
              <p:spPr>
                <a:xfrm>
                  <a:off x="2086042" y="2938242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Овал 170"/>
                <p:cNvSpPr/>
                <p:nvPr/>
              </p:nvSpPr>
              <p:spPr>
                <a:xfrm>
                  <a:off x="2186399" y="3178406"/>
                  <a:ext cx="181154" cy="1998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2" name="Овал 171"/>
                <p:cNvSpPr/>
                <p:nvPr/>
              </p:nvSpPr>
              <p:spPr>
                <a:xfrm>
                  <a:off x="1720361" y="3178406"/>
                  <a:ext cx="181154" cy="1998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49" name="Прямая со стрелкой 148"/>
              <p:cNvCxnSpPr>
                <a:stCxn id="153" idx="4"/>
                <a:endCxn id="154" idx="0"/>
              </p:cNvCxnSpPr>
              <p:nvPr/>
            </p:nvCxnSpPr>
            <p:spPr>
              <a:xfrm>
                <a:off x="9823454" y="1550993"/>
                <a:ext cx="584528" cy="4167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Овал 149"/>
              <p:cNvSpPr/>
              <p:nvPr/>
            </p:nvSpPr>
            <p:spPr>
              <a:xfrm>
                <a:off x="10188649" y="2755943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1" name="Прямая со стрелкой 150"/>
              <p:cNvCxnSpPr>
                <a:stCxn id="154" idx="4"/>
                <a:endCxn id="150" idx="0"/>
              </p:cNvCxnSpPr>
              <p:nvPr/>
            </p:nvCxnSpPr>
            <p:spPr>
              <a:xfrm flipH="1">
                <a:off x="10279226" y="2424901"/>
                <a:ext cx="128756" cy="3310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Овал 176"/>
            <p:cNvSpPr/>
            <p:nvPr/>
          </p:nvSpPr>
          <p:spPr>
            <a:xfrm>
              <a:off x="9526937" y="558370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/>
                <a:t>а</a:t>
              </a:r>
            </a:p>
          </p:txBody>
        </p:sp>
        <p:sp>
          <p:nvSpPr>
            <p:cNvPr id="429" name="Молния 428"/>
            <p:cNvSpPr/>
            <p:nvPr/>
          </p:nvSpPr>
          <p:spPr>
            <a:xfrm rot="638881">
              <a:off x="9707042" y="4543589"/>
              <a:ext cx="300371" cy="36011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0" name="Молния 429"/>
            <p:cNvSpPr/>
            <p:nvPr/>
          </p:nvSpPr>
          <p:spPr>
            <a:xfrm rot="638881">
              <a:off x="9380636" y="5221827"/>
              <a:ext cx="300371" cy="360117"/>
            </a:xfrm>
            <a:prstGeom prst="lightningBol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1" name="Стрелка вправо 430"/>
            <p:cNvSpPr/>
            <p:nvPr/>
          </p:nvSpPr>
          <p:spPr>
            <a:xfrm rot="7133353">
              <a:off x="11351951" y="3969086"/>
              <a:ext cx="809012" cy="166756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83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266" grpId="0" animBg="1"/>
      <p:bldP spid="2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1187" y="582067"/>
                <a:ext cx="9615340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b="1" dirty="0"/>
                  <a:t>Случаи 1,</a:t>
                </a:r>
                <a:r>
                  <a:rPr lang="en-US" sz="2800" b="1" dirty="0"/>
                  <a:t> </a:t>
                </a:r>
                <a:r>
                  <a:rPr lang="ru-RU" sz="2800" b="1" dirty="0"/>
                  <a:t>3 и 4. </a:t>
                </a:r>
                <a:endParaRPr lang="en-US" sz="2800" b="1" dirty="0"/>
              </a:p>
              <a:p>
                <a:pPr lvl="1" algn="just"/>
                <a:r>
                  <a:rPr lang="ru-RU" sz="2800" dirty="0"/>
                  <a:t>Выполняются за время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(выполняется самое большое 3 вращения).</a:t>
                </a:r>
              </a:p>
              <a:p>
                <a:pPr algn="just"/>
                <a:r>
                  <a:rPr lang="ru-RU" sz="2800" b="1" dirty="0"/>
                  <a:t>Случай 2. </a:t>
                </a:r>
                <a:endParaRPr lang="en-US" sz="2800" b="1" dirty="0"/>
              </a:p>
              <a:p>
                <a:pPr lvl="1" algn="just"/>
                <a:r>
                  <a:rPr lang="ru-RU" sz="2800" dirty="0"/>
                  <a:t>При каждом выполнении этого случая цикл возможно продолжит свою работу. Одна итерация цикла выполняется за время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/>
                  <a:t>, но при каждом повторении </a:t>
                </a:r>
                <a:r>
                  <a:rPr lang="ru-RU" sz="2800" u="sng" dirty="0"/>
                  <a:t>указатель на вершину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u="sng" dirty="0"/>
                  <a:t> </a:t>
                </a:r>
                <a:r>
                  <a:rPr lang="ru-RU" sz="2800" u="sng" dirty="0"/>
                  <a:t>перемещается вверх по дереву</a:t>
                </a:r>
                <a:r>
                  <a:rPr lang="ru-RU" sz="2800" dirty="0"/>
                  <a:t>, никакие вращения при этом не происходят, поэтому количество повторений случая 2 ограничено высотой дерева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0" dirty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1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endParaRPr lang="ru-RU" sz="2800" dirty="0"/>
              </a:p>
              <a:p>
                <a:pPr algn="just"/>
                <a:endParaRPr lang="en-US" sz="2800" dirty="0"/>
              </a:p>
              <a:p>
                <a:pPr algn="just"/>
                <a:r>
                  <a:rPr lang="ru-RU" sz="2800" dirty="0"/>
                  <a:t>Таким образом время на восстановление </a:t>
                </a:r>
                <a:r>
                  <a:rPr lang="en-US" sz="2800" dirty="0"/>
                  <a:t>RB</a:t>
                </a:r>
                <a:r>
                  <a:rPr lang="ru-RU" sz="2800" dirty="0"/>
                  <a:t>-свойств после выполнения операции удаления элемента -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/>
                  <a:t>.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87" y="582067"/>
                <a:ext cx="9615340" cy="6124754"/>
              </a:xfrm>
              <a:prstGeom prst="rect">
                <a:avLst/>
              </a:prstGeom>
              <a:blipFill>
                <a:blip r:embed="rId2"/>
                <a:stretch>
                  <a:fillRect l="-1332" t="-896" r="-1268" b="-18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Заголовок 1"/>
          <p:cNvSpPr txBox="1">
            <a:spLocks/>
          </p:cNvSpPr>
          <p:nvPr/>
        </p:nvSpPr>
        <p:spPr>
          <a:xfrm>
            <a:off x="4447206" y="66766"/>
            <a:ext cx="2983302" cy="601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Удаление</a:t>
            </a:r>
          </a:p>
        </p:txBody>
      </p:sp>
    </p:spTree>
    <p:extLst>
      <p:ext uri="{BB962C8B-B14F-4D97-AF65-F5344CB8AC3E}">
        <p14:creationId xmlns:p14="http://schemas.microsoft.com/office/powerpoint/2010/main" val="906687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4349" y="270235"/>
            <a:ext cx="2983302" cy="60103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Удаление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8302" y="1233577"/>
                <a:ext cx="10366749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3600" dirty="0"/>
                  <a:t>поиск удаляемой вершины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3600" dirty="0"/>
                  <a:t>непосредственное удаление вершины – </a:t>
                </a:r>
                <a:r>
                  <a:rPr lang="en-US" sz="3600" i="0" dirty="0">
                    <a:latin typeface="+mj-lt"/>
                  </a:rPr>
                  <a:t>O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3600" dirty="0"/>
                  <a:t>все перекрашивания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ru-RU" sz="3600" dirty="0"/>
                  <a:t>повороты </a:t>
                </a:r>
                <a:r>
                  <a:rPr lang="en-US" sz="3600" dirty="0"/>
                  <a:t>(</a:t>
                </a:r>
                <a:r>
                  <a:rPr lang="ru-RU" sz="3600" dirty="0"/>
                  <a:t>будет выполнено не более 3-х)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600" b="0" i="0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02" y="1233577"/>
                <a:ext cx="10366749" cy="2308324"/>
              </a:xfrm>
              <a:prstGeom prst="rect">
                <a:avLst/>
              </a:prstGeom>
              <a:blipFill>
                <a:blip r:embed="rId3"/>
                <a:stretch>
                  <a:fillRect l="-1647" t="-3958" b="-89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01842" y="4337213"/>
                <a:ext cx="1063983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ru-RU" sz="3600" dirty="0"/>
                  <a:t>Следовательно, время удаления элемента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600" dirty="0"/>
                  <a:t>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42" y="4337213"/>
                <a:ext cx="10639836" cy="646331"/>
              </a:xfrm>
              <a:prstGeom prst="rect">
                <a:avLst/>
              </a:prstGeom>
              <a:blipFill>
                <a:blip r:embed="rId4"/>
                <a:stretch>
                  <a:fillRect l="-1718" t="-14019" r="-515" b="-3364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414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04901" y="2276860"/>
            <a:ext cx="316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Добавление элемента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06669" y="4455139"/>
            <a:ext cx="2799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Удаление элемента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CAF3378-F96E-4C8E-A643-ECF93F5A7543}"/>
              </a:ext>
            </a:extLst>
          </p:cNvPr>
          <p:cNvGrpSpPr/>
          <p:nvPr/>
        </p:nvGrpSpPr>
        <p:grpSpPr>
          <a:xfrm>
            <a:off x="755009" y="5054402"/>
            <a:ext cx="10466542" cy="1508105"/>
            <a:chOff x="713064" y="5155155"/>
            <a:chExt cx="10466542" cy="1508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13064" y="5155155"/>
                  <a:ext cx="5184397" cy="1508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b="1" dirty="0"/>
                    <a:t>АВЛ</a:t>
                  </a:r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поиск удаляемой вершины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непосредственное удаление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поворот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повторная балансировка (повороты) -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64" y="5155155"/>
                  <a:ext cx="5184397" cy="1508105"/>
                </a:xfrm>
                <a:prstGeom prst="rect">
                  <a:avLst/>
                </a:prstGeom>
                <a:blipFill>
                  <a:blip r:embed="rId2"/>
                  <a:stretch>
                    <a:fillRect l="-1294" t="-2016" b="-5242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22934" y="5155155"/>
                  <a:ext cx="4856672" cy="1508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b="1" dirty="0"/>
                    <a:t>Красно-чёрное</a:t>
                  </a:r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поиск удаляемой вершины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непосредственное удаление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повороты (не более 3-х)  - </a:t>
                  </a:r>
                  <a:r>
                    <a:rPr lang="en-US" dirty="0"/>
                    <a:t>O(</a:t>
                  </a:r>
                  <a:r>
                    <a:rPr lang="ru-RU" dirty="0"/>
                    <a:t>1</a:t>
                  </a:r>
                  <a:r>
                    <a:rPr lang="en-US" dirty="0"/>
                    <a:t>)</a:t>
                  </a:r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перекрашивания -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934" y="5155155"/>
                  <a:ext cx="4856672" cy="1508105"/>
                </a:xfrm>
                <a:prstGeom prst="rect">
                  <a:avLst/>
                </a:prstGeom>
                <a:blipFill>
                  <a:blip r:embed="rId3"/>
                  <a:stretch>
                    <a:fillRect l="-1255" t="-2016" b="-5242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E784471-D95F-41DE-803D-05D28E482083}"/>
              </a:ext>
            </a:extLst>
          </p:cNvPr>
          <p:cNvGrpSpPr/>
          <p:nvPr/>
        </p:nvGrpSpPr>
        <p:grpSpPr>
          <a:xfrm>
            <a:off x="380301" y="2809436"/>
            <a:ext cx="11598339" cy="1508105"/>
            <a:chOff x="405468" y="3056262"/>
            <a:chExt cx="11598339" cy="1508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05468" y="3056262"/>
                  <a:ext cx="5753443" cy="1508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b="1" dirty="0"/>
                    <a:t>АВЛ</a:t>
                  </a:r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поиск отца для добавляемой вершины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непосредственное добавление вершины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поиск разбалансированной вершины -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повороты </a:t>
                  </a:r>
                  <a:r>
                    <a:rPr lang="en-US" dirty="0"/>
                    <a:t>(</a:t>
                  </a:r>
                  <a:r>
                    <a:rPr lang="ru-RU" dirty="0"/>
                    <a:t>будет выполнен  1 поворот)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468" y="3056262"/>
                  <a:ext cx="5753443" cy="1508105"/>
                </a:xfrm>
                <a:prstGeom prst="rect">
                  <a:avLst/>
                </a:prstGeom>
                <a:blipFill>
                  <a:blip r:embed="rId4"/>
                  <a:stretch>
                    <a:fillRect l="-1059" t="-2429" b="-5668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58911" y="3056262"/>
                  <a:ext cx="5844896" cy="1508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000" b="1" dirty="0"/>
                    <a:t>Красно-чёрное</a:t>
                  </a:r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поиск отца для добавляемой вершины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непосредственное добавление вершины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перекрашивания -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  <a:p>
                  <a:pPr marL="742950" lvl="1" indent="-285750">
                    <a:buFont typeface="Wingdings" panose="05000000000000000000" pitchFamily="2" charset="2"/>
                    <a:buChar char="ü"/>
                  </a:pPr>
                  <a:r>
                    <a:rPr lang="ru-RU" dirty="0"/>
                    <a:t>повороты </a:t>
                  </a:r>
                  <a:r>
                    <a:rPr lang="en-US" dirty="0"/>
                    <a:t>(</a:t>
                  </a:r>
                  <a:r>
                    <a:rPr lang="ru-RU" dirty="0"/>
                    <a:t>будет выполнено  не более 2-х) –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911" y="3056262"/>
                  <a:ext cx="5844896" cy="1508105"/>
                </a:xfrm>
                <a:prstGeom prst="rect">
                  <a:avLst/>
                </a:prstGeom>
                <a:blipFill>
                  <a:blip r:embed="rId5"/>
                  <a:stretch>
                    <a:fillRect l="-1043" t="-2429" b="-5668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F6C828-8C49-4169-A6C7-F0A41C97B1B1}"/>
              </a:ext>
            </a:extLst>
          </p:cNvPr>
          <p:cNvSpPr txBox="1"/>
          <p:nvPr/>
        </p:nvSpPr>
        <p:spPr>
          <a:xfrm>
            <a:off x="4131700" y="290630"/>
            <a:ext cx="1141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Высота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066D9-54DC-4577-A458-4B743979EC46}"/>
              </a:ext>
            </a:extLst>
          </p:cNvPr>
          <p:cNvSpPr txBox="1"/>
          <p:nvPr/>
        </p:nvSpPr>
        <p:spPr>
          <a:xfrm>
            <a:off x="755009" y="1620969"/>
            <a:ext cx="743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Высота АВЛ-дерева меньше, чем высота красно-чёрного дерева (на 38%).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A626F7-D4C5-47FE-B397-DEDA13EADBD7}"/>
              </a:ext>
            </a:extLst>
          </p:cNvPr>
          <p:cNvSpPr txBox="1"/>
          <p:nvPr/>
        </p:nvSpPr>
        <p:spPr>
          <a:xfrm>
            <a:off x="380301" y="834065"/>
            <a:ext cx="674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АВЛ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BB2E55-EE20-4462-97BA-1CE16B43F0DB}"/>
              </a:ext>
            </a:extLst>
          </p:cNvPr>
          <p:cNvSpPr txBox="1"/>
          <p:nvPr/>
        </p:nvSpPr>
        <p:spPr>
          <a:xfrm>
            <a:off x="6380385" y="716112"/>
            <a:ext cx="2179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Красно-чёрное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0C89E1-77BE-4FA1-981D-DD578BB0A2E2}"/>
                  </a:ext>
                </a:extLst>
              </p:cNvPr>
              <p:cNvSpPr txBox="1"/>
              <p:nvPr/>
            </p:nvSpPr>
            <p:spPr>
              <a:xfrm>
                <a:off x="1401500" y="1234175"/>
                <a:ext cx="38721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&lt;1,44∙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−0,328</m:t>
                          </m:r>
                        </m:e>
                      </m:func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0C89E1-77BE-4FA1-981D-DD578BB0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00" y="1234175"/>
                <a:ext cx="3872116" cy="369332"/>
              </a:xfrm>
              <a:prstGeom prst="rect">
                <a:avLst/>
              </a:prstGeom>
              <a:blipFill>
                <a:blip r:embed="rId6"/>
                <a:stretch>
                  <a:fillRect l="-2205" r="-2205" b="-3442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5B14F6-96EE-4BF0-85E0-5DB1A591B21B}"/>
                  </a:ext>
                </a:extLst>
              </p:cNvPr>
              <p:cNvSpPr txBox="1"/>
              <p:nvPr/>
            </p:nvSpPr>
            <p:spPr>
              <a:xfrm>
                <a:off x="7005686" y="1195239"/>
                <a:ext cx="29307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≤2∙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5B14F6-96EE-4BF0-85E0-5DB1A591B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686" y="1195239"/>
                <a:ext cx="2930794" cy="369332"/>
              </a:xfrm>
              <a:prstGeom prst="rect">
                <a:avLst/>
              </a:prstGeom>
              <a:blipFill>
                <a:blip r:embed="rId7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17" grpId="0"/>
      <p:bldP spid="19" grpId="0"/>
      <p:bldP spid="20" grpId="0"/>
      <p:bldP spid="3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61047" y="3656124"/>
            <a:ext cx="992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2"/>
              </a:rPr>
              <a:t>http://nathanbelue.blogspot.com/2012/05/red-black-versus-avl.html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903901" y="1196135"/>
            <a:ext cx="100688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Тесты показывают, что АВЛ-деревья быстрее красно-чёрных во всех операциях</a:t>
            </a:r>
            <a:r>
              <a:rPr lang="ru-RU" sz="2400" b="1" baseline="30000" dirty="0"/>
              <a:t> </a:t>
            </a:r>
            <a:endParaRPr lang="ru-RU" sz="24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043792" y="2751014"/>
            <a:ext cx="814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hlinkClick r:id="rId3"/>
              </a:rPr>
              <a:t>https://radius-server.livejournal.com/598.html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316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7894" y="403027"/>
                <a:ext cx="10296212" cy="6022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200" b="1" dirty="0"/>
                  <a:t>Красно-чёрное</a:t>
                </a:r>
                <a:r>
                  <a:rPr lang="ru-RU" sz="3200" dirty="0"/>
                  <a:t> дерево </a:t>
                </a:r>
              </a:p>
              <a:p>
                <a:pPr algn="just"/>
                <a:endParaRPr lang="ru-RU" sz="3200" dirty="0"/>
              </a:p>
              <a:p>
                <a:pPr marL="914400" lvl="1" indent="-457200" algn="just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является примером бинарного поискового дерева</a:t>
                </a:r>
                <a:r>
                  <a:rPr lang="en-US" sz="3200" dirty="0"/>
                  <a:t>;</a:t>
                </a:r>
                <a:endParaRPr lang="ru-RU" sz="3200" dirty="0"/>
              </a:p>
              <a:p>
                <a:pPr lvl="1" algn="just">
                  <a:spcAft>
                    <a:spcPts val="1000"/>
                  </a:spcAft>
                </a:pPr>
                <a:endParaRPr lang="ru-RU" sz="3200" dirty="0"/>
              </a:p>
              <a:p>
                <a:pPr marL="914400" lvl="1" indent="-457200" algn="just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специальные операции балансировки гарантируют, что высота красно-чёрного дерева не превзойдёт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dirty="0"/>
                  <a:t>;</a:t>
                </a:r>
                <a:endParaRPr lang="ru-RU" sz="3200" dirty="0"/>
              </a:p>
              <a:p>
                <a:pPr lvl="1" algn="just">
                  <a:spcAft>
                    <a:spcPts val="1000"/>
                  </a:spcAft>
                </a:pPr>
                <a:endParaRPr lang="ru-RU" sz="3200" dirty="0"/>
              </a:p>
              <a:p>
                <a:pPr marL="914400" lvl="1" indent="-457200" algn="just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при этом время выполнения процедур балансировки (перекрашивания вершин, повороты) также ограничено этой величиной</a:t>
                </a:r>
                <a:r>
                  <a:rPr lang="en-US" sz="3200" dirty="0"/>
                  <a:t>.</a:t>
                </a:r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94" y="403027"/>
                <a:ext cx="10296212" cy="6022161"/>
              </a:xfrm>
              <a:prstGeom prst="rect">
                <a:avLst/>
              </a:prstGeom>
              <a:blipFill>
                <a:blip r:embed="rId3"/>
                <a:stretch>
                  <a:fillRect l="-1479" t="-1316" r="-1479" b="-242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5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1596" y="1396721"/>
            <a:ext cx="1153550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200" dirty="0">
                <a:latin typeface="+mj-lt"/>
              </a:rPr>
              <a:t>Структуры данных и алгоритмы: теория и практика: учеб. пособие </a:t>
            </a:r>
            <a:r>
              <a:rPr lang="en-US" sz="3200" dirty="0">
                <a:latin typeface="+mj-lt"/>
              </a:rPr>
              <a:t>/ </a:t>
            </a:r>
            <a:r>
              <a:rPr lang="ru-RU" sz="3200" dirty="0">
                <a:latin typeface="+mj-lt"/>
              </a:rPr>
              <a:t>В.М. Котов, Е.П. Соболевская. Мн.: БГУ. 2004.</a:t>
            </a:r>
            <a:r>
              <a:rPr lang="ru-RU" sz="3200">
                <a:latin typeface="+mj-lt"/>
              </a:rPr>
              <a:t>− С.141</a:t>
            </a:r>
            <a:r>
              <a:rPr lang="ru-RU" sz="3200" dirty="0">
                <a:latin typeface="+mj-lt"/>
              </a:rPr>
              <a:t>−153.</a:t>
            </a:r>
          </a:p>
          <a:p>
            <a:pPr marL="342900" indent="-342900">
              <a:buFontTx/>
              <a:buAutoNum type="arabicPeriod"/>
            </a:pPr>
            <a:r>
              <a:rPr lang="ru-RU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Алгоритмы: построение и анализ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/ </a:t>
            </a:r>
            <a:r>
              <a:rPr lang="ru-RU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Т. </a:t>
            </a:r>
            <a:r>
              <a:rPr lang="ru-RU" sz="32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Кормен</a:t>
            </a:r>
            <a:r>
              <a:rPr lang="ru-RU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[</a:t>
            </a:r>
            <a:r>
              <a:rPr lang="ru-RU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и др.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] </a:t>
            </a:r>
            <a:r>
              <a:rPr lang="ru-RU" sz="3200" dirty="0">
                <a:latin typeface="+mj-lt"/>
                <a:ea typeface="Times New Roman" panose="02020603050405020304" pitchFamily="18" charset="0"/>
              </a:rPr>
              <a:t>–</a:t>
            </a:r>
            <a:r>
              <a:rPr lang="en-US" sz="32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+mj-lt"/>
                <a:ea typeface="Times New Roman" panose="02020603050405020304" pitchFamily="18" charset="0"/>
              </a:rPr>
              <a:t>М.: Вильямс, 2005. – </a:t>
            </a:r>
            <a:r>
              <a:rPr lang="en-US" sz="3200" dirty="0">
                <a:latin typeface="+mj-lt"/>
                <a:ea typeface="Times New Roman" panose="02020603050405020304" pitchFamily="18" charset="0"/>
              </a:rPr>
              <a:t>C 336</a:t>
            </a:r>
            <a:r>
              <a:rPr lang="ru-RU" sz="3200" dirty="0">
                <a:latin typeface="+mj-lt"/>
              </a:rPr>
              <a:t> −</a:t>
            </a:r>
            <a:r>
              <a:rPr lang="en-US" sz="3200" dirty="0">
                <a:latin typeface="+mj-lt"/>
              </a:rPr>
              <a:t>356</a:t>
            </a:r>
            <a:r>
              <a:rPr lang="en-US" sz="3200" dirty="0">
                <a:latin typeface="+mj-lt"/>
                <a:ea typeface="Times New Roman" panose="02020603050405020304" pitchFamily="18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endParaRPr lang="ru-RU" sz="3200" dirty="0">
              <a:latin typeface="+mj-lt"/>
              <a:ea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144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8852303" y="6414338"/>
            <a:ext cx="333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</a:t>
            </a:r>
          </a:p>
        </p:txBody>
      </p:sp>
    </p:spTree>
    <p:extLst>
      <p:ext uri="{BB962C8B-B14F-4D97-AF65-F5344CB8AC3E}">
        <p14:creationId xmlns:p14="http://schemas.microsoft.com/office/powerpoint/2010/main" val="88494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0" name="Овал 79"/>
          <p:cNvSpPr/>
          <p:nvPr/>
        </p:nvSpPr>
        <p:spPr>
          <a:xfrm>
            <a:off x="9350712" y="285679"/>
            <a:ext cx="536116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9" name="Овал 48"/>
          <p:cNvSpPr/>
          <p:nvPr/>
        </p:nvSpPr>
        <p:spPr>
          <a:xfrm>
            <a:off x="7949315" y="915444"/>
            <a:ext cx="463745" cy="3638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0" name="Овал 49"/>
          <p:cNvSpPr/>
          <p:nvPr/>
        </p:nvSpPr>
        <p:spPr>
          <a:xfrm>
            <a:off x="10769572" y="928694"/>
            <a:ext cx="576649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9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7330721" y="1607253"/>
            <a:ext cx="463745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Овал 51"/>
          <p:cNvSpPr/>
          <p:nvPr/>
        </p:nvSpPr>
        <p:spPr>
          <a:xfrm>
            <a:off x="10374471" y="1722117"/>
            <a:ext cx="527386" cy="3638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58" name="Прямая со стрелкой 57"/>
          <p:cNvCxnSpPr>
            <a:endCxn id="51" idx="7"/>
          </p:cNvCxnSpPr>
          <p:nvPr/>
        </p:nvCxnSpPr>
        <p:spPr>
          <a:xfrm flipH="1">
            <a:off x="7726552" y="1255082"/>
            <a:ext cx="364444" cy="405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11523721" y="1685053"/>
            <a:ext cx="524666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2</a:t>
            </a:r>
            <a:r>
              <a:rPr lang="en-US" sz="1400" b="1" dirty="0">
                <a:solidFill>
                  <a:schemeClr val="bg1"/>
                </a:solidFill>
              </a:rPr>
              <a:t>0</a:t>
            </a:r>
            <a:endParaRPr lang="ru-RU" sz="1400" b="1" dirty="0">
              <a:solidFill>
                <a:schemeClr val="bg1"/>
              </a:solidFill>
            </a:endParaRPr>
          </a:p>
        </p:txBody>
      </p:sp>
      <p:cxnSp>
        <p:nvCxnSpPr>
          <p:cNvPr id="75" name="Прямая со стрелкой 74"/>
          <p:cNvCxnSpPr/>
          <p:nvPr/>
        </p:nvCxnSpPr>
        <p:spPr>
          <a:xfrm flipH="1">
            <a:off x="10725166" y="1284160"/>
            <a:ext cx="194420" cy="437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/>
          <p:cNvSpPr/>
          <p:nvPr/>
        </p:nvSpPr>
        <p:spPr>
          <a:xfrm>
            <a:off x="8739051" y="1696386"/>
            <a:ext cx="587110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7" name="Прямая со стрелкой 86"/>
          <p:cNvCxnSpPr>
            <a:cxnSpLocks/>
            <a:stCxn id="31" idx="4"/>
            <a:endCxn id="67" idx="0"/>
          </p:cNvCxnSpPr>
          <p:nvPr/>
        </p:nvCxnSpPr>
        <p:spPr>
          <a:xfrm>
            <a:off x="11056648" y="2867598"/>
            <a:ext cx="395728" cy="408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8333633" y="2416260"/>
            <a:ext cx="463745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2" name="Овал 91"/>
          <p:cNvSpPr/>
          <p:nvPr/>
        </p:nvSpPr>
        <p:spPr>
          <a:xfrm>
            <a:off x="7618040" y="2460260"/>
            <a:ext cx="463745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2" name="Прямая со стрелкой 21"/>
          <p:cNvCxnSpPr>
            <a:stCxn id="51" idx="3"/>
            <a:endCxn id="36" idx="0"/>
          </p:cNvCxnSpPr>
          <p:nvPr/>
        </p:nvCxnSpPr>
        <p:spPr>
          <a:xfrm flipH="1">
            <a:off x="6827112" y="1917804"/>
            <a:ext cx="571523" cy="542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92" idx="0"/>
          </p:cNvCxnSpPr>
          <p:nvPr/>
        </p:nvCxnSpPr>
        <p:spPr>
          <a:xfrm>
            <a:off x="7658910" y="1952912"/>
            <a:ext cx="191003" cy="507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8639214" y="2032671"/>
            <a:ext cx="231828" cy="391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49" idx="5"/>
            <a:endCxn id="82" idx="0"/>
          </p:cNvCxnSpPr>
          <p:nvPr/>
        </p:nvCxnSpPr>
        <p:spPr>
          <a:xfrm>
            <a:off x="8345146" y="1225993"/>
            <a:ext cx="687460" cy="470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146370" y="2486320"/>
            <a:ext cx="587110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0" name="Овал 29"/>
          <p:cNvSpPr/>
          <p:nvPr/>
        </p:nvSpPr>
        <p:spPr>
          <a:xfrm>
            <a:off x="6066707" y="3184810"/>
            <a:ext cx="463745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Овал 30"/>
          <p:cNvSpPr/>
          <p:nvPr/>
        </p:nvSpPr>
        <p:spPr>
          <a:xfrm>
            <a:off x="10768324" y="2503767"/>
            <a:ext cx="576648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7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9950486" y="2486319"/>
            <a:ext cx="536714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4" name="Овал 33"/>
          <p:cNvSpPr/>
          <p:nvPr/>
        </p:nvSpPr>
        <p:spPr>
          <a:xfrm>
            <a:off x="6793710" y="3204741"/>
            <a:ext cx="463745" cy="3638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Овал 34"/>
          <p:cNvSpPr/>
          <p:nvPr/>
        </p:nvSpPr>
        <p:spPr>
          <a:xfrm>
            <a:off x="8539681" y="3270628"/>
            <a:ext cx="555031" cy="3638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6" name="Овал 35"/>
          <p:cNvSpPr/>
          <p:nvPr/>
        </p:nvSpPr>
        <p:spPr>
          <a:xfrm>
            <a:off x="6595240" y="2460260"/>
            <a:ext cx="463745" cy="3638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Овал 37"/>
          <p:cNvSpPr/>
          <p:nvPr/>
        </p:nvSpPr>
        <p:spPr>
          <a:xfrm>
            <a:off x="5765888" y="4674671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066881" y="4674671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6305166" y="4063926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6681153" y="4063926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7032906" y="4063926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7993700" y="3353740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337306" y="4063926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7672591" y="4063926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458014" y="4063926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cxnSpLocks/>
            <a:stCxn id="82" idx="5"/>
            <a:endCxn id="29" idx="0"/>
          </p:cNvCxnSpPr>
          <p:nvPr/>
        </p:nvCxnSpPr>
        <p:spPr>
          <a:xfrm>
            <a:off x="9240181" y="2006935"/>
            <a:ext cx="199744" cy="479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cxnSpLocks/>
            <a:endCxn id="35" idx="0"/>
          </p:cNvCxnSpPr>
          <p:nvPr/>
        </p:nvCxnSpPr>
        <p:spPr>
          <a:xfrm>
            <a:off x="8537896" y="2779444"/>
            <a:ext cx="279301" cy="491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cxnSpLocks/>
            <a:endCxn id="31" idx="0"/>
          </p:cNvCxnSpPr>
          <p:nvPr/>
        </p:nvCxnSpPr>
        <p:spPr>
          <a:xfrm>
            <a:off x="10778228" y="2048885"/>
            <a:ext cx="278420" cy="454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766453" y="3911427"/>
            <a:ext cx="463745" cy="3638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Овал 65"/>
          <p:cNvSpPr/>
          <p:nvPr/>
        </p:nvSpPr>
        <p:spPr>
          <a:xfrm>
            <a:off x="7388197" y="3204741"/>
            <a:ext cx="463745" cy="3638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7" name="Овал 66"/>
          <p:cNvSpPr/>
          <p:nvPr/>
        </p:nvSpPr>
        <p:spPr>
          <a:xfrm>
            <a:off x="11192181" y="3275709"/>
            <a:ext cx="520390" cy="3638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8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10528337" y="3275709"/>
            <a:ext cx="576648" cy="3638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16</a:t>
            </a:r>
          </a:p>
        </p:txBody>
      </p:sp>
      <p:cxnSp>
        <p:nvCxnSpPr>
          <p:cNvPr id="17" name="Прямая со стрелкой 16"/>
          <p:cNvCxnSpPr>
            <a:cxnSpLocks/>
            <a:stCxn id="31" idx="4"/>
            <a:endCxn id="69" idx="0"/>
          </p:cNvCxnSpPr>
          <p:nvPr/>
        </p:nvCxnSpPr>
        <p:spPr>
          <a:xfrm flipH="1">
            <a:off x="10816661" y="2867598"/>
            <a:ext cx="239987" cy="408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2" idx="4"/>
            <a:endCxn id="66" idx="0"/>
          </p:cNvCxnSpPr>
          <p:nvPr/>
        </p:nvCxnSpPr>
        <p:spPr>
          <a:xfrm flipH="1">
            <a:off x="7620070" y="2824090"/>
            <a:ext cx="229844" cy="380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36" idx="4"/>
            <a:endCxn id="34" idx="0"/>
          </p:cNvCxnSpPr>
          <p:nvPr/>
        </p:nvCxnSpPr>
        <p:spPr>
          <a:xfrm>
            <a:off x="6827112" y="2824090"/>
            <a:ext cx="198470" cy="380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6" idx="4"/>
            <a:endCxn id="30" idx="0"/>
          </p:cNvCxnSpPr>
          <p:nvPr/>
        </p:nvCxnSpPr>
        <p:spPr>
          <a:xfrm flipH="1">
            <a:off x="6298580" y="2824090"/>
            <a:ext cx="528531" cy="3607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30" idx="4"/>
            <a:endCxn id="65" idx="0"/>
          </p:cNvCxnSpPr>
          <p:nvPr/>
        </p:nvCxnSpPr>
        <p:spPr>
          <a:xfrm flipH="1">
            <a:off x="5998326" y="3548641"/>
            <a:ext cx="300255" cy="362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8918999" y="4063926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10453197" y="4134894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88" name="Овал 87"/>
          <p:cNvSpPr/>
          <p:nvPr/>
        </p:nvSpPr>
        <p:spPr>
          <a:xfrm>
            <a:off x="10807029" y="4134894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90" name="Овал 89"/>
          <p:cNvSpPr/>
          <p:nvPr/>
        </p:nvSpPr>
        <p:spPr>
          <a:xfrm>
            <a:off x="11233491" y="4134894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11600442" y="4134894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93" name="Овал 92"/>
          <p:cNvSpPr/>
          <p:nvPr/>
        </p:nvSpPr>
        <p:spPr>
          <a:xfrm>
            <a:off x="11487286" y="2615399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11966541" y="2615399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95" name="Прямая со стрелкой 94"/>
          <p:cNvCxnSpPr>
            <a:stCxn id="68" idx="4"/>
            <a:endCxn id="93" idx="0"/>
          </p:cNvCxnSpPr>
          <p:nvPr/>
        </p:nvCxnSpPr>
        <p:spPr>
          <a:xfrm flipH="1">
            <a:off x="11600015" y="2048884"/>
            <a:ext cx="186039" cy="566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68" idx="4"/>
            <a:endCxn id="94" idx="0"/>
          </p:cNvCxnSpPr>
          <p:nvPr/>
        </p:nvCxnSpPr>
        <p:spPr>
          <a:xfrm>
            <a:off x="11786055" y="2048884"/>
            <a:ext cx="293216" cy="566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cxnSpLocks/>
            <a:stCxn id="69" idx="4"/>
            <a:endCxn id="84" idx="0"/>
          </p:cNvCxnSpPr>
          <p:nvPr/>
        </p:nvCxnSpPr>
        <p:spPr>
          <a:xfrm flipH="1">
            <a:off x="10565927" y="3639540"/>
            <a:ext cx="250734" cy="49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cxnSpLocks/>
            <a:stCxn id="69" idx="4"/>
            <a:endCxn id="88" idx="0"/>
          </p:cNvCxnSpPr>
          <p:nvPr/>
        </p:nvCxnSpPr>
        <p:spPr>
          <a:xfrm>
            <a:off x="10816661" y="3639540"/>
            <a:ext cx="103098" cy="49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67" idx="4"/>
            <a:endCxn id="90" idx="0"/>
          </p:cNvCxnSpPr>
          <p:nvPr/>
        </p:nvCxnSpPr>
        <p:spPr>
          <a:xfrm flipH="1">
            <a:off x="11346221" y="3639540"/>
            <a:ext cx="106156" cy="49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67" idx="4"/>
            <a:endCxn id="91" idx="0"/>
          </p:cNvCxnSpPr>
          <p:nvPr/>
        </p:nvCxnSpPr>
        <p:spPr>
          <a:xfrm>
            <a:off x="11452377" y="3639540"/>
            <a:ext cx="260795" cy="49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cxnSpLocks/>
            <a:endCxn id="46" idx="0"/>
          </p:cNvCxnSpPr>
          <p:nvPr/>
        </p:nvCxnSpPr>
        <p:spPr>
          <a:xfrm flipH="1">
            <a:off x="8570743" y="3634458"/>
            <a:ext cx="203981" cy="429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cxnSpLocks/>
            <a:endCxn id="83" idx="0"/>
          </p:cNvCxnSpPr>
          <p:nvPr/>
        </p:nvCxnSpPr>
        <p:spPr>
          <a:xfrm>
            <a:off x="8774723" y="3634459"/>
            <a:ext cx="257006" cy="429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cxnSpLocks/>
            <a:endCxn id="43" idx="0"/>
          </p:cNvCxnSpPr>
          <p:nvPr/>
        </p:nvCxnSpPr>
        <p:spPr>
          <a:xfrm>
            <a:off x="7827949" y="2824090"/>
            <a:ext cx="278480" cy="529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30" idx="4"/>
            <a:endCxn id="40" idx="0"/>
          </p:cNvCxnSpPr>
          <p:nvPr/>
        </p:nvCxnSpPr>
        <p:spPr>
          <a:xfrm>
            <a:off x="6298580" y="3548641"/>
            <a:ext cx="119316" cy="515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cxnSpLocks/>
          </p:cNvCxnSpPr>
          <p:nvPr/>
        </p:nvCxnSpPr>
        <p:spPr>
          <a:xfrm flipH="1">
            <a:off x="6756061" y="3568572"/>
            <a:ext cx="209735" cy="49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cxnSpLocks/>
            <a:endCxn id="42" idx="0"/>
          </p:cNvCxnSpPr>
          <p:nvPr/>
        </p:nvCxnSpPr>
        <p:spPr>
          <a:xfrm>
            <a:off x="7003618" y="3568572"/>
            <a:ext cx="142017" cy="49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cxnSpLocks/>
            <a:endCxn id="44" idx="0"/>
          </p:cNvCxnSpPr>
          <p:nvPr/>
        </p:nvCxnSpPr>
        <p:spPr>
          <a:xfrm flipH="1">
            <a:off x="7450036" y="3568572"/>
            <a:ext cx="148069" cy="49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cxnSpLocks/>
            <a:endCxn id="45" idx="0"/>
          </p:cNvCxnSpPr>
          <p:nvPr/>
        </p:nvCxnSpPr>
        <p:spPr>
          <a:xfrm>
            <a:off x="7598105" y="3568572"/>
            <a:ext cx="187216" cy="495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cxnSpLocks/>
          </p:cNvCxnSpPr>
          <p:nvPr/>
        </p:nvCxnSpPr>
        <p:spPr>
          <a:xfrm flipH="1">
            <a:off x="5872870" y="4275256"/>
            <a:ext cx="125629" cy="39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cxnSpLocks/>
            <a:endCxn id="39" idx="0"/>
          </p:cNvCxnSpPr>
          <p:nvPr/>
        </p:nvCxnSpPr>
        <p:spPr>
          <a:xfrm>
            <a:off x="5998499" y="4275257"/>
            <a:ext cx="181112" cy="39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Овал 141"/>
          <p:cNvSpPr/>
          <p:nvPr/>
        </p:nvSpPr>
        <p:spPr>
          <a:xfrm>
            <a:off x="8255338" y="3378342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144" name="Прямая со стрелкой 143"/>
          <p:cNvCxnSpPr/>
          <p:nvPr/>
        </p:nvCxnSpPr>
        <p:spPr>
          <a:xfrm flipH="1">
            <a:off x="8336871" y="2787807"/>
            <a:ext cx="191896" cy="578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9209805" y="3366725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60" name="Овал 159"/>
          <p:cNvSpPr/>
          <p:nvPr/>
        </p:nvSpPr>
        <p:spPr>
          <a:xfrm>
            <a:off x="9547274" y="3386656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61" name="Овал 160"/>
          <p:cNvSpPr/>
          <p:nvPr/>
        </p:nvSpPr>
        <p:spPr>
          <a:xfrm>
            <a:off x="9939816" y="3363684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62" name="Овал 161"/>
          <p:cNvSpPr/>
          <p:nvPr/>
        </p:nvSpPr>
        <p:spPr>
          <a:xfrm>
            <a:off x="10261915" y="3382480"/>
            <a:ext cx="225459" cy="21133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166" name="Прямая со стрелкой 165"/>
          <p:cNvCxnSpPr>
            <a:cxnSpLocks/>
          </p:cNvCxnSpPr>
          <p:nvPr/>
        </p:nvCxnSpPr>
        <p:spPr>
          <a:xfrm flipH="1">
            <a:off x="9300570" y="2850150"/>
            <a:ext cx="78493" cy="516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cxnSpLocks/>
            <a:endCxn id="160" idx="0"/>
          </p:cNvCxnSpPr>
          <p:nvPr/>
        </p:nvCxnSpPr>
        <p:spPr>
          <a:xfrm>
            <a:off x="9379063" y="2850150"/>
            <a:ext cx="280941" cy="5365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32" idx="4"/>
            <a:endCxn id="161" idx="0"/>
          </p:cNvCxnSpPr>
          <p:nvPr/>
        </p:nvCxnSpPr>
        <p:spPr>
          <a:xfrm flipH="1">
            <a:off x="10052546" y="2850149"/>
            <a:ext cx="166299" cy="51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32" idx="4"/>
            <a:endCxn id="162" idx="0"/>
          </p:cNvCxnSpPr>
          <p:nvPr/>
        </p:nvCxnSpPr>
        <p:spPr>
          <a:xfrm>
            <a:off x="10218844" y="2850149"/>
            <a:ext cx="155800" cy="532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 стрелкой 175"/>
          <p:cNvCxnSpPr>
            <a:stCxn id="80" idx="2"/>
            <a:endCxn id="49" idx="0"/>
          </p:cNvCxnSpPr>
          <p:nvPr/>
        </p:nvCxnSpPr>
        <p:spPr>
          <a:xfrm flipH="1">
            <a:off x="8181188" y="467595"/>
            <a:ext cx="1169524" cy="447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cxnSpLocks/>
            <a:stCxn id="80" idx="6"/>
            <a:endCxn id="50" idx="0"/>
          </p:cNvCxnSpPr>
          <p:nvPr/>
        </p:nvCxnSpPr>
        <p:spPr>
          <a:xfrm>
            <a:off x="9886828" y="467595"/>
            <a:ext cx="1171069" cy="461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/>
          <p:cNvCxnSpPr>
            <a:stCxn id="52" idx="3"/>
            <a:endCxn id="32" idx="0"/>
          </p:cNvCxnSpPr>
          <p:nvPr/>
        </p:nvCxnSpPr>
        <p:spPr>
          <a:xfrm flipH="1">
            <a:off x="10218844" y="2032667"/>
            <a:ext cx="232861" cy="453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/>
          <p:cNvCxnSpPr>
            <a:cxnSpLocks/>
            <a:stCxn id="50" idx="5"/>
            <a:endCxn id="68" idx="0"/>
          </p:cNvCxnSpPr>
          <p:nvPr/>
        </p:nvCxnSpPr>
        <p:spPr>
          <a:xfrm>
            <a:off x="11261773" y="1239243"/>
            <a:ext cx="524281" cy="445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5114" y="962449"/>
            <a:ext cx="56235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+mj-lt"/>
              <a:buAutoNum type="arabicParenR"/>
            </a:pPr>
            <a:r>
              <a:rPr lang="ru-RU" sz="2400" dirty="0"/>
              <a:t>каждая вершина являет</a:t>
            </a:r>
            <a:r>
              <a:rPr lang="en-US" sz="2400" dirty="0"/>
              <a:t>c</a:t>
            </a:r>
            <a:r>
              <a:rPr lang="ru-RU" sz="2400" dirty="0"/>
              <a:t>я либо </a:t>
            </a:r>
            <a:r>
              <a:rPr lang="ru-RU" sz="2400" b="1" dirty="0">
                <a:solidFill>
                  <a:srgbClr val="FF0000"/>
                </a:solidFill>
              </a:rPr>
              <a:t>красной</a:t>
            </a:r>
            <a:r>
              <a:rPr lang="ru-RU" sz="2400" dirty="0"/>
              <a:t>, либо </a:t>
            </a:r>
            <a:r>
              <a:rPr lang="ru-RU" sz="2400" b="1" dirty="0"/>
              <a:t>чёрной</a:t>
            </a:r>
            <a:r>
              <a:rPr lang="en-US" sz="2400" dirty="0"/>
              <a:t>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sz="2400" dirty="0"/>
              <a:t>каждый </a:t>
            </a:r>
            <a:r>
              <a:rPr lang="ru-RU" sz="2400" b="1" dirty="0"/>
              <a:t>лист – чёрный</a:t>
            </a:r>
            <a:r>
              <a:rPr lang="en-US" sz="2400" dirty="0"/>
              <a:t>;</a:t>
            </a:r>
            <a:endParaRPr lang="ru-RU" sz="2400" dirty="0"/>
          </a:p>
          <a:p>
            <a:pPr marL="800100" lvl="1" indent="-342900" algn="just">
              <a:buFont typeface="+mj-lt"/>
              <a:buAutoNum type="arabicParenR"/>
            </a:pPr>
            <a:r>
              <a:rPr lang="ru-RU" sz="2400" dirty="0"/>
              <a:t>у </a:t>
            </a:r>
            <a:r>
              <a:rPr lang="ru-RU" sz="2400" b="1" dirty="0">
                <a:solidFill>
                  <a:srgbClr val="FF0000"/>
                </a:solidFill>
              </a:rPr>
              <a:t>красной</a:t>
            </a:r>
            <a:r>
              <a:rPr lang="ru-RU" sz="2400" dirty="0"/>
              <a:t> вершины </a:t>
            </a:r>
            <a:r>
              <a:rPr lang="ru-RU" sz="2400" b="1" dirty="0"/>
              <a:t>оба сына</a:t>
            </a:r>
            <a:r>
              <a:rPr lang="en-US" sz="2400" b="1" dirty="0"/>
              <a:t> </a:t>
            </a:r>
            <a:r>
              <a:rPr lang="ru-RU" sz="2400" dirty="0"/>
              <a:t>–</a:t>
            </a:r>
            <a:r>
              <a:rPr lang="en-US" sz="2400" b="1" dirty="0"/>
              <a:t> </a:t>
            </a:r>
            <a:r>
              <a:rPr lang="ru-RU" sz="2400" b="1" dirty="0"/>
              <a:t> чёрные</a:t>
            </a:r>
            <a:r>
              <a:rPr lang="en-US" sz="2400" b="1" dirty="0"/>
              <a:t> </a:t>
            </a:r>
            <a:r>
              <a:rPr lang="ru-RU" sz="2400" dirty="0"/>
              <a:t>(</a:t>
            </a:r>
            <a:r>
              <a:rPr lang="ru-RU" sz="2000" dirty="0"/>
              <a:t>нет двух подряд идущих красных вершин</a:t>
            </a:r>
            <a:r>
              <a:rPr lang="ru-RU" sz="2400" dirty="0"/>
              <a:t>)</a:t>
            </a:r>
            <a:r>
              <a:rPr lang="en-US" sz="2400" dirty="0"/>
              <a:t>;</a:t>
            </a:r>
            <a:endParaRPr lang="ru-RU" sz="2400" dirty="0"/>
          </a:p>
          <a:p>
            <a:pPr marL="914400" lvl="1" indent="-457200" algn="just">
              <a:buFont typeface="+mj-lt"/>
              <a:buAutoNum type="arabicParenR" startAt="4"/>
            </a:pPr>
            <a:r>
              <a:rPr lang="ru-RU" sz="2400" dirty="0"/>
              <a:t>любой путь из корня в листья содержит одинаковое количество </a:t>
            </a:r>
            <a:r>
              <a:rPr lang="ru-RU" sz="2400" b="1" dirty="0"/>
              <a:t>чёрных</a:t>
            </a:r>
            <a:r>
              <a:rPr lang="ru-RU" sz="2400" dirty="0"/>
              <a:t> вершин</a:t>
            </a:r>
            <a:r>
              <a:rPr lang="en-US" sz="2400" dirty="0"/>
              <a:t>;</a:t>
            </a:r>
          </a:p>
          <a:p>
            <a:pPr marL="914400" lvl="1" indent="-457200" algn="just">
              <a:buFont typeface="+mj-lt"/>
              <a:buAutoNum type="arabicParenR" startAt="4"/>
            </a:pPr>
            <a:r>
              <a:rPr lang="ru-RU" sz="2400" b="1" dirty="0"/>
              <a:t>корень</a:t>
            </a:r>
            <a:r>
              <a:rPr lang="ru-RU" sz="2400" dirty="0"/>
              <a:t> – </a:t>
            </a:r>
            <a:r>
              <a:rPr lang="ru-RU" sz="2400" b="1" dirty="0"/>
              <a:t>чёрный</a:t>
            </a:r>
            <a:endParaRPr lang="en-US" sz="2400" dirty="0"/>
          </a:p>
          <a:p>
            <a:pPr lvl="2" algn="just"/>
            <a:r>
              <a:rPr lang="ru-RU" sz="1600" dirty="0"/>
              <a:t>(это требование не обязательно, так как корень всегда можно перекрасить в чёрный цвет и это не нарушит ни одно из </a:t>
            </a:r>
            <a:r>
              <a:rPr lang="en-US" sz="1600" dirty="0"/>
              <a:t>RB</a:t>
            </a:r>
            <a:r>
              <a:rPr lang="ru-RU" sz="1600" dirty="0"/>
              <a:t>-свойств).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6498313" y="4947558"/>
            <a:ext cx="5356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Если к каждой вершине, которая не имеет сыновей, добавить фиктивный чёрный лист, то мы получим, что каждая внутренняя вершина дерева содержит ключевое значения, а все листья – фиктивные.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9B80DA-4E97-4C72-BBDA-2937625C6DAC}"/>
              </a:ext>
            </a:extLst>
          </p:cNvPr>
          <p:cNvSpPr txBox="1"/>
          <p:nvPr/>
        </p:nvSpPr>
        <p:spPr>
          <a:xfrm>
            <a:off x="350528" y="61584"/>
            <a:ext cx="83359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Красно-чёрное </a:t>
            </a:r>
            <a:r>
              <a:rPr lang="ru-RU" sz="2400" dirty="0"/>
              <a:t>дерево</a:t>
            </a:r>
            <a:r>
              <a:rPr lang="ru-RU" sz="2400" b="1" dirty="0"/>
              <a:t> </a:t>
            </a:r>
            <a:r>
              <a:rPr lang="ru-RU" sz="2400" dirty="0"/>
              <a:t>– это бинарное поисковое дерево, </a:t>
            </a:r>
            <a:endParaRPr lang="en-US" sz="2400" dirty="0"/>
          </a:p>
          <a:p>
            <a:pPr algn="just"/>
            <a:r>
              <a:rPr lang="ru-RU" sz="2400" dirty="0"/>
              <a:t>для которого выполняются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b="1" dirty="0"/>
              <a:t>B</a:t>
            </a:r>
            <a:r>
              <a:rPr lang="en-US" sz="2400" dirty="0"/>
              <a:t>-</a:t>
            </a:r>
            <a:r>
              <a:rPr lang="ru-RU" sz="2400" dirty="0"/>
              <a:t>свойства:</a:t>
            </a:r>
          </a:p>
        </p:txBody>
      </p:sp>
    </p:spTree>
    <p:extLst>
      <p:ext uri="{BB962C8B-B14F-4D97-AF65-F5344CB8AC3E}">
        <p14:creationId xmlns:p14="http://schemas.microsoft.com/office/powerpoint/2010/main" val="57375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3" grpId="0" animBg="1"/>
      <p:bldP spid="84" grpId="0" animBg="1"/>
      <p:bldP spid="88" grpId="0" animBg="1"/>
      <p:bldP spid="90" grpId="0" animBg="1"/>
      <p:bldP spid="91" grpId="0" animBg="1"/>
      <p:bldP spid="93" grpId="0" animBg="1"/>
      <p:bldP spid="94" grpId="0" animBg="1"/>
      <p:bldP spid="142" grpId="0" animBg="1"/>
      <p:bldP spid="159" grpId="0" animBg="1"/>
      <p:bldP spid="160" grpId="0" animBg="1"/>
      <p:bldP spid="161" grpId="0" animBg="1"/>
      <p:bldP spid="162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5094249" y="152401"/>
            <a:ext cx="6361151" cy="5123294"/>
            <a:chOff x="252886" y="565763"/>
            <a:chExt cx="6307503" cy="5194598"/>
          </a:xfrm>
        </p:grpSpPr>
        <p:sp>
          <p:nvSpPr>
            <p:cNvPr id="80" name="Овал 79"/>
            <p:cNvSpPr/>
            <p:nvPr/>
          </p:nvSpPr>
          <p:spPr>
            <a:xfrm>
              <a:off x="3654510" y="565763"/>
              <a:ext cx="676289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49" name="Овал 48"/>
            <p:cNvSpPr/>
            <p:nvPr/>
          </p:nvSpPr>
          <p:spPr>
            <a:xfrm>
              <a:off x="2456670" y="1267551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5184663" y="1282317"/>
              <a:ext cx="557616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</a:t>
              </a:r>
              <a:r>
                <a:rPr lang="en-US" sz="1600" b="1" dirty="0">
                  <a:solidFill>
                    <a:schemeClr val="bg1"/>
                  </a:solidFill>
                </a:rPr>
                <a:t>9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1858313" y="203848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2" name="Овал 51"/>
            <p:cNvSpPr/>
            <p:nvPr/>
          </p:nvSpPr>
          <p:spPr>
            <a:xfrm>
              <a:off x="4802487" y="2166481"/>
              <a:ext cx="615407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58" name="Прямая со стрелкой 57"/>
            <p:cNvCxnSpPr>
              <a:endCxn id="51" idx="7"/>
            </p:cNvCxnSpPr>
            <p:nvPr/>
          </p:nvCxnSpPr>
          <p:spPr>
            <a:xfrm flipH="1">
              <a:off x="2241195" y="1646033"/>
              <a:ext cx="352521" cy="451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Овал 67"/>
            <p:cNvSpPr/>
            <p:nvPr/>
          </p:nvSpPr>
          <p:spPr>
            <a:xfrm>
              <a:off x="5914139" y="2125179"/>
              <a:ext cx="646249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2</a:t>
              </a:r>
              <a:r>
                <a:rPr lang="en-US" sz="1600" b="1" dirty="0">
                  <a:solidFill>
                    <a:schemeClr val="bg1"/>
                  </a:solidFill>
                </a:rPr>
                <a:t>0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5" name="Прямая со стрелкой 74"/>
            <p:cNvCxnSpPr>
              <a:cxnSpLocks/>
              <a:stCxn id="50" idx="4"/>
              <a:endCxn id="52" idx="0"/>
            </p:cNvCxnSpPr>
            <p:nvPr/>
          </p:nvCxnSpPr>
          <p:spPr>
            <a:xfrm flipH="1">
              <a:off x="5110191" y="1687758"/>
              <a:ext cx="353281" cy="4787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3220569" y="2137807"/>
              <a:ext cx="716400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87" name="Прямая со стрелкой 86"/>
            <p:cNvCxnSpPr>
              <a:cxnSpLocks/>
              <a:stCxn id="31" idx="4"/>
              <a:endCxn id="67" idx="0"/>
            </p:cNvCxnSpPr>
            <p:nvPr/>
          </p:nvCxnSpPr>
          <p:spPr>
            <a:xfrm>
              <a:off x="5443255" y="3442966"/>
              <a:ext cx="476624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2828415" y="294001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36233" y="2989042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22" name="Прямая со стрелкой 21"/>
            <p:cNvCxnSpPr>
              <a:stCxn id="51" idx="3"/>
              <a:endCxn id="36" idx="0"/>
            </p:cNvCxnSpPr>
            <p:nvPr/>
          </p:nvCxnSpPr>
          <p:spPr>
            <a:xfrm flipH="1">
              <a:off x="1371180" y="2384547"/>
              <a:ext cx="552825" cy="6044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endCxn id="92" idx="0"/>
            </p:cNvCxnSpPr>
            <p:nvPr/>
          </p:nvCxnSpPr>
          <p:spPr>
            <a:xfrm>
              <a:off x="2175766" y="2423671"/>
              <a:ext cx="184754" cy="5653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cxnSpLocks/>
              <a:stCxn id="82" idx="4"/>
              <a:endCxn id="89" idx="0"/>
            </p:cNvCxnSpPr>
            <p:nvPr/>
          </p:nvCxnSpPr>
          <p:spPr>
            <a:xfrm flipH="1">
              <a:off x="3052702" y="2543249"/>
              <a:ext cx="526067" cy="3967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>
              <a:cxnSpLocks/>
              <a:stCxn id="49" idx="5"/>
              <a:endCxn id="82" idx="0"/>
            </p:cNvCxnSpPr>
            <p:nvPr/>
          </p:nvCxnSpPr>
          <p:spPr>
            <a:xfrm>
              <a:off x="2839551" y="1613617"/>
              <a:ext cx="739218" cy="524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3614563" y="3018082"/>
              <a:ext cx="644810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30" name="Овал 29"/>
            <p:cNvSpPr/>
            <p:nvPr/>
          </p:nvSpPr>
          <p:spPr>
            <a:xfrm>
              <a:off x="752134" y="3782277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" name="Овал 30"/>
            <p:cNvSpPr/>
            <p:nvPr/>
          </p:nvSpPr>
          <p:spPr>
            <a:xfrm>
              <a:off x="5116823" y="3037525"/>
              <a:ext cx="652863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</a:t>
              </a:r>
              <a:r>
                <a:rPr lang="en-US" sz="1600" b="1" dirty="0">
                  <a:solidFill>
                    <a:schemeClr val="bg1"/>
                  </a:solidFill>
                </a:rPr>
                <a:t>7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392374" y="3018081"/>
              <a:ext cx="615407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1338870" y="3818667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3027723" y="3892090"/>
              <a:ext cx="561043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1146893" y="2989042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252886" y="545670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Овал 38"/>
            <p:cNvSpPr/>
            <p:nvPr/>
          </p:nvSpPr>
          <p:spPr>
            <a:xfrm>
              <a:off x="769160" y="5524861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956665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Овал 40"/>
            <p:cNvSpPr/>
            <p:nvPr/>
          </p:nvSpPr>
          <p:spPr>
            <a:xfrm>
              <a:off x="1229828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Овал 41"/>
            <p:cNvSpPr/>
            <p:nvPr/>
          </p:nvSpPr>
          <p:spPr>
            <a:xfrm>
              <a:off x="1570073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2499435" y="398470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1864516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218883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2948559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Прямая со стрелкой 6"/>
            <p:cNvCxnSpPr>
              <a:cxnSpLocks/>
              <a:stCxn id="82" idx="4"/>
              <a:endCxn id="29" idx="0"/>
            </p:cNvCxnSpPr>
            <p:nvPr/>
          </p:nvCxnSpPr>
          <p:spPr>
            <a:xfrm>
              <a:off x="3578769" y="2543249"/>
              <a:ext cx="358198" cy="474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cxnSpLocks/>
              <a:stCxn id="89" idx="4"/>
              <a:endCxn id="35" idx="0"/>
            </p:cNvCxnSpPr>
            <p:nvPr/>
          </p:nvCxnSpPr>
          <p:spPr>
            <a:xfrm>
              <a:off x="3052702" y="3345453"/>
              <a:ext cx="255543" cy="5466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cxnSpLocks/>
              <a:stCxn id="52" idx="4"/>
              <a:endCxn id="31" idx="0"/>
            </p:cNvCxnSpPr>
            <p:nvPr/>
          </p:nvCxnSpPr>
          <p:spPr>
            <a:xfrm>
              <a:off x="5110191" y="2571923"/>
              <a:ext cx="333064" cy="4656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Овал 64"/>
            <p:cNvSpPr/>
            <p:nvPr/>
          </p:nvSpPr>
          <p:spPr>
            <a:xfrm>
              <a:off x="424070" y="4701630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913909" y="3818667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7" name="Овал 66"/>
            <p:cNvSpPr/>
            <p:nvPr/>
          </p:nvSpPr>
          <p:spPr>
            <a:xfrm>
              <a:off x="5593447" y="3897752"/>
              <a:ext cx="652863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</a:t>
              </a:r>
              <a:r>
                <a:rPr lang="en-US" sz="1600" b="1" dirty="0">
                  <a:solidFill>
                    <a:schemeClr val="bg1"/>
                  </a:solidFill>
                </a:rPr>
                <a:t>8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4951319" y="3897752"/>
              <a:ext cx="57428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16</a:t>
              </a:r>
            </a:p>
          </p:txBody>
        </p:sp>
        <p:cxnSp>
          <p:nvCxnSpPr>
            <p:cNvPr id="17" name="Прямая со стрелкой 16"/>
            <p:cNvCxnSpPr>
              <a:cxnSpLocks/>
              <a:stCxn id="31" idx="4"/>
              <a:endCxn id="69" idx="0"/>
            </p:cNvCxnSpPr>
            <p:nvPr/>
          </p:nvCxnSpPr>
          <p:spPr>
            <a:xfrm flipH="1">
              <a:off x="5238462" y="3442966"/>
              <a:ext cx="204793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92" idx="4"/>
              <a:endCxn id="66" idx="0"/>
            </p:cNvCxnSpPr>
            <p:nvPr/>
          </p:nvCxnSpPr>
          <p:spPr>
            <a:xfrm flipH="1">
              <a:off x="2138196" y="3394483"/>
              <a:ext cx="222324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36" idx="4"/>
              <a:endCxn id="34" idx="0"/>
            </p:cNvCxnSpPr>
            <p:nvPr/>
          </p:nvCxnSpPr>
          <p:spPr>
            <a:xfrm>
              <a:off x="1371180" y="3394483"/>
              <a:ext cx="191977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36" idx="4"/>
              <a:endCxn id="30" idx="0"/>
            </p:cNvCxnSpPr>
            <p:nvPr/>
          </p:nvCxnSpPr>
          <p:spPr>
            <a:xfrm flipH="1">
              <a:off x="976421" y="3394484"/>
              <a:ext cx="394759" cy="3877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30" idx="4"/>
              <a:endCxn id="65" idx="0"/>
            </p:cNvCxnSpPr>
            <p:nvPr/>
          </p:nvCxnSpPr>
          <p:spPr>
            <a:xfrm flipH="1">
              <a:off x="648358" y="4187719"/>
              <a:ext cx="328063" cy="5139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Овал 82"/>
            <p:cNvSpPr/>
            <p:nvPr/>
          </p:nvSpPr>
          <p:spPr>
            <a:xfrm>
              <a:off x="3415877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878471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Овал 87"/>
            <p:cNvSpPr/>
            <p:nvPr/>
          </p:nvSpPr>
          <p:spPr>
            <a:xfrm>
              <a:off x="522072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0" name="Овал 89"/>
            <p:cNvSpPr/>
            <p:nvPr/>
          </p:nvSpPr>
          <p:spPr>
            <a:xfrm>
              <a:off x="563323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1" name="Овал 90"/>
            <p:cNvSpPr/>
            <p:nvPr/>
          </p:nvSpPr>
          <p:spPr>
            <a:xfrm>
              <a:off x="5988184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Овал 92"/>
            <p:cNvSpPr/>
            <p:nvPr/>
          </p:nvSpPr>
          <p:spPr>
            <a:xfrm>
              <a:off x="5878729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Овал 93"/>
            <p:cNvSpPr/>
            <p:nvPr/>
          </p:nvSpPr>
          <p:spPr>
            <a:xfrm>
              <a:off x="6342305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5" name="Прямая со стрелкой 94"/>
            <p:cNvCxnSpPr>
              <a:cxnSpLocks/>
              <a:stCxn id="68" idx="4"/>
              <a:endCxn id="93" idx="0"/>
            </p:cNvCxnSpPr>
            <p:nvPr/>
          </p:nvCxnSpPr>
          <p:spPr>
            <a:xfrm flipH="1">
              <a:off x="5987771" y="2530621"/>
              <a:ext cx="249493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cxnSpLocks/>
              <a:stCxn id="68" idx="4"/>
              <a:endCxn id="94" idx="0"/>
            </p:cNvCxnSpPr>
            <p:nvPr/>
          </p:nvCxnSpPr>
          <p:spPr>
            <a:xfrm>
              <a:off x="6237264" y="2530621"/>
              <a:ext cx="214083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cxnSpLocks/>
              <a:stCxn id="69" idx="4"/>
              <a:endCxn id="84" idx="0"/>
            </p:cNvCxnSpPr>
            <p:nvPr/>
          </p:nvCxnSpPr>
          <p:spPr>
            <a:xfrm flipH="1">
              <a:off x="4987514" y="4303194"/>
              <a:ext cx="250948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cxnSpLocks/>
              <a:stCxn id="69" idx="4"/>
              <a:endCxn id="88" idx="0"/>
            </p:cNvCxnSpPr>
            <p:nvPr/>
          </p:nvCxnSpPr>
          <p:spPr>
            <a:xfrm>
              <a:off x="5238462" y="4303194"/>
              <a:ext cx="91308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cxnSpLocks/>
              <a:stCxn id="67" idx="4"/>
              <a:endCxn id="90" idx="0"/>
            </p:cNvCxnSpPr>
            <p:nvPr/>
          </p:nvCxnSpPr>
          <p:spPr>
            <a:xfrm flipH="1">
              <a:off x="5742279" y="4303194"/>
              <a:ext cx="177599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cxnSpLocks/>
              <a:stCxn id="67" idx="4"/>
              <a:endCxn id="91" idx="0"/>
            </p:cNvCxnSpPr>
            <p:nvPr/>
          </p:nvCxnSpPr>
          <p:spPr>
            <a:xfrm>
              <a:off x="5919879" y="4303194"/>
              <a:ext cx="177348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cxnSpLocks/>
              <a:stCxn id="35" idx="4"/>
              <a:endCxn id="46" idx="0"/>
            </p:cNvCxnSpPr>
            <p:nvPr/>
          </p:nvCxnSpPr>
          <p:spPr>
            <a:xfrm flipH="1">
              <a:off x="3057602" y="4297531"/>
              <a:ext cx="250643" cy="478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 стрелкой 109"/>
            <p:cNvCxnSpPr>
              <a:cxnSpLocks/>
              <a:stCxn id="35" idx="4"/>
              <a:endCxn id="83" idx="0"/>
            </p:cNvCxnSpPr>
            <p:nvPr/>
          </p:nvCxnSpPr>
          <p:spPr>
            <a:xfrm>
              <a:off x="3308245" y="4297531"/>
              <a:ext cx="216675" cy="478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 стрелкой 111"/>
            <p:cNvCxnSpPr>
              <a:stCxn id="92" idx="4"/>
              <a:endCxn id="43" idx="0"/>
            </p:cNvCxnSpPr>
            <p:nvPr/>
          </p:nvCxnSpPr>
          <p:spPr>
            <a:xfrm>
              <a:off x="2360520" y="3394483"/>
              <a:ext cx="247957" cy="590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>
              <a:stCxn id="30" idx="4"/>
              <a:endCxn id="40" idx="0"/>
            </p:cNvCxnSpPr>
            <p:nvPr/>
          </p:nvCxnSpPr>
          <p:spPr>
            <a:xfrm>
              <a:off x="976421" y="4187719"/>
              <a:ext cx="89286" cy="588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>
              <a:stCxn id="34" idx="4"/>
              <a:endCxn id="41" idx="0"/>
            </p:cNvCxnSpPr>
            <p:nvPr/>
          </p:nvCxnSpPr>
          <p:spPr>
            <a:xfrm flipH="1">
              <a:off x="1338870" y="4224108"/>
              <a:ext cx="224287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>
              <a:cxnSpLocks/>
              <a:stCxn id="34" idx="4"/>
              <a:endCxn id="42" idx="0"/>
            </p:cNvCxnSpPr>
            <p:nvPr/>
          </p:nvCxnSpPr>
          <p:spPr>
            <a:xfrm>
              <a:off x="1563157" y="4224108"/>
              <a:ext cx="11595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stCxn id="66" idx="4"/>
              <a:endCxn id="44" idx="0"/>
            </p:cNvCxnSpPr>
            <p:nvPr/>
          </p:nvCxnSpPr>
          <p:spPr>
            <a:xfrm flipH="1">
              <a:off x="1973558" y="4224108"/>
              <a:ext cx="16463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stCxn id="66" idx="4"/>
              <a:endCxn id="45" idx="0"/>
            </p:cNvCxnSpPr>
            <p:nvPr/>
          </p:nvCxnSpPr>
          <p:spPr>
            <a:xfrm>
              <a:off x="2138196" y="4224108"/>
              <a:ext cx="15967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/>
            <p:cNvCxnSpPr>
              <a:stCxn id="65" idx="4"/>
              <a:endCxn id="38" idx="0"/>
            </p:cNvCxnSpPr>
            <p:nvPr/>
          </p:nvCxnSpPr>
          <p:spPr>
            <a:xfrm flipH="1">
              <a:off x="361928" y="5107071"/>
              <a:ext cx="286429" cy="3496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/>
            <p:cNvCxnSpPr>
              <a:stCxn id="65" idx="4"/>
              <a:endCxn id="39" idx="0"/>
            </p:cNvCxnSpPr>
            <p:nvPr/>
          </p:nvCxnSpPr>
          <p:spPr>
            <a:xfrm>
              <a:off x="648358" y="5107071"/>
              <a:ext cx="229845" cy="417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Овал 141"/>
            <p:cNvSpPr/>
            <p:nvPr/>
          </p:nvSpPr>
          <p:spPr>
            <a:xfrm>
              <a:off x="2758042" y="399057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4" name="Прямая со стрелкой 143"/>
            <p:cNvCxnSpPr>
              <a:cxnSpLocks/>
              <a:stCxn id="89" idx="4"/>
              <a:endCxn id="142" idx="0"/>
            </p:cNvCxnSpPr>
            <p:nvPr/>
          </p:nvCxnSpPr>
          <p:spPr>
            <a:xfrm flipH="1">
              <a:off x="2867084" y="3345453"/>
              <a:ext cx="185619" cy="645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Овал 158"/>
            <p:cNvSpPr/>
            <p:nvPr/>
          </p:nvSpPr>
          <p:spPr>
            <a:xfrm>
              <a:off x="3654510" y="399917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0" name="Овал 159"/>
            <p:cNvSpPr/>
            <p:nvPr/>
          </p:nvSpPr>
          <p:spPr>
            <a:xfrm>
              <a:off x="4002185" y="40213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1" name="Овал 160"/>
            <p:cNvSpPr/>
            <p:nvPr/>
          </p:nvSpPr>
          <p:spPr>
            <a:xfrm>
              <a:off x="4381885" y="39957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2" name="Овал 161"/>
            <p:cNvSpPr/>
            <p:nvPr/>
          </p:nvSpPr>
          <p:spPr>
            <a:xfrm>
              <a:off x="4693446" y="401673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Прямая со стрелкой 165"/>
            <p:cNvCxnSpPr>
              <a:cxnSpLocks/>
              <a:stCxn id="29" idx="4"/>
              <a:endCxn id="159" idx="0"/>
            </p:cNvCxnSpPr>
            <p:nvPr/>
          </p:nvCxnSpPr>
          <p:spPr>
            <a:xfrm flipH="1">
              <a:off x="3763552" y="3423523"/>
              <a:ext cx="173417" cy="5756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 стрелкой 167"/>
            <p:cNvCxnSpPr>
              <a:cxnSpLocks/>
              <a:stCxn id="29" idx="4"/>
              <a:endCxn id="160" idx="0"/>
            </p:cNvCxnSpPr>
            <p:nvPr/>
          </p:nvCxnSpPr>
          <p:spPr>
            <a:xfrm>
              <a:off x="3936969" y="3423523"/>
              <a:ext cx="174258" cy="5978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 стрелкой 169"/>
            <p:cNvCxnSpPr>
              <a:cxnSpLocks/>
              <a:stCxn id="32" idx="4"/>
              <a:endCxn id="161" idx="0"/>
            </p:cNvCxnSpPr>
            <p:nvPr/>
          </p:nvCxnSpPr>
          <p:spPr>
            <a:xfrm flipH="1">
              <a:off x="4490927" y="3423522"/>
              <a:ext cx="209151" cy="5722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 стрелкой 171"/>
            <p:cNvCxnSpPr>
              <a:cxnSpLocks/>
              <a:stCxn id="32" idx="4"/>
              <a:endCxn id="162" idx="0"/>
            </p:cNvCxnSpPr>
            <p:nvPr/>
          </p:nvCxnSpPr>
          <p:spPr>
            <a:xfrm>
              <a:off x="4700077" y="3423522"/>
              <a:ext cx="102410" cy="593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 стрелкой 175"/>
            <p:cNvCxnSpPr>
              <a:cxnSpLocks/>
              <a:stCxn id="80" idx="2"/>
              <a:endCxn id="49" idx="0"/>
            </p:cNvCxnSpPr>
            <p:nvPr/>
          </p:nvCxnSpPr>
          <p:spPr>
            <a:xfrm flipH="1">
              <a:off x="2680957" y="768484"/>
              <a:ext cx="973553" cy="499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Прямая со стрелкой 177"/>
            <p:cNvCxnSpPr>
              <a:cxnSpLocks/>
              <a:stCxn id="80" idx="6"/>
              <a:endCxn id="50" idx="0"/>
            </p:cNvCxnSpPr>
            <p:nvPr/>
          </p:nvCxnSpPr>
          <p:spPr>
            <a:xfrm>
              <a:off x="4330799" y="768484"/>
              <a:ext cx="1132673" cy="513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>
              <a:cxnSpLocks/>
              <a:stCxn id="52" idx="4"/>
              <a:endCxn id="32" idx="0"/>
            </p:cNvCxnSpPr>
            <p:nvPr/>
          </p:nvCxnSpPr>
          <p:spPr>
            <a:xfrm flipH="1">
              <a:off x="4700078" y="2571923"/>
              <a:ext cx="410113" cy="4461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/>
            <p:cNvCxnSpPr>
              <a:cxnSpLocks/>
              <a:stCxn id="50" idx="4"/>
              <a:endCxn id="68" idx="0"/>
            </p:cNvCxnSpPr>
            <p:nvPr/>
          </p:nvCxnSpPr>
          <p:spPr>
            <a:xfrm>
              <a:off x="5463471" y="1687758"/>
              <a:ext cx="773793" cy="437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5656" y="459800"/>
                <a:ext cx="5333486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dirty="0"/>
                  <a:t>Для каждой вершины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дерева определим её </a:t>
                </a:r>
                <a:r>
                  <a:rPr lang="ru-RU" sz="2800" b="1" dirty="0"/>
                  <a:t>«чёрную высоту»</a:t>
                </a:r>
                <a:r>
                  <a:rPr lang="en-US" sz="2800" b="1" dirty="0"/>
                  <a:t> </a:t>
                </a:r>
                <a:r>
                  <a:rPr lang="en-US" sz="2800" dirty="0"/>
                  <a:t>(</a:t>
                </a:r>
                <a:r>
                  <a:rPr lang="ru-RU" sz="2800" dirty="0"/>
                  <a:t>англ. </a:t>
                </a:r>
                <a:r>
                  <a:rPr lang="en-US" sz="2800" b="1" dirty="0"/>
                  <a:t>b</a:t>
                </a:r>
                <a:r>
                  <a:rPr lang="en-US" sz="2800" dirty="0"/>
                  <a:t>lack-</a:t>
                </a:r>
                <a:r>
                  <a:rPr lang="en-US" sz="2800" b="1" dirty="0"/>
                  <a:t>h</a:t>
                </a:r>
                <a:r>
                  <a:rPr lang="en-US" sz="2800" dirty="0"/>
                  <a:t>eight</a:t>
                </a:r>
                <a:r>
                  <a:rPr lang="ru-RU" sz="2800" dirty="0"/>
                  <a:t>):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ru-RU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𝒃𝒉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/>
                  <a:t> – количество чёрных вершин (без учёта самой вершины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ru-RU" sz="28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/>
                  <a:t> на пути из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в лист.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" y="459800"/>
                <a:ext cx="5333486" cy="3108543"/>
              </a:xfrm>
              <a:prstGeom prst="rect">
                <a:avLst/>
              </a:prstGeom>
              <a:blipFill>
                <a:blip r:embed="rId3"/>
                <a:stretch>
                  <a:fillRect l="-2286" t="-1765" r="-2400" b="-470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C427B-D351-35D4-E75D-0F8AC6872784}"/>
                  </a:ext>
                </a:extLst>
              </p:cNvPr>
              <p:cNvSpPr txBox="1"/>
              <p:nvPr/>
            </p:nvSpPr>
            <p:spPr>
              <a:xfrm>
                <a:off x="10795068" y="1213902"/>
                <a:ext cx="12923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=1</a:t>
                </a:r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C427B-D351-35D4-E75D-0F8AC6872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68" y="1213902"/>
                <a:ext cx="129234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36417-50CB-A6F8-ECA5-C299FD11ABEC}"/>
                  </a:ext>
                </a:extLst>
              </p:cNvPr>
              <p:cNvSpPr txBox="1"/>
              <p:nvPr/>
            </p:nvSpPr>
            <p:spPr>
              <a:xfrm>
                <a:off x="9217359" y="79074"/>
                <a:ext cx="1284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=3</a:t>
                </a:r>
                <a:endParaRPr lang="ru-BY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36417-50CB-A6F8-ECA5-C299FD11A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359" y="79074"/>
                <a:ext cx="1284740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AE7D81-92FB-798A-29B4-624FD784FEAA}"/>
                  </a:ext>
                </a:extLst>
              </p:cNvPr>
              <p:cNvSpPr txBox="1"/>
              <p:nvPr/>
            </p:nvSpPr>
            <p:spPr>
              <a:xfrm>
                <a:off x="8260551" y="1368013"/>
                <a:ext cx="1284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=2</a:t>
                </a:r>
                <a:endParaRPr lang="ru-BY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AE7D81-92FB-798A-29B4-624FD784F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551" y="1368013"/>
                <a:ext cx="1284740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AFBD5D-82A7-C400-DBA5-DB22C6D338C4}"/>
                  </a:ext>
                </a:extLst>
              </p:cNvPr>
              <p:cNvSpPr txBox="1"/>
              <p:nvPr/>
            </p:nvSpPr>
            <p:spPr>
              <a:xfrm>
                <a:off x="10717299" y="5080409"/>
                <a:ext cx="15296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𝒃𝒉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 (лист)</m:t>
                    </m:r>
                  </m:oMath>
                </a14:m>
                <a:r>
                  <a:rPr lang="ru-RU" dirty="0"/>
                  <a:t>=0</a:t>
                </a:r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AFBD5D-82A7-C400-DBA5-DB22C6D33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299" y="5080409"/>
                <a:ext cx="1529679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F5194FF-E3FB-6611-4BB1-6BF5F96A66F8}"/>
              </a:ext>
            </a:extLst>
          </p:cNvPr>
          <p:cNvCxnSpPr>
            <a:cxnSpLocks/>
          </p:cNvCxnSpPr>
          <p:nvPr/>
        </p:nvCxnSpPr>
        <p:spPr>
          <a:xfrm flipH="1" flipV="1">
            <a:off x="11030427" y="4590569"/>
            <a:ext cx="324579" cy="456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9CE8C6C-62C1-6E32-B129-888BA71DB7E2}"/>
              </a:ext>
            </a:extLst>
          </p:cNvPr>
          <p:cNvSpPr txBox="1"/>
          <p:nvPr/>
        </p:nvSpPr>
        <p:spPr>
          <a:xfrm>
            <a:off x="290229" y="5945090"/>
            <a:ext cx="10211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Чёрной высотой дерева будем считать чёрную высоту его корня.</a:t>
            </a:r>
          </a:p>
        </p:txBody>
      </p:sp>
    </p:spTree>
    <p:extLst>
      <p:ext uri="{BB962C8B-B14F-4D97-AF65-F5344CB8AC3E}">
        <p14:creationId xmlns:p14="http://schemas.microsoft.com/office/powerpoint/2010/main" val="323289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3" grpId="0"/>
      <p:bldP spid="14" grpId="0"/>
      <p:bldP spid="1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2862772" y="259866"/>
            <a:ext cx="7981938" cy="4780328"/>
            <a:chOff x="209309" y="565763"/>
            <a:chExt cx="6351080" cy="5126444"/>
          </a:xfrm>
        </p:grpSpPr>
        <p:sp>
          <p:nvSpPr>
            <p:cNvPr id="80" name="Овал 79"/>
            <p:cNvSpPr/>
            <p:nvPr/>
          </p:nvSpPr>
          <p:spPr>
            <a:xfrm>
              <a:off x="3812221" y="565763"/>
              <a:ext cx="518577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49" name="Овал 48"/>
            <p:cNvSpPr/>
            <p:nvPr/>
          </p:nvSpPr>
          <p:spPr>
            <a:xfrm>
              <a:off x="2456670" y="1267551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5184663" y="1282317"/>
              <a:ext cx="484328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</a:t>
              </a:r>
              <a:r>
                <a:rPr lang="en-US" dirty="0">
                  <a:solidFill>
                    <a:schemeClr val="bg1"/>
                  </a:solidFill>
                </a:rPr>
                <a:t>9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1796435" y="1977493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2" name="Овал 51"/>
            <p:cNvSpPr/>
            <p:nvPr/>
          </p:nvSpPr>
          <p:spPr>
            <a:xfrm>
              <a:off x="4802488" y="2166481"/>
              <a:ext cx="510133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58" name="Прямая со стрелкой 57"/>
            <p:cNvCxnSpPr>
              <a:cxnSpLocks/>
              <a:stCxn id="49" idx="4"/>
              <a:endCxn id="51" idx="7"/>
            </p:cNvCxnSpPr>
            <p:nvPr/>
          </p:nvCxnSpPr>
          <p:spPr>
            <a:xfrm flipH="1">
              <a:off x="2179317" y="1672992"/>
              <a:ext cx="501641" cy="36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Овал 67"/>
            <p:cNvSpPr/>
            <p:nvPr/>
          </p:nvSpPr>
          <p:spPr>
            <a:xfrm>
              <a:off x="5914140" y="2125179"/>
              <a:ext cx="507502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2</a:t>
              </a:r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75" name="Прямая со стрелкой 74"/>
            <p:cNvCxnSpPr>
              <a:cxnSpLocks/>
              <a:stCxn id="50" idx="4"/>
            </p:cNvCxnSpPr>
            <p:nvPr/>
          </p:nvCxnSpPr>
          <p:spPr>
            <a:xfrm flipH="1">
              <a:off x="5141710" y="1687758"/>
              <a:ext cx="285117" cy="47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3220570" y="2137807"/>
              <a:ext cx="484943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87" name="Прямая со стрелкой 86"/>
            <p:cNvCxnSpPr>
              <a:stCxn id="31" idx="4"/>
              <a:endCxn id="67" idx="0"/>
            </p:cNvCxnSpPr>
            <p:nvPr/>
          </p:nvCxnSpPr>
          <p:spPr>
            <a:xfrm>
              <a:off x="5426224" y="3442966"/>
              <a:ext cx="418906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2828415" y="294001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36233" y="2989042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22" name="Прямая со стрелкой 21"/>
            <p:cNvCxnSpPr>
              <a:cxnSpLocks/>
              <a:stCxn id="51" idx="4"/>
              <a:endCxn id="36" idx="0"/>
            </p:cNvCxnSpPr>
            <p:nvPr/>
          </p:nvCxnSpPr>
          <p:spPr>
            <a:xfrm flipH="1">
              <a:off x="1371181" y="2382935"/>
              <a:ext cx="649541" cy="606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cxnSpLocks/>
              <a:stCxn id="51" idx="4"/>
              <a:endCxn id="92" idx="0"/>
            </p:cNvCxnSpPr>
            <p:nvPr/>
          </p:nvCxnSpPr>
          <p:spPr>
            <a:xfrm>
              <a:off x="2020722" y="2382935"/>
              <a:ext cx="339798" cy="606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cxnSpLocks/>
              <a:stCxn id="82" idx="4"/>
            </p:cNvCxnSpPr>
            <p:nvPr/>
          </p:nvCxnSpPr>
          <p:spPr>
            <a:xfrm flipH="1">
              <a:off x="3123999" y="2543249"/>
              <a:ext cx="339043" cy="4061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>
              <a:cxnSpLocks/>
              <a:stCxn id="49" idx="4"/>
              <a:endCxn id="82" idx="0"/>
            </p:cNvCxnSpPr>
            <p:nvPr/>
          </p:nvCxnSpPr>
          <p:spPr>
            <a:xfrm>
              <a:off x="2680958" y="1672992"/>
              <a:ext cx="782085" cy="464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3614564" y="3018082"/>
              <a:ext cx="492651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30" name="Овал 29"/>
            <p:cNvSpPr/>
            <p:nvPr/>
          </p:nvSpPr>
          <p:spPr>
            <a:xfrm>
              <a:off x="635652" y="3796456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" name="Овал 30"/>
            <p:cNvSpPr/>
            <p:nvPr/>
          </p:nvSpPr>
          <p:spPr>
            <a:xfrm>
              <a:off x="5183456" y="3037525"/>
              <a:ext cx="485535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</a:t>
              </a:r>
              <a:r>
                <a:rPr lang="en-US" dirty="0">
                  <a:solidFill>
                    <a:schemeClr val="bg1"/>
                  </a:solidFill>
                </a:rPr>
                <a:t>7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392374" y="3018081"/>
              <a:ext cx="519156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1338870" y="3818667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3027723" y="3892089"/>
              <a:ext cx="497196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1146893" y="2989042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209309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39" name="Овал 38"/>
            <p:cNvSpPr/>
            <p:nvPr/>
          </p:nvSpPr>
          <p:spPr>
            <a:xfrm>
              <a:off x="635652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86614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1" name="Овал 40"/>
            <p:cNvSpPr/>
            <p:nvPr/>
          </p:nvSpPr>
          <p:spPr>
            <a:xfrm>
              <a:off x="1229828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2" name="Овал 41"/>
            <p:cNvSpPr/>
            <p:nvPr/>
          </p:nvSpPr>
          <p:spPr>
            <a:xfrm>
              <a:off x="1570073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2499435" y="398470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1864516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218883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2948559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Прямая со стрелкой 6"/>
            <p:cNvCxnSpPr>
              <a:cxnSpLocks/>
              <a:stCxn id="82" idx="4"/>
              <a:endCxn id="29" idx="0"/>
            </p:cNvCxnSpPr>
            <p:nvPr/>
          </p:nvCxnSpPr>
          <p:spPr>
            <a:xfrm>
              <a:off x="3463043" y="2543249"/>
              <a:ext cx="397847" cy="474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endCxn id="35" idx="0"/>
            </p:cNvCxnSpPr>
            <p:nvPr/>
          </p:nvCxnSpPr>
          <p:spPr>
            <a:xfrm>
              <a:off x="3025995" y="3344730"/>
              <a:ext cx="250326" cy="547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cxnSpLocks/>
              <a:stCxn id="52" idx="4"/>
              <a:endCxn id="31" idx="0"/>
            </p:cNvCxnSpPr>
            <p:nvPr/>
          </p:nvCxnSpPr>
          <p:spPr>
            <a:xfrm>
              <a:off x="5057555" y="2571922"/>
              <a:ext cx="368670" cy="4656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Овал 64"/>
            <p:cNvSpPr/>
            <p:nvPr/>
          </p:nvSpPr>
          <p:spPr>
            <a:xfrm>
              <a:off x="345220" y="4606173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913909" y="3818667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7" name="Овал 66"/>
            <p:cNvSpPr/>
            <p:nvPr/>
          </p:nvSpPr>
          <p:spPr>
            <a:xfrm>
              <a:off x="5593447" y="3897752"/>
              <a:ext cx="503366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</a:t>
              </a:r>
              <a:r>
                <a:rPr lang="en-US" dirty="0">
                  <a:solidFill>
                    <a:schemeClr val="bg1"/>
                  </a:solidFill>
                </a:rPr>
                <a:t>8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4951320" y="3897752"/>
              <a:ext cx="487490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16</a:t>
              </a:r>
            </a:p>
          </p:txBody>
        </p:sp>
        <p:cxnSp>
          <p:nvCxnSpPr>
            <p:cNvPr id="17" name="Прямая со стрелкой 16"/>
            <p:cNvCxnSpPr>
              <a:stCxn id="31" idx="4"/>
              <a:endCxn id="69" idx="0"/>
            </p:cNvCxnSpPr>
            <p:nvPr/>
          </p:nvCxnSpPr>
          <p:spPr>
            <a:xfrm flipH="1">
              <a:off x="5195065" y="3442966"/>
              <a:ext cx="231159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92" idx="4"/>
              <a:endCxn id="66" idx="0"/>
            </p:cNvCxnSpPr>
            <p:nvPr/>
          </p:nvCxnSpPr>
          <p:spPr>
            <a:xfrm flipH="1">
              <a:off x="2138196" y="3394483"/>
              <a:ext cx="222324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36" idx="4"/>
              <a:endCxn id="34" idx="0"/>
            </p:cNvCxnSpPr>
            <p:nvPr/>
          </p:nvCxnSpPr>
          <p:spPr>
            <a:xfrm>
              <a:off x="1371180" y="3394483"/>
              <a:ext cx="191977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36" idx="4"/>
              <a:endCxn id="30" idx="0"/>
            </p:cNvCxnSpPr>
            <p:nvPr/>
          </p:nvCxnSpPr>
          <p:spPr>
            <a:xfrm flipH="1">
              <a:off x="859939" y="3394483"/>
              <a:ext cx="511241" cy="401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30" idx="4"/>
              <a:endCxn id="65" idx="0"/>
            </p:cNvCxnSpPr>
            <p:nvPr/>
          </p:nvCxnSpPr>
          <p:spPr>
            <a:xfrm flipH="1">
              <a:off x="569507" y="4201897"/>
              <a:ext cx="290432" cy="40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Овал 82"/>
            <p:cNvSpPr/>
            <p:nvPr/>
          </p:nvSpPr>
          <p:spPr>
            <a:xfrm>
              <a:off x="3415877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878471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Овал 87"/>
            <p:cNvSpPr/>
            <p:nvPr/>
          </p:nvSpPr>
          <p:spPr>
            <a:xfrm>
              <a:off x="522072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0" name="Овал 89"/>
            <p:cNvSpPr/>
            <p:nvPr/>
          </p:nvSpPr>
          <p:spPr>
            <a:xfrm>
              <a:off x="563323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Овал 90"/>
            <p:cNvSpPr/>
            <p:nvPr/>
          </p:nvSpPr>
          <p:spPr>
            <a:xfrm>
              <a:off x="5988184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Овал 92"/>
            <p:cNvSpPr/>
            <p:nvPr/>
          </p:nvSpPr>
          <p:spPr>
            <a:xfrm>
              <a:off x="5878729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Овал 93"/>
            <p:cNvSpPr/>
            <p:nvPr/>
          </p:nvSpPr>
          <p:spPr>
            <a:xfrm>
              <a:off x="6342305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95" name="Прямая со стрелкой 94"/>
            <p:cNvCxnSpPr>
              <a:stCxn id="68" idx="4"/>
              <a:endCxn id="93" idx="0"/>
            </p:cNvCxnSpPr>
            <p:nvPr/>
          </p:nvCxnSpPr>
          <p:spPr>
            <a:xfrm flipH="1">
              <a:off x="5987771" y="2530620"/>
              <a:ext cx="180120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68" idx="4"/>
              <a:endCxn id="94" idx="0"/>
            </p:cNvCxnSpPr>
            <p:nvPr/>
          </p:nvCxnSpPr>
          <p:spPr>
            <a:xfrm>
              <a:off x="6167891" y="2530620"/>
              <a:ext cx="283456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69" idx="4"/>
              <a:endCxn id="84" idx="0"/>
            </p:cNvCxnSpPr>
            <p:nvPr/>
          </p:nvCxnSpPr>
          <p:spPr>
            <a:xfrm flipH="1">
              <a:off x="4987513" y="4303193"/>
              <a:ext cx="207552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69" idx="4"/>
              <a:endCxn id="88" idx="0"/>
            </p:cNvCxnSpPr>
            <p:nvPr/>
          </p:nvCxnSpPr>
          <p:spPr>
            <a:xfrm>
              <a:off x="5195065" y="4303193"/>
              <a:ext cx="134704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67" idx="4"/>
              <a:endCxn id="90" idx="0"/>
            </p:cNvCxnSpPr>
            <p:nvPr/>
          </p:nvCxnSpPr>
          <p:spPr>
            <a:xfrm flipH="1">
              <a:off x="5742279" y="4303193"/>
              <a:ext cx="102851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67" idx="4"/>
              <a:endCxn id="91" idx="0"/>
            </p:cNvCxnSpPr>
            <p:nvPr/>
          </p:nvCxnSpPr>
          <p:spPr>
            <a:xfrm>
              <a:off x="5845130" y="4303193"/>
              <a:ext cx="252096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35" idx="4"/>
              <a:endCxn id="46" idx="0"/>
            </p:cNvCxnSpPr>
            <p:nvPr/>
          </p:nvCxnSpPr>
          <p:spPr>
            <a:xfrm flipH="1">
              <a:off x="3057601" y="4297530"/>
              <a:ext cx="218720" cy="478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 стрелкой 109"/>
            <p:cNvCxnSpPr>
              <a:stCxn id="35" idx="4"/>
              <a:endCxn id="83" idx="0"/>
            </p:cNvCxnSpPr>
            <p:nvPr/>
          </p:nvCxnSpPr>
          <p:spPr>
            <a:xfrm>
              <a:off x="3276321" y="4297530"/>
              <a:ext cx="248598" cy="478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 стрелкой 111"/>
            <p:cNvCxnSpPr>
              <a:stCxn id="92" idx="4"/>
              <a:endCxn id="43" idx="0"/>
            </p:cNvCxnSpPr>
            <p:nvPr/>
          </p:nvCxnSpPr>
          <p:spPr>
            <a:xfrm>
              <a:off x="2360520" y="3394483"/>
              <a:ext cx="247957" cy="590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>
              <a:stCxn id="30" idx="4"/>
              <a:endCxn id="40" idx="0"/>
            </p:cNvCxnSpPr>
            <p:nvPr/>
          </p:nvCxnSpPr>
          <p:spPr>
            <a:xfrm>
              <a:off x="859939" y="4201897"/>
              <a:ext cx="115245" cy="574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>
              <a:stCxn id="34" idx="4"/>
              <a:endCxn id="41" idx="0"/>
            </p:cNvCxnSpPr>
            <p:nvPr/>
          </p:nvCxnSpPr>
          <p:spPr>
            <a:xfrm flipH="1">
              <a:off x="1338870" y="4224108"/>
              <a:ext cx="224287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>
              <a:cxnSpLocks/>
              <a:stCxn id="34" idx="4"/>
              <a:endCxn id="42" idx="0"/>
            </p:cNvCxnSpPr>
            <p:nvPr/>
          </p:nvCxnSpPr>
          <p:spPr>
            <a:xfrm>
              <a:off x="1563157" y="4224108"/>
              <a:ext cx="11595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stCxn id="66" idx="4"/>
              <a:endCxn id="44" idx="0"/>
            </p:cNvCxnSpPr>
            <p:nvPr/>
          </p:nvCxnSpPr>
          <p:spPr>
            <a:xfrm flipH="1">
              <a:off x="1973558" y="4224108"/>
              <a:ext cx="16463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stCxn id="66" idx="4"/>
              <a:endCxn id="45" idx="0"/>
            </p:cNvCxnSpPr>
            <p:nvPr/>
          </p:nvCxnSpPr>
          <p:spPr>
            <a:xfrm>
              <a:off x="2138196" y="4224108"/>
              <a:ext cx="15967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/>
            <p:cNvCxnSpPr>
              <a:stCxn id="65" idx="4"/>
              <a:endCxn id="38" idx="0"/>
            </p:cNvCxnSpPr>
            <p:nvPr/>
          </p:nvCxnSpPr>
          <p:spPr>
            <a:xfrm flipH="1">
              <a:off x="318351" y="5011614"/>
              <a:ext cx="251156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/>
            <p:cNvCxnSpPr>
              <a:stCxn id="65" idx="4"/>
              <a:endCxn id="39" idx="0"/>
            </p:cNvCxnSpPr>
            <p:nvPr/>
          </p:nvCxnSpPr>
          <p:spPr>
            <a:xfrm>
              <a:off x="569507" y="5011614"/>
              <a:ext cx="175187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Овал 141"/>
            <p:cNvSpPr/>
            <p:nvPr/>
          </p:nvSpPr>
          <p:spPr>
            <a:xfrm>
              <a:off x="2758042" y="399057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144" name="Прямая со стрелкой 143"/>
            <p:cNvCxnSpPr/>
            <p:nvPr/>
          </p:nvCxnSpPr>
          <p:spPr>
            <a:xfrm flipH="1">
              <a:off x="2831548" y="3354049"/>
              <a:ext cx="185618" cy="645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Овал 158"/>
            <p:cNvSpPr/>
            <p:nvPr/>
          </p:nvSpPr>
          <p:spPr>
            <a:xfrm>
              <a:off x="3654510" y="399917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Овал 159"/>
            <p:cNvSpPr/>
            <p:nvPr/>
          </p:nvSpPr>
          <p:spPr>
            <a:xfrm>
              <a:off x="4002185" y="40213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Овал 160"/>
            <p:cNvSpPr/>
            <p:nvPr/>
          </p:nvSpPr>
          <p:spPr>
            <a:xfrm>
              <a:off x="4381885" y="39957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Овал 161"/>
            <p:cNvSpPr/>
            <p:nvPr/>
          </p:nvSpPr>
          <p:spPr>
            <a:xfrm>
              <a:off x="4693446" y="401673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Прямая со стрелкой 165"/>
            <p:cNvCxnSpPr>
              <a:stCxn id="29" idx="4"/>
              <a:endCxn id="159" idx="0"/>
            </p:cNvCxnSpPr>
            <p:nvPr/>
          </p:nvCxnSpPr>
          <p:spPr>
            <a:xfrm flipH="1">
              <a:off x="3763552" y="3423523"/>
              <a:ext cx="97338" cy="5756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 стрелкой 167"/>
            <p:cNvCxnSpPr>
              <a:stCxn id="29" idx="4"/>
              <a:endCxn id="160" idx="0"/>
            </p:cNvCxnSpPr>
            <p:nvPr/>
          </p:nvCxnSpPr>
          <p:spPr>
            <a:xfrm>
              <a:off x="3860890" y="3423523"/>
              <a:ext cx="250337" cy="5978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 стрелкой 169"/>
            <p:cNvCxnSpPr>
              <a:stCxn id="32" idx="4"/>
              <a:endCxn id="161" idx="0"/>
            </p:cNvCxnSpPr>
            <p:nvPr/>
          </p:nvCxnSpPr>
          <p:spPr>
            <a:xfrm flipH="1">
              <a:off x="4490927" y="3423522"/>
              <a:ext cx="161025" cy="5722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 стрелкой 171"/>
            <p:cNvCxnSpPr>
              <a:cxnSpLocks/>
              <a:stCxn id="32" idx="4"/>
              <a:endCxn id="162" idx="0"/>
            </p:cNvCxnSpPr>
            <p:nvPr/>
          </p:nvCxnSpPr>
          <p:spPr>
            <a:xfrm>
              <a:off x="4651952" y="3423522"/>
              <a:ext cx="150536" cy="593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 стрелкой 175"/>
            <p:cNvCxnSpPr>
              <a:cxnSpLocks/>
              <a:stCxn id="80" idx="4"/>
              <a:endCxn id="49" idx="0"/>
            </p:cNvCxnSpPr>
            <p:nvPr/>
          </p:nvCxnSpPr>
          <p:spPr>
            <a:xfrm flipH="1">
              <a:off x="2680958" y="971204"/>
              <a:ext cx="1390552" cy="2963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Прямая со стрелкой 177"/>
            <p:cNvCxnSpPr>
              <a:cxnSpLocks/>
              <a:stCxn id="80" idx="4"/>
              <a:endCxn id="50" idx="0"/>
            </p:cNvCxnSpPr>
            <p:nvPr/>
          </p:nvCxnSpPr>
          <p:spPr>
            <a:xfrm>
              <a:off x="4071509" y="971204"/>
              <a:ext cx="1355318" cy="3111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>
              <a:cxnSpLocks/>
              <a:stCxn id="52" idx="4"/>
              <a:endCxn id="32" idx="0"/>
            </p:cNvCxnSpPr>
            <p:nvPr/>
          </p:nvCxnSpPr>
          <p:spPr>
            <a:xfrm flipH="1">
              <a:off x="4651952" y="2571922"/>
              <a:ext cx="405603" cy="4461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/>
            <p:cNvCxnSpPr>
              <a:cxnSpLocks/>
              <a:stCxn id="50" idx="4"/>
              <a:endCxn id="68" idx="0"/>
            </p:cNvCxnSpPr>
            <p:nvPr/>
          </p:nvCxnSpPr>
          <p:spPr>
            <a:xfrm>
              <a:off x="5426827" y="1687758"/>
              <a:ext cx="741064" cy="437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731" y="5355779"/>
                <a:ext cx="53744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Для каждой вершины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любой путь из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в листья содержит одинаковое число чёрных вершин (свойство 4).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1" y="5355779"/>
                <a:ext cx="5374477" cy="1200329"/>
              </a:xfrm>
              <a:prstGeom prst="rect">
                <a:avLst/>
              </a:prstGeom>
              <a:blipFill>
                <a:blip r:embed="rId3"/>
                <a:stretch>
                  <a:fillRect l="-1816" t="-4082" r="-1816" b="-1122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C427B-D351-35D4-E75D-0F8AC6872784}"/>
                  </a:ext>
                </a:extLst>
              </p:cNvPr>
              <p:cNvSpPr txBox="1"/>
              <p:nvPr/>
            </p:nvSpPr>
            <p:spPr>
              <a:xfrm>
                <a:off x="8212306" y="-13659"/>
                <a:ext cx="1523668" cy="378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=3</a:t>
                </a:r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C427B-D351-35D4-E75D-0F8AC6872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306" y="-13659"/>
                <a:ext cx="1523668" cy="378309"/>
              </a:xfrm>
              <a:prstGeom prst="rect">
                <a:avLst/>
              </a:prstGeom>
              <a:blipFill>
                <a:blip r:embed="rId4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1EA97E-8DBA-94FA-F4B9-D367B36DCD1C}"/>
                  </a:ext>
                </a:extLst>
              </p:cNvPr>
              <p:cNvSpPr txBox="1"/>
              <p:nvPr/>
            </p:nvSpPr>
            <p:spPr>
              <a:xfrm>
                <a:off x="5768412" y="5289106"/>
                <a:ext cx="619906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Для любой вершины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справедливо:</a:t>
                </a: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𝐿𝑒𝑛𝑔𝑡h𝑃𝑎𝑡h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𝑙𝑒𝑎𝑓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b="0" i="1" dirty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ru-RU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1EA97E-8DBA-94FA-F4B9-D367B36D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412" y="5289106"/>
                <a:ext cx="6199063" cy="1200329"/>
              </a:xfrm>
              <a:prstGeom prst="rect">
                <a:avLst/>
              </a:prstGeom>
              <a:blipFill>
                <a:blip r:embed="rId5"/>
                <a:stretch>
                  <a:fillRect l="-1475" t="-406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61B509A-9F06-3EB4-AF30-AABFEB6269E6}"/>
              </a:ext>
            </a:extLst>
          </p:cNvPr>
          <p:cNvCxnSpPr>
            <a:cxnSpLocks/>
          </p:cNvCxnSpPr>
          <p:nvPr/>
        </p:nvCxnSpPr>
        <p:spPr>
          <a:xfrm>
            <a:off x="10844710" y="2783733"/>
            <a:ext cx="10510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22E956C-664D-6AEC-9B0E-F1B81942FE81}"/>
              </a:ext>
            </a:extLst>
          </p:cNvPr>
          <p:cNvCxnSpPr>
            <a:cxnSpLocks/>
          </p:cNvCxnSpPr>
          <p:nvPr/>
        </p:nvCxnSpPr>
        <p:spPr>
          <a:xfrm>
            <a:off x="8007624" y="381580"/>
            <a:ext cx="3812886" cy="89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575DC9A-C971-2C03-6720-9683875B47A3}"/>
              </a:ext>
            </a:extLst>
          </p:cNvPr>
          <p:cNvCxnSpPr>
            <a:cxnSpLocks/>
          </p:cNvCxnSpPr>
          <p:nvPr/>
        </p:nvCxnSpPr>
        <p:spPr>
          <a:xfrm flipV="1">
            <a:off x="11520506" y="419428"/>
            <a:ext cx="0" cy="234545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BB211B09-47FB-949F-3424-6B32C22E6422}"/>
              </a:ext>
            </a:extLst>
          </p:cNvPr>
          <p:cNvCxnSpPr>
            <a:cxnSpLocks/>
          </p:cNvCxnSpPr>
          <p:nvPr/>
        </p:nvCxnSpPr>
        <p:spPr>
          <a:xfrm>
            <a:off x="1489429" y="381580"/>
            <a:ext cx="601927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13AFD0C3-F09D-E2D0-FF87-D026FABABCB0}"/>
              </a:ext>
            </a:extLst>
          </p:cNvPr>
          <p:cNvCxnSpPr>
            <a:cxnSpLocks/>
          </p:cNvCxnSpPr>
          <p:nvPr/>
        </p:nvCxnSpPr>
        <p:spPr>
          <a:xfrm>
            <a:off x="1030744" y="4951511"/>
            <a:ext cx="1832028" cy="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A4D4E507-F1C8-58EA-00FD-5C2D40C1C703}"/>
              </a:ext>
            </a:extLst>
          </p:cNvPr>
          <p:cNvCxnSpPr>
            <a:cxnSpLocks/>
          </p:cNvCxnSpPr>
          <p:nvPr/>
        </p:nvCxnSpPr>
        <p:spPr>
          <a:xfrm>
            <a:off x="1455397" y="327879"/>
            <a:ext cx="34032" cy="4598464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89971" y="156063"/>
                <a:ext cx="713719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200" b="1" dirty="0"/>
                  <a:t>Теорема</a:t>
                </a:r>
              </a:p>
              <a:p>
                <a:pPr lvl="1" algn="just"/>
                <a:r>
                  <a:rPr lang="ru-RU" sz="3200" dirty="0"/>
                  <a:t>Красно-чёрное дерево, содержащее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внутренних вершин, имеет высоту</a:t>
                </a:r>
                <a:endParaRPr lang="en-US" sz="3200" dirty="0"/>
              </a:p>
              <a:p>
                <a:pPr lvl="1" algn="ctr"/>
                <a:r>
                  <a:rPr lang="ru-RU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sz="3200" b="1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71" y="156063"/>
                <a:ext cx="7137198" cy="2062103"/>
              </a:xfrm>
              <a:prstGeom prst="rect">
                <a:avLst/>
              </a:prstGeom>
              <a:blipFill>
                <a:blip r:embed="rId3"/>
                <a:stretch>
                  <a:fillRect l="-2135" t="-3846" r="-222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4EC0954D-5139-4BFF-89B8-835201EC2C03}"/>
              </a:ext>
            </a:extLst>
          </p:cNvPr>
          <p:cNvGrpSpPr/>
          <p:nvPr/>
        </p:nvGrpSpPr>
        <p:grpSpPr>
          <a:xfrm>
            <a:off x="5054802" y="605848"/>
            <a:ext cx="7137198" cy="5261552"/>
            <a:chOff x="209309" y="177055"/>
            <a:chExt cx="6351080" cy="5515152"/>
          </a:xfrm>
        </p:grpSpPr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3022C077-ECF6-42C1-90E0-BFA66672DF7F}"/>
                </a:ext>
              </a:extLst>
            </p:cNvPr>
            <p:cNvSpPr/>
            <p:nvPr/>
          </p:nvSpPr>
          <p:spPr>
            <a:xfrm>
              <a:off x="3726770" y="177055"/>
              <a:ext cx="518577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32E281DF-D6D9-4D73-A88F-F0B8D17E99C2}"/>
                </a:ext>
              </a:extLst>
            </p:cNvPr>
            <p:cNvSpPr/>
            <p:nvPr/>
          </p:nvSpPr>
          <p:spPr>
            <a:xfrm>
              <a:off x="2456670" y="1267551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8324870E-C293-423A-9BB3-0879B0101FC9}"/>
                </a:ext>
              </a:extLst>
            </p:cNvPr>
            <p:cNvSpPr/>
            <p:nvPr/>
          </p:nvSpPr>
          <p:spPr>
            <a:xfrm>
              <a:off x="5184663" y="1282317"/>
              <a:ext cx="652508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</a:t>
              </a:r>
              <a:r>
                <a:rPr lang="en-US" sz="1600" b="1" dirty="0">
                  <a:solidFill>
                    <a:schemeClr val="bg1"/>
                  </a:solidFill>
                </a:rPr>
                <a:t>9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3E01D1FF-2DB8-447F-9149-7C8EEDF7F233}"/>
                </a:ext>
              </a:extLst>
            </p:cNvPr>
            <p:cNvSpPr/>
            <p:nvPr/>
          </p:nvSpPr>
          <p:spPr>
            <a:xfrm>
              <a:off x="1858313" y="203848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510E82BE-C007-4DC0-BD9D-F943CD56AAFF}"/>
                </a:ext>
              </a:extLst>
            </p:cNvPr>
            <p:cNvSpPr/>
            <p:nvPr/>
          </p:nvSpPr>
          <p:spPr>
            <a:xfrm>
              <a:off x="4802488" y="2166481"/>
              <a:ext cx="510133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111" name="Прямая со стрелкой 110">
              <a:extLst>
                <a:ext uri="{FF2B5EF4-FFF2-40B4-BE49-F238E27FC236}">
                  <a16:creationId xmlns:a16="http://schemas.microsoft.com/office/drawing/2014/main" id="{3CB45C07-ED7A-42DF-98A0-BE0089A27F71}"/>
                </a:ext>
              </a:extLst>
            </p:cNvPr>
            <p:cNvCxnSpPr>
              <a:endCxn id="107" idx="7"/>
            </p:cNvCxnSpPr>
            <p:nvPr/>
          </p:nvCxnSpPr>
          <p:spPr>
            <a:xfrm flipH="1">
              <a:off x="2241195" y="1646033"/>
              <a:ext cx="352521" cy="451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DB222DC5-C9E5-41D3-862E-FC22AD60D9F5}"/>
                </a:ext>
              </a:extLst>
            </p:cNvPr>
            <p:cNvSpPr/>
            <p:nvPr/>
          </p:nvSpPr>
          <p:spPr>
            <a:xfrm>
              <a:off x="5914140" y="2125179"/>
              <a:ext cx="507502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2</a:t>
              </a:r>
              <a:r>
                <a:rPr lang="en-US" sz="1600" b="1" dirty="0">
                  <a:solidFill>
                    <a:schemeClr val="bg1"/>
                  </a:solidFill>
                </a:rPr>
                <a:t>0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Прямая со стрелкой 113">
              <a:extLst>
                <a:ext uri="{FF2B5EF4-FFF2-40B4-BE49-F238E27FC236}">
                  <a16:creationId xmlns:a16="http://schemas.microsoft.com/office/drawing/2014/main" id="{05F7C3FE-472C-4CB7-BBB3-9182527C2D32}"/>
                </a:ext>
              </a:extLst>
            </p:cNvPr>
            <p:cNvCxnSpPr>
              <a:cxnSpLocks/>
              <a:stCxn id="105" idx="4"/>
            </p:cNvCxnSpPr>
            <p:nvPr/>
          </p:nvCxnSpPr>
          <p:spPr>
            <a:xfrm flipH="1">
              <a:off x="5141710" y="1687758"/>
              <a:ext cx="369208" cy="47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4B79B59-AE19-4670-A844-C7A58C1BCA53}"/>
                </a:ext>
              </a:extLst>
            </p:cNvPr>
            <p:cNvSpPr/>
            <p:nvPr/>
          </p:nvSpPr>
          <p:spPr>
            <a:xfrm>
              <a:off x="3220569" y="2137807"/>
              <a:ext cx="542982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17" name="Прямая со стрелкой 116">
              <a:extLst>
                <a:ext uri="{FF2B5EF4-FFF2-40B4-BE49-F238E27FC236}">
                  <a16:creationId xmlns:a16="http://schemas.microsoft.com/office/drawing/2014/main" id="{6EEE5A67-7BD1-4BFB-BFCA-A5E9E93B1482}"/>
                </a:ext>
              </a:extLst>
            </p:cNvPr>
            <p:cNvCxnSpPr>
              <a:cxnSpLocks/>
              <a:stCxn id="132" idx="4"/>
              <a:endCxn id="153" idx="0"/>
            </p:cNvCxnSpPr>
            <p:nvPr/>
          </p:nvCxnSpPr>
          <p:spPr>
            <a:xfrm>
              <a:off x="5393122" y="3442966"/>
              <a:ext cx="452009" cy="4547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E2271EFC-09FC-49AD-838E-880D514BCADB}"/>
                </a:ext>
              </a:extLst>
            </p:cNvPr>
            <p:cNvSpPr/>
            <p:nvPr/>
          </p:nvSpPr>
          <p:spPr>
            <a:xfrm>
              <a:off x="2828415" y="294001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F66D5CAC-18E4-48FF-8DE7-14ED91B8E98D}"/>
                </a:ext>
              </a:extLst>
            </p:cNvPr>
            <p:cNvSpPr/>
            <p:nvPr/>
          </p:nvSpPr>
          <p:spPr>
            <a:xfrm>
              <a:off x="2136233" y="2989042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123" name="Прямая со стрелкой 122">
              <a:extLst>
                <a:ext uri="{FF2B5EF4-FFF2-40B4-BE49-F238E27FC236}">
                  <a16:creationId xmlns:a16="http://schemas.microsoft.com/office/drawing/2014/main" id="{ACBA6B7A-4465-4FEB-879C-17AC27685142}"/>
                </a:ext>
              </a:extLst>
            </p:cNvPr>
            <p:cNvCxnSpPr>
              <a:cxnSpLocks/>
              <a:stCxn id="107" idx="4"/>
              <a:endCxn id="136" idx="0"/>
            </p:cNvCxnSpPr>
            <p:nvPr/>
          </p:nvCxnSpPr>
          <p:spPr>
            <a:xfrm flipH="1">
              <a:off x="1371181" y="2443923"/>
              <a:ext cx="711419" cy="545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>
              <a:extLst>
                <a:ext uri="{FF2B5EF4-FFF2-40B4-BE49-F238E27FC236}">
                  <a16:creationId xmlns:a16="http://schemas.microsoft.com/office/drawing/2014/main" id="{BF75525C-F17F-4E9F-A6A0-DC9DD13B388F}"/>
                </a:ext>
              </a:extLst>
            </p:cNvPr>
            <p:cNvCxnSpPr>
              <a:cxnSpLocks/>
              <a:stCxn id="107" idx="4"/>
              <a:endCxn id="121" idx="0"/>
            </p:cNvCxnSpPr>
            <p:nvPr/>
          </p:nvCxnSpPr>
          <p:spPr>
            <a:xfrm>
              <a:off x="2082600" y="2443923"/>
              <a:ext cx="277920" cy="545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>
              <a:extLst>
                <a:ext uri="{FF2B5EF4-FFF2-40B4-BE49-F238E27FC236}">
                  <a16:creationId xmlns:a16="http://schemas.microsoft.com/office/drawing/2014/main" id="{F102CFF6-E37C-40C4-BC65-23E9D93A879E}"/>
                </a:ext>
              </a:extLst>
            </p:cNvPr>
            <p:cNvCxnSpPr>
              <a:cxnSpLocks/>
              <a:stCxn id="115" idx="4"/>
            </p:cNvCxnSpPr>
            <p:nvPr/>
          </p:nvCxnSpPr>
          <p:spPr>
            <a:xfrm flipH="1">
              <a:off x="3123999" y="2543248"/>
              <a:ext cx="368061" cy="4061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>
              <a:extLst>
                <a:ext uri="{FF2B5EF4-FFF2-40B4-BE49-F238E27FC236}">
                  <a16:creationId xmlns:a16="http://schemas.microsoft.com/office/drawing/2014/main" id="{997A1D31-31B8-458F-B3C5-279ADF81B9E0}"/>
                </a:ext>
              </a:extLst>
            </p:cNvPr>
            <p:cNvCxnSpPr>
              <a:cxnSpLocks/>
              <a:stCxn id="103" idx="5"/>
              <a:endCxn id="115" idx="0"/>
            </p:cNvCxnSpPr>
            <p:nvPr/>
          </p:nvCxnSpPr>
          <p:spPr>
            <a:xfrm>
              <a:off x="2839552" y="1613617"/>
              <a:ext cx="652508" cy="524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38E6FBCD-AA65-4C9D-B533-3D829C99EA79}"/>
                </a:ext>
              </a:extLst>
            </p:cNvPr>
            <p:cNvSpPr/>
            <p:nvPr/>
          </p:nvSpPr>
          <p:spPr>
            <a:xfrm>
              <a:off x="3614564" y="3018082"/>
              <a:ext cx="492651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79D48708-B325-428F-A4D0-D39B46DF61C3}"/>
                </a:ext>
              </a:extLst>
            </p:cNvPr>
            <p:cNvSpPr/>
            <p:nvPr/>
          </p:nvSpPr>
          <p:spPr>
            <a:xfrm>
              <a:off x="635652" y="3796456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6AFFA4A1-C901-4644-A918-20D769EC57E3}"/>
                </a:ext>
              </a:extLst>
            </p:cNvPr>
            <p:cNvSpPr/>
            <p:nvPr/>
          </p:nvSpPr>
          <p:spPr>
            <a:xfrm>
              <a:off x="5117252" y="3037525"/>
              <a:ext cx="551739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</a:t>
              </a:r>
              <a:r>
                <a:rPr lang="en-US" sz="1600" b="1" dirty="0">
                  <a:solidFill>
                    <a:schemeClr val="bg1"/>
                  </a:solidFill>
                </a:rPr>
                <a:t>7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F74127A7-0BDF-4F54-B13E-75AB0B9F0399}"/>
                </a:ext>
              </a:extLst>
            </p:cNvPr>
            <p:cNvSpPr/>
            <p:nvPr/>
          </p:nvSpPr>
          <p:spPr>
            <a:xfrm>
              <a:off x="4392374" y="3018081"/>
              <a:ext cx="519156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id="{07CD8D6C-3678-46FD-856C-C19716E96C9D}"/>
                </a:ext>
              </a:extLst>
            </p:cNvPr>
            <p:cNvSpPr/>
            <p:nvPr/>
          </p:nvSpPr>
          <p:spPr>
            <a:xfrm>
              <a:off x="1338870" y="3818667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id="{8F968470-E935-4644-9065-A67670181368}"/>
                </a:ext>
              </a:extLst>
            </p:cNvPr>
            <p:cNvSpPr/>
            <p:nvPr/>
          </p:nvSpPr>
          <p:spPr>
            <a:xfrm>
              <a:off x="3027723" y="3892089"/>
              <a:ext cx="497196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id="{41D74155-FA5B-4CD1-B62D-4C95C1BC9EF5}"/>
                </a:ext>
              </a:extLst>
            </p:cNvPr>
            <p:cNvSpPr/>
            <p:nvPr/>
          </p:nvSpPr>
          <p:spPr>
            <a:xfrm>
              <a:off x="1146893" y="2989042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6FF6A26A-CFF9-4B5B-B115-E066B9DE3AD6}"/>
                </a:ext>
              </a:extLst>
            </p:cNvPr>
            <p:cNvSpPr/>
            <p:nvPr/>
          </p:nvSpPr>
          <p:spPr>
            <a:xfrm>
              <a:off x="209309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92949C55-560B-4835-B2BE-C355C12845E5}"/>
                </a:ext>
              </a:extLst>
            </p:cNvPr>
            <p:cNvSpPr/>
            <p:nvPr/>
          </p:nvSpPr>
          <p:spPr>
            <a:xfrm>
              <a:off x="635652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80A56B9F-3C5E-4B0D-8030-D034849BCE4A}"/>
                </a:ext>
              </a:extLst>
            </p:cNvPr>
            <p:cNvSpPr/>
            <p:nvPr/>
          </p:nvSpPr>
          <p:spPr>
            <a:xfrm>
              <a:off x="86614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D6CE3488-1A1D-45C2-86B9-A3FFCD72540E}"/>
                </a:ext>
              </a:extLst>
            </p:cNvPr>
            <p:cNvSpPr/>
            <p:nvPr/>
          </p:nvSpPr>
          <p:spPr>
            <a:xfrm>
              <a:off x="1229828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B136DBB3-9B40-4BCA-A9A4-B0E2C517069F}"/>
                </a:ext>
              </a:extLst>
            </p:cNvPr>
            <p:cNvSpPr/>
            <p:nvPr/>
          </p:nvSpPr>
          <p:spPr>
            <a:xfrm>
              <a:off x="1570073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515BF574-A704-45DA-AB11-36268C49B8E6}"/>
                </a:ext>
              </a:extLst>
            </p:cNvPr>
            <p:cNvSpPr/>
            <p:nvPr/>
          </p:nvSpPr>
          <p:spPr>
            <a:xfrm>
              <a:off x="2499435" y="398470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6FC0D1FB-9918-4003-9DC4-E90D1491C4F4}"/>
                </a:ext>
              </a:extLst>
            </p:cNvPr>
            <p:cNvSpPr/>
            <p:nvPr/>
          </p:nvSpPr>
          <p:spPr>
            <a:xfrm>
              <a:off x="1864516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C386ACE2-C277-4A69-8C41-F2A26EB4C526}"/>
                </a:ext>
              </a:extLst>
            </p:cNvPr>
            <p:cNvSpPr/>
            <p:nvPr/>
          </p:nvSpPr>
          <p:spPr>
            <a:xfrm>
              <a:off x="218883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26273B37-31E7-437C-B65F-AB4571FC7EAF}"/>
                </a:ext>
              </a:extLst>
            </p:cNvPr>
            <p:cNvSpPr/>
            <p:nvPr/>
          </p:nvSpPr>
          <p:spPr>
            <a:xfrm>
              <a:off x="2948559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Прямая со стрелкой 147">
              <a:extLst>
                <a:ext uri="{FF2B5EF4-FFF2-40B4-BE49-F238E27FC236}">
                  <a16:creationId xmlns:a16="http://schemas.microsoft.com/office/drawing/2014/main" id="{6D9A5F52-D24C-40DA-A2A8-609E8638E1FA}"/>
                </a:ext>
              </a:extLst>
            </p:cNvPr>
            <p:cNvCxnSpPr>
              <a:cxnSpLocks/>
              <a:stCxn id="115" idx="4"/>
              <a:endCxn id="129" idx="0"/>
            </p:cNvCxnSpPr>
            <p:nvPr/>
          </p:nvCxnSpPr>
          <p:spPr>
            <a:xfrm>
              <a:off x="3492061" y="2543248"/>
              <a:ext cx="368828" cy="474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>
              <a:extLst>
                <a:ext uri="{FF2B5EF4-FFF2-40B4-BE49-F238E27FC236}">
                  <a16:creationId xmlns:a16="http://schemas.microsoft.com/office/drawing/2014/main" id="{17EEE03C-5E9C-4939-97F3-E1DD84118F0D}"/>
                </a:ext>
              </a:extLst>
            </p:cNvPr>
            <p:cNvCxnSpPr>
              <a:endCxn id="135" idx="0"/>
            </p:cNvCxnSpPr>
            <p:nvPr/>
          </p:nvCxnSpPr>
          <p:spPr>
            <a:xfrm>
              <a:off x="3025995" y="3344730"/>
              <a:ext cx="250326" cy="547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>
              <a:extLst>
                <a:ext uri="{FF2B5EF4-FFF2-40B4-BE49-F238E27FC236}">
                  <a16:creationId xmlns:a16="http://schemas.microsoft.com/office/drawing/2014/main" id="{01DC1B0D-EC07-4EFA-8F7D-5AF705913313}"/>
                </a:ext>
              </a:extLst>
            </p:cNvPr>
            <p:cNvCxnSpPr>
              <a:cxnSpLocks/>
              <a:stCxn id="109" idx="4"/>
              <a:endCxn id="132" idx="0"/>
            </p:cNvCxnSpPr>
            <p:nvPr/>
          </p:nvCxnSpPr>
          <p:spPr>
            <a:xfrm>
              <a:off x="5057554" y="2571922"/>
              <a:ext cx="335567" cy="4656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9D905D63-FB0C-41E2-B894-2F78EE89A6EA}"/>
                </a:ext>
              </a:extLst>
            </p:cNvPr>
            <p:cNvSpPr/>
            <p:nvPr/>
          </p:nvSpPr>
          <p:spPr>
            <a:xfrm>
              <a:off x="345220" y="4606173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93538355-311F-49DA-B2FF-47FEF4F7FB5E}"/>
                </a:ext>
              </a:extLst>
            </p:cNvPr>
            <p:cNvSpPr/>
            <p:nvPr/>
          </p:nvSpPr>
          <p:spPr>
            <a:xfrm>
              <a:off x="1913909" y="3818667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F6919115-3987-45FE-B764-7010483DAD91}"/>
                </a:ext>
              </a:extLst>
            </p:cNvPr>
            <p:cNvSpPr/>
            <p:nvPr/>
          </p:nvSpPr>
          <p:spPr>
            <a:xfrm>
              <a:off x="5593447" y="3897752"/>
              <a:ext cx="503366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</a:t>
              </a:r>
              <a:r>
                <a:rPr lang="en-US" sz="1600" b="1" dirty="0">
                  <a:solidFill>
                    <a:schemeClr val="bg1"/>
                  </a:solidFill>
                </a:rPr>
                <a:t>8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CF3352B1-76B0-4C67-9A29-702F62DBCF24}"/>
                </a:ext>
              </a:extLst>
            </p:cNvPr>
            <p:cNvSpPr/>
            <p:nvPr/>
          </p:nvSpPr>
          <p:spPr>
            <a:xfrm>
              <a:off x="4951319" y="3897752"/>
              <a:ext cx="569361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16</a:t>
              </a:r>
            </a:p>
          </p:txBody>
        </p:sp>
        <p:cxnSp>
          <p:nvCxnSpPr>
            <p:cNvPr id="155" name="Прямая со стрелкой 154">
              <a:extLst>
                <a:ext uri="{FF2B5EF4-FFF2-40B4-BE49-F238E27FC236}">
                  <a16:creationId xmlns:a16="http://schemas.microsoft.com/office/drawing/2014/main" id="{0253A6D6-DE0B-4E7B-BC71-83751348FABC}"/>
                </a:ext>
              </a:extLst>
            </p:cNvPr>
            <p:cNvCxnSpPr>
              <a:cxnSpLocks/>
              <a:stCxn id="132" idx="4"/>
              <a:endCxn id="154" idx="0"/>
            </p:cNvCxnSpPr>
            <p:nvPr/>
          </p:nvCxnSpPr>
          <p:spPr>
            <a:xfrm flipH="1">
              <a:off x="5236000" y="3442966"/>
              <a:ext cx="157122" cy="4547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 стрелкой 155">
              <a:extLst>
                <a:ext uri="{FF2B5EF4-FFF2-40B4-BE49-F238E27FC236}">
                  <a16:creationId xmlns:a16="http://schemas.microsoft.com/office/drawing/2014/main" id="{AC5A4B8B-21F4-4F1D-96E9-C099AF64D133}"/>
                </a:ext>
              </a:extLst>
            </p:cNvPr>
            <p:cNvCxnSpPr>
              <a:stCxn id="121" idx="4"/>
              <a:endCxn id="152" idx="0"/>
            </p:cNvCxnSpPr>
            <p:nvPr/>
          </p:nvCxnSpPr>
          <p:spPr>
            <a:xfrm flipH="1">
              <a:off x="2138196" y="3394483"/>
              <a:ext cx="222324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 стрелкой 156">
              <a:extLst>
                <a:ext uri="{FF2B5EF4-FFF2-40B4-BE49-F238E27FC236}">
                  <a16:creationId xmlns:a16="http://schemas.microsoft.com/office/drawing/2014/main" id="{EA155620-EB65-4258-A7BA-FD5444B8DA61}"/>
                </a:ext>
              </a:extLst>
            </p:cNvPr>
            <p:cNvCxnSpPr>
              <a:stCxn id="136" idx="4"/>
              <a:endCxn id="134" idx="0"/>
            </p:cNvCxnSpPr>
            <p:nvPr/>
          </p:nvCxnSpPr>
          <p:spPr>
            <a:xfrm>
              <a:off x="1371180" y="3394483"/>
              <a:ext cx="191977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 стрелкой 157">
              <a:extLst>
                <a:ext uri="{FF2B5EF4-FFF2-40B4-BE49-F238E27FC236}">
                  <a16:creationId xmlns:a16="http://schemas.microsoft.com/office/drawing/2014/main" id="{116A1EDF-258F-4AF8-A2D6-D3BAA65DB7AF}"/>
                </a:ext>
              </a:extLst>
            </p:cNvPr>
            <p:cNvCxnSpPr>
              <a:stCxn id="136" idx="4"/>
              <a:endCxn id="131" idx="0"/>
            </p:cNvCxnSpPr>
            <p:nvPr/>
          </p:nvCxnSpPr>
          <p:spPr>
            <a:xfrm flipH="1">
              <a:off x="859939" y="3394483"/>
              <a:ext cx="511241" cy="401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 стрелкой 162">
              <a:extLst>
                <a:ext uri="{FF2B5EF4-FFF2-40B4-BE49-F238E27FC236}">
                  <a16:creationId xmlns:a16="http://schemas.microsoft.com/office/drawing/2014/main" id="{9ED97DA0-89F0-40CD-818C-EC9E44E1152F}"/>
                </a:ext>
              </a:extLst>
            </p:cNvPr>
            <p:cNvCxnSpPr>
              <a:stCxn id="131" idx="4"/>
              <a:endCxn id="151" idx="0"/>
            </p:cNvCxnSpPr>
            <p:nvPr/>
          </p:nvCxnSpPr>
          <p:spPr>
            <a:xfrm flipH="1">
              <a:off x="569507" y="4201897"/>
              <a:ext cx="290432" cy="40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7FD8A875-3F27-4D9A-83C4-198432E0235F}"/>
                </a:ext>
              </a:extLst>
            </p:cNvPr>
            <p:cNvSpPr/>
            <p:nvPr/>
          </p:nvSpPr>
          <p:spPr>
            <a:xfrm>
              <a:off x="3415877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76CB63D1-654E-41F3-A740-1D314EB63B8D}"/>
                </a:ext>
              </a:extLst>
            </p:cNvPr>
            <p:cNvSpPr/>
            <p:nvPr/>
          </p:nvSpPr>
          <p:spPr>
            <a:xfrm>
              <a:off x="4878471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C1275857-F81C-4924-9A81-DDB628C14D79}"/>
                </a:ext>
              </a:extLst>
            </p:cNvPr>
            <p:cNvSpPr/>
            <p:nvPr/>
          </p:nvSpPr>
          <p:spPr>
            <a:xfrm>
              <a:off x="522072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ADCFABAA-1921-47F8-B498-AC449416FE70}"/>
                </a:ext>
              </a:extLst>
            </p:cNvPr>
            <p:cNvSpPr/>
            <p:nvPr/>
          </p:nvSpPr>
          <p:spPr>
            <a:xfrm>
              <a:off x="563323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EAAFCB90-A593-4FC7-A08E-650B5CBA8B62}"/>
                </a:ext>
              </a:extLst>
            </p:cNvPr>
            <p:cNvSpPr/>
            <p:nvPr/>
          </p:nvSpPr>
          <p:spPr>
            <a:xfrm>
              <a:off x="5988184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E5211B68-75DF-4CB3-9CE5-D19AFC279589}"/>
                </a:ext>
              </a:extLst>
            </p:cNvPr>
            <p:cNvSpPr/>
            <p:nvPr/>
          </p:nvSpPr>
          <p:spPr>
            <a:xfrm>
              <a:off x="5878729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B60D9C95-9570-406F-B3F5-894C4941F776}"/>
                </a:ext>
              </a:extLst>
            </p:cNvPr>
            <p:cNvSpPr/>
            <p:nvPr/>
          </p:nvSpPr>
          <p:spPr>
            <a:xfrm>
              <a:off x="6342305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Прямая со стрелкой 174">
              <a:extLst>
                <a:ext uri="{FF2B5EF4-FFF2-40B4-BE49-F238E27FC236}">
                  <a16:creationId xmlns:a16="http://schemas.microsoft.com/office/drawing/2014/main" id="{55C248C6-1FF4-481C-BC29-80B9CBB316A1}"/>
                </a:ext>
              </a:extLst>
            </p:cNvPr>
            <p:cNvCxnSpPr>
              <a:stCxn id="113" idx="4"/>
              <a:endCxn id="173" idx="0"/>
            </p:cNvCxnSpPr>
            <p:nvPr/>
          </p:nvCxnSpPr>
          <p:spPr>
            <a:xfrm flipH="1">
              <a:off x="5987771" y="2530620"/>
              <a:ext cx="180120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 стрелкой 176">
              <a:extLst>
                <a:ext uri="{FF2B5EF4-FFF2-40B4-BE49-F238E27FC236}">
                  <a16:creationId xmlns:a16="http://schemas.microsoft.com/office/drawing/2014/main" id="{5570A45D-FC0F-44C8-BA6A-A8B799BA52B4}"/>
                </a:ext>
              </a:extLst>
            </p:cNvPr>
            <p:cNvCxnSpPr>
              <a:stCxn id="113" idx="4"/>
              <a:endCxn id="174" idx="0"/>
            </p:cNvCxnSpPr>
            <p:nvPr/>
          </p:nvCxnSpPr>
          <p:spPr>
            <a:xfrm>
              <a:off x="6167891" y="2530620"/>
              <a:ext cx="283456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>
              <a:extLst>
                <a:ext uri="{FF2B5EF4-FFF2-40B4-BE49-F238E27FC236}">
                  <a16:creationId xmlns:a16="http://schemas.microsoft.com/office/drawing/2014/main" id="{5870C15D-BB1C-48C8-8AF5-F44977063F3A}"/>
                </a:ext>
              </a:extLst>
            </p:cNvPr>
            <p:cNvCxnSpPr>
              <a:cxnSpLocks/>
              <a:stCxn id="154" idx="4"/>
              <a:endCxn id="165" idx="0"/>
            </p:cNvCxnSpPr>
            <p:nvPr/>
          </p:nvCxnSpPr>
          <p:spPr>
            <a:xfrm flipH="1">
              <a:off x="4987513" y="4303193"/>
              <a:ext cx="248487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 стрелкой 179">
              <a:extLst>
                <a:ext uri="{FF2B5EF4-FFF2-40B4-BE49-F238E27FC236}">
                  <a16:creationId xmlns:a16="http://schemas.microsoft.com/office/drawing/2014/main" id="{BF7E0E49-9031-47D4-B16F-78B834477B97}"/>
                </a:ext>
              </a:extLst>
            </p:cNvPr>
            <p:cNvCxnSpPr>
              <a:cxnSpLocks/>
              <a:stCxn id="154" idx="4"/>
              <a:endCxn id="167" idx="0"/>
            </p:cNvCxnSpPr>
            <p:nvPr/>
          </p:nvCxnSpPr>
          <p:spPr>
            <a:xfrm>
              <a:off x="5236000" y="4303193"/>
              <a:ext cx="93769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 стрелкой 180">
              <a:extLst>
                <a:ext uri="{FF2B5EF4-FFF2-40B4-BE49-F238E27FC236}">
                  <a16:creationId xmlns:a16="http://schemas.microsoft.com/office/drawing/2014/main" id="{2B1A0609-4B97-4B62-B839-DE5A6E94C8C1}"/>
                </a:ext>
              </a:extLst>
            </p:cNvPr>
            <p:cNvCxnSpPr>
              <a:stCxn id="153" idx="4"/>
              <a:endCxn id="169" idx="0"/>
            </p:cNvCxnSpPr>
            <p:nvPr/>
          </p:nvCxnSpPr>
          <p:spPr>
            <a:xfrm flipH="1">
              <a:off x="5742279" y="4303193"/>
              <a:ext cx="102851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 стрелкой 181">
              <a:extLst>
                <a:ext uri="{FF2B5EF4-FFF2-40B4-BE49-F238E27FC236}">
                  <a16:creationId xmlns:a16="http://schemas.microsoft.com/office/drawing/2014/main" id="{7220E559-6C6B-411B-9B7E-1ED10100036A}"/>
                </a:ext>
              </a:extLst>
            </p:cNvPr>
            <p:cNvCxnSpPr>
              <a:stCxn id="153" idx="4"/>
              <a:endCxn id="171" idx="0"/>
            </p:cNvCxnSpPr>
            <p:nvPr/>
          </p:nvCxnSpPr>
          <p:spPr>
            <a:xfrm>
              <a:off x="5845130" y="4303193"/>
              <a:ext cx="252096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 стрелкой 182">
              <a:extLst>
                <a:ext uri="{FF2B5EF4-FFF2-40B4-BE49-F238E27FC236}">
                  <a16:creationId xmlns:a16="http://schemas.microsoft.com/office/drawing/2014/main" id="{0CD2C942-A416-44D0-8380-FC04411204F9}"/>
                </a:ext>
              </a:extLst>
            </p:cNvPr>
            <p:cNvCxnSpPr>
              <a:stCxn id="135" idx="4"/>
              <a:endCxn id="147" idx="0"/>
            </p:cNvCxnSpPr>
            <p:nvPr/>
          </p:nvCxnSpPr>
          <p:spPr>
            <a:xfrm flipH="1">
              <a:off x="3057601" y="4297530"/>
              <a:ext cx="218720" cy="478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Прямая со стрелкой 183">
              <a:extLst>
                <a:ext uri="{FF2B5EF4-FFF2-40B4-BE49-F238E27FC236}">
                  <a16:creationId xmlns:a16="http://schemas.microsoft.com/office/drawing/2014/main" id="{30FBFEC7-3453-4C50-9B61-5E5AF3009E50}"/>
                </a:ext>
              </a:extLst>
            </p:cNvPr>
            <p:cNvCxnSpPr>
              <a:stCxn id="135" idx="4"/>
              <a:endCxn id="164" idx="0"/>
            </p:cNvCxnSpPr>
            <p:nvPr/>
          </p:nvCxnSpPr>
          <p:spPr>
            <a:xfrm>
              <a:off x="3276321" y="4297530"/>
              <a:ext cx="248598" cy="478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Прямая со стрелкой 184">
              <a:extLst>
                <a:ext uri="{FF2B5EF4-FFF2-40B4-BE49-F238E27FC236}">
                  <a16:creationId xmlns:a16="http://schemas.microsoft.com/office/drawing/2014/main" id="{F0D9226F-65D8-47E8-999D-9E53C43A9B59}"/>
                </a:ext>
              </a:extLst>
            </p:cNvPr>
            <p:cNvCxnSpPr>
              <a:stCxn id="121" idx="4"/>
              <a:endCxn id="143" idx="0"/>
            </p:cNvCxnSpPr>
            <p:nvPr/>
          </p:nvCxnSpPr>
          <p:spPr>
            <a:xfrm>
              <a:off x="2360520" y="3394483"/>
              <a:ext cx="247957" cy="590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>
              <a:extLst>
                <a:ext uri="{FF2B5EF4-FFF2-40B4-BE49-F238E27FC236}">
                  <a16:creationId xmlns:a16="http://schemas.microsoft.com/office/drawing/2014/main" id="{87D0E78A-DD5F-4D94-B93C-738E02C3CDF7}"/>
                </a:ext>
              </a:extLst>
            </p:cNvPr>
            <p:cNvCxnSpPr>
              <a:stCxn id="131" idx="4"/>
              <a:endCxn id="139" idx="0"/>
            </p:cNvCxnSpPr>
            <p:nvPr/>
          </p:nvCxnSpPr>
          <p:spPr>
            <a:xfrm>
              <a:off x="859939" y="4201897"/>
              <a:ext cx="115245" cy="574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>
              <a:extLst>
                <a:ext uri="{FF2B5EF4-FFF2-40B4-BE49-F238E27FC236}">
                  <a16:creationId xmlns:a16="http://schemas.microsoft.com/office/drawing/2014/main" id="{8695A7DF-BF69-40B8-98D4-0E3EFD09D107}"/>
                </a:ext>
              </a:extLst>
            </p:cNvPr>
            <p:cNvCxnSpPr>
              <a:stCxn id="134" idx="4"/>
              <a:endCxn id="140" idx="0"/>
            </p:cNvCxnSpPr>
            <p:nvPr/>
          </p:nvCxnSpPr>
          <p:spPr>
            <a:xfrm flipH="1">
              <a:off x="1338870" y="4224108"/>
              <a:ext cx="224287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>
              <a:extLst>
                <a:ext uri="{FF2B5EF4-FFF2-40B4-BE49-F238E27FC236}">
                  <a16:creationId xmlns:a16="http://schemas.microsoft.com/office/drawing/2014/main" id="{E80A81F0-BB59-4686-A86E-7B55331B1DE2}"/>
                </a:ext>
              </a:extLst>
            </p:cNvPr>
            <p:cNvCxnSpPr>
              <a:stCxn id="134" idx="4"/>
              <a:endCxn id="141" idx="0"/>
            </p:cNvCxnSpPr>
            <p:nvPr/>
          </p:nvCxnSpPr>
          <p:spPr>
            <a:xfrm>
              <a:off x="1563157" y="4224108"/>
              <a:ext cx="11595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>
              <a:extLst>
                <a:ext uri="{FF2B5EF4-FFF2-40B4-BE49-F238E27FC236}">
                  <a16:creationId xmlns:a16="http://schemas.microsoft.com/office/drawing/2014/main" id="{2A432136-9DE2-40CF-A350-AF6352BA1074}"/>
                </a:ext>
              </a:extLst>
            </p:cNvPr>
            <p:cNvCxnSpPr>
              <a:stCxn id="152" idx="4"/>
              <a:endCxn id="145" idx="0"/>
            </p:cNvCxnSpPr>
            <p:nvPr/>
          </p:nvCxnSpPr>
          <p:spPr>
            <a:xfrm flipH="1">
              <a:off x="1973558" y="4224108"/>
              <a:ext cx="16463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>
              <a:extLst>
                <a:ext uri="{FF2B5EF4-FFF2-40B4-BE49-F238E27FC236}">
                  <a16:creationId xmlns:a16="http://schemas.microsoft.com/office/drawing/2014/main" id="{B37403E5-4ED0-47C3-98E3-2A0101202793}"/>
                </a:ext>
              </a:extLst>
            </p:cNvPr>
            <p:cNvCxnSpPr>
              <a:stCxn id="152" idx="4"/>
              <a:endCxn id="146" idx="0"/>
            </p:cNvCxnSpPr>
            <p:nvPr/>
          </p:nvCxnSpPr>
          <p:spPr>
            <a:xfrm>
              <a:off x="2138196" y="4224108"/>
              <a:ext cx="15967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>
              <a:extLst>
                <a:ext uri="{FF2B5EF4-FFF2-40B4-BE49-F238E27FC236}">
                  <a16:creationId xmlns:a16="http://schemas.microsoft.com/office/drawing/2014/main" id="{604FAFA2-8353-42C1-A35B-EF0B3D779244}"/>
                </a:ext>
              </a:extLst>
            </p:cNvPr>
            <p:cNvCxnSpPr>
              <a:stCxn id="151" idx="4"/>
              <a:endCxn id="137" idx="0"/>
            </p:cNvCxnSpPr>
            <p:nvPr/>
          </p:nvCxnSpPr>
          <p:spPr>
            <a:xfrm flipH="1">
              <a:off x="318351" y="5011614"/>
              <a:ext cx="251156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>
              <a:extLst>
                <a:ext uri="{FF2B5EF4-FFF2-40B4-BE49-F238E27FC236}">
                  <a16:creationId xmlns:a16="http://schemas.microsoft.com/office/drawing/2014/main" id="{4A7114D8-309E-4A79-AB81-8EFD22B934CA}"/>
                </a:ext>
              </a:extLst>
            </p:cNvPr>
            <p:cNvCxnSpPr>
              <a:stCxn id="151" idx="4"/>
              <a:endCxn id="138" idx="0"/>
            </p:cNvCxnSpPr>
            <p:nvPr/>
          </p:nvCxnSpPr>
          <p:spPr>
            <a:xfrm>
              <a:off x="569507" y="5011614"/>
              <a:ext cx="175187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C26C5D48-A188-4691-A597-D8FE3AB11862}"/>
                </a:ext>
              </a:extLst>
            </p:cNvPr>
            <p:cNvSpPr/>
            <p:nvPr/>
          </p:nvSpPr>
          <p:spPr>
            <a:xfrm>
              <a:off x="2758042" y="399057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Прямая со стрелкой 194">
              <a:extLst>
                <a:ext uri="{FF2B5EF4-FFF2-40B4-BE49-F238E27FC236}">
                  <a16:creationId xmlns:a16="http://schemas.microsoft.com/office/drawing/2014/main" id="{1835768D-8225-4F41-A6FE-C0B71B516F5D}"/>
                </a:ext>
              </a:extLst>
            </p:cNvPr>
            <p:cNvCxnSpPr/>
            <p:nvPr/>
          </p:nvCxnSpPr>
          <p:spPr>
            <a:xfrm flipH="1">
              <a:off x="2831548" y="3354049"/>
              <a:ext cx="185618" cy="645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id="{C28ECA6B-B9F6-4EBD-B64E-F874EB6FB102}"/>
                </a:ext>
              </a:extLst>
            </p:cNvPr>
            <p:cNvSpPr/>
            <p:nvPr/>
          </p:nvSpPr>
          <p:spPr>
            <a:xfrm>
              <a:off x="3654510" y="399917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id="{914AE014-3E6C-42B7-9745-2D6645B36AC4}"/>
                </a:ext>
              </a:extLst>
            </p:cNvPr>
            <p:cNvSpPr/>
            <p:nvPr/>
          </p:nvSpPr>
          <p:spPr>
            <a:xfrm>
              <a:off x="4002185" y="40213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Овал 197">
              <a:extLst>
                <a:ext uri="{FF2B5EF4-FFF2-40B4-BE49-F238E27FC236}">
                  <a16:creationId xmlns:a16="http://schemas.microsoft.com/office/drawing/2014/main" id="{96C30683-3C6D-4287-9678-9EC3F59522BD}"/>
                </a:ext>
              </a:extLst>
            </p:cNvPr>
            <p:cNvSpPr/>
            <p:nvPr/>
          </p:nvSpPr>
          <p:spPr>
            <a:xfrm>
              <a:off x="4381885" y="39957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Овал 198">
              <a:extLst>
                <a:ext uri="{FF2B5EF4-FFF2-40B4-BE49-F238E27FC236}">
                  <a16:creationId xmlns:a16="http://schemas.microsoft.com/office/drawing/2014/main" id="{0503F2B4-2802-45C7-9A61-A845CC7882FA}"/>
                </a:ext>
              </a:extLst>
            </p:cNvPr>
            <p:cNvSpPr/>
            <p:nvPr/>
          </p:nvSpPr>
          <p:spPr>
            <a:xfrm>
              <a:off x="4693446" y="401673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2FAF8CBB-DF7D-4C91-8BAD-D6B9F50030C3}"/>
                </a:ext>
              </a:extLst>
            </p:cNvPr>
            <p:cNvCxnSpPr>
              <a:stCxn id="129" idx="4"/>
              <a:endCxn id="196" idx="0"/>
            </p:cNvCxnSpPr>
            <p:nvPr/>
          </p:nvCxnSpPr>
          <p:spPr>
            <a:xfrm flipH="1">
              <a:off x="3763552" y="3423523"/>
              <a:ext cx="97338" cy="5756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>
              <a:extLst>
                <a:ext uri="{FF2B5EF4-FFF2-40B4-BE49-F238E27FC236}">
                  <a16:creationId xmlns:a16="http://schemas.microsoft.com/office/drawing/2014/main" id="{EAF41A15-55F7-440E-8AA1-15FA3E00FED7}"/>
                </a:ext>
              </a:extLst>
            </p:cNvPr>
            <p:cNvCxnSpPr>
              <a:stCxn id="129" idx="4"/>
              <a:endCxn id="197" idx="0"/>
            </p:cNvCxnSpPr>
            <p:nvPr/>
          </p:nvCxnSpPr>
          <p:spPr>
            <a:xfrm>
              <a:off x="3860890" y="3423523"/>
              <a:ext cx="250337" cy="5978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A2007136-C7F4-4804-8E5A-7F71F6C1BCF6}"/>
                </a:ext>
              </a:extLst>
            </p:cNvPr>
            <p:cNvCxnSpPr>
              <a:stCxn id="133" idx="4"/>
              <a:endCxn id="198" idx="0"/>
            </p:cNvCxnSpPr>
            <p:nvPr/>
          </p:nvCxnSpPr>
          <p:spPr>
            <a:xfrm flipH="1">
              <a:off x="4490927" y="3423522"/>
              <a:ext cx="161025" cy="5722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99D965DB-F747-4211-839D-F971F19000BA}"/>
                </a:ext>
              </a:extLst>
            </p:cNvPr>
            <p:cNvCxnSpPr>
              <a:stCxn id="133" idx="4"/>
              <a:endCxn id="199" idx="0"/>
            </p:cNvCxnSpPr>
            <p:nvPr/>
          </p:nvCxnSpPr>
          <p:spPr>
            <a:xfrm>
              <a:off x="4651952" y="3423522"/>
              <a:ext cx="150536" cy="593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>
              <a:extLst>
                <a:ext uri="{FF2B5EF4-FFF2-40B4-BE49-F238E27FC236}">
                  <a16:creationId xmlns:a16="http://schemas.microsoft.com/office/drawing/2014/main" id="{7668222D-9959-4523-BE9F-9736B714D3BA}"/>
                </a:ext>
              </a:extLst>
            </p:cNvPr>
            <p:cNvCxnSpPr>
              <a:cxnSpLocks/>
              <a:stCxn id="101" idx="4"/>
              <a:endCxn id="103" idx="0"/>
            </p:cNvCxnSpPr>
            <p:nvPr/>
          </p:nvCxnSpPr>
          <p:spPr>
            <a:xfrm flipH="1">
              <a:off x="2680958" y="582496"/>
              <a:ext cx="1305101" cy="685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83293C80-B1B6-437F-8E54-648546FB4D2E}"/>
                </a:ext>
              </a:extLst>
            </p:cNvPr>
            <p:cNvCxnSpPr>
              <a:cxnSpLocks/>
              <a:stCxn id="101" idx="4"/>
              <a:endCxn id="105" idx="0"/>
            </p:cNvCxnSpPr>
            <p:nvPr/>
          </p:nvCxnSpPr>
          <p:spPr>
            <a:xfrm>
              <a:off x="3986059" y="582496"/>
              <a:ext cx="1524859" cy="6998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Прямая со стрелкой 206">
              <a:extLst>
                <a:ext uri="{FF2B5EF4-FFF2-40B4-BE49-F238E27FC236}">
                  <a16:creationId xmlns:a16="http://schemas.microsoft.com/office/drawing/2014/main" id="{4F45DA30-5089-432B-82C3-F325D357C957}"/>
                </a:ext>
              </a:extLst>
            </p:cNvPr>
            <p:cNvCxnSpPr>
              <a:cxnSpLocks/>
              <a:stCxn id="109" idx="4"/>
              <a:endCxn id="133" idx="0"/>
            </p:cNvCxnSpPr>
            <p:nvPr/>
          </p:nvCxnSpPr>
          <p:spPr>
            <a:xfrm flipH="1">
              <a:off x="4651952" y="2571922"/>
              <a:ext cx="405603" cy="4461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 стрелкой 207">
              <a:extLst>
                <a:ext uri="{FF2B5EF4-FFF2-40B4-BE49-F238E27FC236}">
                  <a16:creationId xmlns:a16="http://schemas.microsoft.com/office/drawing/2014/main" id="{454B9DB9-12B6-40AF-B451-5FF7156365C4}"/>
                </a:ext>
              </a:extLst>
            </p:cNvPr>
            <p:cNvCxnSpPr>
              <a:cxnSpLocks/>
              <a:stCxn id="105" idx="4"/>
              <a:endCxn id="113" idx="0"/>
            </p:cNvCxnSpPr>
            <p:nvPr/>
          </p:nvCxnSpPr>
          <p:spPr>
            <a:xfrm>
              <a:off x="5510917" y="1687758"/>
              <a:ext cx="656974" cy="437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818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056" y="1670544"/>
                <a:ext cx="6233521" cy="5083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u="sng" dirty="0"/>
                  <a:t>База индукции</a:t>
                </a:r>
                <a:r>
                  <a:rPr lang="ru-RU" sz="2000" dirty="0"/>
                  <a:t>. Если вершина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 лист, то </a:t>
                </a:r>
                <a:endParaRPr lang="ru-RU" sz="20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 и </m:t>
                      </m:r>
                      <m:sSup>
                        <m:sSupPr>
                          <m:ctrlPr>
                            <a:rPr lang="ru-RU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𝑏h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000" dirty="0"/>
              </a:p>
              <a:p>
                <a:pPr algn="just"/>
                <a:endParaRPr lang="ru-RU" sz="2000" u="sng" dirty="0"/>
              </a:p>
              <a:p>
                <a:pPr algn="just"/>
                <a:r>
                  <a:rPr lang="ru-RU" sz="2000" u="sng" dirty="0"/>
                  <a:t>Шаг индукции. </a:t>
                </a:r>
              </a:p>
              <a:p>
                <a:pPr algn="just"/>
                <a:r>
                  <a:rPr lang="ru-RU" sz="2000" dirty="0"/>
                  <a:t>Предположим, что для всех  вершин дерева высоты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свойство выполняется. </a:t>
                </a:r>
              </a:p>
              <a:p>
                <a:pPr algn="just"/>
                <a:r>
                  <a:rPr lang="ru-RU" sz="2000" dirty="0"/>
                  <a:t>Рассмотрим вершину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dirty="0"/>
                  <a:t> высоты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r>
                  <a:rPr lang="ru-RU" sz="2000" dirty="0"/>
                  <a:t> Вершина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dirty="0"/>
                  <a:t> – внутренняя вершина дерева, значит у неё есть оба поддерева. Если  у вершины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чёрная высота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2000" dirty="0"/>
                  <a:t>, то её сыновья могут иметь  чёрную высоту либо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ru-RU" sz="2000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(если  сын – чёрный), либо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2000" dirty="0"/>
                  <a:t> (если сын – красный ). </a:t>
                </a:r>
              </a:p>
              <a:p>
                <a:pPr algn="just"/>
                <a:r>
                  <a:rPr lang="ru-RU" sz="2000" dirty="0"/>
                  <a:t>С учётом индукционного предположения для сыновей вершины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dirty="0"/>
                  <a:t>получим, что число внутренних вершин поддерева с корнем в вершине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000" b="0" i="1" dirty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ru-RU" sz="2000" b="1" dirty="0"/>
                  <a:t> </a:t>
                </a:r>
                <a14:m>
                  <m:oMath xmlns:m="http://schemas.openxmlformats.org/officeDocument/2006/math">
                    <m:r>
                      <a:rPr lang="ru-RU" sz="2000" b="1" i="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ru-RU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𝒃𝒉</m:t>
                            </m:r>
                            <m:d>
                              <m:dPr>
                                <m:ctrlP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ru-RU" sz="20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ru-RU" sz="2000" b="1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𝒃𝒉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6" y="1670544"/>
                <a:ext cx="6233521" cy="5083186"/>
              </a:xfrm>
              <a:prstGeom prst="rect">
                <a:avLst/>
              </a:prstGeom>
              <a:blipFill>
                <a:blip r:embed="rId3"/>
                <a:stretch>
                  <a:fillRect l="-1076" t="-600" r="-9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981" y="0"/>
            <a:ext cx="189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u="sng" dirty="0"/>
              <a:t>Доказательство</a:t>
            </a:r>
          </a:p>
        </p:txBody>
      </p:sp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4EC0954D-5139-4BFF-89B8-835201EC2C03}"/>
              </a:ext>
            </a:extLst>
          </p:cNvPr>
          <p:cNvGrpSpPr/>
          <p:nvPr/>
        </p:nvGrpSpPr>
        <p:grpSpPr>
          <a:xfrm>
            <a:off x="6426153" y="1747874"/>
            <a:ext cx="5519310" cy="4197035"/>
            <a:chOff x="209309" y="565763"/>
            <a:chExt cx="6351080" cy="5126444"/>
          </a:xfrm>
        </p:grpSpPr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3022C077-ECF6-42C1-90E0-BFA66672DF7F}"/>
                </a:ext>
              </a:extLst>
            </p:cNvPr>
            <p:cNvSpPr/>
            <p:nvPr/>
          </p:nvSpPr>
          <p:spPr>
            <a:xfrm>
              <a:off x="3812220" y="565763"/>
              <a:ext cx="787748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32E281DF-D6D9-4D73-A88F-F0B8D17E99C2}"/>
                </a:ext>
              </a:extLst>
            </p:cNvPr>
            <p:cNvSpPr/>
            <p:nvPr/>
          </p:nvSpPr>
          <p:spPr>
            <a:xfrm>
              <a:off x="2456670" y="1267551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8324870E-C293-423A-9BB3-0879B0101FC9}"/>
                </a:ext>
              </a:extLst>
            </p:cNvPr>
            <p:cNvSpPr/>
            <p:nvPr/>
          </p:nvSpPr>
          <p:spPr>
            <a:xfrm>
              <a:off x="5184663" y="1282317"/>
              <a:ext cx="694066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  <a:r>
                <a:rPr lang="en-US" b="1" dirty="0">
                  <a:solidFill>
                    <a:schemeClr val="bg1"/>
                  </a:solidFill>
                </a:rPr>
                <a:t>9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3E01D1FF-2DB8-447F-9149-7C8EEDF7F233}"/>
                </a:ext>
              </a:extLst>
            </p:cNvPr>
            <p:cNvSpPr/>
            <p:nvPr/>
          </p:nvSpPr>
          <p:spPr>
            <a:xfrm>
              <a:off x="1858313" y="203848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510E82BE-C007-4DC0-BD9D-F943CD56AAFF}"/>
                </a:ext>
              </a:extLst>
            </p:cNvPr>
            <p:cNvSpPr/>
            <p:nvPr/>
          </p:nvSpPr>
          <p:spPr>
            <a:xfrm>
              <a:off x="4802488" y="2166481"/>
              <a:ext cx="719142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111" name="Прямая со стрелкой 110">
              <a:extLst>
                <a:ext uri="{FF2B5EF4-FFF2-40B4-BE49-F238E27FC236}">
                  <a16:creationId xmlns:a16="http://schemas.microsoft.com/office/drawing/2014/main" id="{3CB45C07-ED7A-42DF-98A0-BE0089A27F71}"/>
                </a:ext>
              </a:extLst>
            </p:cNvPr>
            <p:cNvCxnSpPr>
              <a:endCxn id="107" idx="7"/>
            </p:cNvCxnSpPr>
            <p:nvPr/>
          </p:nvCxnSpPr>
          <p:spPr>
            <a:xfrm flipH="1">
              <a:off x="2241195" y="1646033"/>
              <a:ext cx="352521" cy="451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DB222DC5-C9E5-41D3-862E-FC22AD60D9F5}"/>
                </a:ext>
              </a:extLst>
            </p:cNvPr>
            <p:cNvSpPr/>
            <p:nvPr/>
          </p:nvSpPr>
          <p:spPr>
            <a:xfrm>
              <a:off x="5914139" y="2125179"/>
              <a:ext cx="646249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2</a:t>
              </a:r>
              <a:r>
                <a:rPr lang="en-US" sz="1200" b="1" dirty="0">
                  <a:solidFill>
                    <a:schemeClr val="bg1"/>
                  </a:solidFill>
                </a:rPr>
                <a:t>0</a:t>
              </a:r>
              <a:endParaRPr lang="ru-RU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Прямая со стрелкой 113">
              <a:extLst>
                <a:ext uri="{FF2B5EF4-FFF2-40B4-BE49-F238E27FC236}">
                  <a16:creationId xmlns:a16="http://schemas.microsoft.com/office/drawing/2014/main" id="{05F7C3FE-472C-4CB7-BBB3-9182527C2D32}"/>
                </a:ext>
              </a:extLst>
            </p:cNvPr>
            <p:cNvCxnSpPr>
              <a:cxnSpLocks/>
              <a:stCxn id="105" idx="4"/>
              <a:endCxn id="109" idx="0"/>
            </p:cNvCxnSpPr>
            <p:nvPr/>
          </p:nvCxnSpPr>
          <p:spPr>
            <a:xfrm flipH="1">
              <a:off x="5162059" y="1687758"/>
              <a:ext cx="369637" cy="4787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4B79B59-AE19-4670-A844-C7A58C1BCA53}"/>
                </a:ext>
              </a:extLst>
            </p:cNvPr>
            <p:cNvSpPr/>
            <p:nvPr/>
          </p:nvSpPr>
          <p:spPr>
            <a:xfrm>
              <a:off x="3481826" y="2126705"/>
              <a:ext cx="719142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17" name="Прямая со стрелкой 116">
              <a:extLst>
                <a:ext uri="{FF2B5EF4-FFF2-40B4-BE49-F238E27FC236}">
                  <a16:creationId xmlns:a16="http://schemas.microsoft.com/office/drawing/2014/main" id="{6EEE5A67-7BD1-4BFB-BFCA-A5E9E93B1482}"/>
                </a:ext>
              </a:extLst>
            </p:cNvPr>
            <p:cNvCxnSpPr>
              <a:cxnSpLocks/>
              <a:stCxn id="132" idx="4"/>
              <a:endCxn id="153" idx="0"/>
            </p:cNvCxnSpPr>
            <p:nvPr/>
          </p:nvCxnSpPr>
          <p:spPr>
            <a:xfrm>
              <a:off x="5513778" y="3442966"/>
              <a:ext cx="448376" cy="4656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E2271EFC-09FC-49AD-838E-880D514BCADB}"/>
                </a:ext>
              </a:extLst>
            </p:cNvPr>
            <p:cNvSpPr/>
            <p:nvPr/>
          </p:nvSpPr>
          <p:spPr>
            <a:xfrm>
              <a:off x="3132999" y="2997071"/>
              <a:ext cx="406645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F66D5CAC-18E4-48FF-8DE7-14ED91B8E98D}"/>
                </a:ext>
              </a:extLst>
            </p:cNvPr>
            <p:cNvSpPr/>
            <p:nvPr/>
          </p:nvSpPr>
          <p:spPr>
            <a:xfrm>
              <a:off x="2136233" y="2989042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123" name="Прямая со стрелкой 122">
              <a:extLst>
                <a:ext uri="{FF2B5EF4-FFF2-40B4-BE49-F238E27FC236}">
                  <a16:creationId xmlns:a16="http://schemas.microsoft.com/office/drawing/2014/main" id="{ACBA6B7A-4465-4FEB-879C-17AC27685142}"/>
                </a:ext>
              </a:extLst>
            </p:cNvPr>
            <p:cNvCxnSpPr>
              <a:stCxn id="107" idx="3"/>
              <a:endCxn id="136" idx="0"/>
            </p:cNvCxnSpPr>
            <p:nvPr/>
          </p:nvCxnSpPr>
          <p:spPr>
            <a:xfrm flipH="1">
              <a:off x="1371180" y="2384547"/>
              <a:ext cx="552825" cy="6044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>
              <a:extLst>
                <a:ext uri="{FF2B5EF4-FFF2-40B4-BE49-F238E27FC236}">
                  <a16:creationId xmlns:a16="http://schemas.microsoft.com/office/drawing/2014/main" id="{BF75525C-F17F-4E9F-A6A0-DC9DD13B388F}"/>
                </a:ext>
              </a:extLst>
            </p:cNvPr>
            <p:cNvCxnSpPr>
              <a:endCxn id="121" idx="0"/>
            </p:cNvCxnSpPr>
            <p:nvPr/>
          </p:nvCxnSpPr>
          <p:spPr>
            <a:xfrm>
              <a:off x="2175766" y="2423671"/>
              <a:ext cx="184754" cy="5653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>
              <a:extLst>
                <a:ext uri="{FF2B5EF4-FFF2-40B4-BE49-F238E27FC236}">
                  <a16:creationId xmlns:a16="http://schemas.microsoft.com/office/drawing/2014/main" id="{F102CFF6-E37C-40C4-BC65-23E9D93A879E}"/>
                </a:ext>
              </a:extLst>
            </p:cNvPr>
            <p:cNvCxnSpPr>
              <a:cxnSpLocks/>
              <a:stCxn id="115" idx="4"/>
              <a:endCxn id="119" idx="0"/>
            </p:cNvCxnSpPr>
            <p:nvPr/>
          </p:nvCxnSpPr>
          <p:spPr>
            <a:xfrm flipH="1">
              <a:off x="3336321" y="2532147"/>
              <a:ext cx="505076" cy="4649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>
              <a:extLst>
                <a:ext uri="{FF2B5EF4-FFF2-40B4-BE49-F238E27FC236}">
                  <a16:creationId xmlns:a16="http://schemas.microsoft.com/office/drawing/2014/main" id="{997A1D31-31B8-458F-B3C5-279ADF81B9E0}"/>
                </a:ext>
              </a:extLst>
            </p:cNvPr>
            <p:cNvCxnSpPr>
              <a:cxnSpLocks/>
              <a:stCxn id="103" idx="5"/>
              <a:endCxn id="115" idx="0"/>
            </p:cNvCxnSpPr>
            <p:nvPr/>
          </p:nvCxnSpPr>
          <p:spPr>
            <a:xfrm>
              <a:off x="2839552" y="1613617"/>
              <a:ext cx="1001845" cy="5130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38E6FBCD-AA65-4C9D-B533-3D829C99EA79}"/>
                </a:ext>
              </a:extLst>
            </p:cNvPr>
            <p:cNvSpPr/>
            <p:nvPr/>
          </p:nvSpPr>
          <p:spPr>
            <a:xfrm>
              <a:off x="3644418" y="3018082"/>
              <a:ext cx="616196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79D48708-B325-428F-A4D0-D39B46DF61C3}"/>
                </a:ext>
              </a:extLst>
            </p:cNvPr>
            <p:cNvSpPr/>
            <p:nvPr/>
          </p:nvSpPr>
          <p:spPr>
            <a:xfrm>
              <a:off x="635652" y="3796456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6AFFA4A1-C901-4644-A918-20D769EC57E3}"/>
                </a:ext>
              </a:extLst>
            </p:cNvPr>
            <p:cNvSpPr/>
            <p:nvPr/>
          </p:nvSpPr>
          <p:spPr>
            <a:xfrm>
              <a:off x="5183456" y="3037525"/>
              <a:ext cx="660643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</a:t>
              </a:r>
              <a:r>
                <a:rPr lang="en-US" sz="1200" b="1" dirty="0">
                  <a:solidFill>
                    <a:schemeClr val="bg1"/>
                  </a:solidFill>
                </a:rPr>
                <a:t>7</a:t>
              </a:r>
              <a:endParaRPr lang="ru-R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F74127A7-0BDF-4F54-B13E-75AB0B9F0399}"/>
                </a:ext>
              </a:extLst>
            </p:cNvPr>
            <p:cNvSpPr/>
            <p:nvPr/>
          </p:nvSpPr>
          <p:spPr>
            <a:xfrm>
              <a:off x="4392374" y="3018081"/>
              <a:ext cx="660643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id="{07CD8D6C-3678-46FD-856C-C19716E96C9D}"/>
                </a:ext>
              </a:extLst>
            </p:cNvPr>
            <p:cNvSpPr/>
            <p:nvPr/>
          </p:nvSpPr>
          <p:spPr>
            <a:xfrm>
              <a:off x="1338870" y="3818667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id="{8F968470-E935-4644-9065-A67670181368}"/>
                </a:ext>
              </a:extLst>
            </p:cNvPr>
            <p:cNvSpPr/>
            <p:nvPr/>
          </p:nvSpPr>
          <p:spPr>
            <a:xfrm>
              <a:off x="3099933" y="3893919"/>
              <a:ext cx="612043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id="{41D74155-FA5B-4CD1-B62D-4C95C1BC9EF5}"/>
                </a:ext>
              </a:extLst>
            </p:cNvPr>
            <p:cNvSpPr/>
            <p:nvPr/>
          </p:nvSpPr>
          <p:spPr>
            <a:xfrm>
              <a:off x="1146893" y="2989042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6FF6A26A-CFF9-4B5B-B115-E066B9DE3AD6}"/>
                </a:ext>
              </a:extLst>
            </p:cNvPr>
            <p:cNvSpPr/>
            <p:nvPr/>
          </p:nvSpPr>
          <p:spPr>
            <a:xfrm>
              <a:off x="209309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92949C55-560B-4835-B2BE-C355C12845E5}"/>
                </a:ext>
              </a:extLst>
            </p:cNvPr>
            <p:cNvSpPr/>
            <p:nvPr/>
          </p:nvSpPr>
          <p:spPr>
            <a:xfrm>
              <a:off x="635652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80A56B9F-3C5E-4B0D-8030-D034849BCE4A}"/>
                </a:ext>
              </a:extLst>
            </p:cNvPr>
            <p:cNvSpPr/>
            <p:nvPr/>
          </p:nvSpPr>
          <p:spPr>
            <a:xfrm>
              <a:off x="86614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D6CE3488-1A1D-45C2-86B9-A3FFCD72540E}"/>
                </a:ext>
              </a:extLst>
            </p:cNvPr>
            <p:cNvSpPr/>
            <p:nvPr/>
          </p:nvSpPr>
          <p:spPr>
            <a:xfrm>
              <a:off x="1229828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B136DBB3-9B40-4BCA-A9A4-B0E2C517069F}"/>
                </a:ext>
              </a:extLst>
            </p:cNvPr>
            <p:cNvSpPr/>
            <p:nvPr/>
          </p:nvSpPr>
          <p:spPr>
            <a:xfrm>
              <a:off x="1570073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515BF574-A704-45DA-AB11-36268C49B8E6}"/>
                </a:ext>
              </a:extLst>
            </p:cNvPr>
            <p:cNvSpPr/>
            <p:nvPr/>
          </p:nvSpPr>
          <p:spPr>
            <a:xfrm>
              <a:off x="2499435" y="398470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6FC0D1FB-9918-4003-9DC4-E90D1491C4F4}"/>
                </a:ext>
              </a:extLst>
            </p:cNvPr>
            <p:cNvSpPr/>
            <p:nvPr/>
          </p:nvSpPr>
          <p:spPr>
            <a:xfrm>
              <a:off x="1864516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C386ACE2-C277-4A69-8C41-F2A26EB4C526}"/>
                </a:ext>
              </a:extLst>
            </p:cNvPr>
            <p:cNvSpPr/>
            <p:nvPr/>
          </p:nvSpPr>
          <p:spPr>
            <a:xfrm>
              <a:off x="218883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26273B37-31E7-437C-B65F-AB4571FC7EAF}"/>
                </a:ext>
              </a:extLst>
            </p:cNvPr>
            <p:cNvSpPr/>
            <p:nvPr/>
          </p:nvSpPr>
          <p:spPr>
            <a:xfrm>
              <a:off x="3088788" y="476698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Прямая со стрелкой 147">
              <a:extLst>
                <a:ext uri="{FF2B5EF4-FFF2-40B4-BE49-F238E27FC236}">
                  <a16:creationId xmlns:a16="http://schemas.microsoft.com/office/drawing/2014/main" id="{6D9A5F52-D24C-40DA-A2A8-609E8638E1FA}"/>
                </a:ext>
              </a:extLst>
            </p:cNvPr>
            <p:cNvCxnSpPr>
              <a:cxnSpLocks/>
              <a:stCxn id="115" idx="4"/>
              <a:endCxn id="129" idx="0"/>
            </p:cNvCxnSpPr>
            <p:nvPr/>
          </p:nvCxnSpPr>
          <p:spPr>
            <a:xfrm>
              <a:off x="3841397" y="2532147"/>
              <a:ext cx="111119" cy="485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>
              <a:extLst>
                <a:ext uri="{FF2B5EF4-FFF2-40B4-BE49-F238E27FC236}">
                  <a16:creationId xmlns:a16="http://schemas.microsoft.com/office/drawing/2014/main" id="{17EEE03C-5E9C-4939-97F3-E1DD84118F0D}"/>
                </a:ext>
              </a:extLst>
            </p:cNvPr>
            <p:cNvCxnSpPr>
              <a:cxnSpLocks/>
              <a:stCxn id="119" idx="4"/>
              <a:endCxn id="135" idx="0"/>
            </p:cNvCxnSpPr>
            <p:nvPr/>
          </p:nvCxnSpPr>
          <p:spPr>
            <a:xfrm>
              <a:off x="3336321" y="3402513"/>
              <a:ext cx="69633" cy="49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>
              <a:extLst>
                <a:ext uri="{FF2B5EF4-FFF2-40B4-BE49-F238E27FC236}">
                  <a16:creationId xmlns:a16="http://schemas.microsoft.com/office/drawing/2014/main" id="{01DC1B0D-EC07-4EFA-8F7D-5AF705913313}"/>
                </a:ext>
              </a:extLst>
            </p:cNvPr>
            <p:cNvCxnSpPr>
              <a:cxnSpLocks/>
              <a:stCxn id="109" idx="4"/>
              <a:endCxn id="132" idx="0"/>
            </p:cNvCxnSpPr>
            <p:nvPr/>
          </p:nvCxnSpPr>
          <p:spPr>
            <a:xfrm>
              <a:off x="5162059" y="2571922"/>
              <a:ext cx="351719" cy="4656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9D905D63-FB0C-41E2-B894-2F78EE89A6EA}"/>
                </a:ext>
              </a:extLst>
            </p:cNvPr>
            <p:cNvSpPr/>
            <p:nvPr/>
          </p:nvSpPr>
          <p:spPr>
            <a:xfrm>
              <a:off x="345220" y="4606173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93538355-311F-49DA-B2FF-47FEF4F7FB5E}"/>
                </a:ext>
              </a:extLst>
            </p:cNvPr>
            <p:cNvSpPr/>
            <p:nvPr/>
          </p:nvSpPr>
          <p:spPr>
            <a:xfrm>
              <a:off x="1913909" y="3818667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F6919115-3987-45FE-B764-7010483DAD91}"/>
                </a:ext>
              </a:extLst>
            </p:cNvPr>
            <p:cNvSpPr/>
            <p:nvPr/>
          </p:nvSpPr>
          <p:spPr>
            <a:xfrm>
              <a:off x="5644433" y="3908568"/>
              <a:ext cx="635442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</a:t>
              </a:r>
              <a:r>
                <a:rPr lang="en-US" sz="1200" b="1" dirty="0">
                  <a:solidFill>
                    <a:schemeClr val="bg1"/>
                  </a:solidFill>
                </a:rPr>
                <a:t>8</a:t>
              </a:r>
              <a:endParaRPr lang="ru-R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CF3352B1-76B0-4C67-9A29-702F62DBCF24}"/>
                </a:ext>
              </a:extLst>
            </p:cNvPr>
            <p:cNvSpPr/>
            <p:nvPr/>
          </p:nvSpPr>
          <p:spPr>
            <a:xfrm>
              <a:off x="4951320" y="3897752"/>
              <a:ext cx="635937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16</a:t>
              </a:r>
            </a:p>
          </p:txBody>
        </p:sp>
        <p:cxnSp>
          <p:nvCxnSpPr>
            <p:cNvPr id="155" name="Прямая со стрелкой 154">
              <a:extLst>
                <a:ext uri="{FF2B5EF4-FFF2-40B4-BE49-F238E27FC236}">
                  <a16:creationId xmlns:a16="http://schemas.microsoft.com/office/drawing/2014/main" id="{0253A6D6-DE0B-4E7B-BC71-83751348FABC}"/>
                </a:ext>
              </a:extLst>
            </p:cNvPr>
            <p:cNvCxnSpPr>
              <a:cxnSpLocks/>
              <a:stCxn id="132" idx="4"/>
              <a:endCxn id="154" idx="0"/>
            </p:cNvCxnSpPr>
            <p:nvPr/>
          </p:nvCxnSpPr>
          <p:spPr>
            <a:xfrm flipH="1">
              <a:off x="5269288" y="3442966"/>
              <a:ext cx="244490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 стрелкой 155">
              <a:extLst>
                <a:ext uri="{FF2B5EF4-FFF2-40B4-BE49-F238E27FC236}">
                  <a16:creationId xmlns:a16="http://schemas.microsoft.com/office/drawing/2014/main" id="{AC5A4B8B-21F4-4F1D-96E9-C099AF64D133}"/>
                </a:ext>
              </a:extLst>
            </p:cNvPr>
            <p:cNvCxnSpPr>
              <a:stCxn id="121" idx="4"/>
              <a:endCxn id="152" idx="0"/>
            </p:cNvCxnSpPr>
            <p:nvPr/>
          </p:nvCxnSpPr>
          <p:spPr>
            <a:xfrm flipH="1">
              <a:off x="2138196" y="3394483"/>
              <a:ext cx="222324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 стрелкой 156">
              <a:extLst>
                <a:ext uri="{FF2B5EF4-FFF2-40B4-BE49-F238E27FC236}">
                  <a16:creationId xmlns:a16="http://schemas.microsoft.com/office/drawing/2014/main" id="{EA155620-EB65-4258-A7BA-FD5444B8DA61}"/>
                </a:ext>
              </a:extLst>
            </p:cNvPr>
            <p:cNvCxnSpPr>
              <a:stCxn id="136" idx="4"/>
              <a:endCxn id="134" idx="0"/>
            </p:cNvCxnSpPr>
            <p:nvPr/>
          </p:nvCxnSpPr>
          <p:spPr>
            <a:xfrm>
              <a:off x="1371180" y="3394483"/>
              <a:ext cx="191977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 стрелкой 157">
              <a:extLst>
                <a:ext uri="{FF2B5EF4-FFF2-40B4-BE49-F238E27FC236}">
                  <a16:creationId xmlns:a16="http://schemas.microsoft.com/office/drawing/2014/main" id="{116A1EDF-258F-4AF8-A2D6-D3BAA65DB7AF}"/>
                </a:ext>
              </a:extLst>
            </p:cNvPr>
            <p:cNvCxnSpPr>
              <a:stCxn id="136" idx="4"/>
              <a:endCxn id="131" idx="0"/>
            </p:cNvCxnSpPr>
            <p:nvPr/>
          </p:nvCxnSpPr>
          <p:spPr>
            <a:xfrm flipH="1">
              <a:off x="859939" y="3394483"/>
              <a:ext cx="511241" cy="401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 стрелкой 162">
              <a:extLst>
                <a:ext uri="{FF2B5EF4-FFF2-40B4-BE49-F238E27FC236}">
                  <a16:creationId xmlns:a16="http://schemas.microsoft.com/office/drawing/2014/main" id="{9ED97DA0-89F0-40CD-818C-EC9E44E1152F}"/>
                </a:ext>
              </a:extLst>
            </p:cNvPr>
            <p:cNvCxnSpPr>
              <a:stCxn id="131" idx="4"/>
              <a:endCxn id="151" idx="0"/>
            </p:cNvCxnSpPr>
            <p:nvPr/>
          </p:nvCxnSpPr>
          <p:spPr>
            <a:xfrm flipH="1">
              <a:off x="569507" y="4201897"/>
              <a:ext cx="290432" cy="40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7FD8A875-3F27-4D9A-83C4-198432E0235F}"/>
                </a:ext>
              </a:extLst>
            </p:cNvPr>
            <p:cNvSpPr/>
            <p:nvPr/>
          </p:nvSpPr>
          <p:spPr>
            <a:xfrm>
              <a:off x="3623314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76CB63D1-654E-41F3-A740-1D314EB63B8D}"/>
                </a:ext>
              </a:extLst>
            </p:cNvPr>
            <p:cNvSpPr/>
            <p:nvPr/>
          </p:nvSpPr>
          <p:spPr>
            <a:xfrm>
              <a:off x="4878471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C1275857-F81C-4924-9A81-DDB628C14D79}"/>
                </a:ext>
              </a:extLst>
            </p:cNvPr>
            <p:cNvSpPr/>
            <p:nvPr/>
          </p:nvSpPr>
          <p:spPr>
            <a:xfrm>
              <a:off x="522072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ADCFABAA-1921-47F8-B498-AC449416FE70}"/>
                </a:ext>
              </a:extLst>
            </p:cNvPr>
            <p:cNvSpPr/>
            <p:nvPr/>
          </p:nvSpPr>
          <p:spPr>
            <a:xfrm>
              <a:off x="5708679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EAAFCB90-A593-4FC7-A08E-650B5CBA8B62}"/>
                </a:ext>
              </a:extLst>
            </p:cNvPr>
            <p:cNvSpPr/>
            <p:nvPr/>
          </p:nvSpPr>
          <p:spPr>
            <a:xfrm>
              <a:off x="6232023" y="484231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E5211B68-75DF-4CB3-9CE5-D19AFC279589}"/>
                </a:ext>
              </a:extLst>
            </p:cNvPr>
            <p:cNvSpPr/>
            <p:nvPr/>
          </p:nvSpPr>
          <p:spPr>
            <a:xfrm>
              <a:off x="5878729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B60D9C95-9570-406F-B3F5-894C4941F776}"/>
                </a:ext>
              </a:extLst>
            </p:cNvPr>
            <p:cNvSpPr/>
            <p:nvPr/>
          </p:nvSpPr>
          <p:spPr>
            <a:xfrm>
              <a:off x="6342305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Прямая со стрелкой 174">
              <a:extLst>
                <a:ext uri="{FF2B5EF4-FFF2-40B4-BE49-F238E27FC236}">
                  <a16:creationId xmlns:a16="http://schemas.microsoft.com/office/drawing/2014/main" id="{55C248C6-1FF4-481C-BC29-80B9CBB316A1}"/>
                </a:ext>
              </a:extLst>
            </p:cNvPr>
            <p:cNvCxnSpPr>
              <a:cxnSpLocks/>
              <a:stCxn id="113" idx="4"/>
              <a:endCxn id="173" idx="0"/>
            </p:cNvCxnSpPr>
            <p:nvPr/>
          </p:nvCxnSpPr>
          <p:spPr>
            <a:xfrm flipH="1">
              <a:off x="5987771" y="2530621"/>
              <a:ext cx="249493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 стрелкой 176">
              <a:extLst>
                <a:ext uri="{FF2B5EF4-FFF2-40B4-BE49-F238E27FC236}">
                  <a16:creationId xmlns:a16="http://schemas.microsoft.com/office/drawing/2014/main" id="{5570A45D-FC0F-44C8-BA6A-A8B799BA52B4}"/>
                </a:ext>
              </a:extLst>
            </p:cNvPr>
            <p:cNvCxnSpPr>
              <a:cxnSpLocks/>
              <a:stCxn id="113" idx="4"/>
              <a:endCxn id="174" idx="0"/>
            </p:cNvCxnSpPr>
            <p:nvPr/>
          </p:nvCxnSpPr>
          <p:spPr>
            <a:xfrm>
              <a:off x="6237264" y="2530621"/>
              <a:ext cx="214083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>
              <a:extLst>
                <a:ext uri="{FF2B5EF4-FFF2-40B4-BE49-F238E27FC236}">
                  <a16:creationId xmlns:a16="http://schemas.microsoft.com/office/drawing/2014/main" id="{5870C15D-BB1C-48C8-8AF5-F44977063F3A}"/>
                </a:ext>
              </a:extLst>
            </p:cNvPr>
            <p:cNvCxnSpPr>
              <a:cxnSpLocks/>
              <a:stCxn id="154" idx="4"/>
              <a:endCxn id="165" idx="0"/>
            </p:cNvCxnSpPr>
            <p:nvPr/>
          </p:nvCxnSpPr>
          <p:spPr>
            <a:xfrm flipH="1">
              <a:off x="4987512" y="4303193"/>
              <a:ext cx="281776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 стрелкой 179">
              <a:extLst>
                <a:ext uri="{FF2B5EF4-FFF2-40B4-BE49-F238E27FC236}">
                  <a16:creationId xmlns:a16="http://schemas.microsoft.com/office/drawing/2014/main" id="{BF7E0E49-9031-47D4-B16F-78B834477B97}"/>
                </a:ext>
              </a:extLst>
            </p:cNvPr>
            <p:cNvCxnSpPr>
              <a:cxnSpLocks/>
              <a:stCxn id="154" idx="4"/>
              <a:endCxn id="167" idx="0"/>
            </p:cNvCxnSpPr>
            <p:nvPr/>
          </p:nvCxnSpPr>
          <p:spPr>
            <a:xfrm>
              <a:off x="5269288" y="4303193"/>
              <a:ext cx="60480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 стрелкой 180">
              <a:extLst>
                <a:ext uri="{FF2B5EF4-FFF2-40B4-BE49-F238E27FC236}">
                  <a16:creationId xmlns:a16="http://schemas.microsoft.com/office/drawing/2014/main" id="{2B1A0609-4B97-4B62-B839-DE5A6E94C8C1}"/>
                </a:ext>
              </a:extLst>
            </p:cNvPr>
            <p:cNvCxnSpPr>
              <a:cxnSpLocks/>
              <a:stCxn id="153" idx="4"/>
              <a:endCxn id="169" idx="0"/>
            </p:cNvCxnSpPr>
            <p:nvPr/>
          </p:nvCxnSpPr>
          <p:spPr>
            <a:xfrm flipH="1">
              <a:off x="5817720" y="4314010"/>
              <a:ext cx="144434" cy="541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 стрелкой 181">
              <a:extLst>
                <a:ext uri="{FF2B5EF4-FFF2-40B4-BE49-F238E27FC236}">
                  <a16:creationId xmlns:a16="http://schemas.microsoft.com/office/drawing/2014/main" id="{7220E559-6C6B-411B-9B7E-1ED10100036A}"/>
                </a:ext>
              </a:extLst>
            </p:cNvPr>
            <p:cNvCxnSpPr>
              <a:cxnSpLocks/>
              <a:stCxn id="153" idx="4"/>
              <a:endCxn id="171" idx="0"/>
            </p:cNvCxnSpPr>
            <p:nvPr/>
          </p:nvCxnSpPr>
          <p:spPr>
            <a:xfrm>
              <a:off x="5962154" y="4314010"/>
              <a:ext cx="378910" cy="5283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 стрелкой 182">
              <a:extLst>
                <a:ext uri="{FF2B5EF4-FFF2-40B4-BE49-F238E27FC236}">
                  <a16:creationId xmlns:a16="http://schemas.microsoft.com/office/drawing/2014/main" id="{0CD2C942-A416-44D0-8380-FC04411204F9}"/>
                </a:ext>
              </a:extLst>
            </p:cNvPr>
            <p:cNvCxnSpPr>
              <a:cxnSpLocks/>
              <a:stCxn id="135" idx="4"/>
              <a:endCxn id="147" idx="0"/>
            </p:cNvCxnSpPr>
            <p:nvPr/>
          </p:nvCxnSpPr>
          <p:spPr>
            <a:xfrm flipH="1">
              <a:off x="3197830" y="4299361"/>
              <a:ext cx="208125" cy="4676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Прямая со стрелкой 183">
              <a:extLst>
                <a:ext uri="{FF2B5EF4-FFF2-40B4-BE49-F238E27FC236}">
                  <a16:creationId xmlns:a16="http://schemas.microsoft.com/office/drawing/2014/main" id="{30FBFEC7-3453-4C50-9B61-5E5AF3009E50}"/>
                </a:ext>
              </a:extLst>
            </p:cNvPr>
            <p:cNvCxnSpPr>
              <a:cxnSpLocks/>
              <a:stCxn id="135" idx="4"/>
              <a:endCxn id="164" idx="0"/>
            </p:cNvCxnSpPr>
            <p:nvPr/>
          </p:nvCxnSpPr>
          <p:spPr>
            <a:xfrm>
              <a:off x="3405954" y="4299361"/>
              <a:ext cx="326401" cy="4767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Прямая со стрелкой 184">
              <a:extLst>
                <a:ext uri="{FF2B5EF4-FFF2-40B4-BE49-F238E27FC236}">
                  <a16:creationId xmlns:a16="http://schemas.microsoft.com/office/drawing/2014/main" id="{F0D9226F-65D8-47E8-999D-9E53C43A9B59}"/>
                </a:ext>
              </a:extLst>
            </p:cNvPr>
            <p:cNvCxnSpPr>
              <a:stCxn id="121" idx="4"/>
              <a:endCxn id="143" idx="0"/>
            </p:cNvCxnSpPr>
            <p:nvPr/>
          </p:nvCxnSpPr>
          <p:spPr>
            <a:xfrm>
              <a:off x="2360520" y="3394483"/>
              <a:ext cx="247957" cy="590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>
              <a:extLst>
                <a:ext uri="{FF2B5EF4-FFF2-40B4-BE49-F238E27FC236}">
                  <a16:creationId xmlns:a16="http://schemas.microsoft.com/office/drawing/2014/main" id="{87D0E78A-DD5F-4D94-B93C-738E02C3CDF7}"/>
                </a:ext>
              </a:extLst>
            </p:cNvPr>
            <p:cNvCxnSpPr>
              <a:stCxn id="131" idx="4"/>
              <a:endCxn id="139" idx="0"/>
            </p:cNvCxnSpPr>
            <p:nvPr/>
          </p:nvCxnSpPr>
          <p:spPr>
            <a:xfrm>
              <a:off x="859939" y="4201897"/>
              <a:ext cx="115245" cy="574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>
              <a:extLst>
                <a:ext uri="{FF2B5EF4-FFF2-40B4-BE49-F238E27FC236}">
                  <a16:creationId xmlns:a16="http://schemas.microsoft.com/office/drawing/2014/main" id="{8695A7DF-BF69-40B8-98D4-0E3EFD09D107}"/>
                </a:ext>
              </a:extLst>
            </p:cNvPr>
            <p:cNvCxnSpPr>
              <a:stCxn id="134" idx="4"/>
              <a:endCxn id="140" idx="0"/>
            </p:cNvCxnSpPr>
            <p:nvPr/>
          </p:nvCxnSpPr>
          <p:spPr>
            <a:xfrm flipH="1">
              <a:off x="1338870" y="4224108"/>
              <a:ext cx="224287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>
              <a:extLst>
                <a:ext uri="{FF2B5EF4-FFF2-40B4-BE49-F238E27FC236}">
                  <a16:creationId xmlns:a16="http://schemas.microsoft.com/office/drawing/2014/main" id="{E80A81F0-BB59-4686-A86E-7B55331B1DE2}"/>
                </a:ext>
              </a:extLst>
            </p:cNvPr>
            <p:cNvCxnSpPr>
              <a:stCxn id="134" idx="4"/>
              <a:endCxn id="141" idx="0"/>
            </p:cNvCxnSpPr>
            <p:nvPr/>
          </p:nvCxnSpPr>
          <p:spPr>
            <a:xfrm>
              <a:off x="1563157" y="4224108"/>
              <a:ext cx="11595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>
              <a:extLst>
                <a:ext uri="{FF2B5EF4-FFF2-40B4-BE49-F238E27FC236}">
                  <a16:creationId xmlns:a16="http://schemas.microsoft.com/office/drawing/2014/main" id="{2A432136-9DE2-40CF-A350-AF6352BA1074}"/>
                </a:ext>
              </a:extLst>
            </p:cNvPr>
            <p:cNvCxnSpPr>
              <a:stCxn id="152" idx="4"/>
              <a:endCxn id="145" idx="0"/>
            </p:cNvCxnSpPr>
            <p:nvPr/>
          </p:nvCxnSpPr>
          <p:spPr>
            <a:xfrm flipH="1">
              <a:off x="1973558" y="4224108"/>
              <a:ext cx="16463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>
              <a:extLst>
                <a:ext uri="{FF2B5EF4-FFF2-40B4-BE49-F238E27FC236}">
                  <a16:creationId xmlns:a16="http://schemas.microsoft.com/office/drawing/2014/main" id="{B37403E5-4ED0-47C3-98E3-2A0101202793}"/>
                </a:ext>
              </a:extLst>
            </p:cNvPr>
            <p:cNvCxnSpPr>
              <a:stCxn id="152" idx="4"/>
              <a:endCxn id="146" idx="0"/>
            </p:cNvCxnSpPr>
            <p:nvPr/>
          </p:nvCxnSpPr>
          <p:spPr>
            <a:xfrm>
              <a:off x="2138196" y="4224108"/>
              <a:ext cx="15967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>
              <a:extLst>
                <a:ext uri="{FF2B5EF4-FFF2-40B4-BE49-F238E27FC236}">
                  <a16:creationId xmlns:a16="http://schemas.microsoft.com/office/drawing/2014/main" id="{604FAFA2-8353-42C1-A35B-EF0B3D779244}"/>
                </a:ext>
              </a:extLst>
            </p:cNvPr>
            <p:cNvCxnSpPr>
              <a:stCxn id="151" idx="4"/>
              <a:endCxn id="137" idx="0"/>
            </p:cNvCxnSpPr>
            <p:nvPr/>
          </p:nvCxnSpPr>
          <p:spPr>
            <a:xfrm flipH="1">
              <a:off x="318351" y="5011614"/>
              <a:ext cx="251156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>
              <a:extLst>
                <a:ext uri="{FF2B5EF4-FFF2-40B4-BE49-F238E27FC236}">
                  <a16:creationId xmlns:a16="http://schemas.microsoft.com/office/drawing/2014/main" id="{4A7114D8-309E-4A79-AB81-8EFD22B934CA}"/>
                </a:ext>
              </a:extLst>
            </p:cNvPr>
            <p:cNvCxnSpPr>
              <a:stCxn id="151" idx="4"/>
              <a:endCxn id="138" idx="0"/>
            </p:cNvCxnSpPr>
            <p:nvPr/>
          </p:nvCxnSpPr>
          <p:spPr>
            <a:xfrm>
              <a:off x="569507" y="5011614"/>
              <a:ext cx="175187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C26C5D48-A188-4691-A597-D8FE3AB11862}"/>
                </a:ext>
              </a:extLst>
            </p:cNvPr>
            <p:cNvSpPr/>
            <p:nvPr/>
          </p:nvSpPr>
          <p:spPr>
            <a:xfrm>
              <a:off x="2833232" y="399254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Прямая со стрелкой 194">
              <a:extLst>
                <a:ext uri="{FF2B5EF4-FFF2-40B4-BE49-F238E27FC236}">
                  <a16:creationId xmlns:a16="http://schemas.microsoft.com/office/drawing/2014/main" id="{1835768D-8225-4F41-A6FE-C0B71B516F5D}"/>
                </a:ext>
              </a:extLst>
            </p:cNvPr>
            <p:cNvCxnSpPr>
              <a:cxnSpLocks/>
              <a:stCxn id="119" idx="4"/>
              <a:endCxn id="193" idx="0"/>
            </p:cNvCxnSpPr>
            <p:nvPr/>
          </p:nvCxnSpPr>
          <p:spPr>
            <a:xfrm flipH="1">
              <a:off x="2942274" y="3402513"/>
              <a:ext cx="394047" cy="590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id="{C28ECA6B-B9F6-4EBD-B64E-F874EB6FB102}"/>
                </a:ext>
              </a:extLst>
            </p:cNvPr>
            <p:cNvSpPr/>
            <p:nvPr/>
          </p:nvSpPr>
          <p:spPr>
            <a:xfrm>
              <a:off x="3757343" y="396859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id="{914AE014-3E6C-42B7-9745-2D6645B36AC4}"/>
                </a:ext>
              </a:extLst>
            </p:cNvPr>
            <p:cNvSpPr/>
            <p:nvPr/>
          </p:nvSpPr>
          <p:spPr>
            <a:xfrm>
              <a:off x="4104363" y="399254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Овал 197">
              <a:extLst>
                <a:ext uri="{FF2B5EF4-FFF2-40B4-BE49-F238E27FC236}">
                  <a16:creationId xmlns:a16="http://schemas.microsoft.com/office/drawing/2014/main" id="{96C30683-3C6D-4287-9678-9EC3F59522BD}"/>
                </a:ext>
              </a:extLst>
            </p:cNvPr>
            <p:cNvSpPr/>
            <p:nvPr/>
          </p:nvSpPr>
          <p:spPr>
            <a:xfrm>
              <a:off x="4381885" y="39957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Овал 198">
              <a:extLst>
                <a:ext uri="{FF2B5EF4-FFF2-40B4-BE49-F238E27FC236}">
                  <a16:creationId xmlns:a16="http://schemas.microsoft.com/office/drawing/2014/main" id="{0503F2B4-2802-45C7-9A61-A845CC7882FA}"/>
                </a:ext>
              </a:extLst>
            </p:cNvPr>
            <p:cNvSpPr/>
            <p:nvPr/>
          </p:nvSpPr>
          <p:spPr>
            <a:xfrm>
              <a:off x="4693446" y="401673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2FAF8CBB-DF7D-4C91-8BAD-D6B9F50030C3}"/>
                </a:ext>
              </a:extLst>
            </p:cNvPr>
            <p:cNvCxnSpPr>
              <a:cxnSpLocks/>
              <a:stCxn id="129" idx="4"/>
              <a:endCxn id="196" idx="0"/>
            </p:cNvCxnSpPr>
            <p:nvPr/>
          </p:nvCxnSpPr>
          <p:spPr>
            <a:xfrm flipH="1">
              <a:off x="3866385" y="3423523"/>
              <a:ext cx="86132" cy="5450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>
              <a:extLst>
                <a:ext uri="{FF2B5EF4-FFF2-40B4-BE49-F238E27FC236}">
                  <a16:creationId xmlns:a16="http://schemas.microsoft.com/office/drawing/2014/main" id="{EAF41A15-55F7-440E-8AA1-15FA3E00FED7}"/>
                </a:ext>
              </a:extLst>
            </p:cNvPr>
            <p:cNvCxnSpPr>
              <a:cxnSpLocks/>
              <a:stCxn id="129" idx="4"/>
              <a:endCxn id="197" idx="0"/>
            </p:cNvCxnSpPr>
            <p:nvPr/>
          </p:nvCxnSpPr>
          <p:spPr>
            <a:xfrm>
              <a:off x="3952517" y="3423523"/>
              <a:ext cx="260888" cy="569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A2007136-C7F4-4804-8E5A-7F71F6C1BCF6}"/>
                </a:ext>
              </a:extLst>
            </p:cNvPr>
            <p:cNvCxnSpPr>
              <a:cxnSpLocks/>
              <a:stCxn id="133" idx="4"/>
              <a:endCxn id="198" idx="0"/>
            </p:cNvCxnSpPr>
            <p:nvPr/>
          </p:nvCxnSpPr>
          <p:spPr>
            <a:xfrm flipH="1">
              <a:off x="4490927" y="3423522"/>
              <a:ext cx="231769" cy="5722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99D965DB-F747-4211-839D-F971F19000BA}"/>
                </a:ext>
              </a:extLst>
            </p:cNvPr>
            <p:cNvCxnSpPr>
              <a:cxnSpLocks/>
              <a:stCxn id="133" idx="4"/>
              <a:endCxn id="199" idx="0"/>
            </p:cNvCxnSpPr>
            <p:nvPr/>
          </p:nvCxnSpPr>
          <p:spPr>
            <a:xfrm>
              <a:off x="4722696" y="3423522"/>
              <a:ext cx="79792" cy="593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>
              <a:extLst>
                <a:ext uri="{FF2B5EF4-FFF2-40B4-BE49-F238E27FC236}">
                  <a16:creationId xmlns:a16="http://schemas.microsoft.com/office/drawing/2014/main" id="{7668222D-9959-4523-BE9F-9736B714D3BA}"/>
                </a:ext>
              </a:extLst>
            </p:cNvPr>
            <p:cNvCxnSpPr>
              <a:cxnSpLocks/>
              <a:stCxn id="101" idx="2"/>
              <a:endCxn id="103" idx="0"/>
            </p:cNvCxnSpPr>
            <p:nvPr/>
          </p:nvCxnSpPr>
          <p:spPr>
            <a:xfrm flipH="1">
              <a:off x="2680958" y="768484"/>
              <a:ext cx="1131262" cy="499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83293C80-B1B6-437F-8E54-648546FB4D2E}"/>
                </a:ext>
              </a:extLst>
            </p:cNvPr>
            <p:cNvCxnSpPr>
              <a:cxnSpLocks/>
              <a:stCxn id="101" idx="6"/>
              <a:endCxn id="105" idx="0"/>
            </p:cNvCxnSpPr>
            <p:nvPr/>
          </p:nvCxnSpPr>
          <p:spPr>
            <a:xfrm>
              <a:off x="4599967" y="768484"/>
              <a:ext cx="931729" cy="513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Прямая со стрелкой 206">
              <a:extLst>
                <a:ext uri="{FF2B5EF4-FFF2-40B4-BE49-F238E27FC236}">
                  <a16:creationId xmlns:a16="http://schemas.microsoft.com/office/drawing/2014/main" id="{4F45DA30-5089-432B-82C3-F325D357C957}"/>
                </a:ext>
              </a:extLst>
            </p:cNvPr>
            <p:cNvCxnSpPr>
              <a:cxnSpLocks/>
              <a:stCxn id="109" idx="4"/>
              <a:endCxn id="133" idx="0"/>
            </p:cNvCxnSpPr>
            <p:nvPr/>
          </p:nvCxnSpPr>
          <p:spPr>
            <a:xfrm flipH="1">
              <a:off x="4722696" y="2571922"/>
              <a:ext cx="439363" cy="4461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 стрелкой 207">
              <a:extLst>
                <a:ext uri="{FF2B5EF4-FFF2-40B4-BE49-F238E27FC236}">
                  <a16:creationId xmlns:a16="http://schemas.microsoft.com/office/drawing/2014/main" id="{454B9DB9-12B6-40AF-B451-5FF7156365C4}"/>
                </a:ext>
              </a:extLst>
            </p:cNvPr>
            <p:cNvCxnSpPr>
              <a:cxnSpLocks/>
              <a:stCxn id="105" idx="4"/>
              <a:endCxn id="113" idx="0"/>
            </p:cNvCxnSpPr>
            <p:nvPr/>
          </p:nvCxnSpPr>
          <p:spPr>
            <a:xfrm>
              <a:off x="5531696" y="1687758"/>
              <a:ext cx="705568" cy="437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B94659-E35D-D3B2-3944-0E8C27497B33}"/>
                  </a:ext>
                </a:extLst>
              </p:cNvPr>
              <p:cNvSpPr txBox="1"/>
              <p:nvPr/>
            </p:nvSpPr>
            <p:spPr>
              <a:xfrm flipH="1">
                <a:off x="7110708" y="2619441"/>
                <a:ext cx="11836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B94659-E35D-D3B2-3944-0E8C27497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10708" y="2619441"/>
                <a:ext cx="11836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13DD24-BB3F-CF28-1065-DD80D7063F00}"/>
                  </a:ext>
                </a:extLst>
              </p:cNvPr>
              <p:cNvSpPr txBox="1"/>
              <p:nvPr/>
            </p:nvSpPr>
            <p:spPr>
              <a:xfrm flipH="1">
                <a:off x="8131899" y="3329321"/>
                <a:ext cx="12972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13DD24-BB3F-CF28-1065-DD80D7063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31899" y="3329321"/>
                <a:ext cx="1297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041154-02AA-AAD8-0C2E-E7980092B38B}"/>
                  </a:ext>
                </a:extLst>
              </p:cNvPr>
              <p:cNvSpPr txBox="1"/>
              <p:nvPr/>
            </p:nvSpPr>
            <p:spPr>
              <a:xfrm flipH="1">
                <a:off x="6802482" y="3390322"/>
                <a:ext cx="11837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041154-02AA-AAD8-0C2E-E7980092B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02482" y="3390322"/>
                <a:ext cx="11837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9E5052C-4A45-6038-329F-34B0E9F44601}"/>
                  </a:ext>
                </a:extLst>
              </p:cNvPr>
              <p:cNvSpPr txBox="1"/>
              <p:nvPr/>
            </p:nvSpPr>
            <p:spPr>
              <a:xfrm flipH="1">
                <a:off x="8026903" y="1978989"/>
                <a:ext cx="15226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9E5052C-4A45-6038-329F-34B0E9F4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26903" y="1978989"/>
                <a:ext cx="15226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04A833-6180-731A-10D5-7A5781903BDC}"/>
                  </a:ext>
                </a:extLst>
              </p:cNvPr>
              <p:cNvSpPr txBox="1"/>
              <p:nvPr/>
            </p:nvSpPr>
            <p:spPr>
              <a:xfrm flipH="1">
                <a:off x="9236785" y="2643539"/>
                <a:ext cx="13477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04A833-6180-731A-10D5-7A5781903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36785" y="2643539"/>
                <a:ext cx="13477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3AC1AD0-66E5-68C3-6A23-8D04A40BEB72}"/>
              </a:ext>
            </a:extLst>
          </p:cNvPr>
          <p:cNvCxnSpPr>
            <a:cxnSpLocks/>
          </p:cNvCxnSpPr>
          <p:nvPr/>
        </p:nvCxnSpPr>
        <p:spPr>
          <a:xfrm>
            <a:off x="46217" y="1565410"/>
            <a:ext cx="74005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C4553F-AAAA-A9CE-4AC6-37C0DFD2AEDC}"/>
                  </a:ext>
                </a:extLst>
              </p:cNvPr>
              <p:cNvSpPr txBox="1"/>
              <p:nvPr/>
            </p:nvSpPr>
            <p:spPr>
              <a:xfrm>
                <a:off x="72331" y="311949"/>
                <a:ext cx="11899293" cy="1247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arenR"/>
                </a:pPr>
                <a:r>
                  <a:rPr lang="ru-RU" sz="2400" dirty="0"/>
                  <a:t>Сначала, используя метод математической индукции (по высоте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, </a:t>
                </a:r>
                <a:r>
                  <a:rPr lang="en-US" sz="2400" dirty="0"/>
                  <a:t> </a:t>
                </a:r>
                <a:r>
                  <a:rPr lang="ru-RU" sz="2400" dirty="0"/>
                  <a:t>докажем, что поддерево с корнем в вершине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содержит как минимум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𝒃𝒉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ru-RU" sz="2400" dirty="0"/>
                  <a:t>внутренних вершин.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C4553F-AAAA-A9CE-4AC6-37C0DFD2A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1" y="311949"/>
                <a:ext cx="11899293" cy="1247842"/>
              </a:xfrm>
              <a:prstGeom prst="rect">
                <a:avLst/>
              </a:prstGeom>
              <a:blipFill>
                <a:blip r:embed="rId9"/>
                <a:stretch>
                  <a:fillRect l="-820" t="-4390" r="-768" b="-1024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2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3604</TotalTime>
  <Words>3313</Words>
  <Application>Microsoft Office PowerPoint</Application>
  <PresentationFormat>Широкоэкранный</PresentationFormat>
  <Paragraphs>1039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ОРГАНИЗАЦИЯ ПОИСКА Красно-чёрное дерево (англ. red-black tree)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 вершины в дерево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элемента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Удаление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501</cp:revision>
  <dcterms:created xsi:type="dcterms:W3CDTF">2020-04-14T05:04:13Z</dcterms:created>
  <dcterms:modified xsi:type="dcterms:W3CDTF">2024-11-11T18:23:01Z</dcterms:modified>
</cp:coreProperties>
</file>